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&lt;p&gt;&lt;/p&gt;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&lt;p&gt;&lt;/p&gt;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parágrafo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&lt;p&gt;&lt;/p&gt;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&lt;p&gt;&lt;/p&gt;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