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A9E705-0D28-4DCD-B337-0A82F5739103}">
  <a:tblStyle styleId="{34A9E705-0D28-4DCD-B337-0A82F57391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9d8dead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9d8dea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&lt;style&gt;&lt;/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style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&lt;style&gt;&lt;/style&gt;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estilos CSS no próprio documento HTML.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&lt;style&gt;&lt;/style&gt;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&lt;style&gt;&lt;/style&gt;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{34A9E705-0D28-4DCD-B337-0A82F5739103}</a:tableStyleId>
              </a:tblPr>
              <a:tblGrid>
                <a:gridCol w="1152850"/>
                <a:gridCol w="4467925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media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dispositivo de mídia o estilo se aplica.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Consulta de mídia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tipo de mídia.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text/css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&lt;style&gt;&lt;/style&gt;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style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none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