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&lt;title&gt;&lt;/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title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&lt;title&gt;&lt;/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title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o título do documento.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Esta tag deve ser usada dentro da tag head.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O título da página normalmente é visto na janela do navegador.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O título também é apresentado quando o usuário adiciona a página nos favoritos.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O título é importante para mecanismos de pesquisas.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&lt;title&gt;&lt;/title&gt;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&lt;title&gt;&lt;/title&gt;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title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none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