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6510DD-B0C0-4ABC-BFAB-E1435423AE86}">
  <a:tblStyle styleId="{D06510DD-B0C0-4ABC-BFAB-E1435423A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7a6d41c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7a6d41c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7a6d41c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7a6d41c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781f1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781f1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7a6d41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7a6d41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7a6d41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7a6d41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7a6d41c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7a6d41c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7a6d41c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7a6d41c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7a6d41c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7a6d41c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7a6d41c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7a6d41c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Mídia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2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ratechange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taxa de reprodução é alterada.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seeked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busca de dados da mídia terminou.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seeking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busca de dados da mídia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está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acontecendo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stalled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navegador não pode buscar os dados de mídia por qualquer motivo.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suspend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busca de dados da mídia é parado antes de ser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completamente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carregado.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timeupdate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posição da reprodução é alterada.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volumechange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volume do áudio da mídia é alterado.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waiting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mídia é pausada para armazenar mais dados em buffer.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Outros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toggle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usuário abre ou fecha o elemento details.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os Eventos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Eventos são gatilhos disparados devido alguma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interação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 maioria dos são disparados por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ações do usuário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Normalmente executamos algum código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JavaScript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após um evento acontecer.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Temos eventos de: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Janela, Formulário, Teclado, Mouse, Arrasto,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Transferência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, Mídia e outros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Nos atributos HTML todo evento deve ter o prefixo “</a:t>
            </a:r>
            <a:r>
              <a:rPr b="1" lang="pt-BR" sz="18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”.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Janela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afterprint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depois da página ser impressa.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beforeprint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antes da página ser impressa.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beforeunload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antes do navegador carregar outra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error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ocorrer um erro.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hashchange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hash da url da página é alterado.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toda a página for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message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ocorrer uma mensagem.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offline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navegador é desconectado da internet.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online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navegador é conectado com a internet.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pagehide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página é ocultada.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pageshow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página é mostrada.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popstate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ocorrência no histórico do navegador é alterada.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resize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janela é redimensionada.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storage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armazenamento do navegador é alterado.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usuário atualiza a página ou fecha a janela.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Formulário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blur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foco do elemento é removido.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termina de altera o valor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contextmenu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usuário abre o menu de contexto.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focus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é focado.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recebe uma entrada de valor.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invalid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valor do elemento é inválido.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valor do elemento é redefinido ao estado inicial.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search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input do tipo search é enviado.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valor do elemento é selecionado.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submit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formulário é enviado.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Teclado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7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keydown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tecla vai para baixo.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keypress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tecla é pressionada.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keyup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tecla é solta.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Mouse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8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click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recebe um clique.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dblclick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recebe um clique duplo.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mousedown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botão do clique vai para baixo.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mousemove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cursor do mouse se move sobre o elemento.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mouseout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cursor do mouse não está em cima do elemento.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mouseover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cursor do mouse está em cima do elemento.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mouseup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botão do clique é solto.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wheel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roda do mouse é rodada.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mouseenter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cursor do mouse entra em cima do elemento.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mouseleave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cursor do mouse sai de cima do elemento.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Arrasto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9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é arrastado.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dragend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para de ser arrastado.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dragenter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arrastado entra em um elemento que permite soltar.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dragleave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arrastado sai de cima de um elemento que permite soltar.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dragover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arrastado passa em um elemento que permite soltar.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dragstart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começa a ser arrastado.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drop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elemento é solto.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scroll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scroll é rolado.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Transferência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20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copy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conteúdo do elemento é copiado.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conteúdo do elemento é recortado.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conteúdo do elemento é colado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Mídia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1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{D06510DD-B0C0-4ABC-BFAB-E1435423AE86}</a:tableStyleId>
              </a:tblPr>
              <a:tblGrid>
                <a:gridCol w="1717975"/>
                <a:gridCol w="69868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abort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carregamento da mídia é cancelado.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canplay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mídia carregou o suficiente para começar.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canplaythrough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 mídia carregou e pode ser reproduzido até o final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cuechange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texto de uma trilha é alterado.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durationchange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 tamanho total da mídia é alterado.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emptied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acontece algum problema e a mídia fica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indisponível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mídia foi consumida até o fim.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error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um erro acontece.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loadeddata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os dados da mídia são carregados.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loadedmetadata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os metadados da mídia são carregados.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loadstart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os dados da mídia começam a ser carregados.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pause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mídia é pausada.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a mídia é começada.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playing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quando depois que a mídia realmente começou.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progress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Disparado enquanto o navegador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obtém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os dados da mídia.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