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8" r:id="rId9"/>
    <p:sldId id="262" r:id="rId10"/>
    <p:sldId id="269" r:id="rId11"/>
    <p:sldId id="270" r:id="rId12"/>
    <p:sldId id="271" r:id="rId13"/>
    <p:sldId id="263" r:id="rId14"/>
    <p:sldId id="272" r:id="rId15"/>
    <p:sldId id="264" r:id="rId16"/>
    <p:sldId id="265" r:id="rId17"/>
    <p:sldId id="273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31-Mar-20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31-Mar-20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31-Mar-20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31-Mar-20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31-Mar-20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31-Mar-20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372DE-EA68-426A-BCAA-14ABA9A336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and bypassing constrained language mode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98F38-5D6C-431E-9F26-80F503CDB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Taz </a:t>
            </a:r>
            <a:r>
              <a:rPr lang="en-US" dirty="0" err="1"/>
              <a:t>larose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396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C196D6-19F6-4FB8-A6A5-0AB369216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9" y="866042"/>
            <a:ext cx="12137951" cy="512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2439EB-A626-4D6E-8A92-32F0A06FD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90" y="729000"/>
            <a:ext cx="11247619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18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CEBF05-5CC3-490F-9B8C-86ED9B439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100" y="842601"/>
            <a:ext cx="7163800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26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8892F-BAF0-49FE-B6E7-31B1CB52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Downside of powershdll.dll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59645-1EC6-4F5A-9C50-08AA07431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Writes to filesystem.</a:t>
            </a:r>
          </a:p>
          <a:p>
            <a:r>
              <a:rPr lang="en-US" dirty="0"/>
              <a:t>Is detected by many AV’s.</a:t>
            </a:r>
          </a:p>
          <a:p>
            <a:r>
              <a:rPr lang="en-US" dirty="0"/>
              <a:t>The interactive console has a low number of maximum characters you can enter.</a:t>
            </a:r>
          </a:p>
          <a:p>
            <a:pPr lvl="1"/>
            <a:r>
              <a:rPr lang="en-US" dirty="0"/>
              <a:t>Very long encoded commands or PS reverse shell “one-liner” isn’t possible.</a:t>
            </a:r>
          </a:p>
          <a:p>
            <a:r>
              <a:rPr lang="en-US" dirty="0"/>
              <a:t>Not </a:t>
            </a:r>
            <a:r>
              <a:rPr lang="en-US"/>
              <a:t>very convenient to use.</a:t>
            </a:r>
          </a:p>
        </p:txBody>
      </p:sp>
    </p:spTree>
    <p:extLst>
      <p:ext uri="{BB962C8B-B14F-4D97-AF65-F5344CB8AC3E}">
        <p14:creationId xmlns:p14="http://schemas.microsoft.com/office/powerpoint/2010/main" val="2652694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34AC599C-C593-419E-AAF9-54879CBDF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" y="2686345"/>
            <a:ext cx="11914909" cy="148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23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8892F-BAF0-49FE-B6E7-31B1CB52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 of powershdll.dll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59645-1EC6-4F5A-9C50-08AA07431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other methods for using PowerShell without PowerShell.exe</a:t>
            </a:r>
          </a:p>
          <a:p>
            <a:pPr lvl="1"/>
            <a:r>
              <a:rPr lang="en-US" dirty="0" err="1"/>
              <a:t>PowerLine</a:t>
            </a:r>
            <a:r>
              <a:rPr lang="en-US" dirty="0"/>
              <a:t>, NPS (Not PowerShell), </a:t>
            </a:r>
            <a:r>
              <a:rPr lang="en-US" dirty="0" err="1"/>
              <a:t>PowerLessShell</a:t>
            </a:r>
            <a:r>
              <a:rPr lang="en-US" dirty="0"/>
              <a:t>, </a:t>
            </a:r>
            <a:r>
              <a:rPr lang="en-US" dirty="0" err="1"/>
              <a:t>Nopowershell</a:t>
            </a:r>
            <a:r>
              <a:rPr lang="en-US" dirty="0"/>
              <a:t>, and </a:t>
            </a:r>
            <a:r>
              <a:rPr lang="en-US" dirty="0" err="1"/>
              <a:t>SyncAppvPublishingServer</a:t>
            </a:r>
            <a:r>
              <a:rPr lang="en-US" dirty="0"/>
              <a:t> for example.</a:t>
            </a:r>
          </a:p>
          <a:p>
            <a:pPr lvl="1"/>
            <a:r>
              <a:rPr lang="en-US" dirty="0"/>
              <a:t>Reference: (https://medium.com/@Bank_Security/how-to-running-powershell-commands-without-powershell-exe-a6a19595f628)</a:t>
            </a:r>
          </a:p>
        </p:txBody>
      </p:sp>
    </p:spTree>
    <p:extLst>
      <p:ext uri="{BB962C8B-B14F-4D97-AF65-F5344CB8AC3E}">
        <p14:creationId xmlns:p14="http://schemas.microsoft.com/office/powerpoint/2010/main" val="1341738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A8085-040B-4693-A102-A342C6A6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FB4D7-1F14-45A1-9B7E-96465A38C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PowerShdll.dll file signature detection.</a:t>
            </a:r>
          </a:p>
          <a:p>
            <a:r>
              <a:rPr lang="en-US" dirty="0"/>
              <a:t>Can look for the invocation of the System.Management.Automation.dll </a:t>
            </a:r>
          </a:p>
          <a:p>
            <a:pPr lvl="1"/>
            <a:r>
              <a:rPr lang="en-US" dirty="0"/>
              <a:t>most EDR solutions should be able to provide a detection capability for this.</a:t>
            </a:r>
          </a:p>
          <a:p>
            <a:r>
              <a:rPr lang="en-US" dirty="0"/>
              <a:t>Analyze the host locally, viewing the threads and </a:t>
            </a:r>
            <a:r>
              <a:rPr lang="en-US" dirty="0" err="1"/>
              <a:t>dll’s</a:t>
            </a:r>
            <a:r>
              <a:rPr lang="en-US" dirty="0"/>
              <a:t> invoked by rundll32 or the others listed (i.e. </a:t>
            </a:r>
            <a:r>
              <a:rPr lang="en-US" dirty="0" err="1"/>
              <a:t>installutil</a:t>
            </a:r>
            <a:r>
              <a:rPr lang="en-US" dirty="0"/>
              <a:t>, </a:t>
            </a:r>
            <a:r>
              <a:rPr lang="en-US" dirty="0" err="1"/>
              <a:t>regsvcs</a:t>
            </a:r>
            <a:r>
              <a:rPr lang="en-US" dirty="0"/>
              <a:t>, </a:t>
            </a:r>
            <a:r>
              <a:rPr lang="en-US" dirty="0" err="1"/>
              <a:t>regasm</a:t>
            </a:r>
            <a:r>
              <a:rPr lang="en-US" dirty="0"/>
              <a:t>, and regsvr32).</a:t>
            </a:r>
          </a:p>
          <a:p>
            <a:pPr lvl="1"/>
            <a:r>
              <a:rPr lang="en-US" dirty="0"/>
              <a:t>resource: https://inquest.net/blog/2020/02/25/Hiding-In-Plain-Sight</a:t>
            </a:r>
          </a:p>
        </p:txBody>
      </p:sp>
    </p:spTree>
    <p:extLst>
      <p:ext uri="{BB962C8B-B14F-4D97-AF65-F5344CB8AC3E}">
        <p14:creationId xmlns:p14="http://schemas.microsoft.com/office/powerpoint/2010/main" val="1669309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163B4E-50D8-4D64-B775-0EF7B7220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9" y="3004970"/>
            <a:ext cx="9964541" cy="84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92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B993-5736-40FB-B5EB-7B7288B5F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6D64A-620C-472B-951E-561F0497E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730046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8892F-BAF0-49FE-B6E7-31B1CB52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language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59645-1EC6-4F5A-9C50-08AA07431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PowerShell.exe comes with several </a:t>
            </a:r>
            <a:r>
              <a:rPr lang="en-US" dirty="0" err="1"/>
              <a:t>LanguageModes</a:t>
            </a:r>
            <a:r>
              <a:rPr lang="en-US" dirty="0"/>
              <a:t> (e.g. Full Language [desirable], Restricted, No Language, and Constrained Language).</a:t>
            </a:r>
          </a:p>
          <a:p>
            <a:pPr lvl="1"/>
            <a:r>
              <a:rPr lang="en-US" dirty="0"/>
              <a:t>The Constrained Language Mode can be enabled to limit the types of commands that can be executed within a PS session. </a:t>
            </a:r>
          </a:p>
          <a:p>
            <a:pPr lvl="1"/>
            <a:r>
              <a:rPr lang="en-US" dirty="0"/>
              <a:t>For example, CLM will block COM objects, Unapproved .NET types, XAML based workflows, and PowerShell classes. </a:t>
            </a:r>
          </a:p>
          <a:p>
            <a:pPr lvl="1"/>
            <a:r>
              <a:rPr lang="en-US" dirty="0"/>
              <a:t>This prevents the use of red team PS tools such as </a:t>
            </a:r>
            <a:r>
              <a:rPr lang="en-US" dirty="0" err="1"/>
              <a:t>PowerSploit</a:t>
            </a:r>
            <a:r>
              <a:rPr lang="en-US" dirty="0"/>
              <a:t> modules (e.g. Recon[AD Enumeration], PowerUp.ps1, Exfiltration, etc.).</a:t>
            </a:r>
          </a:p>
        </p:txBody>
      </p:sp>
    </p:spTree>
    <p:extLst>
      <p:ext uri="{BB962C8B-B14F-4D97-AF65-F5344CB8AC3E}">
        <p14:creationId xmlns:p14="http://schemas.microsoft.com/office/powerpoint/2010/main" val="120241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14A54CB8-98F2-4F20-957E-FDA466F85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245" y="2078182"/>
            <a:ext cx="8815509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9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8892F-BAF0-49FE-B6E7-31B1CB52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Downsides to </a:t>
            </a:r>
            <a:r>
              <a:rPr lang="en-US" dirty="0" err="1"/>
              <a:t>clm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59645-1EC6-4F5A-9C50-08AA07431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Constrained Language Mode can improve security but isn't designed to be used standalone.</a:t>
            </a:r>
          </a:p>
          <a:p>
            <a:pPr lvl="1"/>
            <a:r>
              <a:rPr lang="en-US" dirty="0"/>
              <a:t>Can be bypassed.</a:t>
            </a:r>
          </a:p>
          <a:p>
            <a:pPr lvl="1"/>
            <a:r>
              <a:rPr lang="en-US" dirty="0"/>
              <a:t>Can break existing PowerShell scripts.</a:t>
            </a:r>
          </a:p>
        </p:txBody>
      </p:sp>
    </p:spTree>
    <p:extLst>
      <p:ext uri="{BB962C8B-B14F-4D97-AF65-F5344CB8AC3E}">
        <p14:creationId xmlns:p14="http://schemas.microsoft.com/office/powerpoint/2010/main" val="1702936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8892F-BAF0-49FE-B6E7-31B1CB52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way to utilize CLM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59645-1EC6-4F5A-9C50-08AA07431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conjunction with Device Guard's User Mode Code Integrity (UCMI) </a:t>
            </a:r>
          </a:p>
          <a:p>
            <a:pPr lvl="1"/>
            <a:r>
              <a:rPr lang="en-US" dirty="0"/>
              <a:t>UCMI is a tool allowing admins to set policies describing the code that is allowed to run on the system.</a:t>
            </a:r>
          </a:p>
          <a:p>
            <a:r>
              <a:rPr lang="en-US" dirty="0"/>
              <a:t>Windows Defender Application Control (WDAC) Script Enforcement</a:t>
            </a:r>
          </a:p>
          <a:p>
            <a:pPr lvl="1"/>
            <a:r>
              <a:rPr lang="en-US" dirty="0"/>
              <a:t>Unsigned PowerShell scripts and interactive PowerShell are restricted to Constrained Language Mode</a:t>
            </a:r>
          </a:p>
          <a:p>
            <a:pPr lvl="2"/>
            <a:r>
              <a:rPr lang="en-US" dirty="0"/>
              <a:t>NOTE: only supported on Windows 10 (version 1903) and higher.</a:t>
            </a:r>
          </a:p>
        </p:txBody>
      </p:sp>
    </p:spTree>
    <p:extLst>
      <p:ext uri="{BB962C8B-B14F-4D97-AF65-F5344CB8AC3E}">
        <p14:creationId xmlns:p14="http://schemas.microsoft.com/office/powerpoint/2010/main" val="372644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8892F-BAF0-49FE-B6E7-31B1CB52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to use </a:t>
            </a:r>
            <a:r>
              <a:rPr lang="en-US" dirty="0" err="1"/>
              <a:t>powershell</a:t>
            </a:r>
            <a:r>
              <a:rPr lang="en-US" dirty="0"/>
              <a:t> without powershell.exe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59645-1EC6-4F5A-9C50-08AA07431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Bypass CLM (standalone) and obtain </a:t>
            </a:r>
            <a:r>
              <a:rPr lang="en-US" dirty="0" err="1"/>
              <a:t>FullLanguage</a:t>
            </a:r>
            <a:r>
              <a:rPr lang="en-US" dirty="0"/>
              <a:t> Mode.</a:t>
            </a:r>
          </a:p>
          <a:p>
            <a:r>
              <a:rPr lang="en-US" dirty="0"/>
              <a:t>Can be more difficult to detect malicious activity.</a:t>
            </a:r>
          </a:p>
          <a:p>
            <a:r>
              <a:rPr lang="en-US" dirty="0"/>
              <a:t>…and it's cool.</a:t>
            </a:r>
          </a:p>
        </p:txBody>
      </p:sp>
    </p:spTree>
    <p:extLst>
      <p:ext uri="{BB962C8B-B14F-4D97-AF65-F5344CB8AC3E}">
        <p14:creationId xmlns:p14="http://schemas.microsoft.com/office/powerpoint/2010/main" val="168389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AB421-1F56-4E5C-A663-49D1CF4C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the language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FD8B2-CABB-46A5-9A53-780C1FE6B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Once you have access to PowerShell on a system, you can ID the </a:t>
            </a:r>
            <a:r>
              <a:rPr lang="en-US" dirty="0" err="1"/>
              <a:t>LanguageMode</a:t>
            </a:r>
            <a:r>
              <a:rPr lang="en-US" dirty="0"/>
              <a:t> by running the following PS command: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ExecutionContext.SessionState.LanguageMode</a:t>
            </a:r>
            <a:endParaRPr lang="en-US" dirty="0"/>
          </a:p>
          <a:p>
            <a:r>
              <a:rPr lang="en-US" dirty="0"/>
              <a:t> Noisy way is to attempt running a script and reading the error output.</a:t>
            </a:r>
          </a:p>
        </p:txBody>
      </p:sp>
    </p:spTree>
    <p:extLst>
      <p:ext uri="{BB962C8B-B14F-4D97-AF65-F5344CB8AC3E}">
        <p14:creationId xmlns:p14="http://schemas.microsoft.com/office/powerpoint/2010/main" val="49239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3AC309-1F45-4494-8BAB-BAFF738E4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062" y="2022764"/>
            <a:ext cx="8755875" cy="226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23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8892F-BAF0-49FE-B6E7-31B1CB52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powershdll.dll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59645-1EC6-4F5A-9C50-08AA07431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NOTE: Doesn't require access to PowerShell.exe, uses </a:t>
            </a:r>
            <a:r>
              <a:rPr lang="en-US" dirty="0" err="1"/>
              <a:t>powershell</a:t>
            </a:r>
            <a:r>
              <a:rPr lang="en-US" dirty="0"/>
              <a:t> automation </a:t>
            </a:r>
            <a:r>
              <a:rPr lang="en-US" dirty="0" err="1"/>
              <a:t>dll’s</a:t>
            </a:r>
            <a:r>
              <a:rPr lang="en-US" dirty="0"/>
              <a:t>.</a:t>
            </a:r>
          </a:p>
          <a:p>
            <a:r>
              <a:rPr lang="en-US" dirty="0"/>
              <a:t>From shell or Command Prompt there are multiple methods for running:</a:t>
            </a:r>
          </a:p>
          <a:p>
            <a:pPr lvl="1"/>
            <a:r>
              <a:rPr lang="en-US" dirty="0"/>
              <a:t>rundll32.exe, installutil.exe, regsvcs.exe, regasm.exe, regsvr32.exe</a:t>
            </a:r>
          </a:p>
        </p:txBody>
      </p:sp>
    </p:spTree>
    <p:extLst>
      <p:ext uri="{BB962C8B-B14F-4D97-AF65-F5344CB8AC3E}">
        <p14:creationId xmlns:p14="http://schemas.microsoft.com/office/powerpoint/2010/main" val="3361796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57</TotalTime>
  <Words>524</Words>
  <Application>Microsoft Office PowerPoint</Application>
  <PresentationFormat>Widescreen</PresentationFormat>
  <Paragraphs>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Tw Cen MT</vt:lpstr>
      <vt:lpstr>Circuit</vt:lpstr>
      <vt:lpstr>Powershell and bypassing constrained language mode</vt:lpstr>
      <vt:lpstr>Powershell language modes</vt:lpstr>
      <vt:lpstr>PowerPoint Presentation</vt:lpstr>
      <vt:lpstr>Downsides to clm</vt:lpstr>
      <vt:lpstr>Better way to utilize CLM</vt:lpstr>
      <vt:lpstr>Reasons to use powershell without powershell.exe</vt:lpstr>
      <vt:lpstr>ID the language mode</vt:lpstr>
      <vt:lpstr>PowerPoint Presentation</vt:lpstr>
      <vt:lpstr>Running powershdll.dll</vt:lpstr>
      <vt:lpstr>PowerPoint Presentation</vt:lpstr>
      <vt:lpstr>PowerPoint Presentation</vt:lpstr>
      <vt:lpstr>PowerPoint Presentation</vt:lpstr>
      <vt:lpstr>Downside of powershdll.dll</vt:lpstr>
      <vt:lpstr>PowerPoint Presentation</vt:lpstr>
      <vt:lpstr>Alternatives of powershdll.dll</vt:lpstr>
      <vt:lpstr>Detection methods</vt:lpstr>
      <vt:lpstr>PowerPoint Presentation</vt:lpstr>
      <vt:lpstr>Questions??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and bypassing constrained language mode</dc:title>
  <dc:creator>Taz L</dc:creator>
  <cp:lastModifiedBy>Taz L</cp:lastModifiedBy>
  <cp:revision>22</cp:revision>
  <dcterms:created xsi:type="dcterms:W3CDTF">2020-03-31T17:21:35Z</dcterms:created>
  <dcterms:modified xsi:type="dcterms:W3CDTF">2020-03-31T18:19:13Z</dcterms:modified>
</cp:coreProperties>
</file>