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695" r:id="rId2"/>
  </p:sldMasterIdLst>
  <p:notesMasterIdLst>
    <p:notesMasterId r:id="rId116"/>
  </p:notesMasterIdLst>
  <p:handoutMasterIdLst>
    <p:handoutMasterId r:id="rId117"/>
  </p:handoutMasterIdLst>
  <p:sldIdLst>
    <p:sldId id="557" r:id="rId3"/>
    <p:sldId id="558" r:id="rId4"/>
    <p:sldId id="559" r:id="rId5"/>
    <p:sldId id="560" r:id="rId6"/>
    <p:sldId id="561" r:id="rId7"/>
    <p:sldId id="562" r:id="rId8"/>
    <p:sldId id="563" r:id="rId9"/>
    <p:sldId id="564" r:id="rId10"/>
    <p:sldId id="565" r:id="rId11"/>
    <p:sldId id="566" r:id="rId12"/>
    <p:sldId id="567" r:id="rId13"/>
    <p:sldId id="568" r:id="rId14"/>
    <p:sldId id="569" r:id="rId15"/>
    <p:sldId id="570" r:id="rId16"/>
    <p:sldId id="571" r:id="rId17"/>
    <p:sldId id="572" r:id="rId18"/>
    <p:sldId id="573" r:id="rId19"/>
    <p:sldId id="574" r:id="rId20"/>
    <p:sldId id="575" r:id="rId21"/>
    <p:sldId id="576" r:id="rId22"/>
    <p:sldId id="577" r:id="rId23"/>
    <p:sldId id="578" r:id="rId24"/>
    <p:sldId id="579" r:id="rId25"/>
    <p:sldId id="580" r:id="rId26"/>
    <p:sldId id="581" r:id="rId27"/>
    <p:sldId id="582" r:id="rId28"/>
    <p:sldId id="583" r:id="rId29"/>
    <p:sldId id="584" r:id="rId30"/>
    <p:sldId id="585" r:id="rId31"/>
    <p:sldId id="586" r:id="rId32"/>
    <p:sldId id="587" r:id="rId33"/>
    <p:sldId id="588" r:id="rId34"/>
    <p:sldId id="589" r:id="rId35"/>
    <p:sldId id="590" r:id="rId36"/>
    <p:sldId id="591" r:id="rId37"/>
    <p:sldId id="592" r:id="rId38"/>
    <p:sldId id="593" r:id="rId39"/>
    <p:sldId id="594" r:id="rId40"/>
    <p:sldId id="595" r:id="rId41"/>
    <p:sldId id="596" r:id="rId42"/>
    <p:sldId id="597" r:id="rId43"/>
    <p:sldId id="598" r:id="rId44"/>
    <p:sldId id="515" r:id="rId45"/>
    <p:sldId id="513" r:id="rId46"/>
    <p:sldId id="514" r:id="rId47"/>
    <p:sldId id="516" r:id="rId48"/>
    <p:sldId id="517" r:id="rId49"/>
    <p:sldId id="518" r:id="rId50"/>
    <p:sldId id="519" r:id="rId51"/>
    <p:sldId id="520" r:id="rId52"/>
    <p:sldId id="521" r:id="rId53"/>
    <p:sldId id="522" r:id="rId54"/>
    <p:sldId id="523" r:id="rId55"/>
    <p:sldId id="524" r:id="rId56"/>
    <p:sldId id="525" r:id="rId57"/>
    <p:sldId id="526" r:id="rId58"/>
    <p:sldId id="527" r:id="rId59"/>
    <p:sldId id="528" r:id="rId60"/>
    <p:sldId id="529" r:id="rId61"/>
    <p:sldId id="530" r:id="rId62"/>
    <p:sldId id="531" r:id="rId63"/>
    <p:sldId id="532" r:id="rId64"/>
    <p:sldId id="533" r:id="rId65"/>
    <p:sldId id="534" r:id="rId66"/>
    <p:sldId id="535" r:id="rId67"/>
    <p:sldId id="536" r:id="rId68"/>
    <p:sldId id="537" r:id="rId69"/>
    <p:sldId id="538" r:id="rId70"/>
    <p:sldId id="539" r:id="rId71"/>
    <p:sldId id="540" r:id="rId72"/>
    <p:sldId id="541" r:id="rId73"/>
    <p:sldId id="542" r:id="rId74"/>
    <p:sldId id="543" r:id="rId75"/>
    <p:sldId id="544" r:id="rId76"/>
    <p:sldId id="545" r:id="rId77"/>
    <p:sldId id="546" r:id="rId78"/>
    <p:sldId id="547" r:id="rId79"/>
    <p:sldId id="548" r:id="rId80"/>
    <p:sldId id="549" r:id="rId81"/>
    <p:sldId id="550" r:id="rId82"/>
    <p:sldId id="551" r:id="rId83"/>
    <p:sldId id="552" r:id="rId84"/>
    <p:sldId id="553" r:id="rId85"/>
    <p:sldId id="554" r:id="rId86"/>
    <p:sldId id="555" r:id="rId87"/>
    <p:sldId id="556" r:id="rId88"/>
    <p:sldId id="512" r:id="rId89"/>
    <p:sldId id="422" r:id="rId90"/>
    <p:sldId id="423" r:id="rId91"/>
    <p:sldId id="424" r:id="rId92"/>
    <p:sldId id="425" r:id="rId93"/>
    <p:sldId id="426" r:id="rId94"/>
    <p:sldId id="427" r:id="rId95"/>
    <p:sldId id="428" r:id="rId96"/>
    <p:sldId id="429" r:id="rId97"/>
    <p:sldId id="430" r:id="rId98"/>
    <p:sldId id="431" r:id="rId99"/>
    <p:sldId id="432" r:id="rId100"/>
    <p:sldId id="433" r:id="rId101"/>
    <p:sldId id="434" r:id="rId102"/>
    <p:sldId id="435" r:id="rId103"/>
    <p:sldId id="436" r:id="rId104"/>
    <p:sldId id="437" r:id="rId105"/>
    <p:sldId id="438" r:id="rId106"/>
    <p:sldId id="439" r:id="rId107"/>
    <p:sldId id="504" r:id="rId108"/>
    <p:sldId id="505" r:id="rId109"/>
    <p:sldId id="506" r:id="rId110"/>
    <p:sldId id="440" r:id="rId111"/>
    <p:sldId id="507" r:id="rId112"/>
    <p:sldId id="508" r:id="rId113"/>
    <p:sldId id="441" r:id="rId114"/>
    <p:sldId id="442" r:id="rId115"/>
  </p:sldIdLst>
  <p:sldSz cx="9144000" cy="6858000" type="screen4x3"/>
  <p:notesSz cx="6858000" cy="9144000"/>
  <p:defaultTextStyle>
    <a:defPPr>
      <a:defRPr lang="zh-CN"/>
    </a:defPPr>
    <a:lvl1pPr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77437" autoAdjust="0"/>
  </p:normalViewPr>
  <p:slideViewPr>
    <p:cSldViewPr>
      <p:cViewPr varScale="1">
        <p:scale>
          <a:sx n="51" d="100"/>
          <a:sy n="51" d="100"/>
        </p:scale>
        <p:origin x="162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185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handoutMaster" Target="handoutMasters/handout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viewProps" Target="viewProp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0" sz="1200">
                <a:latin typeface="Arial" charset="0"/>
              </a:defRPr>
            </a:lvl1pPr>
          </a:lstStyle>
          <a:p>
            <a:endParaRPr lang="en-US" altLang="zh-CN"/>
          </a:p>
        </p:txBody>
      </p:sp>
      <p:sp>
        <p:nvSpPr>
          <p:cNvPr id="1822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0" sz="1200">
                <a:latin typeface="Arial" charset="0"/>
              </a:defRPr>
            </a:lvl1pPr>
          </a:lstStyle>
          <a:p>
            <a:endParaRPr lang="en-US" altLang="zh-CN"/>
          </a:p>
        </p:txBody>
      </p:sp>
      <p:sp>
        <p:nvSpPr>
          <p:cNvPr id="1822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0" sz="1200">
                <a:latin typeface="Arial" charset="0"/>
              </a:defRPr>
            </a:lvl1pPr>
          </a:lstStyle>
          <a:p>
            <a:endParaRPr lang="en-US" altLang="zh-CN"/>
          </a:p>
        </p:txBody>
      </p:sp>
      <p:sp>
        <p:nvSpPr>
          <p:cNvPr id="1822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200">
                <a:latin typeface="Arial" charset="0"/>
              </a:defRPr>
            </a:lvl1pPr>
          </a:lstStyle>
          <a:p>
            <a:fld id="{5D971CE2-4330-4B94-A249-9EBCE6E53243}" type="slidenum">
              <a:rPr lang="en-US" altLang="zh-CN"/>
              <a:pPr/>
              <a:t>‹#›</a:t>
            </a:fld>
            <a:endParaRPr lang="en-US" altLang="zh-CN"/>
          </a:p>
        </p:txBody>
      </p:sp>
    </p:spTree>
    <p:extLst>
      <p:ext uri="{BB962C8B-B14F-4D97-AF65-F5344CB8AC3E}">
        <p14:creationId xmlns:p14="http://schemas.microsoft.com/office/powerpoint/2010/main" val="3333300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0" sz="1200">
                <a:latin typeface="Arial" charset="0"/>
              </a:defRPr>
            </a:lvl1pPr>
          </a:lstStyle>
          <a:p>
            <a:endParaRPr lang="en-US" altLang="zh-CN"/>
          </a:p>
        </p:txBody>
      </p:sp>
      <p:sp>
        <p:nvSpPr>
          <p:cNvPr id="747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0" sz="1200">
                <a:latin typeface="Arial" charset="0"/>
              </a:defRPr>
            </a:lvl1pPr>
          </a:lstStyle>
          <a:p>
            <a:endParaRPr lang="en-US" altLang="zh-CN"/>
          </a:p>
        </p:txBody>
      </p:sp>
      <p:sp>
        <p:nvSpPr>
          <p:cNvPr id="747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47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47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0" sz="1200">
                <a:latin typeface="Arial" charset="0"/>
              </a:defRPr>
            </a:lvl1pPr>
          </a:lstStyle>
          <a:p>
            <a:endParaRPr lang="en-US" altLang="zh-CN"/>
          </a:p>
        </p:txBody>
      </p:sp>
      <p:sp>
        <p:nvSpPr>
          <p:cNvPr id="747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200">
                <a:latin typeface="Arial" charset="0"/>
              </a:defRPr>
            </a:lvl1pPr>
          </a:lstStyle>
          <a:p>
            <a:fld id="{D05B8BDA-5E73-4ECF-A41E-0403058F1A19}" type="slidenum">
              <a:rPr lang="en-US" altLang="zh-CN"/>
              <a:pPr/>
              <a:t>‹#›</a:t>
            </a:fld>
            <a:endParaRPr lang="en-US" altLang="zh-CN"/>
          </a:p>
        </p:txBody>
      </p:sp>
    </p:spTree>
    <p:extLst>
      <p:ext uri="{BB962C8B-B14F-4D97-AF65-F5344CB8AC3E}">
        <p14:creationId xmlns:p14="http://schemas.microsoft.com/office/powerpoint/2010/main" val="24273987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defRPr>
                <a:solidFill>
                  <a:schemeClr val="tx1"/>
                </a:solidFill>
                <a:latin typeface="Tahoma" panose="020B0604030504040204" pitchFamily="34" charset="0"/>
                <a:ea typeface="宋体" panose="02010600030101010101" pitchFamily="2" charset="-122"/>
              </a:defRPr>
            </a:lvl1pPr>
            <a:lvl2pPr marL="769938" indent="-295275" defTabSz="985838">
              <a:defRPr>
                <a:solidFill>
                  <a:schemeClr val="tx1"/>
                </a:solidFill>
                <a:latin typeface="Tahoma" panose="020B0604030504040204" pitchFamily="34" charset="0"/>
                <a:ea typeface="宋体" panose="02010600030101010101" pitchFamily="2" charset="-122"/>
              </a:defRPr>
            </a:lvl2pPr>
            <a:lvl3pPr marL="1185863" indent="-236538" defTabSz="985838">
              <a:defRPr>
                <a:solidFill>
                  <a:schemeClr val="tx1"/>
                </a:solidFill>
                <a:latin typeface="Tahoma" panose="020B0604030504040204" pitchFamily="34" charset="0"/>
                <a:ea typeface="宋体" panose="02010600030101010101" pitchFamily="2" charset="-122"/>
              </a:defRPr>
            </a:lvl3pPr>
            <a:lvl4pPr marL="1660525" indent="-236538" defTabSz="985838">
              <a:defRPr>
                <a:solidFill>
                  <a:schemeClr val="tx1"/>
                </a:solidFill>
                <a:latin typeface="Tahoma" panose="020B0604030504040204" pitchFamily="34" charset="0"/>
                <a:ea typeface="宋体" panose="02010600030101010101" pitchFamily="2" charset="-122"/>
              </a:defRPr>
            </a:lvl4pPr>
            <a:lvl5pPr marL="2133600" indent="-236538" defTabSz="985838">
              <a:defRPr>
                <a:solidFill>
                  <a:schemeClr val="tx1"/>
                </a:solidFill>
                <a:latin typeface="Tahoma" panose="020B0604030504040204" pitchFamily="34" charset="0"/>
                <a:ea typeface="宋体" panose="02010600030101010101" pitchFamily="2" charset="-122"/>
              </a:defRPr>
            </a:lvl5pPr>
            <a:lvl6pPr marL="25908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480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052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9624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673DBC1-7215-41DC-A2FC-E47C5A27A7B2}" type="slidenum">
              <a:rPr lang="zh-CN" altLang="en-US" smtClean="0"/>
              <a:pPr/>
              <a:t>3</a:t>
            </a:fld>
            <a:endParaRPr lang="en-US" altLang="zh-CN"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613453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100" dirty="0"/>
          </a:p>
        </p:txBody>
      </p:sp>
      <p:sp>
        <p:nvSpPr>
          <p:cNvPr id="4" name="灯片编号占位符 3"/>
          <p:cNvSpPr>
            <a:spLocks noGrp="1"/>
          </p:cNvSpPr>
          <p:nvPr>
            <p:ph type="sldNum" sz="quarter" idx="10"/>
          </p:nvPr>
        </p:nvSpPr>
        <p:spPr/>
        <p:txBody>
          <a:bodyPr/>
          <a:lstStyle/>
          <a:p>
            <a:fld id="{656C61CE-634D-4F64-ACD8-85A675627EA4}" type="slidenum">
              <a:rPr lang="zh-CN" altLang="en-US" smtClean="0"/>
              <a:t>36</a:t>
            </a:fld>
            <a:endParaRPr lang="zh-CN" altLang="en-US"/>
          </a:p>
        </p:txBody>
      </p:sp>
    </p:spTree>
    <p:extLst>
      <p:ext uri="{BB962C8B-B14F-4D97-AF65-F5344CB8AC3E}">
        <p14:creationId xmlns:p14="http://schemas.microsoft.com/office/powerpoint/2010/main" val="2384310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517">
              <a:spcBef>
                <a:spcPct val="30000"/>
              </a:spcBef>
              <a:defRPr sz="1100">
                <a:solidFill>
                  <a:schemeClr val="tx1"/>
                </a:solidFill>
                <a:latin typeface="Times New Roman" panose="02020603050405020304" pitchFamily="18" charset="0"/>
                <a:ea typeface="宋体" panose="02010600030101010101" pitchFamily="2" charset="-122"/>
              </a:defRPr>
            </a:lvl1pPr>
            <a:lvl2pPr marL="700466" indent="-269410" defTabSz="905517">
              <a:spcBef>
                <a:spcPct val="30000"/>
              </a:spcBef>
              <a:defRPr sz="1100">
                <a:solidFill>
                  <a:schemeClr val="tx1"/>
                </a:solidFill>
                <a:latin typeface="Times New Roman" panose="02020603050405020304" pitchFamily="18" charset="0"/>
                <a:ea typeface="宋体" panose="02010600030101010101" pitchFamily="2" charset="-122"/>
              </a:defRPr>
            </a:lvl2pPr>
            <a:lvl3pPr marL="1077640" indent="-215528" defTabSz="905517">
              <a:spcBef>
                <a:spcPct val="30000"/>
              </a:spcBef>
              <a:defRPr sz="1100">
                <a:solidFill>
                  <a:schemeClr val="tx1"/>
                </a:solidFill>
                <a:latin typeface="Times New Roman" panose="02020603050405020304" pitchFamily="18" charset="0"/>
                <a:ea typeface="宋体" panose="02010600030101010101" pitchFamily="2" charset="-122"/>
              </a:defRPr>
            </a:lvl3pPr>
            <a:lvl4pPr marL="1508697" indent="-215528" defTabSz="905517">
              <a:spcBef>
                <a:spcPct val="30000"/>
              </a:spcBef>
              <a:defRPr sz="1100">
                <a:solidFill>
                  <a:schemeClr val="tx1"/>
                </a:solidFill>
                <a:latin typeface="Times New Roman" panose="02020603050405020304" pitchFamily="18" charset="0"/>
                <a:ea typeface="宋体" panose="02010600030101010101" pitchFamily="2" charset="-122"/>
              </a:defRPr>
            </a:lvl4pPr>
            <a:lvl5pPr marL="1939753" indent="-215528" defTabSz="905517">
              <a:spcBef>
                <a:spcPct val="30000"/>
              </a:spcBef>
              <a:defRPr sz="1100">
                <a:solidFill>
                  <a:schemeClr val="tx1"/>
                </a:solidFill>
                <a:latin typeface="Times New Roman" panose="02020603050405020304" pitchFamily="18" charset="0"/>
                <a:ea typeface="宋体" panose="02010600030101010101" pitchFamily="2" charset="-122"/>
              </a:defRPr>
            </a:lvl5pPr>
            <a:lvl6pPr marL="2370809" indent="-215528" defTabSz="905517"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6pPr>
            <a:lvl7pPr marL="2801865" indent="-215528" defTabSz="905517"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7pPr>
            <a:lvl8pPr marL="3232921" indent="-215528" defTabSz="905517"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8pPr>
            <a:lvl9pPr marL="3663977" indent="-215528" defTabSz="905517"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9pPr>
          </a:lstStyle>
          <a:p>
            <a:pPr>
              <a:spcBef>
                <a:spcPct val="0"/>
              </a:spcBef>
            </a:pPr>
            <a:fld id="{1AEB0BA7-F3DA-4C48-8345-8CB9F319CFC3}" type="slidenum">
              <a:rPr lang="en-US" altLang="zh-CN" sz="1200"/>
              <a:pPr>
                <a:spcBef>
                  <a:spcPct val="0"/>
                </a:spcBef>
              </a:pPr>
              <a:t>37</a:t>
            </a:fld>
            <a:endParaRPr lang="en-US" altLang="zh-CN" sz="120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smtClean="0"/>
          </a:p>
        </p:txBody>
      </p:sp>
    </p:spTree>
    <p:extLst>
      <p:ext uri="{BB962C8B-B14F-4D97-AF65-F5344CB8AC3E}">
        <p14:creationId xmlns:p14="http://schemas.microsoft.com/office/powerpoint/2010/main" val="1856004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517">
              <a:spcBef>
                <a:spcPct val="30000"/>
              </a:spcBef>
              <a:defRPr sz="1100">
                <a:solidFill>
                  <a:schemeClr val="tx1"/>
                </a:solidFill>
                <a:latin typeface="Times New Roman" panose="02020603050405020304" pitchFamily="18" charset="0"/>
                <a:ea typeface="宋体" panose="02010600030101010101" pitchFamily="2" charset="-122"/>
              </a:defRPr>
            </a:lvl1pPr>
            <a:lvl2pPr marL="700466" indent="-269410" defTabSz="905517">
              <a:spcBef>
                <a:spcPct val="30000"/>
              </a:spcBef>
              <a:defRPr sz="1100">
                <a:solidFill>
                  <a:schemeClr val="tx1"/>
                </a:solidFill>
                <a:latin typeface="Times New Roman" panose="02020603050405020304" pitchFamily="18" charset="0"/>
                <a:ea typeface="宋体" panose="02010600030101010101" pitchFamily="2" charset="-122"/>
              </a:defRPr>
            </a:lvl2pPr>
            <a:lvl3pPr marL="1077640" indent="-215528" defTabSz="905517">
              <a:spcBef>
                <a:spcPct val="30000"/>
              </a:spcBef>
              <a:defRPr sz="1100">
                <a:solidFill>
                  <a:schemeClr val="tx1"/>
                </a:solidFill>
                <a:latin typeface="Times New Roman" panose="02020603050405020304" pitchFamily="18" charset="0"/>
                <a:ea typeface="宋体" panose="02010600030101010101" pitchFamily="2" charset="-122"/>
              </a:defRPr>
            </a:lvl3pPr>
            <a:lvl4pPr marL="1508697" indent="-215528" defTabSz="905517">
              <a:spcBef>
                <a:spcPct val="30000"/>
              </a:spcBef>
              <a:defRPr sz="1100">
                <a:solidFill>
                  <a:schemeClr val="tx1"/>
                </a:solidFill>
                <a:latin typeface="Times New Roman" panose="02020603050405020304" pitchFamily="18" charset="0"/>
                <a:ea typeface="宋体" panose="02010600030101010101" pitchFamily="2" charset="-122"/>
              </a:defRPr>
            </a:lvl4pPr>
            <a:lvl5pPr marL="1939753" indent="-215528" defTabSz="905517">
              <a:spcBef>
                <a:spcPct val="30000"/>
              </a:spcBef>
              <a:defRPr sz="1100">
                <a:solidFill>
                  <a:schemeClr val="tx1"/>
                </a:solidFill>
                <a:latin typeface="Times New Roman" panose="02020603050405020304" pitchFamily="18" charset="0"/>
                <a:ea typeface="宋体" panose="02010600030101010101" pitchFamily="2" charset="-122"/>
              </a:defRPr>
            </a:lvl5pPr>
            <a:lvl6pPr marL="2370809" indent="-215528" defTabSz="905517"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6pPr>
            <a:lvl7pPr marL="2801865" indent="-215528" defTabSz="905517"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7pPr>
            <a:lvl8pPr marL="3232921" indent="-215528" defTabSz="905517"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8pPr>
            <a:lvl9pPr marL="3663977" indent="-215528" defTabSz="905517"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9pPr>
          </a:lstStyle>
          <a:p>
            <a:pPr>
              <a:spcBef>
                <a:spcPct val="0"/>
              </a:spcBef>
            </a:pPr>
            <a:fld id="{932BDF53-9032-438F-823C-983AB17322E5}" type="slidenum">
              <a:rPr lang="en-US" altLang="zh-CN" sz="1200"/>
              <a:pPr>
                <a:spcBef>
                  <a:spcPct val="0"/>
                </a:spcBef>
              </a:pPr>
              <a:t>38</a:t>
            </a:fld>
            <a:endParaRPr lang="en-US" altLang="zh-CN" sz="120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zh-CN" dirty="0" smtClean="0"/>
          </a:p>
        </p:txBody>
      </p:sp>
    </p:spTree>
    <p:extLst>
      <p:ext uri="{BB962C8B-B14F-4D97-AF65-F5344CB8AC3E}">
        <p14:creationId xmlns:p14="http://schemas.microsoft.com/office/powerpoint/2010/main" val="1621751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665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defRPr>
                <a:solidFill>
                  <a:schemeClr val="tx1"/>
                </a:solidFill>
                <a:latin typeface="Tahoma" panose="020B0604030504040204" pitchFamily="34" charset="0"/>
                <a:ea typeface="宋体" panose="02010600030101010101" pitchFamily="2" charset="-122"/>
              </a:defRPr>
            </a:lvl1pPr>
            <a:lvl2pPr marL="769938" indent="-295275" defTabSz="985838">
              <a:defRPr>
                <a:solidFill>
                  <a:schemeClr val="tx1"/>
                </a:solidFill>
                <a:latin typeface="Tahoma" panose="020B0604030504040204" pitchFamily="34" charset="0"/>
                <a:ea typeface="宋体" panose="02010600030101010101" pitchFamily="2" charset="-122"/>
              </a:defRPr>
            </a:lvl2pPr>
            <a:lvl3pPr marL="1185863" indent="-236538" defTabSz="985838">
              <a:defRPr>
                <a:solidFill>
                  <a:schemeClr val="tx1"/>
                </a:solidFill>
                <a:latin typeface="Tahoma" panose="020B0604030504040204" pitchFamily="34" charset="0"/>
                <a:ea typeface="宋体" panose="02010600030101010101" pitchFamily="2" charset="-122"/>
              </a:defRPr>
            </a:lvl3pPr>
            <a:lvl4pPr marL="1660525" indent="-236538" defTabSz="985838">
              <a:defRPr>
                <a:solidFill>
                  <a:schemeClr val="tx1"/>
                </a:solidFill>
                <a:latin typeface="Tahoma" panose="020B0604030504040204" pitchFamily="34" charset="0"/>
                <a:ea typeface="宋体" panose="02010600030101010101" pitchFamily="2" charset="-122"/>
              </a:defRPr>
            </a:lvl4pPr>
            <a:lvl5pPr marL="2133600" indent="-236538" defTabSz="985838">
              <a:defRPr>
                <a:solidFill>
                  <a:schemeClr val="tx1"/>
                </a:solidFill>
                <a:latin typeface="Tahoma" panose="020B0604030504040204" pitchFamily="34" charset="0"/>
                <a:ea typeface="宋体" panose="02010600030101010101" pitchFamily="2" charset="-122"/>
              </a:defRPr>
            </a:lvl5pPr>
            <a:lvl6pPr marL="25908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480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052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9624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5236017F-91C1-42BE-B9D3-250C5CE535A0}" type="slidenum">
              <a:rPr lang="zh-CN" altLang="en-US" smtClean="0"/>
              <a:pPr/>
              <a:t>40</a:t>
            </a:fld>
            <a:endParaRPr lang="en-US" altLang="zh-CN" smtClean="0"/>
          </a:p>
        </p:txBody>
      </p:sp>
    </p:spTree>
    <p:extLst>
      <p:ext uri="{BB962C8B-B14F-4D97-AF65-F5344CB8AC3E}">
        <p14:creationId xmlns:p14="http://schemas.microsoft.com/office/powerpoint/2010/main" val="2286486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686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7425">
              <a:defRPr>
                <a:solidFill>
                  <a:schemeClr val="tx1"/>
                </a:solidFill>
                <a:latin typeface="Tahoma" panose="020B0604030504040204" pitchFamily="34" charset="0"/>
                <a:ea typeface="宋体" panose="02010600030101010101" pitchFamily="2" charset="-122"/>
              </a:defRPr>
            </a:lvl1pPr>
            <a:lvl2pPr marL="769938" indent="-295275" defTabSz="987425">
              <a:defRPr>
                <a:solidFill>
                  <a:schemeClr val="tx1"/>
                </a:solidFill>
                <a:latin typeface="Tahoma" panose="020B0604030504040204" pitchFamily="34" charset="0"/>
                <a:ea typeface="宋体" panose="02010600030101010101" pitchFamily="2" charset="-122"/>
              </a:defRPr>
            </a:lvl2pPr>
            <a:lvl3pPr marL="1185863" indent="-236538" defTabSz="987425">
              <a:defRPr>
                <a:solidFill>
                  <a:schemeClr val="tx1"/>
                </a:solidFill>
                <a:latin typeface="Tahoma" panose="020B0604030504040204" pitchFamily="34" charset="0"/>
                <a:ea typeface="宋体" panose="02010600030101010101" pitchFamily="2" charset="-122"/>
              </a:defRPr>
            </a:lvl3pPr>
            <a:lvl4pPr marL="1660525" indent="-236538" defTabSz="987425">
              <a:defRPr>
                <a:solidFill>
                  <a:schemeClr val="tx1"/>
                </a:solidFill>
                <a:latin typeface="Tahoma" panose="020B0604030504040204" pitchFamily="34" charset="0"/>
                <a:ea typeface="宋体" panose="02010600030101010101" pitchFamily="2" charset="-122"/>
              </a:defRPr>
            </a:lvl4pPr>
            <a:lvl5pPr marL="2133600" indent="-236538" defTabSz="987425">
              <a:defRPr>
                <a:solidFill>
                  <a:schemeClr val="tx1"/>
                </a:solidFill>
                <a:latin typeface="Tahoma" panose="020B0604030504040204" pitchFamily="34" charset="0"/>
                <a:ea typeface="宋体" panose="02010600030101010101" pitchFamily="2" charset="-122"/>
              </a:defRPr>
            </a:lvl5pPr>
            <a:lvl6pPr marL="2590800" indent="-236538" defTabSz="9874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48000" indent="-236538" defTabSz="9874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05200" indent="-236538" defTabSz="9874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962400" indent="-236538" defTabSz="9874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0B93B62-E393-466F-BA74-6BDEAB179AF0}" type="slidenum">
              <a:rPr lang="zh-CN" altLang="en-US" smtClean="0"/>
              <a:pPr/>
              <a:t>41</a:t>
            </a:fld>
            <a:endParaRPr lang="en-US" altLang="zh-CN" smtClean="0"/>
          </a:p>
        </p:txBody>
      </p:sp>
    </p:spTree>
    <p:extLst>
      <p:ext uri="{BB962C8B-B14F-4D97-AF65-F5344CB8AC3E}">
        <p14:creationId xmlns:p14="http://schemas.microsoft.com/office/powerpoint/2010/main" val="428218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5B8BDA-5E73-4ECF-A41E-0403058F1A19}" type="slidenum">
              <a:rPr lang="en-US" altLang="zh-CN" smtClean="0"/>
              <a:pPr/>
              <a:t>43</a:t>
            </a:fld>
            <a:endParaRPr lang="en-US" altLang="zh-CN"/>
          </a:p>
        </p:txBody>
      </p:sp>
    </p:spTree>
    <p:extLst>
      <p:ext uri="{BB962C8B-B14F-4D97-AF65-F5344CB8AC3E}">
        <p14:creationId xmlns:p14="http://schemas.microsoft.com/office/powerpoint/2010/main" val="2034140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6C61CE-634D-4F64-ACD8-85A675627EA4}" type="slidenum">
              <a:rPr lang="zh-CN" altLang="en-US" smtClean="0"/>
              <a:t>47</a:t>
            </a:fld>
            <a:endParaRPr lang="zh-CN" altLang="en-US"/>
          </a:p>
        </p:txBody>
      </p:sp>
    </p:spTree>
    <p:extLst>
      <p:ext uri="{BB962C8B-B14F-4D97-AF65-F5344CB8AC3E}">
        <p14:creationId xmlns:p14="http://schemas.microsoft.com/office/powerpoint/2010/main" val="2508394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5B8BDA-5E73-4ECF-A41E-0403058F1A19}" type="slidenum">
              <a:rPr lang="en-US" altLang="zh-CN" smtClean="0"/>
              <a:pPr/>
              <a:t>48</a:t>
            </a:fld>
            <a:endParaRPr lang="en-US" altLang="zh-CN"/>
          </a:p>
        </p:txBody>
      </p:sp>
    </p:spTree>
    <p:extLst>
      <p:ext uri="{BB962C8B-B14F-4D97-AF65-F5344CB8AC3E}">
        <p14:creationId xmlns:p14="http://schemas.microsoft.com/office/powerpoint/2010/main" val="4259959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41B6C5-CF2D-4B7A-A6FE-9F8F3C8AAECD}" type="slidenum">
              <a:rPr lang="en-US" altLang="zh-CN"/>
              <a:pPr/>
              <a:t>51</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219761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Tahoma" panose="020B0604030504040204" pitchFamily="34" charset="0"/>
                <a:ea typeface="宋体" panose="02010600030101010101" pitchFamily="2" charset="-122"/>
              </a:defRPr>
            </a:lvl1pPr>
            <a:lvl2pPr marL="742950" indent="-285750" defTabSz="950913">
              <a:defRPr>
                <a:solidFill>
                  <a:schemeClr val="tx1"/>
                </a:solidFill>
                <a:latin typeface="Tahoma" panose="020B0604030504040204" pitchFamily="34" charset="0"/>
                <a:ea typeface="宋体" panose="02010600030101010101" pitchFamily="2" charset="-122"/>
              </a:defRPr>
            </a:lvl2pPr>
            <a:lvl3pPr marL="1143000" indent="-228600" defTabSz="950913">
              <a:defRPr>
                <a:solidFill>
                  <a:schemeClr val="tx1"/>
                </a:solidFill>
                <a:latin typeface="Tahoma" panose="020B0604030504040204" pitchFamily="34" charset="0"/>
                <a:ea typeface="宋体" panose="02010600030101010101" pitchFamily="2" charset="-122"/>
              </a:defRPr>
            </a:lvl3pPr>
            <a:lvl4pPr marL="1600200" indent="-228600" defTabSz="950913">
              <a:defRPr>
                <a:solidFill>
                  <a:schemeClr val="tx1"/>
                </a:solidFill>
                <a:latin typeface="Tahoma" panose="020B0604030504040204" pitchFamily="34" charset="0"/>
                <a:ea typeface="宋体" panose="02010600030101010101" pitchFamily="2" charset="-122"/>
              </a:defRPr>
            </a:lvl4pPr>
            <a:lvl5pPr marL="2057400" indent="-228600" defTabSz="950913">
              <a:defRPr>
                <a:solidFill>
                  <a:schemeClr val="tx1"/>
                </a:solidFill>
                <a:latin typeface="Tahoma" panose="020B0604030504040204" pitchFamily="34" charset="0"/>
                <a:ea typeface="宋体" panose="02010600030101010101" pitchFamily="2" charset="-122"/>
              </a:defRPr>
            </a:lvl5pPr>
            <a:lvl6pPr marL="25146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defTabSz="95091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169F4F7E-F9AA-4B04-B4FC-D4696D84BDA1}" type="slidenum">
              <a:rPr lang="zh-CN" altLang="en-US" smtClean="0"/>
              <a:pPr/>
              <a:t>54</a:t>
            </a:fld>
            <a:endParaRPr lang="en-US" altLang="zh-CN" smtClean="0"/>
          </a:p>
        </p:txBody>
      </p:sp>
    </p:spTree>
    <p:extLst>
      <p:ext uri="{BB962C8B-B14F-4D97-AF65-F5344CB8AC3E}">
        <p14:creationId xmlns:p14="http://schemas.microsoft.com/office/powerpoint/2010/main" val="78433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ln/>
        </p:spPr>
      </p:sp>
      <p:sp>
        <p:nvSpPr>
          <p:cNvPr id="153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53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defRPr>
                <a:solidFill>
                  <a:schemeClr val="tx1"/>
                </a:solidFill>
                <a:latin typeface="Tahoma" panose="020B0604030504040204" pitchFamily="34" charset="0"/>
                <a:ea typeface="宋体" panose="02010600030101010101" pitchFamily="2" charset="-122"/>
              </a:defRPr>
            </a:lvl1pPr>
            <a:lvl2pPr marL="769938" indent="-295275" defTabSz="985838">
              <a:defRPr>
                <a:solidFill>
                  <a:schemeClr val="tx1"/>
                </a:solidFill>
                <a:latin typeface="Tahoma" panose="020B0604030504040204" pitchFamily="34" charset="0"/>
                <a:ea typeface="宋体" panose="02010600030101010101" pitchFamily="2" charset="-122"/>
              </a:defRPr>
            </a:lvl2pPr>
            <a:lvl3pPr marL="1185863" indent="-236538" defTabSz="985838">
              <a:defRPr>
                <a:solidFill>
                  <a:schemeClr val="tx1"/>
                </a:solidFill>
                <a:latin typeface="Tahoma" panose="020B0604030504040204" pitchFamily="34" charset="0"/>
                <a:ea typeface="宋体" panose="02010600030101010101" pitchFamily="2" charset="-122"/>
              </a:defRPr>
            </a:lvl3pPr>
            <a:lvl4pPr marL="1660525" indent="-236538" defTabSz="985838">
              <a:defRPr>
                <a:solidFill>
                  <a:schemeClr val="tx1"/>
                </a:solidFill>
                <a:latin typeface="Tahoma" panose="020B0604030504040204" pitchFamily="34" charset="0"/>
                <a:ea typeface="宋体" panose="02010600030101010101" pitchFamily="2" charset="-122"/>
              </a:defRPr>
            </a:lvl4pPr>
            <a:lvl5pPr marL="2133600" indent="-236538" defTabSz="985838">
              <a:defRPr>
                <a:solidFill>
                  <a:schemeClr val="tx1"/>
                </a:solidFill>
                <a:latin typeface="Tahoma" panose="020B0604030504040204" pitchFamily="34" charset="0"/>
                <a:ea typeface="宋体" panose="02010600030101010101" pitchFamily="2" charset="-122"/>
              </a:defRPr>
            </a:lvl5pPr>
            <a:lvl6pPr marL="25908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480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052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9624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53DA61A-5EF9-404D-A97C-A3E568F6179C}" type="slidenum">
              <a:rPr lang="zh-CN" altLang="en-US" smtClean="0"/>
              <a:pPr/>
              <a:t>4</a:t>
            </a:fld>
            <a:endParaRPr lang="en-US" altLang="zh-CN" smtClean="0"/>
          </a:p>
        </p:txBody>
      </p:sp>
    </p:spTree>
    <p:extLst>
      <p:ext uri="{BB962C8B-B14F-4D97-AF65-F5344CB8AC3E}">
        <p14:creationId xmlns:p14="http://schemas.microsoft.com/office/powerpoint/2010/main" val="155363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0E651F-D4A6-48AC-A6D0-1E92F1374934}" type="slidenum">
              <a:rPr lang="en-US" altLang="zh-CN"/>
              <a:pPr/>
              <a:t>71</a:t>
            </a:fld>
            <a:endParaRPr lang="en-US" altLang="zh-CN"/>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zh-CN" altLang="zh-CN" sz="1500">
              <a:sym typeface="Symbol" pitchFamily="18" charset="2"/>
            </a:endParaRPr>
          </a:p>
        </p:txBody>
      </p:sp>
    </p:spTree>
    <p:extLst>
      <p:ext uri="{BB962C8B-B14F-4D97-AF65-F5344CB8AC3E}">
        <p14:creationId xmlns:p14="http://schemas.microsoft.com/office/powerpoint/2010/main" val="2648182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F383E-C83E-4145-AFF1-3BF2D695E0C6}" type="slidenum">
              <a:rPr lang="en-US" altLang="zh-CN"/>
              <a:pPr/>
              <a:t>74</a:t>
            </a:fld>
            <a:endParaRPr lang="en-US" altLang="zh-CN"/>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72576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5B8BDA-5E73-4ECF-A41E-0403058F1A19}" type="slidenum">
              <a:rPr lang="en-US" altLang="zh-CN" smtClean="0"/>
              <a:pPr/>
              <a:t>85</a:t>
            </a:fld>
            <a:endParaRPr lang="en-US" altLang="zh-CN"/>
          </a:p>
        </p:txBody>
      </p:sp>
    </p:spTree>
    <p:extLst>
      <p:ext uri="{BB962C8B-B14F-4D97-AF65-F5344CB8AC3E}">
        <p14:creationId xmlns:p14="http://schemas.microsoft.com/office/powerpoint/2010/main" val="1747834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0BB2F-F982-4768-BB2B-844963B2ECB4}" type="slidenum">
              <a:rPr lang="en-US" altLang="zh-CN"/>
              <a:pPr/>
              <a:t>93</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215957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5B8BDA-5E73-4ECF-A41E-0403058F1A19}" type="slidenum">
              <a:rPr lang="en-US" altLang="zh-CN" smtClean="0"/>
              <a:pPr/>
              <a:t>100</a:t>
            </a:fld>
            <a:endParaRPr lang="en-US" altLang="zh-CN"/>
          </a:p>
        </p:txBody>
      </p:sp>
    </p:spTree>
    <p:extLst>
      <p:ext uri="{BB962C8B-B14F-4D97-AF65-F5344CB8AC3E}">
        <p14:creationId xmlns:p14="http://schemas.microsoft.com/office/powerpoint/2010/main" val="3777127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ChangeArrowheads="1" noTextEdit="1"/>
          </p:cNvSpPr>
          <p:nvPr>
            <p:ph type="sldImg" idx="4294967295"/>
          </p:nvPr>
        </p:nvSpPr>
        <p:spPr>
          <a:ln/>
        </p:spPr>
      </p:sp>
      <p:sp>
        <p:nvSpPr>
          <p:cNvPr id="96259" name="备注占位符 2"/>
          <p:cNvSpPr>
            <a:spLocks noGrp="1" noChangeArrowheads="1"/>
          </p:cNvSpPr>
          <p:nvPr>
            <p:ph type="body" idx="4294967295"/>
          </p:nvPr>
        </p:nvSpPr>
        <p:spPr/>
        <p:txBody>
          <a:bodyPr/>
          <a:lstStyle/>
          <a:p>
            <a:endParaRPr lang="en-US" altLang="zh-CN" smtClean="0"/>
          </a:p>
        </p:txBody>
      </p:sp>
      <p:sp>
        <p:nvSpPr>
          <p:cNvPr id="9626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spcBef>
                <a:spcPct val="30000"/>
              </a:spcBef>
              <a:defRPr sz="1200">
                <a:solidFill>
                  <a:schemeClr val="tx1"/>
                </a:solidFill>
                <a:latin typeface="Arial" panose="020B0604020202020204" pitchFamily="34" charset="0"/>
                <a:ea typeface="宋体" panose="02010600030101010101" pitchFamily="2" charset="-122"/>
              </a:defRPr>
            </a:lvl1pPr>
            <a:lvl2pPr marL="769938" indent="-295275" defTabSz="985838">
              <a:spcBef>
                <a:spcPct val="30000"/>
              </a:spcBef>
              <a:defRPr sz="1200">
                <a:solidFill>
                  <a:schemeClr val="tx1"/>
                </a:solidFill>
                <a:latin typeface="Arial" panose="020B0604020202020204" pitchFamily="34" charset="0"/>
                <a:ea typeface="宋体" panose="02010600030101010101" pitchFamily="2" charset="-122"/>
              </a:defRPr>
            </a:lvl2pPr>
            <a:lvl3pPr marL="1185863" indent="-236538" defTabSz="985838">
              <a:spcBef>
                <a:spcPct val="30000"/>
              </a:spcBef>
              <a:defRPr sz="1200">
                <a:solidFill>
                  <a:schemeClr val="tx1"/>
                </a:solidFill>
                <a:latin typeface="Arial" panose="020B0604020202020204" pitchFamily="34" charset="0"/>
                <a:ea typeface="宋体" panose="02010600030101010101" pitchFamily="2" charset="-122"/>
              </a:defRPr>
            </a:lvl3pPr>
            <a:lvl4pPr marL="1660525" indent="-236538" defTabSz="985838">
              <a:spcBef>
                <a:spcPct val="30000"/>
              </a:spcBef>
              <a:defRPr sz="1200">
                <a:solidFill>
                  <a:schemeClr val="tx1"/>
                </a:solidFill>
                <a:latin typeface="Arial" panose="020B0604020202020204" pitchFamily="34" charset="0"/>
                <a:ea typeface="宋体" panose="02010600030101010101" pitchFamily="2" charset="-122"/>
              </a:defRPr>
            </a:lvl4pPr>
            <a:lvl5pPr marL="2133600" indent="-236538" defTabSz="985838">
              <a:spcBef>
                <a:spcPct val="30000"/>
              </a:spcBef>
              <a:defRPr sz="1200">
                <a:solidFill>
                  <a:schemeClr val="tx1"/>
                </a:solidFill>
                <a:latin typeface="Arial" panose="020B0604020202020204" pitchFamily="34" charset="0"/>
                <a:ea typeface="宋体" panose="02010600030101010101" pitchFamily="2" charset="-122"/>
              </a:defRPr>
            </a:lvl5pPr>
            <a:lvl6pPr marL="2590800" indent="-236538" defTabSz="98583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3048000" indent="-236538" defTabSz="98583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505200" indent="-236538" defTabSz="98583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962400" indent="-236538" defTabSz="98583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1ED8D2D2-3C15-4D4B-AC8F-87ADA425B2F3}" type="slidenum">
              <a:rPr lang="zh-CN" altLang="en-US" sz="1300" smtClean="0">
                <a:latin typeface="Tahoma" panose="020B0604030504040204" pitchFamily="34" charset="0"/>
              </a:rPr>
              <a:pPr>
                <a:spcBef>
                  <a:spcPct val="0"/>
                </a:spcBef>
                <a:buFontTx/>
                <a:buNone/>
              </a:pPr>
              <a:t>106</a:t>
            </a:fld>
            <a:endParaRPr lang="zh-CN" altLang="en-US" sz="1300" smtClean="0">
              <a:latin typeface="Tahoma" panose="020B0604030504040204" pitchFamily="34" charset="0"/>
            </a:endParaRPr>
          </a:p>
        </p:txBody>
      </p:sp>
    </p:spTree>
    <p:extLst>
      <p:ext uri="{BB962C8B-B14F-4D97-AF65-F5344CB8AC3E}">
        <p14:creationId xmlns:p14="http://schemas.microsoft.com/office/powerpoint/2010/main" val="1107456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spcBef>
                <a:spcPct val="30000"/>
              </a:spcBef>
              <a:defRPr sz="1200">
                <a:solidFill>
                  <a:schemeClr val="tx1"/>
                </a:solidFill>
                <a:latin typeface="Arial" panose="020B0604020202020204" pitchFamily="34" charset="0"/>
                <a:ea typeface="宋体" panose="02010600030101010101" pitchFamily="2" charset="-122"/>
              </a:defRPr>
            </a:lvl1pPr>
            <a:lvl2pPr marL="769938" indent="-295275" defTabSz="985838">
              <a:spcBef>
                <a:spcPct val="30000"/>
              </a:spcBef>
              <a:defRPr sz="1200">
                <a:solidFill>
                  <a:schemeClr val="tx1"/>
                </a:solidFill>
                <a:latin typeface="Arial" panose="020B0604020202020204" pitchFamily="34" charset="0"/>
                <a:ea typeface="宋体" panose="02010600030101010101" pitchFamily="2" charset="-122"/>
              </a:defRPr>
            </a:lvl2pPr>
            <a:lvl3pPr marL="1185863" indent="-236538" defTabSz="985838">
              <a:spcBef>
                <a:spcPct val="30000"/>
              </a:spcBef>
              <a:defRPr sz="1200">
                <a:solidFill>
                  <a:schemeClr val="tx1"/>
                </a:solidFill>
                <a:latin typeface="Arial" panose="020B0604020202020204" pitchFamily="34" charset="0"/>
                <a:ea typeface="宋体" panose="02010600030101010101" pitchFamily="2" charset="-122"/>
              </a:defRPr>
            </a:lvl3pPr>
            <a:lvl4pPr marL="1660525" indent="-236538" defTabSz="985838">
              <a:spcBef>
                <a:spcPct val="30000"/>
              </a:spcBef>
              <a:defRPr sz="1200">
                <a:solidFill>
                  <a:schemeClr val="tx1"/>
                </a:solidFill>
                <a:latin typeface="Arial" panose="020B0604020202020204" pitchFamily="34" charset="0"/>
                <a:ea typeface="宋体" panose="02010600030101010101" pitchFamily="2" charset="-122"/>
              </a:defRPr>
            </a:lvl4pPr>
            <a:lvl5pPr marL="2133600" indent="-236538" defTabSz="985838">
              <a:spcBef>
                <a:spcPct val="30000"/>
              </a:spcBef>
              <a:defRPr sz="1200">
                <a:solidFill>
                  <a:schemeClr val="tx1"/>
                </a:solidFill>
                <a:latin typeface="Arial" panose="020B0604020202020204" pitchFamily="34" charset="0"/>
                <a:ea typeface="宋体" panose="02010600030101010101" pitchFamily="2" charset="-122"/>
              </a:defRPr>
            </a:lvl5pPr>
            <a:lvl6pPr marL="2590800" indent="-236538" defTabSz="98583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3048000" indent="-236538" defTabSz="98583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505200" indent="-236538" defTabSz="98583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962400" indent="-236538" defTabSz="985838"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A6B52B1B-A626-4B92-A3C7-6561AFEC1C73}" type="slidenum">
              <a:rPr lang="zh-CN" altLang="en-US" sz="1300" smtClean="0">
                <a:latin typeface="Tahoma" panose="020B0604030504040204" pitchFamily="34" charset="0"/>
              </a:rPr>
              <a:pPr>
                <a:spcBef>
                  <a:spcPct val="0"/>
                </a:spcBef>
                <a:buFontTx/>
                <a:buNone/>
              </a:pPr>
              <a:t>107</a:t>
            </a:fld>
            <a:endParaRPr lang="zh-CN" altLang="en-US" sz="1300" smtClean="0">
              <a:latin typeface="Tahoma" panose="020B0604030504040204" pitchFamily="34" charset="0"/>
            </a:endParaRPr>
          </a:p>
        </p:txBody>
      </p:sp>
      <p:sp>
        <p:nvSpPr>
          <p:cNvPr id="98307" name="Rectangle 2"/>
          <p:cNvSpPr>
            <a:spLocks noGrp="1" noRot="1" noChangeAspect="1" noChangeArrowheads="1" noTextEdit="1"/>
          </p:cNvSpPr>
          <p:nvPr>
            <p:ph type="sldImg" idx="4294967295"/>
          </p:nvPr>
        </p:nvSpPr>
        <p:spPr>
          <a:ln/>
        </p:spPr>
      </p:sp>
      <p:sp>
        <p:nvSpPr>
          <p:cNvPr id="98308" name="Rectangle 3"/>
          <p:cNvSpPr>
            <a:spLocks noGrp="1" noChangeArrowheads="1"/>
          </p:cNvSpPr>
          <p:nvPr>
            <p:ph type="body" idx="4294967295"/>
          </p:nvPr>
        </p:nvSpPr>
        <p:spPr/>
        <p:txBody>
          <a:bodyPr/>
          <a:lstStyle/>
          <a:p>
            <a:pPr eaLnBrk="1" hangingPunct="1"/>
            <a:endParaRPr lang="zh-CN" altLang="en-US" smtClean="0"/>
          </a:p>
        </p:txBody>
      </p:sp>
    </p:spTree>
    <p:extLst>
      <p:ext uri="{BB962C8B-B14F-4D97-AF65-F5344CB8AC3E}">
        <p14:creationId xmlns:p14="http://schemas.microsoft.com/office/powerpoint/2010/main" val="1327779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50913">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50913">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50913">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50913">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5091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5091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5091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5091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E32A5728-F3CC-4EC7-8F5F-4301D3702951}" type="slidenum">
              <a:rPr lang="zh-CN" altLang="en-US" sz="1300" smtClean="0">
                <a:solidFill>
                  <a:srgbClr val="000000"/>
                </a:solidFill>
                <a:latin typeface="Tahoma" panose="020B0604030504040204" pitchFamily="34" charset="0"/>
              </a:rPr>
              <a:pPr>
                <a:spcBef>
                  <a:spcPct val="0"/>
                </a:spcBef>
                <a:buFontTx/>
                <a:buNone/>
              </a:pPr>
              <a:t>110</a:t>
            </a:fld>
            <a:endParaRPr lang="zh-CN" altLang="en-US" sz="1300" smtClean="0">
              <a:solidFill>
                <a:srgbClr val="000000"/>
              </a:solidFill>
              <a:latin typeface="Tahoma" panose="020B0604030504040204" pitchFamily="34" charset="0"/>
            </a:endParaRPr>
          </a:p>
        </p:txBody>
      </p:sp>
      <p:sp>
        <p:nvSpPr>
          <p:cNvPr id="108547" name="Rectangle 2"/>
          <p:cNvSpPr>
            <a:spLocks noGrp="1" noRot="1" noChangeAspect="1" noChangeArrowheads="1" noTextEdit="1"/>
          </p:cNvSpPr>
          <p:nvPr>
            <p:ph type="sldImg" idx="4294967295"/>
          </p:nvPr>
        </p:nvSpPr>
        <p:spPr>
          <a:ln/>
        </p:spPr>
      </p:sp>
      <p:sp>
        <p:nvSpPr>
          <p:cNvPr id="108548" name="Rectangle 3"/>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Tree>
    <p:extLst>
      <p:ext uri="{BB962C8B-B14F-4D97-AF65-F5344CB8AC3E}">
        <p14:creationId xmlns:p14="http://schemas.microsoft.com/office/powerpoint/2010/main" val="283842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ChangeArrowheads="1" noTextEdit="1"/>
          </p:cNvSpPr>
          <p:nvPr>
            <p:ph type="sldImg" idx="4294967295"/>
          </p:nvPr>
        </p:nvSpPr>
        <p:spPr>
          <a:ln/>
        </p:spPr>
      </p:sp>
      <p:sp>
        <p:nvSpPr>
          <p:cNvPr id="110595" name="备注占位符 2"/>
          <p:cNvSpPr>
            <a:spLocks noGrp="1" noChangeArrowheads="1"/>
          </p:cNvSpPr>
          <p:nvPr>
            <p:ph type="body" idx="4294967295"/>
          </p:nvPr>
        </p:nvSpPr>
        <p:spPr/>
        <p:txBody>
          <a:bodyPr/>
          <a:lstStyle/>
          <a:p>
            <a:endParaRPr lang="zh-CN" altLang="en-US" smtClean="0"/>
          </a:p>
        </p:txBody>
      </p:sp>
      <p:sp>
        <p:nvSpPr>
          <p:cNvPr id="11059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7425">
              <a:spcBef>
                <a:spcPct val="30000"/>
              </a:spcBef>
              <a:defRPr sz="1200">
                <a:solidFill>
                  <a:schemeClr val="tx1"/>
                </a:solidFill>
                <a:latin typeface="Arial" panose="020B0604020202020204" pitchFamily="34" charset="0"/>
                <a:ea typeface="宋体" panose="02010600030101010101" pitchFamily="2" charset="-122"/>
              </a:defRPr>
            </a:lvl1pPr>
            <a:lvl2pPr marL="769938" indent="-295275" defTabSz="987425">
              <a:spcBef>
                <a:spcPct val="30000"/>
              </a:spcBef>
              <a:defRPr sz="1200">
                <a:solidFill>
                  <a:schemeClr val="tx1"/>
                </a:solidFill>
                <a:latin typeface="Arial" panose="020B0604020202020204" pitchFamily="34" charset="0"/>
                <a:ea typeface="宋体" panose="02010600030101010101" pitchFamily="2" charset="-122"/>
              </a:defRPr>
            </a:lvl2pPr>
            <a:lvl3pPr marL="1185863" indent="-236538" defTabSz="987425">
              <a:spcBef>
                <a:spcPct val="30000"/>
              </a:spcBef>
              <a:defRPr sz="1200">
                <a:solidFill>
                  <a:schemeClr val="tx1"/>
                </a:solidFill>
                <a:latin typeface="Arial" panose="020B0604020202020204" pitchFamily="34" charset="0"/>
                <a:ea typeface="宋体" panose="02010600030101010101" pitchFamily="2" charset="-122"/>
              </a:defRPr>
            </a:lvl3pPr>
            <a:lvl4pPr marL="1660525" indent="-236538" defTabSz="987425">
              <a:spcBef>
                <a:spcPct val="30000"/>
              </a:spcBef>
              <a:defRPr sz="1200">
                <a:solidFill>
                  <a:schemeClr val="tx1"/>
                </a:solidFill>
                <a:latin typeface="Arial" panose="020B0604020202020204" pitchFamily="34" charset="0"/>
                <a:ea typeface="宋体" panose="02010600030101010101" pitchFamily="2" charset="-122"/>
              </a:defRPr>
            </a:lvl4pPr>
            <a:lvl5pPr marL="2133600" indent="-236538" defTabSz="987425">
              <a:spcBef>
                <a:spcPct val="30000"/>
              </a:spcBef>
              <a:defRPr sz="1200">
                <a:solidFill>
                  <a:schemeClr val="tx1"/>
                </a:solidFill>
                <a:latin typeface="Arial" panose="020B0604020202020204" pitchFamily="34" charset="0"/>
                <a:ea typeface="宋体" panose="02010600030101010101" pitchFamily="2" charset="-122"/>
              </a:defRPr>
            </a:lvl5pPr>
            <a:lvl6pPr marL="2590800" indent="-236538" defTabSz="98742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3048000" indent="-236538" defTabSz="98742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505200" indent="-236538" defTabSz="98742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962400" indent="-236538" defTabSz="98742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16EB3B6D-5314-404C-A8E1-691833E91794}" type="slidenum">
              <a:rPr lang="zh-CN" altLang="en-US" sz="1300" smtClean="0">
                <a:solidFill>
                  <a:srgbClr val="000000"/>
                </a:solidFill>
                <a:latin typeface="Tahoma" panose="020B0604030504040204" pitchFamily="34" charset="0"/>
              </a:rPr>
              <a:pPr>
                <a:spcBef>
                  <a:spcPct val="0"/>
                </a:spcBef>
                <a:buFontTx/>
                <a:buNone/>
              </a:pPr>
              <a:t>111</a:t>
            </a:fld>
            <a:endParaRPr lang="zh-CN" altLang="en-US" sz="1300" smtClean="0">
              <a:solidFill>
                <a:srgbClr val="000000"/>
              </a:solidFill>
              <a:latin typeface="Tahoma" panose="020B0604030504040204" pitchFamily="34" charset="0"/>
            </a:endParaRPr>
          </a:p>
        </p:txBody>
      </p:sp>
    </p:spTree>
    <p:extLst>
      <p:ext uri="{BB962C8B-B14F-4D97-AF65-F5344CB8AC3E}">
        <p14:creationId xmlns:p14="http://schemas.microsoft.com/office/powerpoint/2010/main" val="3875169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defRPr>
                <a:solidFill>
                  <a:schemeClr val="tx1"/>
                </a:solidFill>
                <a:latin typeface="Tahoma" panose="020B0604030504040204" pitchFamily="34" charset="0"/>
                <a:ea typeface="宋体" panose="02010600030101010101" pitchFamily="2" charset="-122"/>
              </a:defRPr>
            </a:lvl1pPr>
            <a:lvl2pPr marL="769938" indent="-295275" defTabSz="985838">
              <a:defRPr>
                <a:solidFill>
                  <a:schemeClr val="tx1"/>
                </a:solidFill>
                <a:latin typeface="Tahoma" panose="020B0604030504040204" pitchFamily="34" charset="0"/>
                <a:ea typeface="宋体" panose="02010600030101010101" pitchFamily="2" charset="-122"/>
              </a:defRPr>
            </a:lvl2pPr>
            <a:lvl3pPr marL="1185863" indent="-236538" defTabSz="985838">
              <a:defRPr>
                <a:solidFill>
                  <a:schemeClr val="tx1"/>
                </a:solidFill>
                <a:latin typeface="Tahoma" panose="020B0604030504040204" pitchFamily="34" charset="0"/>
                <a:ea typeface="宋体" panose="02010600030101010101" pitchFamily="2" charset="-122"/>
              </a:defRPr>
            </a:lvl3pPr>
            <a:lvl4pPr marL="1660525" indent="-236538" defTabSz="985838">
              <a:defRPr>
                <a:solidFill>
                  <a:schemeClr val="tx1"/>
                </a:solidFill>
                <a:latin typeface="Tahoma" panose="020B0604030504040204" pitchFamily="34" charset="0"/>
                <a:ea typeface="宋体" panose="02010600030101010101" pitchFamily="2" charset="-122"/>
              </a:defRPr>
            </a:lvl4pPr>
            <a:lvl5pPr marL="2133600" indent="-236538" defTabSz="985838">
              <a:defRPr>
                <a:solidFill>
                  <a:schemeClr val="tx1"/>
                </a:solidFill>
                <a:latin typeface="Tahoma" panose="020B0604030504040204" pitchFamily="34" charset="0"/>
                <a:ea typeface="宋体" panose="02010600030101010101" pitchFamily="2" charset="-122"/>
              </a:defRPr>
            </a:lvl5pPr>
            <a:lvl6pPr marL="25908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480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052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9624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DC0DBBA-B9B6-412D-81D0-20745F7C8E74}" type="slidenum">
              <a:rPr lang="zh-CN" altLang="en-US" smtClean="0"/>
              <a:pPr/>
              <a:t>5</a:t>
            </a:fld>
            <a:endParaRPr lang="en-US" altLang="zh-CN"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smtClean="0">
              <a:latin typeface="Arial" panose="020B0604020202020204" pitchFamily="34" charset="0"/>
            </a:endParaRPr>
          </a:p>
        </p:txBody>
      </p:sp>
    </p:spTree>
    <p:extLst>
      <p:ext uri="{BB962C8B-B14F-4D97-AF65-F5344CB8AC3E}">
        <p14:creationId xmlns:p14="http://schemas.microsoft.com/office/powerpoint/2010/main" val="1374102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p:spPr>
      </p:sp>
      <p:sp>
        <p:nvSpPr>
          <p:cNvPr id="174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74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defRPr>
                <a:solidFill>
                  <a:schemeClr val="tx1"/>
                </a:solidFill>
                <a:latin typeface="Tahoma" panose="020B0604030504040204" pitchFamily="34" charset="0"/>
                <a:ea typeface="宋体" panose="02010600030101010101" pitchFamily="2" charset="-122"/>
              </a:defRPr>
            </a:lvl1pPr>
            <a:lvl2pPr marL="769938" indent="-295275" defTabSz="985838">
              <a:defRPr>
                <a:solidFill>
                  <a:schemeClr val="tx1"/>
                </a:solidFill>
                <a:latin typeface="Tahoma" panose="020B0604030504040204" pitchFamily="34" charset="0"/>
                <a:ea typeface="宋体" panose="02010600030101010101" pitchFamily="2" charset="-122"/>
              </a:defRPr>
            </a:lvl2pPr>
            <a:lvl3pPr marL="1185863" indent="-236538" defTabSz="985838">
              <a:defRPr>
                <a:solidFill>
                  <a:schemeClr val="tx1"/>
                </a:solidFill>
                <a:latin typeface="Tahoma" panose="020B0604030504040204" pitchFamily="34" charset="0"/>
                <a:ea typeface="宋体" panose="02010600030101010101" pitchFamily="2" charset="-122"/>
              </a:defRPr>
            </a:lvl3pPr>
            <a:lvl4pPr marL="1660525" indent="-236538" defTabSz="985838">
              <a:defRPr>
                <a:solidFill>
                  <a:schemeClr val="tx1"/>
                </a:solidFill>
                <a:latin typeface="Tahoma" panose="020B0604030504040204" pitchFamily="34" charset="0"/>
                <a:ea typeface="宋体" panose="02010600030101010101" pitchFamily="2" charset="-122"/>
              </a:defRPr>
            </a:lvl4pPr>
            <a:lvl5pPr marL="2133600" indent="-236538" defTabSz="985838">
              <a:defRPr>
                <a:solidFill>
                  <a:schemeClr val="tx1"/>
                </a:solidFill>
                <a:latin typeface="Tahoma" panose="020B0604030504040204" pitchFamily="34" charset="0"/>
                <a:ea typeface="宋体" panose="02010600030101010101" pitchFamily="2" charset="-122"/>
              </a:defRPr>
            </a:lvl5pPr>
            <a:lvl6pPr marL="25908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480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052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9624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A2DE8317-3BD3-4761-B431-037E18D09082}" type="slidenum">
              <a:rPr lang="zh-CN" altLang="en-US" smtClean="0"/>
              <a:pPr/>
              <a:t>6</a:t>
            </a:fld>
            <a:endParaRPr lang="en-US" altLang="zh-CN" smtClean="0"/>
          </a:p>
        </p:txBody>
      </p:sp>
    </p:spTree>
    <p:extLst>
      <p:ext uri="{BB962C8B-B14F-4D97-AF65-F5344CB8AC3E}">
        <p14:creationId xmlns:p14="http://schemas.microsoft.com/office/powerpoint/2010/main" val="597175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838">
              <a:defRPr>
                <a:solidFill>
                  <a:schemeClr val="tx1"/>
                </a:solidFill>
                <a:latin typeface="Tahoma" panose="020B0604030504040204" pitchFamily="34" charset="0"/>
                <a:ea typeface="宋体" panose="02010600030101010101" pitchFamily="2" charset="-122"/>
              </a:defRPr>
            </a:lvl1pPr>
            <a:lvl2pPr marL="769938" indent="-295275" defTabSz="985838">
              <a:defRPr>
                <a:solidFill>
                  <a:schemeClr val="tx1"/>
                </a:solidFill>
                <a:latin typeface="Tahoma" panose="020B0604030504040204" pitchFamily="34" charset="0"/>
                <a:ea typeface="宋体" panose="02010600030101010101" pitchFamily="2" charset="-122"/>
              </a:defRPr>
            </a:lvl2pPr>
            <a:lvl3pPr marL="1185863" indent="-236538" defTabSz="985838">
              <a:defRPr>
                <a:solidFill>
                  <a:schemeClr val="tx1"/>
                </a:solidFill>
                <a:latin typeface="Tahoma" panose="020B0604030504040204" pitchFamily="34" charset="0"/>
                <a:ea typeface="宋体" panose="02010600030101010101" pitchFamily="2" charset="-122"/>
              </a:defRPr>
            </a:lvl3pPr>
            <a:lvl4pPr marL="1660525" indent="-236538" defTabSz="985838">
              <a:defRPr>
                <a:solidFill>
                  <a:schemeClr val="tx1"/>
                </a:solidFill>
                <a:latin typeface="Tahoma" panose="020B0604030504040204" pitchFamily="34" charset="0"/>
                <a:ea typeface="宋体" panose="02010600030101010101" pitchFamily="2" charset="-122"/>
              </a:defRPr>
            </a:lvl4pPr>
            <a:lvl5pPr marL="2133600" indent="-236538" defTabSz="985838">
              <a:defRPr>
                <a:solidFill>
                  <a:schemeClr val="tx1"/>
                </a:solidFill>
                <a:latin typeface="Tahoma" panose="020B0604030504040204" pitchFamily="34" charset="0"/>
                <a:ea typeface="宋体" panose="02010600030101010101" pitchFamily="2" charset="-122"/>
              </a:defRPr>
            </a:lvl5pPr>
            <a:lvl6pPr marL="25908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480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052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962400" indent="-236538" defTabSz="985838"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CB246B8C-ED9F-43A9-8E77-3D507EBEEE61}" type="slidenum">
              <a:rPr lang="zh-CN" altLang="en-US" smtClean="0"/>
              <a:pPr/>
              <a:t>7</a:t>
            </a:fld>
            <a:endParaRPr lang="en-US" altLang="zh-CN"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楷体_GB2312"/>
              <a:ea typeface="楷体_GB2312"/>
              <a:cs typeface="楷体_GB2312"/>
            </a:endParaRPr>
          </a:p>
        </p:txBody>
      </p:sp>
    </p:spTree>
    <p:extLst>
      <p:ext uri="{BB962C8B-B14F-4D97-AF65-F5344CB8AC3E}">
        <p14:creationId xmlns:p14="http://schemas.microsoft.com/office/powerpoint/2010/main" val="3981349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smtClean="0">
              <a:latin typeface="Arial" panose="020B0604020202020204" pitchFamily="34" charset="0"/>
            </a:endParaRPr>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7425">
              <a:defRPr>
                <a:solidFill>
                  <a:schemeClr val="tx1"/>
                </a:solidFill>
                <a:latin typeface="Tahoma" panose="020B0604030504040204" pitchFamily="34" charset="0"/>
                <a:ea typeface="宋体" panose="02010600030101010101" pitchFamily="2" charset="-122"/>
              </a:defRPr>
            </a:lvl1pPr>
            <a:lvl2pPr marL="769938" indent="-295275" defTabSz="987425">
              <a:defRPr>
                <a:solidFill>
                  <a:schemeClr val="tx1"/>
                </a:solidFill>
                <a:latin typeface="Tahoma" panose="020B0604030504040204" pitchFamily="34" charset="0"/>
                <a:ea typeface="宋体" panose="02010600030101010101" pitchFamily="2" charset="-122"/>
              </a:defRPr>
            </a:lvl2pPr>
            <a:lvl3pPr marL="1185863" indent="-236538" defTabSz="987425">
              <a:defRPr>
                <a:solidFill>
                  <a:schemeClr val="tx1"/>
                </a:solidFill>
                <a:latin typeface="Tahoma" panose="020B0604030504040204" pitchFamily="34" charset="0"/>
                <a:ea typeface="宋体" panose="02010600030101010101" pitchFamily="2" charset="-122"/>
              </a:defRPr>
            </a:lvl3pPr>
            <a:lvl4pPr marL="1660525" indent="-236538" defTabSz="987425">
              <a:defRPr>
                <a:solidFill>
                  <a:schemeClr val="tx1"/>
                </a:solidFill>
                <a:latin typeface="Tahoma" panose="020B0604030504040204" pitchFamily="34" charset="0"/>
                <a:ea typeface="宋体" panose="02010600030101010101" pitchFamily="2" charset="-122"/>
              </a:defRPr>
            </a:lvl4pPr>
            <a:lvl5pPr marL="2133600" indent="-236538" defTabSz="987425">
              <a:defRPr>
                <a:solidFill>
                  <a:schemeClr val="tx1"/>
                </a:solidFill>
                <a:latin typeface="Tahoma" panose="020B0604030504040204" pitchFamily="34" charset="0"/>
                <a:ea typeface="宋体" panose="02010600030101010101" pitchFamily="2" charset="-122"/>
              </a:defRPr>
            </a:lvl5pPr>
            <a:lvl6pPr marL="2590800" indent="-236538" defTabSz="9874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48000" indent="-236538" defTabSz="9874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05200" indent="-236538" defTabSz="9874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962400" indent="-236538" defTabSz="98742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C2CABAE8-F256-41AD-9389-1B89A8E3C466}" type="slidenum">
              <a:rPr lang="zh-CN" altLang="en-US" smtClean="0">
                <a:solidFill>
                  <a:srgbClr val="000000"/>
                </a:solidFill>
              </a:rPr>
              <a:pPr/>
              <a:t>10</a:t>
            </a:fld>
            <a:endParaRPr lang="en-US" altLang="zh-CN" smtClean="0">
              <a:solidFill>
                <a:srgbClr val="000000"/>
              </a:solidFill>
            </a:endParaRPr>
          </a:p>
        </p:txBody>
      </p:sp>
    </p:spTree>
    <p:extLst>
      <p:ext uri="{BB962C8B-B14F-4D97-AF65-F5344CB8AC3E}">
        <p14:creationId xmlns:p14="http://schemas.microsoft.com/office/powerpoint/2010/main" val="1839219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4F5CFD-BF71-4975-83C0-145494C90A95}" type="slidenum">
              <a:rPr lang="en-US" altLang="zh-CN"/>
              <a:pPr/>
              <a:t>22</a:t>
            </a:fld>
            <a:endParaRPr lang="en-US" altLang="zh-CN"/>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04258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A8C208-F996-4EAA-9F99-6DDD21503D89}" type="slidenum">
              <a:rPr lang="en-US" altLang="zh-CN"/>
              <a:pPr/>
              <a:t>25</a:t>
            </a:fld>
            <a:endParaRPr lang="en-US" altLang="zh-CN"/>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xfrm>
            <a:off x="914400" y="4572000"/>
            <a:ext cx="5029200" cy="3886200"/>
          </a:xfrm>
        </p:spPr>
        <p:txBody>
          <a:bodyPr/>
          <a:lstStyle/>
          <a:p>
            <a:endParaRPr lang="zh-CN" altLang="zh-CN"/>
          </a:p>
        </p:txBody>
      </p:sp>
    </p:spTree>
    <p:extLst>
      <p:ext uri="{BB962C8B-B14F-4D97-AF65-F5344CB8AC3E}">
        <p14:creationId xmlns:p14="http://schemas.microsoft.com/office/powerpoint/2010/main" val="142998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Times New Roman" panose="02020603050405020304" pitchFamily="18" charset="0"/>
                <a:ea typeface="宋体" panose="02010600030101010101" pitchFamily="2" charset="-122"/>
              </a:defRPr>
            </a:lvl1pPr>
            <a:lvl2pPr marL="700466" indent="-269410">
              <a:spcBef>
                <a:spcPct val="30000"/>
              </a:spcBef>
              <a:defRPr sz="1100">
                <a:solidFill>
                  <a:schemeClr val="tx1"/>
                </a:solidFill>
                <a:latin typeface="Times New Roman" panose="02020603050405020304" pitchFamily="18" charset="0"/>
                <a:ea typeface="宋体" panose="02010600030101010101" pitchFamily="2" charset="-122"/>
              </a:defRPr>
            </a:lvl2pPr>
            <a:lvl3pPr marL="1077640" indent="-215528">
              <a:spcBef>
                <a:spcPct val="30000"/>
              </a:spcBef>
              <a:defRPr sz="1100">
                <a:solidFill>
                  <a:schemeClr val="tx1"/>
                </a:solidFill>
                <a:latin typeface="Times New Roman" panose="02020603050405020304" pitchFamily="18" charset="0"/>
                <a:ea typeface="宋体" panose="02010600030101010101" pitchFamily="2" charset="-122"/>
              </a:defRPr>
            </a:lvl3pPr>
            <a:lvl4pPr marL="1508697" indent="-215528">
              <a:spcBef>
                <a:spcPct val="30000"/>
              </a:spcBef>
              <a:defRPr sz="1100">
                <a:solidFill>
                  <a:schemeClr val="tx1"/>
                </a:solidFill>
                <a:latin typeface="Times New Roman" panose="02020603050405020304" pitchFamily="18" charset="0"/>
                <a:ea typeface="宋体" panose="02010600030101010101" pitchFamily="2" charset="-122"/>
              </a:defRPr>
            </a:lvl4pPr>
            <a:lvl5pPr marL="1939753" indent="-215528">
              <a:spcBef>
                <a:spcPct val="30000"/>
              </a:spcBef>
              <a:defRPr sz="1100">
                <a:solidFill>
                  <a:schemeClr val="tx1"/>
                </a:solidFill>
                <a:latin typeface="Times New Roman" panose="02020603050405020304" pitchFamily="18" charset="0"/>
                <a:ea typeface="宋体" panose="02010600030101010101" pitchFamily="2" charset="-122"/>
              </a:defRPr>
            </a:lvl5pPr>
            <a:lvl6pPr marL="2370809" indent="-215528"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6pPr>
            <a:lvl7pPr marL="2801865" indent="-215528"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7pPr>
            <a:lvl8pPr marL="3232921" indent="-215528"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8pPr>
            <a:lvl9pPr marL="3663977" indent="-215528" eaLnBrk="0" fontAlgn="base" hangingPunct="0">
              <a:spcBef>
                <a:spcPct val="30000"/>
              </a:spcBef>
              <a:spcAft>
                <a:spcPct val="0"/>
              </a:spcAft>
              <a:defRPr sz="1100">
                <a:solidFill>
                  <a:schemeClr val="tx1"/>
                </a:solidFill>
                <a:latin typeface="Times New Roman" panose="02020603050405020304" pitchFamily="18" charset="0"/>
                <a:ea typeface="宋体" panose="02010600030101010101" pitchFamily="2" charset="-122"/>
              </a:defRPr>
            </a:lvl9pPr>
          </a:lstStyle>
          <a:p>
            <a:pPr>
              <a:spcBef>
                <a:spcPct val="0"/>
              </a:spcBef>
            </a:pPr>
            <a:fld id="{373BFA25-D8B6-4030-AB58-621F345D28A3}" type="slidenum">
              <a:rPr lang="en-US" altLang="zh-CN" smtClean="0"/>
              <a:pPr>
                <a:spcBef>
                  <a:spcPct val="0"/>
                </a:spcBef>
              </a:pPr>
              <a:t>29</a:t>
            </a:fld>
            <a:endParaRPr lang="en-US" altLang="zh-CN"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dirty="0"/>
          </a:p>
        </p:txBody>
      </p:sp>
    </p:spTree>
    <p:extLst>
      <p:ext uri="{BB962C8B-B14F-4D97-AF65-F5344CB8AC3E}">
        <p14:creationId xmlns:p14="http://schemas.microsoft.com/office/powerpoint/2010/main" val="3066505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305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730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600"/>
            </a:lvl1pPr>
          </a:lstStyle>
          <a:p>
            <a:r>
              <a:rPr lang="zh-CN" altLang="en-US"/>
              <a:t>单击此处编辑母版副标题样式</a:t>
            </a:r>
          </a:p>
        </p:txBody>
      </p:sp>
      <p:sp>
        <p:nvSpPr>
          <p:cNvPr id="173060" name="Rectangle 4"/>
          <p:cNvSpPr>
            <a:spLocks noGrp="1" noChangeArrowheads="1"/>
          </p:cNvSpPr>
          <p:nvPr>
            <p:ph type="dt" sz="half" idx="2"/>
          </p:nvPr>
        </p:nvSpPr>
        <p:spPr/>
        <p:txBody>
          <a:bodyPr/>
          <a:lstStyle>
            <a:lvl1pPr>
              <a:defRPr/>
            </a:lvl1pPr>
          </a:lstStyle>
          <a:p>
            <a:endParaRPr lang="en-US" altLang="zh-CN"/>
          </a:p>
        </p:txBody>
      </p:sp>
      <p:sp>
        <p:nvSpPr>
          <p:cNvPr id="173061"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173062" name="Rectangle 6"/>
          <p:cNvSpPr>
            <a:spLocks noGrp="1" noChangeArrowheads="1"/>
          </p:cNvSpPr>
          <p:nvPr>
            <p:ph type="sldNum" sz="quarter" idx="4"/>
          </p:nvPr>
        </p:nvSpPr>
        <p:spPr/>
        <p:txBody>
          <a:bodyPr/>
          <a:lstStyle>
            <a:lvl1pPr>
              <a:defRPr/>
            </a:lvl1pPr>
          </a:lstStyle>
          <a:p>
            <a:fld id="{3ADBE26F-2CC9-4C62-B825-F5D4AF72C470}" type="slidenum">
              <a:rPr lang="en-US" altLang="zh-CN"/>
              <a:pPr/>
              <a:t>‹#›</a:t>
            </a:fld>
            <a:endParaRPr lang="en-US" altLang="zh-CN"/>
          </a:p>
        </p:txBody>
      </p:sp>
      <p:sp>
        <p:nvSpPr>
          <p:cNvPr id="17306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17306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890C495-7ED2-4B3B-B74D-792E3BB77715}"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96950C7-C860-41B4-B991-951469E9160F}"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3638"/>
            <a:ext cx="2133600" cy="457200"/>
          </a:xfrm>
        </p:spPr>
        <p:txBody>
          <a:bodyPr/>
          <a:lstStyle>
            <a:lvl1pPr>
              <a:defRPr/>
            </a:lvl1pPr>
          </a:lstStyle>
          <a:p>
            <a:fld id="{A25FA40D-52AD-4E41-BB7E-96E75DD3E733}"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3638"/>
            <a:ext cx="2133600" cy="457200"/>
          </a:xfrm>
        </p:spPr>
        <p:txBody>
          <a:bodyPr/>
          <a:lstStyle>
            <a:lvl1pPr>
              <a:defRPr/>
            </a:lvl1pPr>
          </a:lstStyle>
          <a:p>
            <a:fld id="{37CBCF8C-6597-4853-9A24-F997D45B8ECD}"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endParaRPr lang="zh-CN" altLang="en-US"/>
          </a:p>
        </p:txBody>
      </p:sp>
      <p:sp>
        <p:nvSpPr>
          <p:cNvPr id="4" name="日期占位符 3"/>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3638"/>
            <a:ext cx="2133600" cy="457200"/>
          </a:xfrm>
        </p:spPr>
        <p:txBody>
          <a:bodyPr/>
          <a:lstStyle>
            <a:lvl1pPr>
              <a:defRPr/>
            </a:lvl1pPr>
          </a:lstStyle>
          <a:p>
            <a:fld id="{742803CD-2E52-41C9-AD7D-50B9B0ECB3E1}"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华光粗圆_CNKI" panose="02000500000000000000" pitchFamily="2" charset="-122"/>
                <a:ea typeface="华光粗圆_CNKI" panose="02000500000000000000" pitchFamily="2" charset="-122"/>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3ADBE26F-2CC9-4C62-B825-F5D4AF72C470}" type="slidenum">
              <a:rPr lang="en-US" altLang="zh-CN" smtClean="0"/>
              <a:pPr/>
              <a:t>‹#›</a:t>
            </a:fld>
            <a:endParaRPr lang="en-US" altLang="zh-CN"/>
          </a:p>
        </p:txBody>
      </p:sp>
    </p:spTree>
    <p:extLst>
      <p:ext uri="{BB962C8B-B14F-4D97-AF65-F5344CB8AC3E}">
        <p14:creationId xmlns:p14="http://schemas.microsoft.com/office/powerpoint/2010/main" val="7881130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lvl1pPr>
              <a:defRPr sz="1600"/>
            </a:lvl1pPr>
          </a:lstStyle>
          <a:p>
            <a:fld id="{6E23DBD2-67C5-4D74-A907-331CC5FE974D}" type="slidenum">
              <a:rPr lang="en-US" altLang="zh-CN" smtClean="0"/>
              <a:pPr/>
              <a:t>‹#›</a:t>
            </a:fld>
            <a:endParaRPr lang="en-US" altLang="zh-CN"/>
          </a:p>
        </p:txBody>
      </p:sp>
    </p:spTree>
    <p:extLst>
      <p:ext uri="{BB962C8B-B14F-4D97-AF65-F5344CB8AC3E}">
        <p14:creationId xmlns:p14="http://schemas.microsoft.com/office/powerpoint/2010/main" val="27841615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zh-CN" altLang="en-US" smtClean="0"/>
              <a:t>单击此处编辑母版标题样式</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8A9A7E40-8D50-4340-AB50-27F6AD3A4E93}" type="slidenum">
              <a:rPr lang="en-US" altLang="zh-CN" smtClean="0"/>
              <a:pPr/>
              <a:t>‹#›</a:t>
            </a:fld>
            <a:endParaRPr lang="en-US" altLang="zh-CN"/>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a:p>
        </p:txBody>
      </p:sp>
    </p:spTree>
    <p:extLst>
      <p:ext uri="{BB962C8B-B14F-4D97-AF65-F5344CB8AC3E}">
        <p14:creationId xmlns:p14="http://schemas.microsoft.com/office/powerpoint/2010/main" val="2612013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EF2C0891-AF02-42A8-8087-B386513CD141}" type="slidenum">
              <a:rPr lang="en-US" altLang="zh-CN" smtClean="0"/>
              <a:pPr/>
              <a:t>‹#›</a:t>
            </a:fld>
            <a:endParaRPr lang="en-US" altLang="zh-CN"/>
          </a:p>
        </p:txBody>
      </p:sp>
    </p:spTree>
    <p:extLst>
      <p:ext uri="{BB962C8B-B14F-4D97-AF65-F5344CB8AC3E}">
        <p14:creationId xmlns:p14="http://schemas.microsoft.com/office/powerpoint/2010/main" val="1536041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8A9A7E40-8D50-4340-AB50-27F6AD3A4E93}" type="slidenum">
              <a:rPr lang="en-US" altLang="zh-CN" smtClean="0"/>
              <a:pPr/>
              <a:t>‹#›</a:t>
            </a:fld>
            <a:endParaRPr lang="en-US" altLang="zh-CN"/>
          </a:p>
        </p:txBody>
      </p:sp>
    </p:spTree>
    <p:extLst>
      <p:ext uri="{BB962C8B-B14F-4D97-AF65-F5344CB8AC3E}">
        <p14:creationId xmlns:p14="http://schemas.microsoft.com/office/powerpoint/2010/main" val="254921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E23DBD2-67C5-4D74-A907-331CC5FE974D}" type="slidenum">
              <a:rPr lang="en-US" altLang="zh-CN"/>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05C84FBD-3FBB-4143-95D2-2E9242A64CBA}" type="slidenum">
              <a:rPr lang="en-US" altLang="zh-CN" smtClean="0"/>
              <a:pPr/>
              <a:t>‹#›</a:t>
            </a:fld>
            <a:endParaRPr lang="en-US" altLang="zh-CN"/>
          </a:p>
        </p:txBody>
      </p:sp>
    </p:spTree>
    <p:extLst>
      <p:ext uri="{BB962C8B-B14F-4D97-AF65-F5344CB8AC3E}">
        <p14:creationId xmlns:p14="http://schemas.microsoft.com/office/powerpoint/2010/main" val="1044558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313B8C28-87F5-47A8-B212-02A16CD8B2D1}" type="slidenum">
              <a:rPr lang="en-US" altLang="zh-CN" smtClean="0"/>
              <a:pPr/>
              <a:t>‹#›</a:t>
            </a:fld>
            <a:endParaRPr lang="en-US" altLang="zh-CN"/>
          </a:p>
        </p:txBody>
      </p:sp>
    </p:spTree>
    <p:extLst>
      <p:ext uri="{BB962C8B-B14F-4D97-AF65-F5344CB8AC3E}">
        <p14:creationId xmlns:p14="http://schemas.microsoft.com/office/powerpoint/2010/main" val="970997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3E62DD59-BB1E-4B54-A1E9-8BE084F37540}" type="slidenum">
              <a:rPr lang="en-US" altLang="zh-CN" smtClean="0"/>
              <a:pPr/>
              <a:t>‹#›</a:t>
            </a:fld>
            <a:endParaRPr lang="en-US" altLang="zh-CN"/>
          </a:p>
        </p:txBody>
      </p:sp>
    </p:spTree>
    <p:extLst>
      <p:ext uri="{BB962C8B-B14F-4D97-AF65-F5344CB8AC3E}">
        <p14:creationId xmlns:p14="http://schemas.microsoft.com/office/powerpoint/2010/main" val="87457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FC96D717-5301-4F52-B6D4-3D74BD032045}" type="slidenum">
              <a:rPr lang="en-US" altLang="zh-CN" smtClean="0"/>
              <a:pPr/>
              <a:t>‹#›</a:t>
            </a:fld>
            <a:endParaRPr lang="en-US" altLang="zh-CN"/>
          </a:p>
        </p:txBody>
      </p:sp>
    </p:spTree>
    <p:extLst>
      <p:ext uri="{BB962C8B-B14F-4D97-AF65-F5344CB8AC3E}">
        <p14:creationId xmlns:p14="http://schemas.microsoft.com/office/powerpoint/2010/main" val="2842896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092DEE8C-3FB2-4317-B3D9-CF6ADB0DBAE9}" type="slidenum">
              <a:rPr lang="en-US" altLang="zh-CN" smtClean="0"/>
              <a:pPr/>
              <a:t>‹#›</a:t>
            </a:fld>
            <a:endParaRPr lang="en-US" altLang="zh-CN"/>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a:p>
        </p:txBody>
      </p:sp>
    </p:spTree>
    <p:extLst>
      <p:ext uri="{BB962C8B-B14F-4D97-AF65-F5344CB8AC3E}">
        <p14:creationId xmlns:p14="http://schemas.microsoft.com/office/powerpoint/2010/main" val="31690023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8A9A7E40-8D50-4340-AB50-27F6AD3A4E93}" type="slidenum">
              <a:rPr lang="en-US" altLang="zh-CN" smtClean="0"/>
              <a:pPr/>
              <a:t>‹#›</a:t>
            </a:fld>
            <a:endParaRPr lang="en-US" altLang="zh-CN"/>
          </a:p>
        </p:txBody>
      </p:sp>
    </p:spTree>
    <p:extLst>
      <p:ext uri="{BB962C8B-B14F-4D97-AF65-F5344CB8AC3E}">
        <p14:creationId xmlns:p14="http://schemas.microsoft.com/office/powerpoint/2010/main" val="19611235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8A9A7E40-8D50-4340-AB50-27F6AD3A4E93}" type="slidenum">
              <a:rPr lang="en-US" altLang="zh-CN" smtClean="0"/>
              <a:pPr/>
              <a:t>‹#›</a:t>
            </a:fld>
            <a:endParaRPr lang="en-US" altLang="zh-CN"/>
          </a:p>
        </p:txBody>
      </p:sp>
    </p:spTree>
    <p:extLst>
      <p:ext uri="{BB962C8B-B14F-4D97-AF65-F5344CB8AC3E}">
        <p14:creationId xmlns:p14="http://schemas.microsoft.com/office/powerpoint/2010/main" val="41367491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37CBCF8C-6597-4853-9A24-F997D45B8ECD}" type="slidenum">
              <a:rPr lang="en-US" altLang="zh-CN" smtClean="0"/>
              <a:pPr/>
              <a:t>‹#›</a:t>
            </a:fld>
            <a:endParaRPr lang="en-US" altLang="zh-CN"/>
          </a:p>
        </p:txBody>
      </p:sp>
    </p:spTree>
    <p:extLst>
      <p:ext uri="{BB962C8B-B14F-4D97-AF65-F5344CB8AC3E}">
        <p14:creationId xmlns:p14="http://schemas.microsoft.com/office/powerpoint/2010/main" val="34595631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3638"/>
            <a:ext cx="2133600" cy="457200"/>
          </a:xfrm>
        </p:spPr>
        <p:txBody>
          <a:bodyPr/>
          <a:lstStyle>
            <a:lvl1pPr>
              <a:defRPr/>
            </a:lvl1pPr>
          </a:lstStyle>
          <a:p>
            <a:fld id="{A25FA40D-52AD-4E41-BB7E-96E75DD3E733}" type="slidenum">
              <a:rPr lang="en-US" altLang="zh-CN"/>
              <a:pPr/>
              <a:t>‹#›</a:t>
            </a:fld>
            <a:endParaRPr lang="en-US" altLang="zh-CN" dirty="0"/>
          </a:p>
        </p:txBody>
      </p:sp>
    </p:spTree>
    <p:extLst>
      <p:ext uri="{BB962C8B-B14F-4D97-AF65-F5344CB8AC3E}">
        <p14:creationId xmlns:p14="http://schemas.microsoft.com/office/powerpoint/2010/main" val="16874155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endParaRPr lang="zh-CN" altLang="en-US"/>
          </a:p>
        </p:txBody>
      </p:sp>
      <p:sp>
        <p:nvSpPr>
          <p:cNvPr id="4" name="日期占位符 3"/>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3638"/>
            <a:ext cx="2133600" cy="457200"/>
          </a:xfrm>
        </p:spPr>
        <p:txBody>
          <a:bodyPr/>
          <a:lstStyle>
            <a:lvl1pPr>
              <a:defRPr/>
            </a:lvl1pPr>
          </a:lstStyle>
          <a:p>
            <a:fld id="{742803CD-2E52-41C9-AD7D-50B9B0ECB3E1}" type="slidenum">
              <a:rPr lang="en-US" altLang="zh-CN"/>
              <a:pPr/>
              <a:t>‹#›</a:t>
            </a:fld>
            <a:endParaRPr lang="en-US" altLang="zh-CN"/>
          </a:p>
        </p:txBody>
      </p:sp>
    </p:spTree>
    <p:extLst>
      <p:ext uri="{BB962C8B-B14F-4D97-AF65-F5344CB8AC3E}">
        <p14:creationId xmlns:p14="http://schemas.microsoft.com/office/powerpoint/2010/main" val="150744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F2C0891-AF02-42A8-8087-B386513CD141}"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BEDF063-CF53-4C60-BDCB-BDED4941CC5D}"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5C84FBD-3FBB-4143-95D2-2E9242A64CBA}"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13B8C28-87F5-47A8-B212-02A16CD8B2D1}"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3E62DD59-BB1E-4B54-A1E9-8BE084F37540}"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C96D717-5301-4F52-B6D4-3D74BD032045}"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92DEE8C-3FB2-4317-B3D9-CF6ADB0DBAE9}"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7203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203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0" sz="1200">
                <a:latin typeface="+mj-lt"/>
              </a:defRPr>
            </a:lvl1pPr>
          </a:lstStyle>
          <a:p>
            <a:endParaRPr lang="en-US" altLang="zh-CN"/>
          </a:p>
        </p:txBody>
      </p:sp>
      <p:sp>
        <p:nvSpPr>
          <p:cNvPr id="17203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kumimoji="0" sz="1200">
                <a:latin typeface="+mj-lt"/>
              </a:defRPr>
            </a:lvl1pPr>
          </a:lstStyle>
          <a:p>
            <a:endParaRPr lang="en-US" altLang="zh-CN"/>
          </a:p>
        </p:txBody>
      </p:sp>
      <p:sp>
        <p:nvSpPr>
          <p:cNvPr id="17203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200">
                <a:latin typeface="+mj-lt"/>
              </a:defRPr>
            </a:lvl1pPr>
          </a:lstStyle>
          <a:p>
            <a:fld id="{8A9A7E40-8D50-4340-AB50-27F6AD3A4E93}" type="slidenum">
              <a:rPr lang="en-US" altLang="zh-CN"/>
              <a:pPr/>
              <a:t>‹#›</a:t>
            </a:fld>
            <a:endParaRPr lang="en-US" altLang="zh-CN"/>
          </a:p>
        </p:txBody>
      </p:sp>
      <p:sp>
        <p:nvSpPr>
          <p:cNvPr id="17203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7204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Lst>
  <p:timing>
    <p:tnLst>
      <p:par>
        <p:cTn id="1" dur="indefinite" restart="never" nodeType="tmRoot"/>
      </p:par>
    </p:tnLst>
  </p:timing>
  <p:hf hdr="0" ftr="0" dt="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zh-CN" altLang="en-US" dirty="0" smtClean="0"/>
              <a:t>单击此处编辑母版标题样式</a:t>
            </a:r>
            <a:endParaRPr dirty="0"/>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endParaRPr lang="en-US" altLang="zh-CN"/>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ltLang="zh-CN"/>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2800">
                <a:solidFill>
                  <a:schemeClr val="bg1"/>
                </a:solidFill>
              </a:defRPr>
            </a:lvl1pPr>
          </a:lstStyle>
          <a:p>
            <a:fld id="{8A9A7E40-8D50-4340-AB50-27F6AD3A4E93}" type="slidenum">
              <a:rPr lang="en-US" altLang="zh-CN" smtClean="0"/>
              <a:pPr/>
              <a:t>‹#›</a:t>
            </a:fld>
            <a:endParaRPr lang="en-US" altLang="zh-CN" dirty="0"/>
          </a:p>
        </p:txBody>
      </p:sp>
    </p:spTree>
    <p:extLst>
      <p:ext uri="{BB962C8B-B14F-4D97-AF65-F5344CB8AC3E}">
        <p14:creationId xmlns:p14="http://schemas.microsoft.com/office/powerpoint/2010/main" val="118691740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Lst>
  <p:timing>
    <p:tnLst>
      <p:par>
        <p:cTn id="1" dur="indefinite" restart="never" nodeType="tmRoot"/>
      </p:par>
    </p:tnLst>
  </p:timing>
  <p:hf hdr="0" ftr="0" dt="0"/>
  <p:txStyles>
    <p:titleStyle>
      <a:lvl1pPr algn="ctr" defTabSz="914400" rtl="0" eaLnBrk="1" latinLnBrk="0" hangingPunct="1">
        <a:spcBef>
          <a:spcPct val="0"/>
        </a:spcBef>
        <a:buNone/>
        <a:defRPr sz="4600" kern="1200">
          <a:solidFill>
            <a:schemeClr val="accent1"/>
          </a:solidFill>
          <a:latin typeface="微软雅黑" panose="020B0503020204020204" pitchFamily="34" charset="-122"/>
          <a:ea typeface="微软雅黑" panose="020B0503020204020204" pitchFamily="34" charset="-122"/>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3" Type="http://schemas.openxmlformats.org/officeDocument/2006/relationships/slide" Target="slide98.xml"/><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101.xml.rels><?xml version="1.0" encoding="UTF-8" standalone="yes"?>
<Relationships xmlns="http://schemas.openxmlformats.org/package/2006/relationships"><Relationship Id="rId2" Type="http://schemas.openxmlformats.org/officeDocument/2006/relationships/slide" Target="slide98.xml"/><Relationship Id="rId1" Type="http://schemas.openxmlformats.org/officeDocument/2006/relationships/slideLayout" Target="../slideLayouts/slideLayout2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7.xml"/><Relationship Id="rId1" Type="http://schemas.openxmlformats.org/officeDocument/2006/relationships/vmlDrawing" Target="../drawings/vmlDrawing26.vml"/><Relationship Id="rId4" Type="http://schemas.openxmlformats.org/officeDocument/2006/relationships/image" Target="../media/image18.emf"/></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8.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8.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6.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6.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2.xml"/><Relationship Id="rId1" Type="http://schemas.openxmlformats.org/officeDocument/2006/relationships/vmlDrawing" Target="../drawings/vmlDrawing7.vml"/><Relationship Id="rId4" Type="http://schemas.openxmlformats.org/officeDocument/2006/relationships/image" Target="../media/image7.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2.xml"/><Relationship Id="rId1" Type="http://schemas.openxmlformats.org/officeDocument/2006/relationships/vmlDrawing" Target="../drawings/vmlDrawing8.vml"/><Relationship Id="rId4" Type="http://schemas.openxmlformats.org/officeDocument/2006/relationships/image" Target="../media/image7.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2.xml"/><Relationship Id="rId1" Type="http://schemas.openxmlformats.org/officeDocument/2006/relationships/vmlDrawing" Target="../drawings/vmlDrawing9.v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2.xml"/><Relationship Id="rId1" Type="http://schemas.openxmlformats.org/officeDocument/2006/relationships/vmlDrawing" Target="../drawings/vmlDrawing10.vml"/><Relationship Id="rId4" Type="http://schemas.openxmlformats.org/officeDocument/2006/relationships/image" Target="../media/image7.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2.xml"/><Relationship Id="rId1" Type="http://schemas.openxmlformats.org/officeDocument/2006/relationships/vmlDrawing" Target="../drawings/vmlDrawing11.vml"/><Relationship Id="rId4" Type="http://schemas.openxmlformats.org/officeDocument/2006/relationships/image" Target="../media/image7.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2.xml"/><Relationship Id="rId1" Type="http://schemas.openxmlformats.org/officeDocument/2006/relationships/vmlDrawing" Target="../drawings/vmlDrawing12.vml"/><Relationship Id="rId4" Type="http://schemas.openxmlformats.org/officeDocument/2006/relationships/image" Target="../media/image7.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2.xml"/><Relationship Id="rId1" Type="http://schemas.openxmlformats.org/officeDocument/2006/relationships/vmlDrawing" Target="../drawings/vmlDrawing13.vml"/><Relationship Id="rId4" Type="http://schemas.openxmlformats.org/officeDocument/2006/relationships/image" Target="../media/image7.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2.xml"/><Relationship Id="rId1" Type="http://schemas.openxmlformats.org/officeDocument/2006/relationships/vmlDrawing" Target="../drawings/vmlDrawing14.vml"/><Relationship Id="rId4" Type="http://schemas.openxmlformats.org/officeDocument/2006/relationships/image" Target="../media/image7.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2.xml"/><Relationship Id="rId1" Type="http://schemas.openxmlformats.org/officeDocument/2006/relationships/vmlDrawing" Target="../drawings/vmlDrawing15.vml"/><Relationship Id="rId4" Type="http://schemas.openxmlformats.org/officeDocument/2006/relationships/image" Target="../media/image7.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2.xml"/><Relationship Id="rId1" Type="http://schemas.openxmlformats.org/officeDocument/2006/relationships/vmlDrawing" Target="../drawings/vmlDrawing16.vml"/><Relationship Id="rId4" Type="http://schemas.openxmlformats.org/officeDocument/2006/relationships/image" Target="../media/image7.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6.xml"/><Relationship Id="rId1" Type="http://schemas.openxmlformats.org/officeDocument/2006/relationships/vmlDrawing" Target="../drawings/vmlDrawing17.vml"/><Relationship Id="rId4" Type="http://schemas.openxmlformats.org/officeDocument/2006/relationships/image" Target="../media/image11.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6.xml"/><Relationship Id="rId1" Type="http://schemas.openxmlformats.org/officeDocument/2006/relationships/vmlDrawing" Target="../drawings/vmlDrawing18.vml"/><Relationship Id="rId4" Type="http://schemas.openxmlformats.org/officeDocument/2006/relationships/image" Target="../media/image11.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6.xml"/><Relationship Id="rId1" Type="http://schemas.openxmlformats.org/officeDocument/2006/relationships/vmlDrawing" Target="../drawings/vmlDrawing19.vml"/><Relationship Id="rId4" Type="http://schemas.openxmlformats.org/officeDocument/2006/relationships/image" Target="../media/image11.emf"/></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vmlDrawing" Target="../drawings/vmlDrawing20.vml"/><Relationship Id="rId6" Type="http://schemas.openxmlformats.org/officeDocument/2006/relationships/image" Target="../media/image12.emf"/><Relationship Id="rId5" Type="http://schemas.openxmlformats.org/officeDocument/2006/relationships/oleObject" Target="../embeddings/oleObject23.bin"/><Relationship Id="rId4" Type="http://schemas.openxmlformats.org/officeDocument/2006/relationships/image" Target="../media/image13.png"/></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6.xml"/><Relationship Id="rId1" Type="http://schemas.openxmlformats.org/officeDocument/2006/relationships/vmlDrawing" Target="../drawings/vmlDrawing21.vml"/><Relationship Id="rId4" Type="http://schemas.openxmlformats.org/officeDocument/2006/relationships/image" Target="../media/image12.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5.emf"/><Relationship Id="rId2" Type="http://schemas.openxmlformats.org/officeDocument/2006/relationships/slideLayout" Target="../slideLayouts/slideLayout22.xml"/><Relationship Id="rId1" Type="http://schemas.openxmlformats.org/officeDocument/2006/relationships/vmlDrawing" Target="../drawings/vmlDrawing22.vml"/><Relationship Id="rId6" Type="http://schemas.openxmlformats.org/officeDocument/2006/relationships/oleObject" Target="../embeddings/oleObject26.bin"/><Relationship Id="rId5" Type="http://schemas.openxmlformats.org/officeDocument/2006/relationships/image" Target="../media/image14.emf"/><Relationship Id="rId4" Type="http://schemas.openxmlformats.org/officeDocument/2006/relationships/oleObject" Target="../embeddings/oleObject25.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6.xml"/><Relationship Id="rId1" Type="http://schemas.openxmlformats.org/officeDocument/2006/relationships/vmlDrawing" Target="../drawings/vmlDrawing23.vml"/><Relationship Id="rId4" Type="http://schemas.openxmlformats.org/officeDocument/2006/relationships/image" Target="../media/image16.e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6.xml"/><Relationship Id="rId1" Type="http://schemas.openxmlformats.org/officeDocument/2006/relationships/vmlDrawing" Target="../drawings/vmlDrawing24.vml"/><Relationship Id="rId4" Type="http://schemas.openxmlformats.org/officeDocument/2006/relationships/image" Target="../media/image17.emf"/></Relationships>
</file>

<file path=ppt/slides/_rels/slide96.xml.rels><?xml version="1.0" encoding="UTF-8" standalone="yes"?>
<Relationships xmlns="http://schemas.openxmlformats.org/package/2006/relationships"><Relationship Id="rId2" Type="http://schemas.openxmlformats.org/officeDocument/2006/relationships/slide" Target="slide99.xml"/><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8.xml"/><Relationship Id="rId1" Type="http://schemas.openxmlformats.org/officeDocument/2006/relationships/vmlDrawing" Target="../drawings/vmlDrawing25.vml"/><Relationship Id="rId5" Type="http://schemas.openxmlformats.org/officeDocument/2006/relationships/oleObject" Target="../embeddings/oleObject30.bin"/><Relationship Id="rId4" Type="http://schemas.openxmlformats.org/officeDocument/2006/relationships/image" Target="../media/image5.wmf"/></Relationships>
</file>

<file path=ppt/slides/_rels/slide98.xml.rels><?xml version="1.0" encoding="UTF-8" standalone="yes"?>
<Relationships xmlns="http://schemas.openxmlformats.org/package/2006/relationships"><Relationship Id="rId3" Type="http://schemas.openxmlformats.org/officeDocument/2006/relationships/slide" Target="slide100.xml"/><Relationship Id="rId2" Type="http://schemas.openxmlformats.org/officeDocument/2006/relationships/slide" Target="slide99.xml"/><Relationship Id="rId1" Type="http://schemas.openxmlformats.org/officeDocument/2006/relationships/slideLayout" Target="../slideLayouts/slideLayout16.xml"/><Relationship Id="rId5" Type="http://schemas.openxmlformats.org/officeDocument/2006/relationships/slide" Target="slide102.xml"/><Relationship Id="rId4" Type="http://schemas.openxmlformats.org/officeDocument/2006/relationships/slide" Target="slide101.xml"/></Relationships>
</file>

<file path=ppt/slides/_rels/slide99.xml.rels><?xml version="1.0" encoding="UTF-8" standalone="yes"?>
<Relationships xmlns="http://schemas.openxmlformats.org/package/2006/relationships"><Relationship Id="rId2" Type="http://schemas.openxmlformats.org/officeDocument/2006/relationships/slide" Target="slide9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3600" dirty="0"/>
              <a:t>第四章 </a:t>
            </a:r>
            <a:r>
              <a:rPr lang="zh-CN" altLang="en-US" sz="3600" dirty="0" smtClean="0"/>
              <a:t>语法分析</a:t>
            </a:r>
            <a:endParaRPr lang="zh-CN" altLang="en-US" sz="3600" dirty="0"/>
          </a:p>
        </p:txBody>
      </p:sp>
      <p:sp>
        <p:nvSpPr>
          <p:cNvPr id="21507" name="Rectangle 3"/>
          <p:cNvSpPr>
            <a:spLocks noGrp="1" noChangeArrowheads="1"/>
          </p:cNvSpPr>
          <p:nvPr>
            <p:ph idx="1"/>
          </p:nvPr>
        </p:nvSpPr>
        <p:spPr>
          <a:xfrm>
            <a:off x="533400" y="1752600"/>
            <a:ext cx="8229600" cy="4525963"/>
          </a:xfrm>
        </p:spPr>
        <p:txBody>
          <a:bodyPr>
            <a:normAutofit/>
          </a:bodyPr>
          <a:lstStyle/>
          <a:p>
            <a:r>
              <a:rPr lang="en-US" altLang="zh-CN" sz="2800" dirty="0"/>
              <a:t>4.1 </a:t>
            </a:r>
            <a:r>
              <a:rPr lang="zh-CN" altLang="en-US" sz="2800" dirty="0"/>
              <a:t>语法分析器的功能</a:t>
            </a:r>
          </a:p>
          <a:p>
            <a:r>
              <a:rPr lang="en-US" altLang="zh-CN" sz="2800" dirty="0"/>
              <a:t>4.2 </a:t>
            </a:r>
            <a:r>
              <a:rPr lang="zh-CN" altLang="en-US" sz="2800" dirty="0" smtClean="0"/>
              <a:t>自上而下语法分析</a:t>
            </a:r>
            <a:endParaRPr lang="en-US" altLang="zh-CN" sz="2800" dirty="0" smtClean="0"/>
          </a:p>
          <a:p>
            <a:r>
              <a:rPr lang="en-US" altLang="zh-CN" sz="2800" dirty="0" smtClean="0"/>
              <a:t>4.3  </a:t>
            </a:r>
            <a:r>
              <a:rPr lang="zh-CN" altLang="en-US" sz="2800" dirty="0" smtClean="0"/>
              <a:t>自下而上语法分析</a:t>
            </a:r>
            <a:endParaRPr lang="en-US" altLang="zh-CN" sz="2800" dirty="0" smtClean="0"/>
          </a:p>
          <a:p>
            <a:r>
              <a:rPr lang="en-US" altLang="zh-CN" sz="2800" dirty="0" smtClean="0"/>
              <a:t>4.4	 </a:t>
            </a:r>
            <a:r>
              <a:rPr lang="zh-CN" altLang="en-US" sz="2800" dirty="0" smtClean="0"/>
              <a:t>语法分析器生成工具</a:t>
            </a:r>
            <a:endParaRPr lang="zh-CN" altLang="en-US" sz="2800" dirty="0"/>
          </a:p>
        </p:txBody>
      </p:sp>
      <p:sp>
        <p:nvSpPr>
          <p:cNvPr id="5" name="灯片编号占位符 5"/>
          <p:cNvSpPr>
            <a:spLocks noGrp="1"/>
          </p:cNvSpPr>
          <p:nvPr>
            <p:ph type="sldNum" sz="quarter" idx="12"/>
          </p:nvPr>
        </p:nvSpPr>
        <p:spPr/>
        <p:txBody>
          <a:bodyPr/>
          <a:lstStyle/>
          <a:p>
            <a:fld id="{67D7B8A6-435D-44F6-BF7B-6B749026F4D4}" type="slidenum">
              <a:rPr lang="en-US" altLang="zh-CN"/>
              <a:pPr/>
              <a:t>1</a:t>
            </a:fld>
            <a:endParaRPr lang="en-US" altLang="zh-CN"/>
          </a:p>
        </p:txBody>
      </p:sp>
    </p:spTree>
    <p:extLst>
      <p:ext uri="{BB962C8B-B14F-4D97-AF65-F5344CB8AC3E}">
        <p14:creationId xmlns:p14="http://schemas.microsoft.com/office/powerpoint/2010/main" val="3957155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8182" y="1928162"/>
            <a:ext cx="3963193" cy="2600712"/>
          </a:xfrm>
          <a:prstGeom prst="rect">
            <a:avLst/>
          </a:prstGeom>
        </p:spPr>
        <p:txBody>
          <a:bodyPr wrap="square">
            <a:spAutoFit/>
          </a:bodyPr>
          <a:lstStyle/>
          <a:p>
            <a:pPr marL="273050" indent="-273050" algn="l">
              <a:lnSpc>
                <a:spcPts val="3000"/>
              </a:lnSpc>
              <a:spcBef>
                <a:spcPct val="20000"/>
              </a:spcBef>
              <a:buSzPct val="100000"/>
              <a:buFont typeface="Wingdings" pitchFamily="2" charset="2"/>
              <a:buChar char="Ø"/>
              <a:defRPr/>
            </a:pPr>
            <a:r>
              <a:rPr lang="zh-CN" altLang="en-US" sz="2400" dirty="0" smtClean="0">
                <a:latin typeface="华文楷体" panose="02010600040101010101" pitchFamily="2" charset="-122"/>
                <a:ea typeface="华文楷体" panose="02010600040101010101" pitchFamily="2" charset="-122"/>
                <a:cs typeface="Times New Roman" pitchFamily="18" charset="0"/>
              </a:rPr>
              <a:t>例，</a:t>
            </a: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文法</a:t>
            </a:r>
            <a:r>
              <a:rPr lang="en-US" altLang="zh-CN" sz="2000" i="1" dirty="0">
                <a:latin typeface="Times New Roman" panose="02020603050405020304" pitchFamily="18" charset="0"/>
                <a:ea typeface="华文楷体" panose="02010600040101010101" pitchFamily="2" charset="-122"/>
                <a:cs typeface="Times New Roman" panose="02020603050405020304" pitchFamily="18" charset="0"/>
              </a:rPr>
              <a:t>G</a:t>
            </a:r>
          </a:p>
          <a:p>
            <a:pPr lvl="1" algn="l" eaLnBrk="1" hangingPunct="1">
              <a:defRPr/>
            </a:pPr>
            <a:r>
              <a:rPr lang="en-US" altLang="zh-CN" sz="2000" i="1" dirty="0">
                <a:solidFill>
                  <a:prstClr val="black"/>
                </a:solidFill>
                <a:latin typeface="Times New Roman" pitchFamily="18" charset="0"/>
                <a:ea typeface="楷体_GB2312"/>
                <a:cs typeface="Times New Roman" pitchFamily="18" charset="0"/>
              </a:rPr>
              <a:t>  E </a:t>
            </a:r>
            <a:r>
              <a:rPr lang="en-US" altLang="zh-CN" sz="2000" dirty="0">
                <a:solidFill>
                  <a:prstClr val="black"/>
                </a:solidFill>
                <a:latin typeface="Times New Roman" pitchFamily="18" charset="0"/>
                <a:ea typeface="楷体_GB2312"/>
                <a:cs typeface="Times New Roman" pitchFamily="18" charset="0"/>
              </a:rPr>
              <a:t>→ </a:t>
            </a:r>
            <a:r>
              <a:rPr lang="en-US" altLang="zh-CN" sz="2000" i="1" dirty="0">
                <a:solidFill>
                  <a:prstClr val="black"/>
                </a:solidFill>
                <a:latin typeface="Times New Roman" pitchFamily="18" charset="0"/>
                <a:ea typeface="楷体_GB2312"/>
                <a:cs typeface="Times New Roman" pitchFamily="18" charset="0"/>
              </a:rPr>
              <a:t>E </a:t>
            </a:r>
            <a:r>
              <a:rPr lang="en-US" altLang="zh-CN" sz="2000" dirty="0">
                <a:solidFill>
                  <a:prstClr val="black"/>
                </a:solidFill>
                <a:latin typeface="Times New Roman" pitchFamily="18" charset="0"/>
                <a:ea typeface="楷体_GB2312"/>
                <a:cs typeface="Times New Roman" pitchFamily="18" charset="0"/>
              </a:rPr>
              <a:t>+ </a:t>
            </a:r>
            <a:r>
              <a:rPr lang="en-US" altLang="zh-CN" sz="2000" i="1" dirty="0">
                <a:solidFill>
                  <a:prstClr val="black"/>
                </a:solidFill>
                <a:latin typeface="Times New Roman" pitchFamily="18" charset="0"/>
                <a:ea typeface="楷体_GB2312"/>
                <a:cs typeface="Times New Roman" pitchFamily="18" charset="0"/>
              </a:rPr>
              <a:t>T </a:t>
            </a:r>
            <a:r>
              <a:rPr lang="en-US" altLang="zh-CN" sz="2000" dirty="0">
                <a:solidFill>
                  <a:prstClr val="black"/>
                </a:solidFill>
                <a:latin typeface="Times New Roman" pitchFamily="18" charset="0"/>
                <a:ea typeface="楷体_GB2312"/>
                <a:cs typeface="Times New Roman" pitchFamily="18" charset="0"/>
              </a:rPr>
              <a:t>| </a:t>
            </a:r>
            <a:r>
              <a:rPr lang="en-US" altLang="zh-CN" sz="2000" i="1" dirty="0">
                <a:solidFill>
                  <a:prstClr val="black"/>
                </a:solidFill>
                <a:latin typeface="Times New Roman" pitchFamily="18" charset="0"/>
                <a:ea typeface="楷体_GB2312"/>
                <a:cs typeface="Times New Roman" pitchFamily="18" charset="0"/>
              </a:rPr>
              <a:t>E </a:t>
            </a:r>
            <a:r>
              <a:rPr lang="en-US" altLang="zh-CN" sz="2000" dirty="0">
                <a:solidFill>
                  <a:prstClr val="black"/>
                </a:solidFill>
                <a:latin typeface="Times New Roman" pitchFamily="18" charset="0"/>
                <a:ea typeface="楷体_GB2312"/>
                <a:cs typeface="Times New Roman" pitchFamily="18" charset="0"/>
              </a:rPr>
              <a:t>– </a:t>
            </a:r>
            <a:r>
              <a:rPr lang="en-US" altLang="zh-CN" sz="2000" i="1" dirty="0">
                <a:solidFill>
                  <a:prstClr val="black"/>
                </a:solidFill>
                <a:latin typeface="Times New Roman" pitchFamily="18" charset="0"/>
                <a:ea typeface="楷体_GB2312"/>
                <a:cs typeface="Times New Roman" pitchFamily="18" charset="0"/>
              </a:rPr>
              <a:t>T </a:t>
            </a:r>
            <a:r>
              <a:rPr lang="en-US" altLang="zh-CN" sz="2000" dirty="0">
                <a:solidFill>
                  <a:prstClr val="black"/>
                </a:solidFill>
                <a:latin typeface="Times New Roman" pitchFamily="18" charset="0"/>
                <a:ea typeface="楷体_GB2312"/>
                <a:cs typeface="Times New Roman" pitchFamily="18" charset="0"/>
              </a:rPr>
              <a:t>| </a:t>
            </a:r>
            <a:r>
              <a:rPr lang="en-US" altLang="zh-CN" sz="2000" i="1" dirty="0">
                <a:solidFill>
                  <a:prstClr val="black"/>
                </a:solidFill>
                <a:latin typeface="Times New Roman" pitchFamily="18" charset="0"/>
                <a:ea typeface="楷体_GB2312"/>
                <a:cs typeface="Times New Roman" pitchFamily="18" charset="0"/>
              </a:rPr>
              <a:t>T</a:t>
            </a:r>
          </a:p>
          <a:p>
            <a:pPr lvl="1" algn="l" eaLnBrk="1" hangingPunct="1">
              <a:defRPr/>
            </a:pPr>
            <a:r>
              <a:rPr lang="en-US" altLang="zh-CN" sz="2000" i="1" dirty="0">
                <a:solidFill>
                  <a:prstClr val="black"/>
                </a:solidFill>
                <a:latin typeface="Times New Roman" pitchFamily="18" charset="0"/>
                <a:ea typeface="楷体_GB2312"/>
                <a:cs typeface="Times New Roman" pitchFamily="18" charset="0"/>
              </a:rPr>
              <a:t>  T</a:t>
            </a:r>
            <a:r>
              <a:rPr lang="en-US" altLang="zh-CN" sz="2000" dirty="0">
                <a:solidFill>
                  <a:prstClr val="black"/>
                </a:solidFill>
                <a:latin typeface="Times New Roman" pitchFamily="18" charset="0"/>
                <a:ea typeface="楷体_GB2312"/>
                <a:cs typeface="Times New Roman" pitchFamily="18" charset="0"/>
              </a:rPr>
              <a:t> → </a:t>
            </a:r>
            <a:r>
              <a:rPr lang="en-US" altLang="zh-CN" sz="2000" i="1" dirty="0">
                <a:solidFill>
                  <a:prstClr val="black"/>
                </a:solidFill>
                <a:latin typeface="Times New Roman" pitchFamily="18" charset="0"/>
                <a:ea typeface="楷体_GB2312"/>
                <a:cs typeface="Times New Roman" pitchFamily="18" charset="0"/>
              </a:rPr>
              <a:t>T</a:t>
            </a:r>
            <a:r>
              <a:rPr lang="en-US" altLang="zh-CN" sz="2000" dirty="0">
                <a:solidFill>
                  <a:prstClr val="black"/>
                </a:solidFill>
                <a:latin typeface="Times New Roman" pitchFamily="18" charset="0"/>
                <a:ea typeface="楷体_GB2312"/>
                <a:cs typeface="Times New Roman" pitchFamily="18" charset="0"/>
              </a:rPr>
              <a:t> * </a:t>
            </a:r>
            <a:r>
              <a:rPr lang="en-US" altLang="zh-CN" sz="2000" i="1" dirty="0">
                <a:solidFill>
                  <a:prstClr val="black"/>
                </a:solidFill>
                <a:latin typeface="Times New Roman" pitchFamily="18" charset="0"/>
                <a:ea typeface="楷体_GB2312"/>
                <a:cs typeface="Times New Roman" pitchFamily="18" charset="0"/>
              </a:rPr>
              <a:t>F</a:t>
            </a:r>
            <a:r>
              <a:rPr lang="en-US" altLang="zh-CN" sz="2000" dirty="0">
                <a:solidFill>
                  <a:prstClr val="black"/>
                </a:solidFill>
                <a:latin typeface="Times New Roman" pitchFamily="18" charset="0"/>
                <a:ea typeface="楷体_GB2312"/>
                <a:cs typeface="Times New Roman" pitchFamily="18" charset="0"/>
              </a:rPr>
              <a:t> | </a:t>
            </a:r>
            <a:r>
              <a:rPr lang="en-US" altLang="zh-CN" sz="2000" i="1" dirty="0">
                <a:solidFill>
                  <a:prstClr val="black"/>
                </a:solidFill>
                <a:latin typeface="Times New Roman" pitchFamily="18" charset="0"/>
                <a:ea typeface="楷体_GB2312"/>
                <a:cs typeface="Times New Roman" pitchFamily="18" charset="0"/>
              </a:rPr>
              <a:t>T</a:t>
            </a:r>
            <a:r>
              <a:rPr lang="en-US" altLang="zh-CN" sz="2000" dirty="0">
                <a:solidFill>
                  <a:prstClr val="black"/>
                </a:solidFill>
                <a:latin typeface="Times New Roman" pitchFamily="18" charset="0"/>
                <a:ea typeface="楷体_GB2312"/>
                <a:cs typeface="Times New Roman" pitchFamily="18" charset="0"/>
              </a:rPr>
              <a:t> / </a:t>
            </a:r>
            <a:r>
              <a:rPr lang="en-US" altLang="zh-CN" sz="2000" i="1" dirty="0">
                <a:solidFill>
                  <a:prstClr val="black"/>
                </a:solidFill>
                <a:latin typeface="Times New Roman" pitchFamily="18" charset="0"/>
                <a:ea typeface="楷体_GB2312"/>
                <a:cs typeface="Times New Roman" pitchFamily="18" charset="0"/>
              </a:rPr>
              <a:t>F</a:t>
            </a:r>
            <a:r>
              <a:rPr lang="en-US" altLang="zh-CN" sz="2000" dirty="0">
                <a:solidFill>
                  <a:prstClr val="black"/>
                </a:solidFill>
                <a:latin typeface="Times New Roman" pitchFamily="18" charset="0"/>
                <a:ea typeface="楷体_GB2312"/>
                <a:cs typeface="Times New Roman" pitchFamily="18" charset="0"/>
              </a:rPr>
              <a:t> | </a:t>
            </a:r>
            <a:r>
              <a:rPr lang="en-US" altLang="zh-CN" sz="2000" i="1" dirty="0">
                <a:solidFill>
                  <a:prstClr val="black"/>
                </a:solidFill>
                <a:latin typeface="Times New Roman" pitchFamily="18" charset="0"/>
                <a:ea typeface="楷体_GB2312"/>
                <a:cs typeface="Times New Roman" pitchFamily="18" charset="0"/>
              </a:rPr>
              <a:t>F</a:t>
            </a:r>
          </a:p>
          <a:p>
            <a:pPr lvl="1" algn="l" eaLnBrk="1" hangingPunct="1">
              <a:defRPr/>
            </a:pPr>
            <a:r>
              <a:rPr lang="en-US" altLang="zh-CN" sz="2000" i="1" dirty="0">
                <a:solidFill>
                  <a:prstClr val="black"/>
                </a:solidFill>
                <a:latin typeface="Times New Roman" pitchFamily="18" charset="0"/>
                <a:ea typeface="楷体_GB2312"/>
                <a:cs typeface="Times New Roman" pitchFamily="18" charset="0"/>
              </a:rPr>
              <a:t>  F</a:t>
            </a:r>
            <a:r>
              <a:rPr lang="en-US" altLang="zh-CN" sz="2000" dirty="0">
                <a:solidFill>
                  <a:prstClr val="black"/>
                </a:solidFill>
                <a:latin typeface="Times New Roman" pitchFamily="18" charset="0"/>
                <a:ea typeface="楷体_GB2312"/>
                <a:cs typeface="Times New Roman" pitchFamily="18" charset="0"/>
              </a:rPr>
              <a:t> → ( </a:t>
            </a:r>
            <a:r>
              <a:rPr lang="en-US" altLang="zh-CN" sz="2000" i="1" dirty="0">
                <a:solidFill>
                  <a:prstClr val="black"/>
                </a:solidFill>
                <a:latin typeface="Times New Roman" pitchFamily="18" charset="0"/>
                <a:ea typeface="楷体_GB2312"/>
                <a:cs typeface="Times New Roman" pitchFamily="18" charset="0"/>
              </a:rPr>
              <a:t>E</a:t>
            </a:r>
            <a:r>
              <a:rPr lang="en-US" altLang="zh-CN" sz="2000" dirty="0">
                <a:solidFill>
                  <a:prstClr val="black"/>
                </a:solidFill>
                <a:latin typeface="Times New Roman" pitchFamily="18" charset="0"/>
                <a:ea typeface="楷体_GB2312"/>
                <a:cs typeface="Times New Roman" pitchFamily="18" charset="0"/>
              </a:rPr>
              <a:t> ) | </a:t>
            </a:r>
            <a:r>
              <a:rPr lang="en-US" altLang="zh-CN" sz="2000" dirty="0" err="1" smtClean="0">
                <a:solidFill>
                  <a:prstClr val="black"/>
                </a:solidFill>
                <a:latin typeface="Times New Roman" pitchFamily="18" charset="0"/>
                <a:ea typeface="楷体_GB2312"/>
                <a:cs typeface="Times New Roman" pitchFamily="18" charset="0"/>
              </a:rPr>
              <a:t>i</a:t>
            </a:r>
            <a:endParaRPr lang="en-US" altLang="zh-CN" sz="2000" dirty="0">
              <a:solidFill>
                <a:prstClr val="black"/>
              </a:solidFill>
              <a:latin typeface="Times New Roman" pitchFamily="18" charset="0"/>
              <a:ea typeface="楷体_GB2312"/>
              <a:cs typeface="Times New Roman" pitchFamily="18" charset="0"/>
            </a:endParaRPr>
          </a:p>
          <a:p>
            <a:pPr marL="576263" lvl="1" indent="-273050" algn="l">
              <a:spcBef>
                <a:spcPct val="20000"/>
              </a:spcBef>
              <a:buSzPct val="100000"/>
              <a:buFont typeface="Wingdings" pitchFamily="2" charset="2"/>
              <a:buChar char="Ø"/>
              <a:defRPr/>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输入</a:t>
            </a:r>
          </a:p>
          <a:p>
            <a:pPr marL="303213" lvl="1" algn="l">
              <a:spcBef>
                <a:spcPct val="20000"/>
              </a:spcBef>
              <a:buSzPct val="100000"/>
              <a:defRPr/>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err="1" smtClean="0">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 name="组合 3"/>
          <p:cNvGrpSpPr/>
          <p:nvPr/>
        </p:nvGrpSpPr>
        <p:grpSpPr>
          <a:xfrm>
            <a:off x="4379688" y="2286000"/>
            <a:ext cx="2859312" cy="1449447"/>
            <a:chOff x="4146551" y="2214564"/>
            <a:chExt cx="2859312" cy="1449447"/>
          </a:xfrm>
        </p:grpSpPr>
        <p:sp>
          <p:nvSpPr>
            <p:cNvPr id="6" name="Rectangle 6"/>
            <p:cNvSpPr>
              <a:spLocks noChangeArrowheads="1"/>
            </p:cNvSpPr>
            <p:nvPr/>
          </p:nvSpPr>
          <p:spPr bwMode="auto">
            <a:xfrm>
              <a:off x="4146551" y="2214564"/>
              <a:ext cx="20431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ahoma" panose="020B0604030504040204" pitchFamily="34" charset="0"/>
                  <a:ea typeface="宋体" panose="02010600030101010101" pitchFamily="2" charset="-122"/>
                </a:defRPr>
              </a:lvl1pPr>
              <a:lvl2pPr marL="19050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lvl="1">
                <a:spcBef>
                  <a:spcPct val="20000"/>
                </a:spcBef>
                <a:buClr>
                  <a:srgbClr val="3333CC"/>
                </a:buClr>
                <a:buSzPct val="75000"/>
              </a:pPr>
              <a:r>
                <a:rPr kumimoji="1" lang="en-US" altLang="zh-CN" sz="2000" i="1" dirty="0">
                  <a:latin typeface="Times New Roman" panose="02020603050405020304" pitchFamily="18" charset="0"/>
                  <a:cs typeface="Times New Roman" panose="02020603050405020304" pitchFamily="18" charset="0"/>
                </a:rPr>
                <a:t>E </a:t>
              </a:r>
              <a:r>
                <a:rPr kumimoji="1"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000" dirty="0">
                  <a:latin typeface="Times New Roman" panose="02020603050405020304" pitchFamily="18" charset="0"/>
                  <a:cs typeface="Times New Roman" panose="02020603050405020304" pitchFamily="18" charset="0"/>
                </a:rPr>
                <a:t> </a:t>
              </a:r>
              <a:r>
                <a:rPr kumimoji="1" lang="en-US" altLang="zh-CN" sz="2000" i="1" dirty="0">
                  <a:latin typeface="Times New Roman" panose="02020603050405020304" pitchFamily="18" charset="0"/>
                  <a:cs typeface="Times New Roman" panose="02020603050405020304" pitchFamily="18" charset="0"/>
                </a:rPr>
                <a:t>E </a:t>
              </a:r>
              <a:r>
                <a:rPr kumimoji="1" lang="en-US" altLang="zh-CN" sz="2000" dirty="0">
                  <a:latin typeface="Times New Roman" panose="02020603050405020304" pitchFamily="18" charset="0"/>
                  <a:cs typeface="Times New Roman" panose="02020603050405020304" pitchFamily="18" charset="0"/>
                </a:rPr>
                <a:t>+ </a:t>
              </a:r>
              <a:r>
                <a:rPr kumimoji="1" lang="en-US" altLang="zh-CN" sz="2000" i="1" dirty="0">
                  <a:latin typeface="Times New Roman" panose="02020603050405020304" pitchFamily="18" charset="0"/>
                  <a:cs typeface="Times New Roman" panose="02020603050405020304" pitchFamily="18" charset="0"/>
                </a:rPr>
                <a:t>T</a:t>
              </a:r>
              <a:r>
                <a:rPr kumimoji="1" lang="en-US" altLang="zh-CN" sz="2000" dirty="0">
                  <a:latin typeface="Times New Roman" panose="02020603050405020304" pitchFamily="18" charset="0"/>
                  <a:cs typeface="Times New Roman" panose="02020603050405020304" pitchFamily="18" charset="0"/>
                </a:rPr>
                <a:t> </a:t>
              </a:r>
            </a:p>
          </p:txBody>
        </p:sp>
        <p:sp>
          <p:nvSpPr>
            <p:cNvPr id="7" name="矩形 6"/>
            <p:cNvSpPr>
              <a:spLocks noChangeArrowheads="1"/>
            </p:cNvSpPr>
            <p:nvPr/>
          </p:nvSpPr>
          <p:spPr bwMode="auto">
            <a:xfrm>
              <a:off x="4269013" y="2941638"/>
              <a:ext cx="27368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19050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lvl="1">
                <a:spcBef>
                  <a:spcPct val="20000"/>
                </a:spcBef>
                <a:buClr>
                  <a:srgbClr val="3333CC"/>
                </a:buClr>
                <a:buSzPct val="75000"/>
              </a:pPr>
              <a:r>
                <a:rPr kumimoji="1"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000" i="1" dirty="0">
                  <a:latin typeface="Times New Roman" panose="02020603050405020304" pitchFamily="18" charset="0"/>
                  <a:cs typeface="Times New Roman" panose="02020603050405020304" pitchFamily="18" charset="0"/>
                </a:rPr>
                <a:t> E </a:t>
              </a:r>
              <a:r>
                <a:rPr kumimoji="1" lang="en-US" altLang="zh-CN" sz="2000" dirty="0">
                  <a:latin typeface="Times New Roman" panose="02020603050405020304" pitchFamily="18" charset="0"/>
                  <a:cs typeface="Times New Roman" panose="02020603050405020304" pitchFamily="18" charset="0"/>
                </a:rPr>
                <a:t>+ </a:t>
              </a:r>
              <a:r>
                <a:rPr kumimoji="1" lang="en-US" altLang="zh-CN" sz="2000" i="1" dirty="0">
                  <a:latin typeface="Times New Roman" panose="02020603050405020304" pitchFamily="18" charset="0"/>
                  <a:cs typeface="Times New Roman" panose="02020603050405020304" pitchFamily="18" charset="0"/>
                </a:rPr>
                <a:t>T </a:t>
              </a:r>
              <a:r>
                <a:rPr kumimoji="1" lang="en-US" altLang="zh-CN" sz="2000" dirty="0">
                  <a:latin typeface="Times New Roman" panose="02020603050405020304" pitchFamily="18" charset="0"/>
                  <a:cs typeface="Times New Roman" panose="02020603050405020304" pitchFamily="18" charset="0"/>
                </a:rPr>
                <a:t>+ </a:t>
              </a:r>
              <a:r>
                <a:rPr kumimoji="1" lang="en-US" altLang="zh-CN" sz="2000" i="1" dirty="0">
                  <a:latin typeface="Times New Roman" panose="02020603050405020304" pitchFamily="18" charset="0"/>
                  <a:cs typeface="Times New Roman" panose="02020603050405020304" pitchFamily="18" charset="0"/>
                </a:rPr>
                <a:t>T </a:t>
              </a:r>
              <a:r>
                <a:rPr kumimoji="1" lang="en-US" altLang="zh-CN" sz="2000" dirty="0">
                  <a:latin typeface="Times New Roman" panose="02020603050405020304" pitchFamily="18" charset="0"/>
                  <a:cs typeface="Times New Roman" panose="02020603050405020304" pitchFamily="18" charset="0"/>
                </a:rPr>
                <a:t>+ </a:t>
              </a:r>
              <a:r>
                <a:rPr kumimoji="1" lang="en-US" altLang="zh-CN" sz="2000" i="1" dirty="0">
                  <a:latin typeface="Times New Roman" panose="02020603050405020304" pitchFamily="18" charset="0"/>
                  <a:cs typeface="Times New Roman" panose="02020603050405020304" pitchFamily="18" charset="0"/>
                </a:rPr>
                <a:t>T</a:t>
              </a:r>
              <a:endParaRPr kumimoji="1" lang="en-US" altLang="zh-CN" sz="2000" dirty="0">
                <a:latin typeface="Times New Roman" panose="02020603050405020304" pitchFamily="18" charset="0"/>
                <a:cs typeface="Times New Roman" panose="02020603050405020304" pitchFamily="18" charset="0"/>
              </a:endParaRPr>
            </a:p>
          </p:txBody>
        </p:sp>
        <p:sp>
          <p:nvSpPr>
            <p:cNvPr id="8" name="矩形 7"/>
            <p:cNvSpPr>
              <a:spLocks noChangeArrowheads="1"/>
            </p:cNvSpPr>
            <p:nvPr/>
          </p:nvSpPr>
          <p:spPr bwMode="auto">
            <a:xfrm>
              <a:off x="4567463" y="2595564"/>
              <a:ext cx="17283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19050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lvl="1">
                <a:spcBef>
                  <a:spcPct val="20000"/>
                </a:spcBef>
                <a:buClr>
                  <a:srgbClr val="3333CC"/>
                </a:buClr>
                <a:buSzPct val="75000"/>
              </a:pPr>
              <a:r>
                <a:rPr kumimoji="1"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000" dirty="0">
                  <a:latin typeface="Times New Roman" panose="02020603050405020304" pitchFamily="18" charset="0"/>
                  <a:cs typeface="Times New Roman" panose="02020603050405020304" pitchFamily="18" charset="0"/>
                </a:rPr>
                <a:t> </a:t>
              </a:r>
              <a:r>
                <a:rPr kumimoji="1" lang="en-US" altLang="zh-CN" sz="2000" i="1" dirty="0">
                  <a:latin typeface="Times New Roman" panose="02020603050405020304" pitchFamily="18" charset="0"/>
                  <a:cs typeface="Times New Roman" panose="02020603050405020304" pitchFamily="18" charset="0"/>
                </a:rPr>
                <a:t>E </a:t>
              </a:r>
              <a:r>
                <a:rPr kumimoji="1" lang="en-US" altLang="zh-CN" sz="2000" dirty="0">
                  <a:latin typeface="Times New Roman" panose="02020603050405020304" pitchFamily="18" charset="0"/>
                  <a:cs typeface="Times New Roman" panose="02020603050405020304" pitchFamily="18" charset="0"/>
                </a:rPr>
                <a:t>+ </a:t>
              </a:r>
              <a:r>
                <a:rPr kumimoji="1" lang="en-US" altLang="zh-CN" sz="2000" i="1" dirty="0">
                  <a:latin typeface="Times New Roman" panose="02020603050405020304" pitchFamily="18" charset="0"/>
                  <a:cs typeface="Times New Roman" panose="02020603050405020304" pitchFamily="18" charset="0"/>
                </a:rPr>
                <a:t>T </a:t>
              </a:r>
              <a:r>
                <a:rPr kumimoji="1" lang="en-US" altLang="zh-CN" sz="2000" dirty="0">
                  <a:latin typeface="Times New Roman" panose="02020603050405020304" pitchFamily="18" charset="0"/>
                  <a:cs typeface="Times New Roman" panose="02020603050405020304" pitchFamily="18" charset="0"/>
                </a:rPr>
                <a:t>+ </a:t>
              </a:r>
              <a:r>
                <a:rPr kumimoji="1" lang="en-US" altLang="zh-CN" sz="2000" i="1" dirty="0">
                  <a:latin typeface="Times New Roman" panose="02020603050405020304" pitchFamily="18" charset="0"/>
                  <a:cs typeface="Times New Roman" panose="02020603050405020304" pitchFamily="18" charset="0"/>
                </a:rPr>
                <a:t>T</a:t>
              </a:r>
              <a:endParaRPr kumimoji="1" lang="en-US" altLang="zh-CN" sz="2000" dirty="0">
                <a:latin typeface="Times New Roman" panose="02020603050405020304" pitchFamily="18" charset="0"/>
                <a:cs typeface="Times New Roman" panose="02020603050405020304" pitchFamily="18" charset="0"/>
              </a:endParaRPr>
            </a:p>
          </p:txBody>
        </p:sp>
        <p:sp>
          <p:nvSpPr>
            <p:cNvPr id="9" name="矩形 8"/>
            <p:cNvSpPr>
              <a:spLocks noChangeArrowheads="1"/>
            </p:cNvSpPr>
            <p:nvPr/>
          </p:nvSpPr>
          <p:spPr bwMode="auto">
            <a:xfrm>
              <a:off x="4799522" y="3263901"/>
              <a:ext cx="7585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000" i="1" dirty="0">
                  <a:latin typeface="Times New Roman" panose="02020603050405020304" pitchFamily="18" charset="0"/>
                  <a:cs typeface="Times New Roman" panose="02020603050405020304" pitchFamily="18" charset="0"/>
                </a:rPr>
                <a:t> …</a:t>
              </a:r>
              <a:endParaRPr lang="zh-CN" altLang="en-US" sz="2400" dirty="0"/>
            </a:p>
          </p:txBody>
        </p:sp>
      </p:grpSp>
      <p:sp>
        <p:nvSpPr>
          <p:cNvPr id="14" name="Rectangle 2"/>
          <p:cNvSpPr txBox="1">
            <a:spLocks noChangeArrowheads="1"/>
          </p:cNvSpPr>
          <p:nvPr/>
        </p:nvSpPr>
        <p:spPr>
          <a:xfrm>
            <a:off x="0" y="31331"/>
            <a:ext cx="9296399" cy="1336956"/>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000" kern="1200">
                <a:solidFill>
                  <a:schemeClr val="accent1"/>
                </a:solidFill>
                <a:latin typeface="+mj-lt"/>
                <a:ea typeface="+mj-ea"/>
                <a:cs typeface="+mj-cs"/>
              </a:defRPr>
            </a:lvl1pPr>
          </a:lstStyle>
          <a:p>
            <a:pPr fontAlgn="auto">
              <a:spcAft>
                <a:spcPts val="0"/>
              </a:spcAft>
            </a:pPr>
            <a:r>
              <a:rPr lang="en-US" altLang="zh-CN" dirty="0" smtClean="0"/>
              <a:t> 4.2.1</a:t>
            </a:r>
            <a:r>
              <a:rPr lang="zh-CN" altLang="en-US" dirty="0" smtClean="0"/>
              <a:t>自上而下语法分析可能面临的问题</a:t>
            </a:r>
            <a:endParaRPr lang="zh-CN" altLang="en-US" dirty="0"/>
          </a:p>
        </p:txBody>
      </p:sp>
      <p:sp>
        <p:nvSpPr>
          <p:cNvPr id="16" name="Rectangle 3"/>
          <p:cNvSpPr>
            <a:spLocks noGrp="1" noChangeArrowheads="1"/>
          </p:cNvSpPr>
          <p:nvPr>
            <p:ph idx="1"/>
          </p:nvPr>
        </p:nvSpPr>
        <p:spPr>
          <a:xfrm>
            <a:off x="334962" y="1452540"/>
            <a:ext cx="2865438" cy="439760"/>
          </a:xfrm>
        </p:spPr>
        <p:txBody>
          <a:bodyPr>
            <a:normAutofit lnSpcReduction="10000"/>
          </a:bodyPr>
          <a:lstStyle/>
          <a:p>
            <a:r>
              <a:rPr lang="zh-CN" altLang="en-US" sz="2400" dirty="0">
                <a:solidFill>
                  <a:schemeClr val="tx1"/>
                </a:solidFill>
              </a:rPr>
              <a:t>左递归</a:t>
            </a:r>
          </a:p>
          <a:p>
            <a:pPr lvl="2">
              <a:buFontTx/>
              <a:buNone/>
            </a:pPr>
            <a:endParaRPr lang="en-US" altLang="zh-CN" sz="1800" dirty="0">
              <a:sym typeface="Symbol" pitchFamily="18" charset="2"/>
            </a:endParaRPr>
          </a:p>
        </p:txBody>
      </p:sp>
      <p:sp>
        <p:nvSpPr>
          <p:cNvPr id="5" name="矩形 4"/>
          <p:cNvSpPr/>
          <p:nvPr/>
        </p:nvSpPr>
        <p:spPr>
          <a:xfrm>
            <a:off x="460375" y="5148290"/>
            <a:ext cx="8382000" cy="707886"/>
          </a:xfrm>
          <a:prstGeom prst="rect">
            <a:avLst/>
          </a:prstGeom>
        </p:spPr>
        <p:txBody>
          <a:bodyPr wrap="square">
            <a:spAutoFit/>
          </a:bodyPr>
          <a:lstStyle/>
          <a:p>
            <a:pPr marL="261938" lvl="2" algn="l">
              <a:buFontTx/>
              <a:buNone/>
            </a:pPr>
            <a:r>
              <a:rPr lang="zh-CN" altLang="en-US" sz="2000" b="1" dirty="0" smtClean="0">
                <a:solidFill>
                  <a:srgbClr val="00B0F0"/>
                </a:solidFill>
                <a:latin typeface="+mn-ea"/>
                <a:ea typeface="+mn-ea"/>
                <a:sym typeface="Symbol" pitchFamily="18" charset="2"/>
              </a:rPr>
              <a:t>问题：</a:t>
            </a:r>
            <a:r>
              <a:rPr lang="zh-CN" altLang="en-US" sz="2000" b="1" dirty="0" smtClean="0">
                <a:latin typeface="+mn-ea"/>
                <a:ea typeface="+mn-ea"/>
                <a:sym typeface="Symbol" pitchFamily="18" charset="2"/>
              </a:rPr>
              <a:t>试图用 </a:t>
            </a:r>
            <a:r>
              <a:rPr lang="en-US" altLang="zh-CN" sz="2000" b="1" i="1" dirty="0" smtClean="0">
                <a:latin typeface="+mn-ea"/>
                <a:ea typeface="+mn-ea"/>
                <a:sym typeface="Symbol" pitchFamily="18" charset="2"/>
              </a:rPr>
              <a:t>E </a:t>
            </a:r>
            <a:r>
              <a:rPr lang="zh-CN" altLang="en-US" sz="2000" b="1" dirty="0" smtClean="0">
                <a:latin typeface="+mn-ea"/>
                <a:ea typeface="+mn-ea"/>
                <a:sym typeface="Symbol" pitchFamily="18" charset="2"/>
              </a:rPr>
              <a:t>匹配</a:t>
            </a:r>
            <a:r>
              <a:rPr lang="zh-CN" altLang="en-US" sz="2000" b="1" dirty="0">
                <a:latin typeface="+mn-ea"/>
                <a:ea typeface="+mn-ea"/>
                <a:sym typeface="Symbol" pitchFamily="18" charset="2"/>
              </a:rPr>
              <a:t>输入串时</a:t>
            </a:r>
            <a:r>
              <a:rPr lang="zh-CN" altLang="en-US" sz="2000" b="1" dirty="0" smtClean="0">
                <a:latin typeface="+mn-ea"/>
                <a:ea typeface="+mn-ea"/>
                <a:sym typeface="Symbol" pitchFamily="18" charset="2"/>
              </a:rPr>
              <a:t>，在</a:t>
            </a:r>
            <a:r>
              <a:rPr lang="zh-CN" altLang="en-US" sz="2000" b="1" dirty="0">
                <a:latin typeface="+mn-ea"/>
                <a:ea typeface="+mn-ea"/>
                <a:sym typeface="Symbol" pitchFamily="18" charset="2"/>
              </a:rPr>
              <a:t>没有识别任何输入符号的情况下，又得</a:t>
            </a:r>
            <a:r>
              <a:rPr lang="zh-CN" altLang="en-US" sz="2000" b="1" dirty="0" smtClean="0">
                <a:latin typeface="+mn-ea"/>
                <a:ea typeface="+mn-ea"/>
                <a:sym typeface="Symbol" pitchFamily="18" charset="2"/>
              </a:rPr>
              <a:t>重新用 </a:t>
            </a:r>
            <a:r>
              <a:rPr lang="en-US" altLang="zh-CN" sz="2000" b="1" i="1" dirty="0" smtClean="0">
                <a:latin typeface="+mn-ea"/>
                <a:ea typeface="+mn-ea"/>
                <a:sym typeface="Symbol" pitchFamily="18" charset="2"/>
              </a:rPr>
              <a:t>E </a:t>
            </a:r>
            <a:r>
              <a:rPr lang="zh-CN" altLang="en-US" sz="2000" b="1" dirty="0" smtClean="0">
                <a:latin typeface="+mn-ea"/>
                <a:ea typeface="+mn-ea"/>
                <a:sym typeface="Symbol" pitchFamily="18" charset="2"/>
              </a:rPr>
              <a:t>去</a:t>
            </a:r>
            <a:r>
              <a:rPr lang="zh-CN" altLang="en-US" sz="2000" b="1" dirty="0">
                <a:latin typeface="+mn-ea"/>
                <a:ea typeface="+mn-ea"/>
                <a:sym typeface="Symbol" pitchFamily="18" charset="2"/>
              </a:rPr>
              <a:t>进行新的匹配，分析过程陷入无限</a:t>
            </a:r>
            <a:r>
              <a:rPr lang="zh-CN" altLang="en-US" sz="2000" b="1" dirty="0" smtClean="0">
                <a:latin typeface="+mn-ea"/>
                <a:ea typeface="+mn-ea"/>
                <a:sym typeface="Symbol" pitchFamily="18" charset="2"/>
              </a:rPr>
              <a:t>循环。</a:t>
            </a:r>
            <a:endParaRPr lang="zh-CN" altLang="en-US" sz="2000" b="1" dirty="0">
              <a:latin typeface="+mn-ea"/>
              <a:ea typeface="+mn-ea"/>
            </a:endParaRPr>
          </a:p>
        </p:txBody>
      </p:sp>
      <p:sp>
        <p:nvSpPr>
          <p:cNvPr id="17" name="灯片编号占位符 16"/>
          <p:cNvSpPr>
            <a:spLocks noGrp="1"/>
          </p:cNvSpPr>
          <p:nvPr>
            <p:ph type="sldNum" sz="quarter" idx="12"/>
          </p:nvPr>
        </p:nvSpPr>
        <p:spPr/>
        <p:txBody>
          <a:bodyPr/>
          <a:lstStyle/>
          <a:p>
            <a:fld id="{C7405AFD-080E-491B-92A4-8F73F2BA2036}" type="slidenum">
              <a:rPr lang="en-US" altLang="zh-CN" smtClean="0"/>
              <a:pPr/>
              <a:t>10</a:t>
            </a:fld>
            <a:endParaRPr lang="en-US" altLang="zh-CN" dirty="0"/>
          </a:p>
        </p:txBody>
      </p:sp>
    </p:spTree>
    <p:extLst>
      <p:ext uri="{BB962C8B-B14F-4D97-AF65-F5344CB8AC3E}">
        <p14:creationId xmlns:p14="http://schemas.microsoft.com/office/powerpoint/2010/main" val="3115929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3">
                                            <p:txEl>
                                              <p:pRg st="4" end="4"/>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 calcmode="lin" valueType="num">
                                      <p:cBhvr>
                                        <p:cTn id="1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14" dur="500"/>
                                        <p:tgtEl>
                                          <p:spTgt spid="3">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2036" y="206420"/>
            <a:ext cx="4372344" cy="622626"/>
          </a:xfrm>
        </p:spPr>
        <p:txBody>
          <a:bodyPr/>
          <a:lstStyle/>
          <a:p>
            <a:r>
              <a:rPr lang="zh-CN" altLang="en-US" sz="3400" dirty="0"/>
              <a:t>构造 </a:t>
            </a:r>
            <a:r>
              <a:rPr lang="en-US" altLang="zh-CN" sz="3400" dirty="0"/>
              <a:t>LALR(1)</a:t>
            </a:r>
            <a:r>
              <a:rPr lang="zh-CN" altLang="en-US" sz="3400" dirty="0"/>
              <a:t>分析表</a:t>
            </a:r>
          </a:p>
        </p:txBody>
      </p:sp>
      <p:graphicFrame>
        <p:nvGraphicFramePr>
          <p:cNvPr id="276526" name="Group 46"/>
          <p:cNvGraphicFramePr>
            <a:graphicFrameLocks noGrp="1"/>
          </p:cNvGraphicFramePr>
          <p:nvPr>
            <p:ph type="tbl" idx="1"/>
            <p:extLst>
              <p:ext uri="{D42A27DB-BD31-4B8C-83A1-F6EECF244321}">
                <p14:modId xmlns:p14="http://schemas.microsoft.com/office/powerpoint/2010/main" val="3922060811"/>
              </p:ext>
            </p:extLst>
          </p:nvPr>
        </p:nvGraphicFramePr>
        <p:xfrm>
          <a:off x="4668693" y="313520"/>
          <a:ext cx="2862944" cy="3839808"/>
        </p:xfrm>
        <a:graphic>
          <a:graphicData uri="http://schemas.openxmlformats.org/drawingml/2006/table">
            <a:tbl>
              <a:tblPr/>
              <a:tblGrid>
                <a:gridCol w="1431472">
                  <a:extLst>
                    <a:ext uri="{9D8B030D-6E8A-4147-A177-3AD203B41FA5}">
                      <a16:colId xmlns:a16="http://schemas.microsoft.com/office/drawing/2014/main" val="20000"/>
                    </a:ext>
                  </a:extLst>
                </a:gridCol>
                <a:gridCol w="1431472">
                  <a:extLst>
                    <a:ext uri="{9D8B030D-6E8A-4147-A177-3AD203B41FA5}">
                      <a16:colId xmlns:a16="http://schemas.microsoft.com/office/drawing/2014/main" val="20001"/>
                    </a:ext>
                  </a:extLst>
                </a:gridCol>
              </a:tblGrid>
              <a:tr h="34550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from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3574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I0:  S' –&gt; •S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I1:  S' –&gt; S•</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I2:  S –&gt; L• = R </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      R –&gt; L•</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I3: S –&gt; R•</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I4: L –&gt; *•R</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I5: L –&gt; i•</a:t>
                      </a:r>
                      <a:endParaRPr kumimoji="0" lang="en-US" altLang="zh-CN" sz="1800" b="0" i="0" u="none" strike="noStrike" cap="none" normalizeH="0" baseline="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07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I2:  S –&gt; L• =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I6: S –&gt; L =•R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8948">
                <a:tc>
                  <a:txBody>
                    <a:bodyPr/>
                    <a:lstStyle/>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I4: L –&gt; *•R</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800" b="0" i="0" u="none" strike="noStrike" cap="none" normalizeH="0" baseline="0" smtClean="0">
                        <a:ln>
                          <a:noFill/>
                        </a:ln>
                        <a:solidFill>
                          <a:schemeClr val="tx1"/>
                        </a:solidFill>
                        <a:effectLst/>
                        <a:latin typeface="Comic Sans MS" pitchFamily="66" charset="0"/>
                        <a:ea typeface="华文新魏"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I4: L –&gt; *•R</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I5: L –&gt; </a:t>
                      </a:r>
                      <a:r>
                        <a:rPr kumimoji="0" lang="en-US" altLang="zh-CN" sz="1400" b="0" i="0" u="none" strike="noStrike" cap="none" normalizeH="0" baseline="0" dirty="0" err="1" smtClean="0">
                          <a:ln>
                            <a:noFill/>
                          </a:ln>
                          <a:solidFill>
                            <a:schemeClr val="tx1"/>
                          </a:solidFill>
                          <a:effectLst/>
                          <a:latin typeface="Comic Sans MS" pitchFamily="66" charset="0"/>
                          <a:ea typeface="华文新魏" pitchFamily="2" charset="-122"/>
                        </a:rPr>
                        <a:t>i</a:t>
                      </a: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 </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I7: L –&gt; *R•</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I8: R –&gt; L•</a:t>
                      </a:r>
                      <a:endPar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894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I6: S –&gt; L =•R</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800" b="0" i="0" u="none" strike="noStrike" cap="none" normalizeH="0" baseline="0" smtClean="0">
                        <a:ln>
                          <a:noFill/>
                        </a:ln>
                        <a:solidFill>
                          <a:schemeClr val="tx1"/>
                        </a:solidFill>
                        <a:effectLst/>
                        <a:latin typeface="Comic Sans MS" pitchFamily="66" charset="0"/>
                        <a:ea typeface="华文新魏"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I4: L –&gt; *•R</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I5: L –&gt; </a:t>
                      </a:r>
                      <a:r>
                        <a:rPr kumimoji="0" lang="en-US" altLang="zh-CN" sz="1400" b="0" i="0" u="none" strike="noStrike" cap="none" normalizeH="0" baseline="0" dirty="0" err="1" smtClean="0">
                          <a:ln>
                            <a:noFill/>
                          </a:ln>
                          <a:solidFill>
                            <a:schemeClr val="tx1"/>
                          </a:solidFill>
                          <a:effectLst/>
                          <a:latin typeface="Comic Sans MS" pitchFamily="66" charset="0"/>
                          <a:ea typeface="华文新魏" pitchFamily="2" charset="-122"/>
                        </a:rPr>
                        <a:t>i</a:t>
                      </a: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 </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I8: R –&gt; L•</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I9: S –&gt; L=R•</a:t>
                      </a:r>
                      <a:endPar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 name="灯片编号占位符 5"/>
          <p:cNvSpPr>
            <a:spLocks noGrp="1"/>
          </p:cNvSpPr>
          <p:nvPr>
            <p:ph type="sldNum" sz="quarter" idx="12"/>
          </p:nvPr>
        </p:nvSpPr>
        <p:spPr/>
        <p:txBody>
          <a:bodyPr/>
          <a:lstStyle/>
          <a:p>
            <a:fld id="{7249204C-B841-4D4F-8A1F-CC0290E059FD}" type="slidenum">
              <a:rPr lang="en-US" altLang="zh-CN"/>
              <a:pPr/>
              <a:t>100</a:t>
            </a:fld>
            <a:endParaRPr lang="en-US" altLang="zh-CN"/>
          </a:p>
        </p:txBody>
      </p:sp>
      <p:sp>
        <p:nvSpPr>
          <p:cNvPr id="276484" name="Rectangle 4"/>
          <p:cNvSpPr>
            <a:spLocks noChangeArrowheads="1"/>
          </p:cNvSpPr>
          <p:nvPr/>
        </p:nvSpPr>
        <p:spPr bwMode="auto">
          <a:xfrm>
            <a:off x="167883" y="930875"/>
            <a:ext cx="3276600" cy="4572000"/>
          </a:xfrm>
          <a:prstGeom prst="rect">
            <a:avLst/>
          </a:prstGeom>
          <a:noFill/>
          <a:ln w="9525">
            <a:noFill/>
            <a:miter lim="800000"/>
            <a:headEnd/>
            <a:tailEnd/>
          </a:ln>
          <a:effectLst/>
        </p:spPr>
        <p:txBody>
          <a:bodyPr lIns="92075" tIns="46038" rIns="92075" bIns="46038"/>
          <a:lstStyle/>
          <a:p>
            <a:pPr marL="342900" indent="-342900" algn="l">
              <a:lnSpc>
                <a:spcPct val="80000"/>
              </a:lnSpc>
              <a:spcBef>
                <a:spcPct val="20000"/>
              </a:spcBef>
              <a:buClr>
                <a:schemeClr val="accent1"/>
              </a:buClr>
              <a:buSzPct val="65000"/>
              <a:buFont typeface="Wingdings" pitchFamily="2" charset="2"/>
              <a:buNone/>
            </a:pPr>
            <a:r>
              <a:rPr kumimoji="0" lang="en-US" altLang="zh-CN" sz="1600" dirty="0">
                <a:latin typeface="Comic Sans MS" pitchFamily="66" charset="0"/>
                <a:ea typeface="华文新魏" pitchFamily="2" charset="-122"/>
              </a:rPr>
              <a:t>Step2</a:t>
            </a:r>
            <a:r>
              <a:rPr kumimoji="0" lang="zh-CN" altLang="en-US" sz="1600" dirty="0">
                <a:latin typeface="Comic Sans MS" pitchFamily="66" charset="0"/>
                <a:ea typeface="华文新魏" pitchFamily="2" charset="-122"/>
              </a:rPr>
              <a:t>：</a:t>
            </a:r>
          </a:p>
          <a:p>
            <a:pPr marL="342900" indent="-342900" algn="l">
              <a:lnSpc>
                <a:spcPct val="80000"/>
              </a:lnSpc>
              <a:spcBef>
                <a:spcPct val="20000"/>
              </a:spcBef>
              <a:buClr>
                <a:schemeClr val="accent1"/>
              </a:buClr>
              <a:buSzPct val="65000"/>
              <a:buFont typeface="Wingdings" pitchFamily="2" charset="2"/>
              <a:buNone/>
            </a:pPr>
            <a:r>
              <a:rPr kumimoji="0" lang="zh-CN" altLang="en-US" sz="1600" dirty="0">
                <a:latin typeface="Comic Sans MS" pitchFamily="66" charset="0"/>
                <a:ea typeface="华文新魏" pitchFamily="2" charset="-122"/>
              </a:rPr>
              <a:t>计算</a:t>
            </a:r>
            <a:r>
              <a:rPr kumimoji="0" lang="en-US" altLang="zh-CN" sz="1600" dirty="0">
                <a:latin typeface="Comic Sans MS" pitchFamily="66" charset="0"/>
                <a:ea typeface="华文新魏" pitchFamily="2" charset="-122"/>
              </a:rPr>
              <a:t>closure({[S‘ –&gt; •S</a:t>
            </a:r>
            <a:r>
              <a:rPr kumimoji="0" lang="zh-CN" altLang="en-US" sz="1600" dirty="0" smtClean="0">
                <a:latin typeface="Comic Sans MS" pitchFamily="66" charset="0"/>
                <a:ea typeface="华文新魏" pitchFamily="2" charset="-122"/>
              </a:rPr>
              <a:t>，</a:t>
            </a:r>
            <a:r>
              <a:rPr kumimoji="0" lang="en-US" altLang="zh-CN" sz="1600" dirty="0" smtClean="0">
                <a:latin typeface="Comic Sans MS" pitchFamily="66" charset="0"/>
                <a:ea typeface="华文新魏" pitchFamily="2" charset="-122"/>
              </a:rPr>
              <a:t>$]})</a:t>
            </a:r>
            <a:r>
              <a:rPr kumimoji="0" lang="zh-CN" altLang="en-US" sz="1600" dirty="0">
                <a:latin typeface="Comic Sans MS" pitchFamily="66" charset="0"/>
                <a:ea typeface="华文新魏" pitchFamily="2" charset="-122"/>
              </a:rPr>
              <a:t>，得</a:t>
            </a:r>
          </a:p>
          <a:p>
            <a:pPr marL="342900" indent="-342900" algn="l">
              <a:lnSpc>
                <a:spcPct val="80000"/>
              </a:lnSpc>
              <a:spcBef>
                <a:spcPct val="20000"/>
              </a:spcBef>
              <a:buClr>
                <a:schemeClr val="accent1"/>
              </a:buClr>
              <a:buSzPct val="65000"/>
              <a:buFont typeface="Wingdings" pitchFamily="2" charset="2"/>
              <a:buNone/>
            </a:pPr>
            <a:r>
              <a:rPr kumimoji="0" lang="zh-CN" altLang="en-US" sz="1600" dirty="0">
                <a:latin typeface="Comic Sans MS" pitchFamily="66" charset="0"/>
                <a:ea typeface="华文新魏" pitchFamily="2" charset="-122"/>
              </a:rPr>
              <a:t> </a:t>
            </a:r>
            <a:r>
              <a:rPr kumimoji="0" lang="en-US" altLang="zh-CN" sz="1600" dirty="0">
                <a:latin typeface="Comic Sans MS" pitchFamily="66" charset="0"/>
                <a:ea typeface="华文新魏" pitchFamily="2" charset="-122"/>
              </a:rPr>
              <a:t>S‘ –&gt; •S</a:t>
            </a:r>
            <a:r>
              <a:rPr kumimoji="0" lang="zh-CN" altLang="en-US" sz="1600" dirty="0" smtClean="0">
                <a:latin typeface="Comic Sans MS" pitchFamily="66" charset="0"/>
                <a:ea typeface="华文新魏" pitchFamily="2" charset="-122"/>
              </a:rPr>
              <a:t>，</a:t>
            </a:r>
            <a:r>
              <a:rPr kumimoji="0" lang="en-US" altLang="zh-CN" sz="1600" dirty="0" smtClean="0">
                <a:latin typeface="Comic Sans MS" pitchFamily="66" charset="0"/>
                <a:ea typeface="华文新魏" pitchFamily="2" charset="-122"/>
              </a:rPr>
              <a:t>$</a:t>
            </a:r>
            <a:endParaRPr kumimoji="0" lang="zh-CN" altLang="en-US" sz="1600" dirty="0">
              <a:latin typeface="Comic Sans MS" pitchFamily="66" charset="0"/>
              <a:ea typeface="华文新魏" pitchFamily="2" charset="-122"/>
            </a:endParaRPr>
          </a:p>
          <a:p>
            <a:pPr marL="342900" indent="-342900" algn="l">
              <a:lnSpc>
                <a:spcPct val="80000"/>
              </a:lnSpc>
              <a:spcBef>
                <a:spcPct val="20000"/>
              </a:spcBef>
              <a:buClr>
                <a:schemeClr val="accent1"/>
              </a:buClr>
              <a:buSzPct val="65000"/>
              <a:buFont typeface="Wingdings" pitchFamily="2" charset="2"/>
              <a:buNone/>
            </a:pPr>
            <a:r>
              <a:rPr kumimoji="0" lang="zh-CN" altLang="en-US" sz="1600" dirty="0">
                <a:latin typeface="Comic Sans MS" pitchFamily="66" charset="0"/>
                <a:ea typeface="华文新魏" pitchFamily="2" charset="-122"/>
              </a:rPr>
              <a:t> </a:t>
            </a:r>
            <a:r>
              <a:rPr kumimoji="0" lang="en-US" altLang="zh-CN" sz="1600" dirty="0">
                <a:latin typeface="Comic Sans MS" pitchFamily="66" charset="0"/>
                <a:ea typeface="华文新魏" pitchFamily="2" charset="-122"/>
              </a:rPr>
              <a:t>S –&gt; •L = R</a:t>
            </a:r>
            <a:r>
              <a:rPr kumimoji="0" lang="zh-CN" altLang="en-US" sz="1600" dirty="0" smtClean="0">
                <a:latin typeface="Comic Sans MS" pitchFamily="66" charset="0"/>
                <a:ea typeface="华文新魏" pitchFamily="2" charset="-122"/>
              </a:rPr>
              <a:t>，</a:t>
            </a:r>
            <a:r>
              <a:rPr kumimoji="0" lang="en-US" altLang="zh-CN" sz="1600" dirty="0" smtClean="0">
                <a:latin typeface="Comic Sans MS" pitchFamily="66" charset="0"/>
                <a:ea typeface="华文新魏" pitchFamily="2" charset="-122"/>
              </a:rPr>
              <a:t>$</a:t>
            </a:r>
            <a:endParaRPr kumimoji="0" lang="zh-CN" altLang="en-US" sz="1600" dirty="0">
              <a:latin typeface="Comic Sans MS" pitchFamily="66" charset="0"/>
              <a:ea typeface="华文新魏" pitchFamily="2" charset="-122"/>
            </a:endParaRPr>
          </a:p>
          <a:p>
            <a:pPr marL="342900" indent="-342900" algn="l">
              <a:lnSpc>
                <a:spcPct val="80000"/>
              </a:lnSpc>
              <a:spcBef>
                <a:spcPct val="20000"/>
              </a:spcBef>
              <a:buClr>
                <a:schemeClr val="accent1"/>
              </a:buClr>
              <a:buSzPct val="65000"/>
              <a:buFont typeface="Wingdings" pitchFamily="2" charset="2"/>
              <a:buNone/>
            </a:pPr>
            <a:r>
              <a:rPr kumimoji="0" lang="zh-CN" altLang="en-US" sz="1600" dirty="0">
                <a:latin typeface="Comic Sans MS" pitchFamily="66" charset="0"/>
                <a:ea typeface="华文新魏" pitchFamily="2" charset="-122"/>
              </a:rPr>
              <a:t> </a:t>
            </a:r>
            <a:r>
              <a:rPr kumimoji="0" lang="en-US" altLang="zh-CN" sz="1600" dirty="0">
                <a:latin typeface="Comic Sans MS" pitchFamily="66" charset="0"/>
                <a:ea typeface="华文新魏" pitchFamily="2" charset="-122"/>
              </a:rPr>
              <a:t>S –&gt; •R</a:t>
            </a:r>
            <a:r>
              <a:rPr kumimoji="0" lang="zh-CN" altLang="en-US" sz="1600" dirty="0" smtClean="0">
                <a:latin typeface="Comic Sans MS" pitchFamily="66" charset="0"/>
                <a:ea typeface="华文新魏" pitchFamily="2" charset="-122"/>
              </a:rPr>
              <a:t>，</a:t>
            </a:r>
            <a:r>
              <a:rPr kumimoji="0" lang="en-US" altLang="zh-CN" sz="1600" dirty="0" smtClean="0">
                <a:latin typeface="Comic Sans MS" pitchFamily="66" charset="0"/>
                <a:ea typeface="华文新魏" pitchFamily="2" charset="-122"/>
              </a:rPr>
              <a:t>$</a:t>
            </a:r>
          </a:p>
          <a:p>
            <a:pPr marL="342900" indent="-342900" algn="l">
              <a:spcBef>
                <a:spcPct val="20000"/>
              </a:spcBef>
              <a:buClr>
                <a:schemeClr val="accent1"/>
              </a:buClr>
              <a:buSzPct val="65000"/>
            </a:pPr>
            <a:r>
              <a:rPr kumimoji="0" lang="en-US" altLang="zh-CN" sz="1600" dirty="0" smtClean="0">
                <a:latin typeface="Comic Sans MS" pitchFamily="66" charset="0"/>
                <a:ea typeface="华文新魏" pitchFamily="2" charset="-122"/>
              </a:rPr>
              <a:t> </a:t>
            </a:r>
            <a:r>
              <a:rPr kumimoji="0" lang="en-US" altLang="zh-CN" sz="1600" dirty="0">
                <a:latin typeface="Comic Sans MS" pitchFamily="66" charset="0"/>
                <a:ea typeface="华文新魏" pitchFamily="2" charset="-122"/>
              </a:rPr>
              <a:t>L –&gt; •*R </a:t>
            </a:r>
            <a:r>
              <a:rPr kumimoji="0" lang="zh-CN" altLang="en-US" sz="1600" dirty="0" smtClean="0">
                <a:latin typeface="Comic Sans MS" pitchFamily="66" charset="0"/>
                <a:ea typeface="华文新魏" pitchFamily="2" charset="-122"/>
              </a:rPr>
              <a:t>，</a:t>
            </a:r>
            <a:r>
              <a:rPr kumimoji="0" lang="en-US" altLang="zh-CN" sz="1600" dirty="0" smtClean="0">
                <a:latin typeface="Comic Sans MS" pitchFamily="66" charset="0"/>
                <a:ea typeface="华文新魏" pitchFamily="2" charset="-122"/>
              </a:rPr>
              <a:t>$</a:t>
            </a:r>
            <a:r>
              <a:rPr kumimoji="0" lang="zh-CN" altLang="en-US" sz="1600" dirty="0" smtClean="0">
                <a:latin typeface="Comic Sans MS" pitchFamily="66" charset="0"/>
                <a:ea typeface="华文新魏" pitchFamily="2" charset="-122"/>
              </a:rPr>
              <a:t> </a:t>
            </a:r>
            <a:r>
              <a:rPr kumimoji="0" lang="en-US" altLang="zh-CN" sz="1600" dirty="0">
                <a:latin typeface="Comic Sans MS" pitchFamily="66" charset="0"/>
                <a:ea typeface="华文新魏" pitchFamily="2" charset="-122"/>
              </a:rPr>
              <a:t>/=</a:t>
            </a:r>
          </a:p>
          <a:p>
            <a:pPr marL="342900" indent="-342900" algn="l">
              <a:spcBef>
                <a:spcPct val="20000"/>
              </a:spcBef>
              <a:buClr>
                <a:schemeClr val="accent1"/>
              </a:buClr>
              <a:buSzPct val="65000"/>
              <a:buFont typeface="Wingdings" pitchFamily="2" charset="2"/>
              <a:buNone/>
            </a:pPr>
            <a:r>
              <a:rPr kumimoji="0" lang="en-US" altLang="zh-CN" sz="1600" dirty="0" smtClean="0">
                <a:latin typeface="Comic Sans MS" pitchFamily="66" charset="0"/>
                <a:ea typeface="华文新魏" pitchFamily="2" charset="-122"/>
              </a:rPr>
              <a:t> L </a:t>
            </a:r>
            <a:r>
              <a:rPr kumimoji="0" lang="en-US" altLang="zh-CN" sz="1600" dirty="0">
                <a:latin typeface="Comic Sans MS" pitchFamily="66" charset="0"/>
                <a:ea typeface="华文新魏" pitchFamily="2" charset="-122"/>
              </a:rPr>
              <a:t>–&gt; •</a:t>
            </a:r>
            <a:r>
              <a:rPr kumimoji="0" lang="en-US" altLang="zh-CN" sz="1600" dirty="0" err="1">
                <a:latin typeface="Comic Sans MS" pitchFamily="66" charset="0"/>
                <a:ea typeface="华文新魏" pitchFamily="2" charset="-122"/>
              </a:rPr>
              <a:t>i</a:t>
            </a:r>
            <a:r>
              <a:rPr kumimoji="0" lang="en-US" altLang="zh-CN" sz="1600" dirty="0">
                <a:latin typeface="Comic Sans MS" pitchFamily="66" charset="0"/>
                <a:ea typeface="华文新魏" pitchFamily="2" charset="-122"/>
              </a:rPr>
              <a:t>  </a:t>
            </a:r>
            <a:r>
              <a:rPr kumimoji="0" lang="zh-CN" altLang="en-US" sz="1600" dirty="0" smtClean="0">
                <a:latin typeface="Comic Sans MS" pitchFamily="66" charset="0"/>
                <a:ea typeface="华文新魏" pitchFamily="2" charset="-122"/>
              </a:rPr>
              <a:t>，</a:t>
            </a:r>
            <a:r>
              <a:rPr kumimoji="0" lang="en-US" altLang="zh-CN" sz="1600" dirty="0" smtClean="0">
                <a:latin typeface="Comic Sans MS" pitchFamily="66" charset="0"/>
                <a:ea typeface="华文新魏" pitchFamily="2" charset="-122"/>
              </a:rPr>
              <a:t>$/=</a:t>
            </a:r>
            <a:endParaRPr kumimoji="0" lang="en-US" altLang="zh-CN" sz="1600" dirty="0">
              <a:latin typeface="Comic Sans MS" pitchFamily="66" charset="0"/>
              <a:ea typeface="华文新魏" pitchFamily="2" charset="-122"/>
            </a:endParaRPr>
          </a:p>
          <a:p>
            <a:pPr marL="342900" indent="-342900" algn="l">
              <a:spcBef>
                <a:spcPct val="20000"/>
              </a:spcBef>
              <a:buClr>
                <a:schemeClr val="accent1"/>
              </a:buClr>
              <a:buSzPct val="65000"/>
              <a:buFont typeface="Wingdings" pitchFamily="2" charset="2"/>
              <a:buNone/>
            </a:pPr>
            <a:r>
              <a:rPr kumimoji="0" lang="en-US" altLang="zh-CN" sz="1600" dirty="0" smtClean="0">
                <a:latin typeface="Comic Sans MS" pitchFamily="66" charset="0"/>
                <a:ea typeface="华文新魏" pitchFamily="2" charset="-122"/>
              </a:rPr>
              <a:t> R </a:t>
            </a:r>
            <a:r>
              <a:rPr kumimoji="0" lang="en-US" altLang="zh-CN" sz="1600" dirty="0">
                <a:latin typeface="Comic Sans MS" pitchFamily="66" charset="0"/>
                <a:ea typeface="华文新魏" pitchFamily="2" charset="-122"/>
              </a:rPr>
              <a:t>–&gt; •L </a:t>
            </a:r>
            <a:r>
              <a:rPr kumimoji="0" lang="zh-CN" altLang="en-US" sz="1600" dirty="0" smtClean="0">
                <a:latin typeface="Comic Sans MS" pitchFamily="66" charset="0"/>
                <a:ea typeface="华文新魏" pitchFamily="2" charset="-122"/>
              </a:rPr>
              <a:t>，</a:t>
            </a:r>
            <a:r>
              <a:rPr kumimoji="0" lang="en-US" altLang="zh-CN" sz="1600" dirty="0" smtClean="0">
                <a:latin typeface="Comic Sans MS" pitchFamily="66" charset="0"/>
                <a:ea typeface="华文新魏" pitchFamily="2" charset="-122"/>
              </a:rPr>
              <a:t>$</a:t>
            </a:r>
            <a:endParaRPr kumimoji="0" lang="zh-CN" altLang="en-US" sz="1600" dirty="0">
              <a:latin typeface="Comic Sans MS" pitchFamily="66" charset="0"/>
              <a:ea typeface="华文新魏" pitchFamily="2" charset="-122"/>
            </a:endParaRPr>
          </a:p>
          <a:p>
            <a:pPr marL="342900" indent="-342900" algn="l">
              <a:spcBef>
                <a:spcPct val="20000"/>
              </a:spcBef>
              <a:buClr>
                <a:schemeClr val="accent1"/>
              </a:buClr>
              <a:buSzPct val="65000"/>
              <a:buFont typeface="Wingdings" pitchFamily="2" charset="2"/>
              <a:buNone/>
            </a:pPr>
            <a:r>
              <a:rPr kumimoji="0" lang="zh-CN" altLang="en-US" sz="1600" dirty="0">
                <a:latin typeface="Comic Sans MS" pitchFamily="66" charset="0"/>
                <a:ea typeface="华文新魏" pitchFamily="2" charset="-122"/>
              </a:rPr>
              <a:t> </a:t>
            </a:r>
            <a:r>
              <a:rPr kumimoji="0" lang="zh-CN" altLang="en-US" sz="1600" dirty="0" smtClean="0">
                <a:solidFill>
                  <a:srgbClr val="00B0F0"/>
                </a:solidFill>
                <a:latin typeface="Comic Sans MS" pitchFamily="66" charset="0"/>
                <a:ea typeface="华文新魏" pitchFamily="2" charset="-122"/>
              </a:rPr>
              <a:t>通过计算</a:t>
            </a:r>
            <a:r>
              <a:rPr kumimoji="0" lang="en-US" altLang="zh-CN" sz="1600" dirty="0" smtClean="0">
                <a:solidFill>
                  <a:srgbClr val="00B0F0"/>
                </a:solidFill>
                <a:latin typeface="Comic Sans MS" pitchFamily="66" charset="0"/>
                <a:ea typeface="华文新魏" pitchFamily="2" charset="-122"/>
              </a:rPr>
              <a:t>GOTO</a:t>
            </a:r>
            <a:r>
              <a:rPr kumimoji="0" lang="zh-CN" altLang="en-US" sz="1600" dirty="0" smtClean="0">
                <a:solidFill>
                  <a:srgbClr val="00B0F0"/>
                </a:solidFill>
                <a:latin typeface="Comic Sans MS" pitchFamily="66" charset="0"/>
                <a:ea typeface="华文新魏" pitchFamily="2" charset="-122"/>
              </a:rPr>
              <a:t>（</a:t>
            </a:r>
            <a:r>
              <a:rPr kumimoji="0" lang="en-US" altLang="zh-CN" sz="1600" dirty="0" smtClean="0">
                <a:solidFill>
                  <a:srgbClr val="00B0F0"/>
                </a:solidFill>
                <a:latin typeface="Comic Sans MS" pitchFamily="66" charset="0"/>
                <a:ea typeface="华文新魏" pitchFamily="2" charset="-122"/>
              </a:rPr>
              <a:t>I</a:t>
            </a:r>
            <a:r>
              <a:rPr kumimoji="0" lang="zh-CN" altLang="en-US" sz="1600" dirty="0" smtClean="0">
                <a:solidFill>
                  <a:srgbClr val="00B0F0"/>
                </a:solidFill>
                <a:latin typeface="Comic Sans MS" pitchFamily="66" charset="0"/>
                <a:ea typeface="华文新魏" pitchFamily="2" charset="-122"/>
              </a:rPr>
              <a:t>，</a:t>
            </a:r>
            <a:r>
              <a:rPr kumimoji="0" lang="en-US" altLang="zh-CN" sz="1600" dirty="0" smtClean="0">
                <a:solidFill>
                  <a:srgbClr val="00B0F0"/>
                </a:solidFill>
                <a:latin typeface="Comic Sans MS" pitchFamily="66" charset="0"/>
                <a:ea typeface="华文新魏" pitchFamily="2" charset="-122"/>
              </a:rPr>
              <a:t>X</a:t>
            </a:r>
            <a:r>
              <a:rPr kumimoji="0" lang="zh-CN" altLang="en-US" sz="1600" dirty="0" smtClean="0">
                <a:solidFill>
                  <a:srgbClr val="00B0F0"/>
                </a:solidFill>
                <a:latin typeface="Comic Sans MS" pitchFamily="66" charset="0"/>
                <a:ea typeface="华文新魏" pitchFamily="2" charset="-122"/>
              </a:rPr>
              <a:t>），知道</a:t>
            </a:r>
            <a:endParaRPr kumimoji="0" lang="en-US" altLang="zh-CN" sz="1600" dirty="0">
              <a:solidFill>
                <a:srgbClr val="00B0F0"/>
              </a:solidFill>
              <a:latin typeface="Comic Sans MS" pitchFamily="66" charset="0"/>
              <a:ea typeface="华文新魏" pitchFamily="2" charset="-122"/>
            </a:endParaRPr>
          </a:p>
          <a:p>
            <a:pPr marL="342900" indent="-342900" algn="l">
              <a:spcBef>
                <a:spcPct val="20000"/>
              </a:spcBef>
              <a:buClr>
                <a:schemeClr val="accent1"/>
              </a:buClr>
              <a:buSzPct val="65000"/>
              <a:buFont typeface="Wingdings" pitchFamily="2" charset="2"/>
              <a:buNone/>
            </a:pPr>
            <a:r>
              <a:rPr kumimoji="0" lang="en-US" altLang="zh-CN" sz="1600" dirty="0">
                <a:latin typeface="Comic Sans MS" pitchFamily="66" charset="0"/>
                <a:ea typeface="华文新魏" pitchFamily="2" charset="-122"/>
              </a:rPr>
              <a:t>[L –&gt; •*R </a:t>
            </a:r>
            <a:r>
              <a:rPr kumimoji="0" lang="zh-CN" altLang="en-US" sz="1600" dirty="0">
                <a:latin typeface="Comic Sans MS" pitchFamily="66" charset="0"/>
                <a:ea typeface="华文新魏" pitchFamily="2" charset="-122"/>
              </a:rPr>
              <a:t>，</a:t>
            </a:r>
            <a:r>
              <a:rPr kumimoji="0" lang="en-US" altLang="zh-CN" sz="1600" dirty="0">
                <a:latin typeface="Comic Sans MS" pitchFamily="66" charset="0"/>
                <a:ea typeface="华文新魏" pitchFamily="2" charset="-122"/>
              </a:rPr>
              <a:t>=]</a:t>
            </a:r>
            <a:r>
              <a:rPr kumimoji="0" lang="zh-CN" altLang="en-US" sz="1600" dirty="0">
                <a:latin typeface="Comic Sans MS" pitchFamily="66" charset="0"/>
                <a:ea typeface="华文新魏" pitchFamily="2" charset="-122"/>
              </a:rPr>
              <a:t>使</a:t>
            </a:r>
            <a:r>
              <a:rPr kumimoji="0" lang="zh-CN" altLang="en-US" sz="1600" dirty="0" smtClean="0">
                <a:latin typeface="Comic Sans MS" pitchFamily="66" charset="0"/>
                <a:ea typeface="华文新魏" pitchFamily="2" charset="-122"/>
              </a:rPr>
              <a:t>“＝”</a:t>
            </a:r>
            <a:endParaRPr kumimoji="0" lang="en-US" altLang="zh-CN" sz="1600" dirty="0" smtClean="0">
              <a:latin typeface="Comic Sans MS" pitchFamily="66" charset="0"/>
              <a:ea typeface="华文新魏" pitchFamily="2" charset="-122"/>
            </a:endParaRPr>
          </a:p>
          <a:p>
            <a:pPr marL="342900" indent="-342900" algn="l">
              <a:spcBef>
                <a:spcPct val="20000"/>
              </a:spcBef>
              <a:buClr>
                <a:schemeClr val="accent1"/>
              </a:buClr>
              <a:buSzPct val="65000"/>
              <a:buFont typeface="Wingdings" pitchFamily="2" charset="2"/>
              <a:buNone/>
            </a:pPr>
            <a:r>
              <a:rPr kumimoji="0" lang="zh-CN" altLang="en-US" sz="1600" dirty="0" smtClean="0">
                <a:latin typeface="Comic Sans MS" pitchFamily="66" charset="0"/>
                <a:ea typeface="华文新魏" pitchFamily="2" charset="-122"/>
              </a:rPr>
              <a:t>成为</a:t>
            </a:r>
            <a:r>
              <a:rPr kumimoji="0" lang="en-US" altLang="zh-CN" sz="1600" dirty="0">
                <a:latin typeface="Comic Sans MS" pitchFamily="66" charset="0"/>
                <a:ea typeface="华文新魏" pitchFamily="2" charset="-122"/>
              </a:rPr>
              <a:t>I4: L –&gt; *•</a:t>
            </a:r>
            <a:r>
              <a:rPr kumimoji="0" lang="en-US" altLang="zh-CN" sz="1600" dirty="0" smtClean="0">
                <a:latin typeface="Comic Sans MS" pitchFamily="66" charset="0"/>
                <a:ea typeface="华文新魏" pitchFamily="2" charset="-122"/>
              </a:rPr>
              <a:t>R</a:t>
            </a:r>
            <a:r>
              <a:rPr kumimoji="0" lang="zh-CN" altLang="en-US" sz="1600" dirty="0" smtClean="0">
                <a:latin typeface="Comic Sans MS" pitchFamily="66" charset="0"/>
                <a:ea typeface="华文新魏" pitchFamily="2" charset="-122"/>
              </a:rPr>
              <a:t>的</a:t>
            </a:r>
            <a:r>
              <a:rPr kumimoji="0" lang="zh-CN" altLang="en-US" sz="1600" dirty="0">
                <a:latin typeface="Comic Sans MS" pitchFamily="66" charset="0"/>
                <a:ea typeface="华文新魏" pitchFamily="2" charset="-122"/>
              </a:rPr>
              <a:t>自生搜索符；</a:t>
            </a:r>
          </a:p>
          <a:p>
            <a:pPr marL="342900" indent="-342900" algn="l">
              <a:spcBef>
                <a:spcPct val="20000"/>
              </a:spcBef>
              <a:buClr>
                <a:schemeClr val="accent1"/>
              </a:buClr>
              <a:buSzPct val="65000"/>
              <a:buFont typeface="Wingdings" pitchFamily="2" charset="2"/>
              <a:buNone/>
            </a:pPr>
            <a:r>
              <a:rPr kumimoji="0" lang="en-US" altLang="zh-CN" sz="1600" dirty="0">
                <a:latin typeface="Comic Sans MS" pitchFamily="66" charset="0"/>
                <a:ea typeface="华文新魏" pitchFamily="2" charset="-122"/>
              </a:rPr>
              <a:t>[L –&gt; •</a:t>
            </a:r>
            <a:r>
              <a:rPr kumimoji="0" lang="en-US" altLang="zh-CN" sz="1600" dirty="0" err="1">
                <a:latin typeface="Comic Sans MS" pitchFamily="66" charset="0"/>
                <a:ea typeface="华文新魏" pitchFamily="2" charset="-122"/>
              </a:rPr>
              <a:t>i</a:t>
            </a:r>
            <a:r>
              <a:rPr kumimoji="0" lang="en-US" altLang="zh-CN" sz="1600" dirty="0">
                <a:latin typeface="Comic Sans MS" pitchFamily="66" charset="0"/>
                <a:ea typeface="华文新魏" pitchFamily="2" charset="-122"/>
              </a:rPr>
              <a:t>  </a:t>
            </a:r>
            <a:r>
              <a:rPr kumimoji="0" lang="zh-CN" altLang="en-US" sz="1600" dirty="0">
                <a:latin typeface="Comic Sans MS" pitchFamily="66" charset="0"/>
                <a:ea typeface="华文新魏" pitchFamily="2" charset="-122"/>
              </a:rPr>
              <a:t>，</a:t>
            </a:r>
            <a:r>
              <a:rPr kumimoji="0" lang="en-US" altLang="zh-CN" sz="1600" dirty="0">
                <a:latin typeface="Comic Sans MS" pitchFamily="66" charset="0"/>
                <a:ea typeface="华文新魏" pitchFamily="2" charset="-122"/>
              </a:rPr>
              <a:t>=]</a:t>
            </a:r>
            <a:r>
              <a:rPr kumimoji="0" lang="zh-CN" altLang="en-US" sz="1600" dirty="0">
                <a:latin typeface="Comic Sans MS" pitchFamily="66" charset="0"/>
                <a:ea typeface="华文新魏" pitchFamily="2" charset="-122"/>
              </a:rPr>
              <a:t>使</a:t>
            </a:r>
            <a:r>
              <a:rPr kumimoji="0" lang="zh-CN" altLang="en-US" sz="1600" dirty="0" smtClean="0">
                <a:latin typeface="Comic Sans MS" pitchFamily="66" charset="0"/>
                <a:ea typeface="华文新魏" pitchFamily="2" charset="-122"/>
              </a:rPr>
              <a:t>“＝”</a:t>
            </a:r>
            <a:endParaRPr kumimoji="0" lang="en-US" altLang="zh-CN" sz="1600" dirty="0" smtClean="0">
              <a:latin typeface="Comic Sans MS" pitchFamily="66" charset="0"/>
              <a:ea typeface="华文新魏" pitchFamily="2" charset="-122"/>
            </a:endParaRPr>
          </a:p>
          <a:p>
            <a:pPr marL="342900" indent="-342900" algn="l">
              <a:spcBef>
                <a:spcPct val="20000"/>
              </a:spcBef>
              <a:buClr>
                <a:schemeClr val="accent1"/>
              </a:buClr>
              <a:buSzPct val="65000"/>
              <a:buFont typeface="Wingdings" pitchFamily="2" charset="2"/>
              <a:buNone/>
            </a:pPr>
            <a:r>
              <a:rPr kumimoji="0" lang="zh-CN" altLang="en-US" sz="1600" dirty="0" smtClean="0">
                <a:latin typeface="Comic Sans MS" pitchFamily="66" charset="0"/>
                <a:ea typeface="华文新魏" pitchFamily="2" charset="-122"/>
              </a:rPr>
              <a:t>成为</a:t>
            </a:r>
            <a:r>
              <a:rPr kumimoji="0" lang="en-US" altLang="zh-CN" sz="1600" dirty="0">
                <a:latin typeface="Comic Sans MS" pitchFamily="66" charset="0"/>
                <a:ea typeface="华文新魏" pitchFamily="2" charset="-122"/>
              </a:rPr>
              <a:t>I5: L –&gt; </a:t>
            </a:r>
            <a:r>
              <a:rPr kumimoji="0" lang="en-US" altLang="zh-CN" sz="1600" dirty="0" err="1">
                <a:latin typeface="Comic Sans MS" pitchFamily="66" charset="0"/>
                <a:ea typeface="华文新魏" pitchFamily="2" charset="-122"/>
              </a:rPr>
              <a:t>i</a:t>
            </a:r>
            <a:r>
              <a:rPr kumimoji="0" lang="en-US" altLang="zh-CN" sz="1600" dirty="0">
                <a:latin typeface="Comic Sans MS" pitchFamily="66" charset="0"/>
                <a:ea typeface="华文新魏" pitchFamily="2" charset="-122"/>
              </a:rPr>
              <a:t>•</a:t>
            </a:r>
            <a:r>
              <a:rPr kumimoji="0" lang="zh-CN" altLang="en-US" sz="1600" dirty="0">
                <a:latin typeface="Comic Sans MS" pitchFamily="66" charset="0"/>
                <a:ea typeface="华文新魏" pitchFamily="2" charset="-122"/>
              </a:rPr>
              <a:t>的自生搜索</a:t>
            </a:r>
            <a:r>
              <a:rPr kumimoji="0" lang="zh-CN" altLang="en-US" sz="1600" dirty="0" smtClean="0">
                <a:latin typeface="Comic Sans MS" pitchFamily="66" charset="0"/>
                <a:ea typeface="华文新魏" pitchFamily="2" charset="-122"/>
              </a:rPr>
              <a:t>符。</a:t>
            </a:r>
            <a:endParaRPr kumimoji="0" lang="zh-CN" altLang="en-US" sz="1600" dirty="0">
              <a:latin typeface="Comic Sans MS" pitchFamily="66" charset="0"/>
              <a:ea typeface="华文新魏" pitchFamily="2" charset="-122"/>
            </a:endParaRPr>
          </a:p>
          <a:p>
            <a:pPr marL="342900" indent="-342900" algn="l">
              <a:lnSpc>
                <a:spcPct val="80000"/>
              </a:lnSpc>
              <a:spcBef>
                <a:spcPct val="20000"/>
              </a:spcBef>
              <a:buClr>
                <a:schemeClr val="accent1"/>
              </a:buClr>
              <a:buSzPct val="65000"/>
              <a:buFont typeface="Wingdings" pitchFamily="2" charset="2"/>
              <a:buNone/>
            </a:pPr>
            <a:endParaRPr kumimoji="0" lang="zh-CN" altLang="en-US" sz="1800" dirty="0">
              <a:latin typeface="Comic Sans MS" pitchFamily="66" charset="0"/>
              <a:ea typeface="华文新魏" pitchFamily="2" charset="-122"/>
            </a:endParaRPr>
          </a:p>
          <a:p>
            <a:pPr marL="342900" indent="-342900" algn="l">
              <a:lnSpc>
                <a:spcPct val="80000"/>
              </a:lnSpc>
              <a:spcBef>
                <a:spcPct val="20000"/>
              </a:spcBef>
              <a:buClr>
                <a:schemeClr val="accent1"/>
              </a:buClr>
              <a:buSzPct val="65000"/>
              <a:buFont typeface="Wingdings" pitchFamily="2" charset="2"/>
              <a:buNone/>
            </a:pPr>
            <a:r>
              <a:rPr kumimoji="0" lang="zh-CN" altLang="en-US" sz="1800" dirty="0">
                <a:latin typeface="Comic Sans MS" pitchFamily="66" charset="0"/>
                <a:ea typeface="华文新魏" pitchFamily="2" charset="-122"/>
              </a:rPr>
              <a:t>      </a:t>
            </a:r>
          </a:p>
        </p:txBody>
      </p:sp>
      <p:sp>
        <p:nvSpPr>
          <p:cNvPr id="6" name="Rectangle 3"/>
          <p:cNvSpPr txBox="1">
            <a:spLocks noChangeArrowheads="1"/>
          </p:cNvSpPr>
          <p:nvPr/>
        </p:nvSpPr>
        <p:spPr bwMode="auto">
          <a:xfrm>
            <a:off x="7288306" y="331228"/>
            <a:ext cx="1828800" cy="1705562"/>
          </a:xfrm>
          <a:prstGeom prst="rect">
            <a:avLst/>
          </a:prstGeom>
          <a:noFill/>
          <a:ln w="9525">
            <a:noFill/>
            <a:miter lim="800000"/>
            <a:headEnd/>
            <a:tailEnd/>
          </a:ln>
          <a:effectLst/>
        </p:spPr>
        <p:txBody>
          <a:bodyPr lIns="92075" tIns="46038" rIns="92075" bIns="46038"/>
          <a:lstStyle>
            <a:defPPr>
              <a:defRPr lang="zh-CN"/>
            </a:defPPr>
            <a:lvl1pPr marL="342900" indent="-342900" algn="l">
              <a:lnSpc>
                <a:spcPct val="80000"/>
              </a:lnSpc>
              <a:spcBef>
                <a:spcPct val="20000"/>
              </a:spcBef>
              <a:buClr>
                <a:schemeClr val="accent1"/>
              </a:buClr>
              <a:buSzPct val="65000"/>
              <a:buFont typeface="Wingdings" pitchFamily="2" charset="2"/>
              <a:buNone/>
              <a:defRPr kumimoji="0" sz="1600">
                <a:latin typeface="Comic Sans MS" pitchFamily="66" charset="0"/>
                <a:ea typeface="华文新魏" pitchFamily="2" charset="-122"/>
              </a:defRPr>
            </a:lvl1pPr>
          </a:lstStyle>
          <a:p>
            <a:r>
              <a:rPr lang="en-US" altLang="zh-CN" dirty="0" smtClean="0"/>
              <a:t>     G[S</a:t>
            </a:r>
            <a:r>
              <a:rPr lang="en-US" altLang="zh-CN" dirty="0"/>
              <a:t>]: </a:t>
            </a:r>
          </a:p>
          <a:p>
            <a:r>
              <a:rPr lang="en-US" altLang="zh-CN" dirty="0"/>
              <a:t>	(0)  S`→S        (1)  S→L=R         (2)  S→R</a:t>
            </a:r>
            <a:br>
              <a:rPr lang="en-US" altLang="zh-CN" dirty="0"/>
            </a:br>
            <a:r>
              <a:rPr lang="en-US" altLang="zh-CN" dirty="0"/>
              <a:t>(3) L→ *R  </a:t>
            </a:r>
          </a:p>
          <a:p>
            <a:r>
              <a:rPr lang="en-US" altLang="zh-CN" dirty="0"/>
              <a:t>	(4) </a:t>
            </a:r>
            <a:r>
              <a:rPr lang="en-US" altLang="zh-CN" dirty="0" err="1"/>
              <a:t>L→i</a:t>
            </a:r>
            <a:endParaRPr lang="en-US" altLang="zh-CN" dirty="0"/>
          </a:p>
          <a:p>
            <a:r>
              <a:rPr lang="en-US" altLang="zh-CN" dirty="0"/>
              <a:t>	(5)  R→L</a:t>
            </a:r>
            <a:br>
              <a:rPr lang="en-US" altLang="zh-CN" dirty="0"/>
            </a:br>
            <a:endParaRPr lang="en-US" altLang="zh-CN" dirty="0"/>
          </a:p>
        </p:txBody>
      </p:sp>
      <p:sp>
        <p:nvSpPr>
          <p:cNvPr id="8" name="动作按钮: 后退或前一项 7">
            <a:hlinkClick r:id="rId3" action="ppaction://hlinksldjump" highlightClick="1"/>
          </p:cNvPr>
          <p:cNvSpPr/>
          <p:nvPr/>
        </p:nvSpPr>
        <p:spPr bwMode="auto">
          <a:xfrm>
            <a:off x="533400" y="5823098"/>
            <a:ext cx="357406" cy="302567"/>
          </a:xfrm>
          <a:prstGeom prst="actionButtonBackPrevious">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9" name="组合 8"/>
          <p:cNvGrpSpPr/>
          <p:nvPr/>
        </p:nvGrpSpPr>
        <p:grpSpPr>
          <a:xfrm>
            <a:off x="3230068" y="3657600"/>
            <a:ext cx="3475532" cy="2730604"/>
            <a:chOff x="5592268" y="3593996"/>
            <a:chExt cx="3475532" cy="2730604"/>
          </a:xfrm>
        </p:grpSpPr>
        <p:sp>
          <p:nvSpPr>
            <p:cNvPr id="10" name="文本框 9"/>
            <p:cNvSpPr txBox="1"/>
            <p:nvPr/>
          </p:nvSpPr>
          <p:spPr>
            <a:xfrm>
              <a:off x="5592268" y="4224308"/>
              <a:ext cx="397866" cy="400110"/>
            </a:xfrm>
            <a:prstGeom prst="rect">
              <a:avLst/>
            </a:prstGeom>
            <a:noFill/>
            <a:ln>
              <a:solidFill>
                <a:srgbClr val="FFC000"/>
              </a:solidFill>
            </a:ln>
          </p:spPr>
          <p:txBody>
            <a:bodyPr wrap="none" rtlCol="0">
              <a:spAutoFit/>
            </a:bodyPr>
            <a:lstStyle/>
            <a:p>
              <a:r>
                <a:rPr lang="en-US" altLang="zh-CN" sz="2000" dirty="0" smtClean="0"/>
                <a:t>I0</a:t>
              </a:r>
              <a:endParaRPr lang="zh-CN" altLang="en-US" sz="2000" dirty="0"/>
            </a:p>
          </p:txBody>
        </p:sp>
        <p:cxnSp>
          <p:nvCxnSpPr>
            <p:cNvPr id="11" name="直接箭头连接符 10"/>
            <p:cNvCxnSpPr>
              <a:stCxn id="10" idx="3"/>
            </p:cNvCxnSpPr>
            <p:nvPr/>
          </p:nvCxnSpPr>
          <p:spPr bwMode="auto">
            <a:xfrm>
              <a:off x="5990134" y="4424363"/>
              <a:ext cx="440333" cy="8701"/>
            </a:xfrm>
            <a:prstGeom prst="straightConnector1">
              <a:avLst/>
            </a:prstGeom>
            <a:noFill/>
            <a:ln w="9525" cap="flat" cmpd="sng" algn="ctr">
              <a:solidFill>
                <a:schemeClr val="tx1"/>
              </a:solidFill>
              <a:prstDash val="solid"/>
              <a:round/>
              <a:headEnd type="none" w="med" len="med"/>
              <a:tailEnd type="triangle"/>
            </a:ln>
            <a:effectLst/>
          </p:spPr>
        </p:cxnSp>
        <p:sp>
          <p:nvSpPr>
            <p:cNvPr id="12" name="文本框 11"/>
            <p:cNvSpPr txBox="1"/>
            <p:nvPr/>
          </p:nvSpPr>
          <p:spPr>
            <a:xfrm>
              <a:off x="6430467" y="4221926"/>
              <a:ext cx="397866" cy="400110"/>
            </a:xfrm>
            <a:prstGeom prst="rect">
              <a:avLst/>
            </a:prstGeom>
            <a:noFill/>
            <a:ln>
              <a:solidFill>
                <a:srgbClr val="FFC000"/>
              </a:solidFill>
            </a:ln>
          </p:spPr>
          <p:txBody>
            <a:bodyPr wrap="none" rtlCol="0">
              <a:spAutoFit/>
            </a:bodyPr>
            <a:lstStyle/>
            <a:p>
              <a:r>
                <a:rPr lang="en-US" altLang="zh-CN" sz="2000" dirty="0" smtClean="0"/>
                <a:t>I2</a:t>
              </a:r>
              <a:endParaRPr lang="zh-CN" altLang="en-US" sz="2000" dirty="0"/>
            </a:p>
          </p:txBody>
        </p:sp>
        <p:sp>
          <p:nvSpPr>
            <p:cNvPr id="13" name="文本框 12"/>
            <p:cNvSpPr txBox="1"/>
            <p:nvPr/>
          </p:nvSpPr>
          <p:spPr>
            <a:xfrm>
              <a:off x="6088482" y="4096718"/>
              <a:ext cx="253886" cy="369332"/>
            </a:xfrm>
            <a:prstGeom prst="rect">
              <a:avLst/>
            </a:prstGeom>
            <a:noFill/>
          </p:spPr>
          <p:txBody>
            <a:bodyPr wrap="square" rtlCol="0">
              <a:spAutoFit/>
            </a:bodyPr>
            <a:lstStyle/>
            <a:p>
              <a:r>
                <a:rPr lang="en-US" altLang="zh-CN" sz="1800" dirty="0" smtClean="0"/>
                <a:t>L</a:t>
              </a:r>
              <a:endParaRPr lang="zh-CN" altLang="en-US" sz="1800" dirty="0"/>
            </a:p>
          </p:txBody>
        </p:sp>
        <p:cxnSp>
          <p:nvCxnSpPr>
            <p:cNvPr id="14" name="直接箭头连接符 13"/>
            <p:cNvCxnSpPr/>
            <p:nvPr/>
          </p:nvCxnSpPr>
          <p:spPr bwMode="auto">
            <a:xfrm>
              <a:off x="5801662" y="3978067"/>
              <a:ext cx="710249" cy="17641"/>
            </a:xfrm>
            <a:prstGeom prst="straightConnector1">
              <a:avLst/>
            </a:prstGeom>
            <a:noFill/>
            <a:ln w="9525" cap="flat" cmpd="sng" algn="ctr">
              <a:solidFill>
                <a:schemeClr val="tx1"/>
              </a:solidFill>
              <a:prstDash val="solid"/>
              <a:round/>
              <a:headEnd type="none" w="med" len="med"/>
              <a:tailEnd type="triangle"/>
            </a:ln>
            <a:effectLst/>
          </p:spPr>
        </p:cxnSp>
        <p:sp>
          <p:nvSpPr>
            <p:cNvPr id="15" name="文本框 14"/>
            <p:cNvSpPr txBox="1"/>
            <p:nvPr/>
          </p:nvSpPr>
          <p:spPr>
            <a:xfrm>
              <a:off x="6019800" y="3593996"/>
              <a:ext cx="253886" cy="369332"/>
            </a:xfrm>
            <a:prstGeom prst="rect">
              <a:avLst/>
            </a:prstGeom>
            <a:noFill/>
          </p:spPr>
          <p:txBody>
            <a:bodyPr wrap="square" rtlCol="0">
              <a:spAutoFit/>
            </a:bodyPr>
            <a:lstStyle/>
            <a:p>
              <a:r>
                <a:rPr lang="en-US" altLang="zh-CN" sz="1800" dirty="0" smtClean="0"/>
                <a:t>S</a:t>
              </a:r>
              <a:endParaRPr lang="zh-CN" altLang="en-US" sz="1800" dirty="0"/>
            </a:p>
          </p:txBody>
        </p:sp>
        <p:cxnSp>
          <p:nvCxnSpPr>
            <p:cNvPr id="16" name="直接连接符 15"/>
            <p:cNvCxnSpPr>
              <a:stCxn id="10" idx="0"/>
            </p:cNvCxnSpPr>
            <p:nvPr/>
          </p:nvCxnSpPr>
          <p:spPr bwMode="auto">
            <a:xfrm flipV="1">
              <a:off x="5791201" y="3962400"/>
              <a:ext cx="0" cy="261908"/>
            </a:xfrm>
            <a:prstGeom prst="line">
              <a:avLst/>
            </a:prstGeom>
            <a:noFill/>
            <a:ln w="9525" cap="flat" cmpd="sng" algn="ctr">
              <a:solidFill>
                <a:schemeClr val="tx1"/>
              </a:solidFill>
              <a:prstDash val="solid"/>
              <a:round/>
              <a:headEnd type="none" w="med" len="med"/>
              <a:tailEnd type="none" w="med" len="med"/>
            </a:ln>
            <a:effectLst/>
          </p:spPr>
        </p:cxnSp>
        <p:sp>
          <p:nvSpPr>
            <p:cNvPr id="17" name="文本框 16"/>
            <p:cNvSpPr txBox="1"/>
            <p:nvPr/>
          </p:nvSpPr>
          <p:spPr>
            <a:xfrm>
              <a:off x="6527703" y="3778012"/>
              <a:ext cx="397866" cy="400110"/>
            </a:xfrm>
            <a:prstGeom prst="rect">
              <a:avLst/>
            </a:prstGeom>
            <a:noFill/>
            <a:ln>
              <a:solidFill>
                <a:srgbClr val="FFC000"/>
              </a:solidFill>
            </a:ln>
          </p:spPr>
          <p:txBody>
            <a:bodyPr wrap="none" rtlCol="0">
              <a:spAutoFit/>
            </a:bodyPr>
            <a:lstStyle/>
            <a:p>
              <a:r>
                <a:rPr lang="en-US" altLang="zh-CN" sz="2000" dirty="0" smtClean="0"/>
                <a:t>I1</a:t>
              </a:r>
              <a:endParaRPr lang="zh-CN" altLang="en-US" sz="2000" dirty="0"/>
            </a:p>
          </p:txBody>
        </p:sp>
        <p:cxnSp>
          <p:nvCxnSpPr>
            <p:cNvPr id="18" name="直接箭头连接符 17"/>
            <p:cNvCxnSpPr/>
            <p:nvPr/>
          </p:nvCxnSpPr>
          <p:spPr bwMode="auto">
            <a:xfrm>
              <a:off x="5791200" y="4953000"/>
              <a:ext cx="710249" cy="17641"/>
            </a:xfrm>
            <a:prstGeom prst="straightConnector1">
              <a:avLst/>
            </a:prstGeom>
            <a:noFill/>
            <a:ln w="9525" cap="flat" cmpd="sng" algn="ctr">
              <a:solidFill>
                <a:schemeClr val="tx1"/>
              </a:solidFill>
              <a:prstDash val="solid"/>
              <a:round/>
              <a:headEnd type="none" w="med" len="med"/>
              <a:tailEnd type="triangle"/>
            </a:ln>
            <a:effectLst/>
          </p:spPr>
        </p:cxnSp>
        <p:sp>
          <p:nvSpPr>
            <p:cNvPr id="19" name="文本框 18"/>
            <p:cNvSpPr txBox="1"/>
            <p:nvPr/>
          </p:nvSpPr>
          <p:spPr>
            <a:xfrm>
              <a:off x="6071133" y="4627488"/>
              <a:ext cx="253886" cy="369332"/>
            </a:xfrm>
            <a:prstGeom prst="rect">
              <a:avLst/>
            </a:prstGeom>
            <a:noFill/>
          </p:spPr>
          <p:txBody>
            <a:bodyPr wrap="square" rtlCol="0">
              <a:spAutoFit/>
            </a:bodyPr>
            <a:lstStyle/>
            <a:p>
              <a:r>
                <a:rPr lang="en-US" altLang="zh-CN" sz="1800" dirty="0" smtClean="0"/>
                <a:t>R</a:t>
              </a:r>
              <a:endParaRPr lang="zh-CN" altLang="en-US" sz="1800" dirty="0"/>
            </a:p>
          </p:txBody>
        </p:sp>
        <p:cxnSp>
          <p:nvCxnSpPr>
            <p:cNvPr id="20" name="直接连接符 19"/>
            <p:cNvCxnSpPr/>
            <p:nvPr/>
          </p:nvCxnSpPr>
          <p:spPr bwMode="auto">
            <a:xfrm flipH="1" flipV="1">
              <a:off x="5776914" y="4681200"/>
              <a:ext cx="24230" cy="1318226"/>
            </a:xfrm>
            <a:prstGeom prst="line">
              <a:avLst/>
            </a:prstGeom>
            <a:noFill/>
            <a:ln w="9525" cap="flat" cmpd="sng" algn="ctr">
              <a:solidFill>
                <a:schemeClr val="tx1"/>
              </a:solidFill>
              <a:prstDash val="solid"/>
              <a:round/>
              <a:headEnd type="none" w="med" len="med"/>
              <a:tailEnd type="none" w="med" len="med"/>
            </a:ln>
            <a:effectLst/>
          </p:spPr>
        </p:cxnSp>
        <p:sp>
          <p:nvSpPr>
            <p:cNvPr id="21" name="文本框 20"/>
            <p:cNvSpPr txBox="1"/>
            <p:nvPr/>
          </p:nvSpPr>
          <p:spPr>
            <a:xfrm>
              <a:off x="6536334" y="4761765"/>
              <a:ext cx="397866" cy="400110"/>
            </a:xfrm>
            <a:prstGeom prst="rect">
              <a:avLst/>
            </a:prstGeom>
            <a:noFill/>
            <a:ln>
              <a:solidFill>
                <a:srgbClr val="FFC000"/>
              </a:solidFill>
            </a:ln>
          </p:spPr>
          <p:txBody>
            <a:bodyPr wrap="none" rtlCol="0">
              <a:spAutoFit/>
            </a:bodyPr>
            <a:lstStyle/>
            <a:p>
              <a:r>
                <a:rPr lang="en-US" altLang="zh-CN" sz="2000" dirty="0" smtClean="0"/>
                <a:t>I3</a:t>
              </a:r>
              <a:endParaRPr lang="zh-CN" altLang="en-US" sz="2000" dirty="0"/>
            </a:p>
          </p:txBody>
        </p:sp>
        <p:cxnSp>
          <p:nvCxnSpPr>
            <p:cNvPr id="22" name="直接箭头连接符 21"/>
            <p:cNvCxnSpPr/>
            <p:nvPr/>
          </p:nvCxnSpPr>
          <p:spPr bwMode="auto">
            <a:xfrm>
              <a:off x="5801144" y="5519445"/>
              <a:ext cx="710249" cy="17641"/>
            </a:xfrm>
            <a:prstGeom prst="straightConnector1">
              <a:avLst/>
            </a:prstGeom>
            <a:noFill/>
            <a:ln w="9525" cap="flat" cmpd="sng" algn="ctr">
              <a:solidFill>
                <a:schemeClr val="tx1"/>
              </a:solidFill>
              <a:prstDash val="solid"/>
              <a:round/>
              <a:headEnd type="none" w="med" len="med"/>
              <a:tailEnd type="triangle"/>
            </a:ln>
            <a:effectLst/>
          </p:spPr>
        </p:cxnSp>
        <p:sp>
          <p:nvSpPr>
            <p:cNvPr id="23" name="文本框 22"/>
            <p:cNvSpPr txBox="1"/>
            <p:nvPr/>
          </p:nvSpPr>
          <p:spPr>
            <a:xfrm>
              <a:off x="6081077" y="5193933"/>
              <a:ext cx="253886" cy="369332"/>
            </a:xfrm>
            <a:prstGeom prst="rect">
              <a:avLst/>
            </a:prstGeom>
            <a:noFill/>
          </p:spPr>
          <p:txBody>
            <a:bodyPr wrap="square" rtlCol="0">
              <a:spAutoFit/>
            </a:bodyPr>
            <a:lstStyle/>
            <a:p>
              <a:r>
                <a:rPr lang="zh-CN" altLang="en-US" sz="1800" dirty="0" smtClean="0"/>
                <a:t>*</a:t>
              </a:r>
              <a:endParaRPr lang="zh-CN" altLang="en-US" sz="1800" dirty="0"/>
            </a:p>
          </p:txBody>
        </p:sp>
        <p:sp>
          <p:nvSpPr>
            <p:cNvPr id="24" name="文本框 23"/>
            <p:cNvSpPr txBox="1"/>
            <p:nvPr/>
          </p:nvSpPr>
          <p:spPr>
            <a:xfrm>
              <a:off x="6511393" y="5300929"/>
              <a:ext cx="397866" cy="400110"/>
            </a:xfrm>
            <a:prstGeom prst="rect">
              <a:avLst/>
            </a:prstGeom>
            <a:noFill/>
            <a:ln>
              <a:solidFill>
                <a:srgbClr val="FFC000"/>
              </a:solidFill>
            </a:ln>
          </p:spPr>
          <p:txBody>
            <a:bodyPr wrap="none" rtlCol="0">
              <a:spAutoFit/>
            </a:bodyPr>
            <a:lstStyle/>
            <a:p>
              <a:r>
                <a:rPr lang="en-US" altLang="zh-CN" sz="2000" dirty="0" smtClean="0"/>
                <a:t>I4</a:t>
              </a:r>
              <a:endParaRPr lang="zh-CN" altLang="en-US" sz="2000" dirty="0"/>
            </a:p>
          </p:txBody>
        </p:sp>
        <p:cxnSp>
          <p:nvCxnSpPr>
            <p:cNvPr id="26" name="直接箭头连接符 25"/>
            <p:cNvCxnSpPr/>
            <p:nvPr/>
          </p:nvCxnSpPr>
          <p:spPr bwMode="auto">
            <a:xfrm>
              <a:off x="5791200" y="5990606"/>
              <a:ext cx="710249" cy="17641"/>
            </a:xfrm>
            <a:prstGeom prst="straightConnector1">
              <a:avLst/>
            </a:prstGeom>
            <a:noFill/>
            <a:ln w="9525" cap="flat" cmpd="sng" algn="ctr">
              <a:solidFill>
                <a:schemeClr val="tx1"/>
              </a:solidFill>
              <a:prstDash val="solid"/>
              <a:round/>
              <a:headEnd type="none" w="med" len="med"/>
              <a:tailEnd type="triangle"/>
            </a:ln>
            <a:effectLst/>
          </p:spPr>
        </p:cxnSp>
        <p:sp>
          <p:nvSpPr>
            <p:cNvPr id="27" name="文本框 26"/>
            <p:cNvSpPr txBox="1"/>
            <p:nvPr/>
          </p:nvSpPr>
          <p:spPr>
            <a:xfrm>
              <a:off x="6071133" y="5665094"/>
              <a:ext cx="253886" cy="369332"/>
            </a:xfrm>
            <a:prstGeom prst="rect">
              <a:avLst/>
            </a:prstGeom>
            <a:noFill/>
          </p:spPr>
          <p:txBody>
            <a:bodyPr wrap="square" rtlCol="0">
              <a:spAutoFit/>
            </a:bodyPr>
            <a:lstStyle/>
            <a:p>
              <a:r>
                <a:rPr lang="en-US" altLang="zh-CN" sz="1800" dirty="0" err="1" smtClean="0"/>
                <a:t>i</a:t>
              </a:r>
              <a:endParaRPr lang="zh-CN" altLang="en-US" sz="1800" dirty="0"/>
            </a:p>
          </p:txBody>
        </p:sp>
        <p:sp>
          <p:nvSpPr>
            <p:cNvPr id="28" name="文本框 27"/>
            <p:cNvSpPr txBox="1"/>
            <p:nvPr/>
          </p:nvSpPr>
          <p:spPr>
            <a:xfrm>
              <a:off x="6501449" y="5924490"/>
              <a:ext cx="397866" cy="400110"/>
            </a:xfrm>
            <a:prstGeom prst="rect">
              <a:avLst/>
            </a:prstGeom>
            <a:noFill/>
            <a:ln>
              <a:solidFill>
                <a:srgbClr val="FFC000"/>
              </a:solidFill>
            </a:ln>
          </p:spPr>
          <p:txBody>
            <a:bodyPr wrap="none" rtlCol="0">
              <a:spAutoFit/>
            </a:bodyPr>
            <a:lstStyle/>
            <a:p>
              <a:r>
                <a:rPr lang="en-US" altLang="zh-CN" sz="2000" dirty="0" smtClean="0"/>
                <a:t>I5</a:t>
              </a:r>
              <a:endParaRPr lang="zh-CN" altLang="en-US" sz="2000" dirty="0"/>
            </a:p>
          </p:txBody>
        </p:sp>
        <p:cxnSp>
          <p:nvCxnSpPr>
            <p:cNvPr id="29" name="直接箭头连接符 28"/>
            <p:cNvCxnSpPr/>
            <p:nvPr/>
          </p:nvCxnSpPr>
          <p:spPr bwMode="auto">
            <a:xfrm>
              <a:off x="6811825" y="4442824"/>
              <a:ext cx="710249" cy="17641"/>
            </a:xfrm>
            <a:prstGeom prst="straightConnector1">
              <a:avLst/>
            </a:prstGeom>
            <a:noFill/>
            <a:ln w="9525" cap="flat" cmpd="sng" algn="ctr">
              <a:solidFill>
                <a:schemeClr val="tx1"/>
              </a:solidFill>
              <a:prstDash val="solid"/>
              <a:round/>
              <a:headEnd type="none" w="med" len="med"/>
              <a:tailEnd type="triangle"/>
            </a:ln>
            <a:effectLst/>
          </p:spPr>
        </p:cxnSp>
        <p:sp>
          <p:nvSpPr>
            <p:cNvPr id="30" name="文本框 29"/>
            <p:cNvSpPr txBox="1"/>
            <p:nvPr/>
          </p:nvSpPr>
          <p:spPr>
            <a:xfrm>
              <a:off x="7091758" y="4117312"/>
              <a:ext cx="253886" cy="369332"/>
            </a:xfrm>
            <a:prstGeom prst="rect">
              <a:avLst/>
            </a:prstGeom>
            <a:noFill/>
          </p:spPr>
          <p:txBody>
            <a:bodyPr wrap="square" rtlCol="0">
              <a:spAutoFit/>
            </a:bodyPr>
            <a:lstStyle/>
            <a:p>
              <a:r>
                <a:rPr lang="en-US" altLang="zh-CN" sz="1800" dirty="0" smtClean="0"/>
                <a:t>=</a:t>
              </a:r>
              <a:endParaRPr lang="zh-CN" altLang="en-US" sz="1800" dirty="0"/>
            </a:p>
          </p:txBody>
        </p:sp>
        <p:sp>
          <p:nvSpPr>
            <p:cNvPr id="31" name="文本框 30"/>
            <p:cNvSpPr txBox="1"/>
            <p:nvPr/>
          </p:nvSpPr>
          <p:spPr>
            <a:xfrm>
              <a:off x="7522074" y="4224308"/>
              <a:ext cx="397866" cy="400110"/>
            </a:xfrm>
            <a:prstGeom prst="rect">
              <a:avLst/>
            </a:prstGeom>
            <a:noFill/>
            <a:ln>
              <a:solidFill>
                <a:srgbClr val="FFC000"/>
              </a:solidFill>
            </a:ln>
          </p:spPr>
          <p:txBody>
            <a:bodyPr wrap="none" rtlCol="0">
              <a:spAutoFit/>
            </a:bodyPr>
            <a:lstStyle/>
            <a:p>
              <a:r>
                <a:rPr lang="en-US" altLang="zh-CN" sz="2000" dirty="0" smtClean="0"/>
                <a:t>I6</a:t>
              </a:r>
              <a:endParaRPr lang="zh-CN" altLang="en-US" sz="2000" dirty="0"/>
            </a:p>
          </p:txBody>
        </p:sp>
        <p:cxnSp>
          <p:nvCxnSpPr>
            <p:cNvPr id="32" name="直接箭头连接符 31"/>
            <p:cNvCxnSpPr/>
            <p:nvPr/>
          </p:nvCxnSpPr>
          <p:spPr bwMode="auto">
            <a:xfrm>
              <a:off x="6964225" y="5533406"/>
              <a:ext cx="710249" cy="17641"/>
            </a:xfrm>
            <a:prstGeom prst="straightConnector1">
              <a:avLst/>
            </a:prstGeom>
            <a:noFill/>
            <a:ln w="9525" cap="flat" cmpd="sng" algn="ctr">
              <a:solidFill>
                <a:schemeClr val="tx1"/>
              </a:solidFill>
              <a:prstDash val="solid"/>
              <a:round/>
              <a:headEnd type="none" w="med" len="med"/>
              <a:tailEnd type="triangle"/>
            </a:ln>
            <a:effectLst/>
          </p:spPr>
        </p:cxnSp>
        <p:sp>
          <p:nvSpPr>
            <p:cNvPr id="33" name="文本框 32"/>
            <p:cNvSpPr txBox="1"/>
            <p:nvPr/>
          </p:nvSpPr>
          <p:spPr>
            <a:xfrm>
              <a:off x="7131727" y="4867360"/>
              <a:ext cx="253886" cy="369332"/>
            </a:xfrm>
            <a:prstGeom prst="rect">
              <a:avLst/>
            </a:prstGeom>
            <a:noFill/>
          </p:spPr>
          <p:txBody>
            <a:bodyPr wrap="square" rtlCol="0">
              <a:spAutoFit/>
            </a:bodyPr>
            <a:lstStyle/>
            <a:p>
              <a:r>
                <a:rPr lang="en-US" altLang="zh-CN" sz="1800" dirty="0" smtClean="0"/>
                <a:t>R</a:t>
              </a:r>
              <a:endParaRPr lang="zh-CN" altLang="en-US" sz="1800" dirty="0"/>
            </a:p>
          </p:txBody>
        </p:sp>
        <p:sp>
          <p:nvSpPr>
            <p:cNvPr id="34" name="文本框 33"/>
            <p:cNvSpPr txBox="1"/>
            <p:nvPr/>
          </p:nvSpPr>
          <p:spPr>
            <a:xfrm>
              <a:off x="7669292" y="4861997"/>
              <a:ext cx="397866" cy="400110"/>
            </a:xfrm>
            <a:prstGeom prst="rect">
              <a:avLst/>
            </a:prstGeom>
            <a:noFill/>
            <a:ln>
              <a:solidFill>
                <a:srgbClr val="FFC000"/>
              </a:solidFill>
            </a:ln>
          </p:spPr>
          <p:txBody>
            <a:bodyPr wrap="none" rtlCol="0">
              <a:spAutoFit/>
            </a:bodyPr>
            <a:lstStyle/>
            <a:p>
              <a:r>
                <a:rPr lang="en-US" altLang="zh-CN" sz="2000" dirty="0" smtClean="0"/>
                <a:t>I7</a:t>
              </a:r>
              <a:endParaRPr lang="zh-CN" altLang="en-US" sz="2000" dirty="0"/>
            </a:p>
          </p:txBody>
        </p:sp>
        <p:cxnSp>
          <p:nvCxnSpPr>
            <p:cNvPr id="35" name="直接箭头连接符 34"/>
            <p:cNvCxnSpPr>
              <a:endCxn id="34" idx="1"/>
            </p:cNvCxnSpPr>
            <p:nvPr/>
          </p:nvCxnSpPr>
          <p:spPr bwMode="auto">
            <a:xfrm flipV="1">
              <a:off x="6877776" y="5062052"/>
              <a:ext cx="791516" cy="254957"/>
            </a:xfrm>
            <a:prstGeom prst="straightConnector1">
              <a:avLst/>
            </a:prstGeom>
            <a:noFill/>
            <a:ln w="9525" cap="flat" cmpd="sng" algn="ctr">
              <a:solidFill>
                <a:schemeClr val="tx1"/>
              </a:solidFill>
              <a:prstDash val="solid"/>
              <a:round/>
              <a:headEnd type="none" w="med" len="med"/>
              <a:tailEnd type="triangle"/>
            </a:ln>
            <a:effectLst/>
          </p:spPr>
        </p:cxnSp>
        <p:sp>
          <p:nvSpPr>
            <p:cNvPr id="36" name="文本框 35"/>
            <p:cNvSpPr txBox="1"/>
            <p:nvPr/>
          </p:nvSpPr>
          <p:spPr>
            <a:xfrm>
              <a:off x="7672828" y="5371980"/>
              <a:ext cx="397866" cy="400110"/>
            </a:xfrm>
            <a:prstGeom prst="rect">
              <a:avLst/>
            </a:prstGeom>
            <a:noFill/>
            <a:ln>
              <a:solidFill>
                <a:srgbClr val="FFC000"/>
              </a:solidFill>
            </a:ln>
          </p:spPr>
          <p:txBody>
            <a:bodyPr wrap="none" rtlCol="0">
              <a:spAutoFit/>
            </a:bodyPr>
            <a:lstStyle/>
            <a:p>
              <a:r>
                <a:rPr lang="en-US" altLang="zh-CN" sz="2000" dirty="0" smtClean="0"/>
                <a:t>I8</a:t>
              </a:r>
              <a:endParaRPr lang="zh-CN" altLang="en-US" sz="2000" dirty="0"/>
            </a:p>
          </p:txBody>
        </p:sp>
        <p:cxnSp>
          <p:nvCxnSpPr>
            <p:cNvPr id="37" name="直接箭头连接符 36"/>
            <p:cNvCxnSpPr/>
            <p:nvPr/>
          </p:nvCxnSpPr>
          <p:spPr bwMode="auto">
            <a:xfrm>
              <a:off x="7930575" y="4399545"/>
              <a:ext cx="710249" cy="17641"/>
            </a:xfrm>
            <a:prstGeom prst="straightConnector1">
              <a:avLst/>
            </a:prstGeom>
            <a:noFill/>
            <a:ln w="9525" cap="flat" cmpd="sng" algn="ctr">
              <a:solidFill>
                <a:schemeClr val="tx1"/>
              </a:solidFill>
              <a:prstDash val="solid"/>
              <a:round/>
              <a:headEnd type="none" w="med" len="med"/>
              <a:tailEnd type="triangle"/>
            </a:ln>
            <a:effectLst/>
          </p:spPr>
        </p:cxnSp>
        <p:sp>
          <p:nvSpPr>
            <p:cNvPr id="38" name="文本框 37"/>
            <p:cNvSpPr txBox="1"/>
            <p:nvPr/>
          </p:nvSpPr>
          <p:spPr>
            <a:xfrm>
              <a:off x="8210508" y="4074033"/>
              <a:ext cx="253886" cy="369332"/>
            </a:xfrm>
            <a:prstGeom prst="rect">
              <a:avLst/>
            </a:prstGeom>
            <a:noFill/>
          </p:spPr>
          <p:txBody>
            <a:bodyPr wrap="square" rtlCol="0">
              <a:spAutoFit/>
            </a:bodyPr>
            <a:lstStyle/>
            <a:p>
              <a:r>
                <a:rPr lang="en-US" altLang="zh-CN" sz="1800" dirty="0" smtClean="0"/>
                <a:t>R</a:t>
              </a:r>
              <a:endParaRPr lang="zh-CN" altLang="en-US" sz="1800" dirty="0"/>
            </a:p>
          </p:txBody>
        </p:sp>
        <p:sp>
          <p:nvSpPr>
            <p:cNvPr id="39" name="文本框 38"/>
            <p:cNvSpPr txBox="1"/>
            <p:nvPr/>
          </p:nvSpPr>
          <p:spPr>
            <a:xfrm>
              <a:off x="8639178" y="4238119"/>
              <a:ext cx="397866" cy="400110"/>
            </a:xfrm>
            <a:prstGeom prst="rect">
              <a:avLst/>
            </a:prstGeom>
            <a:noFill/>
            <a:ln>
              <a:solidFill>
                <a:srgbClr val="FFC000"/>
              </a:solidFill>
            </a:ln>
          </p:spPr>
          <p:txBody>
            <a:bodyPr wrap="none" rtlCol="0">
              <a:spAutoFit/>
            </a:bodyPr>
            <a:lstStyle/>
            <a:p>
              <a:r>
                <a:rPr lang="en-US" altLang="zh-CN" sz="2000" dirty="0" smtClean="0"/>
                <a:t>I9</a:t>
              </a:r>
              <a:endParaRPr lang="zh-CN" altLang="en-US" sz="2000" dirty="0"/>
            </a:p>
          </p:txBody>
        </p:sp>
        <p:sp>
          <p:nvSpPr>
            <p:cNvPr id="40" name="文本框 39"/>
            <p:cNvSpPr txBox="1"/>
            <p:nvPr/>
          </p:nvSpPr>
          <p:spPr>
            <a:xfrm>
              <a:off x="7209372" y="5193268"/>
              <a:ext cx="253886" cy="369332"/>
            </a:xfrm>
            <a:prstGeom prst="rect">
              <a:avLst/>
            </a:prstGeom>
            <a:noFill/>
          </p:spPr>
          <p:txBody>
            <a:bodyPr wrap="square" rtlCol="0">
              <a:spAutoFit/>
            </a:bodyPr>
            <a:lstStyle/>
            <a:p>
              <a:r>
                <a:rPr lang="en-US" altLang="zh-CN" sz="1800" dirty="0" smtClean="0"/>
                <a:t>L</a:t>
              </a:r>
              <a:endParaRPr lang="zh-CN" altLang="en-US" sz="1800" dirty="0"/>
            </a:p>
          </p:txBody>
        </p:sp>
        <p:cxnSp>
          <p:nvCxnSpPr>
            <p:cNvPr id="41" name="直接箭头连接符 40"/>
            <p:cNvCxnSpPr>
              <a:stCxn id="24" idx="2"/>
              <a:endCxn id="28" idx="0"/>
            </p:cNvCxnSpPr>
            <p:nvPr/>
          </p:nvCxnSpPr>
          <p:spPr bwMode="auto">
            <a:xfrm flipH="1">
              <a:off x="6700382" y="5701039"/>
              <a:ext cx="9944" cy="223451"/>
            </a:xfrm>
            <a:prstGeom prst="straightConnector1">
              <a:avLst/>
            </a:prstGeom>
            <a:noFill/>
            <a:ln w="9525" cap="flat" cmpd="sng" algn="ctr">
              <a:solidFill>
                <a:schemeClr val="tx1"/>
              </a:solidFill>
              <a:prstDash val="solid"/>
              <a:round/>
              <a:headEnd type="none" w="med" len="med"/>
              <a:tailEnd type="triangle"/>
            </a:ln>
            <a:effectLst/>
          </p:spPr>
        </p:cxnSp>
        <p:sp>
          <p:nvSpPr>
            <p:cNvPr id="42" name="文本框 41"/>
            <p:cNvSpPr txBox="1"/>
            <p:nvPr/>
          </p:nvSpPr>
          <p:spPr>
            <a:xfrm>
              <a:off x="6705600" y="5650468"/>
              <a:ext cx="253886" cy="369332"/>
            </a:xfrm>
            <a:prstGeom prst="rect">
              <a:avLst/>
            </a:prstGeom>
            <a:noFill/>
          </p:spPr>
          <p:txBody>
            <a:bodyPr wrap="square" rtlCol="0">
              <a:spAutoFit/>
            </a:bodyPr>
            <a:lstStyle/>
            <a:p>
              <a:r>
                <a:rPr lang="en-US" altLang="zh-CN" sz="1800" dirty="0" err="1" smtClean="0"/>
                <a:t>i</a:t>
              </a:r>
              <a:endParaRPr lang="zh-CN" altLang="en-US" sz="1800" dirty="0"/>
            </a:p>
          </p:txBody>
        </p:sp>
        <p:cxnSp>
          <p:nvCxnSpPr>
            <p:cNvPr id="43" name="直接箭头连接符 42"/>
            <p:cNvCxnSpPr>
              <a:endCxn id="44" idx="1"/>
            </p:cNvCxnSpPr>
            <p:nvPr/>
          </p:nvCxnSpPr>
          <p:spPr bwMode="auto">
            <a:xfrm>
              <a:off x="7952971" y="4590581"/>
              <a:ext cx="690686" cy="407387"/>
            </a:xfrm>
            <a:prstGeom prst="straightConnector1">
              <a:avLst/>
            </a:prstGeom>
            <a:noFill/>
            <a:ln w="9525" cap="flat" cmpd="sng" algn="ctr">
              <a:solidFill>
                <a:schemeClr val="tx1"/>
              </a:solidFill>
              <a:prstDash val="solid"/>
              <a:round/>
              <a:headEnd type="none" w="med" len="med"/>
              <a:tailEnd type="triangle"/>
            </a:ln>
            <a:effectLst/>
          </p:spPr>
        </p:cxnSp>
        <p:sp>
          <p:nvSpPr>
            <p:cNvPr id="44" name="文本框 43"/>
            <p:cNvSpPr txBox="1"/>
            <p:nvPr/>
          </p:nvSpPr>
          <p:spPr>
            <a:xfrm>
              <a:off x="8643657" y="4797913"/>
              <a:ext cx="397866" cy="400110"/>
            </a:xfrm>
            <a:prstGeom prst="rect">
              <a:avLst/>
            </a:prstGeom>
            <a:noFill/>
            <a:ln>
              <a:solidFill>
                <a:srgbClr val="FFC000"/>
              </a:solidFill>
            </a:ln>
          </p:spPr>
          <p:txBody>
            <a:bodyPr wrap="none" rtlCol="0">
              <a:spAutoFit/>
            </a:bodyPr>
            <a:lstStyle/>
            <a:p>
              <a:r>
                <a:rPr lang="en-US" altLang="zh-CN" sz="2000" dirty="0" smtClean="0"/>
                <a:t>I8</a:t>
              </a:r>
              <a:endParaRPr lang="zh-CN" altLang="en-US" sz="2000" dirty="0"/>
            </a:p>
          </p:txBody>
        </p:sp>
        <p:sp>
          <p:nvSpPr>
            <p:cNvPr id="45" name="文本框 44"/>
            <p:cNvSpPr txBox="1"/>
            <p:nvPr/>
          </p:nvSpPr>
          <p:spPr>
            <a:xfrm>
              <a:off x="8352261" y="4495283"/>
              <a:ext cx="253886" cy="369332"/>
            </a:xfrm>
            <a:prstGeom prst="rect">
              <a:avLst/>
            </a:prstGeom>
            <a:noFill/>
          </p:spPr>
          <p:txBody>
            <a:bodyPr wrap="square" rtlCol="0">
              <a:spAutoFit/>
            </a:bodyPr>
            <a:lstStyle/>
            <a:p>
              <a:r>
                <a:rPr lang="en-US" altLang="zh-CN" sz="1800" dirty="0" smtClean="0"/>
                <a:t>L</a:t>
              </a:r>
              <a:endParaRPr lang="zh-CN" altLang="en-US" sz="1800" dirty="0"/>
            </a:p>
          </p:txBody>
        </p:sp>
        <p:cxnSp>
          <p:nvCxnSpPr>
            <p:cNvPr id="46" name="直接箭头连接符 45"/>
            <p:cNvCxnSpPr/>
            <p:nvPr/>
          </p:nvCxnSpPr>
          <p:spPr bwMode="auto">
            <a:xfrm flipH="1">
              <a:off x="6877776" y="4590581"/>
              <a:ext cx="644298" cy="671526"/>
            </a:xfrm>
            <a:prstGeom prst="straightConnector1">
              <a:avLst/>
            </a:prstGeom>
            <a:noFill/>
            <a:ln w="9525" cap="flat" cmpd="sng" algn="ctr">
              <a:solidFill>
                <a:schemeClr val="tx1"/>
              </a:solidFill>
              <a:prstDash val="solid"/>
              <a:round/>
              <a:headEnd type="none" w="med" len="med"/>
              <a:tailEnd type="triangle"/>
            </a:ln>
            <a:effectLst/>
          </p:spPr>
        </p:cxnSp>
        <p:sp>
          <p:nvSpPr>
            <p:cNvPr id="47" name="文本框 46"/>
            <p:cNvSpPr txBox="1"/>
            <p:nvPr/>
          </p:nvSpPr>
          <p:spPr>
            <a:xfrm>
              <a:off x="7105136" y="4531091"/>
              <a:ext cx="253886" cy="369332"/>
            </a:xfrm>
            <a:prstGeom prst="rect">
              <a:avLst/>
            </a:prstGeom>
            <a:noFill/>
          </p:spPr>
          <p:txBody>
            <a:bodyPr wrap="square" rtlCol="0">
              <a:spAutoFit/>
            </a:bodyPr>
            <a:lstStyle/>
            <a:p>
              <a:r>
                <a:rPr lang="zh-CN" altLang="en-US" sz="1800" dirty="0" smtClean="0"/>
                <a:t>*</a:t>
              </a:r>
              <a:endParaRPr lang="zh-CN" altLang="en-US" sz="1800" dirty="0"/>
            </a:p>
          </p:txBody>
        </p:sp>
        <p:cxnSp>
          <p:nvCxnSpPr>
            <p:cNvPr id="48" name="直接箭头连接符 47"/>
            <p:cNvCxnSpPr/>
            <p:nvPr/>
          </p:nvCxnSpPr>
          <p:spPr bwMode="auto">
            <a:xfrm>
              <a:off x="6959486" y="5715000"/>
              <a:ext cx="721494" cy="281579"/>
            </a:xfrm>
            <a:prstGeom prst="straightConnector1">
              <a:avLst/>
            </a:prstGeom>
            <a:noFill/>
            <a:ln w="9525" cap="flat" cmpd="sng" algn="ctr">
              <a:solidFill>
                <a:schemeClr val="tx1"/>
              </a:solidFill>
              <a:prstDash val="solid"/>
              <a:round/>
              <a:headEnd type="none" w="med" len="med"/>
              <a:tailEnd type="triangle"/>
            </a:ln>
            <a:effectLst/>
          </p:spPr>
        </p:cxnSp>
        <p:sp>
          <p:nvSpPr>
            <p:cNvPr id="49" name="文本框 48"/>
            <p:cNvSpPr txBox="1"/>
            <p:nvPr/>
          </p:nvSpPr>
          <p:spPr>
            <a:xfrm>
              <a:off x="7679334" y="5817512"/>
              <a:ext cx="397866" cy="400110"/>
            </a:xfrm>
            <a:prstGeom prst="rect">
              <a:avLst/>
            </a:prstGeom>
            <a:noFill/>
            <a:ln>
              <a:solidFill>
                <a:srgbClr val="FFC000"/>
              </a:solidFill>
            </a:ln>
          </p:spPr>
          <p:txBody>
            <a:bodyPr wrap="none" rtlCol="0">
              <a:spAutoFit/>
            </a:bodyPr>
            <a:lstStyle/>
            <a:p>
              <a:r>
                <a:rPr lang="en-US" altLang="zh-CN" sz="2000" dirty="0" smtClean="0"/>
                <a:t>I4</a:t>
              </a:r>
              <a:endParaRPr lang="zh-CN" altLang="en-US" sz="2000" dirty="0"/>
            </a:p>
          </p:txBody>
        </p:sp>
        <p:sp>
          <p:nvSpPr>
            <p:cNvPr id="50" name="文本框 49"/>
            <p:cNvSpPr txBox="1"/>
            <p:nvPr/>
          </p:nvSpPr>
          <p:spPr>
            <a:xfrm>
              <a:off x="7215878" y="5638800"/>
              <a:ext cx="253886" cy="369332"/>
            </a:xfrm>
            <a:prstGeom prst="rect">
              <a:avLst/>
            </a:prstGeom>
            <a:noFill/>
          </p:spPr>
          <p:txBody>
            <a:bodyPr wrap="square" rtlCol="0">
              <a:spAutoFit/>
            </a:bodyPr>
            <a:lstStyle/>
            <a:p>
              <a:r>
                <a:rPr lang="zh-CN" altLang="en-US" sz="1800" dirty="0" smtClean="0"/>
                <a:t>*</a:t>
              </a:r>
              <a:endParaRPr lang="zh-CN" altLang="en-US" sz="1800" dirty="0"/>
            </a:p>
          </p:txBody>
        </p:sp>
        <p:cxnSp>
          <p:nvCxnSpPr>
            <p:cNvPr id="51" name="直接箭头连接符 50"/>
            <p:cNvCxnSpPr>
              <a:endCxn id="52" idx="1"/>
            </p:cNvCxnSpPr>
            <p:nvPr/>
          </p:nvCxnSpPr>
          <p:spPr bwMode="auto">
            <a:xfrm>
              <a:off x="7914439" y="4664245"/>
              <a:ext cx="755495" cy="850700"/>
            </a:xfrm>
            <a:prstGeom prst="straightConnector1">
              <a:avLst/>
            </a:prstGeom>
            <a:noFill/>
            <a:ln w="9525" cap="flat" cmpd="sng" algn="ctr">
              <a:solidFill>
                <a:schemeClr val="tx1"/>
              </a:solidFill>
              <a:prstDash val="solid"/>
              <a:round/>
              <a:headEnd type="none" w="med" len="med"/>
              <a:tailEnd type="triangle"/>
            </a:ln>
            <a:effectLst/>
          </p:spPr>
        </p:cxnSp>
        <p:sp>
          <p:nvSpPr>
            <p:cNvPr id="52" name="文本框 51"/>
            <p:cNvSpPr txBox="1"/>
            <p:nvPr/>
          </p:nvSpPr>
          <p:spPr>
            <a:xfrm>
              <a:off x="8669934" y="5314890"/>
              <a:ext cx="397866" cy="400110"/>
            </a:xfrm>
            <a:prstGeom prst="rect">
              <a:avLst/>
            </a:prstGeom>
            <a:noFill/>
            <a:ln>
              <a:solidFill>
                <a:srgbClr val="FFC000"/>
              </a:solidFill>
            </a:ln>
          </p:spPr>
          <p:txBody>
            <a:bodyPr wrap="none" rtlCol="0">
              <a:spAutoFit/>
            </a:bodyPr>
            <a:lstStyle/>
            <a:p>
              <a:r>
                <a:rPr lang="en-US" altLang="zh-CN" sz="2000" dirty="0" smtClean="0"/>
                <a:t>I5</a:t>
              </a:r>
              <a:endParaRPr lang="zh-CN" altLang="en-US" sz="2000" dirty="0"/>
            </a:p>
          </p:txBody>
        </p:sp>
        <p:sp>
          <p:nvSpPr>
            <p:cNvPr id="53" name="文本框 52"/>
            <p:cNvSpPr txBox="1"/>
            <p:nvPr/>
          </p:nvSpPr>
          <p:spPr>
            <a:xfrm>
              <a:off x="8378538" y="5012260"/>
              <a:ext cx="253886" cy="369332"/>
            </a:xfrm>
            <a:prstGeom prst="rect">
              <a:avLst/>
            </a:prstGeom>
            <a:noFill/>
          </p:spPr>
          <p:txBody>
            <a:bodyPr wrap="square" rtlCol="0">
              <a:spAutoFit/>
            </a:bodyPr>
            <a:lstStyle/>
            <a:p>
              <a:r>
                <a:rPr lang="en-US" altLang="zh-CN" sz="1800" dirty="0" err="1" smtClean="0"/>
                <a:t>i</a:t>
              </a:r>
              <a:endParaRPr lang="zh-CN" altLang="en-US" sz="1800" dirty="0"/>
            </a:p>
          </p:txBody>
        </p:sp>
      </p:grpSp>
      <p:sp>
        <p:nvSpPr>
          <p:cNvPr id="98" name="Rectangle 4"/>
          <p:cNvSpPr>
            <a:spLocks noChangeArrowheads="1"/>
          </p:cNvSpPr>
          <p:nvPr/>
        </p:nvSpPr>
        <p:spPr bwMode="auto">
          <a:xfrm>
            <a:off x="7610145" y="3257568"/>
            <a:ext cx="1734475" cy="2742806"/>
          </a:xfrm>
          <a:prstGeom prst="rect">
            <a:avLst/>
          </a:prstGeom>
          <a:noFill/>
          <a:ln w="9525">
            <a:noFill/>
            <a:miter lim="800000"/>
            <a:headEnd/>
            <a:tailEnd/>
          </a:ln>
          <a:effectLst/>
        </p:spPr>
        <p:txBody>
          <a:bodyPr lIns="92075" tIns="46038" rIns="92075" bIns="46038"/>
          <a:lstStyle/>
          <a:p>
            <a:pPr marL="342900" indent="-342900" algn="l">
              <a:lnSpc>
                <a:spcPct val="80000"/>
              </a:lnSpc>
              <a:spcBef>
                <a:spcPct val="20000"/>
              </a:spcBef>
              <a:buClr>
                <a:schemeClr val="accent1"/>
              </a:buClr>
              <a:buSzPct val="65000"/>
              <a:buFont typeface="Wingdings" pitchFamily="2" charset="2"/>
              <a:buNone/>
            </a:pPr>
            <a:r>
              <a:rPr kumimoji="0" lang="en-US" altLang="zh-CN" sz="1600" dirty="0" smtClean="0">
                <a:latin typeface="Comic Sans MS" pitchFamily="66" charset="0"/>
                <a:ea typeface="华文新魏" pitchFamily="2" charset="-122"/>
              </a:rPr>
              <a:t>I0</a:t>
            </a:r>
            <a:r>
              <a:rPr kumimoji="0" lang="en-US" altLang="zh-CN" sz="1600" dirty="0">
                <a:latin typeface="Comic Sans MS" pitchFamily="66" charset="0"/>
                <a:ea typeface="华文新魏" pitchFamily="2" charset="-122"/>
              </a:rPr>
              <a:t>:  S' –&gt; •S      </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latin typeface="Comic Sans MS" pitchFamily="66" charset="0"/>
                <a:ea typeface="华文新魏" pitchFamily="2" charset="-122"/>
              </a:rPr>
              <a:t>I1:  S' –&gt; S•</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latin typeface="Comic Sans MS" pitchFamily="66" charset="0"/>
                <a:ea typeface="华文新魏" pitchFamily="2" charset="-122"/>
              </a:rPr>
              <a:t>I2:  S –&gt; L• = R </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latin typeface="Comic Sans MS" pitchFamily="66" charset="0"/>
                <a:ea typeface="华文新魏" pitchFamily="2" charset="-122"/>
              </a:rPr>
              <a:t>      R –&gt; L•</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latin typeface="Comic Sans MS" pitchFamily="66" charset="0"/>
                <a:ea typeface="华文新魏" pitchFamily="2" charset="-122"/>
              </a:rPr>
              <a:t>I3: S –&gt; R•</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latin typeface="Comic Sans MS" pitchFamily="66" charset="0"/>
                <a:ea typeface="华文新魏" pitchFamily="2" charset="-122"/>
              </a:rPr>
              <a:t>I4: L –&gt; *•R</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latin typeface="Comic Sans MS" pitchFamily="66" charset="0"/>
                <a:ea typeface="华文新魏" pitchFamily="2" charset="-122"/>
              </a:rPr>
              <a:t>I5: L –&gt; </a:t>
            </a:r>
            <a:r>
              <a:rPr kumimoji="0" lang="en-US" altLang="zh-CN" sz="1600" dirty="0" err="1">
                <a:latin typeface="Comic Sans MS" pitchFamily="66" charset="0"/>
                <a:ea typeface="华文新魏" pitchFamily="2" charset="-122"/>
              </a:rPr>
              <a:t>i</a:t>
            </a:r>
            <a:r>
              <a:rPr kumimoji="0" lang="en-US" altLang="zh-CN" sz="1600" dirty="0">
                <a:latin typeface="Comic Sans MS" pitchFamily="66" charset="0"/>
                <a:ea typeface="华文新魏" pitchFamily="2" charset="-122"/>
              </a:rPr>
              <a:t>•</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latin typeface="Comic Sans MS" pitchFamily="66" charset="0"/>
                <a:ea typeface="华文新魏" pitchFamily="2" charset="-122"/>
              </a:rPr>
              <a:t>I6: S –&gt; L =•R    </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latin typeface="Comic Sans MS" pitchFamily="66" charset="0"/>
                <a:ea typeface="华文新魏" pitchFamily="2" charset="-122"/>
              </a:rPr>
              <a:t>I7: L –&gt; *R•</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latin typeface="Comic Sans MS" pitchFamily="66" charset="0"/>
                <a:ea typeface="华文新魏" pitchFamily="2" charset="-122"/>
              </a:rPr>
              <a:t>I8: R –&gt; L•</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latin typeface="Comic Sans MS" pitchFamily="66" charset="0"/>
                <a:ea typeface="华文新魏" pitchFamily="2" charset="-122"/>
              </a:rPr>
              <a:t>I9: S –&gt; L=R•</a:t>
            </a:r>
          </a:p>
          <a:p>
            <a:pPr marL="342900" indent="-342900" algn="l">
              <a:lnSpc>
                <a:spcPct val="80000"/>
              </a:lnSpc>
              <a:spcBef>
                <a:spcPct val="20000"/>
              </a:spcBef>
              <a:buClr>
                <a:schemeClr val="accent1"/>
              </a:buClr>
              <a:buSzPct val="65000"/>
              <a:buFont typeface="Wingdings" pitchFamily="2" charset="2"/>
              <a:buNone/>
            </a:pPr>
            <a:endParaRPr kumimoji="0" lang="en-US" altLang="zh-CN" sz="1800" dirty="0">
              <a:latin typeface="Comic Sans MS" pitchFamily="66" charset="0"/>
              <a:ea typeface="华文新魏" pitchFamily="2" charset="-122"/>
            </a:endParaRPr>
          </a:p>
        </p:txBody>
      </p:sp>
    </p:spTree>
    <p:extLst>
      <p:ext uri="{BB962C8B-B14F-4D97-AF65-F5344CB8AC3E}">
        <p14:creationId xmlns:p14="http://schemas.microsoft.com/office/powerpoint/2010/main" val="388065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4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0" y="-396378"/>
            <a:ext cx="8229600" cy="1143000"/>
          </a:xfrm>
        </p:spPr>
        <p:txBody>
          <a:bodyPr/>
          <a:lstStyle/>
          <a:p>
            <a:pPr algn="l"/>
            <a:r>
              <a:rPr lang="zh-CN" altLang="en-US" sz="3400" dirty="0"/>
              <a:t>构造 </a:t>
            </a:r>
            <a:r>
              <a:rPr lang="en-US" altLang="zh-CN" sz="3400" dirty="0"/>
              <a:t>LALR(1)</a:t>
            </a:r>
            <a:r>
              <a:rPr lang="zh-CN" altLang="en-US" sz="3400" dirty="0"/>
              <a:t>分析表</a:t>
            </a:r>
          </a:p>
        </p:txBody>
      </p:sp>
      <p:sp>
        <p:nvSpPr>
          <p:cNvPr id="278531" name="Rectangle 3"/>
          <p:cNvSpPr>
            <a:spLocks noGrp="1" noChangeArrowheads="1"/>
          </p:cNvSpPr>
          <p:nvPr>
            <p:ph type="body" sz="half" idx="1"/>
          </p:nvPr>
        </p:nvSpPr>
        <p:spPr>
          <a:xfrm>
            <a:off x="457200" y="914400"/>
            <a:ext cx="4038600" cy="762000"/>
          </a:xfrm>
        </p:spPr>
        <p:txBody>
          <a:bodyPr/>
          <a:lstStyle/>
          <a:p>
            <a:r>
              <a:rPr lang="en-US" altLang="zh-CN" sz="2400"/>
              <a:t>Step3&amp;Step4</a:t>
            </a:r>
          </a:p>
          <a:p>
            <a:endParaRPr lang="en-US" altLang="zh-CN" sz="2400"/>
          </a:p>
        </p:txBody>
      </p:sp>
      <p:graphicFrame>
        <p:nvGraphicFramePr>
          <p:cNvPr id="278739" name="Group 211"/>
          <p:cNvGraphicFramePr>
            <a:graphicFrameLocks noGrp="1"/>
          </p:cNvGraphicFramePr>
          <p:nvPr>
            <p:ph sz="half" idx="2"/>
            <p:extLst>
              <p:ext uri="{D42A27DB-BD31-4B8C-83A1-F6EECF244321}">
                <p14:modId xmlns:p14="http://schemas.microsoft.com/office/powerpoint/2010/main" val="4158833489"/>
              </p:ext>
            </p:extLst>
          </p:nvPr>
        </p:nvGraphicFramePr>
        <p:xfrm>
          <a:off x="354746" y="1616374"/>
          <a:ext cx="5562600" cy="4797112"/>
        </p:xfrm>
        <a:graphic>
          <a:graphicData uri="http://schemas.openxmlformats.org/drawingml/2006/table">
            <a:tbl>
              <a:tblPr/>
              <a:tblGrid>
                <a:gridCol w="1752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0">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rPr>
                        <a:t>项目表</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smtClean="0">
                          <a:ln>
                            <a:noFill/>
                          </a:ln>
                          <a:solidFill>
                            <a:schemeClr val="tx1"/>
                          </a:solidFill>
                          <a:effectLst/>
                          <a:latin typeface="Comic Sans MS" pitchFamily="66" charset="0"/>
                          <a:ea typeface="华文新魏" pitchFamily="2" charset="-122"/>
                        </a:rPr>
                        <a:t>搜索符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683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smtClean="0">
                          <a:ln>
                            <a:noFill/>
                          </a:ln>
                          <a:solidFill>
                            <a:schemeClr val="tx1"/>
                          </a:solidFill>
                          <a:effectLst/>
                          <a:latin typeface="Comic Sans MS" pitchFamily="66" charset="0"/>
                          <a:ea typeface="华文新魏" pitchFamily="2" charset="-122"/>
                        </a:rPr>
                        <a:t>初始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smtClean="0">
                          <a:ln>
                            <a:noFill/>
                          </a:ln>
                          <a:solidFill>
                            <a:schemeClr val="tx1"/>
                          </a:solidFill>
                          <a:effectLst/>
                          <a:latin typeface="Comic Sans MS" pitchFamily="66" charset="0"/>
                          <a:ea typeface="华文新魏" pitchFamily="2" charset="-122"/>
                        </a:rPr>
                        <a:t>第一遍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smtClean="0">
                          <a:ln>
                            <a:noFill/>
                          </a:ln>
                          <a:solidFill>
                            <a:schemeClr val="tx1"/>
                          </a:solidFill>
                          <a:effectLst/>
                          <a:latin typeface="Comic Sans MS" pitchFamily="66" charset="0"/>
                          <a:ea typeface="华文新魏" pitchFamily="2" charset="-122"/>
                        </a:rPr>
                        <a:t>第二遍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0" i="0" u="none" strike="noStrike" cap="none" normalizeH="0" baseline="0" smtClean="0">
                          <a:ln>
                            <a:noFill/>
                          </a:ln>
                          <a:solidFill>
                            <a:schemeClr val="tx1"/>
                          </a:solidFill>
                          <a:effectLst/>
                          <a:latin typeface="Comic Sans MS" pitchFamily="66" charset="0"/>
                          <a:ea typeface="华文新魏" pitchFamily="2" charset="-122"/>
                        </a:rPr>
                        <a:t>第三遍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I0:  S' –&gt; •S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I1:  S' –&gt; 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800" b="0" i="0" u="none" strike="noStrike" cap="none" normalizeH="0" baseline="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I2:  S –&gt; L• = 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800" b="0" i="0" u="none" strike="noStrike" cap="none" normalizeH="0" baseline="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I2: R –&gt; 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800" b="0" i="0" u="none" strike="noStrike" cap="none" normalizeH="0" baseline="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888">
                <a:tc>
                  <a:txBody>
                    <a:bodyPr/>
                    <a:lstStyle/>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I3: S –&gt;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800" b="0" i="0" u="none" strike="noStrike" cap="none" normalizeH="0" baseline="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I4: L –&gt;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I5: L –&gt; 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65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I6: S –&gt; L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800" b="0" i="0" u="none" strike="noStrike" cap="none" normalizeH="0" baseline="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800" b="0" i="0" u="none" strike="noStrike" cap="none" normalizeH="0" baseline="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888">
                <a:tc>
                  <a:txBody>
                    <a:bodyPr/>
                    <a:lstStyle/>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I7: L –&gt;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800" b="0" i="0" u="none" strike="noStrike" cap="none" normalizeH="0" baseline="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9888">
                <a:tc>
                  <a:txBody>
                    <a:bodyPr/>
                    <a:lstStyle/>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I8: R –&gt; 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800" b="0" i="0" u="none" strike="noStrike" cap="none" normalizeH="0" baseline="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9888">
                <a:tc>
                  <a:txBody>
                    <a:bodyPr/>
                    <a:lstStyle/>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I9: S –&gt; L=R•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800" b="0" i="0" u="none" strike="noStrike" cap="none" normalizeH="0" baseline="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800" b="0" i="0" u="none" strike="noStrike" cap="none" normalizeH="0" baseline="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1800" b="0" i="0" u="none" strike="noStrike" cap="none" normalizeH="0" baseline="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rPr>
                        <a:t>$</a:t>
                      </a:r>
                      <a:endParaRPr kumimoji="0" lang="zh-CN" altLang="en-US"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87" name="灯片编号占位符 6"/>
          <p:cNvSpPr>
            <a:spLocks noGrp="1"/>
          </p:cNvSpPr>
          <p:nvPr>
            <p:ph type="sldNum" sz="quarter" idx="12"/>
          </p:nvPr>
        </p:nvSpPr>
        <p:spPr/>
        <p:txBody>
          <a:bodyPr/>
          <a:lstStyle/>
          <a:p>
            <a:fld id="{1332727B-CF94-4E1C-8F9F-253D49EAF184}" type="slidenum">
              <a:rPr lang="en-US" altLang="zh-CN"/>
              <a:pPr/>
              <a:t>101</a:t>
            </a:fld>
            <a:endParaRPr lang="en-US" altLang="zh-CN"/>
          </a:p>
        </p:txBody>
      </p:sp>
      <p:sp>
        <p:nvSpPr>
          <p:cNvPr id="7" name="动作按钮: 后退或前一项 6">
            <a:hlinkClick r:id="rId2" action="ppaction://hlinksldjump" highlightClick="1"/>
          </p:cNvPr>
          <p:cNvSpPr/>
          <p:nvPr/>
        </p:nvSpPr>
        <p:spPr bwMode="auto">
          <a:xfrm>
            <a:off x="8711453" y="5826272"/>
            <a:ext cx="354105" cy="315546"/>
          </a:xfrm>
          <a:prstGeom prst="actionButtonBackPrevious">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8" name="Group 46"/>
          <p:cNvGraphicFramePr>
            <a:graphicFrameLocks/>
          </p:cNvGraphicFramePr>
          <p:nvPr>
            <p:extLst>
              <p:ext uri="{D42A27DB-BD31-4B8C-83A1-F6EECF244321}">
                <p14:modId xmlns:p14="http://schemas.microsoft.com/office/powerpoint/2010/main" val="3409343705"/>
              </p:ext>
            </p:extLst>
          </p:nvPr>
        </p:nvGraphicFramePr>
        <p:xfrm>
          <a:off x="6077429" y="449031"/>
          <a:ext cx="2862944" cy="3839808"/>
        </p:xfrm>
        <a:graphic>
          <a:graphicData uri="http://schemas.openxmlformats.org/drawingml/2006/table">
            <a:tbl>
              <a:tblPr/>
              <a:tblGrid>
                <a:gridCol w="1431472">
                  <a:extLst>
                    <a:ext uri="{9D8B030D-6E8A-4147-A177-3AD203B41FA5}">
                      <a16:colId xmlns:a16="http://schemas.microsoft.com/office/drawing/2014/main" val="20000"/>
                    </a:ext>
                  </a:extLst>
                </a:gridCol>
                <a:gridCol w="1431472">
                  <a:extLst>
                    <a:ext uri="{9D8B030D-6E8A-4147-A177-3AD203B41FA5}">
                      <a16:colId xmlns:a16="http://schemas.microsoft.com/office/drawing/2014/main" val="20001"/>
                    </a:ext>
                  </a:extLst>
                </a:gridCol>
              </a:tblGrid>
              <a:tr h="34550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from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0" i="0" u="none" strike="noStrike" cap="none" normalizeH="0" baseline="0" smtClean="0">
                          <a:ln>
                            <a:noFill/>
                          </a:ln>
                          <a:solidFill>
                            <a:schemeClr val="tx1"/>
                          </a:solidFill>
                          <a:effectLst/>
                          <a:latin typeface="Comic Sans MS" pitchFamily="66" charset="0"/>
                          <a:ea typeface="华文新魏" pitchFamily="2" charset="-122"/>
                        </a:rPr>
                        <a:t>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3574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I0:  S' –&gt; •S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I1:  S' –&gt; S•</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I2:  S –&gt; L• = R </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      R –&gt; L•</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I3: S –&gt; R•</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I4: L –&gt; *•R</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I5: L –&gt; i•</a:t>
                      </a:r>
                      <a:endParaRPr kumimoji="0" lang="en-US" altLang="zh-CN" sz="1800" b="0" i="0" u="none" strike="noStrike" cap="none" normalizeH="0" baseline="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07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I2:  S –&gt; L• = 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I6: S –&gt; L =•R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8948">
                <a:tc>
                  <a:txBody>
                    <a:bodyPr/>
                    <a:lstStyle/>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I4: L –&gt; *•R</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800" b="0" i="0" u="none" strike="noStrike" cap="none" normalizeH="0" baseline="0" smtClean="0">
                        <a:ln>
                          <a:noFill/>
                        </a:ln>
                        <a:solidFill>
                          <a:schemeClr val="tx1"/>
                        </a:solidFill>
                        <a:effectLst/>
                        <a:latin typeface="Comic Sans MS" pitchFamily="66" charset="0"/>
                        <a:ea typeface="华文新魏"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I4: L –&gt; *•R</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I5: L –&gt; </a:t>
                      </a:r>
                      <a:r>
                        <a:rPr kumimoji="0" lang="en-US" altLang="zh-CN" sz="1400" b="0" i="0" u="none" strike="noStrike" cap="none" normalizeH="0" baseline="0" dirty="0" err="1" smtClean="0">
                          <a:ln>
                            <a:noFill/>
                          </a:ln>
                          <a:solidFill>
                            <a:schemeClr val="tx1"/>
                          </a:solidFill>
                          <a:effectLst/>
                          <a:latin typeface="Comic Sans MS" pitchFamily="66" charset="0"/>
                          <a:ea typeface="华文新魏" pitchFamily="2" charset="-122"/>
                        </a:rPr>
                        <a:t>i</a:t>
                      </a: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 </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I7: L –&gt; *R•</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I8: R –&gt; L•</a:t>
                      </a:r>
                      <a:endPar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894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smtClean="0">
                          <a:ln>
                            <a:noFill/>
                          </a:ln>
                          <a:solidFill>
                            <a:schemeClr val="tx1"/>
                          </a:solidFill>
                          <a:effectLst/>
                          <a:latin typeface="Comic Sans MS" pitchFamily="66" charset="0"/>
                          <a:ea typeface="华文新魏" pitchFamily="2" charset="-122"/>
                        </a:rPr>
                        <a:t>I6: S –&gt; L =•R</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altLang="zh-CN" sz="1800" b="0" i="0" u="none" strike="noStrike" cap="none" normalizeH="0" baseline="0" smtClean="0">
                        <a:ln>
                          <a:noFill/>
                        </a:ln>
                        <a:solidFill>
                          <a:schemeClr val="tx1"/>
                        </a:solidFill>
                        <a:effectLst/>
                        <a:latin typeface="Comic Sans MS" pitchFamily="66" charset="0"/>
                        <a:ea typeface="华文新魏"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I4: L –&gt; *•R</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I5: L –&gt; </a:t>
                      </a:r>
                      <a:r>
                        <a:rPr kumimoji="0" lang="en-US" altLang="zh-CN" sz="1400" b="0" i="0" u="none" strike="noStrike" cap="none" normalizeH="0" baseline="0" dirty="0" err="1" smtClean="0">
                          <a:ln>
                            <a:noFill/>
                          </a:ln>
                          <a:solidFill>
                            <a:schemeClr val="tx1"/>
                          </a:solidFill>
                          <a:effectLst/>
                          <a:latin typeface="Comic Sans MS" pitchFamily="66" charset="0"/>
                          <a:ea typeface="华文新魏" pitchFamily="2" charset="-122"/>
                        </a:rPr>
                        <a:t>i</a:t>
                      </a: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 </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I8: R –&gt; L•</a:t>
                      </a:r>
                    </a:p>
                    <a:p>
                      <a:pPr marL="0" marR="0" lvl="0" indent="0" algn="l"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400" b="0" i="0" u="none" strike="noStrike" cap="none" normalizeH="0" baseline="0" dirty="0" smtClean="0">
                          <a:ln>
                            <a:noFill/>
                          </a:ln>
                          <a:solidFill>
                            <a:schemeClr val="tx1"/>
                          </a:solidFill>
                          <a:effectLst/>
                          <a:latin typeface="Comic Sans MS" pitchFamily="66" charset="0"/>
                          <a:ea typeface="华文新魏" pitchFamily="2" charset="-122"/>
                        </a:rPr>
                        <a:t>I9: S –&gt; L=R•</a:t>
                      </a:r>
                      <a:endParaRPr kumimoji="0" lang="en-US" altLang="zh-CN" sz="1800" b="0" i="0" u="none" strike="noStrike" cap="none" normalizeH="0" baseline="0" dirty="0" smtClean="0">
                        <a:ln>
                          <a:noFill/>
                        </a:ln>
                        <a:solidFill>
                          <a:schemeClr val="tx1"/>
                        </a:solidFill>
                        <a:effectLst/>
                        <a:latin typeface="Comic Sans MS" pitchFamily="66"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8476725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ltLang="zh-CN" sz="3500">
                <a:latin typeface="Comic Sans MS" pitchFamily="66" charset="0"/>
              </a:rPr>
              <a:t>LR(0),SLR(1),LR(1),LR(k),LALR(1)</a:t>
            </a:r>
          </a:p>
        </p:txBody>
      </p:sp>
      <p:sp>
        <p:nvSpPr>
          <p:cNvPr id="286723" name="Rectangle 3"/>
          <p:cNvSpPr>
            <a:spLocks noGrp="1" noChangeArrowheads="1"/>
          </p:cNvSpPr>
          <p:nvPr>
            <p:ph idx="1"/>
          </p:nvPr>
        </p:nvSpPr>
        <p:spPr/>
        <p:txBody>
          <a:bodyPr/>
          <a:lstStyle/>
          <a:p>
            <a:r>
              <a:rPr lang="en-US" altLang="zh-CN" dirty="0">
                <a:ea typeface="楷体_GB2312" pitchFamily="49" charset="-122"/>
              </a:rPr>
              <a:t>LR(0)</a:t>
            </a:r>
          </a:p>
          <a:p>
            <a:r>
              <a:rPr lang="en-US" altLang="zh-CN" dirty="0">
                <a:ea typeface="楷体_GB2312" pitchFamily="49" charset="-122"/>
              </a:rPr>
              <a:t>SLR(1): </a:t>
            </a:r>
            <a:r>
              <a:rPr lang="zh-CN" altLang="zh-CN" dirty="0">
                <a:ea typeface="楷体_GB2312" pitchFamily="49" charset="-122"/>
              </a:rPr>
              <a:t>生成的</a:t>
            </a:r>
            <a:r>
              <a:rPr lang="en-US" altLang="zh-CN" dirty="0">
                <a:ea typeface="楷体_GB2312" pitchFamily="49" charset="-122"/>
              </a:rPr>
              <a:t>LR(0)</a:t>
            </a:r>
            <a:r>
              <a:rPr lang="zh-CN" altLang="en-US" dirty="0">
                <a:ea typeface="楷体_GB2312" pitchFamily="49" charset="-122"/>
              </a:rPr>
              <a:t>项目集如有冲突，则根据非终结符的</a:t>
            </a:r>
            <a:r>
              <a:rPr lang="en-US" altLang="zh-CN" dirty="0">
                <a:ea typeface="楷体_GB2312" pitchFamily="49" charset="-122"/>
              </a:rPr>
              <a:t>FOLLOW</a:t>
            </a:r>
            <a:r>
              <a:rPr lang="zh-CN" altLang="en-US" dirty="0">
                <a:ea typeface="楷体_GB2312" pitchFamily="49" charset="-122"/>
              </a:rPr>
              <a:t>集决定</a:t>
            </a:r>
          </a:p>
          <a:p>
            <a:r>
              <a:rPr lang="en-US" altLang="zh-CN" dirty="0">
                <a:ea typeface="楷体_GB2312" pitchFamily="49" charset="-122"/>
              </a:rPr>
              <a:t>LR(1): </a:t>
            </a:r>
            <a:r>
              <a:rPr lang="zh-CN" altLang="en-US" dirty="0" smtClean="0">
                <a:ea typeface="楷体_GB2312" pitchFamily="49" charset="-122"/>
              </a:rPr>
              <a:t>项目由 </a:t>
            </a:r>
            <a:r>
              <a:rPr lang="zh-CN" altLang="en-US" dirty="0">
                <a:ea typeface="楷体_GB2312" pitchFamily="49" charset="-122"/>
              </a:rPr>
              <a:t>心与向前搜索符组成，搜索符长度为</a:t>
            </a:r>
            <a:r>
              <a:rPr lang="en-US" altLang="zh-CN" dirty="0">
                <a:ea typeface="楷体_GB2312" pitchFamily="49" charset="-122"/>
              </a:rPr>
              <a:t>1</a:t>
            </a:r>
          </a:p>
          <a:p>
            <a:r>
              <a:rPr lang="en-US" altLang="zh-CN" dirty="0">
                <a:ea typeface="楷体_GB2312" pitchFamily="49" charset="-122"/>
              </a:rPr>
              <a:t>LALR(1): </a:t>
            </a:r>
            <a:r>
              <a:rPr lang="zh-CN" altLang="en-US" dirty="0">
                <a:ea typeface="楷体_GB2312" pitchFamily="49" charset="-122"/>
              </a:rPr>
              <a:t>对</a:t>
            </a:r>
            <a:r>
              <a:rPr lang="en-US" altLang="zh-CN" dirty="0">
                <a:ea typeface="楷体_GB2312" pitchFamily="49" charset="-122"/>
              </a:rPr>
              <a:t>LR(1)</a:t>
            </a:r>
            <a:r>
              <a:rPr lang="zh-CN" altLang="en-US" dirty="0">
                <a:ea typeface="楷体_GB2312" pitchFamily="49" charset="-122"/>
              </a:rPr>
              <a:t>项目集规范族合并同心集</a:t>
            </a:r>
          </a:p>
        </p:txBody>
      </p:sp>
      <p:sp>
        <p:nvSpPr>
          <p:cNvPr id="5" name="灯片编号占位符 5"/>
          <p:cNvSpPr>
            <a:spLocks noGrp="1"/>
          </p:cNvSpPr>
          <p:nvPr>
            <p:ph type="sldNum" sz="quarter" idx="12"/>
          </p:nvPr>
        </p:nvSpPr>
        <p:spPr/>
        <p:txBody>
          <a:bodyPr/>
          <a:lstStyle/>
          <a:p>
            <a:fld id="{3C81FEE3-ECDC-49F9-AEFD-9846B5E68983}" type="slidenum">
              <a:rPr lang="en-US" altLang="zh-CN"/>
              <a:pPr/>
              <a:t>102</a:t>
            </a:fld>
            <a:endParaRPr lang="en-US" altLang="zh-CN"/>
          </a:p>
        </p:txBody>
      </p:sp>
    </p:spTree>
    <p:extLst>
      <p:ext uri="{BB962C8B-B14F-4D97-AF65-F5344CB8AC3E}">
        <p14:creationId xmlns:p14="http://schemas.microsoft.com/office/powerpoint/2010/main" val="11252001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zh-CN" altLang="en-US" sz="3800" dirty="0"/>
              <a:t>二义性文法在</a:t>
            </a:r>
            <a:r>
              <a:rPr lang="en-US" altLang="zh-CN" sz="3800" dirty="0"/>
              <a:t>LR</a:t>
            </a:r>
            <a:r>
              <a:rPr lang="zh-CN" altLang="en-US" sz="3800" dirty="0"/>
              <a:t>分析中的</a:t>
            </a:r>
            <a:r>
              <a:rPr lang="zh-CN" altLang="en-US" sz="3800" dirty="0" smtClean="0"/>
              <a:t>应用</a:t>
            </a:r>
            <a:r>
              <a:rPr lang="zh-CN" altLang="en-US" sz="3800" dirty="0"/>
              <a:t/>
            </a:r>
            <a:br>
              <a:rPr lang="zh-CN" altLang="en-US" sz="3800" dirty="0"/>
            </a:br>
            <a:endParaRPr lang="zh-CN" altLang="en-US" sz="3800" dirty="0"/>
          </a:p>
        </p:txBody>
      </p:sp>
      <p:sp>
        <p:nvSpPr>
          <p:cNvPr id="280579" name="Rectangle 3"/>
          <p:cNvSpPr>
            <a:spLocks noGrp="1" noChangeArrowheads="1"/>
          </p:cNvSpPr>
          <p:nvPr>
            <p:ph idx="1"/>
          </p:nvPr>
        </p:nvSpPr>
        <p:spPr/>
        <p:txBody>
          <a:bodyPr/>
          <a:lstStyle/>
          <a:p>
            <a:r>
              <a:rPr lang="en-US" altLang="zh-CN"/>
              <a:t>LR,LALR,SLR</a:t>
            </a:r>
            <a:r>
              <a:rPr lang="zh-CN" altLang="en-US"/>
              <a:t>文法不是二义文法</a:t>
            </a:r>
          </a:p>
          <a:p>
            <a:endParaRPr lang="zh-CN" altLang="en-US"/>
          </a:p>
          <a:p>
            <a:r>
              <a:rPr lang="zh-CN" altLang="en-US"/>
              <a:t>对于某些二义文法，可以人为地给出优先性和结合性的规定，从而可以构造出比相应非二义性文法更优越的</a:t>
            </a:r>
            <a:r>
              <a:rPr lang="en-US" altLang="zh-CN"/>
              <a:t>LR</a:t>
            </a:r>
            <a:r>
              <a:rPr lang="zh-CN" altLang="en-US"/>
              <a:t>分析器</a:t>
            </a:r>
            <a:br>
              <a:rPr lang="zh-CN" altLang="en-US"/>
            </a:br>
            <a:endParaRPr lang="zh-CN" altLang="en-US"/>
          </a:p>
        </p:txBody>
      </p:sp>
      <p:sp>
        <p:nvSpPr>
          <p:cNvPr id="5" name="灯片编号占位符 5"/>
          <p:cNvSpPr>
            <a:spLocks noGrp="1"/>
          </p:cNvSpPr>
          <p:nvPr>
            <p:ph type="sldNum" sz="quarter" idx="12"/>
          </p:nvPr>
        </p:nvSpPr>
        <p:spPr/>
        <p:txBody>
          <a:bodyPr/>
          <a:lstStyle/>
          <a:p>
            <a:fld id="{A90CFF0B-4CDD-4FEE-86FF-FC2F0386B284}" type="slidenum">
              <a:rPr lang="en-US" altLang="zh-CN"/>
              <a:pPr/>
              <a:t>103</a:t>
            </a:fld>
            <a:endParaRPr lang="en-US" altLang="zh-CN"/>
          </a:p>
        </p:txBody>
      </p:sp>
    </p:spTree>
    <p:extLst>
      <p:ext uri="{BB962C8B-B14F-4D97-AF65-F5344CB8AC3E}">
        <p14:creationId xmlns:p14="http://schemas.microsoft.com/office/powerpoint/2010/main" val="334725771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5"/>
          <p:cNvSpPr>
            <a:spLocks noGrp="1"/>
          </p:cNvSpPr>
          <p:nvPr>
            <p:ph type="sldNum" sz="quarter" idx="12"/>
          </p:nvPr>
        </p:nvSpPr>
        <p:spPr/>
        <p:txBody>
          <a:bodyPr/>
          <a:lstStyle/>
          <a:p>
            <a:fld id="{3C20A16F-27DA-48EB-B91F-3068623C52B8}" type="slidenum">
              <a:rPr lang="en-US" altLang="zh-CN"/>
              <a:pPr/>
              <a:t>104</a:t>
            </a:fld>
            <a:endParaRPr lang="en-US" altLang="zh-CN"/>
          </a:p>
        </p:txBody>
      </p:sp>
      <p:sp>
        <p:nvSpPr>
          <p:cNvPr id="283652" name="Text Box 4"/>
          <p:cNvSpPr txBox="1">
            <a:spLocks noChangeArrowheads="1"/>
          </p:cNvSpPr>
          <p:nvPr/>
        </p:nvSpPr>
        <p:spPr bwMode="auto">
          <a:xfrm>
            <a:off x="228600" y="228600"/>
            <a:ext cx="2133600" cy="1631216"/>
          </a:xfrm>
          <a:prstGeom prst="rect">
            <a:avLst/>
          </a:prstGeom>
          <a:solidFill>
            <a:srgbClr val="C0C0C0"/>
          </a:solidFill>
          <a:ln w="9525">
            <a:noFill/>
            <a:miter lim="800000"/>
            <a:headEnd/>
            <a:tailEnd/>
          </a:ln>
          <a:effectLst/>
        </p:spPr>
        <p:txBody>
          <a:bodyPr>
            <a:spAutoFit/>
          </a:bodyPr>
          <a:lstStyle/>
          <a:p>
            <a:pPr algn="l"/>
            <a:r>
              <a:rPr lang="zh-CN" altLang="en-US" sz="2000" dirty="0">
                <a:latin typeface="Comic Sans MS" pitchFamily="66" charset="0"/>
              </a:rPr>
              <a:t>文法：</a:t>
            </a:r>
            <a:br>
              <a:rPr lang="zh-CN" altLang="en-US" sz="2000" dirty="0">
                <a:latin typeface="Comic Sans MS" pitchFamily="66" charset="0"/>
              </a:rPr>
            </a:br>
            <a:r>
              <a:rPr lang="en-US" altLang="zh-CN" sz="2000" dirty="0">
                <a:solidFill>
                  <a:schemeClr val="accent2"/>
                </a:solidFill>
                <a:latin typeface="Comic Sans MS" pitchFamily="66" charset="0"/>
              </a:rPr>
              <a:t>(1) E </a:t>
            </a:r>
            <a:r>
              <a:rPr lang="en-US" altLang="zh-CN" sz="2000" dirty="0">
                <a:solidFill>
                  <a:schemeClr val="accent2"/>
                </a:solidFill>
                <a:latin typeface="Comic Sans MS" pitchFamily="66" charset="0"/>
                <a:sym typeface="Symbol" pitchFamily="18" charset="2"/>
              </a:rPr>
              <a:t></a:t>
            </a:r>
            <a:r>
              <a:rPr lang="en-US" altLang="zh-CN" sz="2000" dirty="0">
                <a:solidFill>
                  <a:schemeClr val="accent2"/>
                </a:solidFill>
                <a:latin typeface="Comic Sans MS" pitchFamily="66" charset="0"/>
              </a:rPr>
              <a:t> E+E</a:t>
            </a:r>
            <a:r>
              <a:rPr lang="en-US" altLang="zh-CN" sz="2000" dirty="0">
                <a:latin typeface="Comic Sans MS" pitchFamily="66" charset="0"/>
              </a:rPr>
              <a:t/>
            </a:r>
            <a:br>
              <a:rPr lang="en-US" altLang="zh-CN" sz="2000" dirty="0">
                <a:latin typeface="Comic Sans MS" pitchFamily="66" charset="0"/>
              </a:rPr>
            </a:br>
            <a:r>
              <a:rPr lang="en-US" altLang="zh-CN" sz="2000" dirty="0">
                <a:solidFill>
                  <a:schemeClr val="accent2"/>
                </a:solidFill>
                <a:latin typeface="Comic Sans MS" pitchFamily="66" charset="0"/>
              </a:rPr>
              <a:t>(2) E </a:t>
            </a:r>
            <a:r>
              <a:rPr lang="en-US" altLang="zh-CN" sz="2000" dirty="0">
                <a:solidFill>
                  <a:schemeClr val="accent2"/>
                </a:solidFill>
                <a:latin typeface="Comic Sans MS" pitchFamily="66" charset="0"/>
                <a:sym typeface="Symbol" pitchFamily="18" charset="2"/>
              </a:rPr>
              <a:t>E*E</a:t>
            </a:r>
            <a:br>
              <a:rPr lang="en-US" altLang="zh-CN" sz="2000" dirty="0">
                <a:solidFill>
                  <a:schemeClr val="accent2"/>
                </a:solidFill>
                <a:latin typeface="Comic Sans MS" pitchFamily="66" charset="0"/>
                <a:sym typeface="Symbol" pitchFamily="18" charset="2"/>
              </a:rPr>
            </a:br>
            <a:r>
              <a:rPr lang="en-US" altLang="zh-CN" sz="2000" dirty="0">
                <a:solidFill>
                  <a:schemeClr val="accent2"/>
                </a:solidFill>
                <a:latin typeface="Comic Sans MS" pitchFamily="66" charset="0"/>
                <a:sym typeface="Symbol" pitchFamily="18" charset="2"/>
              </a:rPr>
              <a:t> </a:t>
            </a:r>
            <a:r>
              <a:rPr lang="en-US" altLang="zh-CN" sz="2000" dirty="0" smtClean="0">
                <a:solidFill>
                  <a:schemeClr val="accent2"/>
                </a:solidFill>
                <a:latin typeface="Comic Sans MS" pitchFamily="66" charset="0"/>
                <a:sym typeface="Symbol" pitchFamily="18" charset="2"/>
              </a:rPr>
              <a:t>(</a:t>
            </a:r>
            <a:r>
              <a:rPr lang="en-US" altLang="zh-CN" sz="2000" dirty="0">
                <a:solidFill>
                  <a:schemeClr val="accent2"/>
                </a:solidFill>
                <a:latin typeface="Comic Sans MS" pitchFamily="66" charset="0"/>
                <a:sym typeface="Symbol" pitchFamily="18" charset="2"/>
              </a:rPr>
              <a:t>3) E (E)</a:t>
            </a:r>
            <a:br>
              <a:rPr lang="en-US" altLang="zh-CN" sz="2000" dirty="0">
                <a:solidFill>
                  <a:schemeClr val="accent2"/>
                </a:solidFill>
                <a:latin typeface="Comic Sans MS" pitchFamily="66" charset="0"/>
                <a:sym typeface="Symbol" pitchFamily="18" charset="2"/>
              </a:rPr>
            </a:br>
            <a:r>
              <a:rPr lang="en-US" altLang="zh-CN" sz="2000" dirty="0">
                <a:solidFill>
                  <a:schemeClr val="accent2"/>
                </a:solidFill>
                <a:latin typeface="Comic Sans MS" pitchFamily="66" charset="0"/>
                <a:sym typeface="Symbol" pitchFamily="18" charset="2"/>
              </a:rPr>
              <a:t> </a:t>
            </a:r>
            <a:r>
              <a:rPr lang="en-US" altLang="zh-CN" sz="2000" dirty="0" smtClean="0">
                <a:solidFill>
                  <a:schemeClr val="accent2"/>
                </a:solidFill>
                <a:latin typeface="Comic Sans MS" pitchFamily="66" charset="0"/>
                <a:sym typeface="Symbol" pitchFamily="18" charset="2"/>
              </a:rPr>
              <a:t>(</a:t>
            </a:r>
            <a:r>
              <a:rPr lang="en-US" altLang="zh-CN" sz="2000" dirty="0">
                <a:solidFill>
                  <a:schemeClr val="accent2"/>
                </a:solidFill>
                <a:latin typeface="Comic Sans MS" pitchFamily="66" charset="0"/>
                <a:sym typeface="Symbol" pitchFamily="18" charset="2"/>
              </a:rPr>
              <a:t>4) E  </a:t>
            </a:r>
            <a:r>
              <a:rPr lang="en-US" altLang="zh-CN" sz="2000" dirty="0" err="1">
                <a:solidFill>
                  <a:schemeClr val="accent2"/>
                </a:solidFill>
                <a:latin typeface="Comic Sans MS" pitchFamily="66" charset="0"/>
                <a:sym typeface="Symbol" pitchFamily="18" charset="2"/>
              </a:rPr>
              <a:t>i</a:t>
            </a:r>
            <a:endParaRPr lang="en-US" altLang="zh-CN" sz="2000" dirty="0">
              <a:solidFill>
                <a:schemeClr val="accent2"/>
              </a:solidFill>
              <a:latin typeface="Comic Sans MS" pitchFamily="66" charset="0"/>
              <a:sym typeface="Symbol" pitchFamily="18" charset="2"/>
            </a:endParaRPr>
          </a:p>
        </p:txBody>
      </p:sp>
      <p:sp>
        <p:nvSpPr>
          <p:cNvPr id="283653" name="Text Box 5"/>
          <p:cNvSpPr txBox="1">
            <a:spLocks noChangeArrowheads="1"/>
          </p:cNvSpPr>
          <p:nvPr/>
        </p:nvSpPr>
        <p:spPr bwMode="auto">
          <a:xfrm>
            <a:off x="2819400" y="228600"/>
            <a:ext cx="1524000" cy="1812925"/>
          </a:xfrm>
          <a:prstGeom prst="rect">
            <a:avLst/>
          </a:prstGeom>
          <a:noFill/>
          <a:ln w="9525">
            <a:solidFill>
              <a:schemeClr val="accent2"/>
            </a:solidFill>
            <a:miter lim="800000"/>
            <a:headEnd/>
            <a:tailEnd/>
          </a:ln>
          <a:effectLst/>
        </p:spPr>
        <p:txBody>
          <a:bodyPr>
            <a:spAutoFit/>
          </a:bodyPr>
          <a:lstStyle/>
          <a:p>
            <a:pPr algn="l" eaLnBrk="0" hangingPunct="0"/>
            <a:r>
              <a:rPr lang="en-US" altLang="zh-CN" sz="1600">
                <a:solidFill>
                  <a:schemeClr val="accent2"/>
                </a:solidFill>
                <a:latin typeface="Comic Sans MS" pitchFamily="66" charset="0"/>
              </a:rPr>
              <a:t>I</a:t>
            </a:r>
            <a:r>
              <a:rPr lang="en-US" altLang="zh-CN" sz="1600" baseline="-25000">
                <a:solidFill>
                  <a:schemeClr val="accent2"/>
                </a:solidFill>
                <a:latin typeface="Comic Sans MS" pitchFamily="66" charset="0"/>
              </a:rPr>
              <a:t>0</a:t>
            </a:r>
            <a:r>
              <a:rPr lang="en-US" altLang="zh-CN" sz="1600">
                <a:solidFill>
                  <a:schemeClr val="accent2"/>
                </a:solidFill>
                <a:latin typeface="Comic Sans MS" pitchFamily="66" charset="0"/>
              </a:rPr>
              <a:t>: E’ </a:t>
            </a:r>
            <a:r>
              <a:rPr lang="en-US" altLang="zh-CN" sz="1600">
                <a:solidFill>
                  <a:schemeClr val="accent2"/>
                </a:solidFill>
                <a:latin typeface="Symbol" pitchFamily="18" charset="2"/>
              </a:rPr>
              <a:t>®</a:t>
            </a:r>
            <a:r>
              <a:rPr lang="en-US" altLang="zh-CN" sz="1600">
                <a:solidFill>
                  <a:schemeClr val="accent2"/>
                </a:solidFill>
                <a:latin typeface="Comic Sans MS" pitchFamily="66" charset="0"/>
              </a:rPr>
              <a:t> </a:t>
            </a:r>
            <a:r>
              <a:rPr lang="en-US" altLang="zh-CN" sz="1600">
                <a:solidFill>
                  <a:srgbClr val="FF0000"/>
                </a:solidFill>
                <a:ea typeface="楷体_GB2312" pitchFamily="49" charset="-122"/>
              </a:rPr>
              <a:t>•</a:t>
            </a:r>
            <a:r>
              <a:rPr lang="en-US" altLang="zh-CN" sz="1600">
                <a:solidFill>
                  <a:schemeClr val="accent2"/>
                </a:solidFill>
                <a:latin typeface="Comic Sans MS" pitchFamily="66" charset="0"/>
              </a:rPr>
              <a:t> E</a:t>
            </a:r>
          </a:p>
          <a:p>
            <a:pPr algn="l" eaLnBrk="0" hangingPunct="0"/>
            <a:r>
              <a:rPr lang="en-US" altLang="zh-CN" sz="1600">
                <a:solidFill>
                  <a:schemeClr val="accent2"/>
                </a:solidFill>
                <a:latin typeface="Comic Sans MS" pitchFamily="66" charset="0"/>
              </a:rPr>
              <a:t>E </a:t>
            </a:r>
            <a:r>
              <a:rPr lang="en-US" altLang="zh-CN" sz="1600">
                <a:solidFill>
                  <a:schemeClr val="accent2"/>
                </a:solidFill>
                <a:latin typeface="Comic Sans MS" pitchFamily="66" charset="0"/>
                <a:sym typeface="Symbol" pitchFamily="18" charset="2"/>
              </a:rPr>
              <a:t> </a:t>
            </a:r>
            <a:r>
              <a:rPr lang="en-US" altLang="zh-CN" sz="1600">
                <a:solidFill>
                  <a:srgbClr val="FF0000"/>
                </a:solidFill>
                <a:ea typeface="楷体_GB2312" pitchFamily="49" charset="-122"/>
              </a:rPr>
              <a:t>•</a:t>
            </a:r>
            <a:r>
              <a:rPr lang="en-US" altLang="zh-CN" sz="1600">
                <a:solidFill>
                  <a:schemeClr val="accent2"/>
                </a:solidFill>
                <a:latin typeface="Comic Sans MS" pitchFamily="66" charset="0"/>
                <a:sym typeface="Symbol" pitchFamily="18" charset="2"/>
              </a:rPr>
              <a:t> E+E</a:t>
            </a:r>
            <a:endParaRPr lang="en-US" altLang="zh-CN" sz="1600">
              <a:solidFill>
                <a:schemeClr val="accent2"/>
              </a:solidFill>
              <a:latin typeface="Comic Sans MS" pitchFamily="66" charset="0"/>
            </a:endParaRPr>
          </a:p>
          <a:p>
            <a:pPr algn="l" eaLnBrk="0" hangingPunct="0"/>
            <a:r>
              <a:rPr lang="en-US" altLang="zh-CN" sz="1600">
                <a:solidFill>
                  <a:schemeClr val="accent2"/>
                </a:solidFill>
                <a:latin typeface="Comic Sans MS" pitchFamily="66" charset="0"/>
                <a:sym typeface="Symbol" pitchFamily="18" charset="2"/>
              </a:rPr>
              <a:t>E  </a:t>
            </a:r>
            <a:r>
              <a:rPr lang="en-US" altLang="zh-CN" sz="1600">
                <a:solidFill>
                  <a:srgbClr val="FF0000"/>
                </a:solidFill>
                <a:ea typeface="楷体_GB2312" pitchFamily="49" charset="-122"/>
              </a:rPr>
              <a:t>•</a:t>
            </a:r>
            <a:r>
              <a:rPr lang="en-US" altLang="zh-CN" sz="1600">
                <a:solidFill>
                  <a:schemeClr val="accent2"/>
                </a:solidFill>
                <a:latin typeface="Comic Sans MS" pitchFamily="66" charset="0"/>
                <a:sym typeface="Symbol" pitchFamily="18" charset="2"/>
              </a:rPr>
              <a:t> E*E</a:t>
            </a:r>
          </a:p>
          <a:p>
            <a:pPr algn="l" eaLnBrk="0" hangingPunct="0"/>
            <a:r>
              <a:rPr lang="en-US" altLang="zh-CN" sz="1600">
                <a:solidFill>
                  <a:schemeClr val="accent2"/>
                </a:solidFill>
                <a:latin typeface="Comic Sans MS" pitchFamily="66" charset="0"/>
              </a:rPr>
              <a:t>E</a:t>
            </a:r>
            <a:r>
              <a:rPr lang="en-US" altLang="zh-CN" sz="1600">
                <a:sym typeface="Symbol" pitchFamily="18" charset="2"/>
              </a:rPr>
              <a:t> </a:t>
            </a:r>
            <a:r>
              <a:rPr lang="en-US" altLang="zh-CN" sz="1600">
                <a:solidFill>
                  <a:schemeClr val="accent2"/>
                </a:solidFill>
                <a:sym typeface="Symbol" pitchFamily="18" charset="2"/>
              </a:rPr>
              <a:t> </a:t>
            </a:r>
            <a:r>
              <a:rPr lang="en-US" altLang="zh-CN" sz="1600">
                <a:solidFill>
                  <a:srgbClr val="FF0000"/>
                </a:solidFill>
                <a:latin typeface="Comic Sans MS" pitchFamily="66" charset="0"/>
              </a:rPr>
              <a:t>•</a:t>
            </a:r>
            <a:r>
              <a:rPr lang="en-US" altLang="zh-CN" sz="1600">
                <a:solidFill>
                  <a:schemeClr val="accent2"/>
                </a:solidFill>
                <a:latin typeface="Comic Sans MS" pitchFamily="66" charset="0"/>
                <a:sym typeface="Symbol" pitchFamily="18" charset="2"/>
              </a:rPr>
              <a:t> (E)</a:t>
            </a:r>
            <a:endParaRPr lang="en-US" altLang="zh-CN" sz="1600">
              <a:solidFill>
                <a:schemeClr val="accent2"/>
              </a:solidFill>
              <a:latin typeface="Comic Sans MS" pitchFamily="66" charset="0"/>
            </a:endParaRPr>
          </a:p>
          <a:p>
            <a:pPr algn="l" eaLnBrk="0" hangingPunct="0"/>
            <a:r>
              <a:rPr lang="en-US" altLang="zh-CN" sz="1600">
                <a:solidFill>
                  <a:schemeClr val="accent2"/>
                </a:solidFill>
                <a:latin typeface="Comic Sans MS" pitchFamily="66" charset="0"/>
                <a:sym typeface="Symbol" pitchFamily="18" charset="2"/>
              </a:rPr>
              <a:t>E  </a:t>
            </a:r>
            <a:r>
              <a:rPr lang="en-US" altLang="zh-CN" sz="1600">
                <a:solidFill>
                  <a:srgbClr val="FF0000"/>
                </a:solidFill>
                <a:ea typeface="楷体_GB2312" pitchFamily="49" charset="-122"/>
              </a:rPr>
              <a:t>•</a:t>
            </a:r>
            <a:r>
              <a:rPr lang="en-US" altLang="zh-CN" sz="1600">
                <a:solidFill>
                  <a:schemeClr val="accent2"/>
                </a:solidFill>
                <a:latin typeface="Comic Sans MS" pitchFamily="66" charset="0"/>
                <a:sym typeface="Symbol" pitchFamily="18" charset="2"/>
              </a:rPr>
              <a:t> i</a:t>
            </a:r>
          </a:p>
        </p:txBody>
      </p:sp>
      <p:sp>
        <p:nvSpPr>
          <p:cNvPr id="283654" name="Text Box 6"/>
          <p:cNvSpPr txBox="1">
            <a:spLocks noChangeArrowheads="1"/>
          </p:cNvSpPr>
          <p:nvPr/>
        </p:nvSpPr>
        <p:spPr bwMode="auto">
          <a:xfrm>
            <a:off x="4953000" y="228600"/>
            <a:ext cx="1524000" cy="1079500"/>
          </a:xfrm>
          <a:prstGeom prst="rect">
            <a:avLst/>
          </a:prstGeom>
          <a:noFill/>
          <a:ln w="9525">
            <a:solidFill>
              <a:schemeClr val="accent2"/>
            </a:solidFill>
            <a:miter lim="800000"/>
            <a:headEnd/>
            <a:tailEnd/>
          </a:ln>
          <a:effectLst/>
        </p:spPr>
        <p:txBody>
          <a:bodyPr>
            <a:spAutoFit/>
          </a:bodyPr>
          <a:lstStyle/>
          <a:p>
            <a:pPr algn="l"/>
            <a:r>
              <a:rPr lang="en-US" altLang="zh-CN" sz="1600" dirty="0">
                <a:solidFill>
                  <a:schemeClr val="accent2"/>
                </a:solidFill>
                <a:latin typeface="Comic Sans MS" pitchFamily="66" charset="0"/>
              </a:rPr>
              <a:t>I</a:t>
            </a:r>
            <a:r>
              <a:rPr lang="en-US" altLang="zh-CN" sz="1600" baseline="-25000" dirty="0">
                <a:solidFill>
                  <a:schemeClr val="accent2"/>
                </a:solidFill>
                <a:latin typeface="Comic Sans MS" pitchFamily="66" charset="0"/>
              </a:rPr>
              <a:t>1</a:t>
            </a:r>
            <a:r>
              <a:rPr lang="en-US" altLang="zh-CN" sz="1600" dirty="0">
                <a:solidFill>
                  <a:schemeClr val="accent2"/>
                </a:solidFill>
                <a:latin typeface="Comic Sans MS" pitchFamily="66" charset="0"/>
              </a:rPr>
              <a:t>: </a:t>
            </a:r>
            <a:r>
              <a:rPr lang="en-US" altLang="zh-CN" sz="1600" dirty="0">
                <a:solidFill>
                  <a:schemeClr val="accent2"/>
                </a:solidFill>
              </a:rPr>
              <a:t>E’ </a:t>
            </a:r>
            <a:r>
              <a:rPr lang="en-US" altLang="zh-CN" sz="1600" dirty="0">
                <a:solidFill>
                  <a:schemeClr val="accent2"/>
                </a:solidFill>
                <a:sym typeface="Symbol" pitchFamily="18" charset="2"/>
              </a:rPr>
              <a:t></a:t>
            </a:r>
            <a:r>
              <a:rPr lang="en-US" altLang="zh-CN" sz="1600" dirty="0">
                <a:solidFill>
                  <a:schemeClr val="accent2"/>
                </a:solidFill>
              </a:rPr>
              <a:t> E </a:t>
            </a:r>
            <a:r>
              <a:rPr lang="en-US" altLang="zh-CN" sz="1600" dirty="0">
                <a:solidFill>
                  <a:srgbClr val="FF0000"/>
                </a:solidFill>
              </a:rPr>
              <a:t>•</a:t>
            </a:r>
            <a:endParaRPr lang="en-US" altLang="zh-CN" sz="1600" dirty="0">
              <a:solidFill>
                <a:schemeClr val="accent2"/>
              </a:solidFill>
            </a:endParaRPr>
          </a:p>
          <a:p>
            <a:pPr algn="l"/>
            <a:r>
              <a:rPr lang="en-US" altLang="zh-CN" sz="1600" dirty="0">
                <a:solidFill>
                  <a:schemeClr val="accent2"/>
                </a:solidFill>
              </a:rPr>
              <a:t>E </a:t>
            </a:r>
            <a:r>
              <a:rPr lang="en-US" altLang="zh-CN" sz="1600" dirty="0">
                <a:solidFill>
                  <a:schemeClr val="accent2"/>
                </a:solidFill>
                <a:sym typeface="Symbol" pitchFamily="18" charset="2"/>
              </a:rPr>
              <a:t> E </a:t>
            </a:r>
            <a:r>
              <a:rPr lang="en-US" altLang="zh-CN" sz="1600" dirty="0">
                <a:solidFill>
                  <a:srgbClr val="FF0000"/>
                </a:solidFill>
              </a:rPr>
              <a:t>•</a:t>
            </a:r>
            <a:r>
              <a:rPr lang="en-US" altLang="zh-CN" sz="1600" dirty="0">
                <a:sym typeface="Symbol" pitchFamily="18" charset="2"/>
              </a:rPr>
              <a:t> </a:t>
            </a:r>
            <a:r>
              <a:rPr lang="en-US" altLang="zh-CN" sz="1600" dirty="0">
                <a:solidFill>
                  <a:schemeClr val="accent2"/>
                </a:solidFill>
                <a:sym typeface="Symbol" pitchFamily="18" charset="2"/>
              </a:rPr>
              <a:t>+E</a:t>
            </a:r>
            <a:endParaRPr lang="en-US" altLang="zh-CN" sz="1600" dirty="0">
              <a:solidFill>
                <a:schemeClr val="accent2"/>
              </a:solidFill>
            </a:endParaRPr>
          </a:p>
          <a:p>
            <a:pPr algn="l"/>
            <a:r>
              <a:rPr lang="en-US" altLang="zh-CN" sz="1600" dirty="0">
                <a:solidFill>
                  <a:schemeClr val="accent2"/>
                </a:solidFill>
                <a:sym typeface="Symbol" pitchFamily="18" charset="2"/>
              </a:rPr>
              <a:t>E  E </a:t>
            </a:r>
            <a:r>
              <a:rPr lang="en-US" altLang="zh-CN" sz="1600" dirty="0">
                <a:solidFill>
                  <a:srgbClr val="FF0000"/>
                </a:solidFill>
              </a:rPr>
              <a:t>•</a:t>
            </a:r>
            <a:r>
              <a:rPr lang="en-US" altLang="zh-CN" sz="1600" dirty="0">
                <a:sym typeface="Symbol" pitchFamily="18" charset="2"/>
              </a:rPr>
              <a:t> </a:t>
            </a:r>
            <a:r>
              <a:rPr lang="en-US" altLang="zh-CN" sz="1600" dirty="0">
                <a:solidFill>
                  <a:schemeClr val="accent2"/>
                </a:solidFill>
                <a:sym typeface="Symbol" pitchFamily="18" charset="2"/>
              </a:rPr>
              <a:t>*E</a:t>
            </a:r>
          </a:p>
        </p:txBody>
      </p:sp>
      <p:sp>
        <p:nvSpPr>
          <p:cNvPr id="283655" name="Text Box 7"/>
          <p:cNvSpPr txBox="1">
            <a:spLocks noChangeArrowheads="1"/>
          </p:cNvSpPr>
          <p:nvPr/>
        </p:nvSpPr>
        <p:spPr bwMode="auto">
          <a:xfrm>
            <a:off x="4953000" y="1768475"/>
            <a:ext cx="1524000" cy="1812925"/>
          </a:xfrm>
          <a:prstGeom prst="rect">
            <a:avLst/>
          </a:prstGeom>
          <a:noFill/>
          <a:ln w="9525">
            <a:solidFill>
              <a:schemeClr val="accent2"/>
            </a:solidFill>
            <a:miter lim="800000"/>
            <a:headEnd/>
            <a:tailEnd/>
          </a:ln>
          <a:effectLst/>
        </p:spPr>
        <p:txBody>
          <a:bodyPr>
            <a:spAutoFit/>
          </a:bodyPr>
          <a:lstStyle/>
          <a:p>
            <a:r>
              <a:rPr lang="en-US" altLang="zh-CN" sz="1600">
                <a:solidFill>
                  <a:schemeClr val="accent2"/>
                </a:solidFill>
                <a:latin typeface="Comic Sans MS" pitchFamily="66" charset="0"/>
              </a:rPr>
              <a:t>I</a:t>
            </a:r>
            <a:r>
              <a:rPr lang="en-US" altLang="zh-CN" sz="1600" baseline="-25000">
                <a:solidFill>
                  <a:schemeClr val="accent2"/>
                </a:solidFill>
                <a:latin typeface="Comic Sans MS" pitchFamily="66" charset="0"/>
              </a:rPr>
              <a:t>4</a:t>
            </a:r>
            <a:r>
              <a:rPr lang="en-US" altLang="zh-CN" sz="1600">
                <a:solidFill>
                  <a:schemeClr val="accent2"/>
                </a:solidFill>
                <a:latin typeface="Comic Sans MS" pitchFamily="66" charset="0"/>
              </a:rPr>
              <a:t>:</a:t>
            </a:r>
            <a:r>
              <a:rPr lang="en-US" altLang="zh-CN" sz="1600">
                <a:solidFill>
                  <a:schemeClr val="accent2"/>
                </a:solidFill>
              </a:rPr>
              <a:t>E </a:t>
            </a:r>
            <a:r>
              <a:rPr lang="en-US" altLang="zh-CN" sz="1600">
                <a:solidFill>
                  <a:schemeClr val="accent2"/>
                </a:solidFill>
                <a:sym typeface="Symbol" pitchFamily="18" charset="2"/>
              </a:rPr>
              <a:t> E + </a:t>
            </a:r>
            <a:r>
              <a:rPr lang="en-US" altLang="zh-CN" sz="1600">
                <a:solidFill>
                  <a:srgbClr val="FF0000"/>
                </a:solidFill>
              </a:rPr>
              <a:t>•</a:t>
            </a:r>
            <a:r>
              <a:rPr lang="en-US" altLang="zh-CN" sz="1600">
                <a:sym typeface="Symbol" pitchFamily="18" charset="2"/>
              </a:rPr>
              <a:t> </a:t>
            </a:r>
            <a:r>
              <a:rPr lang="en-US" altLang="zh-CN" sz="1600">
                <a:solidFill>
                  <a:schemeClr val="accent2"/>
                </a:solidFill>
                <a:sym typeface="Symbol" pitchFamily="18" charset="2"/>
              </a:rPr>
              <a:t>E</a:t>
            </a:r>
          </a:p>
          <a:p>
            <a:r>
              <a:rPr lang="en-US" altLang="zh-CN" sz="1600">
                <a:solidFill>
                  <a:schemeClr val="accent2"/>
                </a:solidFill>
              </a:rPr>
              <a:t>E </a:t>
            </a:r>
            <a:r>
              <a:rPr lang="en-US" altLang="zh-CN" sz="1600">
                <a:solidFill>
                  <a:schemeClr val="accent2"/>
                </a:solidFill>
                <a:sym typeface="Symbol" pitchFamily="18" charset="2"/>
              </a:rPr>
              <a:t> </a:t>
            </a:r>
            <a:r>
              <a:rPr lang="en-US" altLang="zh-CN" sz="1600">
                <a:solidFill>
                  <a:srgbClr val="FF0000"/>
                </a:solidFill>
              </a:rPr>
              <a:t>•</a:t>
            </a:r>
            <a:r>
              <a:rPr lang="en-US" altLang="zh-CN" sz="1600">
                <a:solidFill>
                  <a:schemeClr val="accent2"/>
                </a:solidFill>
                <a:sym typeface="Symbol" pitchFamily="18" charset="2"/>
              </a:rPr>
              <a:t> E+E</a:t>
            </a:r>
            <a:endParaRPr lang="en-US" altLang="zh-CN" sz="1600">
              <a:solidFill>
                <a:schemeClr val="accent2"/>
              </a:solidFill>
            </a:endParaRPr>
          </a:p>
          <a:p>
            <a:r>
              <a:rPr lang="en-US" altLang="zh-CN" sz="1600">
                <a:solidFill>
                  <a:schemeClr val="accent2"/>
                </a:solidFill>
                <a:sym typeface="Symbol" pitchFamily="18" charset="2"/>
              </a:rPr>
              <a:t>E  </a:t>
            </a:r>
            <a:r>
              <a:rPr lang="en-US" altLang="zh-CN" sz="1600">
                <a:solidFill>
                  <a:srgbClr val="FF0000"/>
                </a:solidFill>
              </a:rPr>
              <a:t>•</a:t>
            </a:r>
            <a:r>
              <a:rPr lang="en-US" altLang="zh-CN" sz="1600">
                <a:solidFill>
                  <a:schemeClr val="accent2"/>
                </a:solidFill>
                <a:sym typeface="Symbol" pitchFamily="18" charset="2"/>
              </a:rPr>
              <a:t> E*E</a:t>
            </a:r>
          </a:p>
          <a:p>
            <a:r>
              <a:rPr lang="en-US" altLang="zh-CN" sz="1600">
                <a:solidFill>
                  <a:schemeClr val="accent2"/>
                </a:solidFill>
              </a:rPr>
              <a:t>E</a:t>
            </a:r>
            <a:r>
              <a:rPr lang="en-US" altLang="zh-CN" sz="1600">
                <a:sym typeface="Symbol" pitchFamily="18" charset="2"/>
              </a:rPr>
              <a:t> </a:t>
            </a:r>
            <a:r>
              <a:rPr lang="en-US" altLang="zh-CN" sz="1600">
                <a:solidFill>
                  <a:schemeClr val="accent2"/>
                </a:solidFill>
                <a:sym typeface="Symbol" pitchFamily="18" charset="2"/>
              </a:rPr>
              <a:t> </a:t>
            </a:r>
            <a:r>
              <a:rPr lang="en-US" altLang="zh-CN" sz="1600">
                <a:solidFill>
                  <a:srgbClr val="FF0000"/>
                </a:solidFill>
              </a:rPr>
              <a:t>•</a:t>
            </a:r>
            <a:r>
              <a:rPr lang="en-US" altLang="zh-CN" sz="1600">
                <a:solidFill>
                  <a:schemeClr val="accent2"/>
                </a:solidFill>
                <a:sym typeface="Symbol" pitchFamily="18" charset="2"/>
              </a:rPr>
              <a:t> (E)</a:t>
            </a:r>
            <a:endParaRPr lang="en-US" altLang="zh-CN" sz="1600">
              <a:solidFill>
                <a:schemeClr val="accent2"/>
              </a:solidFill>
            </a:endParaRPr>
          </a:p>
          <a:p>
            <a:r>
              <a:rPr lang="en-US" altLang="zh-CN" sz="1600">
                <a:solidFill>
                  <a:schemeClr val="accent2"/>
                </a:solidFill>
                <a:sym typeface="Symbol" pitchFamily="18" charset="2"/>
              </a:rPr>
              <a:t>E  </a:t>
            </a:r>
            <a:r>
              <a:rPr lang="en-US" altLang="zh-CN" sz="1600">
                <a:solidFill>
                  <a:srgbClr val="FF0000"/>
                </a:solidFill>
              </a:rPr>
              <a:t>•</a:t>
            </a:r>
            <a:r>
              <a:rPr lang="en-US" altLang="zh-CN" sz="1600">
                <a:solidFill>
                  <a:schemeClr val="accent2"/>
                </a:solidFill>
                <a:sym typeface="Symbol" pitchFamily="18" charset="2"/>
              </a:rPr>
              <a:t> i</a:t>
            </a:r>
          </a:p>
        </p:txBody>
      </p:sp>
      <p:sp>
        <p:nvSpPr>
          <p:cNvPr id="283657" name="Text Box 9"/>
          <p:cNvSpPr txBox="1">
            <a:spLocks noChangeArrowheads="1"/>
          </p:cNvSpPr>
          <p:nvPr/>
        </p:nvSpPr>
        <p:spPr bwMode="auto">
          <a:xfrm>
            <a:off x="7086600" y="1830388"/>
            <a:ext cx="1524000" cy="1079500"/>
          </a:xfrm>
          <a:prstGeom prst="rect">
            <a:avLst/>
          </a:prstGeom>
          <a:solidFill>
            <a:srgbClr val="FFFF00"/>
          </a:solidFill>
          <a:ln w="9525">
            <a:solidFill>
              <a:schemeClr val="accent2"/>
            </a:solidFill>
            <a:miter lim="800000"/>
            <a:headEnd/>
            <a:tailEnd/>
          </a:ln>
          <a:effectLst/>
        </p:spPr>
        <p:txBody>
          <a:bodyPr>
            <a:spAutoFit/>
          </a:bodyPr>
          <a:lstStyle/>
          <a:p>
            <a:pPr algn="l" eaLnBrk="0" hangingPunct="0"/>
            <a:r>
              <a:rPr lang="en-US" altLang="zh-CN" sz="1600" dirty="0">
                <a:solidFill>
                  <a:srgbClr val="FF0066"/>
                </a:solidFill>
                <a:latin typeface="Comic Sans MS" pitchFamily="66" charset="0"/>
              </a:rPr>
              <a:t>I</a:t>
            </a:r>
            <a:r>
              <a:rPr lang="en-US" altLang="zh-CN" sz="1600" baseline="-25000" dirty="0">
                <a:solidFill>
                  <a:srgbClr val="FF0066"/>
                </a:solidFill>
                <a:latin typeface="Comic Sans MS" pitchFamily="66" charset="0"/>
              </a:rPr>
              <a:t>7</a:t>
            </a:r>
            <a:r>
              <a:rPr lang="en-US" altLang="zh-CN" sz="1600" dirty="0">
                <a:solidFill>
                  <a:schemeClr val="accent2"/>
                </a:solidFill>
                <a:latin typeface="Comic Sans MS" pitchFamily="66" charset="0"/>
              </a:rPr>
              <a:t>:E </a:t>
            </a:r>
            <a:r>
              <a:rPr lang="en-US" altLang="zh-CN" sz="1600" dirty="0">
                <a:solidFill>
                  <a:schemeClr val="accent2"/>
                </a:solidFill>
                <a:latin typeface="Comic Sans MS" pitchFamily="66" charset="0"/>
                <a:sym typeface="Symbol" pitchFamily="18" charset="2"/>
              </a:rPr>
              <a:t> E+E </a:t>
            </a:r>
            <a:r>
              <a:rPr lang="en-US" altLang="zh-CN" sz="1600" dirty="0">
                <a:solidFill>
                  <a:srgbClr val="FF0000"/>
                </a:solidFill>
                <a:ea typeface="楷体_GB2312" pitchFamily="49" charset="-122"/>
              </a:rPr>
              <a:t>•</a:t>
            </a:r>
          </a:p>
          <a:p>
            <a:pPr algn="l" eaLnBrk="0" hangingPunct="0"/>
            <a:r>
              <a:rPr lang="en-US" altLang="zh-CN" sz="1600" dirty="0">
                <a:solidFill>
                  <a:schemeClr val="accent2"/>
                </a:solidFill>
                <a:latin typeface="Comic Sans MS" pitchFamily="66" charset="0"/>
                <a:sym typeface="Symbol" pitchFamily="18" charset="2"/>
              </a:rPr>
              <a:t>E E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+E</a:t>
            </a:r>
            <a:endParaRPr lang="en-US" altLang="zh-CN" sz="1600" dirty="0">
              <a:solidFill>
                <a:schemeClr val="accent2"/>
              </a:solidFill>
              <a:latin typeface="Comic Sans MS" pitchFamily="66" charset="0"/>
            </a:endParaRPr>
          </a:p>
          <a:p>
            <a:pPr algn="l" eaLnBrk="0" hangingPunct="0"/>
            <a:r>
              <a:rPr lang="en-US" altLang="zh-CN" sz="1600" dirty="0">
                <a:solidFill>
                  <a:schemeClr val="accent2"/>
                </a:solidFill>
                <a:latin typeface="Comic Sans MS" pitchFamily="66" charset="0"/>
                <a:sym typeface="Symbol" pitchFamily="18" charset="2"/>
              </a:rPr>
              <a:t>E  E </a:t>
            </a:r>
            <a:r>
              <a:rPr lang="en-US" altLang="zh-CN" sz="1600" dirty="0">
                <a:solidFill>
                  <a:srgbClr val="FF0000"/>
                </a:solidFill>
                <a:ea typeface="楷体_GB2312" pitchFamily="49" charset="-122"/>
              </a:rPr>
              <a:t>• </a:t>
            </a:r>
            <a:r>
              <a:rPr lang="en-US" altLang="zh-CN" sz="1600" dirty="0">
                <a:solidFill>
                  <a:schemeClr val="accent2"/>
                </a:solidFill>
                <a:latin typeface="Comic Sans MS" pitchFamily="66" charset="0"/>
                <a:sym typeface="Symbol" pitchFamily="18" charset="2"/>
              </a:rPr>
              <a:t>*E</a:t>
            </a:r>
          </a:p>
        </p:txBody>
      </p:sp>
      <p:sp>
        <p:nvSpPr>
          <p:cNvPr id="283659" name="Text Box 11"/>
          <p:cNvSpPr txBox="1">
            <a:spLocks noChangeArrowheads="1"/>
          </p:cNvSpPr>
          <p:nvPr/>
        </p:nvSpPr>
        <p:spPr bwMode="auto">
          <a:xfrm>
            <a:off x="2819400" y="2530475"/>
            <a:ext cx="1524000" cy="346075"/>
          </a:xfrm>
          <a:prstGeom prst="rect">
            <a:avLst/>
          </a:prstGeom>
          <a:noFill/>
          <a:ln w="9525">
            <a:solidFill>
              <a:schemeClr val="accent2"/>
            </a:solidFill>
            <a:miter lim="800000"/>
            <a:headEnd/>
            <a:tailEnd/>
          </a:ln>
          <a:effectLst/>
        </p:spPr>
        <p:txBody>
          <a:bodyPr>
            <a:spAutoFit/>
          </a:bodyPr>
          <a:lstStyle/>
          <a:p>
            <a:pPr algn="l" eaLnBrk="0" hangingPunct="0"/>
            <a:r>
              <a:rPr lang="en-US" altLang="zh-CN" sz="1600">
                <a:solidFill>
                  <a:schemeClr val="accent2"/>
                </a:solidFill>
                <a:latin typeface="Comic Sans MS" pitchFamily="66" charset="0"/>
              </a:rPr>
              <a:t>I</a:t>
            </a:r>
            <a:r>
              <a:rPr lang="en-US" altLang="zh-CN" sz="1600" baseline="-25000">
                <a:solidFill>
                  <a:schemeClr val="accent2"/>
                </a:solidFill>
                <a:latin typeface="Comic Sans MS" pitchFamily="66" charset="0"/>
              </a:rPr>
              <a:t>3</a:t>
            </a:r>
            <a:r>
              <a:rPr lang="en-US" altLang="zh-CN" sz="1600">
                <a:solidFill>
                  <a:schemeClr val="accent2"/>
                </a:solidFill>
                <a:latin typeface="Comic Sans MS" pitchFamily="66" charset="0"/>
              </a:rPr>
              <a:t>: </a:t>
            </a:r>
            <a:r>
              <a:rPr lang="en-US" altLang="zh-CN" sz="1600">
                <a:solidFill>
                  <a:schemeClr val="accent2"/>
                </a:solidFill>
                <a:latin typeface="Comic Sans MS" pitchFamily="66" charset="0"/>
                <a:sym typeface="Symbol" pitchFamily="18" charset="2"/>
              </a:rPr>
              <a:t>E  i </a:t>
            </a:r>
            <a:r>
              <a:rPr lang="en-US" altLang="zh-CN" sz="1600">
                <a:solidFill>
                  <a:srgbClr val="FF0000"/>
                </a:solidFill>
                <a:ea typeface="楷体_GB2312" pitchFamily="49" charset="-122"/>
              </a:rPr>
              <a:t>•</a:t>
            </a:r>
            <a:endParaRPr lang="en-US" altLang="zh-CN" sz="1600">
              <a:solidFill>
                <a:schemeClr val="accent2"/>
              </a:solidFill>
              <a:latin typeface="Comic Sans MS" pitchFamily="66" charset="0"/>
              <a:sym typeface="Symbol" pitchFamily="18" charset="2"/>
            </a:endParaRPr>
          </a:p>
        </p:txBody>
      </p:sp>
      <p:sp>
        <p:nvSpPr>
          <p:cNvPr id="283660" name="Text Box 12"/>
          <p:cNvSpPr txBox="1">
            <a:spLocks noChangeArrowheads="1"/>
          </p:cNvSpPr>
          <p:nvPr/>
        </p:nvSpPr>
        <p:spPr bwMode="auto">
          <a:xfrm>
            <a:off x="2819400" y="3352800"/>
            <a:ext cx="1524000" cy="1812925"/>
          </a:xfrm>
          <a:prstGeom prst="rect">
            <a:avLst/>
          </a:prstGeom>
          <a:noFill/>
          <a:ln w="9525">
            <a:solidFill>
              <a:schemeClr val="accent2"/>
            </a:solidFill>
            <a:miter lim="800000"/>
            <a:headEnd/>
            <a:tailEnd/>
          </a:ln>
          <a:effectLst/>
        </p:spPr>
        <p:txBody>
          <a:bodyPr>
            <a:spAutoFit/>
          </a:bodyPr>
          <a:lstStyle/>
          <a:p>
            <a:pPr algn="l" eaLnBrk="0" hangingPunct="0"/>
            <a:r>
              <a:rPr lang="en-US" altLang="zh-CN" sz="1600">
                <a:solidFill>
                  <a:schemeClr val="accent2"/>
                </a:solidFill>
                <a:latin typeface="Comic Sans MS" pitchFamily="66" charset="0"/>
              </a:rPr>
              <a:t>I</a:t>
            </a:r>
            <a:r>
              <a:rPr lang="en-US" altLang="zh-CN" sz="1600" baseline="-25000">
                <a:solidFill>
                  <a:schemeClr val="accent2"/>
                </a:solidFill>
                <a:latin typeface="Comic Sans MS" pitchFamily="66" charset="0"/>
              </a:rPr>
              <a:t>2</a:t>
            </a:r>
            <a:r>
              <a:rPr lang="en-US" altLang="zh-CN" sz="1600">
                <a:solidFill>
                  <a:schemeClr val="accent2"/>
                </a:solidFill>
                <a:latin typeface="Comic Sans MS" pitchFamily="66" charset="0"/>
              </a:rPr>
              <a:t>: </a:t>
            </a:r>
            <a:r>
              <a:rPr lang="en-US" altLang="zh-CN" sz="1600">
                <a:solidFill>
                  <a:schemeClr val="accent2"/>
                </a:solidFill>
              </a:rPr>
              <a:t>E</a:t>
            </a:r>
            <a:r>
              <a:rPr lang="en-US" altLang="zh-CN" sz="1600">
                <a:sym typeface="Symbol" pitchFamily="18" charset="2"/>
              </a:rPr>
              <a:t> </a:t>
            </a:r>
            <a:r>
              <a:rPr lang="en-US" altLang="zh-CN" sz="1600">
                <a:solidFill>
                  <a:schemeClr val="accent2"/>
                </a:solidFill>
                <a:sym typeface="Symbol" pitchFamily="18" charset="2"/>
              </a:rPr>
              <a:t> (</a:t>
            </a:r>
            <a:r>
              <a:rPr lang="en-US" altLang="zh-CN" sz="1600">
                <a:sym typeface="Symbol" pitchFamily="18" charset="2"/>
              </a:rPr>
              <a:t> </a:t>
            </a:r>
            <a:r>
              <a:rPr lang="en-US" altLang="zh-CN" sz="1600">
                <a:solidFill>
                  <a:srgbClr val="FF0000"/>
                </a:solidFill>
              </a:rPr>
              <a:t>•</a:t>
            </a:r>
            <a:r>
              <a:rPr lang="en-US" altLang="zh-CN" sz="1600">
                <a:solidFill>
                  <a:schemeClr val="accent2"/>
                </a:solidFill>
                <a:sym typeface="Symbol" pitchFamily="18" charset="2"/>
              </a:rPr>
              <a:t> E)</a:t>
            </a:r>
          </a:p>
          <a:p>
            <a:pPr algn="l" eaLnBrk="0" hangingPunct="0"/>
            <a:r>
              <a:rPr lang="en-US" altLang="zh-CN" sz="1600">
                <a:solidFill>
                  <a:schemeClr val="accent2"/>
                </a:solidFill>
                <a:sym typeface="Symbol" pitchFamily="18" charset="2"/>
              </a:rPr>
              <a:t>E  </a:t>
            </a:r>
            <a:r>
              <a:rPr lang="en-US" altLang="zh-CN" sz="1600">
                <a:solidFill>
                  <a:srgbClr val="FF0000"/>
                </a:solidFill>
              </a:rPr>
              <a:t>•</a:t>
            </a:r>
            <a:r>
              <a:rPr lang="en-US" altLang="zh-CN" sz="1600">
                <a:solidFill>
                  <a:schemeClr val="accent2"/>
                </a:solidFill>
                <a:sym typeface="Symbol" pitchFamily="18" charset="2"/>
              </a:rPr>
              <a:t> E+E</a:t>
            </a:r>
          </a:p>
          <a:p>
            <a:pPr algn="l" eaLnBrk="0" hangingPunct="0"/>
            <a:r>
              <a:rPr lang="en-US" altLang="zh-CN" sz="1600">
                <a:solidFill>
                  <a:schemeClr val="accent2"/>
                </a:solidFill>
                <a:sym typeface="Symbol" pitchFamily="18" charset="2"/>
              </a:rPr>
              <a:t>E  </a:t>
            </a:r>
            <a:r>
              <a:rPr lang="en-US" altLang="zh-CN" sz="1600">
                <a:solidFill>
                  <a:srgbClr val="FF0000"/>
                </a:solidFill>
              </a:rPr>
              <a:t>•</a:t>
            </a:r>
            <a:r>
              <a:rPr lang="en-US" altLang="zh-CN" sz="1600">
                <a:solidFill>
                  <a:schemeClr val="accent2"/>
                </a:solidFill>
                <a:sym typeface="Symbol" pitchFamily="18" charset="2"/>
              </a:rPr>
              <a:t> E*E</a:t>
            </a:r>
            <a:endParaRPr lang="en-US" altLang="zh-CN" sz="1600">
              <a:solidFill>
                <a:schemeClr val="accent2"/>
              </a:solidFill>
              <a:latin typeface="Comic Sans MS" pitchFamily="66" charset="0"/>
            </a:endParaRPr>
          </a:p>
          <a:p>
            <a:pPr algn="l" eaLnBrk="0" hangingPunct="0"/>
            <a:r>
              <a:rPr lang="en-US" altLang="zh-CN" sz="1600">
                <a:solidFill>
                  <a:schemeClr val="accent2"/>
                </a:solidFill>
                <a:latin typeface="Comic Sans MS" pitchFamily="66" charset="0"/>
                <a:sym typeface="Symbol" pitchFamily="18" charset="2"/>
              </a:rPr>
              <a:t>E  </a:t>
            </a:r>
            <a:r>
              <a:rPr lang="en-US" altLang="zh-CN" sz="1600">
                <a:solidFill>
                  <a:srgbClr val="FF0000"/>
                </a:solidFill>
                <a:ea typeface="楷体_GB2312" pitchFamily="49" charset="-122"/>
              </a:rPr>
              <a:t>•</a:t>
            </a:r>
            <a:r>
              <a:rPr lang="en-US" altLang="zh-CN" sz="1600">
                <a:solidFill>
                  <a:schemeClr val="accent2"/>
                </a:solidFill>
                <a:latin typeface="Comic Sans MS" pitchFamily="66" charset="0"/>
                <a:sym typeface="Symbol" pitchFamily="18" charset="2"/>
              </a:rPr>
              <a:t> (E)</a:t>
            </a:r>
            <a:endParaRPr lang="en-US" altLang="zh-CN" sz="1600">
              <a:solidFill>
                <a:schemeClr val="accent2"/>
              </a:solidFill>
              <a:latin typeface="Comic Sans MS" pitchFamily="66" charset="0"/>
            </a:endParaRPr>
          </a:p>
          <a:p>
            <a:pPr algn="l" eaLnBrk="0" hangingPunct="0"/>
            <a:r>
              <a:rPr lang="en-US" altLang="zh-CN" sz="1600">
                <a:solidFill>
                  <a:schemeClr val="accent2"/>
                </a:solidFill>
                <a:latin typeface="Comic Sans MS" pitchFamily="66" charset="0"/>
                <a:sym typeface="Symbol" pitchFamily="18" charset="2"/>
              </a:rPr>
              <a:t>E  </a:t>
            </a:r>
            <a:r>
              <a:rPr lang="en-US" altLang="zh-CN" sz="1600">
                <a:solidFill>
                  <a:srgbClr val="FF0000"/>
                </a:solidFill>
                <a:ea typeface="楷体_GB2312" pitchFamily="49" charset="-122"/>
              </a:rPr>
              <a:t>•</a:t>
            </a:r>
            <a:r>
              <a:rPr lang="en-US" altLang="zh-CN" sz="1600">
                <a:solidFill>
                  <a:schemeClr val="accent2"/>
                </a:solidFill>
                <a:latin typeface="Comic Sans MS" pitchFamily="66" charset="0"/>
                <a:sym typeface="Symbol" pitchFamily="18" charset="2"/>
              </a:rPr>
              <a:t> i</a:t>
            </a:r>
          </a:p>
        </p:txBody>
      </p:sp>
      <p:sp>
        <p:nvSpPr>
          <p:cNvPr id="283661" name="Text Box 13"/>
          <p:cNvSpPr txBox="1">
            <a:spLocks noChangeArrowheads="1"/>
          </p:cNvSpPr>
          <p:nvPr/>
        </p:nvSpPr>
        <p:spPr bwMode="auto">
          <a:xfrm>
            <a:off x="2743200" y="5638800"/>
            <a:ext cx="1524000" cy="1079500"/>
          </a:xfrm>
          <a:prstGeom prst="rect">
            <a:avLst/>
          </a:prstGeom>
          <a:noFill/>
          <a:ln w="9525">
            <a:solidFill>
              <a:schemeClr val="accent2"/>
            </a:solidFill>
            <a:miter lim="800000"/>
            <a:headEnd/>
            <a:tailEnd/>
          </a:ln>
          <a:effectLst/>
        </p:spPr>
        <p:txBody>
          <a:bodyPr>
            <a:spAutoFit/>
          </a:bodyPr>
          <a:lstStyle/>
          <a:p>
            <a:pPr algn="l"/>
            <a:r>
              <a:rPr lang="en-US" altLang="zh-CN" sz="1600">
                <a:solidFill>
                  <a:schemeClr val="accent2"/>
                </a:solidFill>
                <a:latin typeface="Comic Sans MS" pitchFamily="66" charset="0"/>
              </a:rPr>
              <a:t>I</a:t>
            </a:r>
            <a:r>
              <a:rPr lang="en-US" altLang="zh-CN" sz="1600" baseline="-25000">
                <a:solidFill>
                  <a:schemeClr val="accent2"/>
                </a:solidFill>
                <a:latin typeface="Comic Sans MS" pitchFamily="66" charset="0"/>
              </a:rPr>
              <a:t>6</a:t>
            </a:r>
            <a:r>
              <a:rPr lang="en-US" altLang="zh-CN" sz="1600">
                <a:solidFill>
                  <a:schemeClr val="accent2"/>
                </a:solidFill>
                <a:latin typeface="Comic Sans MS" pitchFamily="66" charset="0"/>
              </a:rPr>
              <a:t>:</a:t>
            </a:r>
            <a:r>
              <a:rPr lang="en-US" altLang="zh-CN" sz="1600">
                <a:solidFill>
                  <a:schemeClr val="accent2"/>
                </a:solidFill>
              </a:rPr>
              <a:t>E</a:t>
            </a:r>
            <a:r>
              <a:rPr lang="en-US" altLang="zh-CN" sz="1600">
                <a:sym typeface="Symbol" pitchFamily="18" charset="2"/>
              </a:rPr>
              <a:t> </a:t>
            </a:r>
            <a:r>
              <a:rPr lang="en-US" altLang="zh-CN" sz="1600">
                <a:solidFill>
                  <a:schemeClr val="accent2"/>
                </a:solidFill>
                <a:sym typeface="Symbol" pitchFamily="18" charset="2"/>
              </a:rPr>
              <a:t> (E</a:t>
            </a:r>
            <a:r>
              <a:rPr lang="en-US" altLang="zh-CN" sz="1600">
                <a:sym typeface="Symbol" pitchFamily="18" charset="2"/>
              </a:rPr>
              <a:t> </a:t>
            </a:r>
            <a:r>
              <a:rPr lang="en-US" altLang="zh-CN" sz="1600">
                <a:solidFill>
                  <a:srgbClr val="FF0000"/>
                </a:solidFill>
              </a:rPr>
              <a:t>•</a:t>
            </a:r>
            <a:r>
              <a:rPr lang="en-US" altLang="zh-CN" sz="1600">
                <a:solidFill>
                  <a:schemeClr val="accent2"/>
                </a:solidFill>
                <a:sym typeface="Symbol" pitchFamily="18" charset="2"/>
              </a:rPr>
              <a:t>)</a:t>
            </a:r>
          </a:p>
          <a:p>
            <a:pPr algn="l"/>
            <a:r>
              <a:rPr lang="en-US" altLang="zh-CN" sz="1600">
                <a:solidFill>
                  <a:schemeClr val="accent2"/>
                </a:solidFill>
                <a:sym typeface="Symbol" pitchFamily="18" charset="2"/>
              </a:rPr>
              <a:t>E  E </a:t>
            </a:r>
            <a:r>
              <a:rPr lang="en-US" altLang="zh-CN" sz="1600">
                <a:solidFill>
                  <a:srgbClr val="FF0000"/>
                </a:solidFill>
              </a:rPr>
              <a:t>•</a:t>
            </a:r>
            <a:r>
              <a:rPr lang="en-US" altLang="zh-CN" sz="1600">
                <a:sym typeface="Symbol" pitchFamily="18" charset="2"/>
              </a:rPr>
              <a:t> </a:t>
            </a:r>
            <a:r>
              <a:rPr lang="en-US" altLang="zh-CN" sz="1600">
                <a:solidFill>
                  <a:schemeClr val="accent2"/>
                </a:solidFill>
                <a:sym typeface="Symbol" pitchFamily="18" charset="2"/>
              </a:rPr>
              <a:t>+E</a:t>
            </a:r>
          </a:p>
          <a:p>
            <a:pPr algn="l"/>
            <a:r>
              <a:rPr lang="en-US" altLang="zh-CN" sz="1600">
                <a:solidFill>
                  <a:schemeClr val="accent2"/>
                </a:solidFill>
                <a:sym typeface="Symbol" pitchFamily="18" charset="2"/>
              </a:rPr>
              <a:t>E  E </a:t>
            </a:r>
            <a:r>
              <a:rPr lang="en-US" altLang="zh-CN" sz="1600">
                <a:solidFill>
                  <a:srgbClr val="FF0000"/>
                </a:solidFill>
              </a:rPr>
              <a:t>•</a:t>
            </a:r>
            <a:r>
              <a:rPr lang="en-US" altLang="zh-CN" sz="1600">
                <a:sym typeface="Symbol" pitchFamily="18" charset="2"/>
              </a:rPr>
              <a:t> </a:t>
            </a:r>
            <a:r>
              <a:rPr lang="en-US" altLang="zh-CN" sz="1600">
                <a:solidFill>
                  <a:schemeClr val="accent2"/>
                </a:solidFill>
                <a:sym typeface="Symbol" pitchFamily="18" charset="2"/>
              </a:rPr>
              <a:t>*E</a:t>
            </a:r>
            <a:endParaRPr lang="en-US" altLang="zh-CN" sz="1600">
              <a:solidFill>
                <a:schemeClr val="accent2"/>
              </a:solidFill>
              <a:latin typeface="Comic Sans MS" pitchFamily="66" charset="0"/>
              <a:sym typeface="Symbol" pitchFamily="18" charset="2"/>
            </a:endParaRPr>
          </a:p>
        </p:txBody>
      </p:sp>
      <p:sp>
        <p:nvSpPr>
          <p:cNvPr id="283662" name="Text Box 14"/>
          <p:cNvSpPr txBox="1">
            <a:spLocks noChangeArrowheads="1"/>
          </p:cNvSpPr>
          <p:nvPr/>
        </p:nvSpPr>
        <p:spPr bwMode="auto">
          <a:xfrm>
            <a:off x="7162800" y="5826125"/>
            <a:ext cx="1524000" cy="346075"/>
          </a:xfrm>
          <a:prstGeom prst="rect">
            <a:avLst/>
          </a:prstGeom>
          <a:noFill/>
          <a:ln w="9525">
            <a:solidFill>
              <a:schemeClr val="accent2"/>
            </a:solidFill>
            <a:miter lim="800000"/>
            <a:headEnd/>
            <a:tailEnd/>
          </a:ln>
          <a:effectLst/>
        </p:spPr>
        <p:txBody>
          <a:bodyPr>
            <a:spAutoFit/>
          </a:bodyPr>
          <a:lstStyle/>
          <a:p>
            <a:pPr algn="l" eaLnBrk="0" hangingPunct="0"/>
            <a:r>
              <a:rPr lang="en-US" altLang="zh-CN" sz="1600">
                <a:solidFill>
                  <a:schemeClr val="accent2"/>
                </a:solidFill>
                <a:latin typeface="Comic Sans MS" pitchFamily="66" charset="0"/>
              </a:rPr>
              <a:t>I</a:t>
            </a:r>
            <a:r>
              <a:rPr lang="en-US" altLang="zh-CN" sz="1600" baseline="-25000">
                <a:solidFill>
                  <a:schemeClr val="accent2"/>
                </a:solidFill>
                <a:latin typeface="Comic Sans MS" pitchFamily="66" charset="0"/>
              </a:rPr>
              <a:t>9</a:t>
            </a:r>
            <a:r>
              <a:rPr lang="en-US" altLang="zh-CN" sz="1600">
                <a:solidFill>
                  <a:schemeClr val="accent2"/>
                </a:solidFill>
                <a:latin typeface="Comic Sans MS" pitchFamily="66" charset="0"/>
              </a:rPr>
              <a:t>:E</a:t>
            </a:r>
            <a:r>
              <a:rPr lang="en-US" altLang="zh-CN" sz="1600">
                <a:solidFill>
                  <a:schemeClr val="accent2"/>
                </a:solidFill>
                <a:latin typeface="Comic Sans MS" pitchFamily="66" charset="0"/>
                <a:sym typeface="Symbol" pitchFamily="18" charset="2"/>
              </a:rPr>
              <a:t>  (E) </a:t>
            </a:r>
            <a:r>
              <a:rPr lang="en-US" altLang="zh-CN" sz="1600">
                <a:solidFill>
                  <a:srgbClr val="FF0000"/>
                </a:solidFill>
                <a:ea typeface="楷体_GB2312" pitchFamily="49" charset="-122"/>
              </a:rPr>
              <a:t>•</a:t>
            </a:r>
            <a:endParaRPr lang="en-US" altLang="zh-CN" sz="1600">
              <a:solidFill>
                <a:schemeClr val="accent2"/>
              </a:solidFill>
              <a:latin typeface="Comic Sans MS" pitchFamily="66" charset="0"/>
              <a:sym typeface="Symbol" pitchFamily="18" charset="2"/>
            </a:endParaRPr>
          </a:p>
        </p:txBody>
      </p:sp>
      <p:sp>
        <p:nvSpPr>
          <p:cNvPr id="283663" name="Line 15"/>
          <p:cNvSpPr>
            <a:spLocks noChangeShapeType="1"/>
          </p:cNvSpPr>
          <p:nvPr/>
        </p:nvSpPr>
        <p:spPr bwMode="auto">
          <a:xfrm>
            <a:off x="4343400" y="609600"/>
            <a:ext cx="609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83665" name="Line 17"/>
          <p:cNvSpPr>
            <a:spLocks noChangeShapeType="1"/>
          </p:cNvSpPr>
          <p:nvPr/>
        </p:nvSpPr>
        <p:spPr bwMode="auto">
          <a:xfrm>
            <a:off x="3581400" y="2057400"/>
            <a:ext cx="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83666" name="Line 18"/>
          <p:cNvSpPr>
            <a:spLocks noChangeShapeType="1"/>
          </p:cNvSpPr>
          <p:nvPr/>
        </p:nvSpPr>
        <p:spPr bwMode="auto">
          <a:xfrm flipV="1">
            <a:off x="3505200" y="2895600"/>
            <a:ext cx="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83667" name="Line 19"/>
          <p:cNvSpPr>
            <a:spLocks noChangeShapeType="1"/>
          </p:cNvSpPr>
          <p:nvPr/>
        </p:nvSpPr>
        <p:spPr bwMode="auto">
          <a:xfrm>
            <a:off x="3581400" y="5181600"/>
            <a:ext cx="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83669" name="Line 21"/>
          <p:cNvSpPr>
            <a:spLocks noChangeShapeType="1"/>
          </p:cNvSpPr>
          <p:nvPr/>
        </p:nvSpPr>
        <p:spPr bwMode="auto">
          <a:xfrm>
            <a:off x="6477000" y="2286000"/>
            <a:ext cx="609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83671" name="Line 23"/>
          <p:cNvSpPr>
            <a:spLocks noChangeShapeType="1"/>
          </p:cNvSpPr>
          <p:nvPr/>
        </p:nvSpPr>
        <p:spPr bwMode="auto">
          <a:xfrm>
            <a:off x="6172200" y="1600200"/>
            <a:ext cx="0" cy="228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83676" name="Rectangle 28"/>
          <p:cNvSpPr>
            <a:spLocks noChangeArrowheads="1"/>
          </p:cNvSpPr>
          <p:nvPr/>
        </p:nvSpPr>
        <p:spPr bwMode="auto">
          <a:xfrm>
            <a:off x="4475163" y="304800"/>
            <a:ext cx="311150"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E</a:t>
            </a:r>
          </a:p>
        </p:txBody>
      </p:sp>
      <p:sp>
        <p:nvSpPr>
          <p:cNvPr id="283677" name="Rectangle 29"/>
          <p:cNvSpPr>
            <a:spLocks noChangeArrowheads="1"/>
          </p:cNvSpPr>
          <p:nvPr/>
        </p:nvSpPr>
        <p:spPr bwMode="auto">
          <a:xfrm>
            <a:off x="4475163" y="990600"/>
            <a:ext cx="292100"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a:t>
            </a:r>
          </a:p>
        </p:txBody>
      </p:sp>
      <p:sp>
        <p:nvSpPr>
          <p:cNvPr id="283678" name="Rectangle 30"/>
          <p:cNvSpPr>
            <a:spLocks noChangeArrowheads="1"/>
          </p:cNvSpPr>
          <p:nvPr/>
        </p:nvSpPr>
        <p:spPr bwMode="auto">
          <a:xfrm>
            <a:off x="3560763" y="2101850"/>
            <a:ext cx="241300"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i</a:t>
            </a:r>
          </a:p>
        </p:txBody>
      </p:sp>
      <p:sp>
        <p:nvSpPr>
          <p:cNvPr id="283679" name="Rectangle 31"/>
          <p:cNvSpPr>
            <a:spLocks noChangeArrowheads="1"/>
          </p:cNvSpPr>
          <p:nvPr/>
        </p:nvSpPr>
        <p:spPr bwMode="auto">
          <a:xfrm>
            <a:off x="3200400" y="2971800"/>
            <a:ext cx="241300"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i</a:t>
            </a:r>
          </a:p>
        </p:txBody>
      </p:sp>
      <p:sp>
        <p:nvSpPr>
          <p:cNvPr id="283680" name="Line 32"/>
          <p:cNvSpPr>
            <a:spLocks noChangeShapeType="1"/>
          </p:cNvSpPr>
          <p:nvPr/>
        </p:nvSpPr>
        <p:spPr bwMode="auto">
          <a:xfrm flipH="1">
            <a:off x="2590800" y="1676400"/>
            <a:ext cx="228600" cy="0"/>
          </a:xfrm>
          <a:prstGeom prst="line">
            <a:avLst/>
          </a:prstGeom>
          <a:noFill/>
          <a:ln w="9525">
            <a:solidFill>
              <a:schemeClr val="tx1"/>
            </a:solidFill>
            <a:round/>
            <a:headEnd/>
            <a:tailEnd/>
          </a:ln>
          <a:effectLst/>
        </p:spPr>
        <p:txBody>
          <a:bodyPr wrap="none" anchor="ctr"/>
          <a:lstStyle/>
          <a:p>
            <a:endParaRPr lang="zh-CN" altLang="en-US"/>
          </a:p>
        </p:txBody>
      </p:sp>
      <p:sp>
        <p:nvSpPr>
          <p:cNvPr id="283681" name="Line 33"/>
          <p:cNvSpPr>
            <a:spLocks noChangeShapeType="1"/>
          </p:cNvSpPr>
          <p:nvPr/>
        </p:nvSpPr>
        <p:spPr bwMode="auto">
          <a:xfrm flipH="1">
            <a:off x="2590800" y="1676400"/>
            <a:ext cx="0" cy="2667000"/>
          </a:xfrm>
          <a:prstGeom prst="line">
            <a:avLst/>
          </a:prstGeom>
          <a:noFill/>
          <a:ln w="9525">
            <a:solidFill>
              <a:schemeClr val="tx1"/>
            </a:solidFill>
            <a:round/>
            <a:headEnd/>
            <a:tailEnd/>
          </a:ln>
          <a:effectLst/>
        </p:spPr>
        <p:txBody>
          <a:bodyPr wrap="none" anchor="ctr"/>
          <a:lstStyle/>
          <a:p>
            <a:endParaRPr lang="zh-CN" altLang="en-US"/>
          </a:p>
        </p:txBody>
      </p:sp>
      <p:sp>
        <p:nvSpPr>
          <p:cNvPr id="283682" name="Line 34"/>
          <p:cNvSpPr>
            <a:spLocks noChangeShapeType="1"/>
          </p:cNvSpPr>
          <p:nvPr/>
        </p:nvSpPr>
        <p:spPr bwMode="auto">
          <a:xfrm>
            <a:off x="2590800" y="4343400"/>
            <a:ext cx="228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83683" name="Rectangle 35"/>
          <p:cNvSpPr>
            <a:spLocks noChangeArrowheads="1"/>
          </p:cNvSpPr>
          <p:nvPr/>
        </p:nvSpPr>
        <p:spPr bwMode="auto">
          <a:xfrm>
            <a:off x="3573463" y="5149850"/>
            <a:ext cx="312737"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E</a:t>
            </a:r>
          </a:p>
        </p:txBody>
      </p:sp>
      <p:sp>
        <p:nvSpPr>
          <p:cNvPr id="283686" name="Rectangle 38"/>
          <p:cNvSpPr>
            <a:spLocks noChangeArrowheads="1"/>
          </p:cNvSpPr>
          <p:nvPr/>
        </p:nvSpPr>
        <p:spPr bwMode="auto">
          <a:xfrm>
            <a:off x="2286000" y="2863850"/>
            <a:ext cx="258763"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a:t>
            </a:r>
          </a:p>
        </p:txBody>
      </p:sp>
      <p:sp>
        <p:nvSpPr>
          <p:cNvPr id="283687" name="Rectangle 39"/>
          <p:cNvSpPr>
            <a:spLocks noChangeArrowheads="1"/>
          </p:cNvSpPr>
          <p:nvPr/>
        </p:nvSpPr>
        <p:spPr bwMode="auto">
          <a:xfrm>
            <a:off x="4343400" y="2406650"/>
            <a:ext cx="241300"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i</a:t>
            </a:r>
          </a:p>
        </p:txBody>
      </p:sp>
      <p:sp>
        <p:nvSpPr>
          <p:cNvPr id="283688" name="Rectangle 40"/>
          <p:cNvSpPr>
            <a:spLocks noChangeArrowheads="1"/>
          </p:cNvSpPr>
          <p:nvPr/>
        </p:nvSpPr>
        <p:spPr bwMode="auto">
          <a:xfrm>
            <a:off x="6645275" y="1981200"/>
            <a:ext cx="311150"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E</a:t>
            </a:r>
          </a:p>
        </p:txBody>
      </p:sp>
      <p:sp>
        <p:nvSpPr>
          <p:cNvPr id="283690" name="Rectangle 42"/>
          <p:cNvSpPr>
            <a:spLocks noChangeArrowheads="1"/>
          </p:cNvSpPr>
          <p:nvPr/>
        </p:nvSpPr>
        <p:spPr bwMode="auto">
          <a:xfrm>
            <a:off x="4419600" y="6324600"/>
            <a:ext cx="282575"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a:t>
            </a:r>
          </a:p>
        </p:txBody>
      </p:sp>
      <p:sp>
        <p:nvSpPr>
          <p:cNvPr id="283692" name="Text Box 44"/>
          <p:cNvSpPr txBox="1">
            <a:spLocks noChangeArrowheads="1"/>
          </p:cNvSpPr>
          <p:nvPr/>
        </p:nvSpPr>
        <p:spPr bwMode="auto">
          <a:xfrm>
            <a:off x="6934200" y="381000"/>
            <a:ext cx="1905000" cy="822325"/>
          </a:xfrm>
          <a:prstGeom prst="rect">
            <a:avLst/>
          </a:prstGeom>
          <a:noFill/>
          <a:ln w="9525">
            <a:noFill/>
            <a:miter lim="800000"/>
            <a:headEnd/>
            <a:tailEnd/>
          </a:ln>
          <a:effectLst/>
        </p:spPr>
        <p:txBody>
          <a:bodyPr>
            <a:spAutoFit/>
          </a:bodyPr>
          <a:lstStyle/>
          <a:p>
            <a:pPr algn="l"/>
            <a:r>
              <a:rPr lang="zh-CN" altLang="en-US">
                <a:latin typeface="楷体_GB2312" pitchFamily="49" charset="-122"/>
                <a:ea typeface="楷体_GB2312" pitchFamily="49" charset="-122"/>
              </a:rPr>
              <a:t>二义文法的</a:t>
            </a:r>
            <a:r>
              <a:rPr lang="en-US" altLang="zh-CN">
                <a:latin typeface="楷体_GB2312" pitchFamily="49" charset="-122"/>
                <a:ea typeface="楷体_GB2312" pitchFamily="49" charset="-122"/>
              </a:rPr>
              <a:t>LR(0)</a:t>
            </a:r>
            <a:r>
              <a:rPr lang="zh-CN" altLang="zh-CN">
                <a:latin typeface="楷体_GB2312" pitchFamily="49" charset="-122"/>
                <a:ea typeface="楷体_GB2312" pitchFamily="49" charset="-122"/>
              </a:rPr>
              <a:t>项目集</a:t>
            </a:r>
            <a:endParaRPr lang="zh-CN" altLang="en-US">
              <a:latin typeface="楷体_GB2312" pitchFamily="49" charset="-122"/>
              <a:ea typeface="楷体_GB2312" pitchFamily="49" charset="-122"/>
            </a:endParaRPr>
          </a:p>
        </p:txBody>
      </p:sp>
      <p:sp>
        <p:nvSpPr>
          <p:cNvPr id="283695" name="Arc 47"/>
          <p:cNvSpPr>
            <a:spLocks/>
          </p:cNvSpPr>
          <p:nvPr/>
        </p:nvSpPr>
        <p:spPr bwMode="auto">
          <a:xfrm flipH="1" flipV="1">
            <a:off x="2514600" y="4648200"/>
            <a:ext cx="304800" cy="455613"/>
          </a:xfrm>
          <a:custGeom>
            <a:avLst/>
            <a:gdLst>
              <a:gd name="G0" fmla="+- 0 0 0"/>
              <a:gd name="G1" fmla="+- 21600 0 0"/>
              <a:gd name="G2" fmla="+- 21600 0 0"/>
              <a:gd name="T0" fmla="*/ 0 w 21600"/>
              <a:gd name="T1" fmla="*/ 0 h 43142"/>
              <a:gd name="T2" fmla="*/ 1582 w 21600"/>
              <a:gd name="T3" fmla="*/ 43142 h 43142"/>
              <a:gd name="T4" fmla="*/ 0 w 21600"/>
              <a:gd name="T5" fmla="*/ 21600 h 43142"/>
            </a:gdLst>
            <a:ahLst/>
            <a:cxnLst>
              <a:cxn ang="0">
                <a:pos x="T0" y="T1"/>
              </a:cxn>
              <a:cxn ang="0">
                <a:pos x="T2" y="T3"/>
              </a:cxn>
              <a:cxn ang="0">
                <a:pos x="T4" y="T5"/>
              </a:cxn>
            </a:cxnLst>
            <a:rect l="0" t="0" r="r" b="b"/>
            <a:pathLst>
              <a:path w="21600" h="43142" fill="none" extrusionOk="0">
                <a:moveTo>
                  <a:pt x="-1" y="0"/>
                </a:moveTo>
                <a:cubicBezTo>
                  <a:pt x="11929" y="0"/>
                  <a:pt x="21600" y="9670"/>
                  <a:pt x="21600" y="21600"/>
                </a:cubicBezTo>
                <a:cubicBezTo>
                  <a:pt x="21600" y="32915"/>
                  <a:pt x="12867" y="42313"/>
                  <a:pt x="1581" y="43141"/>
                </a:cubicBezTo>
              </a:path>
              <a:path w="21600" h="43142" stroke="0" extrusionOk="0">
                <a:moveTo>
                  <a:pt x="-1" y="0"/>
                </a:moveTo>
                <a:cubicBezTo>
                  <a:pt x="11929" y="0"/>
                  <a:pt x="21600" y="9670"/>
                  <a:pt x="21600" y="21600"/>
                </a:cubicBezTo>
                <a:cubicBezTo>
                  <a:pt x="21600" y="32915"/>
                  <a:pt x="12867" y="42313"/>
                  <a:pt x="1581" y="43141"/>
                </a:cubicBezTo>
                <a:lnTo>
                  <a:pt x="0" y="21600"/>
                </a:lnTo>
                <a:close/>
              </a:path>
            </a:pathLst>
          </a:custGeom>
          <a:noFill/>
          <a:ln w="9525">
            <a:solidFill>
              <a:schemeClr val="tx1"/>
            </a:solidFill>
            <a:round/>
            <a:headEnd/>
            <a:tailEnd type="triangle" w="med" len="med"/>
          </a:ln>
          <a:effectLst/>
        </p:spPr>
        <p:txBody>
          <a:bodyPr anchor="ctr">
            <a:spAutoFit/>
          </a:bodyPr>
          <a:lstStyle/>
          <a:p>
            <a:endParaRPr lang="zh-CN" altLang="en-US"/>
          </a:p>
        </p:txBody>
      </p:sp>
      <p:sp>
        <p:nvSpPr>
          <p:cNvPr id="283697" name="Rectangle 49"/>
          <p:cNvSpPr>
            <a:spLocks noChangeArrowheads="1"/>
          </p:cNvSpPr>
          <p:nvPr/>
        </p:nvSpPr>
        <p:spPr bwMode="auto">
          <a:xfrm>
            <a:off x="2286000" y="4692650"/>
            <a:ext cx="258763"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a:t>
            </a:r>
          </a:p>
        </p:txBody>
      </p:sp>
      <p:sp>
        <p:nvSpPr>
          <p:cNvPr id="283698" name="Rectangle 50"/>
          <p:cNvSpPr>
            <a:spLocks noChangeArrowheads="1"/>
          </p:cNvSpPr>
          <p:nvPr/>
        </p:nvSpPr>
        <p:spPr bwMode="auto">
          <a:xfrm>
            <a:off x="5410200" y="1371600"/>
            <a:ext cx="282575"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a:t>
            </a:r>
          </a:p>
        </p:txBody>
      </p:sp>
      <p:sp>
        <p:nvSpPr>
          <p:cNvPr id="283700" name="Line 52"/>
          <p:cNvSpPr>
            <a:spLocks noChangeShapeType="1"/>
          </p:cNvSpPr>
          <p:nvPr/>
        </p:nvSpPr>
        <p:spPr bwMode="auto">
          <a:xfrm>
            <a:off x="5715000" y="1371600"/>
            <a:ext cx="0" cy="38100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283701" name="Text Box 53"/>
          <p:cNvSpPr txBox="1">
            <a:spLocks noChangeArrowheads="1"/>
          </p:cNvSpPr>
          <p:nvPr/>
        </p:nvSpPr>
        <p:spPr bwMode="auto">
          <a:xfrm>
            <a:off x="5029200" y="4114800"/>
            <a:ext cx="1524000" cy="1812925"/>
          </a:xfrm>
          <a:prstGeom prst="rect">
            <a:avLst/>
          </a:prstGeom>
          <a:noFill/>
          <a:ln w="9525">
            <a:solidFill>
              <a:schemeClr val="accent2"/>
            </a:solidFill>
            <a:miter lim="800000"/>
            <a:headEnd/>
            <a:tailEnd/>
          </a:ln>
          <a:effectLst/>
        </p:spPr>
        <p:txBody>
          <a:bodyPr>
            <a:spAutoFit/>
          </a:bodyPr>
          <a:lstStyle/>
          <a:p>
            <a:r>
              <a:rPr lang="en-US" altLang="zh-CN" sz="1600">
                <a:solidFill>
                  <a:schemeClr val="accent2"/>
                </a:solidFill>
                <a:latin typeface="Comic Sans MS" pitchFamily="66" charset="0"/>
              </a:rPr>
              <a:t>I</a:t>
            </a:r>
            <a:r>
              <a:rPr lang="en-US" altLang="zh-CN" sz="1600" baseline="-25000">
                <a:solidFill>
                  <a:schemeClr val="accent2"/>
                </a:solidFill>
                <a:latin typeface="Comic Sans MS" pitchFamily="66" charset="0"/>
              </a:rPr>
              <a:t>5</a:t>
            </a:r>
            <a:r>
              <a:rPr lang="en-US" altLang="zh-CN" sz="1600">
                <a:solidFill>
                  <a:schemeClr val="accent2"/>
                </a:solidFill>
                <a:latin typeface="Comic Sans MS" pitchFamily="66" charset="0"/>
              </a:rPr>
              <a:t>:</a:t>
            </a:r>
            <a:r>
              <a:rPr lang="en-US" altLang="zh-CN" sz="1600">
                <a:solidFill>
                  <a:schemeClr val="accent2"/>
                </a:solidFill>
              </a:rPr>
              <a:t>E </a:t>
            </a:r>
            <a:r>
              <a:rPr lang="en-US" altLang="zh-CN" sz="1600">
                <a:solidFill>
                  <a:schemeClr val="accent2"/>
                </a:solidFill>
                <a:sym typeface="Symbol" pitchFamily="18" charset="2"/>
              </a:rPr>
              <a:t> E * </a:t>
            </a:r>
            <a:r>
              <a:rPr lang="en-US" altLang="zh-CN" sz="1600">
                <a:solidFill>
                  <a:srgbClr val="FF0000"/>
                </a:solidFill>
              </a:rPr>
              <a:t>•</a:t>
            </a:r>
            <a:r>
              <a:rPr lang="en-US" altLang="zh-CN" sz="1600">
                <a:sym typeface="Symbol" pitchFamily="18" charset="2"/>
              </a:rPr>
              <a:t> </a:t>
            </a:r>
            <a:r>
              <a:rPr lang="en-US" altLang="zh-CN" sz="1600">
                <a:solidFill>
                  <a:schemeClr val="accent2"/>
                </a:solidFill>
                <a:sym typeface="Symbol" pitchFamily="18" charset="2"/>
              </a:rPr>
              <a:t>E</a:t>
            </a:r>
          </a:p>
          <a:p>
            <a:r>
              <a:rPr lang="en-US" altLang="zh-CN" sz="1600">
                <a:solidFill>
                  <a:schemeClr val="accent2"/>
                </a:solidFill>
              </a:rPr>
              <a:t>E </a:t>
            </a:r>
            <a:r>
              <a:rPr lang="en-US" altLang="zh-CN" sz="1600">
                <a:solidFill>
                  <a:schemeClr val="accent2"/>
                </a:solidFill>
                <a:sym typeface="Symbol" pitchFamily="18" charset="2"/>
              </a:rPr>
              <a:t> </a:t>
            </a:r>
            <a:r>
              <a:rPr lang="en-US" altLang="zh-CN" sz="1600">
                <a:solidFill>
                  <a:srgbClr val="FF0000"/>
                </a:solidFill>
              </a:rPr>
              <a:t>•</a:t>
            </a:r>
            <a:r>
              <a:rPr lang="en-US" altLang="zh-CN" sz="1600">
                <a:solidFill>
                  <a:schemeClr val="accent2"/>
                </a:solidFill>
                <a:sym typeface="Symbol" pitchFamily="18" charset="2"/>
              </a:rPr>
              <a:t> E+E</a:t>
            </a:r>
            <a:endParaRPr lang="en-US" altLang="zh-CN" sz="1600">
              <a:solidFill>
                <a:schemeClr val="accent2"/>
              </a:solidFill>
            </a:endParaRPr>
          </a:p>
          <a:p>
            <a:r>
              <a:rPr lang="en-US" altLang="zh-CN" sz="1600">
                <a:solidFill>
                  <a:schemeClr val="accent2"/>
                </a:solidFill>
                <a:sym typeface="Symbol" pitchFamily="18" charset="2"/>
              </a:rPr>
              <a:t>E  </a:t>
            </a:r>
            <a:r>
              <a:rPr lang="en-US" altLang="zh-CN" sz="1600">
                <a:solidFill>
                  <a:srgbClr val="FF0000"/>
                </a:solidFill>
              </a:rPr>
              <a:t>•</a:t>
            </a:r>
            <a:r>
              <a:rPr lang="en-US" altLang="zh-CN" sz="1600">
                <a:solidFill>
                  <a:schemeClr val="accent2"/>
                </a:solidFill>
                <a:sym typeface="Symbol" pitchFamily="18" charset="2"/>
              </a:rPr>
              <a:t> E*E</a:t>
            </a:r>
          </a:p>
          <a:p>
            <a:r>
              <a:rPr lang="en-US" altLang="zh-CN" sz="1600">
                <a:solidFill>
                  <a:schemeClr val="accent2"/>
                </a:solidFill>
              </a:rPr>
              <a:t>E</a:t>
            </a:r>
            <a:r>
              <a:rPr lang="en-US" altLang="zh-CN" sz="1600">
                <a:sym typeface="Symbol" pitchFamily="18" charset="2"/>
              </a:rPr>
              <a:t> </a:t>
            </a:r>
            <a:r>
              <a:rPr lang="en-US" altLang="zh-CN" sz="1600">
                <a:solidFill>
                  <a:schemeClr val="accent2"/>
                </a:solidFill>
                <a:sym typeface="Symbol" pitchFamily="18" charset="2"/>
              </a:rPr>
              <a:t> </a:t>
            </a:r>
            <a:r>
              <a:rPr lang="en-US" altLang="zh-CN" sz="1600">
                <a:solidFill>
                  <a:srgbClr val="FF0000"/>
                </a:solidFill>
              </a:rPr>
              <a:t>•</a:t>
            </a:r>
            <a:r>
              <a:rPr lang="en-US" altLang="zh-CN" sz="1600">
                <a:solidFill>
                  <a:schemeClr val="accent2"/>
                </a:solidFill>
                <a:sym typeface="Symbol" pitchFamily="18" charset="2"/>
              </a:rPr>
              <a:t> (E)</a:t>
            </a:r>
            <a:endParaRPr lang="en-US" altLang="zh-CN" sz="1600">
              <a:solidFill>
                <a:schemeClr val="accent2"/>
              </a:solidFill>
            </a:endParaRPr>
          </a:p>
          <a:p>
            <a:r>
              <a:rPr lang="en-US" altLang="zh-CN" sz="1600">
                <a:solidFill>
                  <a:schemeClr val="accent2"/>
                </a:solidFill>
                <a:sym typeface="Symbol" pitchFamily="18" charset="2"/>
              </a:rPr>
              <a:t>E  </a:t>
            </a:r>
            <a:r>
              <a:rPr lang="en-US" altLang="zh-CN" sz="1600">
                <a:solidFill>
                  <a:srgbClr val="FF0000"/>
                </a:solidFill>
              </a:rPr>
              <a:t>•</a:t>
            </a:r>
            <a:r>
              <a:rPr lang="en-US" altLang="zh-CN" sz="1600">
                <a:solidFill>
                  <a:schemeClr val="accent2"/>
                </a:solidFill>
                <a:sym typeface="Symbol" pitchFamily="18" charset="2"/>
              </a:rPr>
              <a:t> i</a:t>
            </a:r>
          </a:p>
        </p:txBody>
      </p:sp>
      <p:sp>
        <p:nvSpPr>
          <p:cNvPr id="283702" name="Text Box 54"/>
          <p:cNvSpPr txBox="1">
            <a:spLocks noChangeArrowheads="1"/>
          </p:cNvSpPr>
          <p:nvPr/>
        </p:nvSpPr>
        <p:spPr bwMode="auto">
          <a:xfrm>
            <a:off x="7162800" y="3797300"/>
            <a:ext cx="1524000" cy="1079500"/>
          </a:xfrm>
          <a:prstGeom prst="rect">
            <a:avLst/>
          </a:prstGeom>
          <a:solidFill>
            <a:srgbClr val="FFFF00"/>
          </a:solidFill>
          <a:ln w="9525">
            <a:solidFill>
              <a:schemeClr val="accent2"/>
            </a:solidFill>
            <a:miter lim="800000"/>
            <a:headEnd/>
            <a:tailEnd/>
          </a:ln>
          <a:effectLst/>
        </p:spPr>
        <p:txBody>
          <a:bodyPr>
            <a:spAutoFit/>
          </a:bodyPr>
          <a:lstStyle/>
          <a:p>
            <a:pPr algn="l" eaLnBrk="0" hangingPunct="0"/>
            <a:r>
              <a:rPr lang="en-US" altLang="zh-CN" sz="1600">
                <a:solidFill>
                  <a:srgbClr val="FF0066"/>
                </a:solidFill>
                <a:latin typeface="Comic Sans MS" pitchFamily="66" charset="0"/>
              </a:rPr>
              <a:t>I</a:t>
            </a:r>
            <a:r>
              <a:rPr lang="en-US" altLang="zh-CN" sz="1600" baseline="-25000">
                <a:solidFill>
                  <a:srgbClr val="FF0066"/>
                </a:solidFill>
                <a:latin typeface="Comic Sans MS" pitchFamily="66" charset="0"/>
              </a:rPr>
              <a:t>8</a:t>
            </a:r>
            <a:r>
              <a:rPr lang="en-US" altLang="zh-CN" sz="1600">
                <a:solidFill>
                  <a:schemeClr val="accent2"/>
                </a:solidFill>
                <a:latin typeface="Comic Sans MS" pitchFamily="66" charset="0"/>
              </a:rPr>
              <a:t>:E </a:t>
            </a:r>
            <a:r>
              <a:rPr lang="en-US" altLang="zh-CN" sz="1600">
                <a:solidFill>
                  <a:schemeClr val="accent2"/>
                </a:solidFill>
                <a:latin typeface="Comic Sans MS" pitchFamily="66" charset="0"/>
                <a:sym typeface="Symbol" pitchFamily="18" charset="2"/>
              </a:rPr>
              <a:t> E*E </a:t>
            </a:r>
            <a:r>
              <a:rPr lang="en-US" altLang="zh-CN" sz="1600">
                <a:solidFill>
                  <a:srgbClr val="FF0000"/>
                </a:solidFill>
                <a:ea typeface="楷体_GB2312" pitchFamily="49" charset="-122"/>
              </a:rPr>
              <a:t>•</a:t>
            </a:r>
          </a:p>
          <a:p>
            <a:pPr algn="l" eaLnBrk="0" hangingPunct="0"/>
            <a:r>
              <a:rPr lang="en-US" altLang="zh-CN" sz="1600">
                <a:solidFill>
                  <a:schemeClr val="accent2"/>
                </a:solidFill>
                <a:latin typeface="Comic Sans MS" pitchFamily="66" charset="0"/>
                <a:sym typeface="Symbol" pitchFamily="18" charset="2"/>
              </a:rPr>
              <a:t>E E </a:t>
            </a:r>
            <a:r>
              <a:rPr lang="en-US" altLang="zh-CN" sz="1600">
                <a:solidFill>
                  <a:srgbClr val="FF0000"/>
                </a:solidFill>
                <a:ea typeface="楷体_GB2312" pitchFamily="49" charset="-122"/>
              </a:rPr>
              <a:t>•</a:t>
            </a:r>
            <a:r>
              <a:rPr lang="en-US" altLang="zh-CN" sz="1600">
                <a:solidFill>
                  <a:schemeClr val="accent2"/>
                </a:solidFill>
                <a:latin typeface="Comic Sans MS" pitchFamily="66" charset="0"/>
                <a:sym typeface="Symbol" pitchFamily="18" charset="2"/>
              </a:rPr>
              <a:t> +E</a:t>
            </a:r>
            <a:endParaRPr lang="en-US" altLang="zh-CN" sz="1600">
              <a:solidFill>
                <a:schemeClr val="accent2"/>
              </a:solidFill>
              <a:latin typeface="Comic Sans MS" pitchFamily="66" charset="0"/>
            </a:endParaRPr>
          </a:p>
          <a:p>
            <a:pPr algn="l" eaLnBrk="0" hangingPunct="0"/>
            <a:r>
              <a:rPr lang="en-US" altLang="zh-CN" sz="1600">
                <a:solidFill>
                  <a:schemeClr val="accent2"/>
                </a:solidFill>
                <a:latin typeface="Comic Sans MS" pitchFamily="66" charset="0"/>
                <a:sym typeface="Symbol" pitchFamily="18" charset="2"/>
              </a:rPr>
              <a:t>E  E </a:t>
            </a:r>
            <a:r>
              <a:rPr lang="en-US" altLang="zh-CN" sz="1600">
                <a:solidFill>
                  <a:srgbClr val="FF0000"/>
                </a:solidFill>
                <a:ea typeface="楷体_GB2312" pitchFamily="49" charset="-122"/>
              </a:rPr>
              <a:t>• </a:t>
            </a:r>
            <a:r>
              <a:rPr lang="en-US" altLang="zh-CN" sz="1600">
                <a:solidFill>
                  <a:schemeClr val="accent2"/>
                </a:solidFill>
                <a:latin typeface="Comic Sans MS" pitchFamily="66" charset="0"/>
                <a:sym typeface="Symbol" pitchFamily="18" charset="2"/>
              </a:rPr>
              <a:t>*E</a:t>
            </a:r>
          </a:p>
        </p:txBody>
      </p:sp>
      <p:sp>
        <p:nvSpPr>
          <p:cNvPr id="283703" name="Line 55"/>
          <p:cNvSpPr>
            <a:spLocks noChangeShapeType="1"/>
          </p:cNvSpPr>
          <p:nvPr/>
        </p:nvSpPr>
        <p:spPr bwMode="auto">
          <a:xfrm flipH="1">
            <a:off x="4724400" y="914400"/>
            <a:ext cx="228600" cy="0"/>
          </a:xfrm>
          <a:prstGeom prst="line">
            <a:avLst/>
          </a:prstGeom>
          <a:noFill/>
          <a:ln w="9525">
            <a:solidFill>
              <a:schemeClr val="tx1"/>
            </a:solidFill>
            <a:round/>
            <a:headEnd/>
            <a:tailEnd/>
          </a:ln>
          <a:effectLst/>
        </p:spPr>
        <p:txBody>
          <a:bodyPr anchor="ctr">
            <a:spAutoFit/>
          </a:bodyPr>
          <a:lstStyle/>
          <a:p>
            <a:endParaRPr lang="zh-CN" altLang="en-US"/>
          </a:p>
        </p:txBody>
      </p:sp>
      <p:sp>
        <p:nvSpPr>
          <p:cNvPr id="283704" name="Line 56"/>
          <p:cNvSpPr>
            <a:spLocks noChangeShapeType="1"/>
          </p:cNvSpPr>
          <p:nvPr/>
        </p:nvSpPr>
        <p:spPr bwMode="auto">
          <a:xfrm>
            <a:off x="4724400" y="914400"/>
            <a:ext cx="0" cy="3810000"/>
          </a:xfrm>
          <a:prstGeom prst="line">
            <a:avLst/>
          </a:prstGeom>
          <a:noFill/>
          <a:ln w="9525">
            <a:solidFill>
              <a:schemeClr val="tx1"/>
            </a:solidFill>
            <a:round/>
            <a:headEnd/>
            <a:tailEnd/>
          </a:ln>
          <a:effectLst/>
        </p:spPr>
        <p:txBody>
          <a:bodyPr anchor="ctr">
            <a:spAutoFit/>
          </a:bodyPr>
          <a:lstStyle/>
          <a:p>
            <a:endParaRPr lang="zh-CN" altLang="en-US"/>
          </a:p>
        </p:txBody>
      </p:sp>
      <p:sp>
        <p:nvSpPr>
          <p:cNvPr id="283705" name="Line 57"/>
          <p:cNvSpPr>
            <a:spLocks noChangeShapeType="1"/>
          </p:cNvSpPr>
          <p:nvPr/>
        </p:nvSpPr>
        <p:spPr bwMode="auto">
          <a:xfrm>
            <a:off x="4724400" y="4724400"/>
            <a:ext cx="304800" cy="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283706" name="Line 58"/>
          <p:cNvSpPr>
            <a:spLocks noChangeShapeType="1"/>
          </p:cNvSpPr>
          <p:nvPr/>
        </p:nvSpPr>
        <p:spPr bwMode="auto">
          <a:xfrm flipH="1" flipV="1">
            <a:off x="4343400" y="2667000"/>
            <a:ext cx="609600" cy="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283707" name="Line 59"/>
          <p:cNvSpPr>
            <a:spLocks noChangeShapeType="1"/>
          </p:cNvSpPr>
          <p:nvPr/>
        </p:nvSpPr>
        <p:spPr bwMode="auto">
          <a:xfrm flipH="1">
            <a:off x="4114800" y="3048000"/>
            <a:ext cx="838200" cy="30480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283708" name="Line 60"/>
          <p:cNvSpPr>
            <a:spLocks noChangeShapeType="1"/>
          </p:cNvSpPr>
          <p:nvPr/>
        </p:nvSpPr>
        <p:spPr bwMode="auto">
          <a:xfrm flipH="1" flipV="1">
            <a:off x="4343400" y="2895600"/>
            <a:ext cx="685800" cy="152400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283709" name="Rectangle 61"/>
          <p:cNvSpPr>
            <a:spLocks noChangeArrowheads="1"/>
          </p:cNvSpPr>
          <p:nvPr/>
        </p:nvSpPr>
        <p:spPr bwMode="auto">
          <a:xfrm>
            <a:off x="4724400" y="2743200"/>
            <a:ext cx="258763"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a:t>
            </a:r>
          </a:p>
        </p:txBody>
      </p:sp>
      <p:sp>
        <p:nvSpPr>
          <p:cNvPr id="283710" name="Rectangle 62"/>
          <p:cNvSpPr>
            <a:spLocks noChangeArrowheads="1"/>
          </p:cNvSpPr>
          <p:nvPr/>
        </p:nvSpPr>
        <p:spPr bwMode="auto">
          <a:xfrm>
            <a:off x="4800600" y="3854450"/>
            <a:ext cx="241300"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i</a:t>
            </a:r>
          </a:p>
        </p:txBody>
      </p:sp>
      <p:sp>
        <p:nvSpPr>
          <p:cNvPr id="283711" name="Line 63"/>
          <p:cNvSpPr>
            <a:spLocks noChangeShapeType="1"/>
          </p:cNvSpPr>
          <p:nvPr/>
        </p:nvSpPr>
        <p:spPr bwMode="auto">
          <a:xfrm flipH="1">
            <a:off x="4343400" y="5029200"/>
            <a:ext cx="685800" cy="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283712" name="Rectangle 64"/>
          <p:cNvSpPr>
            <a:spLocks noChangeArrowheads="1"/>
          </p:cNvSpPr>
          <p:nvPr/>
        </p:nvSpPr>
        <p:spPr bwMode="auto">
          <a:xfrm>
            <a:off x="4648200" y="4997450"/>
            <a:ext cx="258763"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a:t>
            </a:r>
          </a:p>
        </p:txBody>
      </p:sp>
      <p:sp>
        <p:nvSpPr>
          <p:cNvPr id="283713" name="Line 65"/>
          <p:cNvSpPr>
            <a:spLocks noChangeShapeType="1"/>
          </p:cNvSpPr>
          <p:nvPr/>
        </p:nvSpPr>
        <p:spPr bwMode="auto">
          <a:xfrm>
            <a:off x="4267200" y="5791200"/>
            <a:ext cx="762000" cy="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283714" name="Rectangle 66"/>
          <p:cNvSpPr>
            <a:spLocks noChangeArrowheads="1"/>
          </p:cNvSpPr>
          <p:nvPr/>
        </p:nvSpPr>
        <p:spPr bwMode="auto">
          <a:xfrm>
            <a:off x="4627563" y="5530850"/>
            <a:ext cx="292100"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a:t>
            </a:r>
          </a:p>
        </p:txBody>
      </p:sp>
      <p:sp>
        <p:nvSpPr>
          <p:cNvPr id="283715" name="Line 67"/>
          <p:cNvSpPr>
            <a:spLocks noChangeShapeType="1"/>
          </p:cNvSpPr>
          <p:nvPr/>
        </p:nvSpPr>
        <p:spPr bwMode="auto">
          <a:xfrm>
            <a:off x="4267200" y="6324600"/>
            <a:ext cx="4648200" cy="0"/>
          </a:xfrm>
          <a:prstGeom prst="line">
            <a:avLst/>
          </a:prstGeom>
          <a:noFill/>
          <a:ln w="9525">
            <a:solidFill>
              <a:schemeClr val="tx1"/>
            </a:solidFill>
            <a:round/>
            <a:headEnd/>
            <a:tailEnd/>
          </a:ln>
          <a:effectLst/>
        </p:spPr>
        <p:txBody>
          <a:bodyPr anchor="ctr">
            <a:spAutoFit/>
          </a:bodyPr>
          <a:lstStyle/>
          <a:p>
            <a:endParaRPr lang="zh-CN" altLang="en-US"/>
          </a:p>
        </p:txBody>
      </p:sp>
      <p:sp>
        <p:nvSpPr>
          <p:cNvPr id="283716" name="Line 68"/>
          <p:cNvSpPr>
            <a:spLocks noChangeShapeType="1"/>
          </p:cNvSpPr>
          <p:nvPr/>
        </p:nvSpPr>
        <p:spPr bwMode="auto">
          <a:xfrm flipV="1">
            <a:off x="8915400" y="1600200"/>
            <a:ext cx="0" cy="4724400"/>
          </a:xfrm>
          <a:prstGeom prst="line">
            <a:avLst/>
          </a:prstGeom>
          <a:noFill/>
          <a:ln w="9525">
            <a:solidFill>
              <a:schemeClr val="tx1"/>
            </a:solidFill>
            <a:round/>
            <a:headEnd/>
            <a:tailEnd/>
          </a:ln>
          <a:effectLst/>
        </p:spPr>
        <p:txBody>
          <a:bodyPr anchor="ctr">
            <a:spAutoFit/>
          </a:bodyPr>
          <a:lstStyle/>
          <a:p>
            <a:endParaRPr lang="zh-CN" altLang="en-US"/>
          </a:p>
        </p:txBody>
      </p:sp>
      <p:sp>
        <p:nvSpPr>
          <p:cNvPr id="283717" name="Line 69"/>
          <p:cNvSpPr>
            <a:spLocks noChangeShapeType="1"/>
          </p:cNvSpPr>
          <p:nvPr/>
        </p:nvSpPr>
        <p:spPr bwMode="auto">
          <a:xfrm>
            <a:off x="6172200" y="1600200"/>
            <a:ext cx="2743200" cy="0"/>
          </a:xfrm>
          <a:prstGeom prst="line">
            <a:avLst/>
          </a:prstGeom>
          <a:noFill/>
          <a:ln w="9525">
            <a:solidFill>
              <a:schemeClr val="tx1"/>
            </a:solidFill>
            <a:round/>
            <a:headEnd/>
            <a:tailEnd/>
          </a:ln>
          <a:effectLst/>
        </p:spPr>
        <p:txBody>
          <a:bodyPr anchor="ctr">
            <a:spAutoFit/>
          </a:bodyPr>
          <a:lstStyle/>
          <a:p>
            <a:endParaRPr lang="zh-CN" altLang="en-US"/>
          </a:p>
        </p:txBody>
      </p:sp>
      <p:sp>
        <p:nvSpPr>
          <p:cNvPr id="283718" name="Line 70"/>
          <p:cNvSpPr>
            <a:spLocks noChangeShapeType="1"/>
          </p:cNvSpPr>
          <p:nvPr/>
        </p:nvSpPr>
        <p:spPr bwMode="auto">
          <a:xfrm>
            <a:off x="4267200" y="6096000"/>
            <a:ext cx="2895600" cy="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283719" name="Rectangle 71"/>
          <p:cNvSpPr>
            <a:spLocks noChangeArrowheads="1"/>
          </p:cNvSpPr>
          <p:nvPr/>
        </p:nvSpPr>
        <p:spPr bwMode="auto">
          <a:xfrm>
            <a:off x="4343400" y="5791200"/>
            <a:ext cx="258763"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a:t>
            </a:r>
          </a:p>
        </p:txBody>
      </p:sp>
      <p:sp>
        <p:nvSpPr>
          <p:cNvPr id="283720" name="Line 72"/>
          <p:cNvSpPr>
            <a:spLocks noChangeShapeType="1"/>
          </p:cNvSpPr>
          <p:nvPr/>
        </p:nvSpPr>
        <p:spPr bwMode="auto">
          <a:xfrm flipH="1">
            <a:off x="6477000" y="2667000"/>
            <a:ext cx="609600" cy="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283721" name="Rectangle 73"/>
          <p:cNvSpPr>
            <a:spLocks noChangeArrowheads="1"/>
          </p:cNvSpPr>
          <p:nvPr/>
        </p:nvSpPr>
        <p:spPr bwMode="auto">
          <a:xfrm>
            <a:off x="6651625" y="2590800"/>
            <a:ext cx="282575"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a:t>
            </a:r>
          </a:p>
        </p:txBody>
      </p:sp>
      <p:sp>
        <p:nvSpPr>
          <p:cNvPr id="283722" name="Line 74"/>
          <p:cNvSpPr>
            <a:spLocks noChangeShapeType="1"/>
          </p:cNvSpPr>
          <p:nvPr/>
        </p:nvSpPr>
        <p:spPr bwMode="auto">
          <a:xfrm>
            <a:off x="6553200" y="4235450"/>
            <a:ext cx="609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83723" name="Rectangle 75"/>
          <p:cNvSpPr>
            <a:spLocks noChangeArrowheads="1"/>
          </p:cNvSpPr>
          <p:nvPr/>
        </p:nvSpPr>
        <p:spPr bwMode="auto">
          <a:xfrm>
            <a:off x="6721475" y="3930650"/>
            <a:ext cx="311150"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E</a:t>
            </a:r>
          </a:p>
        </p:txBody>
      </p:sp>
      <p:sp>
        <p:nvSpPr>
          <p:cNvPr id="283724" name="Line 76"/>
          <p:cNvSpPr>
            <a:spLocks noChangeShapeType="1"/>
          </p:cNvSpPr>
          <p:nvPr/>
        </p:nvSpPr>
        <p:spPr bwMode="auto">
          <a:xfrm flipH="1">
            <a:off x="6553200" y="4616450"/>
            <a:ext cx="609600" cy="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283725" name="Rectangle 77"/>
          <p:cNvSpPr>
            <a:spLocks noChangeArrowheads="1"/>
          </p:cNvSpPr>
          <p:nvPr/>
        </p:nvSpPr>
        <p:spPr bwMode="auto">
          <a:xfrm>
            <a:off x="6727825" y="4616450"/>
            <a:ext cx="292100"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a:t>
            </a:r>
          </a:p>
        </p:txBody>
      </p:sp>
      <p:sp>
        <p:nvSpPr>
          <p:cNvPr id="283726" name="Line 78"/>
          <p:cNvSpPr>
            <a:spLocks noChangeShapeType="1"/>
          </p:cNvSpPr>
          <p:nvPr/>
        </p:nvSpPr>
        <p:spPr bwMode="auto">
          <a:xfrm flipH="1">
            <a:off x="6248400" y="2895600"/>
            <a:ext cx="990600" cy="121920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283727" name="Line 79"/>
          <p:cNvSpPr>
            <a:spLocks noChangeShapeType="1"/>
          </p:cNvSpPr>
          <p:nvPr/>
        </p:nvSpPr>
        <p:spPr bwMode="auto">
          <a:xfrm flipH="1" flipV="1">
            <a:off x="6477000" y="3124200"/>
            <a:ext cx="914400" cy="685800"/>
          </a:xfrm>
          <a:prstGeom prst="line">
            <a:avLst/>
          </a:prstGeom>
          <a:noFill/>
          <a:ln w="9525">
            <a:solidFill>
              <a:schemeClr val="tx1"/>
            </a:solidFill>
            <a:round/>
            <a:headEnd/>
            <a:tailEnd type="triangle" w="med" len="med"/>
          </a:ln>
          <a:effectLst/>
        </p:spPr>
        <p:txBody>
          <a:bodyPr anchor="ctr">
            <a:spAutoFit/>
          </a:bodyPr>
          <a:lstStyle/>
          <a:p>
            <a:endParaRPr lang="zh-CN" altLang="en-US"/>
          </a:p>
        </p:txBody>
      </p:sp>
      <p:sp>
        <p:nvSpPr>
          <p:cNvPr id="283728" name="Rectangle 80"/>
          <p:cNvSpPr>
            <a:spLocks noChangeArrowheads="1"/>
          </p:cNvSpPr>
          <p:nvPr/>
        </p:nvSpPr>
        <p:spPr bwMode="auto">
          <a:xfrm>
            <a:off x="7108825" y="3397250"/>
            <a:ext cx="282575"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a:t>
            </a:r>
          </a:p>
        </p:txBody>
      </p:sp>
      <p:sp>
        <p:nvSpPr>
          <p:cNvPr id="283729" name="Rectangle 81"/>
          <p:cNvSpPr>
            <a:spLocks noChangeArrowheads="1"/>
          </p:cNvSpPr>
          <p:nvPr/>
        </p:nvSpPr>
        <p:spPr bwMode="auto">
          <a:xfrm>
            <a:off x="7099300" y="2971800"/>
            <a:ext cx="292100"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a:t>
            </a:r>
          </a:p>
        </p:txBody>
      </p:sp>
    </p:spTree>
    <p:extLst>
      <p:ext uri="{BB962C8B-B14F-4D97-AF65-F5344CB8AC3E}">
        <p14:creationId xmlns:p14="http://schemas.microsoft.com/office/powerpoint/2010/main" val="322015593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zh-CN" altLang="en-US" sz="3800" dirty="0"/>
              <a:t>二义文法在</a:t>
            </a:r>
            <a:r>
              <a:rPr lang="en-US" altLang="zh-CN" sz="3800" dirty="0"/>
              <a:t>LR</a:t>
            </a:r>
            <a:r>
              <a:rPr lang="zh-CN" altLang="en-US" sz="3800" dirty="0"/>
              <a:t>分析中的</a:t>
            </a:r>
            <a:r>
              <a:rPr lang="zh-CN" altLang="en-US" sz="3800" dirty="0" smtClean="0"/>
              <a:t>应用</a:t>
            </a:r>
            <a:endParaRPr lang="zh-CN" altLang="en-US" sz="3800" dirty="0"/>
          </a:p>
        </p:txBody>
      </p:sp>
      <p:sp>
        <p:nvSpPr>
          <p:cNvPr id="284675" name="Rectangle 3"/>
          <p:cNvSpPr>
            <a:spLocks noGrp="1" noChangeArrowheads="1"/>
          </p:cNvSpPr>
          <p:nvPr>
            <p:ph type="body" sz="half" idx="1"/>
          </p:nvPr>
        </p:nvSpPr>
        <p:spPr>
          <a:xfrm>
            <a:off x="457200" y="1600200"/>
            <a:ext cx="8153400" cy="914400"/>
          </a:xfrm>
        </p:spPr>
        <p:txBody>
          <a:bodyPr/>
          <a:lstStyle/>
          <a:p>
            <a:r>
              <a:rPr lang="zh-CN" altLang="en-US" sz="2400"/>
              <a:t>定义*优先于</a:t>
            </a:r>
            <a:r>
              <a:rPr lang="en-US" altLang="zh-CN" sz="2400"/>
              <a:t>+; *</a:t>
            </a:r>
            <a:r>
              <a:rPr lang="zh-CN" altLang="en-US" sz="2400"/>
              <a:t>、＋服从左结合，得到二义文法的</a:t>
            </a:r>
            <a:r>
              <a:rPr lang="en-US" altLang="zh-CN" sz="2400"/>
              <a:t>LR</a:t>
            </a:r>
            <a:r>
              <a:rPr lang="zh-CN" altLang="en-US" sz="2400"/>
              <a:t>分析表</a:t>
            </a:r>
          </a:p>
        </p:txBody>
      </p:sp>
      <p:graphicFrame>
        <p:nvGraphicFramePr>
          <p:cNvPr id="284676" name="Object 4"/>
          <p:cNvGraphicFramePr>
            <a:graphicFrameLocks noGrp="1" noChangeAspect="1"/>
          </p:cNvGraphicFramePr>
          <p:nvPr>
            <p:ph sz="half" idx="2"/>
          </p:nvPr>
        </p:nvGraphicFramePr>
        <p:xfrm>
          <a:off x="1376363" y="2438400"/>
          <a:ext cx="6081712" cy="4572000"/>
        </p:xfrm>
        <a:graphic>
          <a:graphicData uri="http://schemas.openxmlformats.org/presentationml/2006/ole">
            <mc:AlternateContent xmlns:mc="http://schemas.openxmlformats.org/markup-compatibility/2006">
              <mc:Choice xmlns:v="urn:schemas-microsoft-com:vml" Requires="v">
                <p:oleObj spid="_x0000_s313433" name="文档" r:id="rId3" imgW="3772814" imgH="2836164" progId="Word.Document.8">
                  <p:embed/>
                </p:oleObj>
              </mc:Choice>
              <mc:Fallback>
                <p:oleObj name="文档" r:id="rId3" imgW="3772814" imgH="2836164" progId="Word.Document.8">
                  <p:embed/>
                  <p:pic>
                    <p:nvPicPr>
                      <p:cNvPr id="2846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363" y="2438400"/>
                        <a:ext cx="6081712" cy="4572000"/>
                      </a:xfrm>
                      <a:prstGeom prst="rect">
                        <a:avLst/>
                      </a:prstGeom>
                      <a:noFill/>
                      <a:ln>
                        <a:noFill/>
                      </a:ln>
                      <a:effectLst/>
                      <a:extLst>
                        <a:ext uri="{909E8E84-426E-40dd-AFC4-6F175D3DCCD1}">
                          <a14:hiddenFill xmlns:a14="http://schemas.microsoft.com/office/drawing/2010/main" xmlns="">
                            <a:solidFill>
                              <a:srgbClr val="C0C0C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 name="灯片编号占位符 6"/>
          <p:cNvSpPr>
            <a:spLocks noGrp="1"/>
          </p:cNvSpPr>
          <p:nvPr>
            <p:ph type="sldNum" sz="quarter" idx="12"/>
          </p:nvPr>
        </p:nvSpPr>
        <p:spPr/>
        <p:txBody>
          <a:bodyPr/>
          <a:lstStyle/>
          <a:p>
            <a:fld id="{0B05EFF0-359C-4EDF-B18E-E30116217B96}" type="slidenum">
              <a:rPr lang="en-US" altLang="zh-CN"/>
              <a:pPr/>
              <a:t>105</a:t>
            </a:fld>
            <a:endParaRPr lang="en-US" altLang="zh-CN"/>
          </a:p>
        </p:txBody>
      </p:sp>
    </p:spTree>
    <p:extLst>
      <p:ext uri="{BB962C8B-B14F-4D97-AF65-F5344CB8AC3E}">
        <p14:creationId xmlns:p14="http://schemas.microsoft.com/office/powerpoint/2010/main" val="334927095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7" name="Rectangle 3"/>
          <p:cNvSpPr>
            <a:spLocks noGrp="1" noChangeArrowheads="1"/>
          </p:cNvSpPr>
          <p:nvPr>
            <p:ph idx="1"/>
          </p:nvPr>
        </p:nvSpPr>
        <p:spPr>
          <a:xfrm>
            <a:off x="731839" y="2413000"/>
            <a:ext cx="5927725" cy="3225800"/>
          </a:xfrm>
        </p:spPr>
        <p:txBody>
          <a:bodyPr/>
          <a:lstStyle/>
          <a:p>
            <a:pPr eaLnBrk="1" hangingPunct="1">
              <a:buClr>
                <a:schemeClr val="tx1"/>
              </a:buClr>
              <a:buFont typeface="Wingdings" panose="05000000000000000000" pitchFamily="2" charset="2"/>
              <a:buChar char="Ø"/>
            </a:pPr>
            <a:r>
              <a:rPr lang="en-US" altLang="zh-CN" i="1" dirty="0">
                <a:ea typeface="宋体" panose="02010600030101010101" pitchFamily="2" charset="-122"/>
                <a:cs typeface="Times New Roman" panose="02020603050405020304" pitchFamily="18" charset="0"/>
              </a:rPr>
              <a:t>S</a:t>
            </a:r>
            <a:r>
              <a:rPr lang="en-US" altLang="zh-CN" dirty="0">
                <a:ea typeface="宋体" panose="02010600030101010101" pitchFamily="2" charset="-122"/>
                <a:cs typeface="Times New Roman" panose="02020603050405020304" pitchFamily="18" charset="0"/>
              </a:rPr>
              <a:t> </a:t>
            </a:r>
            <a:r>
              <a:rPr lang="en-US" altLang="en-US" dirty="0">
                <a:ea typeface="宋体" panose="02010600030101010101" pitchFamily="2" charset="-122"/>
                <a:cs typeface="Times New Roman" panose="02020603050405020304" pitchFamily="18" charset="0"/>
                <a:sym typeface="Symbol" panose="05050102010706020507" pitchFamily="18" charset="2"/>
              </a:rPr>
              <a:t></a:t>
            </a:r>
            <a:r>
              <a:rPr lang="en-US" altLang="zh-CN" dirty="0">
                <a:ea typeface="宋体" panose="02010600030101010101" pitchFamily="2" charset="-122"/>
                <a:cs typeface="Times New Roman" panose="02020603050405020304" pitchFamily="18" charset="0"/>
                <a:sym typeface="Symbol" panose="05050102010706020507" pitchFamily="18" charset="2"/>
              </a:rPr>
              <a:t> </a:t>
            </a:r>
            <a:r>
              <a:rPr lang="en-US" altLang="en-US" i="1" dirty="0">
                <a:solidFill>
                  <a:srgbClr val="2D83F4"/>
                </a:solidFill>
                <a:ea typeface="宋体" panose="02010600030101010101" pitchFamily="2" charset="-122"/>
                <a:cs typeface="Times New Roman" panose="02020603050405020304" pitchFamily="18" charset="0"/>
                <a:sym typeface="Symbol" panose="05050102010706020507" pitchFamily="18" charset="2"/>
              </a:rPr>
              <a:t>if</a:t>
            </a:r>
            <a:r>
              <a:rPr lang="en-US" altLang="en-US" dirty="0">
                <a:solidFill>
                  <a:srgbClr val="2D83F4"/>
                </a:solidFill>
                <a:ea typeface="宋体" panose="02010600030101010101" pitchFamily="2" charset="-122"/>
                <a:cs typeface="Times New Roman" panose="02020603050405020304" pitchFamily="18" charset="0"/>
                <a:sym typeface="Symbol" panose="05050102010706020507" pitchFamily="18" charset="2"/>
              </a:rPr>
              <a:t> </a:t>
            </a:r>
            <a:r>
              <a:rPr lang="en-US" altLang="en-US" i="1" dirty="0">
                <a:ea typeface="宋体" panose="02010600030101010101" pitchFamily="2" charset="-122"/>
                <a:cs typeface="Times New Roman" panose="02020603050405020304" pitchFamily="18" charset="0"/>
                <a:sym typeface="Symbol" panose="05050102010706020507" pitchFamily="18" charset="2"/>
              </a:rPr>
              <a:t>expr</a:t>
            </a:r>
            <a:r>
              <a:rPr lang="en-US" altLang="en-US" dirty="0">
                <a:ea typeface="宋体" panose="02010600030101010101" pitchFamily="2" charset="-122"/>
                <a:cs typeface="Times New Roman" panose="02020603050405020304" pitchFamily="18" charset="0"/>
                <a:sym typeface="Symbol" panose="05050102010706020507" pitchFamily="18" charset="2"/>
              </a:rPr>
              <a:t> </a:t>
            </a:r>
            <a:r>
              <a:rPr lang="en-US" altLang="en-US" i="1" dirty="0">
                <a:solidFill>
                  <a:srgbClr val="2D83F4"/>
                </a:solidFill>
                <a:ea typeface="宋体" panose="02010600030101010101" pitchFamily="2" charset="-122"/>
                <a:cs typeface="Times New Roman" panose="02020603050405020304" pitchFamily="18" charset="0"/>
                <a:sym typeface="Symbol" panose="05050102010706020507" pitchFamily="18" charset="2"/>
              </a:rPr>
              <a:t>then</a:t>
            </a:r>
            <a:r>
              <a:rPr lang="en-US" altLang="en-US" dirty="0">
                <a:solidFill>
                  <a:srgbClr val="2D83F4"/>
                </a:solidFill>
                <a:ea typeface="宋体" panose="02010600030101010101" pitchFamily="2" charset="-122"/>
                <a:cs typeface="Times New Roman" panose="02020603050405020304" pitchFamily="18" charset="0"/>
                <a:sym typeface="Symbol" panose="05050102010706020507" pitchFamily="18" charset="2"/>
              </a:rPr>
              <a:t> </a:t>
            </a:r>
            <a:r>
              <a:rPr lang="en-US" altLang="zh-CN" i="1" dirty="0">
                <a:ea typeface="宋体" panose="02010600030101010101" pitchFamily="2" charset="-122"/>
                <a:cs typeface="Times New Roman" panose="02020603050405020304" pitchFamily="18" charset="0"/>
              </a:rPr>
              <a:t>S</a:t>
            </a:r>
            <a:endParaRPr lang="en-US" altLang="zh-CN" i="1" dirty="0">
              <a:ea typeface="宋体" panose="02010600030101010101" pitchFamily="2" charset="-122"/>
              <a:cs typeface="Times New Roman" panose="02020603050405020304" pitchFamily="18" charset="0"/>
              <a:sym typeface="Symbol" panose="05050102010706020507" pitchFamily="18" charset="2"/>
            </a:endParaRPr>
          </a:p>
          <a:p>
            <a:pPr lvl="1" eaLnBrk="1" hangingPunct="1">
              <a:buFont typeface="Wingdings" panose="05000000000000000000" pitchFamily="2" charset="2"/>
              <a:buNone/>
            </a:pPr>
            <a:r>
              <a:rPr lang="en-US" altLang="zh-CN" sz="2400" dirty="0">
                <a:ea typeface="宋体" panose="02010600030101010101" pitchFamily="2" charset="-122"/>
                <a:cs typeface="Times New Roman" panose="02020603050405020304" pitchFamily="18" charset="0"/>
                <a:sym typeface="Symbol" panose="05050102010706020507" pitchFamily="18" charset="2"/>
              </a:rPr>
              <a:t>	  </a:t>
            </a:r>
            <a:r>
              <a:rPr lang="en-US" altLang="en-US" sz="2400" dirty="0">
                <a:ea typeface="宋体" panose="02010600030101010101" pitchFamily="2" charset="-122"/>
                <a:cs typeface="Times New Roman" panose="02020603050405020304" pitchFamily="18" charset="0"/>
                <a:sym typeface="Symbol" panose="05050102010706020507" pitchFamily="18" charset="2"/>
              </a:rPr>
              <a:t></a:t>
            </a:r>
            <a:r>
              <a:rPr lang="en-US" altLang="en-US" sz="2400" i="1" dirty="0">
                <a:solidFill>
                  <a:srgbClr val="2D83F4"/>
                </a:solidFill>
                <a:ea typeface="宋体" panose="02010600030101010101" pitchFamily="2" charset="-122"/>
                <a:cs typeface="Times New Roman" panose="02020603050405020304" pitchFamily="18" charset="0"/>
                <a:sym typeface="Symbol" panose="05050102010706020507" pitchFamily="18" charset="2"/>
              </a:rPr>
              <a:t>if</a:t>
            </a:r>
            <a:r>
              <a:rPr lang="en-US" altLang="en-US" sz="2400" dirty="0">
                <a:solidFill>
                  <a:srgbClr val="2D83F4"/>
                </a:solidFill>
                <a:ea typeface="宋体" panose="02010600030101010101" pitchFamily="2" charset="-122"/>
                <a:cs typeface="Times New Roman" panose="02020603050405020304" pitchFamily="18" charset="0"/>
                <a:sym typeface="Symbol" panose="05050102010706020507" pitchFamily="18" charset="2"/>
              </a:rPr>
              <a:t> </a:t>
            </a:r>
            <a:r>
              <a:rPr lang="en-US" altLang="en-US" sz="2400" i="1" dirty="0">
                <a:ea typeface="宋体" panose="02010600030101010101" pitchFamily="2" charset="-122"/>
                <a:cs typeface="Times New Roman" panose="02020603050405020304" pitchFamily="18" charset="0"/>
                <a:sym typeface="Symbol" panose="05050102010706020507" pitchFamily="18" charset="2"/>
              </a:rPr>
              <a:t>expr</a:t>
            </a:r>
            <a:r>
              <a:rPr lang="en-US" altLang="en-US" sz="2400" dirty="0">
                <a:ea typeface="宋体" panose="02010600030101010101" pitchFamily="2" charset="-122"/>
                <a:cs typeface="Times New Roman" panose="02020603050405020304" pitchFamily="18" charset="0"/>
                <a:sym typeface="Symbol" panose="05050102010706020507" pitchFamily="18" charset="2"/>
              </a:rPr>
              <a:t> </a:t>
            </a:r>
            <a:r>
              <a:rPr lang="en-US" altLang="en-US" sz="2400" i="1" dirty="0">
                <a:solidFill>
                  <a:srgbClr val="2D83F4"/>
                </a:solidFill>
                <a:ea typeface="宋体" panose="02010600030101010101" pitchFamily="2" charset="-122"/>
                <a:cs typeface="Times New Roman" panose="02020603050405020304" pitchFamily="18" charset="0"/>
                <a:sym typeface="Symbol" panose="05050102010706020507" pitchFamily="18" charset="2"/>
              </a:rPr>
              <a:t>then</a:t>
            </a:r>
            <a:r>
              <a:rPr lang="en-US" altLang="en-US" sz="2400" dirty="0">
                <a:ea typeface="宋体" panose="02010600030101010101" pitchFamily="2" charset="-122"/>
                <a:cs typeface="Times New Roman" panose="02020603050405020304" pitchFamily="18" charset="0"/>
                <a:sym typeface="Symbol" panose="05050102010706020507" pitchFamily="18" charset="2"/>
              </a:rPr>
              <a:t> </a:t>
            </a:r>
            <a:r>
              <a:rPr lang="en-US" altLang="zh-CN" sz="2400" i="1" dirty="0">
                <a:ea typeface="宋体" panose="02010600030101010101" pitchFamily="2" charset="-122"/>
                <a:cs typeface="Times New Roman" panose="02020603050405020304" pitchFamily="18" charset="0"/>
              </a:rPr>
              <a:t>S</a:t>
            </a:r>
            <a:r>
              <a:rPr lang="en-US" altLang="en-US" sz="2400" dirty="0">
                <a:ea typeface="宋体" panose="02010600030101010101" pitchFamily="2" charset="-122"/>
                <a:cs typeface="Times New Roman" panose="02020603050405020304" pitchFamily="18" charset="0"/>
                <a:sym typeface="Symbol" panose="05050102010706020507" pitchFamily="18" charset="2"/>
              </a:rPr>
              <a:t> </a:t>
            </a:r>
            <a:r>
              <a:rPr lang="en-US" altLang="en-US" sz="2400" i="1" dirty="0">
                <a:solidFill>
                  <a:srgbClr val="2D83F4"/>
                </a:solidFill>
                <a:ea typeface="宋体" panose="02010600030101010101" pitchFamily="2" charset="-122"/>
                <a:cs typeface="Times New Roman" panose="02020603050405020304" pitchFamily="18" charset="0"/>
                <a:sym typeface="Symbol" panose="05050102010706020507" pitchFamily="18" charset="2"/>
              </a:rPr>
              <a:t>else</a:t>
            </a:r>
            <a:r>
              <a:rPr lang="en-US" altLang="en-US" sz="2400" dirty="0">
                <a:ea typeface="宋体" panose="02010600030101010101" pitchFamily="2" charset="-122"/>
                <a:cs typeface="Times New Roman" panose="02020603050405020304" pitchFamily="18" charset="0"/>
                <a:sym typeface="Symbol" panose="05050102010706020507" pitchFamily="18" charset="2"/>
              </a:rPr>
              <a:t> </a:t>
            </a:r>
            <a:r>
              <a:rPr lang="en-US" altLang="zh-CN" sz="2400" i="1" dirty="0">
                <a:ea typeface="宋体" panose="02010600030101010101" pitchFamily="2" charset="-122"/>
                <a:cs typeface="Times New Roman" panose="02020603050405020304" pitchFamily="18" charset="0"/>
              </a:rPr>
              <a:t>S</a:t>
            </a:r>
          </a:p>
          <a:p>
            <a:pPr lvl="1" eaLnBrk="1" hangingPunct="1">
              <a:buFont typeface="Wingdings" panose="05000000000000000000" pitchFamily="2" charset="2"/>
              <a:buNone/>
            </a:pPr>
            <a:r>
              <a:rPr lang="en-US" altLang="zh-CN" sz="2400" dirty="0">
                <a:ea typeface="宋体" panose="02010600030101010101" pitchFamily="2" charset="-122"/>
                <a:cs typeface="Times New Roman" panose="02020603050405020304" pitchFamily="18" charset="0"/>
                <a:sym typeface="Symbol" panose="05050102010706020507" pitchFamily="18" charset="2"/>
              </a:rPr>
              <a:t>	  </a:t>
            </a:r>
            <a:r>
              <a:rPr lang="en-US" altLang="en-US" sz="2400" dirty="0">
                <a:ea typeface="宋体" panose="02010600030101010101" pitchFamily="2" charset="-122"/>
                <a:cs typeface="Times New Roman" panose="02020603050405020304" pitchFamily="18" charset="0"/>
                <a:sym typeface="Symbol" panose="05050102010706020507" pitchFamily="18" charset="2"/>
              </a:rPr>
              <a:t></a:t>
            </a:r>
            <a:r>
              <a:rPr lang="en-US" altLang="zh-CN" sz="2400" i="1" dirty="0">
                <a:ea typeface="宋体" panose="02010600030101010101" pitchFamily="2" charset="-122"/>
                <a:cs typeface="Times New Roman" panose="02020603050405020304" pitchFamily="18" charset="0"/>
                <a:sym typeface="Symbol" panose="05050102010706020507" pitchFamily="18" charset="2"/>
              </a:rPr>
              <a:t>other</a:t>
            </a:r>
            <a:endParaRPr lang="en-US" altLang="en-US" sz="2400" dirty="0">
              <a:latin typeface="楷体_GB2312"/>
              <a:ea typeface="宋体" panose="02010600030101010101" pitchFamily="2" charset="-122"/>
              <a:cs typeface="Times New Roman" panose="02020603050405020304" pitchFamily="18" charset="0"/>
              <a:sym typeface="Symbol" panose="05050102010706020507" pitchFamily="18" charset="2"/>
            </a:endParaRPr>
          </a:p>
          <a:p>
            <a:pPr eaLnBrk="1" hangingPunct="1">
              <a:buClr>
                <a:schemeClr val="tx1"/>
              </a:buClr>
              <a:buFont typeface="Wingdings" panose="05000000000000000000" pitchFamily="2" charset="2"/>
              <a:buChar char="Ø"/>
            </a:pPr>
            <a:endParaRPr lang="en-US" altLang="zh-CN" i="1" dirty="0">
              <a:ea typeface="宋体" panose="02010600030101010101" pitchFamily="2" charset="-122"/>
              <a:cs typeface="Times New Roman" panose="02020603050405020304" pitchFamily="18" charset="0"/>
            </a:endParaRPr>
          </a:p>
          <a:p>
            <a:pPr eaLnBrk="1" hangingPunct="1">
              <a:buClr>
                <a:schemeClr val="tx1"/>
              </a:buClr>
              <a:buFont typeface="Wingdings" panose="05000000000000000000" pitchFamily="2" charset="2"/>
              <a:buChar char="Ø"/>
            </a:pPr>
            <a:r>
              <a:rPr lang="en-US" altLang="zh-CN" i="1" dirty="0">
                <a:ea typeface="宋体" panose="02010600030101010101" pitchFamily="2" charset="-122"/>
                <a:cs typeface="Times New Roman" panose="02020603050405020304" pitchFamily="18" charset="0"/>
              </a:rPr>
              <a:t>S</a:t>
            </a:r>
            <a:r>
              <a:rPr lang="en-US" altLang="zh-CN" dirty="0">
                <a:ea typeface="宋体" panose="02010600030101010101" pitchFamily="2" charset="-122"/>
                <a:cs typeface="Times New Roman" panose="02020603050405020304" pitchFamily="18" charset="0"/>
              </a:rPr>
              <a:t> </a:t>
            </a:r>
            <a:r>
              <a:rPr lang="en-US" altLang="en-US" dirty="0">
                <a:ea typeface="宋体" panose="02010600030101010101" pitchFamily="2" charset="-122"/>
                <a:cs typeface="Times New Roman" panose="02020603050405020304" pitchFamily="18" charset="0"/>
                <a:sym typeface="Symbol" panose="05050102010706020507" pitchFamily="18" charset="2"/>
              </a:rPr>
              <a:t></a:t>
            </a:r>
            <a:r>
              <a:rPr lang="en-US" altLang="zh-CN" dirty="0">
                <a:ea typeface="宋体" panose="02010600030101010101" pitchFamily="2" charset="-122"/>
                <a:cs typeface="Times New Roman" panose="02020603050405020304" pitchFamily="18" charset="0"/>
                <a:sym typeface="Symbol" panose="05050102010706020507" pitchFamily="18" charset="2"/>
              </a:rPr>
              <a:t> </a:t>
            </a:r>
            <a:r>
              <a:rPr lang="en-US" altLang="en-US" i="1" dirty="0" err="1">
                <a:solidFill>
                  <a:srgbClr val="2D83F4"/>
                </a:solidFill>
                <a:ea typeface="宋体" panose="02010600030101010101" pitchFamily="2" charset="-122"/>
                <a:cs typeface="Times New Roman" panose="02020603050405020304" pitchFamily="18" charset="0"/>
                <a:sym typeface="Symbol" panose="05050102010706020507" pitchFamily="18" charset="2"/>
              </a:rPr>
              <a:t>i</a:t>
            </a:r>
            <a:r>
              <a:rPr lang="en-US" altLang="en-US" dirty="0">
                <a:solidFill>
                  <a:srgbClr val="2D83F4"/>
                </a:solidFill>
                <a:ea typeface="宋体" panose="02010600030101010101" pitchFamily="2" charset="-122"/>
                <a:cs typeface="Times New Roman" panose="02020603050405020304" pitchFamily="18" charset="0"/>
                <a:sym typeface="Symbol" panose="05050102010706020507" pitchFamily="18" charset="2"/>
              </a:rPr>
              <a:t> </a:t>
            </a:r>
            <a:r>
              <a:rPr lang="en-US" altLang="zh-CN" i="1" dirty="0" err="1">
                <a:ea typeface="宋体" panose="02010600030101010101" pitchFamily="2" charset="-122"/>
                <a:cs typeface="Times New Roman" panose="02020603050405020304" pitchFamily="18" charset="0"/>
              </a:rPr>
              <a:t>S</a:t>
            </a:r>
            <a:r>
              <a:rPr lang="en-US" altLang="en-US" dirty="0" err="1">
                <a:ea typeface="宋体" panose="02010600030101010101" pitchFamily="2" charset="-122"/>
                <a:cs typeface="Times New Roman" panose="02020603050405020304" pitchFamily="18" charset="0"/>
                <a:sym typeface="Symbol" panose="05050102010706020507" pitchFamily="18" charset="2"/>
              </a:rPr>
              <a:t></a:t>
            </a:r>
            <a:r>
              <a:rPr lang="en-US" altLang="en-US" i="1" dirty="0" err="1">
                <a:solidFill>
                  <a:srgbClr val="2D83F4"/>
                </a:solidFill>
                <a:ea typeface="宋体" panose="02010600030101010101" pitchFamily="2" charset="-122"/>
                <a:cs typeface="Times New Roman" panose="02020603050405020304" pitchFamily="18" charset="0"/>
                <a:sym typeface="Symbol" panose="05050102010706020507" pitchFamily="18" charset="2"/>
              </a:rPr>
              <a:t>i</a:t>
            </a:r>
            <a:r>
              <a:rPr lang="en-US" altLang="en-US" i="1" dirty="0">
                <a:solidFill>
                  <a:srgbClr val="2D83F4"/>
                </a:solidFill>
                <a:ea typeface="宋体" panose="02010600030101010101" pitchFamily="2" charset="-122"/>
                <a:cs typeface="Times New Roman" panose="02020603050405020304" pitchFamily="18" charset="0"/>
                <a:sym typeface="Symbol" panose="05050102010706020507" pitchFamily="18" charset="2"/>
              </a:rPr>
              <a:t> </a:t>
            </a:r>
            <a:r>
              <a:rPr lang="en-US" altLang="zh-CN" i="1" dirty="0">
                <a:ea typeface="宋体" panose="02010600030101010101" pitchFamily="2" charset="-122"/>
                <a:cs typeface="Times New Roman" panose="02020603050405020304" pitchFamily="18" charset="0"/>
              </a:rPr>
              <a:t>S</a:t>
            </a:r>
            <a:r>
              <a:rPr lang="en-US" altLang="en-US" i="1" dirty="0">
                <a:ea typeface="宋体" panose="02010600030101010101" pitchFamily="2" charset="-122"/>
                <a:cs typeface="Times New Roman" panose="02020603050405020304" pitchFamily="18" charset="0"/>
                <a:sym typeface="Symbol" panose="05050102010706020507" pitchFamily="18" charset="2"/>
              </a:rPr>
              <a:t> </a:t>
            </a:r>
            <a:r>
              <a:rPr lang="en-US" altLang="en-US" i="1" dirty="0">
                <a:solidFill>
                  <a:srgbClr val="2D83F4"/>
                </a:solidFill>
                <a:ea typeface="宋体" panose="02010600030101010101" pitchFamily="2" charset="-122"/>
                <a:cs typeface="Times New Roman" panose="02020603050405020304" pitchFamily="18" charset="0"/>
                <a:sym typeface="Symbol" panose="05050102010706020507" pitchFamily="18" charset="2"/>
              </a:rPr>
              <a:t>e</a:t>
            </a:r>
            <a:r>
              <a:rPr lang="en-US" altLang="en-US" i="1" dirty="0">
                <a:ea typeface="宋体" panose="02010600030101010101" pitchFamily="2" charset="-122"/>
                <a:cs typeface="Times New Roman" panose="02020603050405020304" pitchFamily="18" charset="0"/>
                <a:sym typeface="Symbol" panose="05050102010706020507" pitchFamily="18" charset="2"/>
              </a:rPr>
              <a:t> </a:t>
            </a:r>
            <a:r>
              <a:rPr lang="en-US" altLang="zh-CN" i="1" dirty="0" err="1">
                <a:ea typeface="宋体" panose="02010600030101010101" pitchFamily="2" charset="-122"/>
                <a:cs typeface="Times New Roman" panose="02020603050405020304" pitchFamily="18" charset="0"/>
              </a:rPr>
              <a:t>S</a:t>
            </a:r>
            <a:r>
              <a:rPr lang="en-US" altLang="en-US" dirty="0" err="1">
                <a:ea typeface="宋体" panose="02010600030101010101" pitchFamily="2" charset="-122"/>
                <a:cs typeface="Times New Roman" panose="02020603050405020304" pitchFamily="18" charset="0"/>
                <a:sym typeface="Symbol" panose="05050102010706020507" pitchFamily="18" charset="2"/>
              </a:rPr>
              <a:t></a:t>
            </a:r>
            <a:r>
              <a:rPr lang="en-US" altLang="zh-CN" i="1" dirty="0" err="1">
                <a:ea typeface="宋体" panose="02010600030101010101" pitchFamily="2" charset="-122"/>
                <a:cs typeface="Times New Roman" panose="02020603050405020304" pitchFamily="18" charset="0"/>
              </a:rPr>
              <a:t>a</a:t>
            </a:r>
            <a:endParaRPr lang="en-US" altLang="zh-CN" i="1" dirty="0">
              <a:ea typeface="宋体" panose="02010600030101010101" pitchFamily="2" charset="-122"/>
              <a:cs typeface="Times New Roman" panose="02020603050405020304" pitchFamily="18" charset="0"/>
              <a:sym typeface="Symbol" panose="05050102010706020507" pitchFamily="18" charset="2"/>
            </a:endParaRPr>
          </a:p>
          <a:p>
            <a:pPr eaLnBrk="1" hangingPunct="1">
              <a:buFont typeface="Symbol" panose="05050102010706020507" pitchFamily="18" charset="2"/>
              <a:buChar char="•"/>
            </a:pPr>
            <a:endParaRPr lang="zh-CN" altLang="en-US" dirty="0">
              <a:ea typeface="楷体_GB2312"/>
              <a:cs typeface="Times New Roman" panose="02020603050405020304" pitchFamily="18" charset="0"/>
            </a:endParaRPr>
          </a:p>
        </p:txBody>
      </p:sp>
      <p:sp>
        <p:nvSpPr>
          <p:cNvPr id="95235" name="标题 1"/>
          <p:cNvSpPr>
            <a:spLocks noGrp="1" noChangeArrowheads="1"/>
          </p:cNvSpPr>
          <p:nvPr>
            <p:ph type="title"/>
          </p:nvPr>
        </p:nvSpPr>
        <p:spPr>
          <a:xfrm>
            <a:off x="239713" y="1663304"/>
            <a:ext cx="7931150" cy="445294"/>
          </a:xfrm>
        </p:spPr>
        <p:txBody>
          <a:bodyPr/>
          <a:lstStyle/>
          <a:p>
            <a:pPr algn="l" eaLnBrk="1" hangingPunct="1"/>
            <a:r>
              <a:rPr lang="zh-CN" altLang="en-US" sz="2800" dirty="0">
                <a:solidFill>
                  <a:schemeClr val="tx1"/>
                </a:solidFill>
                <a:ea typeface="黑体" panose="02010609060101010101" pitchFamily="49" charset="-122"/>
              </a:rPr>
              <a:t>例：</a:t>
            </a:r>
            <a:r>
              <a:rPr lang="zh-CN" altLang="en-US" sz="2800" dirty="0">
                <a:solidFill>
                  <a:schemeClr val="tx1"/>
                </a:solidFill>
              </a:rPr>
              <a:t>二义性</a:t>
            </a:r>
            <a:r>
              <a:rPr lang="en-US" altLang="zh-CN" sz="2800" i="1" dirty="0">
                <a:solidFill>
                  <a:schemeClr val="tx1"/>
                </a:solidFill>
                <a:ea typeface="黑体" panose="02010609060101010101" pitchFamily="49" charset="-122"/>
                <a:cs typeface="Times New Roman" panose="02020603050405020304" pitchFamily="18" charset="0"/>
              </a:rPr>
              <a:t>if</a:t>
            </a:r>
            <a:r>
              <a:rPr lang="zh-CN" altLang="en-US" sz="2800" i="1" dirty="0">
                <a:solidFill>
                  <a:schemeClr val="tx1"/>
                </a:solidFill>
                <a:cs typeface="Times New Roman" panose="02020603050405020304" pitchFamily="18" charset="0"/>
              </a:rPr>
              <a:t> </a:t>
            </a:r>
            <a:r>
              <a:rPr lang="zh-CN" altLang="en-US" sz="2800" dirty="0">
                <a:solidFill>
                  <a:schemeClr val="tx1"/>
                </a:solidFill>
              </a:rPr>
              <a:t>语句文法的</a:t>
            </a:r>
            <a:r>
              <a:rPr lang="en-US" altLang="zh-CN" sz="2800" i="1" dirty="0">
                <a:solidFill>
                  <a:schemeClr val="tx1"/>
                </a:solidFill>
              </a:rPr>
              <a:t>LR</a:t>
            </a:r>
            <a:r>
              <a:rPr lang="zh-CN" altLang="en-US" sz="2800" dirty="0">
                <a:solidFill>
                  <a:schemeClr val="tx1"/>
                </a:solidFill>
              </a:rPr>
              <a:t>分析</a:t>
            </a:r>
          </a:p>
        </p:txBody>
      </p:sp>
      <p:sp>
        <p:nvSpPr>
          <p:cNvPr id="1004548" name="Rectangle 4"/>
          <p:cNvSpPr>
            <a:spLocks noChangeArrowheads="1"/>
          </p:cNvSpPr>
          <p:nvPr/>
        </p:nvSpPr>
        <p:spPr bwMode="auto">
          <a:xfrm>
            <a:off x="1763715" y="2413000"/>
            <a:ext cx="1811336" cy="787400"/>
          </a:xfrm>
          <a:prstGeom prst="rect">
            <a:avLst/>
          </a:prstGeom>
          <a:noFill/>
          <a:ln w="25400">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endParaRPr lang="zh-CN" altLang="en-US" sz="1600">
              <a:solidFill>
                <a:schemeClr val="tx1"/>
              </a:solidFill>
              <a:latin typeface="Tahoma" panose="020B0604030504040204" pitchFamily="34" charset="0"/>
            </a:endParaRPr>
          </a:p>
        </p:txBody>
      </p:sp>
      <p:sp>
        <p:nvSpPr>
          <p:cNvPr id="1004549" name="Line 5"/>
          <p:cNvSpPr>
            <a:spLocks noChangeShapeType="1"/>
          </p:cNvSpPr>
          <p:nvPr/>
        </p:nvSpPr>
        <p:spPr bwMode="auto">
          <a:xfrm flipH="1">
            <a:off x="3575051" y="2354264"/>
            <a:ext cx="1368425" cy="11588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1004550" name="Rectangle 6"/>
          <p:cNvSpPr>
            <a:spLocks noChangeArrowheads="1"/>
          </p:cNvSpPr>
          <p:nvPr/>
        </p:nvSpPr>
        <p:spPr bwMode="auto">
          <a:xfrm>
            <a:off x="4865688" y="2195514"/>
            <a:ext cx="4318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 typeface="Arial" panose="020B0604020202020204" pitchFamily="34" charset="0"/>
              <a:buNone/>
            </a:pPr>
            <a:r>
              <a:rPr lang="en-US" altLang="zh-CN" b="1" i="1">
                <a:solidFill>
                  <a:srgbClr val="FF0000"/>
                </a:solidFill>
                <a:latin typeface="Times New Roman" panose="02020603050405020304" pitchFamily="18" charset="0"/>
                <a:cs typeface="Times New Roman" panose="02020603050405020304" pitchFamily="18" charset="0"/>
              </a:rPr>
              <a:t>i</a:t>
            </a:r>
          </a:p>
        </p:txBody>
      </p:sp>
      <p:sp>
        <p:nvSpPr>
          <p:cNvPr id="7" name="Line 5"/>
          <p:cNvSpPr>
            <a:spLocks noChangeShapeType="1"/>
          </p:cNvSpPr>
          <p:nvPr/>
        </p:nvSpPr>
        <p:spPr bwMode="auto">
          <a:xfrm flipH="1" flipV="1">
            <a:off x="4344989" y="3349625"/>
            <a:ext cx="1019175" cy="3365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8" name="Rectangle 6"/>
          <p:cNvSpPr>
            <a:spLocks noChangeArrowheads="1"/>
          </p:cNvSpPr>
          <p:nvPr/>
        </p:nvSpPr>
        <p:spPr bwMode="auto">
          <a:xfrm>
            <a:off x="5286375" y="3527425"/>
            <a:ext cx="431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 typeface="Arial" panose="020B0604020202020204" pitchFamily="34" charset="0"/>
              <a:buNone/>
            </a:pPr>
            <a:r>
              <a:rPr lang="en-US" altLang="zh-CN" b="1" i="1">
                <a:solidFill>
                  <a:srgbClr val="FF0000"/>
                </a:solidFill>
                <a:latin typeface="Times New Roman" panose="02020603050405020304" pitchFamily="18" charset="0"/>
                <a:cs typeface="Times New Roman" panose="02020603050405020304" pitchFamily="18" charset="0"/>
              </a:rPr>
              <a:t>e</a:t>
            </a:r>
          </a:p>
        </p:txBody>
      </p:sp>
      <p:sp>
        <p:nvSpPr>
          <p:cNvPr id="9" name="Line 5"/>
          <p:cNvSpPr>
            <a:spLocks noChangeShapeType="1"/>
          </p:cNvSpPr>
          <p:nvPr/>
        </p:nvSpPr>
        <p:spPr bwMode="auto">
          <a:xfrm flipH="1" flipV="1">
            <a:off x="2554289" y="3781426"/>
            <a:ext cx="1296987" cy="265113"/>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10" name="Rectangle 6"/>
          <p:cNvSpPr>
            <a:spLocks noChangeArrowheads="1"/>
          </p:cNvSpPr>
          <p:nvPr/>
        </p:nvSpPr>
        <p:spPr bwMode="auto">
          <a:xfrm>
            <a:off x="3773488" y="3887789"/>
            <a:ext cx="4318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 typeface="Arial" panose="020B0604020202020204" pitchFamily="34" charset="0"/>
              <a:buNone/>
            </a:pPr>
            <a:r>
              <a:rPr lang="en-US" altLang="zh-CN" b="1" i="1">
                <a:solidFill>
                  <a:srgbClr val="FF0000"/>
                </a:solidFill>
                <a:latin typeface="Times New Roman" panose="02020603050405020304" pitchFamily="18" charset="0"/>
                <a:cs typeface="Times New Roman" panose="02020603050405020304" pitchFamily="18" charset="0"/>
              </a:rPr>
              <a:t>a</a:t>
            </a:r>
          </a:p>
        </p:txBody>
      </p:sp>
      <p:sp>
        <p:nvSpPr>
          <p:cNvPr id="11" name="Rectangle 2"/>
          <p:cNvSpPr txBox="1">
            <a:spLocks noChangeArrowheads="1"/>
          </p:cNvSpPr>
          <p:nvPr/>
        </p:nvSpPr>
        <p:spPr>
          <a:xfrm>
            <a:off x="470647" y="203201"/>
            <a:ext cx="8229600" cy="1143000"/>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600" kern="1200">
                <a:solidFill>
                  <a:schemeClr val="accent1"/>
                </a:solidFill>
                <a:latin typeface="微软雅黑" panose="020B0503020204020204" pitchFamily="34" charset="-122"/>
                <a:ea typeface="微软雅黑" panose="020B0503020204020204" pitchFamily="34" charset="-122"/>
                <a:cs typeface="+mj-cs"/>
              </a:defRPr>
            </a:lvl1pPr>
          </a:lstStyle>
          <a:p>
            <a:pPr fontAlgn="auto">
              <a:spcAft>
                <a:spcPts val="0"/>
              </a:spcAft>
            </a:pPr>
            <a:r>
              <a:rPr kumimoji="0" lang="zh-CN" altLang="en-US" sz="3800" dirty="0" smtClean="0"/>
              <a:t>二义文法在</a:t>
            </a:r>
            <a:r>
              <a:rPr kumimoji="0" lang="en-US" altLang="zh-CN" sz="3800" dirty="0" smtClean="0"/>
              <a:t>LR</a:t>
            </a:r>
            <a:r>
              <a:rPr kumimoji="0" lang="zh-CN" altLang="en-US" sz="3800" dirty="0" smtClean="0"/>
              <a:t>分析中的应用</a:t>
            </a:r>
            <a:endParaRPr kumimoji="0" lang="zh-CN" altLang="en-US" sz="3800" dirty="0"/>
          </a:p>
        </p:txBody>
      </p:sp>
    </p:spTree>
    <p:extLst>
      <p:ext uri="{BB962C8B-B14F-4D97-AF65-F5344CB8AC3E}">
        <p14:creationId xmlns:p14="http://schemas.microsoft.com/office/powerpoint/2010/main" val="2274889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04548"/>
                                        </p:tgtEl>
                                        <p:attrNameLst>
                                          <p:attrName>style.visibility</p:attrName>
                                        </p:attrNameLst>
                                      </p:cBhvr>
                                      <p:to>
                                        <p:strVal val="visible"/>
                                      </p:to>
                                    </p:set>
                                    <p:anim calcmode="lin" valueType="num">
                                      <p:cBhvr>
                                        <p:cTn id="7" dur="500" fill="hold"/>
                                        <p:tgtEl>
                                          <p:spTgt spid="1004548"/>
                                        </p:tgtEl>
                                        <p:attrNameLst>
                                          <p:attrName>ppt_w</p:attrName>
                                        </p:attrNameLst>
                                      </p:cBhvr>
                                      <p:tavLst>
                                        <p:tav tm="0">
                                          <p:val>
                                            <p:fltVal val="0"/>
                                          </p:val>
                                        </p:tav>
                                        <p:tav tm="100000">
                                          <p:val>
                                            <p:strVal val="#ppt_w"/>
                                          </p:val>
                                        </p:tav>
                                      </p:tavLst>
                                    </p:anim>
                                    <p:anim calcmode="lin" valueType="num">
                                      <p:cBhvr>
                                        <p:cTn id="8" dur="500" fill="hold"/>
                                        <p:tgtEl>
                                          <p:spTgt spid="1004548"/>
                                        </p:tgtEl>
                                        <p:attrNameLst>
                                          <p:attrName>ppt_h</p:attrName>
                                        </p:attrNameLst>
                                      </p:cBhvr>
                                      <p:tavLst>
                                        <p:tav tm="0">
                                          <p:val>
                                            <p:fltVal val="0"/>
                                          </p:val>
                                        </p:tav>
                                        <p:tav tm="100000">
                                          <p:val>
                                            <p:strVal val="#ppt_h"/>
                                          </p:val>
                                        </p:tav>
                                      </p:tavLst>
                                    </p:anim>
                                    <p:animEffect transition="in" filter="fade">
                                      <p:cBhvr>
                                        <p:cTn id="9" dur="500"/>
                                        <p:tgtEl>
                                          <p:spTgt spid="1004548"/>
                                        </p:tgtEl>
                                      </p:cBhvr>
                                    </p:animEffect>
                                  </p:childTnLst>
                                </p:cTn>
                              </p:par>
                              <p:par>
                                <p:cTn id="10" presetID="53" presetClass="entr" presetSubtype="16" fill="hold" nodeType="withEffect">
                                  <p:stCondLst>
                                    <p:cond delay="0"/>
                                  </p:stCondLst>
                                  <p:childTnLst>
                                    <p:set>
                                      <p:cBhvr>
                                        <p:cTn id="11" dur="1" fill="hold">
                                          <p:stCondLst>
                                            <p:cond delay="0"/>
                                          </p:stCondLst>
                                        </p:cTn>
                                        <p:tgtEl>
                                          <p:spTgt spid="1004549"/>
                                        </p:tgtEl>
                                        <p:attrNameLst>
                                          <p:attrName>style.visibility</p:attrName>
                                        </p:attrNameLst>
                                      </p:cBhvr>
                                      <p:to>
                                        <p:strVal val="visible"/>
                                      </p:to>
                                    </p:set>
                                    <p:anim calcmode="lin" valueType="num">
                                      <p:cBhvr>
                                        <p:cTn id="12" dur="500" fill="hold"/>
                                        <p:tgtEl>
                                          <p:spTgt spid="1004549"/>
                                        </p:tgtEl>
                                        <p:attrNameLst>
                                          <p:attrName>ppt_w</p:attrName>
                                        </p:attrNameLst>
                                      </p:cBhvr>
                                      <p:tavLst>
                                        <p:tav tm="0">
                                          <p:val>
                                            <p:fltVal val="0"/>
                                          </p:val>
                                        </p:tav>
                                        <p:tav tm="100000">
                                          <p:val>
                                            <p:strVal val="#ppt_w"/>
                                          </p:val>
                                        </p:tav>
                                      </p:tavLst>
                                    </p:anim>
                                    <p:anim calcmode="lin" valueType="num">
                                      <p:cBhvr>
                                        <p:cTn id="13" dur="500" fill="hold"/>
                                        <p:tgtEl>
                                          <p:spTgt spid="1004549"/>
                                        </p:tgtEl>
                                        <p:attrNameLst>
                                          <p:attrName>ppt_h</p:attrName>
                                        </p:attrNameLst>
                                      </p:cBhvr>
                                      <p:tavLst>
                                        <p:tav tm="0">
                                          <p:val>
                                            <p:fltVal val="0"/>
                                          </p:val>
                                        </p:tav>
                                        <p:tav tm="100000">
                                          <p:val>
                                            <p:strVal val="#ppt_h"/>
                                          </p:val>
                                        </p:tav>
                                      </p:tavLst>
                                    </p:anim>
                                    <p:animEffect transition="in" filter="fade">
                                      <p:cBhvr>
                                        <p:cTn id="14" dur="500"/>
                                        <p:tgtEl>
                                          <p:spTgt spid="100454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04550"/>
                                        </p:tgtEl>
                                        <p:attrNameLst>
                                          <p:attrName>style.visibility</p:attrName>
                                        </p:attrNameLst>
                                      </p:cBhvr>
                                      <p:to>
                                        <p:strVal val="visible"/>
                                      </p:to>
                                    </p:set>
                                    <p:anim calcmode="lin" valueType="num">
                                      <p:cBhvr>
                                        <p:cTn id="17" dur="500" fill="hold"/>
                                        <p:tgtEl>
                                          <p:spTgt spid="1004550"/>
                                        </p:tgtEl>
                                        <p:attrNameLst>
                                          <p:attrName>ppt_w</p:attrName>
                                        </p:attrNameLst>
                                      </p:cBhvr>
                                      <p:tavLst>
                                        <p:tav tm="0">
                                          <p:val>
                                            <p:fltVal val="0"/>
                                          </p:val>
                                        </p:tav>
                                        <p:tav tm="100000">
                                          <p:val>
                                            <p:strVal val="#ppt_w"/>
                                          </p:val>
                                        </p:tav>
                                      </p:tavLst>
                                    </p:anim>
                                    <p:anim calcmode="lin" valueType="num">
                                      <p:cBhvr>
                                        <p:cTn id="18" dur="500" fill="hold"/>
                                        <p:tgtEl>
                                          <p:spTgt spid="1004550"/>
                                        </p:tgtEl>
                                        <p:attrNameLst>
                                          <p:attrName>ppt_h</p:attrName>
                                        </p:attrNameLst>
                                      </p:cBhvr>
                                      <p:tavLst>
                                        <p:tav tm="0">
                                          <p:val>
                                            <p:fltVal val="0"/>
                                          </p:val>
                                        </p:tav>
                                        <p:tav tm="100000">
                                          <p:val>
                                            <p:strVal val="#ppt_h"/>
                                          </p:val>
                                        </p:tav>
                                      </p:tavLst>
                                    </p:anim>
                                    <p:animEffect transition="in" filter="fade">
                                      <p:cBhvr>
                                        <p:cTn id="19" dur="500"/>
                                        <p:tgtEl>
                                          <p:spTgt spid="1004550"/>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3" presetClass="entr" presetSubtype="16" fill="hold" nodeType="clickEffect">
                                  <p:stCondLst>
                                    <p:cond delay="0"/>
                                  </p:stCondLst>
                                  <p:childTnLst>
                                    <p:set>
                                      <p:cBhvr>
                                        <p:cTn id="43" dur="1" fill="hold">
                                          <p:stCondLst>
                                            <p:cond delay="0"/>
                                          </p:stCondLst>
                                        </p:cTn>
                                        <p:tgtEl>
                                          <p:spTgt spid="1004547">
                                            <p:txEl>
                                              <p:pRg st="4" end="4"/>
                                            </p:txEl>
                                          </p:spTgt>
                                        </p:tgtEl>
                                        <p:attrNameLst>
                                          <p:attrName>style.visibility</p:attrName>
                                        </p:attrNameLst>
                                      </p:cBhvr>
                                      <p:to>
                                        <p:strVal val="visible"/>
                                      </p:to>
                                    </p:set>
                                    <p:anim calcmode="lin" valueType="num">
                                      <p:cBhvr>
                                        <p:cTn id="44" dur="500" fill="hold"/>
                                        <p:tgtEl>
                                          <p:spTgt spid="1004547">
                                            <p:txEl>
                                              <p:pRg st="4" end="4"/>
                                            </p:txEl>
                                          </p:spTgt>
                                        </p:tgtEl>
                                        <p:attrNameLst>
                                          <p:attrName>ppt_w</p:attrName>
                                        </p:attrNameLst>
                                      </p:cBhvr>
                                      <p:tavLst>
                                        <p:tav tm="0">
                                          <p:val>
                                            <p:fltVal val="0"/>
                                          </p:val>
                                        </p:tav>
                                        <p:tav tm="100000">
                                          <p:val>
                                            <p:strVal val="#ppt_w"/>
                                          </p:val>
                                        </p:tav>
                                      </p:tavLst>
                                    </p:anim>
                                    <p:anim calcmode="lin" valueType="num">
                                      <p:cBhvr>
                                        <p:cTn id="45" dur="500" fill="hold"/>
                                        <p:tgtEl>
                                          <p:spTgt spid="1004547">
                                            <p:txEl>
                                              <p:pRg st="4" end="4"/>
                                            </p:txEl>
                                          </p:spTgt>
                                        </p:tgtEl>
                                        <p:attrNameLst>
                                          <p:attrName>ppt_h</p:attrName>
                                        </p:attrNameLst>
                                      </p:cBhvr>
                                      <p:tavLst>
                                        <p:tav tm="0">
                                          <p:val>
                                            <p:fltVal val="0"/>
                                          </p:val>
                                        </p:tav>
                                        <p:tav tm="100000">
                                          <p:val>
                                            <p:strVal val="#ppt_h"/>
                                          </p:val>
                                        </p:tav>
                                      </p:tavLst>
                                    </p:anim>
                                    <p:animEffect transition="in" filter="fade">
                                      <p:cBhvr>
                                        <p:cTn id="46" dur="500"/>
                                        <p:tgtEl>
                                          <p:spTgt spid="1004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8" grpId="0" animBg="1"/>
      <p:bldP spid="1004550" grpId="0"/>
      <p:bldP spid="8" grpId="0"/>
      <p:bldP spid="1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755650" y="1125539"/>
            <a:ext cx="7931150" cy="358775"/>
          </a:xfrm>
        </p:spPr>
        <p:txBody>
          <a:bodyPr/>
          <a:lstStyle/>
          <a:p>
            <a:pPr marL="342900" indent="-342900" algn="l">
              <a:spcBef>
                <a:spcPct val="20000"/>
              </a:spcBef>
            </a:pPr>
            <a:r>
              <a:rPr lang="en-US" altLang="zh-CN" sz="3000" i="1">
                <a:solidFill>
                  <a:srgbClr val="000000"/>
                </a:solidFill>
                <a:ea typeface="黑体" panose="02010609060101010101" pitchFamily="49" charset="-122"/>
                <a:cs typeface="Times New Roman" panose="02020603050405020304" pitchFamily="18" charset="0"/>
              </a:rPr>
              <a:t>S</a:t>
            </a:r>
            <a:r>
              <a:rPr lang="en-US" altLang="zh-CN" sz="3000">
                <a:solidFill>
                  <a:srgbClr val="000000"/>
                </a:solidFill>
                <a:ea typeface="黑体" panose="02010609060101010101" pitchFamily="49" charset="-122"/>
                <a:cs typeface="Times New Roman" panose="02020603050405020304" pitchFamily="18" charset="0"/>
              </a:rPr>
              <a:t> </a:t>
            </a:r>
            <a:r>
              <a:rPr lang="en-US" altLang="en-US" sz="3000">
                <a:solidFill>
                  <a:srgbClr val="000000"/>
                </a:solidFill>
                <a:ea typeface="黑体" panose="02010609060101010101" pitchFamily="49" charset="-122"/>
                <a:cs typeface="Times New Roman" panose="02020603050405020304" pitchFamily="18" charset="0"/>
                <a:sym typeface="Symbol" panose="05050102010706020507" pitchFamily="18" charset="2"/>
              </a:rPr>
              <a:t></a:t>
            </a:r>
            <a:r>
              <a:rPr lang="en-US" altLang="zh-CN" sz="3000">
                <a:solidFill>
                  <a:srgbClr val="000000"/>
                </a:solidFill>
                <a:ea typeface="黑体" panose="02010609060101010101" pitchFamily="49" charset="-122"/>
                <a:cs typeface="Times New Roman" panose="02020603050405020304" pitchFamily="18" charset="0"/>
                <a:sym typeface="Symbol" panose="05050102010706020507" pitchFamily="18" charset="2"/>
              </a:rPr>
              <a:t> </a:t>
            </a:r>
            <a:r>
              <a:rPr lang="en-US" altLang="en-US" sz="3000" i="1">
                <a:solidFill>
                  <a:srgbClr val="2D83F4"/>
                </a:solidFill>
                <a:ea typeface="黑体" panose="02010609060101010101" pitchFamily="49" charset="-122"/>
                <a:cs typeface="Times New Roman" panose="02020603050405020304" pitchFamily="18" charset="0"/>
                <a:sym typeface="Symbol" panose="05050102010706020507" pitchFamily="18" charset="2"/>
              </a:rPr>
              <a:t>i</a:t>
            </a:r>
            <a:r>
              <a:rPr lang="en-US" altLang="en-US" sz="3000">
                <a:solidFill>
                  <a:srgbClr val="2D83F4"/>
                </a:solidFill>
                <a:ea typeface="黑体" panose="02010609060101010101" pitchFamily="49" charset="-122"/>
                <a:cs typeface="Times New Roman" panose="02020603050405020304" pitchFamily="18" charset="0"/>
                <a:sym typeface="Symbol" panose="05050102010706020507" pitchFamily="18" charset="2"/>
              </a:rPr>
              <a:t> </a:t>
            </a:r>
            <a:r>
              <a:rPr lang="en-US" altLang="zh-CN" sz="3000" i="1">
                <a:solidFill>
                  <a:srgbClr val="000000"/>
                </a:solidFill>
                <a:ea typeface="黑体" panose="02010609060101010101" pitchFamily="49" charset="-122"/>
                <a:cs typeface="Times New Roman" panose="02020603050405020304" pitchFamily="18" charset="0"/>
              </a:rPr>
              <a:t>S</a:t>
            </a:r>
            <a:r>
              <a:rPr lang="en-US" altLang="en-US" sz="3000">
                <a:solidFill>
                  <a:srgbClr val="000000"/>
                </a:solidFill>
                <a:ea typeface="黑体" panose="02010609060101010101" pitchFamily="49" charset="-122"/>
                <a:cs typeface="Times New Roman" panose="02020603050405020304" pitchFamily="18" charset="0"/>
                <a:sym typeface="Symbol" panose="05050102010706020507" pitchFamily="18" charset="2"/>
              </a:rPr>
              <a:t></a:t>
            </a:r>
            <a:r>
              <a:rPr lang="en-US" altLang="en-US" sz="3000" i="1">
                <a:solidFill>
                  <a:srgbClr val="2D83F4"/>
                </a:solidFill>
                <a:ea typeface="黑体" panose="02010609060101010101" pitchFamily="49" charset="-122"/>
                <a:cs typeface="Times New Roman" panose="02020603050405020304" pitchFamily="18" charset="0"/>
                <a:sym typeface="Symbol" panose="05050102010706020507" pitchFamily="18" charset="2"/>
              </a:rPr>
              <a:t>i </a:t>
            </a:r>
            <a:r>
              <a:rPr lang="en-US" altLang="zh-CN" sz="3000" i="1">
                <a:solidFill>
                  <a:srgbClr val="000000"/>
                </a:solidFill>
                <a:ea typeface="黑体" panose="02010609060101010101" pitchFamily="49" charset="-122"/>
                <a:cs typeface="Times New Roman" panose="02020603050405020304" pitchFamily="18" charset="0"/>
              </a:rPr>
              <a:t>S</a:t>
            </a:r>
            <a:r>
              <a:rPr lang="en-US" altLang="en-US" sz="3000" i="1">
                <a:solidFill>
                  <a:srgbClr val="000000"/>
                </a:solidFill>
                <a:ea typeface="黑体" panose="02010609060101010101" pitchFamily="49" charset="-122"/>
                <a:cs typeface="Times New Roman" panose="02020603050405020304" pitchFamily="18" charset="0"/>
                <a:sym typeface="Symbol" panose="05050102010706020507" pitchFamily="18" charset="2"/>
              </a:rPr>
              <a:t> </a:t>
            </a:r>
            <a:r>
              <a:rPr lang="en-US" altLang="en-US" sz="3000" i="1">
                <a:solidFill>
                  <a:srgbClr val="2D83F4"/>
                </a:solidFill>
                <a:ea typeface="黑体" panose="02010609060101010101" pitchFamily="49" charset="-122"/>
                <a:cs typeface="Times New Roman" panose="02020603050405020304" pitchFamily="18" charset="0"/>
                <a:sym typeface="Symbol" panose="05050102010706020507" pitchFamily="18" charset="2"/>
              </a:rPr>
              <a:t>e</a:t>
            </a:r>
            <a:r>
              <a:rPr lang="en-US" altLang="en-US" sz="3000" i="1">
                <a:solidFill>
                  <a:srgbClr val="000000"/>
                </a:solidFill>
                <a:ea typeface="黑体" panose="02010609060101010101" pitchFamily="49" charset="-122"/>
                <a:cs typeface="Times New Roman" panose="02020603050405020304" pitchFamily="18" charset="0"/>
                <a:sym typeface="Symbol" panose="05050102010706020507" pitchFamily="18" charset="2"/>
              </a:rPr>
              <a:t> </a:t>
            </a:r>
            <a:r>
              <a:rPr lang="en-US" altLang="zh-CN" sz="3000" i="1">
                <a:solidFill>
                  <a:srgbClr val="000000"/>
                </a:solidFill>
                <a:ea typeface="黑体" panose="02010609060101010101" pitchFamily="49" charset="-122"/>
                <a:cs typeface="Times New Roman" panose="02020603050405020304" pitchFamily="18" charset="0"/>
              </a:rPr>
              <a:t>S</a:t>
            </a:r>
            <a:r>
              <a:rPr lang="en-US" altLang="en-US" sz="3000">
                <a:solidFill>
                  <a:srgbClr val="000000"/>
                </a:solidFill>
                <a:ea typeface="黑体" panose="02010609060101010101" pitchFamily="49" charset="-122"/>
                <a:cs typeface="Times New Roman" panose="02020603050405020304" pitchFamily="18" charset="0"/>
                <a:sym typeface="Symbol" panose="05050102010706020507" pitchFamily="18" charset="2"/>
              </a:rPr>
              <a:t></a:t>
            </a:r>
            <a:r>
              <a:rPr lang="en-US" altLang="zh-CN" sz="3000" i="1">
                <a:solidFill>
                  <a:srgbClr val="000000"/>
                </a:solidFill>
                <a:ea typeface="黑体" panose="02010609060101010101" pitchFamily="49" charset="-122"/>
                <a:cs typeface="Times New Roman" panose="02020603050405020304" pitchFamily="18" charset="0"/>
              </a:rPr>
              <a:t>a</a:t>
            </a:r>
            <a:endParaRPr lang="en-US" altLang="zh-CN" sz="3000" i="1">
              <a:solidFill>
                <a:srgbClr val="000000"/>
              </a:solidFill>
              <a:ea typeface="黑体" panose="02010609060101010101" pitchFamily="49" charset="-122"/>
              <a:cs typeface="Times New Roman" panose="02020603050405020304" pitchFamily="18" charset="0"/>
              <a:sym typeface="Symbol" panose="05050102010706020507" pitchFamily="18" charset="2"/>
            </a:endParaRPr>
          </a:p>
        </p:txBody>
      </p:sp>
      <p:sp>
        <p:nvSpPr>
          <p:cNvPr id="97283" name="Text Box 3"/>
          <p:cNvSpPr txBox="1">
            <a:spLocks noChangeArrowheads="1"/>
          </p:cNvSpPr>
          <p:nvPr/>
        </p:nvSpPr>
        <p:spPr bwMode="auto">
          <a:xfrm>
            <a:off x="4340225" y="3468688"/>
            <a:ext cx="1455738" cy="120015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0"/>
              </a:spcBef>
              <a:buClr>
                <a:schemeClr val="tx2"/>
              </a:buClr>
              <a:buSzPct val="75000"/>
              <a:buFont typeface="Monotype Sorts"/>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4</a:t>
            </a:r>
            <a:r>
              <a:rPr lang="en-US" altLang="zh-CN" b="1">
                <a:solidFill>
                  <a:schemeClr val="tx1"/>
                </a:solidFill>
                <a:latin typeface="Times New Roman" panose="02020603050405020304" pitchFamily="18" charset="0"/>
                <a:cs typeface="Times New Roman" panose="02020603050405020304" pitchFamily="18" charset="0"/>
              </a:rPr>
              <a:t>:</a:t>
            </a:r>
          </a:p>
          <a:p>
            <a:pPr algn="l">
              <a:spcBef>
                <a:spcPct val="0"/>
              </a:spcBef>
              <a:buClr>
                <a:schemeClr val="tx2"/>
              </a:buClr>
              <a:buSzPct val="75000"/>
              <a:buFont typeface="Monotype Sorts"/>
              <a:buNone/>
            </a:pPr>
            <a:r>
              <a:rPr lang="en-US" altLang="zh-CN" b="1" i="1">
                <a:solidFill>
                  <a:srgbClr val="FF0000"/>
                </a:solidFill>
                <a:latin typeface="Times New Roman" panose="02020603050405020304" pitchFamily="18" charset="0"/>
                <a:cs typeface="Times New Roman" panose="02020603050405020304" pitchFamily="18" charset="0"/>
              </a:rPr>
              <a:t>S→iS</a:t>
            </a:r>
            <a:r>
              <a:rPr lang="en-US" altLang="zh-CN" b="1" i="1">
                <a:solidFill>
                  <a:srgbClr val="000000"/>
                </a:solidFill>
                <a:latin typeface="Times New Roman" panose="02020603050405020304" pitchFamily="18" charset="0"/>
                <a:cs typeface="Times New Roman" panose="02020603050405020304" pitchFamily="18" charset="0"/>
              </a:rPr>
              <a:t> </a:t>
            </a:r>
            <a:r>
              <a:rPr lang="en-US" altLang="zh-CN" b="1" i="1">
                <a:solidFill>
                  <a:srgbClr val="FF0000"/>
                </a:solidFill>
                <a:latin typeface="Times New Roman" panose="02020603050405020304" pitchFamily="18" charset="0"/>
                <a:cs typeface="Times New Roman" panose="02020603050405020304" pitchFamily="18" charset="0"/>
              </a:rPr>
              <a:t>· </a:t>
            </a:r>
          </a:p>
          <a:p>
            <a:pPr algn="l">
              <a:spcBef>
                <a:spcPct val="0"/>
              </a:spcBef>
              <a:buClr>
                <a:schemeClr val="tx2"/>
              </a:buClr>
              <a:buSzPct val="75000"/>
              <a:buFont typeface="Monotype Sorts"/>
              <a:buNone/>
            </a:pPr>
            <a:r>
              <a:rPr lang="en-US" altLang="zh-CN" b="1" i="1">
                <a:solidFill>
                  <a:srgbClr val="FF0000"/>
                </a:solidFill>
                <a:latin typeface="Times New Roman" panose="02020603050405020304" pitchFamily="18" charset="0"/>
                <a:cs typeface="Times New Roman" panose="02020603050405020304" pitchFamily="18" charset="0"/>
              </a:rPr>
              <a:t>S→iS</a:t>
            </a:r>
            <a:r>
              <a:rPr lang="en-US" altLang="zh-CN" b="1" i="1">
                <a:solidFill>
                  <a:srgbClr val="000000"/>
                </a:solidFill>
                <a:latin typeface="Times New Roman" panose="02020603050405020304" pitchFamily="18" charset="0"/>
                <a:cs typeface="Times New Roman" panose="02020603050405020304" pitchFamily="18" charset="0"/>
              </a:rPr>
              <a:t> </a:t>
            </a:r>
            <a:r>
              <a:rPr lang="en-US" altLang="zh-CN" b="1" i="1">
                <a:solidFill>
                  <a:srgbClr val="FF0000"/>
                </a:solidFill>
                <a:latin typeface="Times New Roman" panose="02020603050405020304" pitchFamily="18" charset="0"/>
                <a:cs typeface="Times New Roman" panose="02020603050405020304" pitchFamily="18" charset="0"/>
              </a:rPr>
              <a:t>· eS </a:t>
            </a:r>
          </a:p>
        </p:txBody>
      </p:sp>
      <p:sp>
        <p:nvSpPr>
          <p:cNvPr id="97284" name="Text Box 5"/>
          <p:cNvSpPr txBox="1">
            <a:spLocks noChangeArrowheads="1"/>
          </p:cNvSpPr>
          <p:nvPr/>
        </p:nvSpPr>
        <p:spPr bwMode="auto">
          <a:xfrm>
            <a:off x="827088" y="1876426"/>
            <a:ext cx="1377950" cy="1846263"/>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0</a:t>
            </a:r>
            <a:r>
              <a:rPr lang="en-US" altLang="zh-CN" b="1">
                <a:solidFill>
                  <a:schemeClr val="tx1"/>
                </a:solidFill>
                <a:latin typeface="Times New Roman" panose="02020603050405020304" pitchFamily="18" charset="0"/>
                <a:cs typeface="Times New Roman" panose="02020603050405020304" pitchFamily="18" charset="0"/>
              </a:rPr>
              <a:t>:</a:t>
            </a:r>
          </a:p>
          <a:p>
            <a:pPr algn="l">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S</a:t>
            </a:r>
          </a:p>
          <a:p>
            <a:pPr algn="l"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iS  S→</a:t>
            </a:r>
            <a:r>
              <a:rPr lang="en-US" altLang="zh-CN" b="1" i="1">
                <a:solidFill>
                  <a:srgbClr val="000000"/>
                </a:solidFill>
                <a:latin typeface="Times New Roman" panose="02020603050405020304" pitchFamily="18" charset="0"/>
                <a:cs typeface="Times New Roman" panose="02020603050405020304" pitchFamily="18" charset="0"/>
              </a:rPr>
              <a:t> ·</a:t>
            </a:r>
            <a:r>
              <a:rPr lang="en-US" altLang="zh-CN" b="1" i="1">
                <a:solidFill>
                  <a:schemeClr val="tx1"/>
                </a:solidFill>
                <a:latin typeface="Times New Roman" panose="02020603050405020304" pitchFamily="18" charset="0"/>
                <a:cs typeface="Times New Roman" panose="02020603050405020304" pitchFamily="18" charset="0"/>
              </a:rPr>
              <a:t>iSeS</a:t>
            </a:r>
          </a:p>
          <a:p>
            <a:pPr algn="l"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 →</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97285" name="Text Box 6"/>
          <p:cNvSpPr txBox="1">
            <a:spLocks noChangeArrowheads="1"/>
          </p:cNvSpPr>
          <p:nvPr/>
        </p:nvSpPr>
        <p:spPr bwMode="auto">
          <a:xfrm>
            <a:off x="2209800" y="1814513"/>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p>
        </p:txBody>
      </p:sp>
      <p:sp>
        <p:nvSpPr>
          <p:cNvPr id="97286" name="Line 7"/>
          <p:cNvSpPr>
            <a:spLocks noChangeShapeType="1"/>
          </p:cNvSpPr>
          <p:nvPr/>
        </p:nvSpPr>
        <p:spPr bwMode="auto">
          <a:xfrm flipV="1">
            <a:off x="2209800" y="2276475"/>
            <a:ext cx="3175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97287" name="Text Box 8"/>
          <p:cNvSpPr txBox="1">
            <a:spLocks noChangeArrowheads="1"/>
          </p:cNvSpPr>
          <p:nvPr/>
        </p:nvSpPr>
        <p:spPr bwMode="auto">
          <a:xfrm>
            <a:off x="2532063" y="1597026"/>
            <a:ext cx="1465262" cy="83026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1</a:t>
            </a:r>
            <a:r>
              <a:rPr lang="en-US" altLang="zh-CN" b="1">
                <a:solidFill>
                  <a:schemeClr val="tx1"/>
                </a:solidFill>
                <a:latin typeface="Times New Roman" panose="02020603050405020304" pitchFamily="18" charset="0"/>
                <a:cs typeface="Times New Roman" panose="02020603050405020304" pitchFamily="18" charset="0"/>
              </a:rPr>
              <a:t>:</a:t>
            </a:r>
          </a:p>
          <a:p>
            <a:pPr algn="l"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 →S</a:t>
            </a:r>
            <a:r>
              <a:rPr lang="en-US" altLang="zh-CN" b="1" i="1">
                <a:solidFill>
                  <a:srgbClr val="000000"/>
                </a:solidFill>
                <a:latin typeface="Times New Roman" panose="02020603050405020304" pitchFamily="18" charset="0"/>
                <a:cs typeface="Times New Roman" panose="02020603050405020304" pitchFamily="18" charset="0"/>
              </a:rPr>
              <a:t> ·</a:t>
            </a:r>
            <a:r>
              <a:rPr lang="en-US" altLang="zh-CN" b="1" i="1">
                <a:solidFill>
                  <a:schemeClr val="tx1"/>
                </a:solidFill>
                <a:latin typeface="Times New Roman" panose="02020603050405020304" pitchFamily="18" charset="0"/>
                <a:cs typeface="Times New Roman" panose="02020603050405020304" pitchFamily="18" charset="0"/>
              </a:rPr>
              <a:t> </a:t>
            </a:r>
          </a:p>
        </p:txBody>
      </p:sp>
      <p:sp>
        <p:nvSpPr>
          <p:cNvPr id="97288" name="Text Box 9"/>
          <p:cNvSpPr txBox="1">
            <a:spLocks noChangeArrowheads="1"/>
          </p:cNvSpPr>
          <p:nvPr/>
        </p:nvSpPr>
        <p:spPr bwMode="auto">
          <a:xfrm>
            <a:off x="3924300" y="3471864"/>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p>
        </p:txBody>
      </p:sp>
      <p:sp>
        <p:nvSpPr>
          <p:cNvPr id="97289" name="Line 10"/>
          <p:cNvSpPr>
            <a:spLocks noChangeShapeType="1"/>
          </p:cNvSpPr>
          <p:nvPr/>
        </p:nvSpPr>
        <p:spPr bwMode="auto">
          <a:xfrm flipV="1">
            <a:off x="2163764" y="2974975"/>
            <a:ext cx="388937"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97290" name="Text Box 11"/>
          <p:cNvSpPr txBox="1">
            <a:spLocks noChangeArrowheads="1"/>
          </p:cNvSpPr>
          <p:nvPr/>
        </p:nvSpPr>
        <p:spPr bwMode="auto">
          <a:xfrm>
            <a:off x="2532063" y="2492376"/>
            <a:ext cx="1465262" cy="23082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2</a:t>
            </a:r>
            <a:r>
              <a:rPr lang="en-US" altLang="zh-CN" b="1">
                <a:solidFill>
                  <a:schemeClr val="tx1"/>
                </a:solidFill>
                <a:latin typeface="Times New Roman" panose="02020603050405020304" pitchFamily="18" charset="0"/>
                <a:cs typeface="Times New Roman" panose="02020603050405020304" pitchFamily="18" charset="0"/>
              </a:rPr>
              <a:t>:</a:t>
            </a:r>
          </a:p>
          <a:p>
            <a:pPr algn="l"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S→i</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S  </a:t>
            </a:r>
          </a:p>
          <a:p>
            <a:pPr algn="l"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S→i</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SeS </a:t>
            </a:r>
          </a:p>
          <a:p>
            <a:pPr algn="l"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iS  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iSeS</a:t>
            </a:r>
          </a:p>
          <a:p>
            <a:pPr algn="l"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 →</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97291" name="Text Box 12"/>
          <p:cNvSpPr txBox="1">
            <a:spLocks noChangeArrowheads="1"/>
          </p:cNvSpPr>
          <p:nvPr/>
        </p:nvSpPr>
        <p:spPr bwMode="auto">
          <a:xfrm>
            <a:off x="6657975" y="2276476"/>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p>
        </p:txBody>
      </p:sp>
      <p:sp>
        <p:nvSpPr>
          <p:cNvPr id="97292" name="Line 13"/>
          <p:cNvSpPr>
            <a:spLocks noChangeShapeType="1"/>
          </p:cNvSpPr>
          <p:nvPr/>
        </p:nvSpPr>
        <p:spPr bwMode="auto">
          <a:xfrm flipV="1">
            <a:off x="6657975" y="2316163"/>
            <a:ext cx="0" cy="3238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97293" name="Freeform 14"/>
          <p:cNvSpPr>
            <a:spLocks noChangeArrowheads="1"/>
          </p:cNvSpPr>
          <p:nvPr/>
        </p:nvSpPr>
        <p:spPr bwMode="auto">
          <a:xfrm rot="5400000">
            <a:off x="1917701" y="4108451"/>
            <a:ext cx="792163" cy="379413"/>
          </a:xfrm>
          <a:custGeom>
            <a:avLst/>
            <a:gdLst>
              <a:gd name="T0" fmla="*/ 2147483646 w 499"/>
              <a:gd name="T1" fmla="*/ 0 h 318"/>
              <a:gd name="T2" fmla="*/ 2147483646 w 499"/>
              <a:gd name="T3" fmla="*/ 2147483646 h 318"/>
              <a:gd name="T4" fmla="*/ 0 w 499"/>
              <a:gd name="T5" fmla="*/ 0 h 318"/>
              <a:gd name="T6" fmla="*/ 0 60000 65536"/>
              <a:gd name="T7" fmla="*/ 0 60000 65536"/>
              <a:gd name="T8" fmla="*/ 0 60000 65536"/>
              <a:gd name="T9" fmla="*/ 0 w 499"/>
              <a:gd name="T10" fmla="*/ 0 h 318"/>
              <a:gd name="T11" fmla="*/ 499 w 499"/>
              <a:gd name="T12" fmla="*/ 318 h 318"/>
            </a:gdLst>
            <a:ahLst/>
            <a:cxnLst>
              <a:cxn ang="T6">
                <a:pos x="T0" y="T1"/>
              </a:cxn>
              <a:cxn ang="T7">
                <a:pos x="T2" y="T3"/>
              </a:cxn>
              <a:cxn ang="T8">
                <a:pos x="T4" y="T5"/>
              </a:cxn>
            </a:cxnLst>
            <a:rect l="T9" t="T10" r="T11" b="T12"/>
            <a:pathLst>
              <a:path w="499" h="318">
                <a:moveTo>
                  <a:pt x="499" y="0"/>
                </a:moveTo>
                <a:cubicBezTo>
                  <a:pt x="427" y="159"/>
                  <a:pt x="355" y="318"/>
                  <a:pt x="272" y="318"/>
                </a:cubicBezTo>
                <a:cubicBezTo>
                  <a:pt x="189" y="318"/>
                  <a:pt x="94" y="159"/>
                  <a:pt x="0" y="0"/>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sp>
        <p:nvSpPr>
          <p:cNvPr id="97294" name="Text Box 15"/>
          <p:cNvSpPr txBox="1">
            <a:spLocks noChangeArrowheads="1"/>
          </p:cNvSpPr>
          <p:nvPr/>
        </p:nvSpPr>
        <p:spPr bwMode="auto">
          <a:xfrm>
            <a:off x="2184400" y="2533651"/>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p>
        </p:txBody>
      </p:sp>
      <p:sp>
        <p:nvSpPr>
          <p:cNvPr id="97295" name="Text Box 16"/>
          <p:cNvSpPr txBox="1">
            <a:spLocks noChangeArrowheads="1"/>
          </p:cNvSpPr>
          <p:nvPr/>
        </p:nvSpPr>
        <p:spPr bwMode="auto">
          <a:xfrm>
            <a:off x="2162175" y="4048126"/>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p>
        </p:txBody>
      </p:sp>
      <p:sp>
        <p:nvSpPr>
          <p:cNvPr id="97296" name="Text Box 17"/>
          <p:cNvSpPr txBox="1">
            <a:spLocks noChangeArrowheads="1"/>
          </p:cNvSpPr>
          <p:nvPr/>
        </p:nvSpPr>
        <p:spPr bwMode="auto">
          <a:xfrm>
            <a:off x="5773738" y="3479801"/>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e</a:t>
            </a:r>
          </a:p>
        </p:txBody>
      </p:sp>
      <p:sp>
        <p:nvSpPr>
          <p:cNvPr id="97297" name="Text Box 19"/>
          <p:cNvSpPr txBox="1">
            <a:spLocks noChangeArrowheads="1"/>
          </p:cNvSpPr>
          <p:nvPr/>
        </p:nvSpPr>
        <p:spPr bwMode="auto">
          <a:xfrm>
            <a:off x="6156326" y="2663826"/>
            <a:ext cx="1584325" cy="19399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5</a:t>
            </a:r>
            <a:r>
              <a:rPr lang="en-US" altLang="zh-CN" b="1">
                <a:solidFill>
                  <a:schemeClr val="tx1"/>
                </a:solidFill>
                <a:latin typeface="Times New Roman" panose="02020603050405020304" pitchFamily="18" charset="0"/>
                <a:cs typeface="Times New Roman" panose="02020603050405020304" pitchFamily="18" charset="0"/>
              </a:rPr>
              <a:t>:</a:t>
            </a:r>
          </a:p>
          <a:p>
            <a:pPr algn="l"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S→iSe</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S</a:t>
            </a:r>
          </a:p>
          <a:p>
            <a:pPr algn="l"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iS  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iSeS</a:t>
            </a:r>
          </a:p>
          <a:p>
            <a:pPr algn="l" eaLnBrk="1" hangingPunct="1">
              <a:spcBef>
                <a:spcPct val="0"/>
              </a:spcBef>
              <a:buClrTx/>
              <a:buSzTx/>
              <a:buFont typeface="Arial" panose="020B0604020202020204" pitchFamily="34" charset="0"/>
              <a:buNone/>
            </a:pPr>
            <a:r>
              <a:rPr lang="en-US" altLang="zh-CN" b="1" i="1">
                <a:solidFill>
                  <a:srgbClr val="000000"/>
                </a:solidFill>
                <a:latin typeface="Times New Roman" panose="02020603050405020304" pitchFamily="18" charset="0"/>
                <a:cs typeface="Times New Roman" panose="02020603050405020304" pitchFamily="18" charset="0"/>
              </a:rPr>
              <a:t>S → · a</a:t>
            </a:r>
          </a:p>
        </p:txBody>
      </p:sp>
      <p:sp>
        <p:nvSpPr>
          <p:cNvPr id="97298" name="Text Box 20"/>
          <p:cNvSpPr txBox="1">
            <a:spLocks noChangeArrowheads="1"/>
          </p:cNvSpPr>
          <p:nvPr/>
        </p:nvSpPr>
        <p:spPr bwMode="auto">
          <a:xfrm>
            <a:off x="6156326" y="1484313"/>
            <a:ext cx="1584325" cy="83185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6</a:t>
            </a:r>
            <a:r>
              <a:rPr lang="en-US" altLang="zh-CN" b="1">
                <a:solidFill>
                  <a:schemeClr val="tx1"/>
                </a:solidFill>
                <a:latin typeface="Times New Roman" panose="02020603050405020304" pitchFamily="18" charset="0"/>
                <a:cs typeface="Times New Roman" panose="02020603050405020304" pitchFamily="18" charset="0"/>
              </a:rPr>
              <a:t>:</a:t>
            </a:r>
          </a:p>
          <a:p>
            <a:pPr algn="l"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S→iSeS</a:t>
            </a:r>
            <a:r>
              <a:rPr lang="en-US" altLang="zh-CN" b="1" i="1">
                <a:solidFill>
                  <a:srgbClr val="000000"/>
                </a:solidFill>
                <a:latin typeface="Times New Roman" panose="02020603050405020304" pitchFamily="18" charset="0"/>
                <a:cs typeface="Times New Roman" panose="02020603050405020304" pitchFamily="18" charset="0"/>
              </a:rPr>
              <a:t> ·</a:t>
            </a:r>
            <a:endParaRPr lang="en-US" altLang="zh-CN" b="1" i="1">
              <a:solidFill>
                <a:schemeClr val="tx1"/>
              </a:solidFill>
              <a:latin typeface="Times New Roman" panose="02020603050405020304" pitchFamily="18" charset="0"/>
              <a:cs typeface="Times New Roman" panose="02020603050405020304" pitchFamily="18" charset="0"/>
            </a:endParaRPr>
          </a:p>
        </p:txBody>
      </p:sp>
      <p:sp>
        <p:nvSpPr>
          <p:cNvPr id="97299" name="Freeform 21"/>
          <p:cNvSpPr>
            <a:spLocks noChangeArrowheads="1"/>
          </p:cNvSpPr>
          <p:nvPr/>
        </p:nvSpPr>
        <p:spPr bwMode="auto">
          <a:xfrm>
            <a:off x="3622676" y="4660901"/>
            <a:ext cx="3325813" cy="925513"/>
          </a:xfrm>
          <a:custGeom>
            <a:avLst/>
            <a:gdLst>
              <a:gd name="T0" fmla="*/ 2147483646 w 2404"/>
              <a:gd name="T1" fmla="*/ 0 h 801"/>
              <a:gd name="T2" fmla="*/ 2147483646 w 2404"/>
              <a:gd name="T3" fmla="*/ 2147483646 h 801"/>
              <a:gd name="T4" fmla="*/ 0 w 2404"/>
              <a:gd name="T5" fmla="*/ 2147483646 h 801"/>
              <a:gd name="T6" fmla="*/ 0 60000 65536"/>
              <a:gd name="T7" fmla="*/ 0 60000 65536"/>
              <a:gd name="T8" fmla="*/ 0 60000 65536"/>
              <a:gd name="T9" fmla="*/ 0 w 2404"/>
              <a:gd name="T10" fmla="*/ 0 h 801"/>
              <a:gd name="T11" fmla="*/ 2404 w 2404"/>
              <a:gd name="T12" fmla="*/ 801 h 801"/>
            </a:gdLst>
            <a:ahLst/>
            <a:cxnLst>
              <a:cxn ang="T6">
                <a:pos x="T0" y="T1"/>
              </a:cxn>
              <a:cxn ang="T7">
                <a:pos x="T2" y="T3"/>
              </a:cxn>
              <a:cxn ang="T8">
                <a:pos x="T4" y="T5"/>
              </a:cxn>
            </a:cxnLst>
            <a:rect l="T9" t="T10" r="T11" b="T12"/>
            <a:pathLst>
              <a:path w="2404" h="801">
                <a:moveTo>
                  <a:pt x="2404" y="0"/>
                </a:moveTo>
                <a:cubicBezTo>
                  <a:pt x="2105" y="370"/>
                  <a:pt x="1807" y="741"/>
                  <a:pt x="1406" y="771"/>
                </a:cubicBezTo>
                <a:cubicBezTo>
                  <a:pt x="1005" y="801"/>
                  <a:pt x="502" y="491"/>
                  <a:pt x="0" y="181"/>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sp>
        <p:nvSpPr>
          <p:cNvPr id="97300" name="Text Box 22"/>
          <p:cNvSpPr txBox="1">
            <a:spLocks noChangeArrowheads="1"/>
          </p:cNvSpPr>
          <p:nvPr/>
        </p:nvSpPr>
        <p:spPr bwMode="auto">
          <a:xfrm>
            <a:off x="6376988" y="4603751"/>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p>
        </p:txBody>
      </p:sp>
      <p:sp>
        <p:nvSpPr>
          <p:cNvPr id="2" name="圆角矩形标注 1"/>
          <p:cNvSpPr/>
          <p:nvPr/>
        </p:nvSpPr>
        <p:spPr>
          <a:xfrm>
            <a:off x="4087813" y="2000251"/>
            <a:ext cx="1909762" cy="1071563"/>
          </a:xfrm>
          <a:prstGeom prst="wedgeRoundRectCallout">
            <a:avLst>
              <a:gd name="adj1" fmla="val 1942"/>
              <a:gd name="adj2" fmla="val 75756"/>
              <a:gd name="adj3" fmla="val 16667"/>
            </a:avLst>
          </a:prstGeom>
          <a:solidFill>
            <a:schemeClr val="accent5">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eaLnBrk="1" hangingPunct="1">
              <a:buFont typeface="Arial" panose="020B0604020202020204" pitchFamily="34" charset="0"/>
              <a:buNone/>
              <a:defRPr/>
            </a:pPr>
            <a:r>
              <a:rPr lang="zh-CN" altLang="en-US" sz="2000" b="1" noProof="1">
                <a:solidFill>
                  <a:srgbClr val="000000"/>
                </a:solidFill>
                <a:latin typeface="Times New Roman" panose="02020603050405020304" pitchFamily="18" charset="0"/>
                <a:ea typeface="楷体" panose="02010609060101010101" pitchFamily="49" charset="-122"/>
              </a:rPr>
              <a:t>选择移进</a:t>
            </a:r>
            <a:r>
              <a:rPr lang="en-US" altLang="zh-CN" sz="2000" b="1" i="1" noProof="1">
                <a:solidFill>
                  <a:srgbClr val="000000"/>
                </a:solidFill>
                <a:latin typeface="Times New Roman" panose="02020603050405020304" pitchFamily="18" charset="0"/>
                <a:ea typeface="Times New Roman" panose="02020603050405020304" pitchFamily="18" charset="0"/>
              </a:rPr>
              <a:t>else</a:t>
            </a:r>
            <a:r>
              <a:rPr lang="zh-CN" altLang="en-US" sz="2000" b="1" noProof="1">
                <a:solidFill>
                  <a:srgbClr val="000000"/>
                </a:solidFill>
                <a:latin typeface="Times New Roman" panose="02020603050405020304" pitchFamily="18" charset="0"/>
                <a:ea typeface="楷体" panose="02010609060101010101" pitchFamily="49" charset="-122"/>
              </a:rPr>
              <a:t>，以便让它与前面的</a:t>
            </a:r>
            <a:r>
              <a:rPr lang="en-US" altLang="zh-CN" sz="2000" b="1" i="1" noProof="1">
                <a:solidFill>
                  <a:srgbClr val="000000"/>
                </a:solidFill>
                <a:latin typeface="Times New Roman" panose="02020603050405020304" pitchFamily="18" charset="0"/>
                <a:ea typeface="Times New Roman" panose="02020603050405020304" pitchFamily="18" charset="0"/>
              </a:rPr>
              <a:t>then</a:t>
            </a:r>
            <a:r>
              <a:rPr lang="zh-CN" altLang="en-US" sz="2000" b="1" noProof="1">
                <a:solidFill>
                  <a:srgbClr val="000000"/>
                </a:solidFill>
                <a:latin typeface="Times New Roman" panose="02020603050405020304" pitchFamily="18" charset="0"/>
                <a:ea typeface="楷体" panose="02010609060101010101" pitchFamily="49" charset="-122"/>
              </a:rPr>
              <a:t>配对</a:t>
            </a:r>
          </a:p>
        </p:txBody>
      </p:sp>
      <p:sp>
        <p:nvSpPr>
          <p:cNvPr id="97302" name="Text Box 3"/>
          <p:cNvSpPr txBox="1">
            <a:spLocks noChangeArrowheads="1"/>
          </p:cNvSpPr>
          <p:nvPr/>
        </p:nvSpPr>
        <p:spPr bwMode="auto">
          <a:xfrm>
            <a:off x="2513013" y="5124451"/>
            <a:ext cx="1484312" cy="7334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lnSpc>
                <a:spcPts val="2500"/>
              </a:lnSpc>
              <a:spcBef>
                <a:spcPct val="0"/>
              </a:spcBef>
              <a:buClr>
                <a:schemeClr val="tx2"/>
              </a:buClr>
              <a:buSzPct val="7500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3</a:t>
            </a:r>
            <a:r>
              <a:rPr lang="en-US" altLang="zh-CN" b="1">
                <a:solidFill>
                  <a:schemeClr val="tx1"/>
                </a:solidFill>
                <a:latin typeface="Times New Roman" panose="02020603050405020304" pitchFamily="18" charset="0"/>
                <a:cs typeface="Times New Roman" panose="02020603050405020304" pitchFamily="18" charset="0"/>
              </a:rPr>
              <a:t>:</a:t>
            </a:r>
          </a:p>
          <a:p>
            <a:pPr algn="l">
              <a:lnSpc>
                <a:spcPts val="2500"/>
              </a:lnSpc>
              <a:spcBef>
                <a:spcPct val="0"/>
              </a:spcBef>
              <a:buClr>
                <a:schemeClr val="tx2"/>
              </a:buClr>
              <a:buSzPct val="75000"/>
              <a:buNone/>
            </a:pPr>
            <a:r>
              <a:rPr lang="en-US" altLang="zh-CN" b="1" i="1">
                <a:solidFill>
                  <a:schemeClr val="tx1"/>
                </a:solidFill>
                <a:latin typeface="Times New Roman" panose="02020603050405020304" pitchFamily="18" charset="0"/>
                <a:cs typeface="Times New Roman" panose="02020603050405020304" pitchFamily="18" charset="0"/>
              </a:rPr>
              <a:t>S→a</a:t>
            </a:r>
            <a:r>
              <a:rPr lang="en-US" altLang="zh-CN" b="1" i="1">
                <a:solidFill>
                  <a:srgbClr val="000000"/>
                </a:solidFill>
                <a:latin typeface="Times New Roman" panose="02020603050405020304" pitchFamily="18" charset="0"/>
                <a:cs typeface="Times New Roman" panose="02020603050405020304" pitchFamily="18" charset="0"/>
              </a:rPr>
              <a:t>·</a:t>
            </a:r>
            <a:r>
              <a:rPr lang="en-US" altLang="zh-CN" b="1" i="1">
                <a:solidFill>
                  <a:schemeClr val="tx1"/>
                </a:solidFill>
                <a:latin typeface="Times New Roman" panose="02020603050405020304" pitchFamily="18" charset="0"/>
                <a:cs typeface="Times New Roman" panose="02020603050405020304" pitchFamily="18" charset="0"/>
              </a:rPr>
              <a:t> </a:t>
            </a:r>
          </a:p>
        </p:txBody>
      </p:sp>
      <p:sp>
        <p:nvSpPr>
          <p:cNvPr id="97303" name="Text Box 9"/>
          <p:cNvSpPr txBox="1">
            <a:spLocks noChangeArrowheads="1"/>
          </p:cNvSpPr>
          <p:nvPr/>
        </p:nvSpPr>
        <p:spPr bwMode="auto">
          <a:xfrm>
            <a:off x="3236913" y="4722814"/>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97304" name="Line 23"/>
          <p:cNvSpPr>
            <a:spLocks noChangeShapeType="1"/>
          </p:cNvSpPr>
          <p:nvPr/>
        </p:nvSpPr>
        <p:spPr bwMode="auto">
          <a:xfrm>
            <a:off x="3236913" y="4800600"/>
            <a:ext cx="0" cy="3238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97305" name="Line 18"/>
          <p:cNvSpPr>
            <a:spLocks noChangeShapeType="1"/>
          </p:cNvSpPr>
          <p:nvPr/>
        </p:nvSpPr>
        <p:spPr bwMode="auto">
          <a:xfrm>
            <a:off x="1189038" y="3729039"/>
            <a:ext cx="1338262" cy="17287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97306" name="Text Box 9"/>
          <p:cNvSpPr txBox="1">
            <a:spLocks noChangeArrowheads="1"/>
          </p:cNvSpPr>
          <p:nvPr/>
        </p:nvSpPr>
        <p:spPr bwMode="auto">
          <a:xfrm>
            <a:off x="1498600" y="3744914"/>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3" name="任意多边形 2"/>
          <p:cNvSpPr/>
          <p:nvPr/>
        </p:nvSpPr>
        <p:spPr>
          <a:xfrm>
            <a:off x="3995738" y="4699001"/>
            <a:ext cx="3313112" cy="1090613"/>
          </a:xfrm>
          <a:custGeom>
            <a:avLst/>
            <a:gdLst>
              <a:gd name="connsiteX0" fmla="*/ 3856893 w 3856893"/>
              <a:gd name="connsiteY0" fmla="*/ 0 h 1090770"/>
              <a:gd name="connsiteX1" fmla="*/ 2919047 w 3856893"/>
              <a:gd name="connsiteY1" fmla="*/ 961293 h 1090770"/>
              <a:gd name="connsiteX2" fmla="*/ 0 w 3856893"/>
              <a:gd name="connsiteY2" fmla="*/ 1055077 h 1090770"/>
            </a:gdLst>
            <a:ahLst/>
            <a:cxnLst>
              <a:cxn ang="0">
                <a:pos x="connsiteX0" y="connsiteY0"/>
              </a:cxn>
              <a:cxn ang="0">
                <a:pos x="connsiteX1" y="connsiteY1"/>
              </a:cxn>
              <a:cxn ang="0">
                <a:pos x="connsiteX2" y="connsiteY2"/>
              </a:cxn>
            </a:cxnLst>
            <a:rect l="l" t="t" r="r" b="b"/>
            <a:pathLst>
              <a:path w="3856893" h="1090770">
                <a:moveTo>
                  <a:pt x="3856893" y="0"/>
                </a:moveTo>
                <a:cubicBezTo>
                  <a:pt x="3709377" y="392723"/>
                  <a:pt x="3561862" y="785447"/>
                  <a:pt x="2919047" y="961293"/>
                </a:cubicBezTo>
                <a:cubicBezTo>
                  <a:pt x="2276232" y="1137139"/>
                  <a:pt x="1138116" y="1096108"/>
                  <a:pt x="0" y="1055077"/>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endParaRPr lang="zh-CN" altLang="en-US"/>
          </a:p>
        </p:txBody>
      </p:sp>
      <p:sp>
        <p:nvSpPr>
          <p:cNvPr id="97308" name="Line 7"/>
          <p:cNvSpPr>
            <a:spLocks noChangeShapeType="1"/>
          </p:cNvSpPr>
          <p:nvPr/>
        </p:nvSpPr>
        <p:spPr bwMode="auto">
          <a:xfrm flipV="1">
            <a:off x="3995738" y="3902075"/>
            <a:ext cx="3175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97309" name="Line 7"/>
          <p:cNvSpPr>
            <a:spLocks noChangeShapeType="1"/>
          </p:cNvSpPr>
          <p:nvPr/>
        </p:nvSpPr>
        <p:spPr bwMode="auto">
          <a:xfrm flipV="1">
            <a:off x="5795963" y="3865563"/>
            <a:ext cx="3175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97310" name="Text Box 9"/>
          <p:cNvSpPr txBox="1">
            <a:spLocks noChangeArrowheads="1"/>
          </p:cNvSpPr>
          <p:nvPr/>
        </p:nvSpPr>
        <p:spPr bwMode="auto">
          <a:xfrm>
            <a:off x="7283450" y="4548189"/>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Tree>
    <p:extLst>
      <p:ext uri="{BB962C8B-B14F-4D97-AF65-F5344CB8AC3E}">
        <p14:creationId xmlns:p14="http://schemas.microsoft.com/office/powerpoint/2010/main" val="3713140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txBox="1">
            <a:spLocks noChangeArrowheads="1"/>
          </p:cNvSpPr>
          <p:nvPr/>
        </p:nvSpPr>
        <p:spPr bwMode="auto">
          <a:xfrm>
            <a:off x="755650" y="1125539"/>
            <a:ext cx="79311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zh-CN" altLang="en-US" sz="3000" b="1" dirty="0" smtClean="0">
                <a:solidFill>
                  <a:schemeClr val="tx1"/>
                </a:solidFill>
                <a:latin typeface="微软雅黑" panose="020B0503020204020204" pitchFamily="34" charset="-122"/>
                <a:ea typeface="微软雅黑" panose="020B0503020204020204" pitchFamily="34" charset="-122"/>
              </a:rPr>
              <a:t>二义性 </a:t>
            </a:r>
            <a:r>
              <a:rPr lang="en-US" altLang="zh-CN" sz="3000" b="1" i="1" dirty="0" smtClean="0">
                <a:solidFill>
                  <a:srgbClr val="000000"/>
                </a:solidFill>
                <a:latin typeface="Times New Roman" panose="02020603050405020304" pitchFamily="18" charset="0"/>
                <a:cs typeface="Times New Roman" panose="02020603050405020304" pitchFamily="18" charset="0"/>
              </a:rPr>
              <a:t>if </a:t>
            </a:r>
            <a:r>
              <a:rPr lang="zh-CN" altLang="en-US" sz="3000" b="1" dirty="0" smtClean="0">
                <a:solidFill>
                  <a:srgbClr val="000000"/>
                </a:solidFill>
                <a:latin typeface="微软雅黑" panose="020B0503020204020204" pitchFamily="34" charset="-122"/>
                <a:ea typeface="微软雅黑" panose="020B0503020204020204" pitchFamily="34" charset="-122"/>
              </a:rPr>
              <a:t>语句</a:t>
            </a:r>
            <a:r>
              <a:rPr lang="zh-CN" altLang="en-US" sz="3000" b="1" dirty="0">
                <a:solidFill>
                  <a:schemeClr val="tx1"/>
                </a:solidFill>
                <a:latin typeface="微软雅黑" panose="020B0503020204020204" pitchFamily="34" charset="-122"/>
                <a:ea typeface="微软雅黑" panose="020B0503020204020204" pitchFamily="34" charset="-122"/>
              </a:rPr>
              <a:t>文法的</a:t>
            </a:r>
            <a:r>
              <a:rPr lang="en-US" altLang="zh-CN" sz="3000" b="1" i="1" dirty="0">
                <a:solidFill>
                  <a:schemeClr val="tx1"/>
                </a:solidFill>
                <a:latin typeface="Times New Roman" panose="02020603050405020304" pitchFamily="18" charset="0"/>
                <a:ea typeface="黑体" panose="02010609060101010101" pitchFamily="49" charset="-122"/>
              </a:rPr>
              <a:t>SLR</a:t>
            </a:r>
            <a:r>
              <a:rPr lang="zh-CN" altLang="en-US" sz="3000" b="1" dirty="0">
                <a:solidFill>
                  <a:schemeClr val="tx1"/>
                </a:solidFill>
                <a:latin typeface="微软雅黑" panose="020B0503020204020204" pitchFamily="34" charset="-122"/>
                <a:ea typeface="微软雅黑" panose="020B0503020204020204" pitchFamily="34" charset="-122"/>
              </a:rPr>
              <a:t>分析表</a:t>
            </a:r>
          </a:p>
        </p:txBody>
      </p:sp>
      <p:graphicFrame>
        <p:nvGraphicFramePr>
          <p:cNvPr id="133122" name="表格 133121"/>
          <p:cNvGraphicFramePr>
            <a:graphicFrameLocks noGrp="1"/>
          </p:cNvGraphicFramePr>
          <p:nvPr>
            <p:extLst>
              <p:ext uri="{D42A27DB-BD31-4B8C-83A1-F6EECF244321}">
                <p14:modId xmlns:p14="http://schemas.microsoft.com/office/powerpoint/2010/main" val="3209145762"/>
              </p:ext>
            </p:extLst>
          </p:nvPr>
        </p:nvGraphicFramePr>
        <p:xfrm>
          <a:off x="1476376" y="1857375"/>
          <a:ext cx="5903913" cy="3746504"/>
        </p:xfrm>
        <a:graphic>
          <a:graphicData uri="http://schemas.openxmlformats.org/drawingml/2006/table">
            <a:tbl>
              <a:tblPr/>
              <a:tblGrid>
                <a:gridCol w="647700">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1052513">
                  <a:extLst>
                    <a:ext uri="{9D8B030D-6E8A-4147-A177-3AD203B41FA5}">
                      <a16:colId xmlns:a16="http://schemas.microsoft.com/office/drawing/2014/main" val="20002"/>
                    </a:ext>
                  </a:extLst>
                </a:gridCol>
                <a:gridCol w="1050925">
                  <a:extLst>
                    <a:ext uri="{9D8B030D-6E8A-4147-A177-3AD203B41FA5}">
                      <a16:colId xmlns:a16="http://schemas.microsoft.com/office/drawing/2014/main" val="20003"/>
                    </a:ext>
                  </a:extLst>
                </a:gridCol>
                <a:gridCol w="1050925">
                  <a:extLst>
                    <a:ext uri="{9D8B030D-6E8A-4147-A177-3AD203B41FA5}">
                      <a16:colId xmlns:a16="http://schemas.microsoft.com/office/drawing/2014/main" val="20004"/>
                    </a:ext>
                  </a:extLst>
                </a:gridCol>
                <a:gridCol w="1050925">
                  <a:extLst>
                    <a:ext uri="{9D8B030D-6E8A-4147-A177-3AD203B41FA5}">
                      <a16:colId xmlns:a16="http://schemas.microsoft.com/office/drawing/2014/main" val="20005"/>
                    </a:ext>
                  </a:extLst>
                </a:gridCol>
              </a:tblGrid>
              <a:tr h="431800">
                <a:tc rowSpan="2">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状态</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4">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ACTION</a:t>
                      </a:r>
                      <a:endParaRPr kumimoji="0" lang="zh-CN" altLang="en-US" sz="2000" b="1" i="1"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endParaRPr>
                    </a:p>
                  </a:txBody>
                  <a:tcPr marL="91462" marR="91462"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GOTO</a:t>
                      </a:r>
                      <a:endParaRPr kumimoji="0" lang="zh-CN" altLang="en-US" sz="2000" b="1" i="1"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endParaRPr>
                    </a:p>
                  </a:txBody>
                  <a:tcPr marL="91462" marR="91462"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0"/>
                  </a:ext>
                </a:extLst>
              </a:tr>
              <a:tr h="414338">
                <a:tc vMerge="1">
                  <a:txBody>
                    <a:bodyPr/>
                    <a:lstStyle/>
                    <a:p>
                      <a:endParaRPr lang="zh-CN" altLang="en-US"/>
                    </a:p>
                  </a:txBody>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s2</a:t>
                      </a:r>
                      <a:endParaRPr kumimoji="0"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acc</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s2</a:t>
                      </a:r>
                      <a:endParaRPr kumimoji="0"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r3</a:t>
                      </a:r>
                      <a:endParaRPr kumimoji="0"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r3</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s5</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r1</a:t>
                      </a:r>
                      <a:endParaRPr kumimoji="0" lang="zh-CN" altLang="en-US" sz="20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s2</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r2</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r2</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29460541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549275" y="294621"/>
            <a:ext cx="8042276" cy="1336956"/>
          </a:xfrm>
        </p:spPr>
        <p:txBody>
          <a:bodyPr/>
          <a:lstStyle/>
          <a:p>
            <a:r>
              <a:rPr lang="en-US" altLang="zh-CN" sz="3800" dirty="0"/>
              <a:t>LR</a:t>
            </a:r>
            <a:r>
              <a:rPr lang="zh-CN" altLang="en-US" sz="3800" dirty="0"/>
              <a:t>分析中的出错处理</a:t>
            </a:r>
            <a:br>
              <a:rPr lang="zh-CN" altLang="en-US" sz="3800" dirty="0"/>
            </a:br>
            <a:endParaRPr lang="zh-CN" altLang="en-US" sz="3800" dirty="0"/>
          </a:p>
        </p:txBody>
      </p:sp>
      <p:sp>
        <p:nvSpPr>
          <p:cNvPr id="281603" name="Rectangle 3"/>
          <p:cNvSpPr>
            <a:spLocks noGrp="1" noChangeArrowheads="1"/>
          </p:cNvSpPr>
          <p:nvPr>
            <p:ph idx="1"/>
          </p:nvPr>
        </p:nvSpPr>
        <p:spPr/>
        <p:txBody>
          <a:bodyPr/>
          <a:lstStyle/>
          <a:p>
            <a:r>
              <a:rPr lang="zh-CN" altLang="en-US" dirty="0"/>
              <a:t>错误：</a:t>
            </a:r>
          </a:p>
          <a:p>
            <a:pPr lvl="1"/>
            <a:r>
              <a:rPr lang="zh-CN" altLang="en-US" dirty="0"/>
              <a:t>不能移入</a:t>
            </a:r>
          </a:p>
          <a:p>
            <a:pPr lvl="1"/>
            <a:r>
              <a:rPr lang="zh-CN" altLang="en-US" smtClean="0"/>
              <a:t>不能归约</a:t>
            </a:r>
            <a:endParaRPr lang="zh-CN" altLang="en-US" dirty="0"/>
          </a:p>
          <a:p>
            <a:r>
              <a:rPr lang="zh-CN" altLang="en-US" dirty="0"/>
              <a:t>处理方法：</a:t>
            </a:r>
          </a:p>
          <a:p>
            <a:pPr lvl="1"/>
            <a:r>
              <a:rPr lang="zh-CN" altLang="en-US" dirty="0"/>
              <a:t>插入，删除或修改</a:t>
            </a:r>
          </a:p>
          <a:p>
            <a:pPr lvl="1"/>
            <a:r>
              <a:rPr lang="zh-CN" altLang="en-US" dirty="0"/>
              <a:t>出错处理</a:t>
            </a:r>
            <a:r>
              <a:rPr lang="zh-CN" altLang="en-US" dirty="0" smtClean="0"/>
              <a:t>子程序</a:t>
            </a:r>
            <a:endParaRPr lang="en-US" altLang="zh-CN" dirty="0" smtClean="0"/>
          </a:p>
          <a:p>
            <a:pPr lvl="2"/>
            <a:r>
              <a:rPr lang="zh-CN" altLang="en-US" dirty="0"/>
              <a:t>检查</a:t>
            </a:r>
            <a:r>
              <a:rPr lang="en-US" altLang="zh-CN" dirty="0"/>
              <a:t>LR</a:t>
            </a:r>
            <a:r>
              <a:rPr lang="zh-CN" altLang="en-US" dirty="0"/>
              <a:t>分析表中的每一个报错条目，并根据语言的使用方法来决定程序员所犯的何种错误最有可能引起这个语法错误</a:t>
            </a:r>
          </a:p>
          <a:p>
            <a:pPr lvl="2"/>
            <a:r>
              <a:rPr lang="zh-CN" altLang="en-US" dirty="0"/>
              <a:t>然后构造出适当的恢复过程</a:t>
            </a:r>
          </a:p>
          <a:p>
            <a:pPr lvl="1"/>
            <a:endParaRPr lang="zh-CN" altLang="en-US" dirty="0"/>
          </a:p>
        </p:txBody>
      </p:sp>
      <p:sp>
        <p:nvSpPr>
          <p:cNvPr id="5" name="灯片编号占位符 5"/>
          <p:cNvSpPr>
            <a:spLocks noGrp="1"/>
          </p:cNvSpPr>
          <p:nvPr>
            <p:ph type="sldNum" sz="quarter" idx="12"/>
          </p:nvPr>
        </p:nvSpPr>
        <p:spPr/>
        <p:txBody>
          <a:bodyPr/>
          <a:lstStyle/>
          <a:p>
            <a:fld id="{3C90589E-8A26-45A9-8638-6978BF511E99}" type="slidenum">
              <a:rPr lang="en-US" altLang="zh-CN"/>
              <a:pPr/>
              <a:t>109</a:t>
            </a:fld>
            <a:endParaRPr lang="en-US" altLang="zh-CN"/>
          </a:p>
        </p:txBody>
      </p:sp>
    </p:spTree>
    <p:extLst>
      <p:ext uri="{BB962C8B-B14F-4D97-AF65-F5344CB8AC3E}">
        <p14:creationId xmlns:p14="http://schemas.microsoft.com/office/powerpoint/2010/main" val="3886331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dirty="0"/>
              <a:t>自上而下语法分析可能面临的问题</a:t>
            </a:r>
          </a:p>
        </p:txBody>
      </p:sp>
      <p:sp>
        <p:nvSpPr>
          <p:cNvPr id="88067" name="Rectangle 3"/>
          <p:cNvSpPr>
            <a:spLocks noGrp="1" noChangeArrowheads="1"/>
          </p:cNvSpPr>
          <p:nvPr>
            <p:ph idx="1"/>
          </p:nvPr>
        </p:nvSpPr>
        <p:spPr/>
        <p:txBody>
          <a:bodyPr>
            <a:normAutofit/>
          </a:bodyPr>
          <a:lstStyle/>
          <a:p>
            <a:r>
              <a:rPr lang="zh-CN" altLang="en-US" sz="2400" dirty="0">
                <a:solidFill>
                  <a:schemeClr val="tx1"/>
                </a:solidFill>
              </a:rPr>
              <a:t>回溯</a:t>
            </a:r>
          </a:p>
          <a:p>
            <a:pPr marL="576263" lvl="1" indent="-273050">
              <a:spcBef>
                <a:spcPct val="20000"/>
              </a:spcBef>
              <a:buSzPct val="100000"/>
              <a:buFont typeface="Wingdings" pitchFamily="2" charset="2"/>
              <a:buChar char="Ø"/>
              <a:defRPr/>
            </a:pPr>
            <a:r>
              <a:rPr lang="zh-CN" altLang="en-US" sz="2000" b="1" dirty="0">
                <a:latin typeface="Times New Roman" panose="02020603050405020304" pitchFamily="18" charset="0"/>
                <a:cs typeface="Times New Roman" panose="02020603050405020304" pitchFamily="18" charset="0"/>
              </a:rPr>
              <a:t>文法</a:t>
            </a:r>
            <a:r>
              <a:rPr lang="en-US" altLang="zh-CN" sz="2000" b="1" i="1" dirty="0">
                <a:latin typeface="Times New Roman" panose="02020603050405020304" pitchFamily="18" charset="0"/>
                <a:cs typeface="Times New Roman" panose="02020603050405020304" pitchFamily="18" charset="0"/>
              </a:rPr>
              <a:t>G</a:t>
            </a:r>
          </a:p>
          <a:p>
            <a:pPr marL="0" lvl="1" indent="0">
              <a:spcBef>
                <a:spcPct val="20000"/>
              </a:spcBef>
              <a:buSzPct val="100000"/>
              <a:buNone/>
              <a:defRPr/>
            </a:pPr>
            <a:r>
              <a:rPr lang="en-US" altLang="zh-CN" sz="2000" b="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 </a:t>
            </a:r>
            <a:r>
              <a:rPr lang="en-US" altLang="zh-CN" sz="2000" b="1" dirty="0">
                <a:latin typeface="Times New Roman" panose="02020603050405020304" pitchFamily="18" charset="0"/>
                <a:cs typeface="Times New Roman" panose="02020603050405020304" pitchFamily="18" charset="0"/>
              </a:rPr>
              <a:t>→ </a:t>
            </a:r>
            <a:r>
              <a:rPr lang="en-US" altLang="zh-CN" sz="2000" b="1" i="1" dirty="0" err="1">
                <a:latin typeface="Times New Roman" panose="02020603050405020304" pitchFamily="18" charset="0"/>
                <a:cs typeface="Times New Roman" panose="02020603050405020304" pitchFamily="18" charset="0"/>
              </a:rPr>
              <a:t>aAd</a:t>
            </a:r>
            <a:r>
              <a:rPr lang="en-US" altLang="zh-CN" sz="2000" b="1" i="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b="1" i="1" dirty="0" err="1">
                <a:latin typeface="Times New Roman" panose="02020603050405020304" pitchFamily="18" charset="0"/>
                <a:cs typeface="Times New Roman" panose="02020603050405020304" pitchFamily="18" charset="0"/>
              </a:rPr>
              <a:t>aBe</a:t>
            </a:r>
            <a:endParaRPr lang="en-US" altLang="zh-CN" sz="2000" b="1" i="1" dirty="0">
              <a:latin typeface="Times New Roman" panose="02020603050405020304" pitchFamily="18" charset="0"/>
              <a:cs typeface="Times New Roman" panose="02020603050405020304" pitchFamily="18" charset="0"/>
            </a:endParaRPr>
          </a:p>
          <a:p>
            <a:pPr marL="0" lvl="1" indent="0">
              <a:spcBef>
                <a:spcPct val="20000"/>
              </a:spcBef>
              <a:buSzPct val="100000"/>
              <a:buNone/>
              <a:defRPr/>
            </a:pPr>
            <a:r>
              <a:rPr lang="en-US" altLang="zh-CN" sz="2000" b="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A</a:t>
            </a:r>
            <a:r>
              <a:rPr lang="en-US" altLang="zh-CN" sz="2000" b="1" dirty="0">
                <a:latin typeface="Times New Roman" panose="02020603050405020304" pitchFamily="18" charset="0"/>
                <a:cs typeface="Times New Roman" panose="02020603050405020304" pitchFamily="18" charset="0"/>
              </a:rPr>
              <a:t> → </a:t>
            </a:r>
            <a:r>
              <a:rPr lang="en-US" altLang="zh-CN" sz="2000" b="1" i="1" dirty="0">
                <a:latin typeface="Times New Roman" panose="02020603050405020304" pitchFamily="18" charset="0"/>
                <a:cs typeface="Times New Roman" panose="02020603050405020304" pitchFamily="18" charset="0"/>
              </a:rPr>
              <a:t>c</a:t>
            </a:r>
          </a:p>
          <a:p>
            <a:pPr marL="0" lvl="1" indent="0">
              <a:spcBef>
                <a:spcPct val="20000"/>
              </a:spcBef>
              <a:buSzPct val="100000"/>
              <a:buNone/>
              <a:defRPr/>
            </a:pPr>
            <a:r>
              <a:rPr lang="en-US" altLang="zh-CN" sz="2000" b="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B</a:t>
            </a:r>
            <a:r>
              <a:rPr lang="en-US" altLang="zh-CN" sz="2000" b="1" dirty="0">
                <a:latin typeface="Times New Roman" panose="02020603050405020304" pitchFamily="18" charset="0"/>
                <a:cs typeface="Times New Roman" panose="02020603050405020304" pitchFamily="18" charset="0"/>
              </a:rPr>
              <a:t> → </a:t>
            </a:r>
            <a:r>
              <a:rPr lang="en-US" altLang="zh-CN" sz="2000" b="1" i="1" dirty="0">
                <a:latin typeface="Times New Roman" panose="02020603050405020304" pitchFamily="18" charset="0"/>
                <a:cs typeface="Times New Roman" panose="02020603050405020304" pitchFamily="18" charset="0"/>
              </a:rPr>
              <a:t>b</a:t>
            </a:r>
          </a:p>
          <a:p>
            <a:pPr marL="576263" lvl="1" indent="-273050">
              <a:spcBef>
                <a:spcPct val="20000"/>
              </a:spcBef>
              <a:buSzPct val="100000"/>
              <a:buFont typeface="Wingdings" pitchFamily="2" charset="2"/>
              <a:buChar char="Ø"/>
              <a:defRPr/>
            </a:pPr>
            <a:r>
              <a:rPr lang="zh-CN" altLang="en-US" sz="2000" b="1" dirty="0" smtClean="0">
                <a:latin typeface="Times New Roman" panose="02020603050405020304" pitchFamily="18" charset="0"/>
                <a:cs typeface="Times New Roman" panose="02020603050405020304" pitchFamily="18" charset="0"/>
              </a:rPr>
              <a:t>输入 ：   </a:t>
            </a:r>
            <a:r>
              <a:rPr lang="en-US" altLang="zh-CN" sz="2000" b="1" i="1" dirty="0">
                <a:latin typeface="Times New Roman" panose="02020603050405020304" pitchFamily="18" charset="0"/>
                <a:cs typeface="Times New Roman" panose="02020603050405020304" pitchFamily="18" charset="0"/>
              </a:rPr>
              <a:t>a b </a:t>
            </a:r>
            <a:r>
              <a:rPr lang="en-US" altLang="zh-CN" sz="2000" b="1" i="1" dirty="0" smtClean="0">
                <a:latin typeface="Times New Roman" panose="02020603050405020304" pitchFamily="18" charset="0"/>
                <a:cs typeface="Times New Roman" panose="02020603050405020304" pitchFamily="18" charset="0"/>
              </a:rPr>
              <a:t>e</a:t>
            </a:r>
            <a:endParaRPr lang="en-US" altLang="zh-CN" sz="2000" dirty="0" smtClean="0">
              <a:solidFill>
                <a:schemeClr val="tx1"/>
              </a:solidFill>
            </a:endParaRPr>
          </a:p>
          <a:p>
            <a:pPr lvl="1">
              <a:buFontTx/>
              <a:buNone/>
            </a:pPr>
            <a:endParaRPr lang="zh-CN" altLang="en-US" sz="2000" dirty="0">
              <a:solidFill>
                <a:schemeClr val="tx1"/>
              </a:solidFill>
            </a:endParaRPr>
          </a:p>
          <a:p>
            <a:pPr lvl="1">
              <a:buFontTx/>
              <a:buNone/>
            </a:pPr>
            <a:r>
              <a:rPr lang="zh-CN" altLang="en-US" sz="2000" b="1" dirty="0">
                <a:solidFill>
                  <a:srgbClr val="7030A0"/>
                </a:solidFill>
                <a:latin typeface="+mn-ea"/>
                <a:sym typeface="Symbol" pitchFamily="18" charset="2"/>
              </a:rPr>
              <a:t>问题：</a:t>
            </a:r>
            <a:r>
              <a:rPr lang="zh-CN" altLang="en-US" sz="2000" b="1" dirty="0" smtClean="0">
                <a:solidFill>
                  <a:schemeClr val="tx1"/>
                </a:solidFill>
              </a:rPr>
              <a:t>由于</a:t>
            </a:r>
            <a:r>
              <a:rPr lang="zh-CN" altLang="en-US" sz="2000" b="1" dirty="0">
                <a:solidFill>
                  <a:schemeClr val="tx1"/>
                </a:solidFill>
              </a:rPr>
              <a:t>相同左部产生式的</a:t>
            </a:r>
            <a:r>
              <a:rPr lang="zh-CN" altLang="en-US" sz="2000" b="1" dirty="0" smtClean="0">
                <a:solidFill>
                  <a:schemeClr val="tx1"/>
                </a:solidFill>
              </a:rPr>
              <a:t>右部</a:t>
            </a:r>
            <a:r>
              <a:rPr lang="zh-CN" altLang="en-US" sz="2000" b="1" dirty="0">
                <a:solidFill>
                  <a:schemeClr val="tx1"/>
                </a:solidFill>
              </a:rPr>
              <a:t>候选</a:t>
            </a:r>
            <a:r>
              <a:rPr lang="zh-CN" altLang="en-US" sz="2000" b="1" dirty="0" smtClean="0">
                <a:solidFill>
                  <a:schemeClr val="tx1"/>
                </a:solidFill>
              </a:rPr>
              <a:t>式首部符号</a:t>
            </a:r>
            <a:r>
              <a:rPr lang="zh-CN" altLang="en-US" sz="2000" b="1" dirty="0">
                <a:solidFill>
                  <a:schemeClr val="tx1"/>
                </a:solidFill>
              </a:rPr>
              <a:t>相同而引起回溯</a:t>
            </a:r>
            <a:r>
              <a:rPr lang="zh-CN" altLang="en-US" sz="2000" b="1" dirty="0"/>
              <a:t>。</a:t>
            </a:r>
            <a:endParaRPr lang="zh-CN" altLang="en-US" sz="2000" dirty="0"/>
          </a:p>
        </p:txBody>
      </p:sp>
      <p:sp>
        <p:nvSpPr>
          <p:cNvPr id="5" name="灯片编号占位符 5"/>
          <p:cNvSpPr>
            <a:spLocks noGrp="1"/>
          </p:cNvSpPr>
          <p:nvPr>
            <p:ph type="sldNum" sz="quarter" idx="12"/>
          </p:nvPr>
        </p:nvSpPr>
        <p:spPr/>
        <p:txBody>
          <a:bodyPr/>
          <a:lstStyle/>
          <a:p>
            <a:fld id="{86E1E5D6-BAFB-4F0B-A98F-1B59A97CAD11}" type="slidenum">
              <a:rPr lang="en-US" altLang="zh-CN"/>
              <a:pPr/>
              <a:t>11</a:t>
            </a:fld>
            <a:endParaRPr lang="en-US" altLang="zh-CN" dirty="0"/>
          </a:p>
        </p:txBody>
      </p:sp>
    </p:spTree>
    <p:extLst>
      <p:ext uri="{BB962C8B-B14F-4D97-AF65-F5344CB8AC3E}">
        <p14:creationId xmlns:p14="http://schemas.microsoft.com/office/powerpoint/2010/main" val="313029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2122489" y="2409826"/>
            <a:ext cx="1296987" cy="1724025"/>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0</a:t>
            </a:r>
            <a:r>
              <a:rPr lang="en-US" altLang="zh-CN" sz="2000" b="1">
                <a:solidFill>
                  <a:srgbClr val="000000"/>
                </a:solidFill>
                <a:latin typeface="Times New Roman" panose="02020603050405020304" pitchFamily="18" charset="0"/>
                <a:cs typeface="Times New Roman" panose="02020603050405020304" pitchFamily="18" charset="0"/>
              </a:rPr>
              <a:t>:</a:t>
            </a:r>
          </a:p>
          <a:p>
            <a:pPr algn="l">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a:t>
            </a:r>
          </a:p>
          <a:p>
            <a:pPr algn="l"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algn="l"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algn="l"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p>
          <a:p>
            <a:pPr algn="l"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id</a:t>
            </a:r>
          </a:p>
        </p:txBody>
      </p:sp>
      <p:sp>
        <p:nvSpPr>
          <p:cNvPr id="107523" name="Text Box 3"/>
          <p:cNvSpPr txBox="1">
            <a:spLocks noChangeArrowheads="1"/>
          </p:cNvSpPr>
          <p:nvPr/>
        </p:nvSpPr>
        <p:spPr bwMode="auto">
          <a:xfrm>
            <a:off x="3779839" y="1960563"/>
            <a:ext cx="1246187" cy="126206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1</a:t>
            </a:r>
            <a:r>
              <a:rPr lang="en-US" altLang="zh-CN" sz="2000" b="1">
                <a:solidFill>
                  <a:srgbClr val="000000"/>
                </a:solidFill>
                <a:latin typeface="Times New Roman" panose="02020603050405020304" pitchFamily="18" charset="0"/>
                <a:cs typeface="Times New Roman" panose="02020603050405020304" pitchFamily="18" charset="0"/>
              </a:rPr>
              <a:t>:</a:t>
            </a:r>
          </a:p>
          <a:p>
            <a:pPr algn="l"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E′→E· </a:t>
            </a:r>
          </a:p>
          <a:p>
            <a:pPr algn="l"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E→E · +E</a:t>
            </a:r>
          </a:p>
          <a:p>
            <a:pPr algn="l"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E→E · *E</a:t>
            </a:r>
            <a:endParaRPr lang="en-US" altLang="zh-CN" sz="2000" b="1" i="1">
              <a:solidFill>
                <a:srgbClr val="000000"/>
              </a:solidFill>
              <a:latin typeface="Times New Roman" panose="02020603050405020304" pitchFamily="18" charset="0"/>
              <a:cs typeface="Times New Roman" panose="02020603050405020304" pitchFamily="18" charset="0"/>
            </a:endParaRPr>
          </a:p>
        </p:txBody>
      </p:sp>
      <p:sp>
        <p:nvSpPr>
          <p:cNvPr id="107524" name="Line 4"/>
          <p:cNvSpPr>
            <a:spLocks noChangeShapeType="1"/>
          </p:cNvSpPr>
          <p:nvPr/>
        </p:nvSpPr>
        <p:spPr bwMode="auto">
          <a:xfrm flipV="1">
            <a:off x="3438525" y="2854325"/>
            <a:ext cx="31908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525" name="Text Box 5"/>
          <p:cNvSpPr txBox="1">
            <a:spLocks noChangeArrowheads="1"/>
          </p:cNvSpPr>
          <p:nvPr/>
        </p:nvSpPr>
        <p:spPr bwMode="auto">
          <a:xfrm>
            <a:off x="3805239" y="3397250"/>
            <a:ext cx="1214437" cy="178435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2</a:t>
            </a:r>
            <a:r>
              <a:rPr lang="en-US" altLang="zh-CN" sz="2000" b="1">
                <a:solidFill>
                  <a:srgbClr val="000000"/>
                </a:solidFill>
                <a:latin typeface="Times New Roman" panose="02020603050405020304" pitchFamily="18" charset="0"/>
                <a:cs typeface="Times New Roman" panose="02020603050405020304" pitchFamily="18" charset="0"/>
              </a:rPr>
              <a:t>:</a:t>
            </a:r>
          </a:p>
          <a:p>
            <a:pPr algn="l"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 E</a:t>
            </a:r>
            <a:r>
              <a:rPr lang="en-US" altLang="zh-CN" sz="1800" b="1">
                <a:solidFill>
                  <a:srgbClr val="000000"/>
                </a:solidFill>
                <a:latin typeface="Times New Roman" panose="02020603050405020304" pitchFamily="18" charset="0"/>
                <a:cs typeface="Times New Roman" panose="02020603050405020304" pitchFamily="18" charset="0"/>
              </a:rPr>
              <a:t>)</a:t>
            </a:r>
          </a:p>
          <a:p>
            <a:pPr algn="l"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algn="l"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algn="l"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p>
          <a:p>
            <a:pPr algn="l"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id</a:t>
            </a:r>
          </a:p>
        </p:txBody>
      </p:sp>
      <p:sp>
        <p:nvSpPr>
          <p:cNvPr id="107526" name="Line 6"/>
          <p:cNvSpPr>
            <a:spLocks noChangeShapeType="1"/>
          </p:cNvSpPr>
          <p:nvPr/>
        </p:nvSpPr>
        <p:spPr bwMode="auto">
          <a:xfrm flipV="1">
            <a:off x="3432176" y="3687763"/>
            <a:ext cx="38417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527" name="Text Box 7"/>
          <p:cNvSpPr txBox="1">
            <a:spLocks noChangeArrowheads="1"/>
          </p:cNvSpPr>
          <p:nvPr/>
        </p:nvSpPr>
        <p:spPr bwMode="auto">
          <a:xfrm>
            <a:off x="3419475" y="3184526"/>
            <a:ext cx="503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107528" name="Text Box 8"/>
          <p:cNvSpPr txBox="1">
            <a:spLocks noChangeArrowheads="1"/>
          </p:cNvSpPr>
          <p:nvPr/>
        </p:nvSpPr>
        <p:spPr bwMode="auto">
          <a:xfrm>
            <a:off x="2339975" y="5241926"/>
            <a:ext cx="1066800"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3</a:t>
            </a:r>
            <a:r>
              <a:rPr lang="en-US" altLang="zh-CN" sz="2000" b="1">
                <a:solidFill>
                  <a:srgbClr val="000000"/>
                </a:solidFill>
                <a:latin typeface="Times New Roman" panose="02020603050405020304" pitchFamily="18" charset="0"/>
                <a:cs typeface="Times New Roman" panose="02020603050405020304" pitchFamily="18" charset="0"/>
              </a:rPr>
              <a:t>:</a:t>
            </a:r>
          </a:p>
          <a:p>
            <a:pPr algn="l">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a:t>
            </a:r>
            <a:r>
              <a:rPr lang="en-US" altLang="zh-CN" sz="1800" b="1">
                <a:solidFill>
                  <a:srgbClr val="000000"/>
                </a:solidFill>
                <a:latin typeface="Times New Roman" panose="02020603050405020304" pitchFamily="18" charset="0"/>
                <a:cs typeface="Times New Roman" panose="02020603050405020304" pitchFamily="18" charset="0"/>
              </a:rPr>
              <a:t>id</a:t>
            </a:r>
            <a:r>
              <a:rPr lang="en-US" altLang="zh-CN" sz="2000" b="1" i="1">
                <a:solidFill>
                  <a:srgbClr val="000000"/>
                </a:solidFill>
                <a:latin typeface="Times New Roman" panose="02020603050405020304" pitchFamily="18" charset="0"/>
                <a:cs typeface="Times New Roman" panose="02020603050405020304" pitchFamily="18" charset="0"/>
              </a:rPr>
              <a:t> ·</a:t>
            </a:r>
          </a:p>
        </p:txBody>
      </p:sp>
      <p:sp>
        <p:nvSpPr>
          <p:cNvPr id="107529" name="Line 9"/>
          <p:cNvSpPr>
            <a:spLocks noChangeShapeType="1"/>
          </p:cNvSpPr>
          <p:nvPr/>
        </p:nvSpPr>
        <p:spPr bwMode="auto">
          <a:xfrm>
            <a:off x="2941639" y="4132263"/>
            <a:ext cx="9525" cy="109696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530" name="Text Box 10"/>
          <p:cNvSpPr txBox="1">
            <a:spLocks noChangeArrowheads="1"/>
          </p:cNvSpPr>
          <p:nvPr/>
        </p:nvSpPr>
        <p:spPr bwMode="auto">
          <a:xfrm>
            <a:off x="2533650" y="4137026"/>
            <a:ext cx="598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id</a:t>
            </a:r>
          </a:p>
        </p:txBody>
      </p:sp>
      <p:sp>
        <p:nvSpPr>
          <p:cNvPr id="107531" name="Text Box 11"/>
          <p:cNvSpPr txBox="1">
            <a:spLocks noChangeArrowheads="1"/>
          </p:cNvSpPr>
          <p:nvPr/>
        </p:nvSpPr>
        <p:spPr bwMode="auto">
          <a:xfrm>
            <a:off x="5753101" y="1879601"/>
            <a:ext cx="1211263" cy="147796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lnSpc>
                <a:spcPts val="1800"/>
              </a:lnSpc>
              <a:spcBef>
                <a:spcPct val="0"/>
              </a:spcBef>
              <a:buClrTx/>
              <a:buSzTx/>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4</a:t>
            </a:r>
            <a:r>
              <a:rPr lang="en-US" altLang="zh-CN" sz="2000" b="1">
                <a:solidFill>
                  <a:srgbClr val="000000"/>
                </a:solidFill>
                <a:latin typeface="Times New Roman" panose="02020603050405020304" pitchFamily="18" charset="0"/>
                <a:cs typeface="Times New Roman" panose="02020603050405020304" pitchFamily="18" charset="0"/>
              </a:rPr>
              <a:t>:</a:t>
            </a:r>
          </a:p>
          <a:p>
            <a:pPr algn="l">
              <a:lnSpc>
                <a:spcPts val="1800"/>
              </a:lnSpc>
              <a:spcBef>
                <a:spcPct val="0"/>
              </a:spcBef>
              <a:buClrTx/>
              <a:buSzTx/>
              <a:buNone/>
            </a:pPr>
            <a:r>
              <a:rPr lang="en-US" altLang="zh-CN" sz="1800" b="1" i="1">
                <a:solidFill>
                  <a:srgbClr val="000000"/>
                </a:solidFill>
                <a:latin typeface="Times New Roman" panose="02020603050405020304" pitchFamily="18" charset="0"/>
                <a:cs typeface="Times New Roman" panose="02020603050405020304" pitchFamily="18" charset="0"/>
              </a:rPr>
              <a:t>E→E+ · E</a:t>
            </a:r>
          </a:p>
          <a:p>
            <a:pPr algn="l">
              <a:lnSpc>
                <a:spcPts val="1800"/>
              </a:lnSpc>
              <a:spcBef>
                <a:spcPct val="0"/>
              </a:spcBef>
              <a:buClrTx/>
              <a:buSzTx/>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algn="l">
              <a:lnSpc>
                <a:spcPts val="1800"/>
              </a:lnSpc>
              <a:spcBef>
                <a:spcPct val="0"/>
              </a:spcBef>
              <a:buClrTx/>
              <a:buSzTx/>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algn="l">
              <a:lnSpc>
                <a:spcPts val="1800"/>
              </a:lnSpc>
              <a:spcBef>
                <a:spcPct val="0"/>
              </a:spcBef>
              <a:buClrTx/>
              <a:buSzTx/>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p>
          <a:p>
            <a:pPr algn="l">
              <a:lnSpc>
                <a:spcPts val="1800"/>
              </a:lnSpc>
              <a:spcBef>
                <a:spcPct val="0"/>
              </a:spcBef>
              <a:buClrTx/>
              <a:buSzTx/>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id</a:t>
            </a:r>
          </a:p>
        </p:txBody>
      </p:sp>
      <p:sp>
        <p:nvSpPr>
          <p:cNvPr id="107532" name="Text Box 12"/>
          <p:cNvSpPr txBox="1">
            <a:spLocks noChangeArrowheads="1"/>
          </p:cNvSpPr>
          <p:nvPr/>
        </p:nvSpPr>
        <p:spPr bwMode="auto">
          <a:xfrm>
            <a:off x="5753100" y="3392489"/>
            <a:ext cx="1250950" cy="147637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lnSpc>
                <a:spcPts val="1800"/>
              </a:lnSpc>
              <a:spcBef>
                <a:spcPct val="0"/>
              </a:spcBef>
              <a:buClrTx/>
              <a:buSzTx/>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5</a:t>
            </a:r>
            <a:r>
              <a:rPr lang="en-US" altLang="zh-CN" sz="2000" b="1">
                <a:solidFill>
                  <a:srgbClr val="000000"/>
                </a:solidFill>
                <a:latin typeface="Times New Roman" panose="02020603050405020304" pitchFamily="18" charset="0"/>
                <a:cs typeface="Times New Roman" panose="02020603050405020304" pitchFamily="18" charset="0"/>
              </a:rPr>
              <a:t>:</a:t>
            </a:r>
          </a:p>
          <a:p>
            <a:pPr algn="l">
              <a:lnSpc>
                <a:spcPts val="1800"/>
              </a:lnSpc>
              <a:spcBef>
                <a:spcPct val="0"/>
              </a:spcBef>
              <a:buClrTx/>
              <a:buSzTx/>
              <a:buNone/>
            </a:pPr>
            <a:r>
              <a:rPr lang="en-US" altLang="zh-CN" sz="1800" b="1" i="1">
                <a:solidFill>
                  <a:srgbClr val="000000"/>
                </a:solidFill>
                <a:latin typeface="Times New Roman" panose="02020603050405020304" pitchFamily="18" charset="0"/>
                <a:cs typeface="Times New Roman" panose="02020603050405020304" pitchFamily="18" charset="0"/>
              </a:rPr>
              <a:t>E→ E* · E</a:t>
            </a:r>
          </a:p>
          <a:p>
            <a:pPr algn="l">
              <a:lnSpc>
                <a:spcPts val="1800"/>
              </a:lnSpc>
              <a:spcBef>
                <a:spcPct val="0"/>
              </a:spcBef>
              <a:buClrTx/>
              <a:buSzTx/>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algn="l">
              <a:lnSpc>
                <a:spcPts val="1800"/>
              </a:lnSpc>
              <a:spcBef>
                <a:spcPct val="0"/>
              </a:spcBef>
              <a:buClrTx/>
              <a:buSzTx/>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algn="l">
              <a:lnSpc>
                <a:spcPts val="1800"/>
              </a:lnSpc>
              <a:spcBef>
                <a:spcPct val="0"/>
              </a:spcBef>
              <a:buClrTx/>
              <a:buSzTx/>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p>
          <a:p>
            <a:pPr algn="l">
              <a:lnSpc>
                <a:spcPts val="1800"/>
              </a:lnSpc>
              <a:spcBef>
                <a:spcPct val="0"/>
              </a:spcBef>
              <a:buClrTx/>
              <a:buSzTx/>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id</a:t>
            </a:r>
          </a:p>
        </p:txBody>
      </p:sp>
      <p:sp>
        <p:nvSpPr>
          <p:cNvPr id="107533" name="Text Box 15"/>
          <p:cNvSpPr txBox="1">
            <a:spLocks noChangeArrowheads="1"/>
          </p:cNvSpPr>
          <p:nvPr/>
        </p:nvSpPr>
        <p:spPr bwMode="auto">
          <a:xfrm>
            <a:off x="3470275" y="4635501"/>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id</a:t>
            </a:r>
          </a:p>
        </p:txBody>
      </p:sp>
      <p:sp>
        <p:nvSpPr>
          <p:cNvPr id="107534" name="Text Box 17"/>
          <p:cNvSpPr txBox="1">
            <a:spLocks noChangeArrowheads="1"/>
          </p:cNvSpPr>
          <p:nvPr/>
        </p:nvSpPr>
        <p:spPr bwMode="auto">
          <a:xfrm>
            <a:off x="5753100" y="4933950"/>
            <a:ext cx="1244600" cy="101600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lnSpc>
                <a:spcPts val="1800"/>
              </a:lnSpc>
              <a:spcBef>
                <a:spcPct val="0"/>
              </a:spcBef>
              <a:buClrTx/>
              <a:buSzTx/>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6</a:t>
            </a:r>
            <a:r>
              <a:rPr lang="en-US" altLang="zh-CN" sz="2000" b="1">
                <a:solidFill>
                  <a:srgbClr val="000000"/>
                </a:solidFill>
                <a:latin typeface="Times New Roman" panose="02020603050405020304" pitchFamily="18" charset="0"/>
                <a:cs typeface="Times New Roman" panose="02020603050405020304" pitchFamily="18" charset="0"/>
              </a:rPr>
              <a:t>:</a:t>
            </a:r>
          </a:p>
          <a:p>
            <a:pPr algn="l">
              <a:lnSpc>
                <a:spcPts val="1800"/>
              </a:lnSpc>
              <a:spcBef>
                <a:spcPct val="0"/>
              </a:spcBef>
              <a:buClrTx/>
              <a:buSzTx/>
              <a:buNone/>
            </a:pP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a:t>
            </a:r>
          </a:p>
          <a:p>
            <a:pPr algn="l">
              <a:lnSpc>
                <a:spcPts val="1800"/>
              </a:lnSpc>
              <a:spcBef>
                <a:spcPct val="0"/>
              </a:spcBef>
              <a:buClrTx/>
              <a:buSzTx/>
              <a:buNone/>
            </a:pPr>
            <a:r>
              <a:rPr lang="en-US" altLang="zh-CN" sz="1800" b="1" i="1">
                <a:solidFill>
                  <a:srgbClr val="000000"/>
                </a:solidFill>
                <a:latin typeface="Times New Roman" panose="02020603050405020304" pitchFamily="18" charset="0"/>
                <a:cs typeface="Times New Roman" panose="02020603050405020304" pitchFamily="18" charset="0"/>
              </a:rPr>
              <a:t>E→E · +E</a:t>
            </a:r>
          </a:p>
          <a:p>
            <a:pPr algn="l">
              <a:lnSpc>
                <a:spcPts val="1800"/>
              </a:lnSpc>
              <a:spcBef>
                <a:spcPct val="0"/>
              </a:spcBef>
              <a:buClrTx/>
              <a:buSzTx/>
              <a:buNone/>
            </a:pPr>
            <a:r>
              <a:rPr lang="en-US" altLang="zh-CN" sz="1800" b="1" i="1">
                <a:solidFill>
                  <a:srgbClr val="000000"/>
                </a:solidFill>
                <a:latin typeface="Times New Roman" panose="02020603050405020304" pitchFamily="18" charset="0"/>
                <a:cs typeface="Times New Roman" panose="02020603050405020304" pitchFamily="18" charset="0"/>
              </a:rPr>
              <a:t>E→E · *E</a:t>
            </a:r>
          </a:p>
        </p:txBody>
      </p:sp>
      <p:sp>
        <p:nvSpPr>
          <p:cNvPr id="107535" name="Line 18"/>
          <p:cNvSpPr>
            <a:spLocks noChangeShapeType="1"/>
          </p:cNvSpPr>
          <p:nvPr/>
        </p:nvSpPr>
        <p:spPr bwMode="auto">
          <a:xfrm>
            <a:off x="5026025" y="4910138"/>
            <a:ext cx="719138" cy="27781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536" name="Text Box 19"/>
          <p:cNvSpPr txBox="1">
            <a:spLocks noChangeArrowheads="1"/>
          </p:cNvSpPr>
          <p:nvPr/>
        </p:nvSpPr>
        <p:spPr bwMode="auto">
          <a:xfrm>
            <a:off x="4951413" y="4437063"/>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cs typeface="Times New Roman" panose="02020603050405020304" pitchFamily="18" charset="0"/>
              </a:rPr>
              <a:t>E</a:t>
            </a:r>
          </a:p>
        </p:txBody>
      </p:sp>
      <p:sp>
        <p:nvSpPr>
          <p:cNvPr id="107537" name="Text Box 20"/>
          <p:cNvSpPr txBox="1">
            <a:spLocks noChangeArrowheads="1"/>
          </p:cNvSpPr>
          <p:nvPr/>
        </p:nvSpPr>
        <p:spPr bwMode="auto">
          <a:xfrm>
            <a:off x="7408864" y="1316038"/>
            <a:ext cx="1296987" cy="1231106"/>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7</a:t>
            </a:r>
            <a:r>
              <a:rPr lang="en-US" altLang="zh-CN" sz="2000" b="1">
                <a:solidFill>
                  <a:srgbClr val="000000"/>
                </a:solidFill>
                <a:latin typeface="Times New Roman" panose="02020603050405020304" pitchFamily="18" charset="0"/>
                <a:cs typeface="Times New Roman" panose="02020603050405020304" pitchFamily="18" charset="0"/>
              </a:rPr>
              <a:t>:</a:t>
            </a:r>
          </a:p>
          <a:p>
            <a:pPr algn="l">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E→E+E ·</a:t>
            </a:r>
          </a:p>
          <a:p>
            <a:pPr algn="l"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E→E · +E</a:t>
            </a:r>
          </a:p>
          <a:p>
            <a:pPr algn="l"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E→E · *E</a:t>
            </a:r>
            <a:endParaRPr lang="en-US" altLang="zh-CN" sz="2000" b="1" i="1">
              <a:solidFill>
                <a:srgbClr val="000000"/>
              </a:solidFill>
              <a:latin typeface="Times New Roman" panose="02020603050405020304" pitchFamily="18" charset="0"/>
              <a:cs typeface="Times New Roman" panose="02020603050405020304" pitchFamily="18" charset="0"/>
            </a:endParaRPr>
          </a:p>
        </p:txBody>
      </p:sp>
      <p:sp>
        <p:nvSpPr>
          <p:cNvPr id="107538" name="Line 21"/>
          <p:cNvSpPr>
            <a:spLocks noChangeShapeType="1"/>
          </p:cNvSpPr>
          <p:nvPr/>
        </p:nvSpPr>
        <p:spPr bwMode="auto">
          <a:xfrm flipH="1">
            <a:off x="3402013" y="5081589"/>
            <a:ext cx="361950" cy="54133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539" name="Text Box 22"/>
          <p:cNvSpPr txBox="1">
            <a:spLocks noChangeArrowheads="1"/>
          </p:cNvSpPr>
          <p:nvPr/>
        </p:nvSpPr>
        <p:spPr bwMode="auto">
          <a:xfrm>
            <a:off x="7086600" y="4659868"/>
            <a:ext cx="2619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sp>
        <p:nvSpPr>
          <p:cNvPr id="107540" name="Text Box 23"/>
          <p:cNvSpPr txBox="1">
            <a:spLocks noChangeArrowheads="1"/>
          </p:cNvSpPr>
          <p:nvPr/>
        </p:nvSpPr>
        <p:spPr bwMode="auto">
          <a:xfrm>
            <a:off x="7418389" y="3432176"/>
            <a:ext cx="1296987" cy="12922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8</a:t>
            </a:r>
            <a:r>
              <a:rPr lang="en-US" altLang="zh-CN" sz="2000" b="1">
                <a:solidFill>
                  <a:srgbClr val="000000"/>
                </a:solidFill>
                <a:latin typeface="Times New Roman" panose="02020603050405020304" pitchFamily="18" charset="0"/>
                <a:cs typeface="Times New Roman" panose="02020603050405020304" pitchFamily="18" charset="0"/>
              </a:rPr>
              <a:t>:</a:t>
            </a:r>
          </a:p>
          <a:p>
            <a:pPr algn="l">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E→E*E</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1800" b="1" i="1">
                <a:solidFill>
                  <a:srgbClr val="000000"/>
                </a:solidFill>
                <a:latin typeface="Times New Roman" panose="02020603050405020304" pitchFamily="18" charset="0"/>
                <a:cs typeface="Times New Roman" panose="02020603050405020304" pitchFamily="18" charset="0"/>
              </a:rPr>
              <a:t>·</a:t>
            </a:r>
            <a:endParaRPr lang="en-US" altLang="zh-CN" sz="2000" b="1" i="1">
              <a:solidFill>
                <a:srgbClr val="000000"/>
              </a:solidFill>
              <a:latin typeface="Times New Roman" panose="02020603050405020304" pitchFamily="18" charset="0"/>
              <a:cs typeface="Times New Roman" panose="02020603050405020304" pitchFamily="18" charset="0"/>
            </a:endParaRPr>
          </a:p>
          <a:p>
            <a:pPr algn="l"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E→E · +E</a:t>
            </a:r>
          </a:p>
          <a:p>
            <a:pPr algn="l"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E→E · *E</a:t>
            </a:r>
            <a:endParaRPr lang="en-US" altLang="zh-CN" sz="2000" b="1" i="1">
              <a:solidFill>
                <a:srgbClr val="000000"/>
              </a:solidFill>
              <a:latin typeface="Times New Roman" panose="02020603050405020304" pitchFamily="18" charset="0"/>
              <a:cs typeface="Times New Roman" panose="02020603050405020304" pitchFamily="18" charset="0"/>
            </a:endParaRPr>
          </a:p>
        </p:txBody>
      </p:sp>
      <p:sp>
        <p:nvSpPr>
          <p:cNvPr id="107541" name="Line 24"/>
          <p:cNvSpPr>
            <a:spLocks noChangeShapeType="1"/>
          </p:cNvSpPr>
          <p:nvPr/>
        </p:nvSpPr>
        <p:spPr bwMode="auto">
          <a:xfrm>
            <a:off x="5026026" y="2219325"/>
            <a:ext cx="73977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542" name="Text Box 25"/>
          <p:cNvSpPr txBox="1">
            <a:spLocks noChangeArrowheads="1"/>
          </p:cNvSpPr>
          <p:nvPr/>
        </p:nvSpPr>
        <p:spPr bwMode="auto">
          <a:xfrm>
            <a:off x="5062538" y="1885951"/>
            <a:ext cx="38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107543" name="Text Box 26"/>
          <p:cNvSpPr txBox="1">
            <a:spLocks noChangeArrowheads="1"/>
          </p:cNvSpPr>
          <p:nvPr/>
        </p:nvSpPr>
        <p:spPr bwMode="auto">
          <a:xfrm>
            <a:off x="7405688" y="5227639"/>
            <a:ext cx="1223962"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9</a:t>
            </a:r>
            <a:r>
              <a:rPr lang="en-US" altLang="zh-CN" sz="2000" b="1">
                <a:solidFill>
                  <a:srgbClr val="000000"/>
                </a:solidFill>
                <a:latin typeface="Times New Roman" panose="02020603050405020304" pitchFamily="18" charset="0"/>
                <a:cs typeface="Times New Roman" panose="02020603050405020304" pitchFamily="18" charset="0"/>
              </a:rPr>
              <a:t>:</a:t>
            </a:r>
          </a:p>
          <a:p>
            <a:pPr algn="l">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2000" b="1" i="1">
                <a:solidFill>
                  <a:srgbClr val="000000"/>
                </a:solidFill>
                <a:latin typeface="Times New Roman" panose="02020603050405020304" pitchFamily="18" charset="0"/>
                <a:cs typeface="Times New Roman" panose="02020603050405020304" pitchFamily="18" charset="0"/>
              </a:rPr>
              <a:t> ·</a:t>
            </a:r>
          </a:p>
        </p:txBody>
      </p:sp>
      <p:sp>
        <p:nvSpPr>
          <p:cNvPr id="107544" name="Line 27"/>
          <p:cNvSpPr>
            <a:spLocks noChangeShapeType="1"/>
          </p:cNvSpPr>
          <p:nvPr/>
        </p:nvSpPr>
        <p:spPr bwMode="auto">
          <a:xfrm>
            <a:off x="6970714" y="3998913"/>
            <a:ext cx="471487"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545" name="Text Box 28"/>
          <p:cNvSpPr txBox="1">
            <a:spLocks noChangeArrowheads="1"/>
          </p:cNvSpPr>
          <p:nvPr/>
        </p:nvSpPr>
        <p:spPr bwMode="auto">
          <a:xfrm>
            <a:off x="6980238" y="3470276"/>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cs typeface="Times New Roman" panose="02020603050405020304" pitchFamily="18" charset="0"/>
              </a:rPr>
              <a:t>E</a:t>
            </a:r>
          </a:p>
        </p:txBody>
      </p:sp>
      <p:sp>
        <p:nvSpPr>
          <p:cNvPr id="107546" name="Line 29"/>
          <p:cNvSpPr>
            <a:spLocks noChangeShapeType="1"/>
          </p:cNvSpPr>
          <p:nvPr/>
        </p:nvSpPr>
        <p:spPr bwMode="auto">
          <a:xfrm>
            <a:off x="5043488" y="2671764"/>
            <a:ext cx="722312" cy="8270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547" name="Text Box 30"/>
          <p:cNvSpPr txBox="1">
            <a:spLocks noChangeArrowheads="1"/>
          </p:cNvSpPr>
          <p:nvPr/>
        </p:nvSpPr>
        <p:spPr bwMode="auto">
          <a:xfrm>
            <a:off x="4954588" y="2354263"/>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zh-CN" altLang="en-US" b="1">
                <a:solidFill>
                  <a:srgbClr val="000000"/>
                </a:solidFill>
                <a:latin typeface="Times New Roman" panose="02020603050405020304" pitchFamily="18" charset="0"/>
                <a:ea typeface="楷体_GB2312"/>
                <a:cs typeface="楷体_GB2312"/>
              </a:rPr>
              <a:t>*</a:t>
            </a:r>
          </a:p>
        </p:txBody>
      </p:sp>
      <p:sp>
        <p:nvSpPr>
          <p:cNvPr id="107548" name="Text Box 32"/>
          <p:cNvSpPr txBox="1">
            <a:spLocks noChangeArrowheads="1"/>
          </p:cNvSpPr>
          <p:nvPr/>
        </p:nvSpPr>
        <p:spPr bwMode="auto">
          <a:xfrm>
            <a:off x="7010400" y="5559426"/>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107549" name="Text Box 34"/>
          <p:cNvSpPr txBox="1">
            <a:spLocks noChangeArrowheads="1"/>
          </p:cNvSpPr>
          <p:nvPr/>
        </p:nvSpPr>
        <p:spPr bwMode="auto">
          <a:xfrm>
            <a:off x="6188075" y="1419226"/>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id</a:t>
            </a:r>
          </a:p>
        </p:txBody>
      </p:sp>
      <p:sp>
        <p:nvSpPr>
          <p:cNvPr id="107550" name="Text Box 35"/>
          <p:cNvSpPr txBox="1">
            <a:spLocks noChangeArrowheads="1"/>
          </p:cNvSpPr>
          <p:nvPr/>
        </p:nvSpPr>
        <p:spPr bwMode="auto">
          <a:xfrm>
            <a:off x="3419475" y="2362201"/>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cs typeface="Times New Roman" panose="02020603050405020304" pitchFamily="18" charset="0"/>
              </a:rPr>
              <a:t>E</a:t>
            </a:r>
          </a:p>
        </p:txBody>
      </p:sp>
      <p:sp>
        <p:nvSpPr>
          <p:cNvPr id="180255" name="Rectangle 37"/>
          <p:cNvSpPr>
            <a:spLocks noChangeArrowheads="1"/>
          </p:cNvSpPr>
          <p:nvPr/>
        </p:nvSpPr>
        <p:spPr bwMode="auto">
          <a:xfrm>
            <a:off x="527051" y="2373314"/>
            <a:ext cx="1165225" cy="2246769"/>
          </a:xfrm>
          <a:prstGeom prst="rect">
            <a:avLst/>
          </a:prstGeom>
          <a:solidFill>
            <a:schemeClr val="accent5">
              <a:lumMod val="60000"/>
              <a:lumOff val="40000"/>
            </a:schemeClr>
          </a:solidFill>
          <a:ln w="12700">
            <a:solidFill>
              <a:schemeClr val="tx1"/>
            </a:solidFill>
          </a:ln>
        </p:spPr>
        <p:txBody>
          <a:bodyPr>
            <a:spAutoFit/>
          </a:bodyPr>
          <a:lstStyle/>
          <a:p>
            <a:pPr marL="609600" indent="-609600" algn="l">
              <a:buClr>
                <a:srgbClr val="000000"/>
              </a:buClr>
              <a:defRPr/>
            </a:pPr>
            <a:r>
              <a:rPr lang="zh-CN" altLang="en-US" sz="2000" b="1" noProof="1">
                <a:solidFill>
                  <a:srgbClr val="000000"/>
                </a:solidFill>
                <a:latin typeface="华文楷体" pitchFamily="2" charset="-122"/>
                <a:ea typeface="华文楷体" pitchFamily="2" charset="-122"/>
              </a:rPr>
              <a:t>文法</a:t>
            </a:r>
            <a:endParaRPr lang="zh-CN" altLang="zh-CN" sz="2000" b="1" noProof="1">
              <a:solidFill>
                <a:srgbClr val="000000"/>
              </a:solidFill>
              <a:latin typeface="华文楷体" pitchFamily="2" charset="-122"/>
              <a:cs typeface="Times New Roman" pitchFamily="18" charset="0"/>
            </a:endParaRPr>
          </a:p>
          <a:p>
            <a:pPr marL="609600" indent="-609600" algn="l">
              <a:buClr>
                <a:srgbClr val="000000"/>
              </a:buClr>
              <a:defRPr/>
            </a:pPr>
            <a:r>
              <a:rPr lang="en-US" altLang="zh-CN" sz="2000" b="1" i="1" noProof="1">
                <a:solidFill>
                  <a:srgbClr val="000000"/>
                </a:solidFill>
                <a:ea typeface="Times New Roman" pitchFamily="18" charset="0"/>
                <a:cs typeface="华文楷体" pitchFamily="2" charset="-122"/>
              </a:rPr>
              <a:t>E→E+E</a:t>
            </a:r>
            <a:endParaRPr lang="en-US" altLang="zh-CN" sz="2000" b="1" i="1" noProof="1">
              <a:solidFill>
                <a:srgbClr val="000000"/>
              </a:solidFill>
              <a:cs typeface="Times New Roman" pitchFamily="18" charset="0"/>
            </a:endParaRPr>
          </a:p>
          <a:p>
            <a:pPr marL="609600" indent="-609600" algn="l">
              <a:buClr>
                <a:srgbClr val="000000"/>
              </a:buClr>
              <a:defRPr/>
            </a:pPr>
            <a:r>
              <a:rPr lang="en-US" altLang="zh-CN" sz="2000" b="1" i="1" noProof="1">
                <a:solidFill>
                  <a:srgbClr val="000000"/>
                </a:solidFill>
                <a:cs typeface="Times New Roman" pitchFamily="18" charset="0"/>
              </a:rPr>
              <a:t>E→E*E</a:t>
            </a:r>
          </a:p>
          <a:p>
            <a:pPr marL="609600" indent="-609600" algn="l">
              <a:buClr>
                <a:srgbClr val="000000"/>
              </a:buClr>
              <a:defRPr/>
            </a:pPr>
            <a:r>
              <a:rPr lang="en-US" altLang="zh-CN" sz="2000" b="1" i="1" noProof="1">
                <a:solidFill>
                  <a:srgbClr val="000000"/>
                </a:solidFill>
                <a:cs typeface="Times New Roman" pitchFamily="18" charset="0"/>
              </a:rPr>
              <a:t>E→</a:t>
            </a:r>
            <a:r>
              <a:rPr lang="en-US" altLang="zh-CN" sz="2000" b="1" noProof="1">
                <a:solidFill>
                  <a:srgbClr val="000000"/>
                </a:solidFill>
                <a:cs typeface="Times New Roman" pitchFamily="18" charset="0"/>
              </a:rPr>
              <a:t>(</a:t>
            </a:r>
            <a:r>
              <a:rPr lang="en-US" altLang="zh-CN" sz="2000" b="1" i="1" noProof="1">
                <a:solidFill>
                  <a:srgbClr val="000000"/>
                </a:solidFill>
                <a:cs typeface="Times New Roman" pitchFamily="18" charset="0"/>
              </a:rPr>
              <a:t>E</a:t>
            </a:r>
            <a:r>
              <a:rPr lang="en-US" altLang="zh-CN" sz="2000" b="1" noProof="1">
                <a:solidFill>
                  <a:srgbClr val="000000"/>
                </a:solidFill>
                <a:cs typeface="Times New Roman" pitchFamily="18" charset="0"/>
              </a:rPr>
              <a:t>)</a:t>
            </a:r>
          </a:p>
          <a:p>
            <a:pPr marL="609600" indent="-609600" algn="l">
              <a:buClr>
                <a:srgbClr val="000000"/>
              </a:buClr>
              <a:defRPr/>
            </a:pPr>
            <a:r>
              <a:rPr lang="en-US" altLang="zh-CN" sz="2000" b="1" i="1" noProof="1">
                <a:solidFill>
                  <a:srgbClr val="000000"/>
                </a:solidFill>
                <a:cs typeface="Times New Roman" pitchFamily="18" charset="0"/>
              </a:rPr>
              <a:t>E→</a:t>
            </a:r>
            <a:r>
              <a:rPr lang="en-US" altLang="zh-CN" sz="2000" b="1" noProof="1">
                <a:solidFill>
                  <a:srgbClr val="000000"/>
                </a:solidFill>
                <a:cs typeface="Times New Roman" pitchFamily="18" charset="0"/>
              </a:rPr>
              <a:t>id</a:t>
            </a:r>
          </a:p>
        </p:txBody>
      </p:sp>
      <p:sp>
        <p:nvSpPr>
          <p:cNvPr id="107552" name="Line 38"/>
          <p:cNvSpPr>
            <a:spLocks noChangeShapeType="1"/>
          </p:cNvSpPr>
          <p:nvPr/>
        </p:nvSpPr>
        <p:spPr bwMode="auto">
          <a:xfrm rot="10800000">
            <a:off x="5078414" y="4295775"/>
            <a:ext cx="6873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553" name="Text Box 39"/>
          <p:cNvSpPr txBox="1">
            <a:spLocks noChangeArrowheads="1"/>
          </p:cNvSpPr>
          <p:nvPr/>
        </p:nvSpPr>
        <p:spPr bwMode="auto">
          <a:xfrm>
            <a:off x="5407025" y="4391026"/>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id</a:t>
            </a:r>
          </a:p>
        </p:txBody>
      </p:sp>
      <p:sp>
        <p:nvSpPr>
          <p:cNvPr id="107554" name="Text Box 47"/>
          <p:cNvSpPr txBox="1">
            <a:spLocks noChangeArrowheads="1"/>
          </p:cNvSpPr>
          <p:nvPr/>
        </p:nvSpPr>
        <p:spPr bwMode="auto">
          <a:xfrm>
            <a:off x="3324225" y="4086226"/>
            <a:ext cx="503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107555" name="Line 48"/>
          <p:cNvSpPr>
            <a:spLocks noChangeShapeType="1"/>
          </p:cNvSpPr>
          <p:nvPr/>
        </p:nvSpPr>
        <p:spPr bwMode="auto">
          <a:xfrm>
            <a:off x="6964363" y="2205038"/>
            <a:ext cx="431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556" name="Text Box 49"/>
          <p:cNvSpPr txBox="1">
            <a:spLocks noChangeArrowheads="1"/>
          </p:cNvSpPr>
          <p:nvPr/>
        </p:nvSpPr>
        <p:spPr bwMode="auto">
          <a:xfrm>
            <a:off x="7019925" y="1771651"/>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cs typeface="Times New Roman" panose="02020603050405020304" pitchFamily="18" charset="0"/>
              </a:rPr>
              <a:t>E</a:t>
            </a:r>
          </a:p>
        </p:txBody>
      </p:sp>
      <p:sp>
        <p:nvSpPr>
          <p:cNvPr id="107557" name="Line 50"/>
          <p:cNvSpPr>
            <a:spLocks noChangeShapeType="1"/>
          </p:cNvSpPr>
          <p:nvPr/>
        </p:nvSpPr>
        <p:spPr bwMode="auto">
          <a:xfrm flipH="1">
            <a:off x="5049839" y="2649539"/>
            <a:ext cx="668337" cy="101917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558" name="Text Box 51"/>
          <p:cNvSpPr txBox="1">
            <a:spLocks noChangeArrowheads="1"/>
          </p:cNvSpPr>
          <p:nvPr/>
        </p:nvSpPr>
        <p:spPr bwMode="auto">
          <a:xfrm>
            <a:off x="5407025" y="2263776"/>
            <a:ext cx="503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107559" name="Line 55"/>
          <p:cNvSpPr>
            <a:spLocks noChangeShapeType="1"/>
          </p:cNvSpPr>
          <p:nvPr/>
        </p:nvSpPr>
        <p:spPr bwMode="auto">
          <a:xfrm>
            <a:off x="1987551" y="5373688"/>
            <a:ext cx="3524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560" name="Line 58"/>
          <p:cNvSpPr>
            <a:spLocks noChangeShapeType="1"/>
          </p:cNvSpPr>
          <p:nvPr/>
        </p:nvSpPr>
        <p:spPr bwMode="auto">
          <a:xfrm flipV="1">
            <a:off x="6243638" y="1628775"/>
            <a:ext cx="0" cy="215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107561" name="Line 59"/>
          <p:cNvSpPr>
            <a:spLocks noChangeShapeType="1"/>
          </p:cNvSpPr>
          <p:nvPr/>
        </p:nvSpPr>
        <p:spPr bwMode="auto">
          <a:xfrm flipH="1">
            <a:off x="1962150" y="1616075"/>
            <a:ext cx="4281488" cy="12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107562" name="Line 60"/>
          <p:cNvSpPr>
            <a:spLocks noChangeShapeType="1"/>
          </p:cNvSpPr>
          <p:nvPr/>
        </p:nvSpPr>
        <p:spPr bwMode="auto">
          <a:xfrm>
            <a:off x="1979613" y="1628776"/>
            <a:ext cx="0" cy="37449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107563" name="Text Box 61"/>
          <p:cNvSpPr txBox="1">
            <a:spLocks noChangeArrowheads="1"/>
          </p:cNvSpPr>
          <p:nvPr/>
        </p:nvSpPr>
        <p:spPr bwMode="auto">
          <a:xfrm>
            <a:off x="5507039" y="3821113"/>
            <a:ext cx="503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a:solidFill>
                  <a:srgbClr val="000000"/>
                </a:solidFill>
                <a:latin typeface="Times New Roman" panose="02020603050405020304" pitchFamily="18" charset="0"/>
                <a:cs typeface="Times New Roman" panose="02020603050405020304" pitchFamily="18" charset="0"/>
              </a:rPr>
              <a:t>(</a:t>
            </a:r>
          </a:p>
        </p:txBody>
      </p:sp>
      <p:sp>
        <p:nvSpPr>
          <p:cNvPr id="107564" name="Line 62"/>
          <p:cNvSpPr>
            <a:spLocks noChangeShapeType="1"/>
          </p:cNvSpPr>
          <p:nvPr/>
        </p:nvSpPr>
        <p:spPr bwMode="auto">
          <a:xfrm flipH="1">
            <a:off x="3414714" y="4760914"/>
            <a:ext cx="2351087" cy="118903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565" name="Line 63"/>
          <p:cNvSpPr>
            <a:spLocks noChangeShapeType="1"/>
          </p:cNvSpPr>
          <p:nvPr/>
        </p:nvSpPr>
        <p:spPr bwMode="auto">
          <a:xfrm flipV="1">
            <a:off x="7026275" y="5589588"/>
            <a:ext cx="38893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566" name="Line 64"/>
          <p:cNvSpPr>
            <a:spLocks noChangeShapeType="1"/>
          </p:cNvSpPr>
          <p:nvPr/>
        </p:nvSpPr>
        <p:spPr bwMode="auto">
          <a:xfrm flipH="1" flipV="1">
            <a:off x="8816976" y="2738438"/>
            <a:ext cx="3175" cy="23860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107567" name="Line 66"/>
          <p:cNvSpPr>
            <a:spLocks noChangeShapeType="1"/>
          </p:cNvSpPr>
          <p:nvPr/>
        </p:nvSpPr>
        <p:spPr bwMode="auto">
          <a:xfrm flipH="1">
            <a:off x="7027863" y="5157789"/>
            <a:ext cx="1789112" cy="142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sp>
        <p:nvSpPr>
          <p:cNvPr id="107568" name="Text Box 69"/>
          <p:cNvSpPr txBox="1">
            <a:spLocks noChangeArrowheads="1"/>
          </p:cNvSpPr>
          <p:nvPr/>
        </p:nvSpPr>
        <p:spPr bwMode="auto">
          <a:xfrm>
            <a:off x="6965950" y="5049839"/>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107569" name="Line 38"/>
          <p:cNvSpPr>
            <a:spLocks noChangeShapeType="1"/>
          </p:cNvSpPr>
          <p:nvPr/>
        </p:nvSpPr>
        <p:spPr bwMode="auto">
          <a:xfrm rot="10800000" flipV="1">
            <a:off x="6964363" y="2751138"/>
            <a:ext cx="185261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570" name="Rectangle 2"/>
          <p:cNvSpPr>
            <a:spLocks noGrp="1" noChangeArrowheads="1"/>
          </p:cNvSpPr>
          <p:nvPr>
            <p:ph type="title"/>
          </p:nvPr>
        </p:nvSpPr>
        <p:spPr>
          <a:xfrm>
            <a:off x="246501" y="284163"/>
            <a:ext cx="5336077" cy="469901"/>
          </a:xfrm>
        </p:spPr>
        <p:txBody>
          <a:bodyPr/>
          <a:lstStyle/>
          <a:p>
            <a:pPr algn="l" eaLnBrk="1" hangingPunct="1"/>
            <a:r>
              <a:rPr lang="zh-CN" altLang="en-US" sz="2400" dirty="0">
                <a:solidFill>
                  <a:schemeClr val="tx1"/>
                </a:solidFill>
              </a:rPr>
              <a:t>例：算数表达式文法的</a:t>
            </a:r>
            <a:r>
              <a:rPr lang="en-US" altLang="zh-CN" sz="2400" i="1" dirty="0">
                <a:solidFill>
                  <a:schemeClr val="tx1"/>
                </a:solidFill>
                <a:ea typeface="黑体" panose="02010609060101010101" pitchFamily="49" charset="-122"/>
                <a:cs typeface="Times New Roman" panose="02020603050405020304" pitchFamily="18" charset="0"/>
              </a:rPr>
              <a:t>LR</a:t>
            </a:r>
            <a:r>
              <a:rPr lang="zh-CN" altLang="en-US" sz="2400" dirty="0">
                <a:solidFill>
                  <a:schemeClr val="tx1"/>
                </a:solidFill>
              </a:rPr>
              <a:t>分析器</a:t>
            </a:r>
          </a:p>
        </p:txBody>
      </p:sp>
      <p:sp>
        <p:nvSpPr>
          <p:cNvPr id="107571" name="Freeform 53"/>
          <p:cNvSpPr>
            <a:spLocks noChangeArrowheads="1"/>
          </p:cNvSpPr>
          <p:nvPr/>
        </p:nvSpPr>
        <p:spPr bwMode="auto">
          <a:xfrm flipH="1">
            <a:off x="3579814" y="4111626"/>
            <a:ext cx="180975" cy="449263"/>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sp>
        <p:nvSpPr>
          <p:cNvPr id="3" name="任意多边形 2"/>
          <p:cNvSpPr/>
          <p:nvPr/>
        </p:nvSpPr>
        <p:spPr>
          <a:xfrm>
            <a:off x="7010400" y="4589464"/>
            <a:ext cx="288000" cy="409575"/>
          </a:xfrm>
          <a:custGeom>
            <a:avLst/>
            <a:gdLst>
              <a:gd name="connsiteX0" fmla="*/ 46892 w 199820"/>
              <a:gd name="connsiteY0" fmla="*/ 410307 h 410307"/>
              <a:gd name="connsiteX1" fmla="*/ 199292 w 199820"/>
              <a:gd name="connsiteY1" fmla="*/ 257907 h 410307"/>
              <a:gd name="connsiteX2" fmla="*/ 0 w 199820"/>
              <a:gd name="connsiteY2" fmla="*/ 0 h 410307"/>
            </a:gdLst>
            <a:ahLst/>
            <a:cxnLst>
              <a:cxn ang="0">
                <a:pos x="connsiteX0" y="connsiteY0"/>
              </a:cxn>
              <a:cxn ang="0">
                <a:pos x="connsiteX1" y="connsiteY1"/>
              </a:cxn>
              <a:cxn ang="0">
                <a:pos x="connsiteX2" y="connsiteY2"/>
              </a:cxn>
            </a:cxnLst>
            <a:rect l="l" t="t" r="r" b="b"/>
            <a:pathLst>
              <a:path w="199820" h="410307">
                <a:moveTo>
                  <a:pt x="46892" y="410307"/>
                </a:moveTo>
                <a:cubicBezTo>
                  <a:pt x="126999" y="368299"/>
                  <a:pt x="207107" y="326291"/>
                  <a:pt x="199292" y="257907"/>
                </a:cubicBezTo>
                <a:cubicBezTo>
                  <a:pt x="191477" y="189523"/>
                  <a:pt x="95738" y="94761"/>
                  <a:pt x="0" y="0"/>
                </a:cubicBezTo>
              </a:path>
            </a:pathLst>
          </a:custGeom>
          <a:ln w="31750">
            <a:tailEnd type="triangle"/>
          </a:ln>
        </p:spPr>
        <p:style>
          <a:lnRef idx="1">
            <a:schemeClr val="dk1"/>
          </a:lnRef>
          <a:fillRef idx="0">
            <a:schemeClr val="dk1"/>
          </a:fillRef>
          <a:effectRef idx="0">
            <a:schemeClr val="dk1"/>
          </a:effectRef>
          <a:fontRef idx="minor">
            <a:schemeClr val="tx1"/>
          </a:fontRef>
        </p:style>
        <p:txBody>
          <a:bodyPr anchor="ctr"/>
          <a:lstStyle/>
          <a:p>
            <a:pPr algn="l">
              <a:defRPr/>
            </a:pPr>
            <a:endParaRPr lang="zh-CN" altLang="en-US">
              <a:solidFill>
                <a:prstClr val="white"/>
              </a:solidFill>
            </a:endParaRPr>
          </a:p>
        </p:txBody>
      </p:sp>
      <p:grpSp>
        <p:nvGrpSpPr>
          <p:cNvPr id="2" name="组合 5"/>
          <p:cNvGrpSpPr>
            <a:grpSpLocks/>
          </p:cNvGrpSpPr>
          <p:nvPr/>
        </p:nvGrpSpPr>
        <p:grpSpPr bwMode="auto">
          <a:xfrm>
            <a:off x="2636838" y="1544638"/>
            <a:ext cx="1395412" cy="893762"/>
            <a:chOff x="2636838" y="686998"/>
            <a:chExt cx="1395573" cy="893713"/>
          </a:xfrm>
        </p:grpSpPr>
        <p:sp>
          <p:nvSpPr>
            <p:cNvPr id="107622" name="Line 24"/>
            <p:cNvSpPr>
              <a:spLocks noChangeShapeType="1"/>
            </p:cNvSpPr>
            <p:nvPr/>
          </p:nvSpPr>
          <p:spPr bwMode="auto">
            <a:xfrm flipV="1">
              <a:off x="2636838" y="1031875"/>
              <a:ext cx="409576" cy="491332"/>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623" name="Text Box 25"/>
            <p:cNvSpPr txBox="1">
              <a:spLocks noChangeArrowheads="1"/>
            </p:cNvSpPr>
            <p:nvPr/>
          </p:nvSpPr>
          <p:spPr bwMode="auto">
            <a:xfrm>
              <a:off x="2790843" y="1118774"/>
              <a:ext cx="1038345" cy="4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a:spcBef>
                  <a:spcPct val="50000"/>
                </a:spcBef>
              </a:pPr>
              <a:r>
                <a:rPr lang="en-US" altLang="zh-CN" b="1" dirty="0" smtClean="0">
                  <a:solidFill>
                    <a:srgbClr val="FF0000"/>
                  </a:solidFill>
                  <a:latin typeface="Times New Roman" panose="02020603050405020304" pitchFamily="18" charset="0"/>
                  <a:ea typeface="楷体_GB2312"/>
                  <a:cs typeface="Times New Roman" panose="02020603050405020304" pitchFamily="18" charset="0"/>
                </a:rPr>
                <a:t>+,*,</a:t>
              </a:r>
              <a:r>
                <a:rPr lang="en-US" altLang="zh-CN"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7624" name="Text Box 25"/>
            <p:cNvSpPr txBox="1">
              <a:spLocks noChangeArrowheads="1"/>
            </p:cNvSpPr>
            <p:nvPr/>
          </p:nvSpPr>
          <p:spPr bwMode="auto">
            <a:xfrm>
              <a:off x="2994138" y="686998"/>
              <a:ext cx="1038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FF0000"/>
                  </a:solidFill>
                  <a:latin typeface="Times New Roman" panose="02020603050405020304" pitchFamily="18" charset="0"/>
                  <a:cs typeface="Times New Roman" panose="02020603050405020304" pitchFamily="18" charset="0"/>
                </a:rPr>
                <a:t>e1</a:t>
              </a:r>
            </a:p>
          </p:txBody>
        </p:sp>
      </p:grpSp>
      <p:grpSp>
        <p:nvGrpSpPr>
          <p:cNvPr id="4" name="组合 7"/>
          <p:cNvGrpSpPr>
            <a:grpSpLocks/>
          </p:cNvGrpSpPr>
          <p:nvPr/>
        </p:nvGrpSpPr>
        <p:grpSpPr bwMode="auto">
          <a:xfrm>
            <a:off x="1936751" y="1627189"/>
            <a:ext cx="1444625" cy="763587"/>
            <a:chOff x="921628" y="845614"/>
            <a:chExt cx="1443819" cy="763271"/>
          </a:xfrm>
        </p:grpSpPr>
        <p:sp>
          <p:nvSpPr>
            <p:cNvPr id="107619" name="Line 24"/>
            <p:cNvSpPr>
              <a:spLocks noChangeShapeType="1"/>
            </p:cNvSpPr>
            <p:nvPr/>
          </p:nvSpPr>
          <p:spPr bwMode="auto">
            <a:xfrm flipH="1" flipV="1">
              <a:off x="1033487" y="1217268"/>
              <a:ext cx="476337" cy="391617"/>
            </a:xfrm>
            <a:prstGeom prst="line">
              <a:avLst/>
            </a:prstGeom>
            <a:noFill/>
            <a:ln w="38100">
              <a:solidFill>
                <a:srgbClr val="FFC000"/>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620" name="Text Box 25"/>
            <p:cNvSpPr txBox="1">
              <a:spLocks noChangeArrowheads="1"/>
            </p:cNvSpPr>
            <p:nvPr/>
          </p:nvSpPr>
          <p:spPr bwMode="auto">
            <a:xfrm>
              <a:off x="1327801" y="1091574"/>
              <a:ext cx="1037646"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a:t>
              </a:r>
            </a:p>
          </p:txBody>
        </p:sp>
        <p:sp>
          <p:nvSpPr>
            <p:cNvPr id="107621" name="矩形 6"/>
            <p:cNvSpPr>
              <a:spLocks noChangeArrowheads="1"/>
            </p:cNvSpPr>
            <p:nvPr/>
          </p:nvSpPr>
          <p:spPr bwMode="auto">
            <a:xfrm>
              <a:off x="921628" y="845614"/>
              <a:ext cx="474398" cy="46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e2</a:t>
              </a:r>
            </a:p>
          </p:txBody>
        </p:sp>
      </p:grpSp>
      <p:grpSp>
        <p:nvGrpSpPr>
          <p:cNvPr id="5" name="组合 100"/>
          <p:cNvGrpSpPr>
            <a:grpSpLocks/>
          </p:cNvGrpSpPr>
          <p:nvPr/>
        </p:nvGrpSpPr>
        <p:grpSpPr bwMode="auto">
          <a:xfrm>
            <a:off x="4329113" y="2640014"/>
            <a:ext cx="1473200" cy="803275"/>
            <a:chOff x="2636838" y="777888"/>
            <a:chExt cx="1471217" cy="802823"/>
          </a:xfrm>
        </p:grpSpPr>
        <p:sp>
          <p:nvSpPr>
            <p:cNvPr id="107616" name="Line 24"/>
            <p:cNvSpPr>
              <a:spLocks noChangeShapeType="1"/>
            </p:cNvSpPr>
            <p:nvPr/>
          </p:nvSpPr>
          <p:spPr bwMode="auto">
            <a:xfrm flipV="1">
              <a:off x="2636838" y="1031875"/>
              <a:ext cx="409576" cy="491332"/>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617" name="Text Box 25"/>
            <p:cNvSpPr txBox="1">
              <a:spLocks noChangeArrowheads="1"/>
            </p:cNvSpPr>
            <p:nvPr/>
          </p:nvSpPr>
          <p:spPr bwMode="auto">
            <a:xfrm>
              <a:off x="2790668" y="1118774"/>
              <a:ext cx="1038751" cy="4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a:spcBef>
                  <a:spcPct val="50000"/>
                </a:spcBef>
              </a:pPr>
              <a:r>
                <a:rPr lang="en-US" altLang="zh-CN" b="1" dirty="0" smtClean="0">
                  <a:solidFill>
                    <a:srgbClr val="FF0000"/>
                  </a:solidFill>
                  <a:latin typeface="Times New Roman" panose="02020603050405020304" pitchFamily="18" charset="0"/>
                  <a:ea typeface="楷体_GB2312"/>
                  <a:cs typeface="Times New Roman" panose="02020603050405020304" pitchFamily="18" charset="0"/>
                </a:rPr>
                <a:t>+,*,</a:t>
              </a:r>
              <a:r>
                <a:rPr lang="en-US" altLang="zh-CN"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7618" name="Text Box 25"/>
            <p:cNvSpPr txBox="1">
              <a:spLocks noChangeArrowheads="1"/>
            </p:cNvSpPr>
            <p:nvPr/>
          </p:nvSpPr>
          <p:spPr bwMode="auto">
            <a:xfrm>
              <a:off x="3069782" y="777888"/>
              <a:ext cx="1038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FF0000"/>
                  </a:solidFill>
                  <a:latin typeface="Times New Roman" panose="02020603050405020304" pitchFamily="18" charset="0"/>
                  <a:cs typeface="Times New Roman" panose="02020603050405020304" pitchFamily="18" charset="0"/>
                </a:rPr>
                <a:t>e1</a:t>
              </a:r>
            </a:p>
          </p:txBody>
        </p:sp>
      </p:grpSp>
      <p:grpSp>
        <p:nvGrpSpPr>
          <p:cNvPr id="6" name="组合 104"/>
          <p:cNvGrpSpPr>
            <a:grpSpLocks/>
          </p:cNvGrpSpPr>
          <p:nvPr/>
        </p:nvGrpSpPr>
        <p:grpSpPr bwMode="auto">
          <a:xfrm>
            <a:off x="6470651" y="1022351"/>
            <a:ext cx="1395413" cy="893763"/>
            <a:chOff x="2636838" y="686998"/>
            <a:chExt cx="1395573" cy="893713"/>
          </a:xfrm>
        </p:grpSpPr>
        <p:sp>
          <p:nvSpPr>
            <p:cNvPr id="107613" name="Line 24"/>
            <p:cNvSpPr>
              <a:spLocks noChangeShapeType="1"/>
            </p:cNvSpPr>
            <p:nvPr/>
          </p:nvSpPr>
          <p:spPr bwMode="auto">
            <a:xfrm flipV="1">
              <a:off x="2636838" y="1031875"/>
              <a:ext cx="409576" cy="491332"/>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614" name="Text Box 25"/>
            <p:cNvSpPr txBox="1">
              <a:spLocks noChangeArrowheads="1"/>
            </p:cNvSpPr>
            <p:nvPr/>
          </p:nvSpPr>
          <p:spPr bwMode="auto">
            <a:xfrm>
              <a:off x="2790844" y="1118774"/>
              <a:ext cx="1038344" cy="4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a:spcBef>
                  <a:spcPct val="50000"/>
                </a:spcBef>
              </a:pPr>
              <a:r>
                <a:rPr lang="en-US" altLang="zh-CN" b="1" dirty="0" smtClean="0">
                  <a:solidFill>
                    <a:srgbClr val="FF0000"/>
                  </a:solidFill>
                  <a:latin typeface="Times New Roman" panose="02020603050405020304" pitchFamily="18" charset="0"/>
                  <a:ea typeface="楷体_GB2312"/>
                  <a:cs typeface="Times New Roman" panose="02020603050405020304" pitchFamily="18" charset="0"/>
                </a:rPr>
                <a:t>+,*,</a:t>
              </a:r>
              <a:r>
                <a:rPr lang="en-US" altLang="zh-CN"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7615" name="Text Box 25"/>
            <p:cNvSpPr txBox="1">
              <a:spLocks noChangeArrowheads="1"/>
            </p:cNvSpPr>
            <p:nvPr/>
          </p:nvSpPr>
          <p:spPr bwMode="auto">
            <a:xfrm>
              <a:off x="2994138" y="686998"/>
              <a:ext cx="1038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FF0000"/>
                  </a:solidFill>
                  <a:latin typeface="Times New Roman" panose="02020603050405020304" pitchFamily="18" charset="0"/>
                  <a:cs typeface="Times New Roman" panose="02020603050405020304" pitchFamily="18" charset="0"/>
                </a:rPr>
                <a:t>e1</a:t>
              </a:r>
            </a:p>
          </p:txBody>
        </p:sp>
      </p:grpSp>
      <p:grpSp>
        <p:nvGrpSpPr>
          <p:cNvPr id="7" name="组合 108"/>
          <p:cNvGrpSpPr>
            <a:grpSpLocks/>
          </p:cNvGrpSpPr>
          <p:nvPr/>
        </p:nvGrpSpPr>
        <p:grpSpPr bwMode="auto">
          <a:xfrm>
            <a:off x="7019925" y="2665414"/>
            <a:ext cx="1335088" cy="917575"/>
            <a:chOff x="2636838" y="605586"/>
            <a:chExt cx="1335210" cy="917620"/>
          </a:xfrm>
        </p:grpSpPr>
        <p:sp>
          <p:nvSpPr>
            <p:cNvPr id="107610" name="Line 24"/>
            <p:cNvSpPr>
              <a:spLocks noChangeShapeType="1"/>
            </p:cNvSpPr>
            <p:nvPr/>
          </p:nvSpPr>
          <p:spPr bwMode="auto">
            <a:xfrm flipV="1">
              <a:off x="2636838" y="776956"/>
              <a:ext cx="373104" cy="74625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611" name="Text Box 25"/>
            <p:cNvSpPr txBox="1">
              <a:spLocks noChangeArrowheads="1"/>
            </p:cNvSpPr>
            <p:nvPr/>
          </p:nvSpPr>
          <p:spPr bwMode="auto">
            <a:xfrm>
              <a:off x="2751148" y="978666"/>
              <a:ext cx="1038320" cy="461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a:spcBef>
                  <a:spcPct val="50000"/>
                </a:spcBef>
              </a:pPr>
              <a:r>
                <a:rPr lang="en-US" altLang="zh-CN" b="1" dirty="0" smtClean="0">
                  <a:solidFill>
                    <a:srgbClr val="FF0000"/>
                  </a:solidFill>
                  <a:latin typeface="Times New Roman" panose="02020603050405020304" pitchFamily="18" charset="0"/>
                  <a:ea typeface="楷体_GB2312"/>
                  <a:cs typeface="Times New Roman" panose="02020603050405020304" pitchFamily="18" charset="0"/>
                </a:rPr>
                <a:t>+,*,</a:t>
              </a:r>
              <a:r>
                <a:rPr lang="en-US" altLang="zh-CN"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7612" name="Text Box 25"/>
            <p:cNvSpPr txBox="1">
              <a:spLocks noChangeArrowheads="1"/>
            </p:cNvSpPr>
            <p:nvPr/>
          </p:nvSpPr>
          <p:spPr bwMode="auto">
            <a:xfrm>
              <a:off x="2933775" y="605586"/>
              <a:ext cx="1038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FF0000"/>
                  </a:solidFill>
                  <a:latin typeface="Times New Roman" panose="02020603050405020304" pitchFamily="18" charset="0"/>
                  <a:cs typeface="Times New Roman" panose="02020603050405020304" pitchFamily="18" charset="0"/>
                </a:rPr>
                <a:t>e1</a:t>
              </a:r>
            </a:p>
          </p:txBody>
        </p:sp>
      </p:grpSp>
      <p:grpSp>
        <p:nvGrpSpPr>
          <p:cNvPr id="8" name="组合 112"/>
          <p:cNvGrpSpPr>
            <a:grpSpLocks/>
          </p:cNvGrpSpPr>
          <p:nvPr/>
        </p:nvGrpSpPr>
        <p:grpSpPr bwMode="auto">
          <a:xfrm>
            <a:off x="3354389" y="2795589"/>
            <a:ext cx="1570037" cy="574675"/>
            <a:chOff x="796467" y="1033871"/>
            <a:chExt cx="1568980" cy="575013"/>
          </a:xfrm>
        </p:grpSpPr>
        <p:sp>
          <p:nvSpPr>
            <p:cNvPr id="107607" name="Line 24"/>
            <p:cNvSpPr>
              <a:spLocks noChangeShapeType="1"/>
            </p:cNvSpPr>
            <p:nvPr/>
          </p:nvSpPr>
          <p:spPr bwMode="auto">
            <a:xfrm flipH="1" flipV="1">
              <a:off x="1048178" y="1452005"/>
              <a:ext cx="461645" cy="156879"/>
            </a:xfrm>
            <a:prstGeom prst="line">
              <a:avLst/>
            </a:prstGeom>
            <a:noFill/>
            <a:ln w="38100">
              <a:solidFill>
                <a:srgbClr val="FFC000"/>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608" name="Text Box 25"/>
            <p:cNvSpPr txBox="1">
              <a:spLocks noChangeArrowheads="1"/>
            </p:cNvSpPr>
            <p:nvPr/>
          </p:nvSpPr>
          <p:spPr bwMode="auto">
            <a:xfrm>
              <a:off x="1327921" y="1092643"/>
              <a:ext cx="1037526" cy="46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a:t>
              </a:r>
            </a:p>
          </p:txBody>
        </p:sp>
        <p:sp>
          <p:nvSpPr>
            <p:cNvPr id="107609" name="矩形 115"/>
            <p:cNvSpPr>
              <a:spLocks noChangeArrowheads="1"/>
            </p:cNvSpPr>
            <p:nvPr/>
          </p:nvSpPr>
          <p:spPr bwMode="auto">
            <a:xfrm>
              <a:off x="796467" y="1033871"/>
              <a:ext cx="474342" cy="46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e2</a:t>
              </a:r>
            </a:p>
          </p:txBody>
        </p:sp>
      </p:grpSp>
      <p:grpSp>
        <p:nvGrpSpPr>
          <p:cNvPr id="9" name="组合 116"/>
          <p:cNvGrpSpPr>
            <a:grpSpLocks/>
          </p:cNvGrpSpPr>
          <p:nvPr/>
        </p:nvGrpSpPr>
        <p:grpSpPr bwMode="auto">
          <a:xfrm>
            <a:off x="5862639" y="979489"/>
            <a:ext cx="1038225" cy="966787"/>
            <a:chOff x="1327174" y="733968"/>
            <a:chExt cx="1038273" cy="967032"/>
          </a:xfrm>
        </p:grpSpPr>
        <p:sp>
          <p:nvSpPr>
            <p:cNvPr id="107604" name="Line 24"/>
            <p:cNvSpPr>
              <a:spLocks noChangeShapeType="1"/>
            </p:cNvSpPr>
            <p:nvPr/>
          </p:nvSpPr>
          <p:spPr bwMode="auto">
            <a:xfrm flipV="1">
              <a:off x="1509744" y="1083307"/>
              <a:ext cx="222260" cy="525595"/>
            </a:xfrm>
            <a:prstGeom prst="line">
              <a:avLst/>
            </a:prstGeom>
            <a:noFill/>
            <a:ln w="38100">
              <a:solidFill>
                <a:srgbClr val="FFC000"/>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605" name="Text Box 25"/>
            <p:cNvSpPr txBox="1">
              <a:spLocks noChangeArrowheads="1"/>
            </p:cNvSpPr>
            <p:nvPr/>
          </p:nvSpPr>
          <p:spPr bwMode="auto">
            <a:xfrm>
              <a:off x="1327174" y="1238921"/>
              <a:ext cx="1038273" cy="46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a:t>
              </a:r>
            </a:p>
          </p:txBody>
        </p:sp>
        <p:sp>
          <p:nvSpPr>
            <p:cNvPr id="107606" name="矩形 119"/>
            <p:cNvSpPr>
              <a:spLocks noChangeArrowheads="1"/>
            </p:cNvSpPr>
            <p:nvPr/>
          </p:nvSpPr>
          <p:spPr bwMode="auto">
            <a:xfrm>
              <a:off x="1587536" y="733968"/>
              <a:ext cx="474684" cy="46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e2</a:t>
              </a:r>
            </a:p>
          </p:txBody>
        </p:sp>
      </p:grpSp>
      <p:grpSp>
        <p:nvGrpSpPr>
          <p:cNvPr id="10" name="组合 120"/>
          <p:cNvGrpSpPr>
            <a:grpSpLocks/>
          </p:cNvGrpSpPr>
          <p:nvPr/>
        </p:nvGrpSpPr>
        <p:grpSpPr bwMode="auto">
          <a:xfrm>
            <a:off x="5048250" y="3286126"/>
            <a:ext cx="1493838" cy="703263"/>
            <a:chOff x="796939" y="1339563"/>
            <a:chExt cx="1494942" cy="702702"/>
          </a:xfrm>
        </p:grpSpPr>
        <p:sp>
          <p:nvSpPr>
            <p:cNvPr id="107601" name="Line 24"/>
            <p:cNvSpPr>
              <a:spLocks noChangeShapeType="1"/>
            </p:cNvSpPr>
            <p:nvPr/>
          </p:nvSpPr>
          <p:spPr bwMode="auto">
            <a:xfrm flipH="1" flipV="1">
              <a:off x="1183422" y="1838031"/>
              <a:ext cx="331785" cy="3943"/>
            </a:xfrm>
            <a:prstGeom prst="line">
              <a:avLst/>
            </a:prstGeom>
            <a:noFill/>
            <a:ln w="38100">
              <a:solidFill>
                <a:srgbClr val="FFC000"/>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602" name="Text Box 25"/>
            <p:cNvSpPr txBox="1">
              <a:spLocks noChangeArrowheads="1"/>
            </p:cNvSpPr>
            <p:nvPr/>
          </p:nvSpPr>
          <p:spPr bwMode="auto">
            <a:xfrm>
              <a:off x="1252889" y="1339563"/>
              <a:ext cx="1038992" cy="46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a:t>
              </a:r>
            </a:p>
          </p:txBody>
        </p:sp>
        <p:sp>
          <p:nvSpPr>
            <p:cNvPr id="107603" name="矩形 123"/>
            <p:cNvSpPr>
              <a:spLocks noChangeArrowheads="1"/>
            </p:cNvSpPr>
            <p:nvPr/>
          </p:nvSpPr>
          <p:spPr bwMode="auto">
            <a:xfrm>
              <a:off x="796939" y="1580671"/>
              <a:ext cx="475014" cy="46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e2</a:t>
              </a:r>
            </a:p>
          </p:txBody>
        </p:sp>
      </p:grpSp>
      <p:grpSp>
        <p:nvGrpSpPr>
          <p:cNvPr id="12" name="组合 9"/>
          <p:cNvGrpSpPr>
            <a:grpSpLocks/>
          </p:cNvGrpSpPr>
          <p:nvPr/>
        </p:nvGrpSpPr>
        <p:grpSpPr bwMode="auto">
          <a:xfrm>
            <a:off x="4579938" y="1498600"/>
            <a:ext cx="1211262" cy="484188"/>
            <a:chOff x="4016769" y="637446"/>
            <a:chExt cx="1211645" cy="483964"/>
          </a:xfrm>
        </p:grpSpPr>
        <p:sp>
          <p:nvSpPr>
            <p:cNvPr id="105554" name="Line 24"/>
            <p:cNvSpPr>
              <a:spLocks noChangeShapeType="1"/>
            </p:cNvSpPr>
            <p:nvPr/>
          </p:nvSpPr>
          <p:spPr bwMode="auto">
            <a:xfrm flipV="1">
              <a:off x="4328017" y="907196"/>
              <a:ext cx="481164" cy="195173"/>
            </a:xfrm>
            <a:prstGeom prst="line">
              <a:avLst/>
            </a:prstGeom>
            <a:noFill/>
            <a:ln w="38100">
              <a:solidFill>
                <a:schemeClr val="tx2">
                  <a:lumMod val="60000"/>
                  <a:lumOff val="40000"/>
                </a:schemeClr>
              </a:solidFill>
              <a:round/>
              <a:headEnd type="none" w="sm" len="sm"/>
              <a:tailEnd type="triangle" w="med" len="med"/>
            </a:ln>
          </p:spPr>
          <p:txBody>
            <a:bodyPr/>
            <a:lstStyle/>
            <a:p>
              <a:pPr algn="l">
                <a:defRPr/>
              </a:pPr>
              <a:endParaRPr lang="zh-CN" altLang="en-US">
                <a:solidFill>
                  <a:prstClr val="black"/>
                </a:solidFill>
              </a:endParaRPr>
            </a:p>
          </p:txBody>
        </p:sp>
        <p:sp>
          <p:nvSpPr>
            <p:cNvPr id="107599" name="Text Box 25"/>
            <p:cNvSpPr txBox="1">
              <a:spLocks noChangeArrowheads="1"/>
            </p:cNvSpPr>
            <p:nvPr/>
          </p:nvSpPr>
          <p:spPr bwMode="auto">
            <a:xfrm>
              <a:off x="4016769" y="659661"/>
              <a:ext cx="687604" cy="46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a:spcBef>
                  <a:spcPct val="50000"/>
                </a:spcBef>
              </a:pPr>
              <a:r>
                <a:rPr lang="en-US" altLang="zh-CN" b="1">
                  <a:solidFill>
                    <a:srgbClr val="2D83F4"/>
                  </a:solidFill>
                  <a:latin typeface="Times New Roman" panose="02020603050405020304" pitchFamily="18" charset="0"/>
                  <a:ea typeface="楷体_GB2312"/>
                  <a:cs typeface="Times New Roman" panose="02020603050405020304" pitchFamily="18" charset="0"/>
                </a:rPr>
                <a:t>(,id</a:t>
              </a:r>
            </a:p>
          </p:txBody>
        </p:sp>
        <p:sp>
          <p:nvSpPr>
            <p:cNvPr id="107600" name="矩形 8"/>
            <p:cNvSpPr>
              <a:spLocks noChangeArrowheads="1"/>
            </p:cNvSpPr>
            <p:nvPr/>
          </p:nvSpPr>
          <p:spPr bwMode="auto">
            <a:xfrm>
              <a:off x="4745661" y="637446"/>
              <a:ext cx="482753" cy="46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a:spcBef>
                  <a:spcPct val="50000"/>
                </a:spcBef>
              </a:pPr>
              <a:r>
                <a:rPr lang="en-US" altLang="zh-CN" b="1">
                  <a:solidFill>
                    <a:srgbClr val="2D83F4"/>
                  </a:solidFill>
                  <a:latin typeface="Times New Roman" panose="02020603050405020304" pitchFamily="18" charset="0"/>
                  <a:ea typeface="楷体_GB2312"/>
                  <a:cs typeface="Times New Roman" panose="02020603050405020304" pitchFamily="18" charset="0"/>
                </a:rPr>
                <a:t>e3</a:t>
              </a:r>
            </a:p>
          </p:txBody>
        </p:sp>
      </p:grpSp>
      <p:grpSp>
        <p:nvGrpSpPr>
          <p:cNvPr id="13" name="组合 126"/>
          <p:cNvGrpSpPr>
            <a:grpSpLocks/>
          </p:cNvGrpSpPr>
          <p:nvPr/>
        </p:nvGrpSpPr>
        <p:grpSpPr bwMode="auto">
          <a:xfrm>
            <a:off x="7013576" y="4627564"/>
            <a:ext cx="1616075" cy="560387"/>
            <a:chOff x="2138787" y="1892638"/>
            <a:chExt cx="1615751" cy="560332"/>
          </a:xfrm>
        </p:grpSpPr>
        <p:sp>
          <p:nvSpPr>
            <p:cNvPr id="105551" name="Line 24"/>
            <p:cNvSpPr>
              <a:spLocks noChangeShapeType="1"/>
            </p:cNvSpPr>
            <p:nvPr/>
          </p:nvSpPr>
          <p:spPr bwMode="auto">
            <a:xfrm flipV="1">
              <a:off x="2138787" y="2259314"/>
              <a:ext cx="1207846" cy="125401"/>
            </a:xfrm>
            <a:prstGeom prst="line">
              <a:avLst/>
            </a:prstGeom>
            <a:noFill/>
            <a:ln w="38100">
              <a:solidFill>
                <a:schemeClr val="tx2">
                  <a:lumMod val="60000"/>
                  <a:lumOff val="40000"/>
                </a:schemeClr>
              </a:solidFill>
              <a:round/>
              <a:headEnd type="none" w="sm" len="sm"/>
              <a:tailEnd type="triangle" w="med" len="med"/>
            </a:ln>
          </p:spPr>
          <p:txBody>
            <a:bodyPr/>
            <a:lstStyle/>
            <a:p>
              <a:pPr algn="l">
                <a:defRPr/>
              </a:pPr>
              <a:endParaRPr lang="zh-CN" altLang="en-US">
                <a:solidFill>
                  <a:prstClr val="black"/>
                </a:solidFill>
              </a:endParaRPr>
            </a:p>
          </p:txBody>
        </p:sp>
        <p:sp>
          <p:nvSpPr>
            <p:cNvPr id="107596" name="Text Box 25"/>
            <p:cNvSpPr txBox="1">
              <a:spLocks noChangeArrowheads="1"/>
            </p:cNvSpPr>
            <p:nvPr/>
          </p:nvSpPr>
          <p:spPr bwMode="auto">
            <a:xfrm>
              <a:off x="2527647" y="1892638"/>
              <a:ext cx="1038017" cy="46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a:spcBef>
                  <a:spcPct val="50000"/>
                </a:spcBef>
              </a:pPr>
              <a:r>
                <a:rPr lang="en-US" altLang="zh-CN" b="1" dirty="0">
                  <a:solidFill>
                    <a:srgbClr val="2D83F4"/>
                  </a:solidFill>
                  <a:latin typeface="Times New Roman" panose="02020603050405020304" pitchFamily="18" charset="0"/>
                  <a:ea typeface="楷体_GB2312"/>
                  <a:cs typeface="Times New Roman" panose="02020603050405020304" pitchFamily="18" charset="0"/>
                </a:rPr>
                <a:t>(,id</a:t>
              </a:r>
            </a:p>
          </p:txBody>
        </p:sp>
        <p:sp>
          <p:nvSpPr>
            <p:cNvPr id="107597" name="矩形 129"/>
            <p:cNvSpPr>
              <a:spLocks noChangeArrowheads="1"/>
            </p:cNvSpPr>
            <p:nvPr/>
          </p:nvSpPr>
          <p:spPr bwMode="auto">
            <a:xfrm>
              <a:off x="3279971" y="1991053"/>
              <a:ext cx="474567" cy="46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a:spcBef>
                  <a:spcPct val="50000"/>
                </a:spcBef>
              </a:pPr>
              <a:r>
                <a:rPr lang="en-US" altLang="zh-CN" b="1">
                  <a:solidFill>
                    <a:srgbClr val="2D83F4"/>
                  </a:solidFill>
                  <a:latin typeface="Times New Roman" panose="02020603050405020304" pitchFamily="18" charset="0"/>
                  <a:ea typeface="楷体_GB2312"/>
                  <a:cs typeface="Times New Roman" panose="02020603050405020304" pitchFamily="18" charset="0"/>
                </a:rPr>
                <a:t>e3</a:t>
              </a:r>
            </a:p>
          </p:txBody>
        </p:sp>
      </p:grpSp>
      <p:grpSp>
        <p:nvGrpSpPr>
          <p:cNvPr id="14" name="组合 130"/>
          <p:cNvGrpSpPr>
            <a:grpSpLocks/>
          </p:cNvGrpSpPr>
          <p:nvPr/>
        </p:nvGrpSpPr>
        <p:grpSpPr bwMode="auto">
          <a:xfrm>
            <a:off x="3357564" y="1293814"/>
            <a:ext cx="1514475" cy="682625"/>
            <a:chOff x="850009" y="925955"/>
            <a:chExt cx="1515438" cy="682929"/>
          </a:xfrm>
        </p:grpSpPr>
        <p:sp>
          <p:nvSpPr>
            <p:cNvPr id="107592" name="Line 24"/>
            <p:cNvSpPr>
              <a:spLocks noChangeShapeType="1"/>
            </p:cNvSpPr>
            <p:nvPr/>
          </p:nvSpPr>
          <p:spPr bwMode="auto">
            <a:xfrm flipH="1" flipV="1">
              <a:off x="1099688" y="1357797"/>
              <a:ext cx="410134" cy="251087"/>
            </a:xfrm>
            <a:prstGeom prst="line">
              <a:avLst/>
            </a:prstGeom>
            <a:noFill/>
            <a:ln w="38100">
              <a:solidFill>
                <a:srgbClr val="FFC000"/>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593" name="Text Box 25"/>
            <p:cNvSpPr txBox="1">
              <a:spLocks noChangeArrowheads="1"/>
            </p:cNvSpPr>
            <p:nvPr/>
          </p:nvSpPr>
          <p:spPr bwMode="auto">
            <a:xfrm>
              <a:off x="1326562" y="1092716"/>
              <a:ext cx="1038885" cy="46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a:t>
              </a:r>
            </a:p>
          </p:txBody>
        </p:sp>
        <p:sp>
          <p:nvSpPr>
            <p:cNvPr id="107594" name="矩形 133"/>
            <p:cNvSpPr>
              <a:spLocks noChangeArrowheads="1"/>
            </p:cNvSpPr>
            <p:nvPr/>
          </p:nvSpPr>
          <p:spPr bwMode="auto">
            <a:xfrm>
              <a:off x="850009" y="925955"/>
              <a:ext cx="474964" cy="46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e2</a:t>
              </a:r>
            </a:p>
          </p:txBody>
        </p:sp>
      </p:grpSp>
      <p:grpSp>
        <p:nvGrpSpPr>
          <p:cNvPr id="15" name="组合 11"/>
          <p:cNvGrpSpPr>
            <a:grpSpLocks/>
          </p:cNvGrpSpPr>
          <p:nvPr/>
        </p:nvGrpSpPr>
        <p:grpSpPr bwMode="auto">
          <a:xfrm>
            <a:off x="4833938" y="5559426"/>
            <a:ext cx="1670050" cy="498475"/>
            <a:chOff x="4834695" y="4702176"/>
            <a:chExt cx="1669043" cy="497804"/>
          </a:xfrm>
        </p:grpSpPr>
        <p:sp>
          <p:nvSpPr>
            <p:cNvPr id="95" name="Line 24"/>
            <p:cNvSpPr>
              <a:spLocks noChangeShapeType="1"/>
            </p:cNvSpPr>
            <p:nvPr/>
          </p:nvSpPr>
          <p:spPr bwMode="auto">
            <a:xfrm flipH="1">
              <a:off x="5223397" y="4702176"/>
              <a:ext cx="464858" cy="266341"/>
            </a:xfrm>
            <a:prstGeom prst="line">
              <a:avLst/>
            </a:prstGeom>
            <a:noFill/>
            <a:ln w="38100">
              <a:solidFill>
                <a:srgbClr val="00B050"/>
              </a:solidFill>
              <a:round/>
              <a:headEnd type="none" w="sm" len="sm"/>
              <a:tailEnd type="triangle" w="med" len="med"/>
            </a:ln>
          </p:spPr>
          <p:txBody>
            <a:bodyPr/>
            <a:lstStyle/>
            <a:p>
              <a:pPr algn="l">
                <a:defRPr/>
              </a:pPr>
              <a:endParaRPr lang="zh-CN" altLang="en-US">
                <a:solidFill>
                  <a:prstClr val="black"/>
                </a:solidFill>
              </a:endParaRPr>
            </a:p>
          </p:txBody>
        </p:sp>
        <p:sp>
          <p:nvSpPr>
            <p:cNvPr id="107590" name="Text Box 25"/>
            <p:cNvSpPr txBox="1">
              <a:spLocks noChangeArrowheads="1"/>
            </p:cNvSpPr>
            <p:nvPr/>
          </p:nvSpPr>
          <p:spPr bwMode="auto">
            <a:xfrm>
              <a:off x="5466139" y="4738640"/>
              <a:ext cx="1037599" cy="461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en-US" altLang="zh-CN" b="1" dirty="0" smtClean="0">
                  <a:solidFill>
                    <a:srgbClr val="00B050"/>
                  </a:solidFill>
                  <a:latin typeface="华文楷体" panose="02010600040101010101" pitchFamily="2" charset="-122"/>
                  <a:cs typeface="Times New Roman" panose="02020603050405020304" pitchFamily="18" charset="0"/>
                </a:rPr>
                <a:t>$</a:t>
              </a:r>
              <a:endParaRPr lang="en-US" altLang="zh-CN" b="1" dirty="0">
                <a:solidFill>
                  <a:srgbClr val="00B050"/>
                </a:solidFill>
                <a:latin typeface="华文楷体" panose="02010600040101010101" pitchFamily="2" charset="-122"/>
                <a:cs typeface="Times New Roman" panose="02020603050405020304" pitchFamily="18" charset="0"/>
              </a:endParaRPr>
            </a:p>
          </p:txBody>
        </p:sp>
        <p:sp>
          <p:nvSpPr>
            <p:cNvPr id="107591" name="矩形 10"/>
            <p:cNvSpPr>
              <a:spLocks noChangeArrowheads="1"/>
            </p:cNvSpPr>
            <p:nvPr/>
          </p:nvSpPr>
          <p:spPr bwMode="auto">
            <a:xfrm>
              <a:off x="4834695" y="4724371"/>
              <a:ext cx="474376" cy="46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a:spcBef>
                  <a:spcPct val="50000"/>
                </a:spcBef>
              </a:pPr>
              <a:r>
                <a:rPr lang="en-US" altLang="zh-CN" b="1" dirty="0">
                  <a:solidFill>
                    <a:srgbClr val="00B050"/>
                  </a:solidFill>
                  <a:latin typeface="Times New Roman" panose="02020603050405020304" pitchFamily="18" charset="0"/>
                  <a:ea typeface="楷体_GB2312"/>
                  <a:cs typeface="Times New Roman" panose="02020603050405020304" pitchFamily="18" charset="0"/>
                </a:rPr>
                <a:t>e4</a:t>
              </a:r>
            </a:p>
          </p:txBody>
        </p:sp>
      </p:grpSp>
      <p:grpSp>
        <p:nvGrpSpPr>
          <p:cNvPr id="107585" name="组合 105"/>
          <p:cNvGrpSpPr>
            <a:grpSpLocks/>
          </p:cNvGrpSpPr>
          <p:nvPr/>
        </p:nvGrpSpPr>
        <p:grpSpPr bwMode="auto">
          <a:xfrm>
            <a:off x="7026276" y="2320926"/>
            <a:ext cx="582613" cy="1082675"/>
            <a:chOff x="7026274" y="1463673"/>
            <a:chExt cx="582613" cy="1082678"/>
          </a:xfrm>
        </p:grpSpPr>
        <p:sp>
          <p:nvSpPr>
            <p:cNvPr id="107587" name="Line 50"/>
            <p:cNvSpPr>
              <a:spLocks noChangeShapeType="1"/>
            </p:cNvSpPr>
            <p:nvPr/>
          </p:nvSpPr>
          <p:spPr bwMode="auto">
            <a:xfrm flipH="1">
              <a:off x="7026274" y="1663701"/>
              <a:ext cx="366713" cy="8826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pPr algn="l"/>
              <a:endParaRPr lang="zh-CN" altLang="en-US"/>
            </a:p>
          </p:txBody>
        </p:sp>
        <p:sp>
          <p:nvSpPr>
            <p:cNvPr id="107588" name="Text Box 30"/>
            <p:cNvSpPr txBox="1">
              <a:spLocks noChangeArrowheads="1"/>
            </p:cNvSpPr>
            <p:nvPr/>
          </p:nvSpPr>
          <p:spPr bwMode="auto">
            <a:xfrm>
              <a:off x="7075487" y="1463673"/>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spcBef>
                  <a:spcPct val="50000"/>
                </a:spcBef>
                <a:buClrTx/>
                <a:buSzTx/>
                <a:buFont typeface="Arial" panose="020B0604020202020204" pitchFamily="34" charset="0"/>
                <a:buNone/>
              </a:pPr>
              <a:r>
                <a:rPr lang="zh-CN" altLang="en-US" b="1">
                  <a:solidFill>
                    <a:srgbClr val="000000"/>
                  </a:solidFill>
                  <a:latin typeface="Times New Roman" panose="02020603050405020304" pitchFamily="18" charset="0"/>
                  <a:ea typeface="楷体_GB2312"/>
                  <a:cs typeface="楷体_GB2312"/>
                </a:rPr>
                <a:t>*</a:t>
              </a:r>
            </a:p>
          </p:txBody>
        </p:sp>
      </p:grpSp>
      <p:sp>
        <p:nvSpPr>
          <p:cNvPr id="107586" name="矩形 1"/>
          <p:cNvSpPr>
            <a:spLocks noChangeArrowheads="1"/>
          </p:cNvSpPr>
          <p:nvPr/>
        </p:nvSpPr>
        <p:spPr bwMode="auto">
          <a:xfrm>
            <a:off x="28576" y="5462589"/>
            <a:ext cx="2257425" cy="460375"/>
          </a:xfrm>
          <a:prstGeom prst="rect">
            <a:avLst/>
          </a:prstGeom>
          <a:solidFill>
            <a:srgbClr val="FFCCCC"/>
          </a:solidFill>
          <a:ln w="12700">
            <a:solidFill>
              <a:schemeClr val="tx1"/>
            </a:solidFill>
            <a:miter lim="800000"/>
            <a:headEnd/>
            <a:tailEnd/>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eaLnBrk="1" hangingPunct="1"/>
            <a:r>
              <a:rPr lang="en-US" altLang="zh-CN" b="1" i="1" dirty="0">
                <a:solidFill>
                  <a:srgbClr val="000000"/>
                </a:solidFill>
                <a:latin typeface="Times New Roman" panose="02020603050405020304" pitchFamily="18" charset="0"/>
                <a:ea typeface="楷体_GB2312"/>
                <a:cs typeface="Times New Roman" panose="02020603050405020304" pitchFamily="18" charset="0"/>
              </a:rPr>
              <a:t>V</a:t>
            </a:r>
            <a:r>
              <a:rPr lang="en-US" altLang="zh-CN" b="1" i="1" baseline="-25000" dirty="0">
                <a:solidFill>
                  <a:srgbClr val="000000"/>
                </a:solidFill>
                <a:latin typeface="Times New Roman" panose="02020603050405020304" pitchFamily="18" charset="0"/>
                <a:ea typeface="楷体_GB2312"/>
                <a:cs typeface="Times New Roman" panose="02020603050405020304" pitchFamily="18" charset="0"/>
              </a:rPr>
              <a:t>T </a:t>
            </a:r>
            <a:r>
              <a:rPr lang="en-US" altLang="zh-CN" b="1" dirty="0">
                <a:solidFill>
                  <a:srgbClr val="000000"/>
                </a:solidFill>
                <a:latin typeface="Times New Roman" panose="02020603050405020304" pitchFamily="18" charset="0"/>
                <a:ea typeface="楷体_GB2312"/>
                <a:cs typeface="Times New Roman" panose="02020603050405020304" pitchFamily="18" charset="0"/>
              </a:rPr>
              <a:t>={+,*,(,),id</a:t>
            </a:r>
            <a:r>
              <a:rPr lang="en-US" altLang="zh-CN" b="1" dirty="0" smtClean="0">
                <a:solidFill>
                  <a:srgbClr val="000000"/>
                </a:solidFill>
                <a:latin typeface="Times New Roman" panose="02020603050405020304" pitchFamily="18" charset="0"/>
                <a:ea typeface="楷体_GB2312"/>
                <a:cs typeface="Times New Roman" panose="02020603050405020304" pitchFamily="18" charset="0"/>
              </a:rPr>
              <a:t>,$}</a:t>
            </a:r>
            <a:endParaRPr lang="en-US" altLang="zh-CN" b="1" dirty="0">
              <a:solidFill>
                <a:srgbClr val="000000"/>
              </a:solidFill>
              <a:latin typeface="Times New Roman" panose="02020603050405020304" pitchFamily="18" charset="0"/>
              <a:ea typeface="楷体_GB2312"/>
              <a:cs typeface="Times New Roman" panose="02020603050405020304" pitchFamily="18" charset="0"/>
            </a:endParaRPr>
          </a:p>
        </p:txBody>
      </p:sp>
    </p:spTree>
    <p:extLst>
      <p:ext uri="{BB962C8B-B14F-4D97-AF65-F5344CB8AC3E}">
        <p14:creationId xmlns:p14="http://schemas.microsoft.com/office/powerpoint/2010/main" val="2278374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par>
                                <p:cTn id="45" presetID="53" presetClass="entr" presetSubtype="16"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animEffect transition="in" filter="fade">
                                      <p:cBhvr>
                                        <p:cTn id="54" dur="500"/>
                                        <p:tgtEl>
                                          <p:spTgt spid="14"/>
                                        </p:tgtEl>
                                      </p:cBhvr>
                                    </p:animEffect>
                                  </p:childTnLst>
                                </p:cTn>
                              </p:par>
                              <p:par>
                                <p:cTn id="55" presetID="53" presetClass="entr" presetSubtype="16"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Effect transition="in" filter="fade">
                                      <p:cBhvr>
                                        <p:cTn id="59" dur="500"/>
                                        <p:tgtEl>
                                          <p:spTgt spid="13"/>
                                        </p:tgtEl>
                                      </p:cBhvr>
                                    </p:animEffect>
                                  </p:childTnLst>
                                </p:cTn>
                              </p:par>
                              <p:par>
                                <p:cTn id="60" presetID="53" presetClass="entr" presetSubtype="16"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06388" y="381000"/>
            <a:ext cx="8388350" cy="587375"/>
          </a:xfrm>
        </p:spPr>
        <p:txBody>
          <a:bodyPr/>
          <a:lstStyle/>
          <a:p>
            <a:pPr algn="l" eaLnBrk="1" hangingPunct="1"/>
            <a:r>
              <a:rPr lang="zh-CN" altLang="en-US" sz="2800" dirty="0">
                <a:solidFill>
                  <a:schemeClr val="tx1"/>
                </a:solidFill>
              </a:rPr>
              <a:t>带有错误处理子程序的算术表达式文法</a:t>
            </a:r>
            <a:r>
              <a:rPr lang="en-US" altLang="zh-CN" sz="2800" i="1" dirty="0">
                <a:solidFill>
                  <a:schemeClr val="tx1"/>
                </a:solidFill>
                <a:ea typeface="黑体" panose="02010609060101010101" pitchFamily="49" charset="-122"/>
              </a:rPr>
              <a:t>LR</a:t>
            </a:r>
            <a:r>
              <a:rPr lang="zh-CN" altLang="en-US" sz="2800" dirty="0">
                <a:solidFill>
                  <a:schemeClr val="tx1"/>
                </a:solidFill>
              </a:rPr>
              <a:t>分析表</a:t>
            </a:r>
          </a:p>
        </p:txBody>
      </p:sp>
      <p:graphicFrame>
        <p:nvGraphicFramePr>
          <p:cNvPr id="145410" name="表格 145409"/>
          <p:cNvGraphicFramePr>
            <a:graphicFrameLocks noGrp="1"/>
          </p:cNvGraphicFramePr>
          <p:nvPr>
            <p:extLst>
              <p:ext uri="{D42A27DB-BD31-4B8C-83A1-F6EECF244321}">
                <p14:modId xmlns:p14="http://schemas.microsoft.com/office/powerpoint/2010/main" val="2633520790"/>
              </p:ext>
            </p:extLst>
          </p:nvPr>
        </p:nvGraphicFramePr>
        <p:xfrm>
          <a:off x="468313" y="1714500"/>
          <a:ext cx="4032250" cy="3886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576262">
                  <a:extLst>
                    <a:ext uri="{9D8B030D-6E8A-4147-A177-3AD203B41FA5}">
                      <a16:colId xmlns:a16="http://schemas.microsoft.com/office/drawing/2014/main" val="20006"/>
                    </a:ext>
                  </a:extLst>
                </a:gridCol>
                <a:gridCol w="792163">
                  <a:extLst>
                    <a:ext uri="{9D8B030D-6E8A-4147-A177-3AD203B41FA5}">
                      <a16:colId xmlns:a16="http://schemas.microsoft.com/office/drawing/2014/main" val="20007"/>
                    </a:ext>
                  </a:extLst>
                </a:gridCol>
              </a:tblGrid>
              <a:tr h="323850">
                <a:tc rowSpan="2">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状态</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6">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ACTION</a:t>
                      </a:r>
                      <a:endParaRPr kumimoji="0" lang="en-US" altLang="zh-CN" sz="1600" b="1" i="0" u="none" strike="noStrike" cap="none" normalizeH="0" baseline="0" smtClean="0">
                        <a:ln>
                          <a:noFill/>
                        </a:ln>
                        <a:solidFill>
                          <a:schemeClr val="tx1"/>
                        </a:solidFill>
                        <a:effectLst/>
                        <a:latin typeface="华文楷体" panose="02010600040101010101" pitchFamily="2" charset="-122"/>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GOTO</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0"/>
                  </a:ext>
                </a:extLst>
              </a:tr>
              <a:tr h="323850">
                <a:tc vMerge="1">
                  <a:txBody>
                    <a:bodyPr/>
                    <a:lstStyle/>
                    <a:p>
                      <a:endParaRPr lang="zh-CN" altLang="en-US"/>
                    </a:p>
                  </a:txBody>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id</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16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e3</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s5</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e3</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endParaRPr kumimoji="0" lang="zh-CN" altLang="en-US" sz="1600" b="1" i="0" u="none" strike="noStrike" cap="none" normalizeH="0" baseline="0" smtClean="0">
                        <a:ln>
                          <a:noFill/>
                        </a:ln>
                        <a:solidFill>
                          <a:srgbClr val="FFC000"/>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acc</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16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7F7F7F"/>
                          </a:solidFill>
                          <a:effectLst/>
                          <a:latin typeface="Times New Roman" panose="02020603050405020304" pitchFamily="18" charset="0"/>
                          <a:ea typeface="宋体" panose="02010600030101010101" pitchFamily="2" charset="-122"/>
                        </a:rPr>
                        <a:t>r4</a:t>
                      </a:r>
                      <a:endParaRPr kumimoji="0" lang="en-US" altLang="zh-CN" sz="1600" b="1" i="0" u="none" strike="noStrike" cap="none" normalizeH="0" baseline="-25000" smtClean="0">
                        <a:ln>
                          <a:noFill/>
                        </a:ln>
                        <a:solidFill>
                          <a:srgbClr val="7F7F7F"/>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r4</a:t>
                      </a:r>
                      <a:endParaRPr kumimoji="0" lang="en-US" altLang="zh-CN" sz="16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7F7F7F"/>
                          </a:solidFill>
                          <a:effectLst/>
                          <a:latin typeface="Times New Roman" panose="02020603050405020304" pitchFamily="18" charset="0"/>
                          <a:ea typeface="宋体" panose="02010600030101010101" pitchFamily="2" charset="-122"/>
                        </a:rPr>
                        <a:t>r4</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endParaRPr kumimoji="0" lang="zh-CN" altLang="en-US" sz="1600" b="1" i="0" u="none" strike="noStrike" cap="none" normalizeH="0" baseline="0" smtClean="0">
                        <a:ln>
                          <a:noFill/>
                        </a:ln>
                        <a:solidFill>
                          <a:srgbClr val="FFC000"/>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e3</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s5</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e3</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s9</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e4</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7F7F7F"/>
                          </a:solidFill>
                          <a:effectLst/>
                          <a:latin typeface="Times New Roman" panose="02020603050405020304" pitchFamily="18" charset="0"/>
                          <a:ea typeface="宋体" panose="02010600030101010101" pitchFamily="2" charset="-122"/>
                        </a:rPr>
                        <a:t>r1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s5</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7F7F7F"/>
                          </a:solidFill>
                          <a:effectLst/>
                          <a:latin typeface="Times New Roman" panose="02020603050405020304" pitchFamily="18" charset="0"/>
                          <a:ea typeface="宋体" panose="02010600030101010101" pitchFamily="2" charset="-122"/>
                        </a:rPr>
                        <a:t>r1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7F7F7F"/>
                          </a:solidFill>
                          <a:effectLst/>
                          <a:latin typeface="Times New Roman" panose="02020603050405020304" pitchFamily="18" charset="0"/>
                          <a:ea typeface="宋体" panose="02010600030101010101" pitchFamily="2" charset="-122"/>
                        </a:rPr>
                        <a:t>r2</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7F7F7F"/>
                          </a:solidFill>
                          <a:effectLst/>
                          <a:latin typeface="Times New Roman" panose="02020603050405020304" pitchFamily="18" charset="0"/>
                          <a:ea typeface="宋体" panose="02010600030101010101" pitchFamily="2" charset="-122"/>
                        </a:rPr>
                        <a:t>r2</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7F7F7F"/>
                          </a:solidFill>
                          <a:effectLst/>
                          <a:latin typeface="Times New Roman" panose="02020603050405020304" pitchFamily="18" charset="0"/>
                          <a:ea typeface="宋体" panose="02010600030101010101" pitchFamily="2" charset="-122"/>
                        </a:rPr>
                        <a:t>r3</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rgbClr val="7F7F7F"/>
                          </a:solidFill>
                          <a:effectLst/>
                          <a:latin typeface="Times New Roman" panose="02020603050405020304" pitchFamily="18" charset="0"/>
                          <a:ea typeface="宋体" panose="02010600030101010101" pitchFamily="2" charset="-122"/>
                        </a:rPr>
                        <a:t>r3</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09684" name="矩形 53"/>
          <p:cNvSpPr>
            <a:spLocks noChangeArrowheads="1"/>
          </p:cNvSpPr>
          <p:nvPr/>
        </p:nvSpPr>
        <p:spPr bwMode="auto">
          <a:xfrm>
            <a:off x="4724400" y="1687606"/>
            <a:ext cx="4284663"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l">
              <a:lnSpc>
                <a:spcPts val="3000"/>
              </a:lnSpc>
              <a:buClrTx/>
              <a:buFont typeface="Wingdings" panose="05000000000000000000" pitchFamily="2" charset="2"/>
              <a:buChar char="Ø"/>
            </a:pPr>
            <a:r>
              <a:rPr lang="zh-CN" altLang="en-US" sz="2500" b="1" dirty="0">
                <a:solidFill>
                  <a:srgbClr val="000000"/>
                </a:solidFill>
                <a:latin typeface="Times New Roman" panose="02020603050405020304" pitchFamily="18" charset="0"/>
                <a:ea typeface="华文楷体" panose="02010600040101010101" pitchFamily="2" charset="-122"/>
              </a:rPr>
              <a:t>错误处理例程</a:t>
            </a:r>
            <a:endParaRPr lang="en-US" altLang="zh-CN" sz="2500" b="1" dirty="0">
              <a:solidFill>
                <a:srgbClr val="000000"/>
              </a:solidFill>
              <a:latin typeface="Times New Roman" panose="02020603050405020304" pitchFamily="18" charset="0"/>
              <a:cs typeface="Times New Roman" panose="02020603050405020304" pitchFamily="18" charset="0"/>
            </a:endParaRPr>
          </a:p>
          <a:p>
            <a:pPr lvl="1" algn="l">
              <a:lnSpc>
                <a:spcPts val="3000"/>
              </a:lnSpc>
              <a:buClrTx/>
              <a:buFont typeface="Wingdings" panose="05000000000000000000" pitchFamily="2" charset="2"/>
              <a:buChar char="Ø"/>
            </a:pPr>
            <a:r>
              <a:rPr lang="en-US" altLang="zh-CN" sz="2000" b="1" i="1" dirty="0">
                <a:solidFill>
                  <a:srgbClr val="000000"/>
                </a:solidFill>
                <a:latin typeface="Times New Roman" panose="02020603050405020304" pitchFamily="18" charset="0"/>
                <a:cs typeface="Times New Roman" panose="02020603050405020304" pitchFamily="18" charset="0"/>
              </a:rPr>
              <a:t>e</a:t>
            </a:r>
            <a:r>
              <a:rPr lang="en-US" altLang="zh-CN" sz="2000" b="1" dirty="0">
                <a:solidFill>
                  <a:srgbClr val="000000"/>
                </a:solidFill>
                <a:latin typeface="Times New Roman" panose="02020603050405020304" pitchFamily="18" charset="0"/>
                <a:cs typeface="Times New Roman" panose="02020603050405020304" pitchFamily="18" charset="0"/>
              </a:rPr>
              <a:t>1</a:t>
            </a:r>
            <a:r>
              <a:rPr lang="zh-CN" altLang="en-US"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：将状态</a:t>
            </a:r>
            <a:r>
              <a:rPr lang="en-US" altLang="zh-CN" sz="2000" b="1" dirty="0">
                <a:solidFill>
                  <a:srgbClr val="000000"/>
                </a:solidFill>
                <a:latin typeface="Times New Roman" panose="02020603050405020304" pitchFamily="18" charset="0"/>
              </a:rPr>
              <a:t>3</a:t>
            </a:r>
            <a:r>
              <a:rPr lang="zh-CN" altLang="en-US" sz="2000" b="1" dirty="0">
                <a:solidFill>
                  <a:srgbClr val="000000"/>
                </a:solidFill>
                <a:latin typeface="Times New Roman" panose="02020603050405020304" pitchFamily="18" charset="0"/>
                <a:ea typeface="华文楷体" panose="02010600040101010101" pitchFamily="2" charset="-122"/>
              </a:rPr>
              <a:t>压入栈中，发出诊断信息“</a:t>
            </a:r>
            <a:r>
              <a:rPr lang="zh-CN" altLang="en-US" sz="2000" b="1" dirty="0">
                <a:solidFill>
                  <a:srgbClr val="2D83F4"/>
                </a:solidFill>
                <a:latin typeface="Times New Roman" panose="02020603050405020304" pitchFamily="18" charset="0"/>
                <a:ea typeface="华文楷体" panose="02010600040101010101" pitchFamily="2" charset="-122"/>
              </a:rPr>
              <a:t>缺少运算分量</a:t>
            </a:r>
            <a:r>
              <a:rPr lang="zh-CN" altLang="en-US" sz="2000" b="1" dirty="0">
                <a:solidFill>
                  <a:srgbClr val="000000"/>
                </a:solidFill>
                <a:latin typeface="Times New Roman" panose="02020603050405020304" pitchFamily="18" charset="0"/>
                <a:ea typeface="华文楷体" panose="02010600040101010101" pitchFamily="2" charset="-122"/>
              </a:rPr>
              <a:t>”</a:t>
            </a:r>
            <a:endParaRPr lang="en-US" altLang="zh-CN" sz="2000" b="1" dirty="0">
              <a:solidFill>
                <a:srgbClr val="000000"/>
              </a:solidFill>
              <a:latin typeface="Times New Roman" panose="02020603050405020304" pitchFamily="18" charset="0"/>
            </a:endParaRPr>
          </a:p>
          <a:p>
            <a:pPr lvl="1" algn="l">
              <a:lnSpc>
                <a:spcPts val="3000"/>
              </a:lnSpc>
              <a:buClrTx/>
              <a:buFont typeface="Wingdings" panose="05000000000000000000" pitchFamily="2" charset="2"/>
              <a:buChar char="Ø"/>
            </a:pPr>
            <a:r>
              <a:rPr lang="en-US" altLang="zh-CN" sz="2000" b="1" i="1" dirty="0">
                <a:solidFill>
                  <a:srgbClr val="000000"/>
                </a:solidFill>
                <a:latin typeface="Times New Roman" panose="02020603050405020304" pitchFamily="18" charset="0"/>
              </a:rPr>
              <a:t>e</a:t>
            </a:r>
            <a:r>
              <a:rPr lang="en-US" altLang="zh-CN" sz="2000" b="1" dirty="0">
                <a:solidFill>
                  <a:srgbClr val="000000"/>
                </a:solidFill>
                <a:latin typeface="Times New Roman" panose="02020603050405020304" pitchFamily="18" charset="0"/>
              </a:rPr>
              <a:t>2</a:t>
            </a:r>
            <a:r>
              <a:rPr lang="zh-CN" altLang="en-US" sz="2000" b="1" dirty="0">
                <a:solidFill>
                  <a:srgbClr val="000000"/>
                </a:solidFill>
                <a:latin typeface="Times New Roman" panose="02020603050405020304" pitchFamily="18" charset="0"/>
                <a:ea typeface="华文楷体" panose="02010600040101010101" pitchFamily="2" charset="-122"/>
              </a:rPr>
              <a:t>：从输入中删除“</a:t>
            </a:r>
            <a:r>
              <a:rPr lang="en-US" altLang="zh-CN" sz="2000" b="1" dirty="0">
                <a:solidFill>
                  <a:srgbClr val="000000"/>
                </a:solidFill>
                <a:latin typeface="Times New Roman" panose="02020603050405020304" pitchFamily="18" charset="0"/>
              </a:rPr>
              <a:t>)</a:t>
            </a:r>
            <a:r>
              <a:rPr lang="zh-CN" altLang="en-US" sz="2000" b="1" dirty="0">
                <a:solidFill>
                  <a:srgbClr val="000000"/>
                </a:solidFill>
                <a:latin typeface="Times New Roman" panose="02020603050405020304" pitchFamily="18" charset="0"/>
                <a:ea typeface="华文楷体" panose="02010600040101010101" pitchFamily="2" charset="-122"/>
              </a:rPr>
              <a:t>”，发出诊断信息“</a:t>
            </a:r>
            <a:r>
              <a:rPr lang="zh-CN" altLang="en-US" sz="2000" b="1" dirty="0">
                <a:solidFill>
                  <a:srgbClr val="2D83F4"/>
                </a:solidFill>
                <a:latin typeface="Times New Roman" panose="02020603050405020304" pitchFamily="18" charset="0"/>
                <a:ea typeface="华文楷体" panose="02010600040101010101" pitchFamily="2" charset="-122"/>
              </a:rPr>
              <a:t>不匹配的右括号</a:t>
            </a:r>
            <a:r>
              <a:rPr lang="zh-CN" altLang="en-US" sz="2000" b="1" dirty="0">
                <a:solidFill>
                  <a:srgbClr val="000000"/>
                </a:solidFill>
                <a:latin typeface="Times New Roman" panose="02020603050405020304" pitchFamily="18" charset="0"/>
                <a:ea typeface="华文楷体" panose="02010600040101010101" pitchFamily="2" charset="-122"/>
              </a:rPr>
              <a:t>”</a:t>
            </a:r>
            <a:endParaRPr lang="en-US" altLang="zh-CN" sz="2000" b="1" dirty="0">
              <a:solidFill>
                <a:srgbClr val="000000"/>
              </a:solidFill>
              <a:latin typeface="Times New Roman" panose="02020603050405020304" pitchFamily="18" charset="0"/>
            </a:endParaRPr>
          </a:p>
          <a:p>
            <a:pPr lvl="1" algn="l">
              <a:lnSpc>
                <a:spcPts val="3000"/>
              </a:lnSpc>
              <a:buClrTx/>
              <a:buFont typeface="Wingdings" panose="05000000000000000000" pitchFamily="2" charset="2"/>
              <a:buChar char="Ø"/>
            </a:pPr>
            <a:r>
              <a:rPr lang="en-US" altLang="zh-CN" sz="2000" b="1" i="1" dirty="0">
                <a:solidFill>
                  <a:srgbClr val="000000"/>
                </a:solidFill>
                <a:latin typeface="Times New Roman" panose="02020603050405020304" pitchFamily="18" charset="0"/>
              </a:rPr>
              <a:t>e</a:t>
            </a:r>
            <a:r>
              <a:rPr lang="en-US" altLang="zh-CN" sz="2000" b="1" dirty="0">
                <a:solidFill>
                  <a:srgbClr val="000000"/>
                </a:solidFill>
                <a:latin typeface="Times New Roman" panose="02020603050405020304" pitchFamily="18" charset="0"/>
              </a:rPr>
              <a:t>3</a:t>
            </a:r>
            <a:r>
              <a:rPr lang="zh-CN" altLang="en-US" sz="2000" b="1" dirty="0">
                <a:solidFill>
                  <a:srgbClr val="000000"/>
                </a:solidFill>
                <a:latin typeface="Times New Roman" panose="02020603050405020304" pitchFamily="18" charset="0"/>
                <a:ea typeface="华文楷体" panose="02010600040101010101" pitchFamily="2" charset="-122"/>
              </a:rPr>
              <a:t>：将状态</a:t>
            </a:r>
            <a:r>
              <a:rPr lang="en-US" altLang="zh-CN" sz="2000" b="1" dirty="0">
                <a:solidFill>
                  <a:srgbClr val="000000"/>
                </a:solidFill>
                <a:latin typeface="Times New Roman" panose="02020603050405020304" pitchFamily="18" charset="0"/>
              </a:rPr>
              <a:t>4</a:t>
            </a:r>
            <a:r>
              <a:rPr lang="zh-CN" altLang="en-US" sz="2000" b="1" dirty="0">
                <a:solidFill>
                  <a:srgbClr val="000000"/>
                </a:solidFill>
                <a:latin typeface="Times New Roman" panose="02020603050405020304" pitchFamily="18" charset="0"/>
                <a:ea typeface="华文楷体" panose="02010600040101010101" pitchFamily="2" charset="-122"/>
              </a:rPr>
              <a:t>压入栈中，发出诊断信息“</a:t>
            </a:r>
            <a:r>
              <a:rPr lang="zh-CN" altLang="en-US" sz="2000" b="1" dirty="0">
                <a:solidFill>
                  <a:srgbClr val="2D83F4"/>
                </a:solidFill>
                <a:latin typeface="Times New Roman" panose="02020603050405020304" pitchFamily="18" charset="0"/>
                <a:ea typeface="华文楷体" panose="02010600040101010101" pitchFamily="2" charset="-122"/>
              </a:rPr>
              <a:t>缺少运算符</a:t>
            </a:r>
            <a:r>
              <a:rPr lang="zh-CN" altLang="en-US" sz="2000" b="1" dirty="0">
                <a:solidFill>
                  <a:srgbClr val="000000"/>
                </a:solidFill>
                <a:latin typeface="Times New Roman" panose="02020603050405020304" pitchFamily="18" charset="0"/>
                <a:ea typeface="华文楷体" panose="02010600040101010101" pitchFamily="2" charset="-122"/>
              </a:rPr>
              <a:t>”</a:t>
            </a:r>
            <a:endParaRPr lang="en-US" altLang="zh-CN" sz="2000" b="1" dirty="0">
              <a:solidFill>
                <a:srgbClr val="000000"/>
              </a:solidFill>
              <a:latin typeface="Times New Roman" panose="02020603050405020304" pitchFamily="18" charset="0"/>
            </a:endParaRPr>
          </a:p>
          <a:p>
            <a:pPr lvl="1" algn="l">
              <a:lnSpc>
                <a:spcPts val="3000"/>
              </a:lnSpc>
              <a:buClrTx/>
              <a:buFont typeface="Wingdings" panose="05000000000000000000" pitchFamily="2" charset="2"/>
              <a:buChar char="Ø"/>
            </a:pPr>
            <a:r>
              <a:rPr lang="en-US" altLang="zh-CN" sz="2000" b="1" i="1" dirty="0">
                <a:solidFill>
                  <a:srgbClr val="000000"/>
                </a:solidFill>
                <a:latin typeface="Times New Roman" panose="02020603050405020304" pitchFamily="18" charset="0"/>
              </a:rPr>
              <a:t>e</a:t>
            </a:r>
            <a:r>
              <a:rPr lang="en-US" altLang="zh-CN" sz="2000" b="1" dirty="0">
                <a:solidFill>
                  <a:srgbClr val="000000"/>
                </a:solidFill>
                <a:latin typeface="Times New Roman" panose="02020603050405020304" pitchFamily="18" charset="0"/>
              </a:rPr>
              <a:t>4</a:t>
            </a:r>
            <a:r>
              <a:rPr lang="zh-CN" altLang="en-US" sz="2000" b="1" dirty="0">
                <a:solidFill>
                  <a:srgbClr val="000000"/>
                </a:solidFill>
                <a:latin typeface="Times New Roman" panose="02020603050405020304" pitchFamily="18" charset="0"/>
                <a:ea typeface="华文楷体" panose="02010600040101010101" pitchFamily="2" charset="-122"/>
              </a:rPr>
              <a:t>：将状态</a:t>
            </a:r>
            <a:r>
              <a:rPr lang="en-US" altLang="zh-CN" sz="2000" b="1" dirty="0">
                <a:solidFill>
                  <a:srgbClr val="000000"/>
                </a:solidFill>
                <a:latin typeface="Times New Roman" panose="02020603050405020304" pitchFamily="18" charset="0"/>
              </a:rPr>
              <a:t>9</a:t>
            </a:r>
            <a:r>
              <a:rPr lang="zh-CN" altLang="en-US" sz="2000" b="1" dirty="0">
                <a:solidFill>
                  <a:srgbClr val="000000"/>
                </a:solidFill>
                <a:latin typeface="Times New Roman" panose="02020603050405020304" pitchFamily="18" charset="0"/>
                <a:ea typeface="华文楷体" panose="02010600040101010101" pitchFamily="2" charset="-122"/>
              </a:rPr>
              <a:t>压入栈中，发出诊断信息“</a:t>
            </a:r>
            <a:r>
              <a:rPr lang="zh-CN" altLang="en-US" sz="2000" b="1" dirty="0">
                <a:solidFill>
                  <a:srgbClr val="2D83F4"/>
                </a:solidFill>
                <a:latin typeface="Times New Roman" panose="02020603050405020304" pitchFamily="18" charset="0"/>
                <a:ea typeface="华文楷体" panose="02010600040101010101" pitchFamily="2" charset="-122"/>
              </a:rPr>
              <a:t>缺少右括号</a:t>
            </a:r>
            <a:r>
              <a:rPr lang="zh-CN" altLang="en-US" sz="2000" b="1" dirty="0">
                <a:solidFill>
                  <a:srgbClr val="000000"/>
                </a:solidFill>
                <a:latin typeface="Times New Roman" panose="02020603050405020304" pitchFamily="18" charset="0"/>
                <a:ea typeface="华文楷体" panose="02010600040101010101" pitchFamily="2" charset="-122"/>
              </a:rPr>
              <a:t>”</a:t>
            </a:r>
            <a:endParaRPr lang="en-US" altLang="zh-CN" sz="2000"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5779541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zh-CN" altLang="en-US" dirty="0" smtClean="0"/>
              <a:t>小结</a:t>
            </a:r>
            <a:endParaRPr lang="zh-CN" altLang="en-US" dirty="0"/>
          </a:p>
        </p:txBody>
      </p:sp>
      <p:sp>
        <p:nvSpPr>
          <p:cNvPr id="287747" name="Rectangle 3"/>
          <p:cNvSpPr>
            <a:spLocks noGrp="1" noChangeArrowheads="1"/>
          </p:cNvSpPr>
          <p:nvPr>
            <p:ph idx="1"/>
          </p:nvPr>
        </p:nvSpPr>
        <p:spPr/>
        <p:txBody>
          <a:bodyPr/>
          <a:lstStyle/>
          <a:p>
            <a:r>
              <a:rPr lang="zh-CN" altLang="en-US" dirty="0"/>
              <a:t>自下而上分析的基本问题</a:t>
            </a:r>
          </a:p>
          <a:p>
            <a:pPr lvl="1"/>
            <a:r>
              <a:rPr lang="zh-CN" altLang="en-US" dirty="0"/>
              <a:t>从输入串开始</a:t>
            </a:r>
            <a:r>
              <a:rPr lang="zh-CN" altLang="en-US"/>
              <a:t>，</a:t>
            </a:r>
            <a:r>
              <a:rPr lang="zh-CN" altLang="en-US" smtClean="0"/>
              <a:t>逐步归约，</a:t>
            </a:r>
            <a:r>
              <a:rPr lang="zh-CN" altLang="en-US" dirty="0"/>
              <a:t>直到文法的开始符号</a:t>
            </a:r>
          </a:p>
          <a:p>
            <a:pPr lvl="1"/>
            <a:r>
              <a:rPr lang="zh-CN" altLang="en-US" dirty="0"/>
              <a:t>移</a:t>
            </a:r>
            <a:r>
              <a:rPr lang="zh-CN" altLang="en-US"/>
              <a:t>进</a:t>
            </a:r>
            <a:r>
              <a:rPr lang="zh-CN" altLang="en-US" smtClean="0"/>
              <a:t>－归约过程</a:t>
            </a:r>
            <a:endParaRPr lang="zh-CN" altLang="en-US" dirty="0"/>
          </a:p>
          <a:p>
            <a:pPr lvl="2"/>
            <a:r>
              <a:rPr lang="zh-CN" altLang="en-US" smtClean="0"/>
              <a:t>可归约串</a:t>
            </a:r>
            <a:endParaRPr lang="zh-CN" altLang="en-US" dirty="0"/>
          </a:p>
          <a:p>
            <a:pPr lvl="1"/>
            <a:r>
              <a:rPr lang="zh-CN" altLang="en-US" smtClean="0"/>
              <a:t>规范归约</a:t>
            </a:r>
            <a:endParaRPr lang="zh-CN" altLang="en-US" dirty="0"/>
          </a:p>
          <a:p>
            <a:pPr lvl="2"/>
            <a:r>
              <a:rPr lang="zh-CN" altLang="en-US" dirty="0"/>
              <a:t>定义：短语，直接短语，句柄</a:t>
            </a:r>
          </a:p>
          <a:p>
            <a:pPr lvl="2"/>
            <a:r>
              <a:rPr lang="zh-CN" altLang="en-US" smtClean="0"/>
              <a:t>规范归约：</a:t>
            </a:r>
            <a:r>
              <a:rPr lang="zh-CN" altLang="en-US"/>
              <a:t>最</a:t>
            </a:r>
            <a:r>
              <a:rPr lang="zh-CN" altLang="en-US" smtClean="0"/>
              <a:t>左归约</a:t>
            </a:r>
            <a:endParaRPr lang="zh-CN" altLang="en-US" dirty="0"/>
          </a:p>
          <a:p>
            <a:pPr lvl="2"/>
            <a:r>
              <a:rPr lang="zh-CN" altLang="en-US" dirty="0"/>
              <a:t>规范推导：最右推导</a:t>
            </a:r>
          </a:p>
          <a:p>
            <a:pPr lvl="2"/>
            <a:r>
              <a:rPr lang="zh-CN" altLang="en-US" dirty="0"/>
              <a:t>规范句型：规范推导所得的句型</a:t>
            </a:r>
          </a:p>
        </p:txBody>
      </p:sp>
      <p:sp>
        <p:nvSpPr>
          <p:cNvPr id="5" name="灯片编号占位符 5"/>
          <p:cNvSpPr>
            <a:spLocks noGrp="1"/>
          </p:cNvSpPr>
          <p:nvPr>
            <p:ph type="sldNum" sz="quarter" idx="12"/>
          </p:nvPr>
        </p:nvSpPr>
        <p:spPr/>
        <p:txBody>
          <a:bodyPr/>
          <a:lstStyle/>
          <a:p>
            <a:fld id="{63D82FD3-A403-494F-8D41-668297A7B71F}" type="slidenum">
              <a:rPr lang="en-US" altLang="zh-CN"/>
              <a:pPr/>
              <a:t>112</a:t>
            </a:fld>
            <a:endParaRPr lang="en-US" altLang="zh-CN"/>
          </a:p>
        </p:txBody>
      </p:sp>
    </p:spTree>
    <p:extLst>
      <p:ext uri="{BB962C8B-B14F-4D97-AF65-F5344CB8AC3E}">
        <p14:creationId xmlns:p14="http://schemas.microsoft.com/office/powerpoint/2010/main" val="142872753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zh-CN" altLang="en-US" dirty="0" smtClean="0"/>
              <a:t>小结</a:t>
            </a:r>
            <a:endParaRPr lang="zh-CN" altLang="en-US" dirty="0"/>
          </a:p>
        </p:txBody>
      </p:sp>
      <p:sp>
        <p:nvSpPr>
          <p:cNvPr id="289795" name="Rectangle 3"/>
          <p:cNvSpPr>
            <a:spLocks noGrp="1" noChangeArrowheads="1"/>
          </p:cNvSpPr>
          <p:nvPr>
            <p:ph idx="1"/>
          </p:nvPr>
        </p:nvSpPr>
        <p:spPr>
          <a:xfrm>
            <a:off x="361951" y="1761844"/>
            <a:ext cx="8229600" cy="3724556"/>
          </a:xfrm>
        </p:spPr>
        <p:txBody>
          <a:bodyPr/>
          <a:lstStyle/>
          <a:p>
            <a:pPr>
              <a:lnSpc>
                <a:spcPct val="90000"/>
              </a:lnSpc>
            </a:pPr>
            <a:r>
              <a:rPr lang="en-US" altLang="zh-CN" dirty="0" smtClean="0"/>
              <a:t>LR</a:t>
            </a:r>
            <a:r>
              <a:rPr lang="zh-CN" altLang="en-US" dirty="0"/>
              <a:t>分析法</a:t>
            </a:r>
            <a:r>
              <a:rPr lang="en-US" altLang="zh-CN" dirty="0"/>
              <a:t>:</a:t>
            </a:r>
          </a:p>
          <a:p>
            <a:pPr lvl="1">
              <a:lnSpc>
                <a:spcPct val="90000"/>
              </a:lnSpc>
            </a:pPr>
            <a:r>
              <a:rPr lang="en-US" altLang="zh-CN" dirty="0" smtClean="0"/>
              <a:t>LR(0)</a:t>
            </a:r>
            <a:r>
              <a:rPr lang="zh-CN" altLang="en-US" dirty="0" smtClean="0"/>
              <a:t>：</a:t>
            </a:r>
            <a:r>
              <a:rPr lang="en-US" altLang="zh-CN" dirty="0" smtClean="0"/>
              <a:t>LR(0</a:t>
            </a:r>
            <a:r>
              <a:rPr lang="en-US" altLang="zh-CN" dirty="0"/>
              <a:t>)</a:t>
            </a:r>
            <a:r>
              <a:rPr lang="zh-CN" altLang="en-US" dirty="0"/>
              <a:t>项目集族， </a:t>
            </a:r>
            <a:r>
              <a:rPr lang="en-US" altLang="zh-CN" dirty="0"/>
              <a:t>LR(0)</a:t>
            </a:r>
            <a:r>
              <a:rPr lang="zh-CN" altLang="en-US" dirty="0"/>
              <a:t>分析表的构造</a:t>
            </a:r>
          </a:p>
          <a:p>
            <a:pPr lvl="1">
              <a:lnSpc>
                <a:spcPct val="90000"/>
              </a:lnSpc>
            </a:pPr>
            <a:r>
              <a:rPr lang="en-US" altLang="zh-CN" dirty="0" smtClean="0"/>
              <a:t>SLR(1)</a:t>
            </a:r>
            <a:r>
              <a:rPr lang="zh-CN" altLang="en-US" dirty="0" smtClean="0"/>
              <a:t>：</a:t>
            </a:r>
            <a:r>
              <a:rPr lang="en-US" altLang="zh-CN" dirty="0" smtClean="0"/>
              <a:t>SLR(1</a:t>
            </a:r>
            <a:r>
              <a:rPr lang="en-US" altLang="zh-CN" dirty="0"/>
              <a:t>)</a:t>
            </a:r>
            <a:r>
              <a:rPr lang="zh-CN" altLang="en-US" dirty="0"/>
              <a:t>分析表的构造</a:t>
            </a:r>
          </a:p>
          <a:p>
            <a:pPr lvl="1">
              <a:lnSpc>
                <a:spcPct val="90000"/>
              </a:lnSpc>
            </a:pPr>
            <a:r>
              <a:rPr lang="en-US" altLang="zh-CN" dirty="0"/>
              <a:t>LR(1)</a:t>
            </a:r>
          </a:p>
          <a:p>
            <a:pPr lvl="2">
              <a:lnSpc>
                <a:spcPct val="90000"/>
              </a:lnSpc>
            </a:pPr>
            <a:r>
              <a:rPr lang="zh-CN" altLang="en-US" dirty="0"/>
              <a:t>向前搜索符，</a:t>
            </a:r>
            <a:r>
              <a:rPr lang="en-US" altLang="zh-CN" dirty="0"/>
              <a:t>LR(1)</a:t>
            </a:r>
            <a:r>
              <a:rPr lang="zh-CN" altLang="en-US" dirty="0"/>
              <a:t>项目集族，</a:t>
            </a:r>
          </a:p>
          <a:p>
            <a:pPr lvl="2">
              <a:lnSpc>
                <a:spcPct val="90000"/>
              </a:lnSpc>
            </a:pPr>
            <a:r>
              <a:rPr lang="zh-CN" altLang="en-US" dirty="0"/>
              <a:t> </a:t>
            </a:r>
            <a:r>
              <a:rPr lang="en-US" altLang="zh-CN" dirty="0"/>
              <a:t>LR(1)</a:t>
            </a:r>
            <a:r>
              <a:rPr lang="zh-CN" altLang="en-US" dirty="0"/>
              <a:t>分析表的构造</a:t>
            </a:r>
          </a:p>
          <a:p>
            <a:pPr lvl="1">
              <a:lnSpc>
                <a:spcPct val="90000"/>
              </a:lnSpc>
            </a:pPr>
            <a:r>
              <a:rPr lang="en-US" altLang="zh-CN" dirty="0"/>
              <a:t>LALR(1)</a:t>
            </a:r>
          </a:p>
          <a:p>
            <a:pPr lvl="2">
              <a:lnSpc>
                <a:spcPct val="90000"/>
              </a:lnSpc>
            </a:pPr>
            <a:r>
              <a:rPr lang="zh-CN" altLang="en-US" dirty="0"/>
              <a:t>同心项目集</a:t>
            </a:r>
          </a:p>
          <a:p>
            <a:pPr lvl="2">
              <a:lnSpc>
                <a:spcPct val="90000"/>
              </a:lnSpc>
            </a:pPr>
            <a:r>
              <a:rPr lang="en-US" altLang="zh-CN" dirty="0"/>
              <a:t>LALR(1)</a:t>
            </a:r>
            <a:r>
              <a:rPr lang="zh-CN" altLang="en-US" dirty="0"/>
              <a:t>项目集族</a:t>
            </a:r>
            <a:r>
              <a:rPr lang="zh-CN" altLang="en-US" dirty="0" smtClean="0"/>
              <a:t>，</a:t>
            </a:r>
            <a:endParaRPr lang="en-US" altLang="zh-CN" dirty="0" smtClean="0"/>
          </a:p>
          <a:p>
            <a:pPr lvl="2">
              <a:lnSpc>
                <a:spcPct val="90000"/>
              </a:lnSpc>
            </a:pPr>
            <a:r>
              <a:rPr lang="zh-CN" altLang="en-US" dirty="0" smtClean="0"/>
              <a:t> </a:t>
            </a:r>
            <a:r>
              <a:rPr lang="en-US" altLang="zh-CN" dirty="0"/>
              <a:t>LALR(1)</a:t>
            </a:r>
            <a:r>
              <a:rPr lang="zh-CN" altLang="en-US" dirty="0"/>
              <a:t>分析表的构造</a:t>
            </a:r>
          </a:p>
        </p:txBody>
      </p:sp>
      <p:sp>
        <p:nvSpPr>
          <p:cNvPr id="5" name="灯片编号占位符 5"/>
          <p:cNvSpPr>
            <a:spLocks noGrp="1"/>
          </p:cNvSpPr>
          <p:nvPr>
            <p:ph type="sldNum" sz="quarter" idx="12"/>
          </p:nvPr>
        </p:nvSpPr>
        <p:spPr/>
        <p:txBody>
          <a:bodyPr/>
          <a:lstStyle/>
          <a:p>
            <a:fld id="{13CF4974-3D39-44B4-B1C2-4DA013A97BB4}" type="slidenum">
              <a:rPr lang="en-US" altLang="zh-CN"/>
              <a:pPr/>
              <a:t>113</a:t>
            </a:fld>
            <a:endParaRPr lang="en-US" altLang="zh-CN"/>
          </a:p>
        </p:txBody>
      </p:sp>
    </p:spTree>
    <p:extLst>
      <p:ext uri="{BB962C8B-B14F-4D97-AF65-F5344CB8AC3E}">
        <p14:creationId xmlns:p14="http://schemas.microsoft.com/office/powerpoint/2010/main" val="1272066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dirty="0"/>
              <a:t>自上而下语法分析可能面临的问题</a:t>
            </a:r>
          </a:p>
        </p:txBody>
      </p:sp>
      <p:sp>
        <p:nvSpPr>
          <p:cNvPr id="89091" name="Rectangle 3"/>
          <p:cNvSpPr>
            <a:spLocks noGrp="1" noChangeArrowheads="1"/>
          </p:cNvSpPr>
          <p:nvPr>
            <p:ph idx="1"/>
          </p:nvPr>
        </p:nvSpPr>
        <p:spPr>
          <a:xfrm>
            <a:off x="533400" y="1981200"/>
            <a:ext cx="8042276" cy="4343400"/>
          </a:xfrm>
        </p:spPr>
        <p:txBody>
          <a:bodyPr/>
          <a:lstStyle/>
          <a:p>
            <a:r>
              <a:rPr lang="zh-CN" altLang="en-US" dirty="0"/>
              <a:t>分析过程中，匹配成功可能是暂时的。</a:t>
            </a:r>
          </a:p>
          <a:p>
            <a:r>
              <a:rPr lang="zh-CN" altLang="en-US" dirty="0"/>
              <a:t>最终分析不成功，很难知道输入串中出错的确切位置。</a:t>
            </a:r>
          </a:p>
          <a:p>
            <a:r>
              <a:rPr lang="zh-CN" altLang="en-US" dirty="0"/>
              <a:t>带回溯，效率低，代价高</a:t>
            </a:r>
          </a:p>
        </p:txBody>
      </p:sp>
      <p:sp>
        <p:nvSpPr>
          <p:cNvPr id="5" name="灯片编号占位符 5"/>
          <p:cNvSpPr>
            <a:spLocks noGrp="1"/>
          </p:cNvSpPr>
          <p:nvPr>
            <p:ph type="sldNum" sz="quarter" idx="12"/>
          </p:nvPr>
        </p:nvSpPr>
        <p:spPr/>
        <p:txBody>
          <a:bodyPr/>
          <a:lstStyle/>
          <a:p>
            <a:fld id="{852FBA08-159D-4B99-AE3D-959E05726D7A}" type="slidenum">
              <a:rPr lang="en-US" altLang="zh-CN"/>
              <a:pPr/>
              <a:t>12</a:t>
            </a:fld>
            <a:endParaRPr lang="en-US" altLang="zh-CN"/>
          </a:p>
        </p:txBody>
      </p:sp>
    </p:spTree>
    <p:extLst>
      <p:ext uri="{BB962C8B-B14F-4D97-AF65-F5344CB8AC3E}">
        <p14:creationId xmlns:p14="http://schemas.microsoft.com/office/powerpoint/2010/main" val="1711191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dirty="0" smtClean="0"/>
              <a:t>4.2.2   </a:t>
            </a:r>
            <a:r>
              <a:rPr lang="en-US" altLang="zh-CN" dirty="0"/>
              <a:t>LL(1) </a:t>
            </a:r>
            <a:r>
              <a:rPr lang="zh-CN" altLang="en-US" dirty="0"/>
              <a:t>分析法</a:t>
            </a:r>
          </a:p>
        </p:txBody>
      </p:sp>
      <p:sp>
        <p:nvSpPr>
          <p:cNvPr id="90115" name="Rectangle 3"/>
          <p:cNvSpPr>
            <a:spLocks noGrp="1" noChangeArrowheads="1"/>
          </p:cNvSpPr>
          <p:nvPr>
            <p:ph idx="1"/>
          </p:nvPr>
        </p:nvSpPr>
        <p:spPr>
          <a:xfrm>
            <a:off x="533400" y="1905000"/>
            <a:ext cx="8042276" cy="4343400"/>
          </a:xfrm>
        </p:spPr>
        <p:txBody>
          <a:bodyPr/>
          <a:lstStyle/>
          <a:p>
            <a:r>
              <a:rPr lang="zh-CN" altLang="en-US" dirty="0" smtClean="0"/>
              <a:t>消除左递归</a:t>
            </a:r>
            <a:endParaRPr lang="zh-CN" altLang="en-US" dirty="0"/>
          </a:p>
          <a:p>
            <a:r>
              <a:rPr lang="zh-CN" altLang="en-US" dirty="0" smtClean="0"/>
              <a:t>消除</a:t>
            </a:r>
            <a:r>
              <a:rPr lang="zh-CN" altLang="en-US" dirty="0"/>
              <a:t>回溯</a:t>
            </a:r>
          </a:p>
          <a:p>
            <a:r>
              <a:rPr lang="en-US" altLang="zh-CN" dirty="0"/>
              <a:t>LL(1) </a:t>
            </a:r>
            <a:r>
              <a:rPr lang="zh-CN" altLang="en-US" dirty="0"/>
              <a:t>分析条件</a:t>
            </a:r>
          </a:p>
        </p:txBody>
      </p:sp>
      <p:sp>
        <p:nvSpPr>
          <p:cNvPr id="5" name="灯片编号占位符 5"/>
          <p:cNvSpPr>
            <a:spLocks noGrp="1"/>
          </p:cNvSpPr>
          <p:nvPr>
            <p:ph type="sldNum" sz="quarter" idx="12"/>
          </p:nvPr>
        </p:nvSpPr>
        <p:spPr/>
        <p:txBody>
          <a:bodyPr/>
          <a:lstStyle/>
          <a:p>
            <a:fld id="{F29D09AD-D612-47C0-8C43-12E0B57AAFBD}" type="slidenum">
              <a:rPr lang="en-US" altLang="zh-CN"/>
              <a:pPr/>
              <a:t>13</a:t>
            </a:fld>
            <a:endParaRPr lang="en-US" altLang="zh-CN"/>
          </a:p>
        </p:txBody>
      </p:sp>
    </p:spTree>
    <p:extLst>
      <p:ext uri="{BB962C8B-B14F-4D97-AF65-F5344CB8AC3E}">
        <p14:creationId xmlns:p14="http://schemas.microsoft.com/office/powerpoint/2010/main" val="3594703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51543" y="18143"/>
            <a:ext cx="8042276" cy="1336956"/>
          </a:xfrm>
        </p:spPr>
        <p:txBody>
          <a:bodyPr/>
          <a:lstStyle/>
          <a:p>
            <a:r>
              <a:rPr lang="zh-CN" altLang="en-US" dirty="0"/>
              <a:t>直接左递归的消除</a:t>
            </a:r>
          </a:p>
        </p:txBody>
      </p:sp>
      <p:sp>
        <p:nvSpPr>
          <p:cNvPr id="91139" name="Rectangle 3"/>
          <p:cNvSpPr>
            <a:spLocks noGrp="1" noChangeArrowheads="1"/>
          </p:cNvSpPr>
          <p:nvPr>
            <p:ph idx="1"/>
          </p:nvPr>
        </p:nvSpPr>
        <p:spPr>
          <a:xfrm>
            <a:off x="430306" y="1355099"/>
            <a:ext cx="8458200" cy="4920569"/>
          </a:xfrm>
        </p:spPr>
        <p:txBody>
          <a:bodyPr>
            <a:normAutofit lnSpcReduction="10000"/>
          </a:bodyPr>
          <a:lstStyle/>
          <a:p>
            <a:pPr>
              <a:spcBef>
                <a:spcPts val="1200"/>
              </a:spcBef>
              <a:spcAft>
                <a:spcPts val="600"/>
              </a:spcAft>
            </a:pPr>
            <a:r>
              <a:rPr lang="zh-CN" altLang="en-US" sz="2000" b="1" dirty="0" smtClean="0">
                <a:solidFill>
                  <a:prstClr val="black"/>
                </a:solidFill>
                <a:latin typeface="+mn-ea"/>
                <a:cs typeface="Times New Roman" panose="02020603050405020304" pitchFamily="18" charset="0"/>
              </a:rPr>
              <a:t>含有</a:t>
            </a:r>
            <a:r>
              <a:rPr lang="en-US" altLang="zh-CN" sz="2000" b="1" i="1" dirty="0" smtClean="0">
                <a:solidFill>
                  <a:prstClr val="black"/>
                </a:solidFill>
                <a:latin typeface="Times New Roman" pitchFamily="18" charset="0"/>
                <a:cs typeface="Times New Roman" pitchFamily="18" charset="0"/>
              </a:rPr>
              <a:t>P</a:t>
            </a:r>
            <a:r>
              <a:rPr lang="en-US" altLang="zh-CN" sz="2000" b="1" dirty="0" smtClean="0">
                <a:solidFill>
                  <a:prstClr val="black"/>
                </a:solidFill>
                <a:latin typeface="Times New Roman" pitchFamily="18" charset="0"/>
                <a:cs typeface="Times New Roman" pitchFamily="18" charset="0"/>
              </a:rPr>
              <a:t>→</a:t>
            </a:r>
            <a:r>
              <a:rPr lang="en-US" altLang="zh-CN" sz="2000" b="1" i="1" dirty="0" smtClean="0">
                <a:solidFill>
                  <a:prstClr val="black"/>
                </a:solidFill>
                <a:latin typeface="Times New Roman" pitchFamily="18" charset="0"/>
                <a:cs typeface="Times New Roman" pitchFamily="18" charset="0"/>
              </a:rPr>
              <a:t>Pα</a:t>
            </a:r>
            <a:r>
              <a:rPr lang="zh-CN" altLang="en-US" sz="2000" b="1" dirty="0">
                <a:solidFill>
                  <a:prstClr val="black"/>
                </a:solidFill>
                <a:latin typeface="+mn-ea"/>
                <a:cs typeface="Times New Roman" panose="02020603050405020304" pitchFamily="18" charset="0"/>
              </a:rPr>
              <a:t>形式产生式的文法称为是</a:t>
            </a:r>
            <a:r>
              <a:rPr lang="zh-CN" altLang="en-US" sz="2000" b="1" dirty="0">
                <a:solidFill>
                  <a:srgbClr val="FF0000"/>
                </a:solidFill>
                <a:latin typeface="+mn-ea"/>
                <a:cs typeface="Times New Roman" panose="02020603050405020304" pitchFamily="18" charset="0"/>
              </a:rPr>
              <a:t>直接左</a:t>
            </a:r>
            <a:r>
              <a:rPr lang="zh-CN" altLang="en-US" sz="2000" b="1" dirty="0" smtClean="0">
                <a:solidFill>
                  <a:srgbClr val="FF0000"/>
                </a:solidFill>
                <a:latin typeface="+mn-ea"/>
                <a:cs typeface="Times New Roman" panose="02020603050405020304" pitchFamily="18" charset="0"/>
              </a:rPr>
              <a:t>递归</a:t>
            </a:r>
            <a:endParaRPr lang="en-US" altLang="zh-CN" sz="2000" b="1" dirty="0" smtClean="0">
              <a:solidFill>
                <a:srgbClr val="FF0000"/>
              </a:solidFill>
              <a:latin typeface="+mn-ea"/>
              <a:cs typeface="Times New Roman" panose="02020603050405020304" pitchFamily="18" charset="0"/>
            </a:endParaRPr>
          </a:p>
          <a:p>
            <a:pPr>
              <a:spcBef>
                <a:spcPts val="1200"/>
              </a:spcBef>
              <a:spcAft>
                <a:spcPts val="600"/>
              </a:spcAft>
            </a:pPr>
            <a:r>
              <a:rPr lang="zh-CN" altLang="en-US" sz="2000" dirty="0" smtClean="0">
                <a:solidFill>
                  <a:schemeClr val="tx1"/>
                </a:solidFill>
              </a:rPr>
              <a:t>形</a:t>
            </a:r>
            <a:r>
              <a:rPr lang="zh-CN" altLang="en-US" sz="2000" dirty="0">
                <a:solidFill>
                  <a:schemeClr val="tx1"/>
                </a:solidFill>
              </a:rPr>
              <a:t>如：</a:t>
            </a:r>
            <a:r>
              <a:rPr lang="en-US" altLang="zh-CN" sz="2000" dirty="0">
                <a:solidFill>
                  <a:schemeClr val="tx1"/>
                </a:solidFill>
              </a:rPr>
              <a:t>P </a:t>
            </a:r>
            <a:r>
              <a:rPr lang="en-US" altLang="zh-CN" sz="2000" dirty="0">
                <a:solidFill>
                  <a:schemeClr val="tx1"/>
                </a:solidFill>
                <a:latin typeface="宋体" pitchFamily="2" charset="-122"/>
              </a:rPr>
              <a:t>→</a:t>
            </a:r>
            <a:r>
              <a:rPr lang="en-US" altLang="zh-CN" sz="2000" dirty="0">
                <a:solidFill>
                  <a:schemeClr val="tx1"/>
                </a:solidFill>
              </a:rPr>
              <a:t> </a:t>
            </a:r>
            <a:r>
              <a:rPr lang="en-US" altLang="zh-CN" sz="2000" dirty="0" smtClean="0"/>
              <a:t>Pα</a:t>
            </a:r>
            <a:r>
              <a:rPr lang="en-US" altLang="zh-CN" sz="2000" dirty="0" smtClean="0">
                <a:solidFill>
                  <a:schemeClr val="tx1"/>
                </a:solidFill>
                <a:latin typeface="宋体" pitchFamily="2" charset="-122"/>
              </a:rPr>
              <a:t>|</a:t>
            </a:r>
            <a:r>
              <a:rPr lang="en-US" altLang="zh-CN" sz="2000" dirty="0"/>
              <a:t>β</a:t>
            </a:r>
            <a:r>
              <a:rPr lang="zh-CN" altLang="en-US" sz="2000" dirty="0" smtClean="0">
                <a:solidFill>
                  <a:schemeClr val="tx1"/>
                </a:solidFill>
                <a:latin typeface="宋体" pitchFamily="2" charset="-122"/>
              </a:rPr>
              <a:t>，其中</a:t>
            </a:r>
            <a:r>
              <a:rPr lang="en-US" altLang="zh-CN" sz="2000" dirty="0"/>
              <a:t>α</a:t>
            </a:r>
            <a:r>
              <a:rPr lang="zh-CN" altLang="en-US" sz="2000" dirty="0" smtClean="0">
                <a:solidFill>
                  <a:schemeClr val="tx1"/>
                </a:solidFill>
                <a:latin typeface="宋体" pitchFamily="2" charset="-122"/>
              </a:rPr>
              <a:t>不</a:t>
            </a:r>
            <a:r>
              <a:rPr lang="zh-CN" altLang="en-US" sz="2000" dirty="0">
                <a:solidFill>
                  <a:schemeClr val="tx1"/>
                </a:solidFill>
                <a:latin typeface="宋体" pitchFamily="2" charset="-122"/>
              </a:rPr>
              <a:t>为</a:t>
            </a:r>
            <a:r>
              <a:rPr lang="zh-CN" altLang="en-US" sz="2000" dirty="0">
                <a:solidFill>
                  <a:schemeClr val="tx1"/>
                </a:solidFill>
                <a:sym typeface="Symbol" pitchFamily="18" charset="2"/>
              </a:rPr>
              <a:t></a:t>
            </a:r>
            <a:r>
              <a:rPr lang="zh-CN" altLang="en-US" sz="2000" dirty="0">
                <a:solidFill>
                  <a:schemeClr val="tx1"/>
                </a:solidFill>
                <a:latin typeface="宋体" pitchFamily="2" charset="-122"/>
              </a:rPr>
              <a:t> ，</a:t>
            </a:r>
            <a:r>
              <a:rPr lang="en-US" altLang="zh-CN" sz="2000" dirty="0">
                <a:solidFill>
                  <a:schemeClr val="tx1"/>
                </a:solidFill>
                <a:latin typeface="宋体" pitchFamily="2" charset="-122"/>
              </a:rPr>
              <a:t>β</a:t>
            </a:r>
            <a:r>
              <a:rPr lang="zh-CN" altLang="en-US" sz="2000" dirty="0">
                <a:solidFill>
                  <a:schemeClr val="tx1"/>
                </a:solidFill>
                <a:latin typeface="宋体" pitchFamily="2" charset="-122"/>
              </a:rPr>
              <a:t>不以</a:t>
            </a:r>
            <a:r>
              <a:rPr lang="en-US" altLang="zh-CN" sz="2000" dirty="0">
                <a:solidFill>
                  <a:schemeClr val="tx1"/>
                </a:solidFill>
              </a:rPr>
              <a:t>P</a:t>
            </a:r>
            <a:r>
              <a:rPr lang="zh-CN" altLang="en-US" sz="2000" dirty="0">
                <a:solidFill>
                  <a:schemeClr val="tx1"/>
                </a:solidFill>
                <a:latin typeface="宋体" pitchFamily="2" charset="-122"/>
              </a:rPr>
              <a:t>打头                        </a:t>
            </a:r>
            <a:endParaRPr lang="zh-CN" altLang="en-US" sz="2000" dirty="0">
              <a:solidFill>
                <a:schemeClr val="tx1"/>
              </a:solidFill>
            </a:endParaRPr>
          </a:p>
          <a:p>
            <a:pPr>
              <a:lnSpc>
                <a:spcPts val="400"/>
              </a:lnSpc>
              <a:spcAft>
                <a:spcPts val="600"/>
              </a:spcAft>
              <a:buFontTx/>
              <a:buNone/>
            </a:pPr>
            <a:r>
              <a:rPr lang="zh-CN" altLang="en-US" sz="2000" dirty="0">
                <a:solidFill>
                  <a:schemeClr val="tx1"/>
                </a:solidFill>
              </a:rPr>
              <a:t>	消除直接左递归改写为：</a:t>
            </a:r>
            <a:r>
              <a:rPr lang="en-US" altLang="zh-CN" sz="2000" dirty="0">
                <a:solidFill>
                  <a:schemeClr val="tx1"/>
                </a:solidFill>
              </a:rPr>
              <a:t>P →βP</a:t>
            </a:r>
            <a:r>
              <a:rPr lang="en-US" altLang="zh-CN" sz="2000" dirty="0">
                <a:solidFill>
                  <a:schemeClr val="tx1"/>
                </a:solidFill>
                <a:latin typeface="Comic Sans MS"/>
              </a:rPr>
              <a:t>’</a:t>
            </a:r>
            <a:r>
              <a:rPr lang="zh-CN" altLang="en-US" sz="2000" dirty="0">
                <a:solidFill>
                  <a:schemeClr val="tx1"/>
                </a:solidFill>
              </a:rPr>
              <a:t>，</a:t>
            </a:r>
            <a:r>
              <a:rPr lang="en-US" altLang="zh-CN" sz="2000" dirty="0">
                <a:solidFill>
                  <a:schemeClr val="tx1"/>
                </a:solidFill>
              </a:rPr>
              <a:t>P</a:t>
            </a:r>
            <a:r>
              <a:rPr lang="en-US" altLang="zh-CN" sz="2000" dirty="0">
                <a:solidFill>
                  <a:schemeClr val="tx1"/>
                </a:solidFill>
                <a:latin typeface="Comic Sans MS"/>
              </a:rPr>
              <a:t>’</a:t>
            </a:r>
            <a:r>
              <a:rPr lang="en-US" altLang="zh-CN" sz="2000" dirty="0">
                <a:solidFill>
                  <a:schemeClr val="tx1"/>
                </a:solidFill>
              </a:rPr>
              <a:t>→αP</a:t>
            </a:r>
            <a:r>
              <a:rPr lang="en-US" altLang="zh-CN" sz="2000" dirty="0">
                <a:solidFill>
                  <a:schemeClr val="tx1"/>
                </a:solidFill>
                <a:latin typeface="Comic Sans MS"/>
              </a:rPr>
              <a:t>’</a:t>
            </a:r>
            <a:r>
              <a:rPr lang="en-US" altLang="zh-CN" sz="2000" dirty="0">
                <a:solidFill>
                  <a:schemeClr val="tx1"/>
                </a:solidFill>
              </a:rPr>
              <a:t>| </a:t>
            </a:r>
            <a:r>
              <a:rPr lang="en-US" altLang="zh-CN" sz="2000" dirty="0" smtClean="0">
                <a:solidFill>
                  <a:schemeClr val="tx1"/>
                </a:solidFill>
                <a:sym typeface="Symbol" pitchFamily="18" charset="2"/>
              </a:rPr>
              <a:t></a:t>
            </a:r>
          </a:p>
          <a:p>
            <a:pPr>
              <a:lnSpc>
                <a:spcPts val="2400"/>
              </a:lnSpc>
            </a:pPr>
            <a:r>
              <a:rPr lang="zh-CN" altLang="en-US" sz="2000" dirty="0">
                <a:solidFill>
                  <a:schemeClr val="tx1"/>
                </a:solidFill>
              </a:rPr>
              <a:t>一般来说，</a:t>
            </a:r>
            <a:r>
              <a:rPr lang="zh-CN" altLang="en-US" sz="2000" b="1" dirty="0">
                <a:solidFill>
                  <a:schemeClr val="tx1"/>
                </a:solidFill>
              </a:rPr>
              <a:t>若</a:t>
            </a:r>
            <a:r>
              <a:rPr lang="en-US" altLang="zh-CN" sz="2000" b="1" dirty="0">
                <a:solidFill>
                  <a:schemeClr val="tx1"/>
                </a:solidFill>
              </a:rPr>
              <a:t>P → Pα</a:t>
            </a:r>
            <a:r>
              <a:rPr lang="en-US" altLang="zh-CN" sz="2000" b="1" baseline="-25000" dirty="0">
                <a:solidFill>
                  <a:schemeClr val="tx1"/>
                </a:solidFill>
              </a:rPr>
              <a:t>1</a:t>
            </a:r>
            <a:r>
              <a:rPr lang="en-US" altLang="zh-CN" sz="2000" b="1" dirty="0">
                <a:solidFill>
                  <a:schemeClr val="tx1"/>
                </a:solidFill>
              </a:rPr>
              <a:t>|Pα</a:t>
            </a:r>
            <a:r>
              <a:rPr lang="en-US" altLang="zh-CN" sz="2000" b="1" baseline="-25000" dirty="0">
                <a:solidFill>
                  <a:schemeClr val="tx1"/>
                </a:solidFill>
              </a:rPr>
              <a:t>2</a:t>
            </a:r>
            <a:r>
              <a:rPr lang="en-US" altLang="zh-CN" sz="2000" b="1" dirty="0">
                <a:solidFill>
                  <a:schemeClr val="tx1"/>
                </a:solidFill>
              </a:rPr>
              <a:t>|</a:t>
            </a:r>
            <a:r>
              <a:rPr lang="en-US" altLang="zh-CN" sz="2000" b="1" dirty="0">
                <a:solidFill>
                  <a:schemeClr val="tx1"/>
                </a:solidFill>
                <a:latin typeface="Comic Sans MS"/>
              </a:rPr>
              <a:t>…</a:t>
            </a:r>
            <a:r>
              <a:rPr lang="en-US" altLang="zh-CN" sz="2000" b="1" dirty="0">
                <a:solidFill>
                  <a:schemeClr val="tx1"/>
                </a:solidFill>
              </a:rPr>
              <a:t>|Pα</a:t>
            </a:r>
            <a:r>
              <a:rPr lang="en-US" altLang="zh-CN" sz="2000" b="1" baseline="-25000" dirty="0">
                <a:solidFill>
                  <a:schemeClr val="tx1"/>
                </a:solidFill>
              </a:rPr>
              <a:t>m</a:t>
            </a:r>
            <a:r>
              <a:rPr lang="en-US" altLang="zh-CN" sz="2000" b="1" dirty="0">
                <a:solidFill>
                  <a:schemeClr val="tx1"/>
                </a:solidFill>
              </a:rPr>
              <a:t>|β</a:t>
            </a:r>
            <a:r>
              <a:rPr lang="en-US" altLang="zh-CN" sz="2000" b="1" baseline="-25000" dirty="0">
                <a:solidFill>
                  <a:schemeClr val="tx1"/>
                </a:solidFill>
              </a:rPr>
              <a:t>1</a:t>
            </a:r>
            <a:r>
              <a:rPr lang="en-US" altLang="zh-CN" sz="2000" b="1" dirty="0">
                <a:solidFill>
                  <a:schemeClr val="tx1"/>
                </a:solidFill>
              </a:rPr>
              <a:t>|β</a:t>
            </a:r>
            <a:r>
              <a:rPr lang="en-US" altLang="zh-CN" sz="2000" b="1" baseline="-25000" dirty="0">
                <a:solidFill>
                  <a:schemeClr val="tx1"/>
                </a:solidFill>
              </a:rPr>
              <a:t>2</a:t>
            </a:r>
            <a:r>
              <a:rPr lang="en-US" altLang="zh-CN" sz="2000" b="1" dirty="0">
                <a:solidFill>
                  <a:schemeClr val="tx1"/>
                </a:solidFill>
              </a:rPr>
              <a:t>|</a:t>
            </a:r>
            <a:r>
              <a:rPr lang="en-US" altLang="zh-CN" sz="2000" b="1" dirty="0">
                <a:solidFill>
                  <a:schemeClr val="tx1"/>
                </a:solidFill>
                <a:latin typeface="Comic Sans MS"/>
              </a:rPr>
              <a:t>…</a:t>
            </a:r>
            <a:r>
              <a:rPr lang="en-US" altLang="zh-CN" sz="2000" b="1" dirty="0">
                <a:solidFill>
                  <a:schemeClr val="tx1"/>
                </a:solidFill>
              </a:rPr>
              <a:t>|β</a:t>
            </a:r>
            <a:r>
              <a:rPr lang="en-US" altLang="zh-CN" sz="2000" b="1" baseline="-25000" dirty="0">
                <a:solidFill>
                  <a:schemeClr val="tx1"/>
                </a:solidFill>
              </a:rPr>
              <a:t>n</a:t>
            </a:r>
            <a:r>
              <a:rPr lang="zh-CN" altLang="en-US" sz="2000" dirty="0" smtClean="0">
                <a:solidFill>
                  <a:schemeClr val="tx1"/>
                </a:solidFill>
              </a:rPr>
              <a:t>，</a:t>
            </a:r>
            <a:r>
              <a:rPr lang="en-US" altLang="zh-CN" sz="2000" dirty="0"/>
              <a:t>α</a:t>
            </a:r>
            <a:r>
              <a:rPr lang="en-US" altLang="zh-CN" sz="2000" baseline="-25000" dirty="0" err="1" smtClean="0">
                <a:solidFill>
                  <a:schemeClr val="tx1"/>
                </a:solidFill>
                <a:latin typeface="宋体" pitchFamily="2" charset="-122"/>
              </a:rPr>
              <a:t>i</a:t>
            </a:r>
            <a:r>
              <a:rPr lang="zh-CN" altLang="en-US" sz="2000" dirty="0">
                <a:solidFill>
                  <a:schemeClr val="tx1"/>
                </a:solidFill>
                <a:latin typeface="宋体" pitchFamily="2" charset="-122"/>
              </a:rPr>
              <a:t>不为</a:t>
            </a:r>
            <a:r>
              <a:rPr lang="zh-CN" altLang="en-US" sz="2000" dirty="0">
                <a:solidFill>
                  <a:schemeClr val="tx1"/>
                </a:solidFill>
                <a:sym typeface="Symbol" pitchFamily="18" charset="2"/>
              </a:rPr>
              <a:t></a:t>
            </a:r>
            <a:r>
              <a:rPr lang="zh-CN" altLang="en-US" sz="2000" dirty="0">
                <a:solidFill>
                  <a:schemeClr val="tx1"/>
                </a:solidFill>
                <a:latin typeface="宋体" pitchFamily="2" charset="-122"/>
              </a:rPr>
              <a:t> </a:t>
            </a:r>
            <a:r>
              <a:rPr lang="zh-CN" altLang="en-US" sz="2000" dirty="0" smtClean="0">
                <a:solidFill>
                  <a:schemeClr val="tx1"/>
                </a:solidFill>
                <a:latin typeface="宋体" pitchFamily="2" charset="-122"/>
              </a:rPr>
              <a:t>，</a:t>
            </a:r>
            <a:r>
              <a:rPr lang="en-US" altLang="zh-CN" sz="2000" dirty="0"/>
              <a:t>β</a:t>
            </a:r>
            <a:r>
              <a:rPr lang="en-US" altLang="zh-CN" sz="2000" baseline="-25000" dirty="0" err="1" smtClean="0">
                <a:solidFill>
                  <a:schemeClr val="tx1"/>
                </a:solidFill>
                <a:latin typeface="宋体" pitchFamily="2" charset="-122"/>
              </a:rPr>
              <a:t>i</a:t>
            </a:r>
            <a:r>
              <a:rPr lang="zh-CN" altLang="en-US" sz="2000" dirty="0">
                <a:solidFill>
                  <a:schemeClr val="tx1"/>
                </a:solidFill>
                <a:latin typeface="宋体" pitchFamily="2" charset="-122"/>
              </a:rPr>
              <a:t>不以</a:t>
            </a:r>
            <a:r>
              <a:rPr lang="en-US" altLang="zh-CN" sz="2000" dirty="0">
                <a:solidFill>
                  <a:schemeClr val="tx1"/>
                </a:solidFill>
              </a:rPr>
              <a:t>P</a:t>
            </a:r>
            <a:r>
              <a:rPr lang="zh-CN" altLang="en-US" sz="2000" dirty="0">
                <a:solidFill>
                  <a:schemeClr val="tx1"/>
                </a:solidFill>
                <a:latin typeface="宋体" pitchFamily="2" charset="-122"/>
              </a:rPr>
              <a:t>打头，</a:t>
            </a:r>
            <a:r>
              <a:rPr lang="zh-CN" altLang="en-US" sz="2000" b="1" dirty="0">
                <a:solidFill>
                  <a:schemeClr val="tx1"/>
                </a:solidFill>
                <a:latin typeface="宋体" pitchFamily="2" charset="-122"/>
              </a:rPr>
              <a:t>消除直接左递归就把规则改写为</a:t>
            </a:r>
            <a:r>
              <a:rPr lang="zh-CN" altLang="en-US" sz="2000" dirty="0">
                <a:solidFill>
                  <a:schemeClr val="tx1"/>
                </a:solidFill>
                <a:latin typeface="宋体" pitchFamily="2" charset="-122"/>
              </a:rPr>
              <a:t>：</a:t>
            </a:r>
          </a:p>
          <a:p>
            <a:pPr lvl="1">
              <a:lnSpc>
                <a:spcPts val="2400"/>
              </a:lnSpc>
              <a:buFontTx/>
              <a:buNone/>
            </a:pPr>
            <a:r>
              <a:rPr lang="zh-CN" altLang="en-US" sz="2000" b="1" dirty="0">
                <a:solidFill>
                  <a:schemeClr val="tx1"/>
                </a:solidFill>
                <a:latin typeface="宋体" pitchFamily="2" charset="-122"/>
              </a:rPr>
              <a:t> </a:t>
            </a:r>
            <a:r>
              <a:rPr lang="en-US" altLang="zh-CN" sz="2000" b="1" dirty="0">
                <a:solidFill>
                  <a:schemeClr val="tx1"/>
                </a:solidFill>
              </a:rPr>
              <a:t>P → β</a:t>
            </a:r>
            <a:r>
              <a:rPr lang="en-US" altLang="zh-CN" sz="2000" b="1" baseline="-25000" dirty="0">
                <a:solidFill>
                  <a:schemeClr val="tx1"/>
                </a:solidFill>
              </a:rPr>
              <a:t>1</a:t>
            </a:r>
            <a:r>
              <a:rPr lang="en-US" altLang="zh-CN" sz="2000" b="1" dirty="0">
                <a:solidFill>
                  <a:schemeClr val="tx1"/>
                </a:solidFill>
              </a:rPr>
              <a:t>P</a:t>
            </a:r>
            <a:r>
              <a:rPr lang="en-US" altLang="zh-CN" sz="2000" b="1" dirty="0">
                <a:solidFill>
                  <a:schemeClr val="tx1"/>
                </a:solidFill>
                <a:latin typeface="Comic Sans MS"/>
              </a:rPr>
              <a:t>’</a:t>
            </a:r>
            <a:r>
              <a:rPr lang="en-US" altLang="zh-CN" sz="2000" b="1" dirty="0">
                <a:solidFill>
                  <a:schemeClr val="tx1"/>
                </a:solidFill>
              </a:rPr>
              <a:t>|β</a:t>
            </a:r>
            <a:r>
              <a:rPr lang="en-US" altLang="zh-CN" sz="2000" b="1" baseline="-25000" dirty="0">
                <a:solidFill>
                  <a:schemeClr val="tx1"/>
                </a:solidFill>
              </a:rPr>
              <a:t>2</a:t>
            </a:r>
            <a:r>
              <a:rPr lang="en-US" altLang="zh-CN" sz="2000" b="1" dirty="0">
                <a:solidFill>
                  <a:schemeClr val="tx1"/>
                </a:solidFill>
              </a:rPr>
              <a:t>P</a:t>
            </a:r>
            <a:r>
              <a:rPr lang="en-US" altLang="zh-CN" sz="2000" b="1" dirty="0">
                <a:solidFill>
                  <a:schemeClr val="tx1"/>
                </a:solidFill>
                <a:latin typeface="Comic Sans MS"/>
              </a:rPr>
              <a:t>’</a:t>
            </a:r>
            <a:r>
              <a:rPr lang="en-US" altLang="zh-CN" sz="2000" b="1" dirty="0">
                <a:solidFill>
                  <a:schemeClr val="tx1"/>
                </a:solidFill>
              </a:rPr>
              <a:t>|</a:t>
            </a:r>
            <a:r>
              <a:rPr lang="en-US" altLang="zh-CN" sz="2000" b="1" dirty="0">
                <a:solidFill>
                  <a:schemeClr val="tx1"/>
                </a:solidFill>
                <a:latin typeface="Comic Sans MS"/>
              </a:rPr>
              <a:t>…</a:t>
            </a:r>
            <a:r>
              <a:rPr lang="en-US" altLang="zh-CN" sz="2000" b="1" dirty="0">
                <a:solidFill>
                  <a:schemeClr val="tx1"/>
                </a:solidFill>
              </a:rPr>
              <a:t>|β</a:t>
            </a:r>
            <a:r>
              <a:rPr lang="en-US" altLang="zh-CN" sz="2000" b="1" baseline="-25000" dirty="0" err="1">
                <a:solidFill>
                  <a:schemeClr val="tx1"/>
                </a:solidFill>
              </a:rPr>
              <a:t>n</a:t>
            </a:r>
            <a:r>
              <a:rPr lang="en-US" altLang="zh-CN" sz="2000" b="1" dirty="0" err="1">
                <a:solidFill>
                  <a:schemeClr val="tx1"/>
                </a:solidFill>
              </a:rPr>
              <a:t>P</a:t>
            </a:r>
            <a:r>
              <a:rPr lang="en-US" altLang="zh-CN" sz="2000" b="1" dirty="0">
                <a:solidFill>
                  <a:schemeClr val="tx1"/>
                </a:solidFill>
                <a:latin typeface="Comic Sans MS"/>
              </a:rPr>
              <a:t>’</a:t>
            </a:r>
            <a:endParaRPr lang="en-US" altLang="zh-CN" sz="2000" b="1" baseline="-25000" dirty="0">
              <a:solidFill>
                <a:schemeClr val="tx1"/>
              </a:solidFill>
            </a:endParaRPr>
          </a:p>
          <a:p>
            <a:pPr lvl="1">
              <a:lnSpc>
                <a:spcPts val="2400"/>
              </a:lnSpc>
              <a:buFontTx/>
              <a:buNone/>
            </a:pPr>
            <a:r>
              <a:rPr lang="en-US" altLang="zh-CN" sz="2000" b="1" dirty="0">
                <a:solidFill>
                  <a:schemeClr val="tx1"/>
                </a:solidFill>
              </a:rPr>
              <a:t>  P</a:t>
            </a:r>
            <a:r>
              <a:rPr lang="en-US" altLang="zh-CN" sz="2000" b="1" dirty="0">
                <a:solidFill>
                  <a:schemeClr val="tx1"/>
                </a:solidFill>
                <a:latin typeface="Comic Sans MS"/>
              </a:rPr>
              <a:t>‘</a:t>
            </a:r>
            <a:r>
              <a:rPr lang="en-US" altLang="zh-CN" sz="2000" b="1" dirty="0">
                <a:solidFill>
                  <a:schemeClr val="tx1"/>
                </a:solidFill>
              </a:rPr>
              <a:t> → α</a:t>
            </a:r>
            <a:r>
              <a:rPr lang="en-US" altLang="zh-CN" sz="2000" b="1" baseline="-25000" dirty="0">
                <a:solidFill>
                  <a:schemeClr val="tx1"/>
                </a:solidFill>
              </a:rPr>
              <a:t>1</a:t>
            </a:r>
            <a:r>
              <a:rPr lang="en-US" altLang="zh-CN" sz="2000" b="1" dirty="0">
                <a:solidFill>
                  <a:schemeClr val="tx1"/>
                </a:solidFill>
              </a:rPr>
              <a:t>P</a:t>
            </a:r>
            <a:r>
              <a:rPr lang="en-US" altLang="zh-CN" sz="2000" b="1" dirty="0">
                <a:solidFill>
                  <a:schemeClr val="tx1"/>
                </a:solidFill>
                <a:latin typeface="Comic Sans MS"/>
              </a:rPr>
              <a:t>’</a:t>
            </a:r>
            <a:r>
              <a:rPr lang="en-US" altLang="zh-CN" sz="2000" b="1" dirty="0">
                <a:solidFill>
                  <a:schemeClr val="tx1"/>
                </a:solidFill>
              </a:rPr>
              <a:t>|α</a:t>
            </a:r>
            <a:r>
              <a:rPr lang="en-US" altLang="zh-CN" sz="2000" b="1" baseline="-25000" dirty="0">
                <a:solidFill>
                  <a:schemeClr val="tx1"/>
                </a:solidFill>
              </a:rPr>
              <a:t>2</a:t>
            </a:r>
            <a:r>
              <a:rPr lang="en-US" altLang="zh-CN" sz="2000" b="1" dirty="0">
                <a:solidFill>
                  <a:schemeClr val="tx1"/>
                </a:solidFill>
              </a:rPr>
              <a:t>P</a:t>
            </a:r>
            <a:r>
              <a:rPr lang="en-US" altLang="zh-CN" sz="2000" b="1" dirty="0">
                <a:solidFill>
                  <a:schemeClr val="tx1"/>
                </a:solidFill>
                <a:latin typeface="Comic Sans MS"/>
              </a:rPr>
              <a:t>’</a:t>
            </a:r>
            <a:r>
              <a:rPr lang="en-US" altLang="zh-CN" sz="2000" b="1" dirty="0">
                <a:solidFill>
                  <a:schemeClr val="tx1"/>
                </a:solidFill>
              </a:rPr>
              <a:t>|</a:t>
            </a:r>
            <a:r>
              <a:rPr lang="en-US" altLang="zh-CN" sz="2000" b="1" dirty="0">
                <a:solidFill>
                  <a:schemeClr val="tx1"/>
                </a:solidFill>
                <a:latin typeface="Comic Sans MS"/>
              </a:rPr>
              <a:t>…</a:t>
            </a:r>
            <a:r>
              <a:rPr lang="en-US" altLang="zh-CN" sz="2000" b="1" dirty="0">
                <a:solidFill>
                  <a:schemeClr val="tx1"/>
                </a:solidFill>
              </a:rPr>
              <a:t>|α</a:t>
            </a:r>
            <a:r>
              <a:rPr lang="en-US" altLang="zh-CN" sz="2000" b="1" baseline="-25000" dirty="0" err="1">
                <a:solidFill>
                  <a:schemeClr val="tx1"/>
                </a:solidFill>
              </a:rPr>
              <a:t>m</a:t>
            </a:r>
            <a:r>
              <a:rPr lang="en-US" altLang="zh-CN" sz="2000" b="1" dirty="0" err="1">
                <a:solidFill>
                  <a:schemeClr val="tx1"/>
                </a:solidFill>
              </a:rPr>
              <a:t>P</a:t>
            </a:r>
            <a:r>
              <a:rPr lang="en-US" altLang="zh-CN" sz="2000" b="1" dirty="0">
                <a:solidFill>
                  <a:schemeClr val="tx1"/>
                </a:solidFill>
                <a:latin typeface="Comic Sans MS"/>
              </a:rPr>
              <a:t>’</a:t>
            </a:r>
            <a:r>
              <a:rPr lang="en-US" altLang="zh-CN" sz="2000" b="1" dirty="0">
                <a:solidFill>
                  <a:schemeClr val="tx1"/>
                </a:solidFill>
              </a:rPr>
              <a:t>| </a:t>
            </a:r>
            <a:r>
              <a:rPr lang="en-US" altLang="zh-CN" sz="2000" b="1" dirty="0" smtClean="0">
                <a:solidFill>
                  <a:schemeClr val="tx1"/>
                </a:solidFill>
                <a:sym typeface="Symbol" pitchFamily="18" charset="2"/>
              </a:rPr>
              <a:t></a:t>
            </a:r>
          </a:p>
          <a:p>
            <a:pPr>
              <a:lnSpc>
                <a:spcPts val="400"/>
              </a:lnSpc>
              <a:spcBef>
                <a:spcPts val="3000"/>
              </a:spcBef>
              <a:spcAft>
                <a:spcPts val="600"/>
              </a:spcAft>
            </a:pPr>
            <a:r>
              <a:rPr lang="zh-CN" altLang="en-US" sz="2000" dirty="0" smtClean="0">
                <a:solidFill>
                  <a:schemeClr val="tx1"/>
                </a:solidFill>
              </a:rPr>
              <a:t>例</a:t>
            </a:r>
            <a:r>
              <a:rPr lang="zh-CN" altLang="en-US" sz="2000" dirty="0">
                <a:solidFill>
                  <a:schemeClr val="tx1"/>
                </a:solidFill>
              </a:rPr>
              <a:t>：</a:t>
            </a:r>
            <a:r>
              <a:rPr lang="en-US" altLang="zh-CN" sz="2000" dirty="0">
                <a:solidFill>
                  <a:schemeClr val="tx1"/>
                </a:solidFill>
              </a:rPr>
              <a:t>E → E+T|T</a:t>
            </a:r>
            <a:r>
              <a:rPr lang="zh-CN" altLang="en-US" sz="2000" dirty="0">
                <a:solidFill>
                  <a:schemeClr val="tx1"/>
                </a:solidFill>
              </a:rPr>
              <a:t>，</a:t>
            </a:r>
            <a:r>
              <a:rPr lang="en-US" altLang="zh-CN" sz="2000" dirty="0">
                <a:solidFill>
                  <a:schemeClr val="tx1"/>
                </a:solidFill>
              </a:rPr>
              <a:t>T →T*F|F</a:t>
            </a:r>
            <a:r>
              <a:rPr lang="zh-CN" altLang="en-US" sz="2000" dirty="0">
                <a:solidFill>
                  <a:schemeClr val="tx1"/>
                </a:solidFill>
              </a:rPr>
              <a:t>，</a:t>
            </a:r>
            <a:r>
              <a:rPr lang="en-US" altLang="zh-CN" sz="2000" dirty="0">
                <a:solidFill>
                  <a:schemeClr val="tx1"/>
                </a:solidFill>
              </a:rPr>
              <a:t>F →(E)| </a:t>
            </a:r>
            <a:r>
              <a:rPr lang="en-US" altLang="zh-CN" sz="2000" dirty="0" err="1">
                <a:solidFill>
                  <a:schemeClr val="tx1"/>
                </a:solidFill>
              </a:rPr>
              <a:t>i</a:t>
            </a:r>
            <a:endParaRPr lang="en-US" altLang="zh-CN" sz="2000" dirty="0">
              <a:solidFill>
                <a:schemeClr val="tx1"/>
              </a:solidFill>
            </a:endParaRPr>
          </a:p>
          <a:p>
            <a:pPr>
              <a:lnSpc>
                <a:spcPts val="400"/>
              </a:lnSpc>
              <a:spcAft>
                <a:spcPts val="600"/>
              </a:spcAft>
              <a:buFontTx/>
              <a:buNone/>
            </a:pPr>
            <a:r>
              <a:rPr lang="en-US" altLang="zh-CN" sz="2000" dirty="0">
                <a:solidFill>
                  <a:schemeClr val="tx1"/>
                </a:solidFill>
                <a:latin typeface="宋体" pitchFamily="2" charset="-122"/>
              </a:rPr>
              <a:t> 	</a:t>
            </a:r>
            <a:r>
              <a:rPr lang="zh-CN" altLang="en-US" sz="2000" dirty="0">
                <a:solidFill>
                  <a:schemeClr val="tx1"/>
                </a:solidFill>
              </a:rPr>
              <a:t>消除直接左递归后变为：</a:t>
            </a:r>
          </a:p>
          <a:p>
            <a:pPr>
              <a:lnSpc>
                <a:spcPts val="400"/>
              </a:lnSpc>
              <a:spcAft>
                <a:spcPts val="600"/>
              </a:spcAft>
              <a:buFontTx/>
              <a:buNone/>
            </a:pPr>
            <a:r>
              <a:rPr lang="zh-CN" altLang="en-US" sz="2000" dirty="0">
                <a:solidFill>
                  <a:schemeClr val="tx1"/>
                </a:solidFill>
              </a:rPr>
              <a:t>    		</a:t>
            </a:r>
            <a:r>
              <a:rPr lang="en-US" altLang="zh-CN" sz="2000" dirty="0">
                <a:solidFill>
                  <a:schemeClr val="tx1"/>
                </a:solidFill>
              </a:rPr>
              <a:t>E </a:t>
            </a:r>
            <a:r>
              <a:rPr lang="en-US" altLang="zh-CN" sz="2000" dirty="0">
                <a:solidFill>
                  <a:schemeClr val="tx1"/>
                </a:solidFill>
                <a:latin typeface="宋体" pitchFamily="2" charset="-122"/>
              </a:rPr>
              <a:t>→</a:t>
            </a:r>
            <a:r>
              <a:rPr lang="en-US" altLang="zh-CN" sz="2000" dirty="0">
                <a:solidFill>
                  <a:schemeClr val="tx1"/>
                </a:solidFill>
              </a:rPr>
              <a:t> TE’		E’ </a:t>
            </a:r>
            <a:r>
              <a:rPr lang="en-US" altLang="zh-CN" sz="2000" dirty="0">
                <a:solidFill>
                  <a:schemeClr val="tx1"/>
                </a:solidFill>
                <a:latin typeface="宋体" pitchFamily="2" charset="-122"/>
              </a:rPr>
              <a:t>→</a:t>
            </a:r>
            <a:r>
              <a:rPr lang="en-US" altLang="zh-CN" sz="2000" dirty="0">
                <a:solidFill>
                  <a:schemeClr val="tx1"/>
                </a:solidFill>
              </a:rPr>
              <a:t> +TE’| </a:t>
            </a:r>
            <a:r>
              <a:rPr lang="en-US" altLang="zh-CN" sz="2000" dirty="0">
                <a:solidFill>
                  <a:schemeClr val="tx1"/>
                </a:solidFill>
                <a:sym typeface="Symbol" pitchFamily="18" charset="2"/>
              </a:rPr>
              <a:t></a:t>
            </a:r>
            <a:r>
              <a:rPr lang="en-US" altLang="zh-CN" sz="2000" dirty="0">
                <a:solidFill>
                  <a:schemeClr val="tx1"/>
                </a:solidFill>
              </a:rPr>
              <a:t> </a:t>
            </a:r>
          </a:p>
          <a:p>
            <a:pPr>
              <a:lnSpc>
                <a:spcPts val="400"/>
              </a:lnSpc>
              <a:spcAft>
                <a:spcPts val="600"/>
              </a:spcAft>
              <a:buFontTx/>
              <a:buNone/>
            </a:pPr>
            <a:r>
              <a:rPr lang="en-US" altLang="zh-CN" sz="2000" dirty="0">
                <a:solidFill>
                  <a:schemeClr val="tx1"/>
                </a:solidFill>
              </a:rPr>
              <a:t>		</a:t>
            </a:r>
            <a:r>
              <a:rPr lang="en-US" altLang="zh-CN" sz="2000" dirty="0" smtClean="0">
                <a:solidFill>
                  <a:schemeClr val="tx1"/>
                </a:solidFill>
              </a:rPr>
              <a:t>T </a:t>
            </a:r>
            <a:r>
              <a:rPr lang="en-US" altLang="zh-CN" sz="2000" dirty="0">
                <a:solidFill>
                  <a:schemeClr val="tx1"/>
                </a:solidFill>
                <a:latin typeface="宋体" pitchFamily="2" charset="-122"/>
              </a:rPr>
              <a:t>→</a:t>
            </a:r>
            <a:r>
              <a:rPr lang="en-US" altLang="zh-CN" sz="2000" dirty="0">
                <a:solidFill>
                  <a:schemeClr val="tx1"/>
                </a:solidFill>
              </a:rPr>
              <a:t> FT’		T’ </a:t>
            </a:r>
            <a:r>
              <a:rPr lang="en-US" altLang="zh-CN" sz="2000" dirty="0">
                <a:solidFill>
                  <a:schemeClr val="tx1"/>
                </a:solidFill>
                <a:latin typeface="宋体" pitchFamily="2" charset="-122"/>
              </a:rPr>
              <a:t>→</a:t>
            </a:r>
            <a:r>
              <a:rPr lang="en-US" altLang="zh-CN" sz="2000" dirty="0">
                <a:solidFill>
                  <a:schemeClr val="tx1"/>
                </a:solidFill>
              </a:rPr>
              <a:t> *FT’| </a:t>
            </a:r>
            <a:r>
              <a:rPr lang="en-US" altLang="zh-CN" sz="2000" dirty="0">
                <a:solidFill>
                  <a:schemeClr val="tx1"/>
                </a:solidFill>
                <a:sym typeface="Symbol" pitchFamily="18" charset="2"/>
              </a:rPr>
              <a:t></a:t>
            </a:r>
          </a:p>
          <a:p>
            <a:pPr>
              <a:lnSpc>
                <a:spcPts val="400"/>
              </a:lnSpc>
              <a:spcAft>
                <a:spcPts val="600"/>
              </a:spcAft>
              <a:buFontTx/>
              <a:buNone/>
            </a:pPr>
            <a:r>
              <a:rPr lang="en-US" altLang="zh-CN" sz="2000" dirty="0">
                <a:solidFill>
                  <a:schemeClr val="tx1"/>
                </a:solidFill>
              </a:rPr>
              <a:t>		</a:t>
            </a:r>
            <a:r>
              <a:rPr lang="en-US" altLang="zh-CN" sz="2000" dirty="0" smtClean="0">
                <a:solidFill>
                  <a:schemeClr val="tx1"/>
                </a:solidFill>
              </a:rPr>
              <a:t>F </a:t>
            </a:r>
            <a:r>
              <a:rPr lang="en-US" altLang="zh-CN" sz="2000" dirty="0">
                <a:solidFill>
                  <a:schemeClr val="tx1"/>
                </a:solidFill>
                <a:latin typeface="宋体" pitchFamily="2" charset="-122"/>
              </a:rPr>
              <a:t>→</a:t>
            </a:r>
            <a:r>
              <a:rPr lang="en-US" altLang="zh-CN" sz="2000" dirty="0">
                <a:solidFill>
                  <a:schemeClr val="tx1"/>
                </a:solidFill>
              </a:rPr>
              <a:t> (E</a:t>
            </a:r>
            <a:r>
              <a:rPr lang="en-US" altLang="zh-CN" sz="2000" dirty="0" smtClean="0">
                <a:solidFill>
                  <a:schemeClr val="tx1"/>
                </a:solidFill>
              </a:rPr>
              <a:t>)|</a:t>
            </a:r>
            <a:r>
              <a:rPr lang="en-US" altLang="zh-CN" sz="2000" dirty="0" err="1" smtClean="0">
                <a:solidFill>
                  <a:schemeClr val="tx1"/>
                </a:solidFill>
              </a:rPr>
              <a:t>i</a:t>
            </a:r>
            <a:endParaRPr lang="en-US" altLang="zh-CN" sz="2000" dirty="0">
              <a:solidFill>
                <a:schemeClr val="tx1"/>
              </a:solidFill>
            </a:endParaRPr>
          </a:p>
        </p:txBody>
      </p:sp>
      <p:sp>
        <p:nvSpPr>
          <p:cNvPr id="5" name="灯片编号占位符 5"/>
          <p:cNvSpPr>
            <a:spLocks noGrp="1"/>
          </p:cNvSpPr>
          <p:nvPr>
            <p:ph type="sldNum" sz="quarter" idx="12"/>
          </p:nvPr>
        </p:nvSpPr>
        <p:spPr/>
        <p:txBody>
          <a:bodyPr/>
          <a:lstStyle/>
          <a:p>
            <a:fld id="{557A52F9-AF9B-48A1-8934-4B9E1DE31D54}" type="slidenum">
              <a:rPr lang="en-US" altLang="zh-CN"/>
              <a:pPr/>
              <a:t>14</a:t>
            </a:fld>
            <a:endParaRPr lang="en-US" altLang="zh-CN"/>
          </a:p>
        </p:txBody>
      </p:sp>
    </p:spTree>
    <p:extLst>
      <p:ext uri="{BB962C8B-B14F-4D97-AF65-F5344CB8AC3E}">
        <p14:creationId xmlns:p14="http://schemas.microsoft.com/office/powerpoint/2010/main" val="19579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13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1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113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113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1139">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1139">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11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dirty="0"/>
              <a:t>文法左递归的消除</a:t>
            </a:r>
          </a:p>
        </p:txBody>
      </p:sp>
      <mc:AlternateContent xmlns:mc="http://schemas.openxmlformats.org/markup-compatibility/2006" xmlns:a14="http://schemas.microsoft.com/office/drawing/2010/main">
        <mc:Choice Requires="a14">
          <p:sp>
            <p:nvSpPr>
              <p:cNvPr id="96259" name="Rectangle 3"/>
              <p:cNvSpPr>
                <a:spLocks noGrp="1" noChangeArrowheads="1"/>
              </p:cNvSpPr>
              <p:nvPr>
                <p:ph type="body" sz="half" idx="1"/>
              </p:nvPr>
            </p:nvSpPr>
            <p:spPr>
              <a:xfrm>
                <a:off x="457200" y="1583672"/>
                <a:ext cx="8229600" cy="1717618"/>
              </a:xfrm>
            </p:spPr>
            <p:txBody>
              <a:bodyPr>
                <a:noAutofit/>
              </a:bodyPr>
              <a:lstStyle/>
              <a:p>
                <a:pPr>
                  <a:spcBef>
                    <a:spcPts val="600"/>
                  </a:spcBef>
                  <a:spcAft>
                    <a:spcPts val="600"/>
                  </a:spcAft>
                </a:pPr>
                <a:r>
                  <a:rPr lang="zh-CN" altLang="en-US" sz="1800" b="1" dirty="0">
                    <a:solidFill>
                      <a:schemeClr val="tx1"/>
                    </a:solidFill>
                  </a:rPr>
                  <a:t>文法的左递归</a:t>
                </a:r>
                <a:r>
                  <a:rPr lang="zh-CN" altLang="en-US" sz="1800" dirty="0">
                    <a:solidFill>
                      <a:schemeClr val="tx1"/>
                    </a:solidFill>
                  </a:rPr>
                  <a:t>：一个文法是含有左递归的，如果存在非终结符</a:t>
                </a:r>
                <a:r>
                  <a:rPr lang="en-US" altLang="zh-CN" sz="1800" dirty="0">
                    <a:solidFill>
                      <a:schemeClr val="tx1"/>
                    </a:solidFill>
                  </a:rPr>
                  <a:t>P</a:t>
                </a:r>
                <a:r>
                  <a:rPr lang="zh-CN" altLang="en-US" sz="1800" dirty="0" smtClean="0">
                    <a:solidFill>
                      <a:schemeClr val="tx1"/>
                    </a:solidFill>
                  </a:rPr>
                  <a:t>，</a:t>
                </a:r>
                <a:r>
                  <a:rPr lang="en-US" altLang="zh-CN" sz="1800" dirty="0" smtClean="0">
                    <a:solidFill>
                      <a:schemeClr val="tx1"/>
                    </a:solidFill>
                  </a:rPr>
                  <a:t>P </a:t>
                </a:r>
                <a14:m>
                  <m:oMath xmlns:m="http://schemas.openxmlformats.org/officeDocument/2006/math">
                    <m:groupChr>
                      <m:groupChrPr>
                        <m:chr m:val="⇒"/>
                        <m:vertJc m:val="bot"/>
                        <m:ctrlPr>
                          <a:rPr lang="en-US" altLang="zh-CN" sz="1800" i="1" smtClean="0">
                            <a:solidFill>
                              <a:schemeClr val="tx1"/>
                            </a:solidFill>
                            <a:latin typeface="Cambria Math" panose="02040503050406030204" pitchFamily="18" charset="0"/>
                          </a:rPr>
                        </m:ctrlPr>
                      </m:groupChrPr>
                      <m:e>
                        <m:r>
                          <m:rPr>
                            <m:brk m:alnAt="2"/>
                          </m:rPr>
                          <a:rPr lang="en-US" altLang="zh-CN" sz="1800" i="1">
                            <a:solidFill>
                              <a:schemeClr val="tx1"/>
                            </a:solidFill>
                            <a:latin typeface="Cambria Math" panose="02040503050406030204" pitchFamily="18" charset="0"/>
                          </a:rPr>
                          <m:t>+</m:t>
                        </m:r>
                      </m:e>
                    </m:groupChr>
                  </m:oMath>
                </a14:m>
                <a:r>
                  <a:rPr lang="zh-CN" altLang="en-US" sz="1800" baseline="30000" dirty="0" smtClean="0">
                    <a:solidFill>
                      <a:schemeClr val="tx1"/>
                    </a:solidFill>
                    <a:latin typeface="Times New Roman" pitchFamily="18" charset="0"/>
                    <a:sym typeface="Symbol" pitchFamily="18" charset="2"/>
                  </a:rPr>
                  <a:t>   </a:t>
                </a:r>
                <a:r>
                  <a:rPr lang="en-US" altLang="zh-CN" sz="1800" dirty="0">
                    <a:solidFill>
                      <a:schemeClr val="tx1"/>
                    </a:solidFill>
                  </a:rPr>
                  <a:t>P</a:t>
                </a:r>
                <a:r>
                  <a:rPr lang="en-US" altLang="zh-CN" sz="1800" dirty="0">
                    <a:solidFill>
                      <a:schemeClr val="tx1"/>
                    </a:solidFill>
                    <a:latin typeface="宋体" pitchFamily="2" charset="-122"/>
                  </a:rPr>
                  <a:t>α</a:t>
                </a:r>
                <a:endParaRPr lang="en-US" altLang="zh-CN" sz="1800" dirty="0">
                  <a:solidFill>
                    <a:schemeClr val="tx1"/>
                  </a:solidFill>
                </a:endParaRPr>
              </a:p>
              <a:p>
                <a:pPr>
                  <a:spcBef>
                    <a:spcPts val="600"/>
                  </a:spcBef>
                </a:pPr>
                <a:r>
                  <a:rPr lang="zh-CN" altLang="en-US" sz="1800" dirty="0" smtClean="0">
                    <a:solidFill>
                      <a:schemeClr val="tx1"/>
                    </a:solidFill>
                  </a:rPr>
                  <a:t>消除</a:t>
                </a:r>
                <a:r>
                  <a:rPr lang="zh-CN" altLang="en-US" sz="1800" dirty="0">
                    <a:solidFill>
                      <a:schemeClr val="tx1"/>
                    </a:solidFill>
                  </a:rPr>
                  <a:t>一个文法左</a:t>
                </a:r>
                <a:r>
                  <a:rPr lang="zh-CN" altLang="en-US" sz="1800" dirty="0" smtClean="0">
                    <a:solidFill>
                      <a:schemeClr val="tx1"/>
                    </a:solidFill>
                  </a:rPr>
                  <a:t>递归算法：</a:t>
                </a:r>
                <a:endParaRPr lang="en-US" altLang="zh-CN" sz="1800" dirty="0" smtClean="0">
                  <a:solidFill>
                    <a:schemeClr val="tx1"/>
                  </a:solidFill>
                </a:endParaRPr>
              </a:p>
              <a:p>
                <a:pPr lvl="1">
                  <a:lnSpc>
                    <a:spcPts val="2400"/>
                  </a:lnSpc>
                  <a:buClrTx/>
                  <a:buFont typeface="Wingdings" pitchFamily="2" charset="2"/>
                  <a:buChar char="Ø"/>
                  <a:defRPr/>
                </a:pPr>
                <a:r>
                  <a:rPr lang="zh-CN" altLang="en-US" sz="1600" b="1" dirty="0">
                    <a:solidFill>
                      <a:schemeClr val="tx1"/>
                    </a:solidFill>
                    <a:latin typeface="+mn-ea"/>
                    <a:cs typeface="Times New Roman" pitchFamily="18" charset="0"/>
                  </a:rPr>
                  <a:t>输入：不含循环</a:t>
                </a:r>
                <a:r>
                  <a:rPr lang="zh-CN" altLang="en-US" sz="1600" b="1" dirty="0">
                    <a:solidFill>
                      <a:schemeClr val="tx1"/>
                    </a:solidFill>
                    <a:cs typeface="Times New Roman" panose="02020603050405020304" pitchFamily="18" charset="0"/>
                  </a:rPr>
                  <a:t>推导（即形如</a:t>
                </a:r>
                <a:r>
                  <a:rPr lang="en-US" altLang="zh-CN" sz="1600" b="1" i="1" dirty="0">
                    <a:solidFill>
                      <a:schemeClr val="tx1"/>
                    </a:solidFill>
                    <a:cs typeface="Times New Roman" panose="02020603050405020304" pitchFamily="18" charset="0"/>
                  </a:rPr>
                  <a:t>A</a:t>
                </a:r>
                <a:r>
                  <a:rPr kumimoji="1" lang="en-US" altLang="zh-CN" sz="1600" b="1" dirty="0">
                    <a:solidFill>
                      <a:srgbClr val="073E87"/>
                    </a:solidFill>
                    <a:ea typeface="楷体_GB2312" pitchFamily="49" charset="-122"/>
                    <a:cs typeface="Times New Roman" panose="02020603050405020304" pitchFamily="18" charset="0"/>
                    <a:sym typeface="Symbol" panose="05050102010706020507" pitchFamily="18" charset="2"/>
                  </a:rPr>
                  <a:t> </a:t>
                </a:r>
                <a:r>
                  <a:rPr kumimoji="1" lang="en-US" altLang="zh-CN" sz="1600" b="1" dirty="0">
                    <a:solidFill>
                      <a:schemeClr val="tx1"/>
                    </a:solidFill>
                    <a:ea typeface="楷体_GB2312" pitchFamily="49" charset="-122"/>
                    <a:cs typeface="Times New Roman" panose="02020603050405020304" pitchFamily="18" charset="0"/>
                    <a:sym typeface="Symbol" panose="05050102010706020507" pitchFamily="18" charset="2"/>
                  </a:rPr>
                  <a:t></a:t>
                </a:r>
                <a:r>
                  <a:rPr kumimoji="1" lang="en-US" altLang="zh-CN" sz="1600" b="1" baseline="30000" dirty="0">
                    <a:solidFill>
                      <a:schemeClr val="tx1"/>
                    </a:solidFill>
                    <a:ea typeface="楷体_GB2312" pitchFamily="49" charset="-122"/>
                    <a:cs typeface="Times New Roman" panose="02020603050405020304" pitchFamily="18" charset="0"/>
                  </a:rPr>
                  <a:t>+ </a:t>
                </a:r>
                <a:r>
                  <a:rPr lang="en-US" altLang="zh-CN" sz="1600" b="1" i="1" dirty="0">
                    <a:solidFill>
                      <a:schemeClr val="tx1"/>
                    </a:solidFill>
                    <a:cs typeface="Times New Roman" panose="02020603050405020304" pitchFamily="18" charset="0"/>
                  </a:rPr>
                  <a:t>A</a:t>
                </a:r>
                <a:r>
                  <a:rPr lang="zh-CN" altLang="en-US" sz="1600" b="1" dirty="0">
                    <a:solidFill>
                      <a:schemeClr val="tx1"/>
                    </a:solidFill>
                    <a:cs typeface="Times New Roman" panose="02020603050405020304" pitchFamily="18" charset="0"/>
                  </a:rPr>
                  <a:t>的推导）</a:t>
                </a:r>
                <a:r>
                  <a:rPr lang="zh-CN" altLang="en-US" sz="1600" b="1" dirty="0" smtClean="0">
                    <a:solidFill>
                      <a:schemeClr val="tx1"/>
                    </a:solidFill>
                    <a:latin typeface="+mn-ea"/>
                    <a:cs typeface="Times New Roman" pitchFamily="18" charset="0"/>
                  </a:rPr>
                  <a:t>和 </a:t>
                </a:r>
                <a:r>
                  <a:rPr lang="en-US" altLang="zh-CN" sz="1600" b="1" i="1" dirty="0" smtClean="0">
                    <a:solidFill>
                      <a:schemeClr val="tx1"/>
                    </a:solidFill>
                    <a:cs typeface="Times New Roman" pitchFamily="18" charset="0"/>
                  </a:rPr>
                  <a:t>ε</a:t>
                </a:r>
                <a:r>
                  <a:rPr lang="en-US" altLang="zh-CN" sz="1600" b="1" dirty="0" smtClean="0">
                    <a:solidFill>
                      <a:schemeClr val="tx1"/>
                    </a:solidFill>
                    <a:cs typeface="Times New Roman" pitchFamily="18" charset="0"/>
                  </a:rPr>
                  <a:t>-</a:t>
                </a:r>
                <a:r>
                  <a:rPr lang="zh-CN" altLang="en-US" sz="1600" b="1" dirty="0">
                    <a:solidFill>
                      <a:schemeClr val="tx1"/>
                    </a:solidFill>
                    <a:latin typeface="+mn-ea"/>
                    <a:cs typeface="Times New Roman" pitchFamily="18" charset="0"/>
                  </a:rPr>
                  <a:t>产生式的文法</a:t>
                </a:r>
                <a:r>
                  <a:rPr lang="en-US" altLang="zh-CN" sz="1600" b="1" i="1" dirty="0">
                    <a:solidFill>
                      <a:schemeClr val="tx1"/>
                    </a:solidFill>
                    <a:cs typeface="Times New Roman" pitchFamily="18" charset="0"/>
                  </a:rPr>
                  <a:t>G</a:t>
                </a:r>
                <a:endParaRPr lang="en-US" altLang="zh-CN" sz="1600" b="1" dirty="0">
                  <a:solidFill>
                    <a:schemeClr val="tx1"/>
                  </a:solidFill>
                  <a:cs typeface="Times New Roman" pitchFamily="18" charset="0"/>
                </a:endParaRPr>
              </a:p>
              <a:p>
                <a:pPr lvl="1">
                  <a:lnSpc>
                    <a:spcPts val="2400"/>
                  </a:lnSpc>
                  <a:buClrTx/>
                  <a:buFont typeface="Wingdings" pitchFamily="2" charset="2"/>
                  <a:buChar char="Ø"/>
                  <a:defRPr/>
                </a:pPr>
                <a:r>
                  <a:rPr lang="zh-CN" altLang="en-US" sz="1600" b="1" dirty="0">
                    <a:solidFill>
                      <a:schemeClr val="tx1"/>
                    </a:solidFill>
                    <a:latin typeface="+mn-ea"/>
                    <a:cs typeface="Times New Roman" pitchFamily="18" charset="0"/>
                  </a:rPr>
                  <a:t>输出：等价的无左</a:t>
                </a:r>
                <a:r>
                  <a:rPr lang="zh-CN" altLang="en-US" sz="1600" b="1" dirty="0" smtClean="0">
                    <a:solidFill>
                      <a:schemeClr val="tx1"/>
                    </a:solidFill>
                    <a:latin typeface="+mn-ea"/>
                    <a:cs typeface="Times New Roman" pitchFamily="18" charset="0"/>
                  </a:rPr>
                  <a:t>递归文法</a:t>
                </a:r>
                <a:endParaRPr lang="en-US" altLang="zh-CN" sz="1600" b="1" dirty="0">
                  <a:solidFill>
                    <a:schemeClr val="tx1"/>
                  </a:solidFill>
                  <a:latin typeface="+mn-ea"/>
                  <a:cs typeface="Times New Roman" pitchFamily="18" charset="0"/>
                </a:endParaRPr>
              </a:p>
            </p:txBody>
          </p:sp>
        </mc:Choice>
        <mc:Fallback xmlns="">
          <p:sp>
            <p:nvSpPr>
              <p:cNvPr id="96259" name="Rectangle 3"/>
              <p:cNvSpPr>
                <a:spLocks noGrp="1" noRot="1" noChangeAspect="1" noMove="1" noResize="1" noEditPoints="1" noAdjustHandles="1" noChangeArrowheads="1" noChangeShapeType="1" noTextEdit="1"/>
              </p:cNvSpPr>
              <p:nvPr>
                <p:ph type="body" sz="half" idx="1"/>
              </p:nvPr>
            </p:nvSpPr>
            <p:spPr>
              <a:xfrm>
                <a:off x="457200" y="1583672"/>
                <a:ext cx="8229600" cy="1717618"/>
              </a:xfrm>
              <a:blipFill>
                <a:blip r:embed="rId2"/>
                <a:stretch>
                  <a:fillRect l="-519" t="-5319"/>
                </a:stretch>
              </a:blipFill>
            </p:spPr>
            <p:txBody>
              <a:bodyPr/>
              <a:lstStyle/>
              <a:p>
                <a:r>
                  <a:rPr lang="zh-CN" altLang="en-US">
                    <a:noFill/>
                  </a:rPr>
                  <a:t> </a:t>
                </a:r>
              </a:p>
            </p:txBody>
          </p:sp>
        </mc:Fallback>
      </mc:AlternateContent>
      <p:sp>
        <p:nvSpPr>
          <p:cNvPr id="6" name="灯片编号占位符 6"/>
          <p:cNvSpPr>
            <a:spLocks noGrp="1"/>
          </p:cNvSpPr>
          <p:nvPr>
            <p:ph type="sldNum" sz="quarter" idx="12"/>
          </p:nvPr>
        </p:nvSpPr>
        <p:spPr>
          <a:xfrm>
            <a:off x="8043271" y="6358188"/>
            <a:ext cx="990600" cy="365125"/>
          </a:xfrm>
        </p:spPr>
        <p:txBody>
          <a:bodyPr/>
          <a:lstStyle/>
          <a:p>
            <a:fld id="{D98E51EB-C83D-4D98-AFBB-C0C14D3A6CA7}" type="slidenum">
              <a:rPr lang="en-US" altLang="zh-CN" sz="2400"/>
              <a:pPr/>
              <a:t>15</a:t>
            </a:fld>
            <a:endParaRPr lang="en-US" altLang="zh-CN" sz="2400" dirty="0"/>
          </a:p>
        </p:txBody>
      </p:sp>
      <p:sp>
        <p:nvSpPr>
          <p:cNvPr id="2" name="文本框 1"/>
          <p:cNvSpPr txBox="1"/>
          <p:nvPr/>
        </p:nvSpPr>
        <p:spPr>
          <a:xfrm>
            <a:off x="605428" y="3420097"/>
            <a:ext cx="7933143" cy="3001847"/>
          </a:xfrm>
          <a:prstGeom prst="rect">
            <a:avLst/>
          </a:prstGeom>
          <a:solidFill>
            <a:schemeClr val="accent4">
              <a:lumMod val="20000"/>
              <a:lumOff val="80000"/>
            </a:schemeClr>
          </a:solidFill>
        </p:spPr>
        <p:txBody>
          <a:bodyPr wrap="square" rtlCol="0">
            <a:spAutoFit/>
          </a:bodyPr>
          <a:lstStyle/>
          <a:p>
            <a:pPr algn="l" eaLnBrk="1" hangingPunct="1">
              <a:lnSpc>
                <a:spcPts val="2500"/>
              </a:lnSpc>
              <a:spcBef>
                <a:spcPct val="20000"/>
              </a:spcBef>
              <a:buSzPct val="100000"/>
              <a:buFontTx/>
              <a:buAutoNum type="arabicParenR"/>
              <a:defRPr/>
            </a:pPr>
            <a:r>
              <a:rPr lang="zh-CN" altLang="en-US" sz="1600" dirty="0" smtClean="0">
                <a:latin typeface="Times New Roman" panose="02020603050405020304" pitchFamily="18" charset="0"/>
                <a:ea typeface="楷体" panose="02010609060101010101" pitchFamily="49" charset="-122"/>
              </a:rPr>
              <a:t> 按照</a:t>
            </a:r>
            <a:r>
              <a:rPr lang="zh-CN" altLang="en-US" sz="1600" dirty="0">
                <a:latin typeface="Times New Roman" panose="02020603050405020304" pitchFamily="18" charset="0"/>
                <a:ea typeface="楷体" panose="02010609060101010101" pitchFamily="49" charset="-122"/>
              </a:rPr>
              <a:t>某个顺序将非终结符号排序为</a:t>
            </a:r>
            <a:r>
              <a:rPr lang="en-US" altLang="zh-CN" sz="1600" i="1" dirty="0">
                <a:latin typeface="Times New Roman" panose="02020603050405020304" pitchFamily="18" charset="0"/>
              </a:rPr>
              <a:t>A</a:t>
            </a:r>
            <a:r>
              <a:rPr lang="en-US" altLang="zh-CN" sz="1600" baseline="-25000" dirty="0">
                <a:latin typeface="Times New Roman" panose="02020603050405020304" pitchFamily="18" charset="0"/>
              </a:rPr>
              <a:t>1</a:t>
            </a:r>
            <a:r>
              <a:rPr lang="zh-CN" altLang="en-US" sz="1600" dirty="0">
                <a:latin typeface="Times New Roman" panose="02020603050405020304" pitchFamily="18" charset="0"/>
                <a:ea typeface="楷体" panose="02010609060101010101" pitchFamily="49" charset="-122"/>
              </a:rPr>
              <a:t>，</a:t>
            </a:r>
            <a:r>
              <a:rPr lang="en-US" altLang="zh-CN" sz="1600" i="1" dirty="0">
                <a:latin typeface="Times New Roman" panose="02020603050405020304" pitchFamily="18" charset="0"/>
              </a:rPr>
              <a:t>A</a:t>
            </a:r>
            <a:r>
              <a:rPr lang="en-US" altLang="zh-CN" sz="1600" baseline="-25000" dirty="0">
                <a:latin typeface="Times New Roman" panose="02020603050405020304" pitchFamily="18" charset="0"/>
              </a:rPr>
              <a:t>2</a:t>
            </a:r>
            <a:r>
              <a:rPr lang="zh-CN" altLang="en-US" sz="1600" dirty="0">
                <a:latin typeface="Times New Roman" panose="02020603050405020304" pitchFamily="18" charset="0"/>
                <a:ea typeface="楷体" panose="02010609060101010101" pitchFamily="49" charset="-122"/>
              </a:rPr>
              <a:t>，</a:t>
            </a:r>
            <a:r>
              <a:rPr lang="en-US" altLang="zh-CN" sz="1600" i="1" dirty="0">
                <a:latin typeface="Times New Roman" panose="02020603050405020304" pitchFamily="18" charset="0"/>
              </a:rPr>
              <a:t>…</a:t>
            </a:r>
            <a:r>
              <a:rPr lang="zh-CN" altLang="en-US" sz="1600" dirty="0">
                <a:latin typeface="Times New Roman" panose="02020603050405020304" pitchFamily="18" charset="0"/>
                <a:ea typeface="楷体" panose="02010609060101010101" pitchFamily="49" charset="-122"/>
              </a:rPr>
              <a:t> ，</a:t>
            </a:r>
            <a:r>
              <a:rPr lang="en-US" altLang="zh-CN" sz="1600" i="1" dirty="0">
                <a:latin typeface="Times New Roman" panose="02020603050405020304" pitchFamily="18" charset="0"/>
              </a:rPr>
              <a:t>A</a:t>
            </a:r>
            <a:r>
              <a:rPr lang="en-US" altLang="zh-CN" sz="1600" i="1" baseline="-25000" dirty="0">
                <a:latin typeface="Times New Roman" panose="02020603050405020304" pitchFamily="18" charset="0"/>
              </a:rPr>
              <a:t>n</a:t>
            </a:r>
            <a:r>
              <a:rPr lang="zh-CN" altLang="en-US" sz="1600" dirty="0">
                <a:latin typeface="Times New Roman" panose="02020603050405020304" pitchFamily="18" charset="0"/>
                <a:ea typeface="楷体" panose="02010609060101010101" pitchFamily="49" charset="-122"/>
              </a:rPr>
              <a:t>  </a:t>
            </a:r>
            <a:r>
              <a:rPr lang="en-US" altLang="zh-CN" sz="1600" dirty="0">
                <a:latin typeface="Times New Roman" panose="02020603050405020304" pitchFamily="18" charset="0"/>
                <a:ea typeface="楷体" panose="02010609060101010101" pitchFamily="49" charset="-122"/>
              </a:rPr>
              <a:t>.</a:t>
            </a:r>
            <a:r>
              <a:rPr lang="zh-CN" altLang="en-US" sz="1600" dirty="0">
                <a:latin typeface="Times New Roman" panose="02020603050405020304" pitchFamily="18" charset="0"/>
                <a:ea typeface="楷体" panose="02010609060101010101" pitchFamily="49" charset="-122"/>
              </a:rPr>
              <a:t>          </a:t>
            </a:r>
            <a:endParaRPr lang="en-US" altLang="zh-CN" sz="1600" dirty="0">
              <a:latin typeface="华文楷体" panose="02010600040101010101" pitchFamily="2" charset="-122"/>
              <a:ea typeface="华文楷体" panose="02010600040101010101" pitchFamily="2" charset="-122"/>
            </a:endParaRPr>
          </a:p>
          <a:p>
            <a:pPr algn="l" eaLnBrk="1" hangingPunct="1">
              <a:lnSpc>
                <a:spcPts val="2500"/>
              </a:lnSpc>
              <a:spcBef>
                <a:spcPct val="20000"/>
              </a:spcBef>
              <a:buSzPct val="100000"/>
              <a:buFontTx/>
              <a:buAutoNum type="arabicParenR"/>
              <a:defRPr/>
            </a:pPr>
            <a:r>
              <a:rPr lang="en-US" altLang="zh-CN" sz="1600" dirty="0" smtClean="0">
                <a:latin typeface="Times New Roman" panose="02020603050405020304" pitchFamily="18" charset="0"/>
                <a:ea typeface="楷体" panose="02010609060101010101" pitchFamily="49" charset="-122"/>
              </a:rPr>
              <a:t> for</a:t>
            </a:r>
            <a:r>
              <a:rPr lang="en-US" altLang="zh-CN" sz="1600" i="1" dirty="0" smtClean="0">
                <a:latin typeface="Times New Roman" panose="02020603050405020304" pitchFamily="18" charset="0"/>
                <a:ea typeface="楷体" panose="02010609060101010101" pitchFamily="49" charset="-122"/>
              </a:rPr>
              <a:t> </a:t>
            </a:r>
            <a:r>
              <a:rPr lang="en-US" altLang="zh-CN" sz="1600" dirty="0">
                <a:latin typeface="Times New Roman" panose="02020603050405020304" pitchFamily="18" charset="0"/>
                <a:ea typeface="楷体" panose="02010609060101010101" pitchFamily="49" charset="-122"/>
              </a:rPr>
              <a:t>( </a:t>
            </a:r>
            <a:r>
              <a:rPr lang="zh-CN" altLang="en-US" sz="1600" dirty="0">
                <a:latin typeface="Times New Roman" panose="02020603050405020304" pitchFamily="18" charset="0"/>
                <a:ea typeface="楷体" panose="02010609060101010101" pitchFamily="49" charset="-122"/>
              </a:rPr>
              <a:t>从</a:t>
            </a:r>
            <a:r>
              <a:rPr lang="en-US" altLang="zh-CN" sz="1600" dirty="0">
                <a:latin typeface="Times New Roman" panose="02020603050405020304" pitchFamily="18" charset="0"/>
                <a:ea typeface="楷体" panose="02010609060101010101" pitchFamily="49" charset="-122"/>
              </a:rPr>
              <a:t>1</a:t>
            </a:r>
            <a:r>
              <a:rPr lang="zh-CN" altLang="en-US" sz="1600" dirty="0">
                <a:latin typeface="Times New Roman" panose="02020603050405020304" pitchFamily="18" charset="0"/>
                <a:ea typeface="楷体" panose="02010609060101010101" pitchFamily="49" charset="-122"/>
              </a:rPr>
              <a:t>到</a:t>
            </a:r>
            <a:r>
              <a:rPr lang="en-US" altLang="zh-CN" sz="1600" dirty="0">
                <a:latin typeface="Times New Roman" panose="02020603050405020304" pitchFamily="18" charset="0"/>
                <a:ea typeface="楷体" panose="02010609060101010101" pitchFamily="49" charset="-122"/>
              </a:rPr>
              <a:t>n</a:t>
            </a:r>
            <a:r>
              <a:rPr lang="zh-CN" altLang="en-US" sz="1600" dirty="0">
                <a:latin typeface="Times New Roman" panose="02020603050405020304" pitchFamily="18" charset="0"/>
                <a:ea typeface="楷体" panose="02010609060101010101" pitchFamily="49" charset="-122"/>
              </a:rPr>
              <a:t>的每个</a:t>
            </a:r>
            <a:r>
              <a:rPr lang="en-US" altLang="zh-CN" sz="1600" i="1" dirty="0" err="1">
                <a:latin typeface="Times New Roman" panose="02020603050405020304" pitchFamily="18" charset="0"/>
                <a:ea typeface="楷体" panose="02010609060101010101" pitchFamily="49" charset="-122"/>
              </a:rPr>
              <a:t>i</a:t>
            </a:r>
            <a:r>
              <a:rPr lang="en-US" altLang="zh-CN" sz="1600" i="1" dirty="0">
                <a:latin typeface="Times New Roman" panose="02020603050405020304" pitchFamily="18" charset="0"/>
                <a:ea typeface="楷体" panose="02010609060101010101" pitchFamily="49" charset="-122"/>
              </a:rPr>
              <a:t> </a:t>
            </a:r>
            <a:r>
              <a:rPr lang="en-US" altLang="zh-CN" sz="1600" dirty="0">
                <a:latin typeface="Times New Roman" panose="02020603050405020304" pitchFamily="18" charset="0"/>
                <a:ea typeface="楷体" panose="02010609060101010101" pitchFamily="49" charset="-122"/>
              </a:rPr>
              <a:t>) {</a:t>
            </a:r>
          </a:p>
          <a:p>
            <a:pPr algn="l" eaLnBrk="1" hangingPunct="1">
              <a:lnSpc>
                <a:spcPts val="2500"/>
              </a:lnSpc>
              <a:spcBef>
                <a:spcPct val="20000"/>
              </a:spcBef>
              <a:buSzPct val="100000"/>
              <a:buFontTx/>
              <a:buAutoNum type="arabicParenR" startAt="3"/>
              <a:defRPr/>
            </a:pPr>
            <a:r>
              <a:rPr lang="en-US" altLang="zh-CN" sz="1600" dirty="0">
                <a:latin typeface="Times New Roman" panose="02020603050405020304" pitchFamily="18" charset="0"/>
                <a:ea typeface="楷体" panose="02010609060101010101" pitchFamily="49" charset="-122"/>
              </a:rPr>
              <a:t>         for</a:t>
            </a:r>
            <a:r>
              <a:rPr lang="en-US" altLang="zh-CN" sz="1600" i="1" dirty="0">
                <a:latin typeface="Times New Roman" panose="02020603050405020304" pitchFamily="18" charset="0"/>
                <a:ea typeface="楷体" panose="02010609060101010101" pitchFamily="49" charset="-122"/>
              </a:rPr>
              <a:t> </a:t>
            </a:r>
            <a:r>
              <a:rPr lang="en-US" altLang="zh-CN" sz="1600" dirty="0">
                <a:latin typeface="Times New Roman" panose="02020603050405020304" pitchFamily="18" charset="0"/>
                <a:ea typeface="楷体" panose="02010609060101010101" pitchFamily="49" charset="-122"/>
              </a:rPr>
              <a:t>( </a:t>
            </a:r>
            <a:r>
              <a:rPr lang="zh-CN" altLang="en-US" sz="1600" dirty="0">
                <a:latin typeface="Times New Roman" panose="02020603050405020304" pitchFamily="18" charset="0"/>
                <a:ea typeface="楷体" panose="02010609060101010101" pitchFamily="49" charset="-122"/>
              </a:rPr>
              <a:t>从</a:t>
            </a:r>
            <a:r>
              <a:rPr lang="en-US" altLang="zh-CN" sz="1600" dirty="0">
                <a:latin typeface="Times New Roman" panose="02020603050405020304" pitchFamily="18" charset="0"/>
                <a:ea typeface="楷体" panose="02010609060101010101" pitchFamily="49" charset="-122"/>
              </a:rPr>
              <a:t>1</a:t>
            </a:r>
            <a:r>
              <a:rPr lang="zh-CN" altLang="en-US" sz="1600" dirty="0">
                <a:latin typeface="Times New Roman" panose="02020603050405020304" pitchFamily="18" charset="0"/>
                <a:ea typeface="楷体" panose="02010609060101010101" pitchFamily="49" charset="-122"/>
              </a:rPr>
              <a:t>到</a:t>
            </a:r>
            <a:r>
              <a:rPr lang="en-US" altLang="zh-CN" sz="1600" i="1" dirty="0" err="1">
                <a:latin typeface="Times New Roman" panose="02020603050405020304" pitchFamily="18" charset="0"/>
                <a:ea typeface="楷体" panose="02010609060101010101" pitchFamily="49" charset="-122"/>
              </a:rPr>
              <a:t>i</a:t>
            </a:r>
            <a:r>
              <a:rPr lang="en-US" altLang="zh-CN" sz="1600" i="1" dirty="0">
                <a:latin typeface="Times New Roman" panose="02020603050405020304" pitchFamily="18" charset="0"/>
                <a:ea typeface="楷体" panose="02010609060101010101" pitchFamily="49" charset="-122"/>
              </a:rPr>
              <a:t> </a:t>
            </a:r>
            <a:r>
              <a:rPr lang="en-US" altLang="zh-CN" sz="1600" dirty="0">
                <a:latin typeface="Times New Roman" panose="02020603050405020304" pitchFamily="18" charset="0"/>
                <a:ea typeface="楷体" panose="02010609060101010101" pitchFamily="49" charset="-122"/>
              </a:rPr>
              <a:t>-1</a:t>
            </a:r>
            <a:r>
              <a:rPr lang="zh-CN" altLang="en-US" sz="1600" dirty="0">
                <a:latin typeface="Times New Roman" panose="02020603050405020304" pitchFamily="18" charset="0"/>
                <a:ea typeface="楷体" panose="02010609060101010101" pitchFamily="49" charset="-122"/>
              </a:rPr>
              <a:t>的</a:t>
            </a:r>
            <a:r>
              <a:rPr lang="zh-CN" altLang="en-US" sz="1600" dirty="0" smtClean="0">
                <a:latin typeface="Times New Roman" panose="02020603050405020304" pitchFamily="18" charset="0"/>
                <a:ea typeface="楷体" panose="02010609060101010101" pitchFamily="49" charset="-122"/>
              </a:rPr>
              <a:t>每个 </a:t>
            </a:r>
            <a:r>
              <a:rPr lang="en-US" altLang="zh-CN" sz="1600" i="1" dirty="0" smtClean="0">
                <a:latin typeface="Times New Roman" panose="02020603050405020304" pitchFamily="18" charset="0"/>
                <a:ea typeface="楷体" panose="02010609060101010101" pitchFamily="49" charset="-122"/>
              </a:rPr>
              <a:t>j </a:t>
            </a:r>
            <a:r>
              <a:rPr lang="en-US" altLang="zh-CN" sz="1600" dirty="0">
                <a:latin typeface="Times New Roman" panose="02020603050405020304" pitchFamily="18" charset="0"/>
                <a:ea typeface="楷体" panose="02010609060101010101" pitchFamily="49" charset="-122"/>
              </a:rPr>
              <a:t>) {</a:t>
            </a:r>
          </a:p>
          <a:p>
            <a:pPr algn="l" eaLnBrk="1" hangingPunct="1">
              <a:lnSpc>
                <a:spcPts val="2500"/>
              </a:lnSpc>
              <a:spcBef>
                <a:spcPct val="20000"/>
              </a:spcBef>
              <a:buSzPct val="100000"/>
              <a:buFontTx/>
              <a:buAutoNum type="arabicParenR" startAt="3"/>
              <a:defRPr/>
            </a:pPr>
            <a:r>
              <a:rPr lang="en-US" altLang="zh-CN" sz="1600" dirty="0">
                <a:latin typeface="Times New Roman" panose="02020603050405020304" pitchFamily="18" charset="0"/>
                <a:ea typeface="楷体" panose="02010609060101010101" pitchFamily="49" charset="-122"/>
              </a:rPr>
              <a:t>                 </a:t>
            </a:r>
            <a:r>
              <a:rPr lang="zh-CN" altLang="en-US" sz="1600" dirty="0">
                <a:latin typeface="Times New Roman" panose="02020603050405020304" pitchFamily="18" charset="0"/>
                <a:ea typeface="楷体" panose="02010609060101010101" pitchFamily="49" charset="-122"/>
              </a:rPr>
              <a:t>将每个形如</a:t>
            </a:r>
            <a:r>
              <a:rPr lang="en-US" altLang="zh-CN" sz="1600" i="1" dirty="0">
                <a:latin typeface="Times New Roman" panose="02020603050405020304" pitchFamily="18" charset="0"/>
              </a:rPr>
              <a:t>A</a:t>
            </a:r>
            <a:r>
              <a:rPr lang="en-US" altLang="zh-CN" sz="1600" i="1" baseline="-25000" dirty="0">
                <a:latin typeface="Times New Roman" panose="02020603050405020304" pitchFamily="18" charset="0"/>
              </a:rPr>
              <a:t>i</a:t>
            </a:r>
            <a:r>
              <a:rPr lang="en-US" altLang="zh-CN" sz="1600" i="1" dirty="0">
                <a:latin typeface="Times New Roman" panose="02020603050405020304" pitchFamily="18" charset="0"/>
              </a:rPr>
              <a:t> → </a:t>
            </a:r>
            <a:r>
              <a:rPr lang="en-US" altLang="zh-CN" sz="1600" i="1" dirty="0" err="1">
                <a:latin typeface="Times New Roman" panose="02020603050405020304" pitchFamily="18" charset="0"/>
              </a:rPr>
              <a:t>A</a:t>
            </a:r>
            <a:r>
              <a:rPr lang="en-US" altLang="zh-CN" sz="1600" i="1" baseline="-25000" dirty="0" err="1">
                <a:latin typeface="Times New Roman" panose="02020603050405020304" pitchFamily="18" charset="0"/>
              </a:rPr>
              <a:t>j</a:t>
            </a:r>
            <a:r>
              <a:rPr lang="en-US" altLang="zh-CN" sz="1600" dirty="0">
                <a:latin typeface="Times New Roman" panose="02020603050405020304" pitchFamily="18" charset="0"/>
                <a:ea typeface="楷体" panose="02010609060101010101" pitchFamily="49" charset="-122"/>
              </a:rPr>
              <a:t> </a:t>
            </a:r>
            <a:r>
              <a:rPr lang="el-GR" altLang="zh-CN" sz="1600" i="1" dirty="0">
                <a:latin typeface="Times New Roman" panose="02020603050405020304" pitchFamily="18" charset="0"/>
              </a:rPr>
              <a:t>γ</a:t>
            </a:r>
            <a:r>
              <a:rPr lang="zh-CN" altLang="en-US" sz="1600" dirty="0">
                <a:latin typeface="Times New Roman" panose="02020603050405020304" pitchFamily="18" charset="0"/>
                <a:ea typeface="楷体" panose="02010609060101010101" pitchFamily="49" charset="-122"/>
              </a:rPr>
              <a:t>的产生式替换为产生式组 </a:t>
            </a:r>
            <a:r>
              <a:rPr lang="en-US" altLang="zh-CN" sz="1600" i="1" dirty="0">
                <a:latin typeface="Times New Roman" panose="02020603050405020304" pitchFamily="18" charset="0"/>
              </a:rPr>
              <a:t>A</a:t>
            </a:r>
            <a:r>
              <a:rPr lang="en-US" altLang="zh-CN" sz="1600" i="1" baseline="-25000" dirty="0">
                <a:latin typeface="Times New Roman" panose="02020603050405020304" pitchFamily="18" charset="0"/>
              </a:rPr>
              <a:t>i</a:t>
            </a:r>
            <a:r>
              <a:rPr lang="en-US" altLang="zh-CN" sz="1600" i="1" dirty="0">
                <a:latin typeface="Times New Roman" panose="02020603050405020304" pitchFamily="18" charset="0"/>
              </a:rPr>
              <a:t> →</a:t>
            </a:r>
            <a:r>
              <a:rPr lang="el-GR" altLang="zh-CN" sz="1600" i="1" dirty="0">
                <a:latin typeface="Times New Roman" panose="02020603050405020304" pitchFamily="18" charset="0"/>
              </a:rPr>
              <a:t> δ</a:t>
            </a:r>
            <a:r>
              <a:rPr lang="en-US" altLang="zh-CN" sz="1600" baseline="-25000" dirty="0">
                <a:latin typeface="Times New Roman" panose="02020603050405020304" pitchFamily="18" charset="0"/>
              </a:rPr>
              <a:t>1</a:t>
            </a:r>
            <a:r>
              <a:rPr lang="en-US" altLang="zh-CN" sz="1600" dirty="0">
                <a:latin typeface="Times New Roman" panose="02020603050405020304" pitchFamily="18" charset="0"/>
              </a:rPr>
              <a:t> </a:t>
            </a:r>
            <a:r>
              <a:rPr lang="el-GR" altLang="zh-CN" sz="1600" i="1" dirty="0">
                <a:latin typeface="Times New Roman" panose="02020603050405020304" pitchFamily="18" charset="0"/>
              </a:rPr>
              <a:t>γ</a:t>
            </a:r>
            <a:r>
              <a:rPr lang="en-US" altLang="zh-CN" sz="1600" dirty="0">
                <a:latin typeface="Times New Roman" panose="02020603050405020304" pitchFamily="18" charset="0"/>
              </a:rPr>
              <a:t>∣</a:t>
            </a:r>
            <a:r>
              <a:rPr lang="el-GR" altLang="zh-CN" sz="1600" i="1" dirty="0">
                <a:latin typeface="Times New Roman" panose="02020603050405020304" pitchFamily="18" charset="0"/>
              </a:rPr>
              <a:t>δ</a:t>
            </a:r>
            <a:r>
              <a:rPr lang="en-US" altLang="zh-CN" sz="1600" baseline="-25000" dirty="0">
                <a:latin typeface="Times New Roman" panose="02020603050405020304" pitchFamily="18" charset="0"/>
              </a:rPr>
              <a:t>2</a:t>
            </a:r>
            <a:r>
              <a:rPr lang="en-US" altLang="zh-CN" sz="1600" i="1" dirty="0">
                <a:latin typeface="Times New Roman" panose="02020603050405020304" pitchFamily="18" charset="0"/>
              </a:rPr>
              <a:t> </a:t>
            </a:r>
            <a:r>
              <a:rPr lang="el-GR" altLang="zh-CN" sz="1600" i="1" dirty="0">
                <a:latin typeface="Times New Roman" panose="02020603050405020304" pitchFamily="18" charset="0"/>
              </a:rPr>
              <a:t>γ</a:t>
            </a:r>
            <a:r>
              <a:rPr lang="en-US" altLang="zh-CN" sz="1600" dirty="0">
                <a:latin typeface="Times New Roman" panose="02020603050405020304" pitchFamily="18" charset="0"/>
              </a:rPr>
              <a:t>∣…∣</a:t>
            </a:r>
            <a:r>
              <a:rPr lang="el-GR" altLang="zh-CN" sz="1600" i="1" dirty="0">
                <a:latin typeface="Times New Roman" panose="02020603050405020304" pitchFamily="18" charset="0"/>
              </a:rPr>
              <a:t>δ</a:t>
            </a:r>
            <a:r>
              <a:rPr lang="en-US" altLang="zh-CN" sz="1600" i="1" baseline="-25000" dirty="0">
                <a:latin typeface="Times New Roman" panose="02020603050405020304" pitchFamily="18" charset="0"/>
              </a:rPr>
              <a:t>k</a:t>
            </a:r>
            <a:r>
              <a:rPr lang="en-US" altLang="zh-CN" sz="1600" i="1" dirty="0">
                <a:latin typeface="Times New Roman" panose="02020603050405020304" pitchFamily="18" charset="0"/>
              </a:rPr>
              <a:t> </a:t>
            </a:r>
            <a:r>
              <a:rPr lang="el-GR" altLang="zh-CN" sz="1600" i="1" dirty="0">
                <a:latin typeface="Times New Roman" panose="02020603050405020304" pitchFamily="18" charset="0"/>
              </a:rPr>
              <a:t>γ</a:t>
            </a:r>
            <a:r>
              <a:rPr lang="zh-CN" altLang="en-US" sz="1600" dirty="0">
                <a:latin typeface="Times New Roman" panose="02020603050405020304" pitchFamily="18" charset="0"/>
                <a:ea typeface="楷体" panose="02010609060101010101" pitchFamily="49" charset="-122"/>
              </a:rPr>
              <a:t> ，</a:t>
            </a:r>
            <a:r>
              <a:rPr lang="el-GR" altLang="zh-CN" sz="1600" i="1" dirty="0">
                <a:latin typeface="Times New Roman" panose="02020603050405020304" pitchFamily="18" charset="0"/>
              </a:rPr>
              <a:t> </a:t>
            </a:r>
            <a:endParaRPr lang="en-US" altLang="zh-CN" sz="1600" i="1" dirty="0">
              <a:latin typeface="Times New Roman" panose="02020603050405020304" pitchFamily="18" charset="0"/>
              <a:ea typeface="楷体" panose="02010609060101010101" pitchFamily="49" charset="-122"/>
            </a:endParaRPr>
          </a:p>
          <a:p>
            <a:pPr algn="l" eaLnBrk="1" hangingPunct="1">
              <a:lnSpc>
                <a:spcPts val="2500"/>
              </a:lnSpc>
              <a:spcBef>
                <a:spcPct val="20000"/>
              </a:spcBef>
              <a:buSzPct val="100000"/>
              <a:defRPr/>
            </a:pPr>
            <a:r>
              <a:rPr lang="en-US" altLang="zh-CN" sz="1600" dirty="0">
                <a:latin typeface="Times New Roman" panose="02020603050405020304" pitchFamily="18" charset="0"/>
                <a:ea typeface="楷体" panose="02010609060101010101" pitchFamily="49" charset="-122"/>
              </a:rPr>
              <a:t>                         </a:t>
            </a:r>
            <a:r>
              <a:rPr lang="zh-CN" altLang="en-US" sz="1600" dirty="0">
                <a:latin typeface="Times New Roman" panose="02020603050405020304" pitchFamily="18" charset="0"/>
                <a:ea typeface="楷体" panose="02010609060101010101" pitchFamily="49" charset="-122"/>
              </a:rPr>
              <a:t>其中</a:t>
            </a:r>
            <a:r>
              <a:rPr lang="en-US" altLang="zh-CN" sz="1600" i="1" dirty="0" err="1">
                <a:latin typeface="Times New Roman" panose="02020603050405020304" pitchFamily="18" charset="0"/>
              </a:rPr>
              <a:t>A</a:t>
            </a:r>
            <a:r>
              <a:rPr lang="en-US" altLang="zh-CN" sz="1600" i="1" baseline="-25000" dirty="0" err="1">
                <a:latin typeface="Times New Roman" panose="02020603050405020304" pitchFamily="18" charset="0"/>
              </a:rPr>
              <a:t>j</a:t>
            </a:r>
            <a:r>
              <a:rPr lang="en-US" altLang="zh-CN" sz="1600" i="1" dirty="0">
                <a:latin typeface="Times New Roman" panose="02020603050405020304" pitchFamily="18" charset="0"/>
              </a:rPr>
              <a:t>  →</a:t>
            </a:r>
            <a:r>
              <a:rPr lang="el-GR" altLang="zh-CN" sz="1600" i="1" dirty="0">
                <a:latin typeface="Times New Roman" panose="02020603050405020304" pitchFamily="18" charset="0"/>
              </a:rPr>
              <a:t> δ</a:t>
            </a:r>
            <a:r>
              <a:rPr lang="en-US" altLang="zh-CN" sz="1600" baseline="-25000" dirty="0">
                <a:latin typeface="Times New Roman" panose="02020603050405020304" pitchFamily="18" charset="0"/>
              </a:rPr>
              <a:t>1</a:t>
            </a:r>
            <a:r>
              <a:rPr lang="en-US" altLang="zh-CN" sz="1600" dirty="0">
                <a:latin typeface="Times New Roman" panose="02020603050405020304" pitchFamily="18" charset="0"/>
              </a:rPr>
              <a:t>∣</a:t>
            </a:r>
            <a:r>
              <a:rPr lang="el-GR" altLang="zh-CN" sz="1600" i="1" dirty="0">
                <a:latin typeface="Times New Roman" panose="02020603050405020304" pitchFamily="18" charset="0"/>
              </a:rPr>
              <a:t>δ</a:t>
            </a:r>
            <a:r>
              <a:rPr lang="en-US" altLang="zh-CN" sz="1600" baseline="-25000" dirty="0">
                <a:latin typeface="Times New Roman" panose="02020603050405020304" pitchFamily="18" charset="0"/>
              </a:rPr>
              <a:t>2</a:t>
            </a:r>
            <a:r>
              <a:rPr lang="en-US" altLang="zh-CN" sz="1600" dirty="0">
                <a:latin typeface="Times New Roman" panose="02020603050405020304" pitchFamily="18" charset="0"/>
              </a:rPr>
              <a:t>∣… ∣</a:t>
            </a:r>
            <a:r>
              <a:rPr lang="el-GR" altLang="zh-CN" sz="1600" i="1" dirty="0">
                <a:latin typeface="Times New Roman" panose="02020603050405020304" pitchFamily="18" charset="0"/>
              </a:rPr>
              <a:t>δ</a:t>
            </a:r>
            <a:r>
              <a:rPr lang="en-US" altLang="zh-CN" sz="1600" i="1" baseline="-25000" dirty="0">
                <a:latin typeface="Times New Roman" panose="02020603050405020304" pitchFamily="18" charset="0"/>
              </a:rPr>
              <a:t>k</a:t>
            </a:r>
            <a:r>
              <a:rPr lang="en-US" altLang="zh-CN" sz="1600" i="1" dirty="0">
                <a:latin typeface="Times New Roman" panose="02020603050405020304" pitchFamily="18" charset="0"/>
              </a:rPr>
              <a:t> </a:t>
            </a:r>
            <a:r>
              <a:rPr lang="zh-CN" altLang="en-US" sz="1600" dirty="0">
                <a:latin typeface="Times New Roman" panose="02020603050405020304" pitchFamily="18" charset="0"/>
                <a:ea typeface="楷体" panose="02010609060101010101" pitchFamily="49" charset="-122"/>
              </a:rPr>
              <a:t>，是所有的</a:t>
            </a:r>
            <a:r>
              <a:rPr lang="en-US" altLang="zh-CN" sz="1600" i="1" dirty="0" err="1">
                <a:latin typeface="Times New Roman" panose="02020603050405020304" pitchFamily="18" charset="0"/>
                <a:ea typeface="楷体" panose="02010609060101010101" pitchFamily="49" charset="-122"/>
              </a:rPr>
              <a:t>A</a:t>
            </a:r>
            <a:r>
              <a:rPr lang="en-US" altLang="zh-CN" sz="1600" i="1" baseline="-25000" dirty="0" err="1">
                <a:latin typeface="Times New Roman" panose="02020603050405020304" pitchFamily="18" charset="0"/>
              </a:rPr>
              <a:t>j</a:t>
            </a:r>
            <a:r>
              <a:rPr lang="en-US" altLang="zh-CN" sz="1600" dirty="0">
                <a:latin typeface="Times New Roman" panose="02020603050405020304" pitchFamily="18" charset="0"/>
                <a:ea typeface="楷体" panose="02010609060101010101" pitchFamily="49" charset="-122"/>
              </a:rPr>
              <a:t> </a:t>
            </a:r>
            <a:r>
              <a:rPr lang="zh-CN" altLang="en-US" sz="1600" dirty="0">
                <a:latin typeface="Times New Roman" panose="02020603050405020304" pitchFamily="18" charset="0"/>
                <a:ea typeface="楷体" panose="02010609060101010101" pitchFamily="49" charset="-122"/>
              </a:rPr>
              <a:t>产生式</a:t>
            </a:r>
            <a:r>
              <a:rPr lang="el-GR" altLang="zh-CN" sz="1600" i="1" dirty="0">
                <a:latin typeface="Times New Roman" panose="02020603050405020304" pitchFamily="18" charset="0"/>
              </a:rPr>
              <a:t> </a:t>
            </a:r>
            <a:endParaRPr lang="en-US" altLang="zh-CN" sz="1600" dirty="0">
              <a:latin typeface="Times New Roman" panose="02020603050405020304" pitchFamily="18" charset="0"/>
              <a:ea typeface="楷体" panose="02010609060101010101" pitchFamily="49" charset="-122"/>
            </a:endParaRPr>
          </a:p>
          <a:p>
            <a:pPr algn="l" eaLnBrk="1" hangingPunct="1">
              <a:lnSpc>
                <a:spcPts val="2500"/>
              </a:lnSpc>
              <a:spcBef>
                <a:spcPct val="20000"/>
              </a:spcBef>
              <a:buSzPct val="100000"/>
              <a:buFontTx/>
              <a:buAutoNum type="arabicParenR" startAt="5"/>
              <a:defRPr/>
            </a:pPr>
            <a:r>
              <a:rPr lang="en-US" altLang="zh-CN" sz="1600" dirty="0">
                <a:latin typeface="Times New Roman" panose="02020603050405020304" pitchFamily="18" charset="0"/>
                <a:ea typeface="楷体" panose="02010609060101010101" pitchFamily="49" charset="-122"/>
              </a:rPr>
              <a:t>         }</a:t>
            </a:r>
          </a:p>
          <a:p>
            <a:pPr algn="l" eaLnBrk="1" hangingPunct="1">
              <a:lnSpc>
                <a:spcPts val="2500"/>
              </a:lnSpc>
              <a:spcBef>
                <a:spcPct val="20000"/>
              </a:spcBef>
              <a:buSzPct val="100000"/>
              <a:buFontTx/>
              <a:buAutoNum type="arabicParenR" startAt="5"/>
              <a:defRPr/>
            </a:pPr>
            <a:r>
              <a:rPr lang="en-US" altLang="zh-CN" sz="1600" dirty="0">
                <a:latin typeface="Times New Roman" panose="02020603050405020304" pitchFamily="18" charset="0"/>
                <a:ea typeface="楷体" panose="02010609060101010101" pitchFamily="49" charset="-122"/>
              </a:rPr>
              <a:t>         </a:t>
            </a:r>
            <a:r>
              <a:rPr lang="zh-CN" altLang="en-US" sz="1600" dirty="0">
                <a:latin typeface="Times New Roman" panose="02020603050405020304" pitchFamily="18" charset="0"/>
                <a:ea typeface="楷体" panose="02010609060101010101" pitchFamily="49" charset="-122"/>
              </a:rPr>
              <a:t>消除</a:t>
            </a:r>
            <a:r>
              <a:rPr lang="en-US" altLang="zh-CN" sz="1600" i="1" dirty="0">
                <a:latin typeface="Times New Roman" panose="02020603050405020304" pitchFamily="18" charset="0"/>
                <a:ea typeface="楷体" panose="02010609060101010101" pitchFamily="49" charset="-122"/>
              </a:rPr>
              <a:t>A</a:t>
            </a:r>
            <a:r>
              <a:rPr lang="en-US" altLang="zh-CN" sz="1600" i="1" baseline="-25000" dirty="0">
                <a:latin typeface="Times New Roman" panose="02020603050405020304" pitchFamily="18" charset="0"/>
              </a:rPr>
              <a:t>i</a:t>
            </a:r>
            <a:r>
              <a:rPr lang="en-US" altLang="zh-CN" sz="1600" dirty="0">
                <a:latin typeface="Times New Roman" panose="02020603050405020304" pitchFamily="18" charset="0"/>
                <a:ea typeface="楷体" panose="02010609060101010101" pitchFamily="49" charset="-122"/>
              </a:rPr>
              <a:t> </a:t>
            </a:r>
            <a:r>
              <a:rPr lang="zh-CN" altLang="en-US" sz="1600" dirty="0">
                <a:latin typeface="Times New Roman" panose="02020603050405020304" pitchFamily="18" charset="0"/>
                <a:ea typeface="楷体" panose="02010609060101010101" pitchFamily="49" charset="-122"/>
              </a:rPr>
              <a:t>产生式之间的立即左递归</a:t>
            </a:r>
            <a:endParaRPr lang="en-US" altLang="zh-CN" sz="1600" dirty="0">
              <a:latin typeface="Times New Roman" panose="02020603050405020304" pitchFamily="18" charset="0"/>
              <a:ea typeface="楷体" panose="02010609060101010101" pitchFamily="49" charset="-122"/>
            </a:endParaRPr>
          </a:p>
          <a:p>
            <a:pPr algn="l" eaLnBrk="1" hangingPunct="1">
              <a:lnSpc>
                <a:spcPts val="2500"/>
              </a:lnSpc>
              <a:spcBef>
                <a:spcPct val="20000"/>
              </a:spcBef>
              <a:buSzPct val="100000"/>
              <a:buFontTx/>
              <a:buAutoNum type="arabicParenR" startAt="5"/>
              <a:defRPr/>
            </a:pPr>
            <a:r>
              <a:rPr lang="en-US" altLang="zh-CN" sz="1600" dirty="0">
                <a:latin typeface="Times New Roman" panose="02020603050405020304" pitchFamily="18" charset="0"/>
                <a:ea typeface="楷体" panose="02010609060101010101" pitchFamily="49" charset="-122"/>
              </a:rPr>
              <a:t> }</a:t>
            </a:r>
          </a:p>
        </p:txBody>
      </p:sp>
    </p:spTree>
    <p:extLst>
      <p:ext uri="{BB962C8B-B14F-4D97-AF65-F5344CB8AC3E}">
        <p14:creationId xmlns:p14="http://schemas.microsoft.com/office/powerpoint/2010/main" val="118557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25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a:t>左递归的消除</a:t>
            </a:r>
          </a:p>
        </p:txBody>
      </p:sp>
      <p:sp>
        <p:nvSpPr>
          <p:cNvPr id="98307" name="Rectangle 3"/>
          <p:cNvSpPr>
            <a:spLocks noGrp="1" noChangeArrowheads="1"/>
          </p:cNvSpPr>
          <p:nvPr>
            <p:ph idx="1"/>
          </p:nvPr>
        </p:nvSpPr>
        <p:spPr>
          <a:xfrm>
            <a:off x="548369" y="1468118"/>
            <a:ext cx="8042276" cy="4343400"/>
          </a:xfrm>
        </p:spPr>
        <p:txBody>
          <a:bodyPr>
            <a:normAutofit lnSpcReduction="10000"/>
          </a:bodyPr>
          <a:lstStyle/>
          <a:p>
            <a:r>
              <a:rPr lang="zh-CN" altLang="en-US" dirty="0"/>
              <a:t>例，文法</a:t>
            </a:r>
            <a:r>
              <a:rPr lang="en-US" altLang="zh-CN" dirty="0"/>
              <a:t>S </a:t>
            </a:r>
            <a:r>
              <a:rPr lang="en-US" altLang="zh-CN" dirty="0">
                <a:latin typeface="宋体" pitchFamily="2" charset="-122"/>
              </a:rPr>
              <a:t>→</a:t>
            </a:r>
            <a:r>
              <a:rPr lang="en-US" altLang="zh-CN" dirty="0" err="1">
                <a:latin typeface="宋体" pitchFamily="2" charset="-122"/>
              </a:rPr>
              <a:t>Qc|c,</a:t>
            </a:r>
            <a:r>
              <a:rPr lang="en-US" altLang="zh-CN" dirty="0" err="1"/>
              <a:t>Q</a:t>
            </a:r>
            <a:r>
              <a:rPr lang="en-US" altLang="zh-CN" dirty="0" err="1">
                <a:latin typeface="宋体" pitchFamily="2" charset="-122"/>
              </a:rPr>
              <a:t>→Rb</a:t>
            </a:r>
            <a:r>
              <a:rPr lang="en-US" altLang="zh-CN" dirty="0" err="1"/>
              <a:t>|b</a:t>
            </a:r>
            <a:r>
              <a:rPr lang="en-US" altLang="zh-CN" dirty="0"/>
              <a:t>, </a:t>
            </a:r>
            <a:r>
              <a:rPr lang="en-US" altLang="zh-CN" dirty="0" err="1"/>
              <a:t>R</a:t>
            </a:r>
            <a:r>
              <a:rPr lang="en-US" altLang="zh-CN" dirty="0" err="1">
                <a:latin typeface="宋体" pitchFamily="2" charset="-122"/>
              </a:rPr>
              <a:t>→</a:t>
            </a:r>
            <a:r>
              <a:rPr lang="en-US" altLang="zh-CN" dirty="0" err="1" smtClean="0">
                <a:latin typeface="宋体" pitchFamily="2" charset="-122"/>
              </a:rPr>
              <a:t>Sa</a:t>
            </a:r>
            <a:r>
              <a:rPr lang="en-US" altLang="zh-CN" dirty="0" err="1" smtClean="0"/>
              <a:t>|a</a:t>
            </a:r>
            <a:endParaRPr lang="en-US" altLang="zh-CN" dirty="0" smtClean="0"/>
          </a:p>
          <a:p>
            <a:pPr lvl="1"/>
            <a:r>
              <a:rPr lang="zh-CN" altLang="en-US" dirty="0"/>
              <a:t>没有直接左递归，但</a:t>
            </a:r>
            <a:r>
              <a:rPr lang="en-US" altLang="zh-CN" dirty="0"/>
              <a:t>S</a:t>
            </a:r>
            <a:r>
              <a:rPr lang="zh-CN" altLang="en-US" dirty="0"/>
              <a:t>、</a:t>
            </a:r>
            <a:r>
              <a:rPr lang="en-US" altLang="zh-CN" dirty="0"/>
              <a:t>Q</a:t>
            </a:r>
            <a:r>
              <a:rPr lang="zh-CN" altLang="en-US" dirty="0"/>
              <a:t>、</a:t>
            </a:r>
            <a:r>
              <a:rPr lang="en-US" altLang="zh-CN" dirty="0"/>
              <a:t>R</a:t>
            </a:r>
            <a:r>
              <a:rPr lang="zh-CN" altLang="en-US" dirty="0"/>
              <a:t>都是左递归的</a:t>
            </a:r>
            <a:endParaRPr lang="en-US" altLang="zh-CN" dirty="0"/>
          </a:p>
          <a:p>
            <a:pPr lvl="1"/>
            <a:r>
              <a:rPr lang="zh-CN" altLang="en-US" dirty="0" smtClean="0"/>
              <a:t>消除上面文法左递归</a:t>
            </a:r>
            <a:endParaRPr lang="en-US" altLang="zh-CN" dirty="0" smtClean="0"/>
          </a:p>
          <a:p>
            <a:pPr marL="349250" lvl="1" indent="0">
              <a:buNone/>
            </a:pPr>
            <a:r>
              <a:rPr lang="en-US" altLang="zh-CN" dirty="0"/>
              <a:t> </a:t>
            </a:r>
            <a:r>
              <a:rPr lang="en-US" altLang="zh-CN" dirty="0" smtClean="0"/>
              <a:t>     1</a:t>
            </a:r>
            <a:r>
              <a:rPr lang="en-US" altLang="zh-CN" dirty="0"/>
              <a:t>,</a:t>
            </a:r>
            <a:r>
              <a:rPr lang="zh-CN" altLang="en-US" dirty="0"/>
              <a:t>非终结符排序为：</a:t>
            </a:r>
            <a:r>
              <a:rPr lang="en-US" altLang="zh-CN" dirty="0"/>
              <a:t>S,Q,R</a:t>
            </a:r>
          </a:p>
          <a:p>
            <a:pPr marL="349250" lvl="1" indent="0">
              <a:buNone/>
            </a:pPr>
            <a:r>
              <a:rPr lang="en-US" altLang="zh-CN" dirty="0" smtClean="0"/>
              <a:t>      2</a:t>
            </a:r>
            <a:r>
              <a:rPr lang="en-US" altLang="zh-CN" dirty="0"/>
              <a:t>,</a:t>
            </a:r>
            <a:r>
              <a:rPr lang="zh-CN" altLang="en-US" dirty="0"/>
              <a:t>替换规则</a:t>
            </a:r>
          </a:p>
          <a:p>
            <a:pPr lvl="2"/>
            <a:r>
              <a:rPr lang="zh-CN" altLang="en-US" dirty="0"/>
              <a:t>对于</a:t>
            </a:r>
            <a:r>
              <a:rPr lang="en-US" altLang="zh-CN" dirty="0"/>
              <a:t>S</a:t>
            </a:r>
            <a:r>
              <a:rPr lang="zh-CN" altLang="en-US" dirty="0"/>
              <a:t>，无需替换，</a:t>
            </a:r>
            <a:r>
              <a:rPr lang="en-US" altLang="zh-CN" dirty="0"/>
              <a:t>S </a:t>
            </a:r>
            <a:r>
              <a:rPr lang="en-US" altLang="zh-CN" dirty="0">
                <a:latin typeface="宋体" pitchFamily="2" charset="-122"/>
              </a:rPr>
              <a:t>→</a:t>
            </a:r>
            <a:r>
              <a:rPr lang="en-US" altLang="zh-CN" dirty="0" err="1">
                <a:latin typeface="宋体" pitchFamily="2" charset="-122"/>
              </a:rPr>
              <a:t>Qc|c</a:t>
            </a:r>
            <a:endParaRPr lang="en-US" altLang="zh-CN" dirty="0">
              <a:latin typeface="宋体" pitchFamily="2" charset="-122"/>
            </a:endParaRPr>
          </a:p>
          <a:p>
            <a:pPr lvl="2"/>
            <a:r>
              <a:rPr lang="zh-CN" altLang="en-US" dirty="0"/>
              <a:t>对于</a:t>
            </a:r>
            <a:r>
              <a:rPr lang="en-US" altLang="zh-CN" dirty="0"/>
              <a:t>Q</a:t>
            </a:r>
            <a:r>
              <a:rPr lang="zh-CN" altLang="en-US" dirty="0"/>
              <a:t>，无需替换，</a:t>
            </a:r>
            <a:r>
              <a:rPr lang="en-US" altLang="zh-CN" dirty="0"/>
              <a:t>Q </a:t>
            </a:r>
            <a:r>
              <a:rPr lang="en-US" altLang="zh-CN" dirty="0">
                <a:latin typeface="宋体" pitchFamily="2" charset="-122"/>
              </a:rPr>
              <a:t>→</a:t>
            </a:r>
            <a:r>
              <a:rPr lang="en-US" altLang="zh-CN" dirty="0" err="1">
                <a:latin typeface="宋体" pitchFamily="2" charset="-122"/>
              </a:rPr>
              <a:t>Rb|b</a:t>
            </a:r>
            <a:endParaRPr lang="en-US" altLang="zh-CN" dirty="0">
              <a:latin typeface="宋体" pitchFamily="2" charset="-122"/>
            </a:endParaRPr>
          </a:p>
          <a:p>
            <a:pPr lvl="2"/>
            <a:r>
              <a:rPr lang="zh-CN" altLang="en-US" dirty="0"/>
              <a:t>关于</a:t>
            </a:r>
            <a:r>
              <a:rPr lang="en-US" altLang="zh-CN" dirty="0"/>
              <a:t>R</a:t>
            </a:r>
            <a:r>
              <a:rPr lang="zh-CN" altLang="en-US" dirty="0"/>
              <a:t>，替换为，</a:t>
            </a:r>
            <a:r>
              <a:rPr lang="en-US" altLang="zh-CN" dirty="0"/>
              <a:t>R </a:t>
            </a:r>
            <a:r>
              <a:rPr lang="en-US" altLang="zh-CN" dirty="0">
                <a:latin typeface="宋体" pitchFamily="2" charset="-122"/>
              </a:rPr>
              <a:t>→</a:t>
            </a:r>
            <a:r>
              <a:rPr lang="en-US" altLang="zh-CN" dirty="0" err="1">
                <a:latin typeface="宋体" pitchFamily="2" charset="-122"/>
              </a:rPr>
              <a:t>Rbca|bca|ca|a</a:t>
            </a:r>
            <a:r>
              <a:rPr lang="en-US" altLang="zh-CN" dirty="0">
                <a:latin typeface="宋体" pitchFamily="2" charset="-122"/>
              </a:rPr>
              <a:t>,</a:t>
            </a:r>
            <a:r>
              <a:rPr lang="zh-CN" altLang="en-US" dirty="0">
                <a:latin typeface="宋体" pitchFamily="2" charset="-122"/>
              </a:rPr>
              <a:t>消除直接左递归为</a:t>
            </a:r>
          </a:p>
          <a:p>
            <a:pPr lvl="2">
              <a:buFontTx/>
              <a:buNone/>
            </a:pPr>
            <a:r>
              <a:rPr lang="zh-CN" altLang="en-US" dirty="0"/>
              <a:t>	 </a:t>
            </a:r>
            <a:r>
              <a:rPr lang="en-US" altLang="zh-CN" dirty="0"/>
              <a:t>R </a:t>
            </a:r>
            <a:r>
              <a:rPr lang="en-US" altLang="zh-CN" dirty="0">
                <a:latin typeface="宋体" pitchFamily="2" charset="-122"/>
              </a:rPr>
              <a:t>→</a:t>
            </a:r>
            <a:r>
              <a:rPr lang="en-US" altLang="zh-CN" dirty="0" err="1">
                <a:latin typeface="宋体" pitchFamily="2" charset="-122"/>
              </a:rPr>
              <a:t>bcaR</a:t>
            </a:r>
            <a:r>
              <a:rPr lang="en-US" altLang="zh-CN" dirty="0">
                <a:latin typeface="Arial"/>
              </a:rPr>
              <a:t>’</a:t>
            </a:r>
            <a:r>
              <a:rPr lang="en-US" altLang="zh-CN" dirty="0">
                <a:latin typeface="宋体" pitchFamily="2" charset="-122"/>
              </a:rPr>
              <a:t>|</a:t>
            </a:r>
            <a:r>
              <a:rPr lang="en-US" altLang="zh-CN" dirty="0" err="1">
                <a:latin typeface="宋体" pitchFamily="2" charset="-122"/>
              </a:rPr>
              <a:t>caR</a:t>
            </a:r>
            <a:r>
              <a:rPr lang="en-US" altLang="zh-CN" dirty="0">
                <a:latin typeface="Arial"/>
              </a:rPr>
              <a:t>’</a:t>
            </a:r>
            <a:r>
              <a:rPr lang="en-US" altLang="zh-CN" dirty="0">
                <a:latin typeface="宋体" pitchFamily="2" charset="-122"/>
              </a:rPr>
              <a:t>|</a:t>
            </a:r>
            <a:r>
              <a:rPr lang="en-US" altLang="zh-CN" dirty="0" err="1">
                <a:latin typeface="宋体" pitchFamily="2" charset="-122"/>
              </a:rPr>
              <a:t>aR</a:t>
            </a:r>
            <a:r>
              <a:rPr lang="en-US" altLang="zh-CN" dirty="0">
                <a:latin typeface="Arial"/>
              </a:rPr>
              <a:t>’</a:t>
            </a:r>
            <a:r>
              <a:rPr lang="zh-CN" altLang="en-US" dirty="0">
                <a:latin typeface="宋体" pitchFamily="2" charset="-122"/>
              </a:rPr>
              <a:t>，</a:t>
            </a:r>
            <a:r>
              <a:rPr lang="en-US" altLang="zh-CN" dirty="0">
                <a:latin typeface="宋体" pitchFamily="2" charset="-122"/>
              </a:rPr>
              <a:t>R</a:t>
            </a:r>
            <a:r>
              <a:rPr lang="en-US" altLang="zh-CN" dirty="0">
                <a:latin typeface="Arial"/>
              </a:rPr>
              <a:t>’</a:t>
            </a:r>
            <a:r>
              <a:rPr lang="en-US" altLang="zh-CN" dirty="0">
                <a:latin typeface="宋体" pitchFamily="2" charset="-122"/>
              </a:rPr>
              <a:t> →</a:t>
            </a:r>
            <a:r>
              <a:rPr lang="en-US" altLang="zh-CN" dirty="0" err="1">
                <a:latin typeface="宋体" pitchFamily="2" charset="-122"/>
              </a:rPr>
              <a:t>bcaR</a:t>
            </a:r>
            <a:r>
              <a:rPr lang="en-US" altLang="zh-CN" dirty="0">
                <a:latin typeface="Arial"/>
              </a:rPr>
              <a:t>’</a:t>
            </a:r>
            <a:r>
              <a:rPr lang="en-US" altLang="zh-CN" dirty="0">
                <a:latin typeface="宋体" pitchFamily="2" charset="-122"/>
              </a:rPr>
              <a:t>| </a:t>
            </a:r>
            <a:r>
              <a:rPr lang="en-US" altLang="zh-CN" dirty="0">
                <a:sym typeface="Symbol" pitchFamily="18" charset="2"/>
              </a:rPr>
              <a:t></a:t>
            </a:r>
            <a:r>
              <a:rPr lang="en-US" altLang="zh-CN" dirty="0"/>
              <a:t> </a:t>
            </a:r>
          </a:p>
          <a:p>
            <a:r>
              <a:rPr lang="zh-CN" altLang="en-US" dirty="0"/>
              <a:t>非终结符的顺序不同，文法的形式可能不同，但都是等价的</a:t>
            </a:r>
          </a:p>
        </p:txBody>
      </p:sp>
      <p:sp>
        <p:nvSpPr>
          <p:cNvPr id="5" name="灯片编号占位符 5"/>
          <p:cNvSpPr>
            <a:spLocks noGrp="1"/>
          </p:cNvSpPr>
          <p:nvPr>
            <p:ph type="sldNum" sz="quarter" idx="12"/>
          </p:nvPr>
        </p:nvSpPr>
        <p:spPr/>
        <p:txBody>
          <a:bodyPr/>
          <a:lstStyle/>
          <a:p>
            <a:fld id="{F74E2B45-3392-4A93-9C57-E1E7129F27FF}" type="slidenum">
              <a:rPr lang="en-US" altLang="zh-CN"/>
              <a:pPr/>
              <a:t>16</a:t>
            </a:fld>
            <a:endParaRPr lang="en-US" altLang="zh-CN" dirty="0"/>
          </a:p>
        </p:txBody>
      </p:sp>
      <p:grpSp>
        <p:nvGrpSpPr>
          <p:cNvPr id="6" name="Group 56"/>
          <p:cNvGrpSpPr>
            <a:grpSpLocks/>
          </p:cNvGrpSpPr>
          <p:nvPr/>
        </p:nvGrpSpPr>
        <p:grpSpPr bwMode="auto">
          <a:xfrm>
            <a:off x="7086600" y="1219200"/>
            <a:ext cx="1089930" cy="1062324"/>
            <a:chOff x="498" y="2267"/>
            <a:chExt cx="962" cy="1039"/>
          </a:xfrm>
        </p:grpSpPr>
        <p:sp>
          <p:nvSpPr>
            <p:cNvPr id="7" name="Oval 6"/>
            <p:cNvSpPr>
              <a:spLocks noChangeAspect="1" noChangeArrowheads="1"/>
            </p:cNvSpPr>
            <p:nvPr/>
          </p:nvSpPr>
          <p:spPr bwMode="auto">
            <a:xfrm>
              <a:off x="527" y="2436"/>
              <a:ext cx="870" cy="870"/>
            </a:xfrm>
            <a:prstGeom prst="ellipse">
              <a:avLst/>
            </a:prstGeom>
            <a:noFill/>
            <a:ln w="2857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 name="Text Box 7"/>
            <p:cNvSpPr txBox="1">
              <a:spLocks noChangeAspect="1" noChangeArrowheads="1"/>
            </p:cNvSpPr>
            <p:nvPr/>
          </p:nvSpPr>
          <p:spPr bwMode="auto">
            <a:xfrm>
              <a:off x="498" y="2986"/>
              <a:ext cx="227" cy="2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2400"/>
                <a:t>S</a:t>
              </a:r>
              <a:endParaRPr lang="en-GB" altLang="zh-CN" sz="2400"/>
            </a:p>
          </p:txBody>
        </p:sp>
        <p:sp>
          <p:nvSpPr>
            <p:cNvPr id="9" name="Text Box 8"/>
            <p:cNvSpPr txBox="1">
              <a:spLocks noChangeAspect="1" noChangeArrowheads="1"/>
            </p:cNvSpPr>
            <p:nvPr/>
          </p:nvSpPr>
          <p:spPr bwMode="auto">
            <a:xfrm>
              <a:off x="854" y="2267"/>
              <a:ext cx="272" cy="2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2400" dirty="0"/>
                <a:t>Q</a:t>
              </a:r>
              <a:endParaRPr lang="en-GB" altLang="zh-CN" sz="2400" dirty="0"/>
            </a:p>
          </p:txBody>
        </p:sp>
        <p:sp>
          <p:nvSpPr>
            <p:cNvPr id="10" name="Text Box 9"/>
            <p:cNvSpPr txBox="1">
              <a:spLocks noChangeAspect="1" noChangeArrowheads="1"/>
            </p:cNvSpPr>
            <p:nvPr/>
          </p:nvSpPr>
          <p:spPr bwMode="auto">
            <a:xfrm>
              <a:off x="1219" y="2995"/>
              <a:ext cx="241" cy="2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r>
                <a:rPr lang="en-US" altLang="zh-CN" sz="2400" dirty="0"/>
                <a:t>R</a:t>
              </a:r>
              <a:endParaRPr lang="en-GB" altLang="zh-CN" sz="2400" dirty="0"/>
            </a:p>
          </p:txBody>
        </p:sp>
        <p:sp>
          <p:nvSpPr>
            <p:cNvPr id="11" name="Line 10"/>
            <p:cNvSpPr>
              <a:spLocks noChangeAspect="1" noChangeShapeType="1"/>
            </p:cNvSpPr>
            <p:nvPr/>
          </p:nvSpPr>
          <p:spPr bwMode="auto">
            <a:xfrm flipV="1">
              <a:off x="822" y="2431"/>
              <a:ext cx="58" cy="3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1"/>
            <p:cNvSpPr>
              <a:spLocks noChangeAspect="1" noChangeShapeType="1"/>
            </p:cNvSpPr>
            <p:nvPr/>
          </p:nvSpPr>
          <p:spPr bwMode="auto">
            <a:xfrm flipH="1">
              <a:off x="1350" y="2988"/>
              <a:ext cx="30" cy="57"/>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2"/>
            <p:cNvSpPr>
              <a:spLocks noChangeAspect="1" noChangeShapeType="1"/>
            </p:cNvSpPr>
            <p:nvPr/>
          </p:nvSpPr>
          <p:spPr bwMode="auto">
            <a:xfrm flipH="1" flipV="1">
              <a:off x="686" y="3194"/>
              <a:ext cx="30" cy="28"/>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906127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dirty="0"/>
              <a:t>消除回溯</a:t>
            </a:r>
          </a:p>
        </p:txBody>
      </p:sp>
      <mc:AlternateContent xmlns:mc="http://schemas.openxmlformats.org/markup-compatibility/2006" xmlns:a14="http://schemas.microsoft.com/office/drawing/2010/main">
        <mc:Choice Requires="a14">
          <p:sp>
            <p:nvSpPr>
              <p:cNvPr id="92163" name="Rectangle 3"/>
              <p:cNvSpPr>
                <a:spLocks noGrp="1" noChangeArrowheads="1"/>
              </p:cNvSpPr>
              <p:nvPr>
                <p:ph idx="1"/>
              </p:nvPr>
            </p:nvSpPr>
            <p:spPr>
              <a:xfrm>
                <a:off x="288731" y="1362077"/>
                <a:ext cx="8550469" cy="4276724"/>
              </a:xfrm>
            </p:spPr>
            <p:txBody>
              <a:bodyPr>
                <a:normAutofit fontScale="70000" lnSpcReduction="20000"/>
              </a:bodyPr>
              <a:lstStyle/>
              <a:p>
                <a:pPr>
                  <a:lnSpc>
                    <a:spcPct val="120000"/>
                  </a:lnSpc>
                  <a:spcBef>
                    <a:spcPts val="600"/>
                  </a:spcBef>
                </a:pPr>
                <a:r>
                  <a:rPr lang="zh-CN" altLang="en-US" sz="3100" dirty="0">
                    <a:latin typeface="+mn-ea"/>
                  </a:rPr>
                  <a:t>不回溯，对文法的要求</a:t>
                </a:r>
              </a:p>
              <a:p>
                <a:pPr marL="349250" lvl="1" indent="0">
                  <a:lnSpc>
                    <a:spcPct val="120000"/>
                  </a:lnSpc>
                  <a:buNone/>
                </a:pPr>
                <a:r>
                  <a:rPr lang="en-US" altLang="zh-CN" sz="2600" dirty="0" smtClean="0">
                    <a:latin typeface="+mn-ea"/>
                  </a:rPr>
                  <a:t>1</a:t>
                </a:r>
                <a:r>
                  <a:rPr lang="zh-CN" altLang="en-US" sz="2600" dirty="0" smtClean="0">
                    <a:latin typeface="+mn-ea"/>
                  </a:rPr>
                  <a:t>）设</a:t>
                </a:r>
                <a:r>
                  <a:rPr lang="en-US" altLang="zh-CN" sz="2600" dirty="0">
                    <a:latin typeface="+mn-ea"/>
                  </a:rPr>
                  <a:t>G</a:t>
                </a:r>
                <a:r>
                  <a:rPr lang="zh-CN" altLang="zh-CN" sz="2600" dirty="0">
                    <a:latin typeface="+mn-ea"/>
                  </a:rPr>
                  <a:t>是</a:t>
                </a:r>
                <a:r>
                  <a:rPr lang="zh-CN" altLang="en-US" sz="2600" dirty="0">
                    <a:latin typeface="+mn-ea"/>
                  </a:rPr>
                  <a:t>一个不含左递归的文</a:t>
                </a:r>
                <a:r>
                  <a:rPr lang="zh-CN" altLang="zh-CN" sz="2600" dirty="0">
                    <a:latin typeface="+mn-ea"/>
                  </a:rPr>
                  <a:t>法</a:t>
                </a:r>
                <a:r>
                  <a:rPr lang="zh-CN" altLang="en-US" sz="2600" dirty="0">
                    <a:latin typeface="+mn-ea"/>
                  </a:rPr>
                  <a:t>，对</a:t>
                </a:r>
                <a:r>
                  <a:rPr lang="en-US" altLang="zh-CN" sz="2600" dirty="0">
                    <a:latin typeface="+mn-ea"/>
                  </a:rPr>
                  <a:t>G</a:t>
                </a:r>
                <a:r>
                  <a:rPr lang="zh-CN" altLang="en-US" sz="2600" dirty="0">
                    <a:latin typeface="+mn-ea"/>
                  </a:rPr>
                  <a:t>的所有非终结符的每个候选</a:t>
                </a:r>
                <a:r>
                  <a:rPr lang="zh-CN" altLang="en-US" sz="2600" dirty="0">
                    <a:latin typeface="+mn-ea"/>
                    <a:sym typeface="Symbol" pitchFamily="18" charset="2"/>
                  </a:rPr>
                  <a:t>，它的终结首符集</a:t>
                </a:r>
                <a:r>
                  <a:rPr lang="en-US" altLang="zh-CN" sz="2600" dirty="0">
                    <a:latin typeface="+mn-ea"/>
                  </a:rPr>
                  <a:t>FIRST(</a:t>
                </a:r>
                <a:r>
                  <a:rPr lang="en-US" altLang="zh-CN" sz="2600" dirty="0">
                    <a:latin typeface="+mn-ea"/>
                    <a:sym typeface="Symbol" pitchFamily="18" charset="2"/>
                  </a:rPr>
                  <a:t>)</a:t>
                </a:r>
                <a:r>
                  <a:rPr lang="zh-CN" altLang="en-US" sz="2600" dirty="0">
                    <a:latin typeface="+mn-ea"/>
                    <a:sym typeface="Symbol" pitchFamily="18" charset="2"/>
                  </a:rPr>
                  <a:t>为 </a:t>
                </a:r>
              </a:p>
              <a:p>
                <a:pPr lvl="1">
                  <a:lnSpc>
                    <a:spcPct val="120000"/>
                  </a:lnSpc>
                  <a:buFontTx/>
                  <a:buNone/>
                </a:pPr>
                <a:r>
                  <a:rPr lang="zh-CN" altLang="en-US" sz="2600" dirty="0">
                    <a:latin typeface="+mn-ea"/>
                  </a:rPr>
                  <a:t>	</a:t>
                </a:r>
                <a:r>
                  <a:rPr lang="en-US" altLang="zh-CN" sz="2600" dirty="0" smtClean="0">
                    <a:solidFill>
                      <a:srgbClr val="00B0F0"/>
                    </a:solidFill>
                    <a:latin typeface="+mn-ea"/>
                  </a:rPr>
                  <a:t>FIRST</a:t>
                </a:r>
                <a:r>
                  <a:rPr lang="en-US" altLang="zh-CN" sz="2600" dirty="0">
                    <a:solidFill>
                      <a:srgbClr val="00B0F0"/>
                    </a:solidFill>
                    <a:latin typeface="+mn-ea"/>
                  </a:rPr>
                  <a:t>(</a:t>
                </a:r>
                <a:r>
                  <a:rPr lang="en-US" altLang="zh-CN" sz="2600" dirty="0">
                    <a:solidFill>
                      <a:srgbClr val="00B0F0"/>
                    </a:solidFill>
                    <a:latin typeface="+mn-ea"/>
                    <a:sym typeface="Symbol" pitchFamily="18" charset="2"/>
                  </a:rPr>
                  <a:t>)={a| </a:t>
                </a:r>
                <a:r>
                  <a:rPr lang="en-US" altLang="zh-CN" sz="2100" dirty="0"/>
                  <a:t> </a:t>
                </a:r>
                <a14:m>
                  <m:oMath xmlns:m="http://schemas.openxmlformats.org/officeDocument/2006/math">
                    <m:groupChr>
                      <m:groupChrPr>
                        <m:chr m:val="⇒"/>
                        <m:vertJc m:val="bot"/>
                        <m:ctrlPr>
                          <a:rPr lang="en-US" altLang="zh-CN" sz="2100" i="1" smtClean="0">
                            <a:solidFill>
                              <a:srgbClr val="00B0F0"/>
                            </a:solidFill>
                            <a:latin typeface="Cambria Math" panose="02040503050406030204" pitchFamily="18" charset="0"/>
                          </a:rPr>
                        </m:ctrlPr>
                      </m:groupChrPr>
                      <m:e>
                        <m:r>
                          <m:rPr>
                            <m:brk m:alnAt="2"/>
                          </m:rPr>
                          <a:rPr lang="zh-CN" altLang="en-US" sz="2100" i="1">
                            <a:solidFill>
                              <a:srgbClr val="00B0F0"/>
                            </a:solidFill>
                            <a:latin typeface="Cambria Math" panose="02040503050406030204" pitchFamily="18" charset="0"/>
                          </a:rPr>
                          <m:t>∗</m:t>
                        </m:r>
                      </m:e>
                    </m:groupChr>
                  </m:oMath>
                </a14:m>
                <a:r>
                  <a:rPr lang="en-US" altLang="zh-CN" sz="2600" dirty="0">
                    <a:solidFill>
                      <a:srgbClr val="00B0F0"/>
                    </a:solidFill>
                    <a:latin typeface="+mn-ea"/>
                    <a:sym typeface="Symbol" pitchFamily="18" charset="2"/>
                  </a:rPr>
                  <a:t> a…,</a:t>
                </a:r>
                <a:r>
                  <a:rPr lang="en-US" altLang="zh-CN" sz="2600" dirty="0" err="1">
                    <a:solidFill>
                      <a:srgbClr val="00B0F0"/>
                    </a:solidFill>
                    <a:latin typeface="+mn-ea"/>
                    <a:sym typeface="Symbol" pitchFamily="18" charset="2"/>
                  </a:rPr>
                  <a:t>a</a:t>
                </a:r>
                <a:r>
                  <a:rPr lang="en-US" altLang="zh-CN" sz="2600" dirty="0" err="1">
                    <a:solidFill>
                      <a:srgbClr val="00B0F0"/>
                    </a:solidFill>
                    <a:latin typeface="+mn-ea"/>
                  </a:rPr>
                  <a:t>∈</a:t>
                </a:r>
                <a:r>
                  <a:rPr lang="en-US" altLang="zh-CN" sz="2600" dirty="0" err="1">
                    <a:solidFill>
                      <a:srgbClr val="00B0F0"/>
                    </a:solidFill>
                    <a:latin typeface="+mn-ea"/>
                    <a:sym typeface="Symbol" pitchFamily="18" charset="2"/>
                  </a:rPr>
                  <a:t>V</a:t>
                </a:r>
                <a:r>
                  <a:rPr lang="en-US" altLang="zh-CN" sz="2600" baseline="-25000" dirty="0" err="1">
                    <a:solidFill>
                      <a:srgbClr val="00B0F0"/>
                    </a:solidFill>
                    <a:latin typeface="+mn-ea"/>
                    <a:sym typeface="Symbol" pitchFamily="18" charset="2"/>
                  </a:rPr>
                  <a:t>T</a:t>
                </a:r>
                <a:r>
                  <a:rPr lang="en-US" altLang="zh-CN" sz="2600" dirty="0">
                    <a:solidFill>
                      <a:srgbClr val="00B0F0"/>
                    </a:solidFill>
                    <a:latin typeface="+mn-ea"/>
                  </a:rPr>
                  <a:t>}</a:t>
                </a:r>
                <a:r>
                  <a:rPr lang="zh-CN" altLang="en-US" sz="2600" dirty="0">
                    <a:latin typeface="+mn-ea"/>
                  </a:rPr>
                  <a:t>，若</a:t>
                </a:r>
                <a:r>
                  <a:rPr lang="zh-CN" altLang="zh-CN" sz="2600" dirty="0">
                    <a:latin typeface="+mn-ea"/>
                    <a:sym typeface="Symbol" pitchFamily="18" charset="2"/>
                  </a:rPr>
                  <a:t> </a:t>
                </a:r>
                <a:r>
                  <a:rPr lang="en-US" altLang="zh-CN" sz="2800" dirty="0"/>
                  <a:t> </a:t>
                </a:r>
                <a14:m>
                  <m:oMath xmlns:m="http://schemas.openxmlformats.org/officeDocument/2006/math">
                    <m:groupChr>
                      <m:groupChrPr>
                        <m:chr m:val="⇒"/>
                        <m:vertJc m:val="bot"/>
                        <m:ctrlPr>
                          <a:rPr lang="en-US" altLang="zh-CN" sz="2800" i="1" smtClean="0">
                            <a:solidFill>
                              <a:schemeClr val="tx1"/>
                            </a:solidFill>
                            <a:latin typeface="Cambria Math" panose="02040503050406030204" pitchFamily="18" charset="0"/>
                          </a:rPr>
                        </m:ctrlPr>
                      </m:groupChrPr>
                      <m:e>
                        <m:r>
                          <m:rPr>
                            <m:brk m:alnAt="2"/>
                          </m:rPr>
                          <a:rPr lang="zh-CN" altLang="en-US" sz="2800" i="1">
                            <a:solidFill>
                              <a:schemeClr val="tx1"/>
                            </a:solidFill>
                            <a:latin typeface="Cambria Math" panose="02040503050406030204" pitchFamily="18" charset="0"/>
                          </a:rPr>
                          <m:t>∗</m:t>
                        </m:r>
                      </m:e>
                    </m:groupChr>
                  </m:oMath>
                </a14:m>
                <a:r>
                  <a:rPr lang="en-US" altLang="zh-CN" sz="2600" dirty="0" smtClean="0">
                    <a:latin typeface="+mn-ea"/>
                  </a:rPr>
                  <a:t>ε</a:t>
                </a:r>
                <a:r>
                  <a:rPr lang="zh-CN" altLang="en-US" sz="2600" dirty="0">
                    <a:latin typeface="+mn-ea"/>
                  </a:rPr>
                  <a:t>，</a:t>
                </a:r>
                <a:r>
                  <a:rPr lang="zh-CN" altLang="en-US" sz="2600" dirty="0" smtClean="0">
                    <a:latin typeface="+mn-ea"/>
                  </a:rPr>
                  <a:t>则</a:t>
                </a:r>
                <a:r>
                  <a:rPr lang="zh-CN" altLang="en-US" sz="2600" dirty="0">
                    <a:latin typeface="+mn-ea"/>
                  </a:rPr>
                  <a:t>规定</a:t>
                </a:r>
                <a:r>
                  <a:rPr lang="en-US" altLang="zh-CN" sz="2600" dirty="0" err="1">
                    <a:latin typeface="+mn-ea"/>
                  </a:rPr>
                  <a:t>ε∈FIRST</a:t>
                </a:r>
                <a:r>
                  <a:rPr lang="zh-CN" altLang="en-US" sz="2600" dirty="0">
                    <a:latin typeface="+mn-ea"/>
                  </a:rPr>
                  <a:t>（</a:t>
                </a:r>
                <a:r>
                  <a:rPr lang="zh-CN" altLang="en-US" sz="2600" dirty="0">
                    <a:latin typeface="+mn-ea"/>
                    <a:sym typeface="Symbol" pitchFamily="18" charset="2"/>
                  </a:rPr>
                  <a:t></a:t>
                </a:r>
                <a:r>
                  <a:rPr lang="zh-CN" altLang="en-US" sz="2600" dirty="0" smtClean="0">
                    <a:latin typeface="+mn-ea"/>
                    <a:sym typeface="Symbol" pitchFamily="18" charset="2"/>
                  </a:rPr>
                  <a:t>）</a:t>
                </a:r>
                <a:endParaRPr lang="en-US" altLang="zh-CN" sz="2600" dirty="0" smtClean="0">
                  <a:latin typeface="+mn-ea"/>
                  <a:sym typeface="Symbol" pitchFamily="18" charset="2"/>
                </a:endParaRPr>
              </a:p>
              <a:p>
                <a:pPr lvl="1">
                  <a:lnSpc>
                    <a:spcPct val="120000"/>
                  </a:lnSpc>
                  <a:buFontTx/>
                  <a:buNone/>
                </a:pPr>
                <a:r>
                  <a:rPr lang="zh-CN" altLang="en-US" sz="2600" dirty="0" smtClean="0">
                    <a:latin typeface="+mn-ea"/>
                  </a:rPr>
                  <a:t>   若要消除回溯，要求非终结符</a:t>
                </a:r>
                <a:r>
                  <a:rPr lang="en-US" altLang="zh-CN" sz="2600" dirty="0">
                    <a:latin typeface="+mn-ea"/>
                  </a:rPr>
                  <a:t>A</a:t>
                </a:r>
                <a:r>
                  <a:rPr lang="zh-CN" altLang="en-US" sz="2600" dirty="0">
                    <a:latin typeface="+mn-ea"/>
                  </a:rPr>
                  <a:t>的所有候选首符集两两不相交，即</a:t>
                </a:r>
                <a:r>
                  <a:rPr lang="en-US" altLang="zh-CN" sz="2600" dirty="0">
                    <a:latin typeface="+mn-ea"/>
                  </a:rPr>
                  <a:t>A</a:t>
                </a:r>
                <a:r>
                  <a:rPr lang="zh-CN" altLang="en-US" sz="2600" dirty="0">
                    <a:latin typeface="+mn-ea"/>
                  </a:rPr>
                  <a:t>的任何两个不同</a:t>
                </a:r>
                <a:r>
                  <a:rPr lang="zh-CN" altLang="en-US" sz="2600" dirty="0" smtClean="0">
                    <a:latin typeface="+mn-ea"/>
                  </a:rPr>
                  <a:t>候选式</a:t>
                </a:r>
                <a:r>
                  <a:rPr lang="en-US" altLang="zh-CN" sz="2600" dirty="0" smtClean="0">
                    <a:latin typeface="+mn-ea"/>
                  </a:rPr>
                  <a:t>α</a:t>
                </a:r>
                <a:r>
                  <a:rPr lang="zh-CN" altLang="en-US" sz="2600" dirty="0">
                    <a:latin typeface="+mn-ea"/>
                  </a:rPr>
                  <a:t>和</a:t>
                </a:r>
                <a:r>
                  <a:rPr lang="en-US" altLang="zh-CN" sz="2600" dirty="0">
                    <a:latin typeface="+mn-ea"/>
                  </a:rPr>
                  <a:t>β</a:t>
                </a:r>
                <a:r>
                  <a:rPr lang="zh-CN" altLang="en-US" sz="2600" dirty="0">
                    <a:latin typeface="+mn-ea"/>
                  </a:rPr>
                  <a:t>，</a:t>
                </a:r>
                <a:r>
                  <a:rPr lang="en-US" altLang="zh-CN" sz="2600" dirty="0" smtClean="0">
                    <a:solidFill>
                      <a:srgbClr val="FF0000"/>
                    </a:solidFill>
                    <a:latin typeface="+mn-ea"/>
                  </a:rPr>
                  <a:t>FIRST(α</a:t>
                </a:r>
                <a:r>
                  <a:rPr lang="en-US" altLang="zh-CN" sz="2600" dirty="0">
                    <a:solidFill>
                      <a:srgbClr val="FF0000"/>
                    </a:solidFill>
                    <a:latin typeface="+mn-ea"/>
                  </a:rPr>
                  <a:t>)</a:t>
                </a:r>
                <a:r>
                  <a:rPr lang="zh-CN" altLang="en-US" sz="2600" dirty="0" smtClean="0">
                    <a:solidFill>
                      <a:srgbClr val="FF0000"/>
                    </a:solidFill>
                    <a:latin typeface="+mn-ea"/>
                  </a:rPr>
                  <a:t>∩</a:t>
                </a:r>
                <a:r>
                  <a:rPr lang="en-US" altLang="zh-CN" sz="2600" dirty="0">
                    <a:solidFill>
                      <a:srgbClr val="FF0000"/>
                    </a:solidFill>
                    <a:latin typeface="+mn-ea"/>
                  </a:rPr>
                  <a:t>FIRST(β)=</a:t>
                </a:r>
                <a:r>
                  <a:rPr lang="en-US" altLang="zh-CN" sz="2600" dirty="0" smtClean="0">
                    <a:solidFill>
                      <a:srgbClr val="FF0000"/>
                    </a:solidFill>
                    <a:latin typeface="+mn-ea"/>
                    <a:sym typeface="Symbol" pitchFamily="18" charset="2"/>
                  </a:rPr>
                  <a:t></a:t>
                </a:r>
                <a:r>
                  <a:rPr lang="zh-CN" altLang="en-US" sz="2600" dirty="0" smtClean="0">
                    <a:latin typeface="+mn-ea"/>
                    <a:sym typeface="Symbol" pitchFamily="18" charset="2"/>
                  </a:rPr>
                  <a:t>。</a:t>
                </a:r>
                <a:endParaRPr lang="en-US" altLang="zh-CN" sz="2600" dirty="0" smtClean="0">
                  <a:latin typeface="+mn-ea"/>
                  <a:sym typeface="Symbol" pitchFamily="18" charset="2"/>
                </a:endParaRPr>
              </a:p>
              <a:p>
                <a:pPr marL="349250" lvl="1" indent="0">
                  <a:lnSpc>
                    <a:spcPct val="120000"/>
                  </a:lnSpc>
                  <a:spcBef>
                    <a:spcPts val="1800"/>
                  </a:spcBef>
                  <a:buNone/>
                </a:pPr>
                <a:r>
                  <a:rPr lang="en-US" altLang="zh-CN" sz="2600" dirty="0" smtClean="0">
                    <a:latin typeface="+mn-ea"/>
                  </a:rPr>
                  <a:t>2</a:t>
                </a:r>
                <a:r>
                  <a:rPr lang="zh-CN" altLang="en-US" sz="2600" dirty="0" smtClean="0">
                    <a:latin typeface="+mn-ea"/>
                  </a:rPr>
                  <a:t>）</a:t>
                </a:r>
                <a:r>
                  <a:rPr lang="en-US" altLang="zh-CN" sz="2600" dirty="0" smtClean="0">
                    <a:latin typeface="+mn-ea"/>
                  </a:rPr>
                  <a:t>S</a:t>
                </a:r>
                <a:r>
                  <a:rPr lang="zh-CN" altLang="en-US" sz="2600" dirty="0">
                    <a:latin typeface="+mn-ea"/>
                  </a:rPr>
                  <a:t>是文法</a:t>
                </a:r>
                <a:r>
                  <a:rPr lang="en-US" altLang="zh-CN" sz="2600" dirty="0">
                    <a:latin typeface="+mn-ea"/>
                  </a:rPr>
                  <a:t>G</a:t>
                </a:r>
                <a:r>
                  <a:rPr lang="zh-CN" altLang="en-US" sz="2600" dirty="0">
                    <a:latin typeface="+mn-ea"/>
                  </a:rPr>
                  <a:t>的开始符号，对</a:t>
                </a:r>
                <a:r>
                  <a:rPr lang="en-US" altLang="zh-CN" sz="2600" dirty="0">
                    <a:latin typeface="+mn-ea"/>
                  </a:rPr>
                  <a:t>G</a:t>
                </a:r>
                <a:r>
                  <a:rPr lang="zh-CN" altLang="en-US" sz="2600" dirty="0">
                    <a:latin typeface="+mn-ea"/>
                  </a:rPr>
                  <a:t>的任何非终结，</a:t>
                </a:r>
                <a:r>
                  <a:rPr lang="zh-CN" altLang="en-US" sz="2600" dirty="0" smtClean="0">
                    <a:latin typeface="+mn-ea"/>
                  </a:rPr>
                  <a:t>定义</a:t>
                </a:r>
                <a:endParaRPr lang="en-US" altLang="zh-CN" sz="2600" dirty="0" smtClean="0">
                  <a:latin typeface="+mn-ea"/>
                </a:endParaRPr>
              </a:p>
              <a:p>
                <a:pPr marL="349250" lvl="1" indent="0">
                  <a:lnSpc>
                    <a:spcPct val="120000"/>
                  </a:lnSpc>
                  <a:buNone/>
                </a:pPr>
                <a:r>
                  <a:rPr lang="en-US" altLang="zh-CN" sz="2600" dirty="0" smtClean="0">
                    <a:latin typeface="+mn-ea"/>
                  </a:rPr>
                  <a:t>     </a:t>
                </a:r>
                <a:r>
                  <a:rPr lang="en-US" altLang="zh-CN" sz="2600" dirty="0" smtClean="0">
                    <a:solidFill>
                      <a:srgbClr val="00B0F0"/>
                    </a:solidFill>
                    <a:latin typeface="Times New Roman" panose="02020603050405020304" pitchFamily="18" charset="0"/>
                    <a:cs typeface="Times New Roman" panose="02020603050405020304" pitchFamily="18" charset="0"/>
                  </a:rPr>
                  <a:t>FOLLOW(A) ={</a:t>
                </a:r>
                <a:r>
                  <a:rPr lang="en-US" altLang="zh-CN" sz="2600" dirty="0" err="1" smtClean="0">
                    <a:solidFill>
                      <a:srgbClr val="00B0F0"/>
                    </a:solidFill>
                    <a:latin typeface="Times New Roman" panose="02020603050405020304" pitchFamily="18" charset="0"/>
                    <a:cs typeface="Times New Roman" panose="02020603050405020304" pitchFamily="18" charset="0"/>
                  </a:rPr>
                  <a:t>a|S</a:t>
                </a:r>
                <a:r>
                  <a:rPr lang="en-US" altLang="zh-CN" sz="2600" dirty="0" smtClean="0">
                    <a:solidFill>
                      <a:srgbClr val="00B0F0"/>
                    </a:solidFill>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t>
                </a:r>
                <a14:m>
                  <m:oMath xmlns:m="http://schemas.openxmlformats.org/officeDocument/2006/math">
                    <m:groupChr>
                      <m:groupChrPr>
                        <m:chr m:val="⇒"/>
                        <m:vertJc m:val="bot"/>
                        <m:ctrlPr>
                          <a:rPr lang="en-US" altLang="zh-CN" sz="2800" i="1">
                            <a:solidFill>
                              <a:srgbClr val="00B0F0"/>
                            </a:solidFill>
                            <a:latin typeface="Cambria Math" panose="02040503050406030204" pitchFamily="18" charset="0"/>
                          </a:rPr>
                        </m:ctrlPr>
                      </m:groupChrPr>
                      <m:e>
                        <m:r>
                          <m:rPr>
                            <m:brk m:alnAt="2"/>
                          </m:rPr>
                          <a:rPr lang="zh-CN" altLang="en-US" sz="2800" i="1">
                            <a:solidFill>
                              <a:srgbClr val="00B0F0"/>
                            </a:solidFill>
                            <a:latin typeface="Cambria Math" panose="02040503050406030204" pitchFamily="18" charset="0"/>
                          </a:rPr>
                          <m:t>∗</m:t>
                        </m:r>
                      </m:e>
                    </m:groupChr>
                  </m:oMath>
                </a14:m>
                <a:r>
                  <a:rPr lang="en-US" altLang="zh-CN" sz="2600" dirty="0">
                    <a:solidFill>
                      <a:srgbClr val="00B0F0"/>
                    </a:solidFill>
                    <a:latin typeface="Times New Roman" panose="02020603050405020304" pitchFamily="18" charset="0"/>
                    <a:cs typeface="Times New Roman" panose="02020603050405020304" pitchFamily="18" charset="0"/>
                  </a:rPr>
                  <a:t>…Aa…</a:t>
                </a:r>
                <a:r>
                  <a:rPr lang="zh-CN" altLang="en-US" sz="2600" dirty="0">
                    <a:solidFill>
                      <a:srgbClr val="00B0F0"/>
                    </a:solidFill>
                    <a:latin typeface="Times New Roman" panose="02020603050405020304" pitchFamily="18" charset="0"/>
                    <a:cs typeface="Times New Roman" panose="02020603050405020304" pitchFamily="18" charset="0"/>
                  </a:rPr>
                  <a:t>且</a:t>
                </a:r>
                <a:r>
                  <a:rPr lang="en-US" altLang="zh-CN" sz="2600" dirty="0">
                    <a:solidFill>
                      <a:srgbClr val="00B0F0"/>
                    </a:solidFill>
                    <a:latin typeface="Times New Roman" panose="02020603050405020304" pitchFamily="18" charset="0"/>
                    <a:cs typeface="Times New Roman" panose="02020603050405020304" pitchFamily="18" charset="0"/>
                  </a:rPr>
                  <a:t>a ∈ V</a:t>
                </a:r>
                <a:r>
                  <a:rPr lang="en-US" altLang="zh-CN" sz="2600" baseline="-25000" dirty="0">
                    <a:solidFill>
                      <a:srgbClr val="00B0F0"/>
                    </a:solidFill>
                    <a:latin typeface="Times New Roman" panose="02020603050405020304" pitchFamily="18" charset="0"/>
                    <a:cs typeface="Times New Roman" panose="02020603050405020304" pitchFamily="18" charset="0"/>
                  </a:rPr>
                  <a:t>T</a:t>
                </a:r>
                <a:r>
                  <a:rPr lang="en-US" altLang="zh-CN" sz="2600" dirty="0">
                    <a:solidFill>
                      <a:srgbClr val="00B0F0"/>
                    </a:solidFill>
                    <a:latin typeface="Times New Roman" panose="02020603050405020304" pitchFamily="18" charset="0"/>
                    <a:cs typeface="Times New Roman" panose="02020603050405020304" pitchFamily="18" charset="0"/>
                  </a:rPr>
                  <a:t> </a:t>
                </a:r>
                <a:r>
                  <a:rPr lang="en-US" altLang="zh-CN" sz="2600" dirty="0" smtClean="0">
                    <a:solidFill>
                      <a:srgbClr val="00B0F0"/>
                    </a:solidFill>
                    <a:latin typeface="Times New Roman" panose="02020603050405020304" pitchFamily="18" charset="0"/>
                    <a:cs typeface="Times New Roman" panose="02020603050405020304" pitchFamily="18" charset="0"/>
                  </a:rPr>
                  <a:t>}, </a:t>
                </a:r>
                <a:r>
                  <a:rPr lang="zh-CN" altLang="en-US" sz="2600" dirty="0" smtClean="0">
                    <a:solidFill>
                      <a:srgbClr val="00B0F0"/>
                    </a:solidFill>
                    <a:latin typeface="Times New Roman" panose="02020603050405020304" pitchFamily="18" charset="0"/>
                    <a:cs typeface="Times New Roman" panose="02020603050405020304" pitchFamily="18" charset="0"/>
                  </a:rPr>
                  <a:t> </a:t>
                </a:r>
                <a:r>
                  <a:rPr lang="zh-CN" altLang="en-US" sz="2600" dirty="0" smtClean="0">
                    <a:latin typeface="+mn-ea"/>
                  </a:rPr>
                  <a:t>若</a:t>
                </a:r>
                <a:r>
                  <a:rPr lang="en-US" altLang="zh-CN" sz="2600" dirty="0">
                    <a:latin typeface="+mn-ea"/>
                  </a:rPr>
                  <a:t>S </a:t>
                </a:r>
                <a14:m>
                  <m:oMath xmlns:m="http://schemas.openxmlformats.org/officeDocument/2006/math">
                    <m:groupChr>
                      <m:groupChrPr>
                        <m:chr m:val="⇒"/>
                        <m:vertJc m:val="bot"/>
                        <m:ctrlPr>
                          <a:rPr lang="en-US" altLang="zh-CN" sz="2400" i="1">
                            <a:latin typeface="Cambria Math" panose="02040503050406030204" pitchFamily="18" charset="0"/>
                          </a:rPr>
                        </m:ctrlPr>
                      </m:groupChrPr>
                      <m:e>
                        <m:r>
                          <m:rPr>
                            <m:brk m:alnAt="2"/>
                          </m:rPr>
                          <a:rPr lang="zh-CN" altLang="en-US" sz="2400" i="1">
                            <a:latin typeface="Cambria Math" panose="02040503050406030204" pitchFamily="18" charset="0"/>
                          </a:rPr>
                          <m:t>∗</m:t>
                        </m:r>
                      </m:e>
                    </m:groupChr>
                  </m:oMath>
                </a14:m>
                <a:r>
                  <a:rPr lang="en-US" altLang="zh-CN" sz="2600" dirty="0">
                    <a:latin typeface="+mn-ea"/>
                  </a:rPr>
                  <a:t> …A , </a:t>
                </a:r>
                <a:r>
                  <a:rPr lang="zh-CN" altLang="en-US" sz="2600" dirty="0" smtClean="0">
                    <a:latin typeface="+mn-ea"/>
                  </a:rPr>
                  <a:t>则</a:t>
                </a:r>
                <a:r>
                  <a:rPr lang="en-US" altLang="zh-CN" sz="2600" dirty="0" smtClean="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FOLLOW(A</a:t>
                </a:r>
                <a:r>
                  <a:rPr lang="en-US" altLang="zh-CN" sz="2600" dirty="0" smtClean="0">
                    <a:latin typeface="Times New Roman" panose="02020603050405020304" pitchFamily="18" charset="0"/>
                    <a:cs typeface="Times New Roman" panose="02020603050405020304" pitchFamily="18" charset="0"/>
                  </a:rPr>
                  <a:t>)</a:t>
                </a:r>
              </a:p>
              <a:p>
                <a:pPr marL="349250" lvl="1" indent="0">
                  <a:lnSpc>
                    <a:spcPct val="120000"/>
                  </a:lnSpc>
                  <a:buNone/>
                </a:pPr>
                <a:r>
                  <a:rPr lang="zh-CN" altLang="en-US" sz="2600" dirty="0" smtClean="0">
                    <a:latin typeface="+mn-ea"/>
                  </a:rPr>
                  <a:t>对于</a:t>
                </a:r>
                <a:r>
                  <a:rPr lang="en-US" altLang="zh-CN" sz="2600" dirty="0" smtClean="0">
                    <a:latin typeface="+mn-ea"/>
                  </a:rPr>
                  <a:t>A</a:t>
                </a:r>
                <a:r>
                  <a:rPr lang="zh-CN" altLang="en-US" sz="2600" dirty="0">
                    <a:latin typeface="+mn-ea"/>
                  </a:rPr>
                  <a:t>的任何两个不同候选式</a:t>
                </a:r>
                <a:r>
                  <a:rPr lang="en-US" altLang="zh-CN" sz="2600" dirty="0">
                    <a:latin typeface="+mn-ea"/>
                  </a:rPr>
                  <a:t>α</a:t>
                </a:r>
                <a:r>
                  <a:rPr lang="zh-CN" altLang="en-US" sz="2600" dirty="0">
                    <a:latin typeface="+mn-ea"/>
                  </a:rPr>
                  <a:t>和</a:t>
                </a:r>
                <a:r>
                  <a:rPr lang="en-US" altLang="zh-CN" sz="2600" dirty="0" smtClean="0">
                    <a:latin typeface="+mn-ea"/>
                  </a:rPr>
                  <a:t>β</a:t>
                </a:r>
                <a:r>
                  <a:rPr lang="zh-CN" altLang="en-US" sz="2600" dirty="0" smtClean="0">
                    <a:latin typeface="+mn-ea"/>
                  </a:rPr>
                  <a:t>，</a:t>
                </a:r>
                <a:r>
                  <a:rPr lang="zh-CN" altLang="en-US" sz="2600" dirty="0">
                    <a:latin typeface="+mn-ea"/>
                  </a:rPr>
                  <a:t>假若</a:t>
                </a:r>
                <a:r>
                  <a:rPr lang="en-US" altLang="zh-CN" sz="2600" dirty="0">
                    <a:latin typeface="+mn-ea"/>
                  </a:rPr>
                  <a:t>β </a:t>
                </a:r>
                <a14:m>
                  <m:oMath xmlns:m="http://schemas.openxmlformats.org/officeDocument/2006/math">
                    <m:groupChr>
                      <m:groupChrPr>
                        <m:chr m:val="⇒"/>
                        <m:vertJc m:val="bot"/>
                        <m:ctrlPr>
                          <a:rPr lang="en-US" altLang="zh-CN" sz="2400" i="1">
                            <a:latin typeface="Cambria Math" panose="02040503050406030204" pitchFamily="18" charset="0"/>
                          </a:rPr>
                        </m:ctrlPr>
                      </m:groupChrPr>
                      <m:e>
                        <m:r>
                          <m:rPr>
                            <m:brk m:alnAt="2"/>
                          </m:rPr>
                          <a:rPr lang="zh-CN" altLang="en-US" sz="2400" i="1">
                            <a:latin typeface="Cambria Math" panose="02040503050406030204" pitchFamily="18" charset="0"/>
                          </a:rPr>
                          <m:t>∗</m:t>
                        </m:r>
                      </m:e>
                    </m:groupChr>
                  </m:oMath>
                </a14:m>
                <a:r>
                  <a:rPr lang="en-US" altLang="zh-CN" sz="2600" dirty="0">
                    <a:latin typeface="+mn-ea"/>
                  </a:rPr>
                  <a:t> </a:t>
                </a:r>
                <a:r>
                  <a:rPr lang="en-US" altLang="zh-CN" sz="2600" dirty="0">
                    <a:latin typeface="+mn-ea"/>
                    <a:sym typeface="Symbol" pitchFamily="18" charset="2"/>
                  </a:rPr>
                  <a:t></a:t>
                </a:r>
                <a:r>
                  <a:rPr lang="zh-CN" altLang="en-US" sz="2600" dirty="0">
                    <a:latin typeface="+mn-ea"/>
                  </a:rPr>
                  <a:t>，</a:t>
                </a:r>
                <a:r>
                  <a:rPr lang="zh-CN" altLang="en-US" sz="2600" dirty="0" smtClean="0">
                    <a:latin typeface="+mn-ea"/>
                  </a:rPr>
                  <a:t>若要</a:t>
                </a:r>
                <a:r>
                  <a:rPr lang="zh-CN" altLang="en-US" sz="2600" dirty="0">
                    <a:latin typeface="+mn-ea"/>
                  </a:rPr>
                  <a:t>消除回溯，要求</a:t>
                </a:r>
                <a:r>
                  <a:rPr lang="en-US" altLang="zh-CN" sz="2600" dirty="0" smtClean="0">
                    <a:solidFill>
                      <a:srgbClr val="FF0000"/>
                    </a:solidFill>
                    <a:latin typeface="+mn-ea"/>
                  </a:rPr>
                  <a:t>FIRST(α</a:t>
                </a:r>
                <a:r>
                  <a:rPr lang="en-US" altLang="zh-CN" sz="2600" dirty="0">
                    <a:solidFill>
                      <a:srgbClr val="FF0000"/>
                    </a:solidFill>
                    <a:latin typeface="+mn-ea"/>
                  </a:rPr>
                  <a:t>)</a:t>
                </a:r>
                <a:r>
                  <a:rPr lang="en-US" altLang="zh-CN" sz="2600" dirty="0" smtClean="0">
                    <a:solidFill>
                      <a:srgbClr val="FF0000"/>
                    </a:solidFill>
                    <a:latin typeface="+mn-ea"/>
                  </a:rPr>
                  <a:t>∩FOLLOW(A</a:t>
                </a:r>
                <a:r>
                  <a:rPr lang="en-US" altLang="zh-CN" sz="2600" dirty="0">
                    <a:solidFill>
                      <a:srgbClr val="FF0000"/>
                    </a:solidFill>
                    <a:latin typeface="+mn-ea"/>
                  </a:rPr>
                  <a:t>)</a:t>
                </a:r>
                <a:r>
                  <a:rPr lang="zh-CN" altLang="en-US" sz="2600" dirty="0" smtClean="0">
                    <a:solidFill>
                      <a:srgbClr val="FF0000"/>
                    </a:solidFill>
                    <a:latin typeface="+mn-ea"/>
                  </a:rPr>
                  <a:t>＝</a:t>
                </a:r>
                <a:r>
                  <a:rPr lang="zh-CN" altLang="en-US" sz="2600" dirty="0" smtClean="0">
                    <a:solidFill>
                      <a:srgbClr val="FF0000"/>
                    </a:solidFill>
                    <a:latin typeface="+mn-ea"/>
                    <a:sym typeface="Symbol" pitchFamily="18" charset="2"/>
                  </a:rPr>
                  <a:t></a:t>
                </a:r>
                <a:r>
                  <a:rPr lang="zh-CN" altLang="en-US" sz="2600" dirty="0">
                    <a:latin typeface="+mn-ea"/>
                    <a:sym typeface="Symbol" pitchFamily="18" charset="2"/>
                  </a:rPr>
                  <a:t>。</a:t>
                </a:r>
                <a:endParaRPr lang="en-US" altLang="zh-CN" sz="2600" dirty="0" smtClean="0">
                  <a:latin typeface="+mn-ea"/>
                  <a:sym typeface="Symbol" pitchFamily="18" charset="2"/>
                </a:endParaRPr>
              </a:p>
            </p:txBody>
          </p:sp>
        </mc:Choice>
        <mc:Fallback xmlns="">
          <p:sp>
            <p:nvSpPr>
              <p:cNvPr id="92163" name="Rectangle 3"/>
              <p:cNvSpPr>
                <a:spLocks noGrp="1" noRot="1" noChangeAspect="1" noMove="1" noResize="1" noEditPoints="1" noAdjustHandles="1" noChangeArrowheads="1" noChangeShapeType="1" noTextEdit="1"/>
              </p:cNvSpPr>
              <p:nvPr>
                <p:ph idx="1"/>
              </p:nvPr>
            </p:nvSpPr>
            <p:spPr>
              <a:xfrm>
                <a:off x="288731" y="1362077"/>
                <a:ext cx="8550469" cy="4276724"/>
              </a:xfrm>
              <a:blipFill>
                <a:blip r:embed="rId2"/>
                <a:stretch>
                  <a:fillRect l="-855" t="-855"/>
                </a:stretch>
              </a:blipFill>
            </p:spPr>
            <p:txBody>
              <a:bodyPr/>
              <a:lstStyle/>
              <a:p>
                <a:r>
                  <a:rPr lang="zh-CN" altLang="en-US">
                    <a:noFill/>
                  </a:rPr>
                  <a:t> </a:t>
                </a:r>
              </a:p>
            </p:txBody>
          </p:sp>
        </mc:Fallback>
      </mc:AlternateContent>
      <p:sp>
        <p:nvSpPr>
          <p:cNvPr id="5" name="灯片编号占位符 5"/>
          <p:cNvSpPr>
            <a:spLocks noGrp="1"/>
          </p:cNvSpPr>
          <p:nvPr>
            <p:ph type="sldNum" sz="quarter" idx="12"/>
          </p:nvPr>
        </p:nvSpPr>
        <p:spPr>
          <a:xfrm>
            <a:off x="6553200" y="6019800"/>
            <a:ext cx="2133600" cy="476250"/>
          </a:xfrm>
        </p:spPr>
        <p:txBody>
          <a:bodyPr/>
          <a:lstStyle/>
          <a:p>
            <a:fld id="{48B3B246-8337-42B0-B74C-0CD1520CC8F1}" type="slidenum">
              <a:rPr lang="en-US" altLang="zh-CN"/>
              <a:pPr/>
              <a:t>17</a:t>
            </a:fld>
            <a:endParaRPr lang="en-US" altLang="zh-CN"/>
          </a:p>
        </p:txBody>
      </p:sp>
    </p:spTree>
    <p:extLst>
      <p:ext uri="{BB962C8B-B14F-4D97-AF65-F5344CB8AC3E}">
        <p14:creationId xmlns:p14="http://schemas.microsoft.com/office/powerpoint/2010/main" val="4785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anim calcmode="lin" valueType="num">
                                      <p:cBhvr additive="base">
                                        <p:cTn id="7" dur="500" fill="hold"/>
                                        <p:tgtEl>
                                          <p:spTgt spid="921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anim calcmode="lin" valueType="num">
                                      <p:cBhvr additive="base">
                                        <p:cTn id="11" dur="500" fill="hold"/>
                                        <p:tgtEl>
                                          <p:spTgt spid="921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6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2163">
                                            <p:txEl>
                                              <p:pRg st="3" end="3"/>
                                            </p:txEl>
                                          </p:spTgt>
                                        </p:tgtEl>
                                        <p:attrNameLst>
                                          <p:attrName>style.visibility</p:attrName>
                                        </p:attrNameLst>
                                      </p:cBhvr>
                                      <p:to>
                                        <p:strVal val="visible"/>
                                      </p:to>
                                    </p:set>
                                    <p:anim calcmode="lin" valueType="num">
                                      <p:cBhvr additive="base">
                                        <p:cTn id="15" dur="500" fill="hold"/>
                                        <p:tgtEl>
                                          <p:spTgt spid="9216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1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2163">
                                            <p:txEl>
                                              <p:pRg st="4" end="4"/>
                                            </p:txEl>
                                          </p:spTgt>
                                        </p:tgtEl>
                                        <p:attrNameLst>
                                          <p:attrName>style.visibility</p:attrName>
                                        </p:attrNameLst>
                                      </p:cBhvr>
                                      <p:to>
                                        <p:strVal val="visible"/>
                                      </p:to>
                                    </p:set>
                                    <p:animEffect transition="in" filter="fade">
                                      <p:cBhvr>
                                        <p:cTn id="21" dur="500"/>
                                        <p:tgtEl>
                                          <p:spTgt spid="9216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2163">
                                            <p:txEl>
                                              <p:pRg st="5" end="5"/>
                                            </p:txEl>
                                          </p:spTgt>
                                        </p:tgtEl>
                                        <p:attrNameLst>
                                          <p:attrName>style.visibility</p:attrName>
                                        </p:attrNameLst>
                                      </p:cBhvr>
                                      <p:to>
                                        <p:strVal val="visible"/>
                                      </p:to>
                                    </p:set>
                                    <p:animEffect transition="in" filter="fade">
                                      <p:cBhvr>
                                        <p:cTn id="24" dur="500"/>
                                        <p:tgtEl>
                                          <p:spTgt spid="9216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2163">
                                            <p:txEl>
                                              <p:pRg st="6" end="6"/>
                                            </p:txEl>
                                          </p:spTgt>
                                        </p:tgtEl>
                                        <p:attrNameLst>
                                          <p:attrName>style.visibility</p:attrName>
                                        </p:attrNameLst>
                                      </p:cBhvr>
                                      <p:to>
                                        <p:strVal val="visible"/>
                                      </p:to>
                                    </p:set>
                                    <p:animEffect transition="in" filter="fade">
                                      <p:cBhvr>
                                        <p:cTn id="27" dur="500"/>
                                        <p:tgtEl>
                                          <p:spTgt spid="921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a:t>消除回溯</a:t>
            </a:r>
          </a:p>
        </p:txBody>
      </p:sp>
      <p:sp>
        <p:nvSpPr>
          <p:cNvPr id="92163" name="Rectangle 3"/>
          <p:cNvSpPr>
            <a:spLocks noGrp="1" noChangeArrowheads="1"/>
          </p:cNvSpPr>
          <p:nvPr>
            <p:ph idx="1"/>
          </p:nvPr>
        </p:nvSpPr>
        <p:spPr>
          <a:xfrm>
            <a:off x="549274" y="1600200"/>
            <a:ext cx="8366125" cy="4895849"/>
          </a:xfrm>
        </p:spPr>
        <p:txBody>
          <a:bodyPr>
            <a:normAutofit/>
          </a:bodyPr>
          <a:lstStyle/>
          <a:p>
            <a:r>
              <a:rPr lang="zh-CN" altLang="en-US" sz="2400" dirty="0" smtClean="0">
                <a:latin typeface="宋体" pitchFamily="2" charset="-122"/>
              </a:rPr>
              <a:t>有回溯的文法，改造文法的一个方法：提左公因子</a:t>
            </a:r>
          </a:p>
          <a:p>
            <a:pPr>
              <a:lnSpc>
                <a:spcPct val="120000"/>
              </a:lnSpc>
              <a:buFontTx/>
              <a:buNone/>
            </a:pPr>
            <a:r>
              <a:rPr lang="zh-CN" altLang="en-US" sz="2400" dirty="0" smtClean="0">
                <a:latin typeface="宋体" pitchFamily="2" charset="-122"/>
              </a:rPr>
              <a:t>  </a:t>
            </a:r>
            <a:r>
              <a:rPr lang="zh-CN" altLang="en-US" sz="2400" dirty="0">
                <a:latin typeface="宋体" pitchFamily="2" charset="-122"/>
              </a:rPr>
              <a:t>将产生式Ａ</a:t>
            </a:r>
            <a:r>
              <a:rPr lang="zh-CN" altLang="en-US" sz="2400" dirty="0">
                <a:latin typeface="宋体" pitchFamily="2" charset="-122"/>
                <a:sym typeface="Symbol" pitchFamily="18" charset="2"/>
              </a:rPr>
              <a:t></a:t>
            </a:r>
            <a:r>
              <a:rPr lang="zh-CN" altLang="en-US" sz="2400" dirty="0">
                <a:latin typeface="宋体" pitchFamily="2" charset="-122"/>
              </a:rPr>
              <a:t> </a:t>
            </a:r>
            <a:r>
              <a:rPr lang="zh-CN" altLang="en-US" sz="2400" dirty="0">
                <a:latin typeface="宋体" pitchFamily="2" charset="-122"/>
                <a:sym typeface="Symbol" pitchFamily="18" charset="2"/>
              </a:rPr>
              <a:t></a:t>
            </a:r>
            <a:r>
              <a:rPr lang="en-US" altLang="zh-CN" sz="2400" dirty="0">
                <a:latin typeface="宋体" pitchFamily="2" charset="-122"/>
              </a:rPr>
              <a:t>β</a:t>
            </a:r>
            <a:r>
              <a:rPr lang="en-US" altLang="zh-CN" sz="2400" baseline="-25000" dirty="0">
                <a:latin typeface="宋体" pitchFamily="2" charset="-122"/>
              </a:rPr>
              <a:t>1</a:t>
            </a:r>
            <a:r>
              <a:rPr lang="en-US" altLang="zh-CN" sz="2400" dirty="0">
                <a:latin typeface="宋体" pitchFamily="2" charset="-122"/>
              </a:rPr>
              <a:t>|</a:t>
            </a:r>
            <a:r>
              <a:rPr lang="en-US" altLang="zh-CN" sz="2400" dirty="0">
                <a:latin typeface="Times New Roman"/>
              </a:rPr>
              <a:t>…</a:t>
            </a:r>
            <a:r>
              <a:rPr lang="en-US" altLang="zh-CN" sz="2400" dirty="0">
                <a:latin typeface="宋体" pitchFamily="2" charset="-122"/>
              </a:rPr>
              <a:t>|</a:t>
            </a:r>
            <a:r>
              <a:rPr lang="en-US" altLang="zh-CN" sz="2400" dirty="0">
                <a:latin typeface="宋体" pitchFamily="2" charset="-122"/>
                <a:sym typeface="Symbol" pitchFamily="18" charset="2"/>
              </a:rPr>
              <a:t></a:t>
            </a:r>
            <a:r>
              <a:rPr lang="en-US" altLang="zh-CN" sz="2400" dirty="0">
                <a:latin typeface="宋体" pitchFamily="2" charset="-122"/>
              </a:rPr>
              <a:t>β</a:t>
            </a:r>
            <a:r>
              <a:rPr lang="en-US" altLang="zh-CN" sz="2400" baseline="-25000" dirty="0">
                <a:latin typeface="宋体" pitchFamily="2" charset="-122"/>
              </a:rPr>
              <a:t>n</a:t>
            </a:r>
            <a:r>
              <a:rPr lang="en-US" altLang="zh-CN" sz="2400" dirty="0">
                <a:latin typeface="宋体" pitchFamily="2" charset="-122"/>
              </a:rPr>
              <a:t>|</a:t>
            </a:r>
            <a:r>
              <a:rPr lang="en-US" altLang="zh-CN" sz="2400" dirty="0">
                <a:latin typeface="宋体" pitchFamily="2" charset="-122"/>
                <a:sym typeface="Symbol" pitchFamily="18" charset="2"/>
              </a:rPr>
              <a:t></a:t>
            </a:r>
            <a:r>
              <a:rPr lang="en-US" altLang="zh-CN" sz="2400" baseline="-25000" dirty="0">
                <a:latin typeface="宋体" pitchFamily="2" charset="-122"/>
                <a:sym typeface="Symbol" pitchFamily="18" charset="2"/>
              </a:rPr>
              <a:t>1</a:t>
            </a:r>
            <a:r>
              <a:rPr lang="en-US" altLang="zh-CN" sz="2400" dirty="0">
                <a:latin typeface="宋体" pitchFamily="2" charset="-122"/>
              </a:rPr>
              <a:t>|</a:t>
            </a:r>
            <a:r>
              <a:rPr lang="en-US" altLang="zh-CN" sz="2400" dirty="0">
                <a:latin typeface="Times New Roman"/>
              </a:rPr>
              <a:t>…</a:t>
            </a:r>
            <a:r>
              <a:rPr lang="en-US" altLang="zh-CN" sz="2400" dirty="0">
                <a:latin typeface="宋体" pitchFamily="2" charset="-122"/>
              </a:rPr>
              <a:t>|</a:t>
            </a:r>
            <a:r>
              <a:rPr lang="en-US" altLang="zh-CN" sz="2400" dirty="0">
                <a:latin typeface="宋体" pitchFamily="2" charset="-122"/>
                <a:sym typeface="Symbol" pitchFamily="18" charset="2"/>
              </a:rPr>
              <a:t></a:t>
            </a:r>
            <a:r>
              <a:rPr lang="en-US" altLang="zh-CN" sz="2400" baseline="-25000" dirty="0">
                <a:latin typeface="宋体" pitchFamily="2" charset="-122"/>
                <a:sym typeface="Symbol" pitchFamily="18" charset="2"/>
              </a:rPr>
              <a:t>m</a:t>
            </a:r>
            <a:r>
              <a:rPr lang="en-US" altLang="zh-CN" sz="2400" dirty="0">
                <a:latin typeface="宋体" pitchFamily="2" charset="-122"/>
                <a:sym typeface="Symbol" pitchFamily="18" charset="2"/>
              </a:rPr>
              <a:t> </a:t>
            </a:r>
            <a:r>
              <a:rPr lang="zh-CN" altLang="en-US" sz="2400" dirty="0">
                <a:latin typeface="宋体" pitchFamily="2" charset="-122"/>
                <a:sym typeface="Symbol" pitchFamily="18" charset="2"/>
              </a:rPr>
              <a:t>变换为：</a:t>
            </a:r>
          </a:p>
          <a:p>
            <a:pPr>
              <a:lnSpc>
                <a:spcPct val="120000"/>
              </a:lnSpc>
              <a:buFontTx/>
              <a:buNone/>
            </a:pPr>
            <a:r>
              <a:rPr lang="zh-CN" altLang="en-US" sz="2400" dirty="0">
                <a:latin typeface="宋体" pitchFamily="2" charset="-122"/>
              </a:rPr>
              <a:t>   		Ａ</a:t>
            </a:r>
            <a:r>
              <a:rPr lang="zh-CN" altLang="en-US" sz="2400" dirty="0">
                <a:latin typeface="宋体" pitchFamily="2" charset="-122"/>
                <a:sym typeface="Symbol" pitchFamily="18" charset="2"/>
              </a:rPr>
              <a:t></a:t>
            </a:r>
            <a:r>
              <a:rPr lang="zh-CN" altLang="en-US" sz="2400" dirty="0">
                <a:latin typeface="宋体" pitchFamily="2" charset="-122"/>
              </a:rPr>
              <a:t> </a:t>
            </a:r>
            <a:r>
              <a:rPr lang="zh-CN" altLang="en-US" sz="2400" dirty="0">
                <a:latin typeface="宋体" pitchFamily="2" charset="-122"/>
                <a:sym typeface="Symbol" pitchFamily="18" charset="2"/>
              </a:rPr>
              <a:t></a:t>
            </a:r>
            <a:r>
              <a:rPr lang="en-US" altLang="zh-CN" sz="2400" dirty="0">
                <a:latin typeface="宋体" pitchFamily="2" charset="-122"/>
                <a:sym typeface="Symbol" pitchFamily="18" charset="2"/>
              </a:rPr>
              <a:t>B|</a:t>
            </a:r>
            <a:r>
              <a:rPr lang="en-US" altLang="zh-CN" sz="2400" baseline="-25000" dirty="0">
                <a:latin typeface="宋体" pitchFamily="2" charset="-122"/>
                <a:sym typeface="Symbol" pitchFamily="18" charset="2"/>
              </a:rPr>
              <a:t>1</a:t>
            </a:r>
            <a:r>
              <a:rPr lang="en-US" altLang="zh-CN" sz="2400" dirty="0">
                <a:latin typeface="宋体" pitchFamily="2" charset="-122"/>
              </a:rPr>
              <a:t>|</a:t>
            </a:r>
            <a:r>
              <a:rPr lang="en-US" altLang="zh-CN" sz="2400" dirty="0">
                <a:latin typeface="Times New Roman"/>
              </a:rPr>
              <a:t>…</a:t>
            </a:r>
            <a:r>
              <a:rPr lang="en-US" altLang="zh-CN" sz="2400" dirty="0">
                <a:latin typeface="宋体" pitchFamily="2" charset="-122"/>
              </a:rPr>
              <a:t>|</a:t>
            </a:r>
            <a:r>
              <a:rPr lang="en-US" altLang="zh-CN" sz="2400" dirty="0">
                <a:latin typeface="宋体" pitchFamily="2" charset="-122"/>
                <a:sym typeface="Symbol" pitchFamily="18" charset="2"/>
              </a:rPr>
              <a:t></a:t>
            </a:r>
            <a:r>
              <a:rPr lang="en-US" altLang="zh-CN" sz="2400" baseline="-25000" dirty="0">
                <a:latin typeface="宋体" pitchFamily="2" charset="-122"/>
                <a:sym typeface="Symbol" pitchFamily="18" charset="2"/>
              </a:rPr>
              <a:t>m</a:t>
            </a:r>
            <a:endParaRPr lang="en-US" altLang="zh-CN" sz="2400" dirty="0">
              <a:latin typeface="宋体" pitchFamily="2" charset="-122"/>
              <a:sym typeface="Symbol" pitchFamily="18" charset="2"/>
            </a:endParaRPr>
          </a:p>
          <a:p>
            <a:pPr>
              <a:lnSpc>
                <a:spcPct val="120000"/>
              </a:lnSpc>
              <a:buFontTx/>
              <a:buNone/>
            </a:pPr>
            <a:r>
              <a:rPr lang="en-US" altLang="zh-CN" sz="2400" dirty="0">
                <a:latin typeface="宋体" pitchFamily="2" charset="-122"/>
                <a:sym typeface="Symbol" pitchFamily="18" charset="2"/>
              </a:rPr>
              <a:t>    	</a:t>
            </a:r>
            <a:r>
              <a:rPr lang="en-US" altLang="zh-CN" sz="2400" dirty="0" smtClean="0">
                <a:latin typeface="宋体" pitchFamily="2" charset="-122"/>
                <a:sym typeface="Symbol" pitchFamily="18" charset="2"/>
              </a:rPr>
              <a:t>      B </a:t>
            </a:r>
            <a:r>
              <a:rPr lang="en-US" altLang="zh-CN" sz="2400" dirty="0">
                <a:latin typeface="宋体" pitchFamily="2" charset="-122"/>
                <a:sym typeface="Symbol" pitchFamily="18" charset="2"/>
              </a:rPr>
              <a:t> </a:t>
            </a:r>
            <a:r>
              <a:rPr lang="en-US" altLang="zh-CN" sz="2400" dirty="0">
                <a:latin typeface="宋体" pitchFamily="2" charset="-122"/>
              </a:rPr>
              <a:t>β</a:t>
            </a:r>
            <a:r>
              <a:rPr lang="en-US" altLang="zh-CN" sz="2400" baseline="-25000" dirty="0">
                <a:latin typeface="宋体" pitchFamily="2" charset="-122"/>
              </a:rPr>
              <a:t>1</a:t>
            </a:r>
            <a:r>
              <a:rPr lang="en-US" altLang="zh-CN" sz="2400" dirty="0">
                <a:latin typeface="宋体" pitchFamily="2" charset="-122"/>
              </a:rPr>
              <a:t>|</a:t>
            </a:r>
            <a:r>
              <a:rPr lang="en-US" altLang="zh-CN" sz="2400" dirty="0">
                <a:latin typeface="Times New Roman"/>
              </a:rPr>
              <a:t>…</a:t>
            </a:r>
            <a:r>
              <a:rPr lang="en-US" altLang="zh-CN" sz="2400" dirty="0">
                <a:latin typeface="宋体" pitchFamily="2" charset="-122"/>
              </a:rPr>
              <a:t>|β</a:t>
            </a:r>
            <a:r>
              <a:rPr lang="en-US" altLang="zh-CN" sz="2400" baseline="-25000" dirty="0">
                <a:latin typeface="宋体" pitchFamily="2" charset="-122"/>
              </a:rPr>
              <a:t>n</a:t>
            </a:r>
            <a:endParaRPr lang="en-US" altLang="zh-CN" sz="2400" dirty="0"/>
          </a:p>
        </p:txBody>
      </p:sp>
      <p:sp>
        <p:nvSpPr>
          <p:cNvPr id="5" name="灯片编号占位符 5"/>
          <p:cNvSpPr>
            <a:spLocks noGrp="1"/>
          </p:cNvSpPr>
          <p:nvPr>
            <p:ph type="sldNum" sz="quarter" idx="12"/>
          </p:nvPr>
        </p:nvSpPr>
        <p:spPr>
          <a:xfrm>
            <a:off x="6553200" y="6019800"/>
            <a:ext cx="2133600" cy="476250"/>
          </a:xfrm>
        </p:spPr>
        <p:txBody>
          <a:bodyPr/>
          <a:lstStyle/>
          <a:p>
            <a:fld id="{48B3B246-8337-42B0-B74C-0CD1520CC8F1}" type="slidenum">
              <a:rPr lang="en-US" altLang="zh-CN"/>
              <a:pPr/>
              <a:t>18</a:t>
            </a:fld>
            <a:endParaRPr lang="en-US" altLang="zh-CN"/>
          </a:p>
        </p:txBody>
      </p:sp>
    </p:spTree>
    <p:extLst>
      <p:ext uri="{BB962C8B-B14F-4D97-AF65-F5344CB8AC3E}">
        <p14:creationId xmlns:p14="http://schemas.microsoft.com/office/powerpoint/2010/main" val="33364852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zh-CN" dirty="0"/>
              <a:t>FIRST</a:t>
            </a:r>
            <a:r>
              <a:rPr lang="zh-CN" altLang="en-US" dirty="0"/>
              <a:t>集合</a:t>
            </a:r>
            <a:r>
              <a:rPr lang="zh-CN" altLang="en-US" dirty="0" smtClean="0"/>
              <a:t>的</a:t>
            </a:r>
            <a:r>
              <a:rPr lang="zh-CN" altLang="en-US" dirty="0"/>
              <a:t>构造</a:t>
            </a:r>
          </a:p>
        </p:txBody>
      </p:sp>
      <p:sp>
        <p:nvSpPr>
          <p:cNvPr id="125955" name="Rectangle 3"/>
          <p:cNvSpPr>
            <a:spLocks noGrp="1" noChangeArrowheads="1"/>
          </p:cNvSpPr>
          <p:nvPr>
            <p:ph idx="1"/>
          </p:nvPr>
        </p:nvSpPr>
        <p:spPr>
          <a:xfrm>
            <a:off x="549275" y="1524000"/>
            <a:ext cx="8042276" cy="4343400"/>
          </a:xfrm>
        </p:spPr>
        <p:txBody>
          <a:bodyPr>
            <a:normAutofit fontScale="77500" lnSpcReduction="20000"/>
          </a:bodyPr>
          <a:lstStyle/>
          <a:p>
            <a:pPr>
              <a:lnSpc>
                <a:spcPct val="80000"/>
              </a:lnSpc>
            </a:pPr>
            <a:r>
              <a:rPr lang="zh-CN" altLang="en-US" sz="2400" dirty="0" smtClean="0"/>
              <a:t>计算</a:t>
            </a:r>
            <a:r>
              <a:rPr lang="zh-CN" altLang="en-US" dirty="0" smtClean="0"/>
              <a:t>文法符号的</a:t>
            </a:r>
            <a:r>
              <a:rPr lang="en-US" altLang="zh-CN" sz="2400" dirty="0" smtClean="0"/>
              <a:t>FIRST</a:t>
            </a:r>
            <a:r>
              <a:rPr lang="zh-CN" altLang="en-US" sz="2400" dirty="0"/>
              <a:t>集合的方法</a:t>
            </a:r>
          </a:p>
          <a:p>
            <a:pPr>
              <a:lnSpc>
                <a:spcPct val="80000"/>
              </a:lnSpc>
            </a:pPr>
            <a:endParaRPr lang="zh-CN" altLang="en-US" sz="2400" dirty="0"/>
          </a:p>
          <a:p>
            <a:pPr lvl="1">
              <a:lnSpc>
                <a:spcPct val="80000"/>
              </a:lnSpc>
              <a:buFontTx/>
              <a:buNone/>
            </a:pPr>
            <a:r>
              <a:rPr lang="en-US" altLang="zh-CN" dirty="0">
                <a:latin typeface="宋体" pitchFamily="2" charset="-122"/>
              </a:rPr>
              <a:t>1</a:t>
            </a:r>
            <a:r>
              <a:rPr lang="en-US" altLang="zh-CN" dirty="0"/>
              <a:t>.</a:t>
            </a:r>
            <a:r>
              <a:rPr lang="zh-CN" altLang="en-US" sz="2000" dirty="0">
                <a:latin typeface="宋体" pitchFamily="2" charset="-122"/>
              </a:rPr>
              <a:t>若</a:t>
            </a:r>
            <a:r>
              <a:rPr lang="en-US" altLang="zh-CN" sz="2000" dirty="0">
                <a:latin typeface="宋体" pitchFamily="2" charset="-122"/>
              </a:rPr>
              <a:t>X</a:t>
            </a:r>
            <a:r>
              <a:rPr lang="en-US" altLang="zh-CN" sz="2000" dirty="0">
                <a:latin typeface="宋体" pitchFamily="2" charset="-122"/>
                <a:sym typeface="Symbol" pitchFamily="18" charset="2"/>
              </a:rPr>
              <a:t></a:t>
            </a:r>
            <a:r>
              <a:rPr lang="en-US" altLang="zh-CN" sz="2000" dirty="0">
                <a:latin typeface="宋体" pitchFamily="2" charset="-122"/>
              </a:rPr>
              <a:t>V</a:t>
            </a:r>
            <a:r>
              <a:rPr lang="en-US" altLang="zh-CN" sz="2000" baseline="-25000" dirty="0">
                <a:latin typeface="宋体" pitchFamily="2" charset="-122"/>
                <a:sym typeface="Symbol" pitchFamily="18" charset="2"/>
              </a:rPr>
              <a:t></a:t>
            </a:r>
            <a:r>
              <a:rPr lang="en-US" altLang="zh-CN" sz="2000" dirty="0">
                <a:latin typeface="宋体" pitchFamily="2" charset="-122"/>
              </a:rPr>
              <a:t>,</a:t>
            </a:r>
            <a:r>
              <a:rPr lang="zh-CN" altLang="en-US" sz="2000" dirty="0">
                <a:latin typeface="宋体" pitchFamily="2" charset="-122"/>
              </a:rPr>
              <a:t>则</a:t>
            </a:r>
            <a:r>
              <a:rPr lang="en-US" altLang="zh-CN" sz="2000" dirty="0">
                <a:latin typeface="宋体" pitchFamily="2" charset="-122"/>
              </a:rPr>
              <a:t>FIRST(X)={X}</a:t>
            </a:r>
          </a:p>
          <a:p>
            <a:pPr lvl="1">
              <a:lnSpc>
                <a:spcPct val="80000"/>
              </a:lnSpc>
              <a:buFontTx/>
              <a:buNone/>
            </a:pPr>
            <a:endParaRPr lang="en-US" altLang="zh-CN" sz="2000" dirty="0">
              <a:latin typeface="宋体" pitchFamily="2" charset="-122"/>
            </a:endParaRPr>
          </a:p>
          <a:p>
            <a:pPr lvl="1">
              <a:lnSpc>
                <a:spcPct val="150000"/>
              </a:lnSpc>
              <a:buNone/>
            </a:pPr>
            <a:r>
              <a:rPr lang="en-US" altLang="zh-CN" sz="2000" dirty="0">
                <a:latin typeface="宋体" pitchFamily="2" charset="-122"/>
              </a:rPr>
              <a:t>2.</a:t>
            </a:r>
            <a:r>
              <a:rPr lang="zh-CN" altLang="en-US" sz="2100" dirty="0">
                <a:latin typeface="宋体" pitchFamily="2" charset="-122"/>
              </a:rPr>
              <a:t>若</a:t>
            </a:r>
            <a:r>
              <a:rPr lang="en-US" altLang="zh-CN" sz="2100" dirty="0">
                <a:latin typeface="宋体" pitchFamily="2" charset="-122"/>
              </a:rPr>
              <a:t>X</a:t>
            </a:r>
            <a:r>
              <a:rPr lang="en-US" altLang="zh-CN" sz="2100" dirty="0">
                <a:latin typeface="宋体" pitchFamily="2" charset="-122"/>
                <a:sym typeface="Symbol" pitchFamily="18" charset="2"/>
              </a:rPr>
              <a:t></a:t>
            </a:r>
            <a:r>
              <a:rPr lang="en-US" altLang="zh-CN" sz="2100" dirty="0">
                <a:latin typeface="宋体" pitchFamily="2" charset="-122"/>
              </a:rPr>
              <a:t>V</a:t>
            </a:r>
            <a:r>
              <a:rPr lang="en-US" altLang="zh-CN" sz="2100" baseline="-25000" dirty="0">
                <a:latin typeface="宋体" pitchFamily="2" charset="-122"/>
              </a:rPr>
              <a:t>N</a:t>
            </a:r>
            <a:r>
              <a:rPr lang="en-US" altLang="zh-CN" sz="2100" dirty="0">
                <a:latin typeface="宋体" pitchFamily="2" charset="-122"/>
              </a:rPr>
              <a:t>,</a:t>
            </a:r>
            <a:r>
              <a:rPr lang="zh-CN" altLang="en-US" sz="2100" dirty="0">
                <a:latin typeface="宋体" pitchFamily="2" charset="-122"/>
              </a:rPr>
              <a:t>且有产生式</a:t>
            </a:r>
            <a:r>
              <a:rPr lang="en-US" altLang="zh-CN" sz="2100" dirty="0" err="1">
                <a:latin typeface="宋体" pitchFamily="2" charset="-122"/>
              </a:rPr>
              <a:t>X</a:t>
            </a:r>
            <a:r>
              <a:rPr lang="en-US" altLang="zh-CN" sz="2100" dirty="0" err="1">
                <a:latin typeface="宋体" pitchFamily="2" charset="-122"/>
                <a:sym typeface="Symbol" pitchFamily="18" charset="2"/>
              </a:rPr>
              <a:t></a:t>
            </a:r>
            <a:r>
              <a:rPr lang="en-US" altLang="zh-CN" sz="2100" dirty="0" err="1">
                <a:latin typeface="宋体" pitchFamily="2" charset="-122"/>
              </a:rPr>
              <a:t>a</a:t>
            </a:r>
            <a:r>
              <a:rPr lang="en-US" altLang="zh-CN" sz="2100" dirty="0">
                <a:latin typeface="宋体" pitchFamily="2" charset="-122"/>
              </a:rPr>
              <a:t>…</a:t>
            </a:r>
            <a:r>
              <a:rPr lang="zh-CN" altLang="en-US" sz="2100" dirty="0">
                <a:latin typeface="宋体" pitchFamily="2" charset="-122"/>
              </a:rPr>
              <a:t>，则把</a:t>
            </a:r>
            <a:r>
              <a:rPr lang="en-US" altLang="zh-CN" sz="2100" dirty="0">
                <a:latin typeface="宋体" pitchFamily="2" charset="-122"/>
              </a:rPr>
              <a:t>a</a:t>
            </a:r>
            <a:r>
              <a:rPr lang="zh-CN" altLang="en-US" sz="2100" dirty="0">
                <a:latin typeface="宋体" pitchFamily="2" charset="-122"/>
              </a:rPr>
              <a:t>加入到</a:t>
            </a:r>
            <a:r>
              <a:rPr lang="en-US" altLang="zh-CN" sz="2100" dirty="0">
                <a:latin typeface="宋体" pitchFamily="2" charset="-122"/>
              </a:rPr>
              <a:t>FIRST(X)</a:t>
            </a:r>
            <a:r>
              <a:rPr lang="zh-CN" altLang="en-US" sz="2100" dirty="0">
                <a:latin typeface="宋体" pitchFamily="2" charset="-122"/>
              </a:rPr>
              <a:t>中</a:t>
            </a:r>
            <a:r>
              <a:rPr lang="en-US" altLang="zh-CN" sz="2100" dirty="0">
                <a:latin typeface="宋体" pitchFamily="2" charset="-122"/>
              </a:rPr>
              <a:t>;</a:t>
            </a:r>
            <a:r>
              <a:rPr lang="zh-CN" altLang="en-US" sz="2100" dirty="0">
                <a:latin typeface="宋体" pitchFamily="2" charset="-122"/>
              </a:rPr>
              <a:t>若</a:t>
            </a:r>
            <a:r>
              <a:rPr lang="en-US" altLang="zh-CN" sz="2100" dirty="0">
                <a:latin typeface="宋体" pitchFamily="2" charset="-122"/>
              </a:rPr>
              <a:t>X</a:t>
            </a:r>
            <a:r>
              <a:rPr lang="en-US" altLang="zh-CN" sz="2100" dirty="0">
                <a:latin typeface="宋体" pitchFamily="2" charset="-122"/>
                <a:sym typeface="Symbol" pitchFamily="18" charset="2"/>
              </a:rPr>
              <a:t></a:t>
            </a:r>
            <a:r>
              <a:rPr lang="zh-CN" altLang="en-US" sz="2100" dirty="0">
                <a:latin typeface="宋体" pitchFamily="2" charset="-122"/>
              </a:rPr>
              <a:t>也是一条产生式</a:t>
            </a:r>
            <a:r>
              <a:rPr lang="en-US" altLang="zh-CN" sz="2100" dirty="0">
                <a:latin typeface="宋体" pitchFamily="2" charset="-122"/>
              </a:rPr>
              <a:t>,</a:t>
            </a:r>
            <a:r>
              <a:rPr lang="zh-CN" altLang="en-US" sz="2100" dirty="0">
                <a:latin typeface="宋体" pitchFamily="2" charset="-122"/>
              </a:rPr>
              <a:t>则把</a:t>
            </a:r>
            <a:r>
              <a:rPr lang="zh-CN" altLang="zh-CN" sz="2100" dirty="0">
                <a:latin typeface="宋体" pitchFamily="2" charset="-122"/>
                <a:sym typeface="Symbol" pitchFamily="18" charset="2"/>
              </a:rPr>
              <a:t></a:t>
            </a:r>
            <a:r>
              <a:rPr lang="zh-CN" altLang="en-US" sz="2100" dirty="0">
                <a:latin typeface="宋体" pitchFamily="2" charset="-122"/>
              </a:rPr>
              <a:t>也加到</a:t>
            </a:r>
            <a:r>
              <a:rPr lang="en-US" altLang="zh-CN" sz="2100" dirty="0">
                <a:latin typeface="宋体" pitchFamily="2" charset="-122"/>
              </a:rPr>
              <a:t>FIRST(X)</a:t>
            </a:r>
            <a:r>
              <a:rPr lang="zh-CN" altLang="en-US" sz="2100" dirty="0" smtClean="0">
                <a:latin typeface="宋体" pitchFamily="2" charset="-122"/>
              </a:rPr>
              <a:t>中</a:t>
            </a:r>
            <a:r>
              <a:rPr lang="zh-CN" altLang="en-US" sz="2100" dirty="0">
                <a:latin typeface="宋体" pitchFamily="2" charset="-122"/>
              </a:rPr>
              <a:t>。</a:t>
            </a:r>
            <a:endParaRPr lang="en-US" altLang="zh-CN" sz="2100" dirty="0">
              <a:latin typeface="宋体" pitchFamily="2" charset="-122"/>
            </a:endParaRPr>
          </a:p>
          <a:p>
            <a:pPr lvl="1">
              <a:lnSpc>
                <a:spcPct val="80000"/>
              </a:lnSpc>
              <a:buFontTx/>
              <a:buNone/>
            </a:pPr>
            <a:endParaRPr lang="en-US" altLang="zh-CN" sz="2000" dirty="0">
              <a:latin typeface="宋体" pitchFamily="2" charset="-122"/>
            </a:endParaRPr>
          </a:p>
          <a:p>
            <a:pPr lvl="1">
              <a:lnSpc>
                <a:spcPct val="150000"/>
              </a:lnSpc>
              <a:buFontTx/>
              <a:buNone/>
            </a:pPr>
            <a:r>
              <a:rPr lang="en-US" altLang="zh-CN" sz="2000" dirty="0">
                <a:latin typeface="宋体" pitchFamily="2" charset="-122"/>
              </a:rPr>
              <a:t>3.</a:t>
            </a:r>
            <a:r>
              <a:rPr lang="zh-CN" altLang="en-US" sz="2000" dirty="0">
                <a:latin typeface="宋体" pitchFamily="2" charset="-122"/>
              </a:rPr>
              <a:t>若</a:t>
            </a:r>
            <a:r>
              <a:rPr lang="en-US" altLang="zh-CN" sz="2000" dirty="0">
                <a:latin typeface="宋体" pitchFamily="2" charset="-122"/>
              </a:rPr>
              <a:t>X</a:t>
            </a:r>
            <a:r>
              <a:rPr lang="en-US" altLang="zh-CN" sz="2000" dirty="0">
                <a:latin typeface="宋体" pitchFamily="2" charset="-122"/>
                <a:sym typeface="Symbol" pitchFamily="18" charset="2"/>
              </a:rPr>
              <a:t></a:t>
            </a:r>
            <a:r>
              <a:rPr lang="en-US" altLang="zh-CN" sz="2000" dirty="0">
                <a:latin typeface="宋体" pitchFamily="2" charset="-122"/>
              </a:rPr>
              <a:t>Y</a:t>
            </a:r>
            <a:r>
              <a:rPr lang="en-US" altLang="zh-CN" sz="2000" dirty="0">
                <a:latin typeface="Verdana"/>
              </a:rPr>
              <a:t>…</a:t>
            </a:r>
            <a:r>
              <a:rPr lang="zh-CN" altLang="en-US" sz="2000" dirty="0">
                <a:latin typeface="宋体" pitchFamily="2" charset="-122"/>
              </a:rPr>
              <a:t>是一个产生式且</a:t>
            </a:r>
            <a:r>
              <a:rPr lang="en-US" altLang="zh-CN" sz="2000" dirty="0">
                <a:latin typeface="宋体" pitchFamily="2" charset="-122"/>
              </a:rPr>
              <a:t>Y</a:t>
            </a:r>
            <a:r>
              <a:rPr lang="en-US" altLang="zh-CN" sz="2000" dirty="0">
                <a:latin typeface="宋体" pitchFamily="2" charset="-122"/>
                <a:sym typeface="Symbol" pitchFamily="18" charset="2"/>
              </a:rPr>
              <a:t></a:t>
            </a:r>
            <a:r>
              <a:rPr lang="en-US" altLang="zh-CN" sz="2000" dirty="0">
                <a:latin typeface="宋体" pitchFamily="2" charset="-122"/>
              </a:rPr>
              <a:t>V</a:t>
            </a:r>
            <a:r>
              <a:rPr lang="en-US" altLang="zh-CN" sz="2000" baseline="-25000" dirty="0">
                <a:latin typeface="宋体" pitchFamily="2" charset="-122"/>
              </a:rPr>
              <a:t>N</a:t>
            </a:r>
            <a:r>
              <a:rPr lang="en-US" altLang="zh-CN" sz="2000" dirty="0">
                <a:latin typeface="宋体" pitchFamily="2" charset="-122"/>
              </a:rPr>
              <a:t>,</a:t>
            </a:r>
            <a:r>
              <a:rPr lang="zh-CN" altLang="en-US" sz="2000" dirty="0">
                <a:latin typeface="宋体" pitchFamily="2" charset="-122"/>
              </a:rPr>
              <a:t>则把</a:t>
            </a:r>
            <a:r>
              <a:rPr lang="en-US" altLang="zh-CN" sz="2000" dirty="0">
                <a:latin typeface="宋体" pitchFamily="2" charset="-122"/>
              </a:rPr>
              <a:t>FIRST(Y)</a:t>
            </a:r>
            <a:r>
              <a:rPr lang="zh-CN" altLang="en-US" sz="2000" dirty="0">
                <a:latin typeface="宋体" pitchFamily="2" charset="-122"/>
              </a:rPr>
              <a:t>中的所有非</a:t>
            </a:r>
            <a:r>
              <a:rPr lang="zh-CN" altLang="zh-CN" sz="2000" dirty="0">
                <a:latin typeface="宋体" pitchFamily="2" charset="-122"/>
                <a:sym typeface="Symbol" pitchFamily="18" charset="2"/>
              </a:rPr>
              <a:t>元</a:t>
            </a:r>
            <a:r>
              <a:rPr lang="zh-CN" altLang="en-US" sz="2000" dirty="0">
                <a:latin typeface="宋体" pitchFamily="2" charset="-122"/>
              </a:rPr>
              <a:t>素都加到</a:t>
            </a:r>
            <a:r>
              <a:rPr lang="en-US" altLang="zh-CN" sz="2000" dirty="0">
                <a:latin typeface="宋体" pitchFamily="2" charset="-122"/>
              </a:rPr>
              <a:t>FIRST(X)</a:t>
            </a:r>
            <a:r>
              <a:rPr lang="zh-CN" altLang="en-US" sz="2000" dirty="0">
                <a:latin typeface="宋体" pitchFamily="2" charset="-122"/>
              </a:rPr>
              <a:t>中</a:t>
            </a:r>
            <a:r>
              <a:rPr lang="en-US" altLang="zh-CN" sz="2000" dirty="0" smtClean="0">
                <a:latin typeface="宋体" pitchFamily="2" charset="-122"/>
              </a:rPr>
              <a:t>;</a:t>
            </a:r>
          </a:p>
          <a:p>
            <a:pPr marL="536575" lvl="1" indent="0">
              <a:lnSpc>
                <a:spcPct val="150000"/>
              </a:lnSpc>
              <a:buFontTx/>
              <a:buNone/>
            </a:pPr>
            <a:r>
              <a:rPr lang="zh-CN" altLang="en-US" sz="2000" dirty="0" smtClean="0">
                <a:latin typeface="宋体" pitchFamily="2" charset="-122"/>
              </a:rPr>
              <a:t>若</a:t>
            </a:r>
            <a:r>
              <a:rPr lang="en-US" altLang="zh-CN" sz="2000" dirty="0">
                <a:latin typeface="宋体" pitchFamily="2" charset="-122"/>
              </a:rPr>
              <a:t>X </a:t>
            </a:r>
            <a:r>
              <a:rPr lang="en-US" altLang="zh-CN" sz="2000" dirty="0">
                <a:latin typeface="宋体" pitchFamily="2" charset="-122"/>
                <a:sym typeface="Symbol" pitchFamily="18" charset="2"/>
              </a:rPr>
              <a:t></a:t>
            </a:r>
            <a:r>
              <a:rPr lang="en-US" altLang="zh-CN" sz="2000" dirty="0">
                <a:latin typeface="宋体" pitchFamily="2" charset="-122"/>
              </a:rPr>
              <a:t> Y</a:t>
            </a:r>
            <a:r>
              <a:rPr lang="en-US" altLang="zh-CN" sz="2000" baseline="-25000" dirty="0">
                <a:latin typeface="宋体" pitchFamily="2" charset="-122"/>
              </a:rPr>
              <a:t>1</a:t>
            </a:r>
            <a:r>
              <a:rPr lang="en-US" altLang="zh-CN" sz="2000" dirty="0">
                <a:latin typeface="宋体" pitchFamily="2" charset="-122"/>
              </a:rPr>
              <a:t>Y</a:t>
            </a:r>
            <a:r>
              <a:rPr lang="en-US" altLang="zh-CN" sz="2000" baseline="-25000" dirty="0">
                <a:latin typeface="宋体" pitchFamily="2" charset="-122"/>
              </a:rPr>
              <a:t>2</a:t>
            </a:r>
            <a:r>
              <a:rPr lang="en-US" altLang="zh-CN" sz="2000" dirty="0">
                <a:latin typeface="Verdana"/>
              </a:rPr>
              <a:t>…</a:t>
            </a:r>
            <a:r>
              <a:rPr lang="en-US" altLang="zh-CN" sz="2000" dirty="0">
                <a:latin typeface="宋体" pitchFamily="2" charset="-122"/>
              </a:rPr>
              <a:t>Y</a:t>
            </a:r>
            <a:r>
              <a:rPr lang="en-US" altLang="zh-CN" sz="2000" baseline="-25000" dirty="0">
                <a:latin typeface="宋体" pitchFamily="2" charset="-122"/>
              </a:rPr>
              <a:t>K</a:t>
            </a:r>
            <a:r>
              <a:rPr lang="en-US" altLang="zh-CN" sz="2000" dirty="0">
                <a:latin typeface="宋体" pitchFamily="2" charset="-122"/>
              </a:rPr>
              <a:t> </a:t>
            </a:r>
            <a:r>
              <a:rPr lang="zh-CN" altLang="en-US" sz="2000" dirty="0">
                <a:latin typeface="宋体" pitchFamily="2" charset="-122"/>
              </a:rPr>
              <a:t>是一个产生式</a:t>
            </a:r>
            <a:r>
              <a:rPr lang="en-US" altLang="zh-CN" sz="2000" dirty="0">
                <a:latin typeface="宋体" pitchFamily="2" charset="-122"/>
              </a:rPr>
              <a:t>,Y</a:t>
            </a:r>
            <a:r>
              <a:rPr lang="en-US" altLang="zh-CN" sz="2000" baseline="-25000" dirty="0">
                <a:latin typeface="宋体" pitchFamily="2" charset="-122"/>
              </a:rPr>
              <a:t>1</a:t>
            </a:r>
            <a:r>
              <a:rPr lang="en-US" altLang="zh-CN" sz="2000" dirty="0">
                <a:latin typeface="宋体" pitchFamily="2" charset="-122"/>
              </a:rPr>
              <a:t>,Y</a:t>
            </a:r>
            <a:r>
              <a:rPr lang="en-US" altLang="zh-CN" sz="2000" baseline="-25000" dirty="0">
                <a:latin typeface="宋体" pitchFamily="2" charset="-122"/>
              </a:rPr>
              <a:t>2</a:t>
            </a:r>
            <a:r>
              <a:rPr lang="en-US" altLang="zh-CN" sz="2000" dirty="0">
                <a:latin typeface="宋体" pitchFamily="2" charset="-122"/>
              </a:rPr>
              <a:t>,</a:t>
            </a:r>
            <a:r>
              <a:rPr lang="en-US" altLang="zh-CN" sz="2000" dirty="0">
                <a:latin typeface="Verdana"/>
              </a:rPr>
              <a:t>…</a:t>
            </a:r>
            <a:r>
              <a:rPr lang="en-US" altLang="zh-CN" sz="2000" dirty="0">
                <a:latin typeface="宋体" pitchFamily="2" charset="-122"/>
              </a:rPr>
              <a:t>,Y</a:t>
            </a:r>
            <a:r>
              <a:rPr lang="en-US" altLang="zh-CN" sz="2000" baseline="-25000" dirty="0">
                <a:latin typeface="宋体" pitchFamily="2" charset="-122"/>
              </a:rPr>
              <a:t>(i-1)</a:t>
            </a:r>
            <a:r>
              <a:rPr lang="zh-CN" altLang="en-US" sz="2000" dirty="0">
                <a:latin typeface="宋体" pitchFamily="2" charset="-122"/>
              </a:rPr>
              <a:t>都是非终结符</a:t>
            </a:r>
            <a:r>
              <a:rPr lang="en-US" altLang="zh-CN" sz="2000" dirty="0">
                <a:latin typeface="宋体" pitchFamily="2" charset="-122"/>
              </a:rPr>
              <a:t>,</a:t>
            </a:r>
            <a:r>
              <a:rPr lang="zh-CN" altLang="en-US" sz="2000" dirty="0">
                <a:latin typeface="宋体" pitchFamily="2" charset="-122"/>
              </a:rPr>
              <a:t>而且</a:t>
            </a:r>
            <a:r>
              <a:rPr lang="en-US" altLang="zh-CN" sz="2000" dirty="0">
                <a:latin typeface="宋体" pitchFamily="2" charset="-122"/>
              </a:rPr>
              <a:t>,</a:t>
            </a:r>
            <a:r>
              <a:rPr lang="zh-CN" altLang="en-US" sz="2000" dirty="0">
                <a:latin typeface="宋体" pitchFamily="2" charset="-122"/>
              </a:rPr>
              <a:t>对于任何</a:t>
            </a:r>
            <a:r>
              <a:rPr lang="en-US" altLang="zh-CN" sz="2000" dirty="0">
                <a:latin typeface="宋体" pitchFamily="2" charset="-122"/>
              </a:rPr>
              <a:t>j,1≤j ≤i-1, FIRST(</a:t>
            </a:r>
            <a:r>
              <a:rPr lang="en-US" altLang="zh-CN" sz="2000" dirty="0" err="1">
                <a:latin typeface="宋体" pitchFamily="2" charset="-122"/>
              </a:rPr>
              <a:t>Y</a:t>
            </a:r>
            <a:r>
              <a:rPr lang="en-US" altLang="zh-CN" sz="2000" baseline="-25000" dirty="0" err="1">
                <a:latin typeface="宋体" pitchFamily="2" charset="-122"/>
              </a:rPr>
              <a:t>j</a:t>
            </a:r>
            <a:r>
              <a:rPr lang="en-US" altLang="zh-CN" sz="2000" dirty="0">
                <a:latin typeface="宋体" pitchFamily="2" charset="-122"/>
              </a:rPr>
              <a:t>)</a:t>
            </a:r>
            <a:r>
              <a:rPr lang="zh-CN" altLang="en-US" sz="2000" dirty="0">
                <a:latin typeface="宋体" pitchFamily="2" charset="-122"/>
              </a:rPr>
              <a:t>都含有</a:t>
            </a:r>
            <a:r>
              <a:rPr lang="zh-CN" altLang="zh-CN" sz="2000" dirty="0">
                <a:latin typeface="宋体" pitchFamily="2" charset="-122"/>
                <a:sym typeface="Symbol" pitchFamily="18" charset="2"/>
              </a:rPr>
              <a:t> </a:t>
            </a:r>
            <a:r>
              <a:rPr lang="en-US" altLang="zh-CN" sz="2000" dirty="0">
                <a:latin typeface="宋体" pitchFamily="2" charset="-122"/>
              </a:rPr>
              <a:t>(</a:t>
            </a:r>
            <a:r>
              <a:rPr lang="zh-CN" altLang="en-US" sz="2000" dirty="0">
                <a:latin typeface="宋体" pitchFamily="2" charset="-122"/>
              </a:rPr>
              <a:t>即</a:t>
            </a:r>
            <a:r>
              <a:rPr lang="en-US" altLang="zh-CN" sz="2000" dirty="0">
                <a:latin typeface="宋体" pitchFamily="2" charset="-122"/>
              </a:rPr>
              <a:t>Y</a:t>
            </a:r>
            <a:r>
              <a:rPr lang="en-US" altLang="zh-CN" sz="2000" baseline="-25000" dirty="0">
                <a:latin typeface="宋体" pitchFamily="2" charset="-122"/>
              </a:rPr>
              <a:t>1</a:t>
            </a:r>
            <a:r>
              <a:rPr lang="en-US" altLang="zh-CN" sz="2000" dirty="0">
                <a:latin typeface="宋体" pitchFamily="2" charset="-122"/>
              </a:rPr>
              <a:t>..Y</a:t>
            </a:r>
            <a:r>
              <a:rPr lang="en-US" altLang="zh-CN" sz="2000" baseline="-25000" dirty="0">
                <a:latin typeface="宋体" pitchFamily="2" charset="-122"/>
              </a:rPr>
              <a:t>(i-1) </a:t>
            </a:r>
            <a:r>
              <a:rPr lang="en-US" altLang="zh-CN" sz="2000" dirty="0">
                <a:latin typeface="Times New Roman" pitchFamily="18" charset="0"/>
                <a:sym typeface="Symbol" pitchFamily="18" charset="2"/>
              </a:rPr>
              <a:t>=&gt;*</a:t>
            </a:r>
            <a:r>
              <a:rPr lang="en-US" altLang="zh-CN" sz="2000" dirty="0">
                <a:latin typeface="宋体" pitchFamily="2" charset="-122"/>
              </a:rPr>
              <a:t> </a:t>
            </a:r>
            <a:r>
              <a:rPr lang="en-US" altLang="zh-CN" sz="2000" dirty="0">
                <a:latin typeface="宋体" pitchFamily="2" charset="-122"/>
                <a:sym typeface="Symbol" pitchFamily="18" charset="2"/>
              </a:rPr>
              <a:t> ),</a:t>
            </a:r>
            <a:r>
              <a:rPr lang="zh-CN" altLang="en-US" sz="2000" dirty="0">
                <a:latin typeface="宋体" pitchFamily="2" charset="-122"/>
              </a:rPr>
              <a:t>则把</a:t>
            </a:r>
            <a:r>
              <a:rPr lang="en-US" altLang="zh-CN" sz="2000" dirty="0">
                <a:latin typeface="宋体" pitchFamily="2" charset="-122"/>
              </a:rPr>
              <a:t>FIRST(Y</a:t>
            </a:r>
            <a:r>
              <a:rPr lang="en-US" altLang="zh-CN" sz="2000" baseline="-25000" dirty="0">
                <a:latin typeface="宋体" pitchFamily="2" charset="-122"/>
              </a:rPr>
              <a:t>i</a:t>
            </a:r>
            <a:r>
              <a:rPr lang="en-US" altLang="zh-CN" sz="2000" dirty="0">
                <a:latin typeface="宋体" pitchFamily="2" charset="-122"/>
              </a:rPr>
              <a:t>)</a:t>
            </a:r>
            <a:r>
              <a:rPr lang="zh-CN" altLang="en-US" sz="2000" dirty="0">
                <a:latin typeface="宋体" pitchFamily="2" charset="-122"/>
              </a:rPr>
              <a:t>中的所有非</a:t>
            </a:r>
            <a:r>
              <a:rPr lang="zh-CN" altLang="zh-CN" sz="2000" dirty="0">
                <a:latin typeface="宋体" pitchFamily="2" charset="-122"/>
                <a:sym typeface="Symbol" pitchFamily="18" charset="2"/>
              </a:rPr>
              <a:t></a:t>
            </a:r>
            <a:r>
              <a:rPr lang="zh-CN" altLang="en-US" sz="2000" dirty="0">
                <a:latin typeface="宋体" pitchFamily="2" charset="-122"/>
              </a:rPr>
              <a:t>元素都加到</a:t>
            </a:r>
            <a:r>
              <a:rPr lang="en-US" altLang="zh-CN" sz="2000" dirty="0">
                <a:latin typeface="宋体" pitchFamily="2" charset="-122"/>
              </a:rPr>
              <a:t>FIRST(X)</a:t>
            </a:r>
            <a:r>
              <a:rPr lang="zh-CN" altLang="en-US" sz="2000" dirty="0">
                <a:latin typeface="宋体" pitchFamily="2" charset="-122"/>
              </a:rPr>
              <a:t>中</a:t>
            </a:r>
            <a:r>
              <a:rPr lang="en-US" altLang="zh-CN" sz="2000" dirty="0" smtClean="0">
                <a:latin typeface="宋体" pitchFamily="2" charset="-122"/>
              </a:rPr>
              <a:t>;</a:t>
            </a:r>
          </a:p>
          <a:p>
            <a:pPr lvl="1" indent="-149225">
              <a:lnSpc>
                <a:spcPct val="150000"/>
              </a:lnSpc>
              <a:buFontTx/>
              <a:buNone/>
            </a:pPr>
            <a:r>
              <a:rPr lang="zh-CN" altLang="en-US" sz="2000" dirty="0" smtClean="0">
                <a:latin typeface="宋体" pitchFamily="2" charset="-122"/>
              </a:rPr>
              <a:t>特别是</a:t>
            </a:r>
            <a:r>
              <a:rPr lang="en-US" altLang="zh-CN" sz="2000" dirty="0">
                <a:latin typeface="宋体" pitchFamily="2" charset="-122"/>
              </a:rPr>
              <a:t>,</a:t>
            </a:r>
            <a:r>
              <a:rPr lang="zh-CN" altLang="en-US" sz="2000" dirty="0">
                <a:latin typeface="宋体" pitchFamily="2" charset="-122"/>
              </a:rPr>
              <a:t>若所有的</a:t>
            </a:r>
            <a:r>
              <a:rPr lang="en-US" altLang="zh-CN" sz="2000" dirty="0">
                <a:latin typeface="宋体" pitchFamily="2" charset="-122"/>
              </a:rPr>
              <a:t>FIRST(</a:t>
            </a:r>
            <a:r>
              <a:rPr lang="en-US" altLang="zh-CN" sz="2000" dirty="0" err="1">
                <a:latin typeface="宋体" pitchFamily="2" charset="-122"/>
              </a:rPr>
              <a:t>Y</a:t>
            </a:r>
            <a:r>
              <a:rPr lang="en-US" altLang="zh-CN" sz="2000" baseline="-25000" dirty="0" err="1">
                <a:latin typeface="宋体" pitchFamily="2" charset="-122"/>
              </a:rPr>
              <a:t>j</a:t>
            </a:r>
            <a:r>
              <a:rPr lang="en-US" altLang="zh-CN" sz="2000" baseline="-25000" dirty="0">
                <a:latin typeface="宋体" pitchFamily="2" charset="-122"/>
              </a:rPr>
              <a:t> </a:t>
            </a:r>
            <a:r>
              <a:rPr lang="en-US" altLang="zh-CN" sz="2000" dirty="0">
                <a:latin typeface="宋体" pitchFamily="2" charset="-122"/>
              </a:rPr>
              <a:t>,</a:t>
            </a:r>
            <a:r>
              <a:rPr lang="en-US" altLang="zh-CN" sz="2000" baseline="-25000" dirty="0">
                <a:latin typeface="宋体" pitchFamily="2" charset="-122"/>
              </a:rPr>
              <a:t> </a:t>
            </a:r>
            <a:r>
              <a:rPr lang="en-US" altLang="zh-CN" sz="2000" dirty="0">
                <a:latin typeface="宋体" pitchFamily="2" charset="-122"/>
              </a:rPr>
              <a:t>j=1,2,</a:t>
            </a:r>
            <a:r>
              <a:rPr lang="en-US" altLang="zh-CN" sz="2000" dirty="0">
                <a:latin typeface="Arial"/>
              </a:rPr>
              <a:t>…</a:t>
            </a:r>
            <a:r>
              <a:rPr lang="en-US" altLang="zh-CN" sz="2000" dirty="0">
                <a:latin typeface="宋体" pitchFamily="2" charset="-122"/>
              </a:rPr>
              <a:t>,K)</a:t>
            </a:r>
            <a:r>
              <a:rPr lang="zh-CN" altLang="en-US" sz="2000" dirty="0">
                <a:latin typeface="宋体" pitchFamily="2" charset="-122"/>
              </a:rPr>
              <a:t>均含有</a:t>
            </a:r>
            <a:r>
              <a:rPr lang="zh-CN" altLang="zh-CN" sz="2000" dirty="0">
                <a:latin typeface="宋体" pitchFamily="2" charset="-122"/>
                <a:sym typeface="Symbol" pitchFamily="18" charset="2"/>
              </a:rPr>
              <a:t></a:t>
            </a:r>
            <a:r>
              <a:rPr lang="en-US" altLang="zh-CN" sz="2000" dirty="0">
                <a:latin typeface="宋体" pitchFamily="2" charset="-122"/>
              </a:rPr>
              <a:t>,</a:t>
            </a:r>
            <a:r>
              <a:rPr lang="zh-CN" altLang="en-US" sz="2000" dirty="0">
                <a:latin typeface="宋体" pitchFamily="2" charset="-122"/>
              </a:rPr>
              <a:t>则把</a:t>
            </a:r>
            <a:r>
              <a:rPr lang="zh-CN" altLang="zh-CN" sz="2000" dirty="0">
                <a:latin typeface="宋体" pitchFamily="2" charset="-122"/>
                <a:sym typeface="Symbol" pitchFamily="18" charset="2"/>
              </a:rPr>
              <a:t></a:t>
            </a:r>
            <a:r>
              <a:rPr lang="zh-CN" altLang="en-US" sz="2000" dirty="0">
                <a:latin typeface="宋体" pitchFamily="2" charset="-122"/>
              </a:rPr>
              <a:t>加到</a:t>
            </a:r>
            <a:r>
              <a:rPr lang="en-US" altLang="zh-CN" sz="2000" dirty="0">
                <a:latin typeface="宋体" pitchFamily="2" charset="-122"/>
              </a:rPr>
              <a:t>FRIST(X)</a:t>
            </a:r>
            <a:r>
              <a:rPr lang="zh-CN" altLang="en-US" sz="2000" dirty="0" smtClean="0">
                <a:latin typeface="宋体" pitchFamily="2" charset="-122"/>
              </a:rPr>
              <a:t>中</a:t>
            </a:r>
            <a:r>
              <a:rPr lang="zh-CN" altLang="en-US" sz="2000" dirty="0">
                <a:latin typeface="宋体" pitchFamily="2" charset="-122"/>
              </a:rPr>
              <a:t>。</a:t>
            </a:r>
            <a:endParaRPr lang="en-US" altLang="zh-CN" sz="2000" dirty="0">
              <a:latin typeface="宋体" pitchFamily="2" charset="-122"/>
            </a:endParaRPr>
          </a:p>
          <a:p>
            <a:pPr>
              <a:lnSpc>
                <a:spcPct val="80000"/>
              </a:lnSpc>
              <a:buFontTx/>
              <a:buNone/>
            </a:pPr>
            <a:endParaRPr lang="en-US" altLang="zh-CN" sz="1200" dirty="0"/>
          </a:p>
        </p:txBody>
      </p:sp>
      <p:sp>
        <p:nvSpPr>
          <p:cNvPr id="5" name="灯片编号占位符 5"/>
          <p:cNvSpPr>
            <a:spLocks noGrp="1"/>
          </p:cNvSpPr>
          <p:nvPr>
            <p:ph type="sldNum" sz="quarter" idx="12"/>
          </p:nvPr>
        </p:nvSpPr>
        <p:spPr/>
        <p:txBody>
          <a:bodyPr/>
          <a:lstStyle/>
          <a:p>
            <a:fld id="{E311E193-7AB5-434A-90A5-DC5ED7A42298}" type="slidenum">
              <a:rPr lang="en-US" altLang="zh-CN"/>
              <a:pPr/>
              <a:t>19</a:t>
            </a:fld>
            <a:endParaRPr lang="en-US" altLang="zh-CN"/>
          </a:p>
        </p:txBody>
      </p:sp>
    </p:spTree>
    <p:extLst>
      <p:ext uri="{BB962C8B-B14F-4D97-AF65-F5344CB8AC3E}">
        <p14:creationId xmlns:p14="http://schemas.microsoft.com/office/powerpoint/2010/main" val="54012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95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5955">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595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595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595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59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533400" y="35465"/>
            <a:ext cx="8042276" cy="1336956"/>
          </a:xfrm>
        </p:spPr>
        <p:txBody>
          <a:bodyPr/>
          <a:lstStyle/>
          <a:p>
            <a:r>
              <a:rPr lang="en-US" altLang="zh-CN" dirty="0"/>
              <a:t>4.1 </a:t>
            </a:r>
            <a:r>
              <a:rPr lang="zh-CN" altLang="en-US" dirty="0"/>
              <a:t>语法分析器的功能</a:t>
            </a:r>
          </a:p>
        </p:txBody>
      </p:sp>
      <p:sp>
        <p:nvSpPr>
          <p:cNvPr id="84995" name="Rectangle 3"/>
          <p:cNvSpPr>
            <a:spLocks noGrp="1" noChangeArrowheads="1"/>
          </p:cNvSpPr>
          <p:nvPr>
            <p:ph idx="1"/>
          </p:nvPr>
        </p:nvSpPr>
        <p:spPr>
          <a:xfrm>
            <a:off x="617537" y="1396305"/>
            <a:ext cx="8061325" cy="5105399"/>
          </a:xfrm>
        </p:spPr>
        <p:txBody>
          <a:bodyPr>
            <a:normAutofit/>
          </a:bodyPr>
          <a:lstStyle/>
          <a:p>
            <a:pPr>
              <a:lnSpc>
                <a:spcPct val="80000"/>
              </a:lnSpc>
            </a:pPr>
            <a:r>
              <a:rPr lang="zh-CN" altLang="en-US" sz="2000" dirty="0">
                <a:solidFill>
                  <a:schemeClr val="tx1"/>
                </a:solidFill>
              </a:rPr>
              <a:t>语法分析器的地位</a:t>
            </a:r>
          </a:p>
          <a:p>
            <a:pPr>
              <a:lnSpc>
                <a:spcPct val="80000"/>
              </a:lnSpc>
            </a:pPr>
            <a:endParaRPr lang="zh-CN" altLang="en-US" sz="2000" dirty="0">
              <a:solidFill>
                <a:schemeClr val="tx1"/>
              </a:solidFill>
            </a:endParaRPr>
          </a:p>
          <a:p>
            <a:pPr>
              <a:lnSpc>
                <a:spcPct val="80000"/>
              </a:lnSpc>
              <a:buFontTx/>
              <a:buNone/>
            </a:pPr>
            <a:endParaRPr lang="zh-CN" altLang="en-US" sz="2000" dirty="0">
              <a:solidFill>
                <a:schemeClr val="tx1"/>
              </a:solidFill>
            </a:endParaRPr>
          </a:p>
          <a:p>
            <a:pPr>
              <a:lnSpc>
                <a:spcPct val="80000"/>
              </a:lnSpc>
            </a:pPr>
            <a:endParaRPr lang="zh-CN" altLang="en-US" sz="2000" dirty="0">
              <a:solidFill>
                <a:schemeClr val="tx1"/>
              </a:solidFill>
            </a:endParaRPr>
          </a:p>
          <a:p>
            <a:pPr>
              <a:lnSpc>
                <a:spcPct val="80000"/>
              </a:lnSpc>
            </a:pPr>
            <a:endParaRPr lang="zh-CN" altLang="en-US" sz="2000" dirty="0">
              <a:solidFill>
                <a:schemeClr val="tx1"/>
              </a:solidFill>
            </a:endParaRPr>
          </a:p>
          <a:p>
            <a:pPr>
              <a:lnSpc>
                <a:spcPct val="80000"/>
              </a:lnSpc>
            </a:pPr>
            <a:r>
              <a:rPr lang="zh-CN" altLang="en-US" sz="2000" dirty="0" smtClean="0">
                <a:solidFill>
                  <a:schemeClr val="tx1"/>
                </a:solidFill>
              </a:rPr>
              <a:t>语法分析</a:t>
            </a:r>
            <a:r>
              <a:rPr lang="zh-CN" altLang="en-US" sz="2000" dirty="0">
                <a:solidFill>
                  <a:schemeClr val="tx1"/>
                </a:solidFill>
              </a:rPr>
              <a:t>器</a:t>
            </a:r>
          </a:p>
          <a:p>
            <a:pPr lvl="1">
              <a:lnSpc>
                <a:spcPct val="80000"/>
              </a:lnSpc>
            </a:pPr>
            <a:r>
              <a:rPr lang="zh-CN" altLang="en-US" sz="1800" dirty="0">
                <a:solidFill>
                  <a:schemeClr val="tx1"/>
                </a:solidFill>
              </a:rPr>
              <a:t>输入：单词符号流</a:t>
            </a:r>
            <a:r>
              <a:rPr lang="en-US" altLang="zh-CN" sz="1800" dirty="0">
                <a:solidFill>
                  <a:schemeClr val="tx1"/>
                </a:solidFill>
              </a:rPr>
              <a:t>/</a:t>
            </a:r>
            <a:r>
              <a:rPr lang="zh-CN" altLang="en-US" sz="1800" dirty="0">
                <a:solidFill>
                  <a:schemeClr val="tx1"/>
                </a:solidFill>
              </a:rPr>
              <a:t>单词符号序列</a:t>
            </a:r>
          </a:p>
          <a:p>
            <a:pPr lvl="1">
              <a:lnSpc>
                <a:spcPct val="80000"/>
              </a:lnSpc>
            </a:pPr>
            <a:r>
              <a:rPr lang="zh-CN" altLang="en-US" sz="1800" dirty="0">
                <a:solidFill>
                  <a:schemeClr val="tx1"/>
                </a:solidFill>
              </a:rPr>
              <a:t>工作依据：语法规则</a:t>
            </a:r>
          </a:p>
          <a:p>
            <a:pPr lvl="1">
              <a:lnSpc>
                <a:spcPct val="80000"/>
              </a:lnSpc>
            </a:pPr>
            <a:r>
              <a:rPr lang="zh-CN" altLang="en-US" sz="1800" dirty="0">
                <a:solidFill>
                  <a:schemeClr val="tx1"/>
                </a:solidFill>
              </a:rPr>
              <a:t>功能：将单词符号组合成语法成分、语法检查</a:t>
            </a:r>
          </a:p>
          <a:p>
            <a:pPr>
              <a:lnSpc>
                <a:spcPct val="80000"/>
              </a:lnSpc>
            </a:pPr>
            <a:r>
              <a:rPr lang="zh-CN" altLang="en-US" sz="2000" dirty="0" smtClean="0">
                <a:solidFill>
                  <a:schemeClr val="tx1"/>
                </a:solidFill>
              </a:rPr>
              <a:t>语法分析方法分类</a:t>
            </a:r>
            <a:endParaRPr lang="zh-CN" altLang="en-US" sz="2000" dirty="0">
              <a:solidFill>
                <a:schemeClr val="tx1"/>
              </a:solidFill>
            </a:endParaRPr>
          </a:p>
          <a:p>
            <a:pPr lvl="1">
              <a:lnSpc>
                <a:spcPct val="80000"/>
              </a:lnSpc>
            </a:pPr>
            <a:r>
              <a:rPr lang="zh-CN" altLang="en-US" sz="1800" dirty="0">
                <a:solidFill>
                  <a:schemeClr val="tx1"/>
                </a:solidFill>
              </a:rPr>
              <a:t>自上而下分析</a:t>
            </a:r>
          </a:p>
          <a:p>
            <a:pPr lvl="1">
              <a:lnSpc>
                <a:spcPct val="80000"/>
              </a:lnSpc>
            </a:pPr>
            <a:r>
              <a:rPr lang="zh-CN" altLang="en-US" sz="1800" dirty="0" smtClean="0">
                <a:solidFill>
                  <a:schemeClr val="tx1"/>
                </a:solidFill>
              </a:rPr>
              <a:t>自下而上分析</a:t>
            </a:r>
            <a:endParaRPr lang="en-US" altLang="zh-CN" sz="1800" dirty="0" smtClean="0">
              <a:solidFill>
                <a:schemeClr val="tx1"/>
              </a:solidFill>
            </a:endParaRPr>
          </a:p>
          <a:p>
            <a:pPr marL="349250" lvl="1" indent="0">
              <a:lnSpc>
                <a:spcPct val="80000"/>
              </a:lnSpc>
              <a:buNone/>
            </a:pPr>
            <a:endParaRPr lang="zh-CN" altLang="en-US" sz="1800" dirty="0">
              <a:solidFill>
                <a:schemeClr val="tx1"/>
              </a:solidFill>
            </a:endParaRPr>
          </a:p>
          <a:p>
            <a:pPr>
              <a:lnSpc>
                <a:spcPct val="80000"/>
              </a:lnSpc>
            </a:pPr>
            <a:endParaRPr lang="en-US" altLang="zh-CN" sz="1800" dirty="0"/>
          </a:p>
        </p:txBody>
      </p:sp>
      <p:sp>
        <p:nvSpPr>
          <p:cNvPr id="21" name="灯片编号占位符 5"/>
          <p:cNvSpPr>
            <a:spLocks noGrp="1"/>
          </p:cNvSpPr>
          <p:nvPr>
            <p:ph type="sldNum" sz="quarter" idx="12"/>
          </p:nvPr>
        </p:nvSpPr>
        <p:spPr/>
        <p:txBody>
          <a:bodyPr/>
          <a:lstStyle/>
          <a:p>
            <a:fld id="{39C1BF04-634C-4B26-8B69-BD3C9270416D}" type="slidenum">
              <a:rPr lang="en-US" altLang="zh-CN"/>
              <a:pPr/>
              <a:t>2</a:t>
            </a:fld>
            <a:endParaRPr lang="en-US" altLang="zh-CN"/>
          </a:p>
        </p:txBody>
      </p:sp>
      <p:sp>
        <p:nvSpPr>
          <p:cNvPr id="84996" name="Text Box 4"/>
          <p:cNvSpPr txBox="1">
            <a:spLocks noChangeArrowheads="1"/>
          </p:cNvSpPr>
          <p:nvPr/>
        </p:nvSpPr>
        <p:spPr bwMode="auto">
          <a:xfrm>
            <a:off x="1811384" y="2062163"/>
            <a:ext cx="838200" cy="590550"/>
          </a:xfrm>
          <a:prstGeom prst="rect">
            <a:avLst/>
          </a:prstGeom>
          <a:noFill/>
          <a:ln w="9525" algn="ctr">
            <a:solidFill>
              <a:schemeClr val="tx1"/>
            </a:solidFill>
            <a:miter lim="800000"/>
            <a:headEnd/>
            <a:tailEnd/>
          </a:ln>
          <a:effectLst/>
        </p:spPr>
        <p:txBody>
          <a:bodyPr>
            <a:spAutoFit/>
          </a:bodyPr>
          <a:lstStyle/>
          <a:p>
            <a:r>
              <a:rPr lang="zh-CN" altLang="en-US" sz="1600">
                <a:latin typeface="华文行楷" panose="02010800040101010101" pitchFamily="2" charset="-122"/>
                <a:ea typeface="华文行楷" panose="02010800040101010101" pitchFamily="2" charset="-122"/>
              </a:rPr>
              <a:t>词法分析器</a:t>
            </a:r>
          </a:p>
        </p:txBody>
      </p:sp>
      <p:sp>
        <p:nvSpPr>
          <p:cNvPr id="84997" name="Text Box 5"/>
          <p:cNvSpPr txBox="1">
            <a:spLocks noChangeArrowheads="1"/>
          </p:cNvSpPr>
          <p:nvPr/>
        </p:nvSpPr>
        <p:spPr bwMode="auto">
          <a:xfrm>
            <a:off x="3792584" y="2057400"/>
            <a:ext cx="838200" cy="590550"/>
          </a:xfrm>
          <a:prstGeom prst="rect">
            <a:avLst/>
          </a:prstGeom>
          <a:noFill/>
          <a:ln w="9525" algn="ctr">
            <a:solidFill>
              <a:schemeClr val="tx1"/>
            </a:solidFill>
            <a:miter lim="800000"/>
            <a:headEnd/>
            <a:tailEnd/>
          </a:ln>
          <a:effectLst/>
        </p:spPr>
        <p:txBody>
          <a:bodyPr>
            <a:spAutoFit/>
          </a:bodyPr>
          <a:lstStyle/>
          <a:p>
            <a:r>
              <a:rPr lang="zh-CN" altLang="en-US" sz="1600">
                <a:latin typeface="华文行楷" panose="02010800040101010101" pitchFamily="2" charset="-122"/>
                <a:ea typeface="华文行楷" panose="02010800040101010101" pitchFamily="2" charset="-122"/>
              </a:rPr>
              <a:t>语法分析器</a:t>
            </a:r>
          </a:p>
        </p:txBody>
      </p:sp>
      <p:sp>
        <p:nvSpPr>
          <p:cNvPr id="84998" name="Text Box 6"/>
          <p:cNvSpPr txBox="1">
            <a:spLocks noChangeArrowheads="1"/>
          </p:cNvSpPr>
          <p:nvPr/>
        </p:nvSpPr>
        <p:spPr bwMode="auto">
          <a:xfrm>
            <a:off x="5773784" y="2057400"/>
            <a:ext cx="1219200" cy="590550"/>
          </a:xfrm>
          <a:prstGeom prst="rect">
            <a:avLst/>
          </a:prstGeom>
          <a:noFill/>
          <a:ln w="9525" algn="ctr">
            <a:solidFill>
              <a:schemeClr val="tx1"/>
            </a:solidFill>
            <a:miter lim="800000"/>
            <a:headEnd/>
            <a:tailEnd/>
          </a:ln>
          <a:effectLst/>
        </p:spPr>
        <p:txBody>
          <a:bodyPr>
            <a:spAutoFit/>
          </a:bodyPr>
          <a:lstStyle/>
          <a:p>
            <a:r>
              <a:rPr lang="zh-CN" altLang="en-US" sz="1600">
                <a:latin typeface="华文行楷" panose="02010800040101010101" pitchFamily="2" charset="-122"/>
                <a:ea typeface="华文行楷" panose="02010800040101010101" pitchFamily="2" charset="-122"/>
              </a:rPr>
              <a:t>编译程序后续部分</a:t>
            </a:r>
          </a:p>
        </p:txBody>
      </p:sp>
      <p:sp>
        <p:nvSpPr>
          <p:cNvPr id="84999" name="Text Box 7"/>
          <p:cNvSpPr txBox="1">
            <a:spLocks noChangeArrowheads="1"/>
          </p:cNvSpPr>
          <p:nvPr/>
        </p:nvSpPr>
        <p:spPr bwMode="auto">
          <a:xfrm>
            <a:off x="3868784" y="3159125"/>
            <a:ext cx="838200" cy="346075"/>
          </a:xfrm>
          <a:prstGeom prst="rect">
            <a:avLst/>
          </a:prstGeom>
          <a:noFill/>
          <a:ln w="9525" algn="ctr">
            <a:solidFill>
              <a:schemeClr val="tx1"/>
            </a:solidFill>
            <a:miter lim="800000"/>
            <a:headEnd/>
            <a:tailEnd/>
          </a:ln>
          <a:effectLst/>
        </p:spPr>
        <p:txBody>
          <a:bodyPr>
            <a:spAutoFit/>
          </a:bodyPr>
          <a:lstStyle/>
          <a:p>
            <a:r>
              <a:rPr lang="zh-CN" altLang="en-US" sz="1600">
                <a:latin typeface="华文行楷" panose="02010800040101010101" pitchFamily="2" charset="-122"/>
                <a:ea typeface="华文行楷" panose="02010800040101010101" pitchFamily="2" charset="-122"/>
              </a:rPr>
              <a:t>符号表</a:t>
            </a:r>
          </a:p>
        </p:txBody>
      </p:sp>
      <p:sp>
        <p:nvSpPr>
          <p:cNvPr id="85000" name="Line 8"/>
          <p:cNvSpPr>
            <a:spLocks noChangeShapeType="1"/>
          </p:cNvSpPr>
          <p:nvPr/>
        </p:nvSpPr>
        <p:spPr bwMode="auto">
          <a:xfrm>
            <a:off x="896984" y="2286000"/>
            <a:ext cx="914400" cy="0"/>
          </a:xfrm>
          <a:prstGeom prst="line">
            <a:avLst/>
          </a:prstGeom>
          <a:noFill/>
          <a:ln w="9525">
            <a:solidFill>
              <a:schemeClr val="tx1"/>
            </a:solidFill>
            <a:round/>
            <a:headEnd/>
            <a:tailEnd type="triangle" w="med" len="med"/>
          </a:ln>
          <a:effectLst/>
        </p:spPr>
        <p:txBody>
          <a:bodyPr>
            <a:spAutoFit/>
          </a:bodyPr>
          <a:lstStyle/>
          <a:p>
            <a:endParaRPr lang="zh-CN" altLang="en-US">
              <a:latin typeface="华文行楷" panose="02010800040101010101" pitchFamily="2" charset="-122"/>
              <a:ea typeface="华文行楷" panose="02010800040101010101" pitchFamily="2" charset="-122"/>
            </a:endParaRPr>
          </a:p>
        </p:txBody>
      </p:sp>
      <p:sp>
        <p:nvSpPr>
          <p:cNvPr id="85001" name="Line 9"/>
          <p:cNvSpPr>
            <a:spLocks noChangeShapeType="1"/>
          </p:cNvSpPr>
          <p:nvPr/>
        </p:nvSpPr>
        <p:spPr bwMode="auto">
          <a:xfrm>
            <a:off x="2649584" y="2286000"/>
            <a:ext cx="1143000" cy="0"/>
          </a:xfrm>
          <a:prstGeom prst="line">
            <a:avLst/>
          </a:prstGeom>
          <a:noFill/>
          <a:ln w="9525">
            <a:solidFill>
              <a:schemeClr val="tx1"/>
            </a:solidFill>
            <a:round/>
            <a:headEnd/>
            <a:tailEnd type="triangle" w="med" len="med"/>
          </a:ln>
          <a:effectLst/>
        </p:spPr>
        <p:txBody>
          <a:bodyPr>
            <a:spAutoFit/>
          </a:bodyPr>
          <a:lstStyle/>
          <a:p>
            <a:endParaRPr lang="zh-CN" altLang="en-US">
              <a:latin typeface="华文行楷" panose="02010800040101010101" pitchFamily="2" charset="-122"/>
              <a:ea typeface="华文行楷" panose="02010800040101010101" pitchFamily="2" charset="-122"/>
            </a:endParaRPr>
          </a:p>
        </p:txBody>
      </p:sp>
      <p:sp>
        <p:nvSpPr>
          <p:cNvPr id="85002" name="Line 10"/>
          <p:cNvSpPr>
            <a:spLocks noChangeShapeType="1"/>
          </p:cNvSpPr>
          <p:nvPr/>
        </p:nvSpPr>
        <p:spPr bwMode="auto">
          <a:xfrm>
            <a:off x="4630784" y="2286000"/>
            <a:ext cx="1143000" cy="0"/>
          </a:xfrm>
          <a:prstGeom prst="line">
            <a:avLst/>
          </a:prstGeom>
          <a:noFill/>
          <a:ln w="9525">
            <a:solidFill>
              <a:schemeClr val="tx1"/>
            </a:solidFill>
            <a:prstDash val="sysDot"/>
            <a:round/>
            <a:headEnd/>
            <a:tailEnd type="triangle" w="med" len="med"/>
          </a:ln>
          <a:effectLst/>
        </p:spPr>
        <p:txBody>
          <a:bodyPr>
            <a:spAutoFit/>
          </a:bodyPr>
          <a:lstStyle/>
          <a:p>
            <a:endParaRPr lang="zh-CN" altLang="en-US">
              <a:latin typeface="华文行楷" panose="02010800040101010101" pitchFamily="2" charset="-122"/>
              <a:ea typeface="华文行楷" panose="02010800040101010101" pitchFamily="2" charset="-122"/>
            </a:endParaRPr>
          </a:p>
        </p:txBody>
      </p:sp>
      <p:sp>
        <p:nvSpPr>
          <p:cNvPr id="85003" name="Line 11"/>
          <p:cNvSpPr>
            <a:spLocks noChangeShapeType="1"/>
          </p:cNvSpPr>
          <p:nvPr/>
        </p:nvSpPr>
        <p:spPr bwMode="auto">
          <a:xfrm>
            <a:off x="6992984" y="2286000"/>
            <a:ext cx="1143000" cy="0"/>
          </a:xfrm>
          <a:prstGeom prst="line">
            <a:avLst/>
          </a:prstGeom>
          <a:noFill/>
          <a:ln w="9525">
            <a:solidFill>
              <a:schemeClr val="tx1"/>
            </a:solidFill>
            <a:round/>
            <a:headEnd/>
            <a:tailEnd type="triangle" w="med" len="med"/>
          </a:ln>
          <a:effectLst/>
        </p:spPr>
        <p:txBody>
          <a:bodyPr>
            <a:spAutoFit/>
          </a:bodyPr>
          <a:lstStyle/>
          <a:p>
            <a:endParaRPr lang="zh-CN" altLang="en-US">
              <a:latin typeface="华文行楷" panose="02010800040101010101" pitchFamily="2" charset="-122"/>
              <a:ea typeface="华文行楷" panose="02010800040101010101" pitchFamily="2" charset="-122"/>
            </a:endParaRPr>
          </a:p>
        </p:txBody>
      </p:sp>
      <p:sp>
        <p:nvSpPr>
          <p:cNvPr id="85004" name="Line 12"/>
          <p:cNvSpPr>
            <a:spLocks noChangeShapeType="1"/>
          </p:cNvSpPr>
          <p:nvPr/>
        </p:nvSpPr>
        <p:spPr bwMode="auto">
          <a:xfrm flipH="1">
            <a:off x="2649584" y="2438400"/>
            <a:ext cx="1143000" cy="0"/>
          </a:xfrm>
          <a:prstGeom prst="line">
            <a:avLst/>
          </a:prstGeom>
          <a:noFill/>
          <a:ln w="9525">
            <a:solidFill>
              <a:schemeClr val="tx1"/>
            </a:solidFill>
            <a:round/>
            <a:headEnd/>
            <a:tailEnd type="triangle" w="med" len="med"/>
          </a:ln>
          <a:effectLst/>
        </p:spPr>
        <p:txBody>
          <a:bodyPr>
            <a:spAutoFit/>
          </a:bodyPr>
          <a:lstStyle/>
          <a:p>
            <a:endParaRPr lang="zh-CN" altLang="en-US">
              <a:latin typeface="华文行楷" panose="02010800040101010101" pitchFamily="2" charset="-122"/>
              <a:ea typeface="华文行楷" panose="02010800040101010101" pitchFamily="2" charset="-122"/>
            </a:endParaRPr>
          </a:p>
        </p:txBody>
      </p:sp>
      <p:sp>
        <p:nvSpPr>
          <p:cNvPr id="85005" name="Line 13"/>
          <p:cNvSpPr>
            <a:spLocks noChangeShapeType="1"/>
          </p:cNvSpPr>
          <p:nvPr/>
        </p:nvSpPr>
        <p:spPr bwMode="auto">
          <a:xfrm>
            <a:off x="2344784" y="2667000"/>
            <a:ext cx="1524000" cy="609600"/>
          </a:xfrm>
          <a:prstGeom prst="line">
            <a:avLst/>
          </a:prstGeom>
          <a:noFill/>
          <a:ln w="9525">
            <a:solidFill>
              <a:schemeClr val="tx1"/>
            </a:solidFill>
            <a:round/>
            <a:headEnd type="triangle" w="med" len="med"/>
            <a:tailEnd type="triangle" w="med" len="med"/>
          </a:ln>
          <a:effectLst/>
        </p:spPr>
        <p:txBody>
          <a:bodyPr>
            <a:spAutoFit/>
          </a:bodyPr>
          <a:lstStyle/>
          <a:p>
            <a:endParaRPr lang="zh-CN" altLang="en-US">
              <a:latin typeface="华文行楷" panose="02010800040101010101" pitchFamily="2" charset="-122"/>
              <a:ea typeface="华文行楷" panose="02010800040101010101" pitchFamily="2" charset="-122"/>
            </a:endParaRPr>
          </a:p>
        </p:txBody>
      </p:sp>
      <p:sp>
        <p:nvSpPr>
          <p:cNvPr id="85006" name="Line 14"/>
          <p:cNvSpPr>
            <a:spLocks noChangeShapeType="1"/>
          </p:cNvSpPr>
          <p:nvPr/>
        </p:nvSpPr>
        <p:spPr bwMode="auto">
          <a:xfrm flipH="1">
            <a:off x="4706984" y="2667000"/>
            <a:ext cx="1295400" cy="609600"/>
          </a:xfrm>
          <a:prstGeom prst="line">
            <a:avLst/>
          </a:prstGeom>
          <a:noFill/>
          <a:ln w="9525">
            <a:solidFill>
              <a:schemeClr val="tx1"/>
            </a:solidFill>
            <a:round/>
            <a:headEnd type="triangle" w="med" len="med"/>
            <a:tailEnd type="triangle" w="med" len="med"/>
          </a:ln>
          <a:effectLst/>
        </p:spPr>
        <p:txBody>
          <a:bodyPr>
            <a:spAutoFit/>
          </a:bodyPr>
          <a:lstStyle/>
          <a:p>
            <a:endParaRPr lang="zh-CN" altLang="en-US">
              <a:latin typeface="华文行楷" panose="02010800040101010101" pitchFamily="2" charset="-122"/>
              <a:ea typeface="华文行楷" panose="02010800040101010101" pitchFamily="2" charset="-122"/>
            </a:endParaRPr>
          </a:p>
        </p:txBody>
      </p:sp>
      <p:sp>
        <p:nvSpPr>
          <p:cNvPr id="85007" name="Line 15"/>
          <p:cNvSpPr>
            <a:spLocks noChangeShapeType="1"/>
          </p:cNvSpPr>
          <p:nvPr/>
        </p:nvSpPr>
        <p:spPr bwMode="auto">
          <a:xfrm flipH="1">
            <a:off x="4249784" y="2667000"/>
            <a:ext cx="0" cy="533400"/>
          </a:xfrm>
          <a:prstGeom prst="line">
            <a:avLst/>
          </a:prstGeom>
          <a:noFill/>
          <a:ln w="9525">
            <a:solidFill>
              <a:schemeClr val="tx1"/>
            </a:solidFill>
            <a:round/>
            <a:headEnd type="triangle" w="med" len="med"/>
            <a:tailEnd type="triangle" w="med" len="med"/>
          </a:ln>
          <a:effectLst/>
        </p:spPr>
        <p:txBody>
          <a:bodyPr>
            <a:spAutoFit/>
          </a:bodyPr>
          <a:lstStyle/>
          <a:p>
            <a:endParaRPr lang="zh-CN" altLang="en-US">
              <a:latin typeface="华文行楷" panose="02010800040101010101" pitchFamily="2" charset="-122"/>
              <a:ea typeface="华文行楷" panose="02010800040101010101" pitchFamily="2" charset="-122"/>
            </a:endParaRPr>
          </a:p>
        </p:txBody>
      </p:sp>
      <p:sp>
        <p:nvSpPr>
          <p:cNvPr id="85008" name="Text Box 16"/>
          <p:cNvSpPr txBox="1">
            <a:spLocks noChangeArrowheads="1"/>
          </p:cNvSpPr>
          <p:nvPr/>
        </p:nvSpPr>
        <p:spPr bwMode="auto">
          <a:xfrm>
            <a:off x="973184" y="1949450"/>
            <a:ext cx="838200" cy="336550"/>
          </a:xfrm>
          <a:prstGeom prst="rect">
            <a:avLst/>
          </a:prstGeom>
          <a:noFill/>
          <a:ln w="9525" algn="ctr">
            <a:noFill/>
            <a:miter lim="800000"/>
            <a:headEnd/>
            <a:tailEnd/>
          </a:ln>
          <a:effectLst/>
        </p:spPr>
        <p:txBody>
          <a:bodyPr>
            <a:spAutoFit/>
          </a:bodyPr>
          <a:lstStyle/>
          <a:p>
            <a:r>
              <a:rPr lang="zh-CN" altLang="en-US" sz="1600">
                <a:latin typeface="华文行楷" panose="02010800040101010101" pitchFamily="2" charset="-122"/>
                <a:ea typeface="华文行楷" panose="02010800040101010101" pitchFamily="2" charset="-122"/>
              </a:rPr>
              <a:t>源程序</a:t>
            </a:r>
          </a:p>
        </p:txBody>
      </p:sp>
      <p:sp>
        <p:nvSpPr>
          <p:cNvPr id="85009" name="Text Box 17"/>
          <p:cNvSpPr txBox="1">
            <a:spLocks noChangeArrowheads="1"/>
          </p:cNvSpPr>
          <p:nvPr/>
        </p:nvSpPr>
        <p:spPr bwMode="auto">
          <a:xfrm>
            <a:off x="2649584" y="1949450"/>
            <a:ext cx="1143000" cy="336550"/>
          </a:xfrm>
          <a:prstGeom prst="rect">
            <a:avLst/>
          </a:prstGeom>
          <a:noFill/>
          <a:ln w="9525" algn="ctr">
            <a:noFill/>
            <a:miter lim="800000"/>
            <a:headEnd/>
            <a:tailEnd/>
          </a:ln>
          <a:effectLst/>
        </p:spPr>
        <p:txBody>
          <a:bodyPr>
            <a:spAutoFit/>
          </a:bodyPr>
          <a:lstStyle/>
          <a:p>
            <a:r>
              <a:rPr lang="zh-CN" altLang="en-US" sz="1600">
                <a:latin typeface="华文行楷" panose="02010800040101010101" pitchFamily="2" charset="-122"/>
                <a:ea typeface="华文行楷" panose="02010800040101010101" pitchFamily="2" charset="-122"/>
              </a:rPr>
              <a:t>单词符号</a:t>
            </a:r>
          </a:p>
        </p:txBody>
      </p:sp>
      <p:sp>
        <p:nvSpPr>
          <p:cNvPr id="85010" name="Text Box 18"/>
          <p:cNvSpPr txBox="1">
            <a:spLocks noChangeArrowheads="1"/>
          </p:cNvSpPr>
          <p:nvPr/>
        </p:nvSpPr>
        <p:spPr bwMode="auto">
          <a:xfrm>
            <a:off x="2725784" y="2406650"/>
            <a:ext cx="1143000" cy="581025"/>
          </a:xfrm>
          <a:prstGeom prst="rect">
            <a:avLst/>
          </a:prstGeom>
          <a:noFill/>
          <a:ln w="9525" algn="ctr">
            <a:noFill/>
            <a:miter lim="800000"/>
            <a:headEnd/>
            <a:tailEnd/>
          </a:ln>
          <a:effectLst/>
        </p:spPr>
        <p:txBody>
          <a:bodyPr>
            <a:spAutoFit/>
          </a:bodyPr>
          <a:lstStyle/>
          <a:p>
            <a:r>
              <a:rPr lang="zh-CN" altLang="en-US" sz="1600">
                <a:latin typeface="华文行楷" panose="02010800040101010101" pitchFamily="2" charset="-122"/>
                <a:ea typeface="华文行楷" panose="02010800040101010101" pitchFamily="2" charset="-122"/>
              </a:rPr>
              <a:t>取下一个单词符号</a:t>
            </a:r>
          </a:p>
        </p:txBody>
      </p:sp>
      <p:sp>
        <p:nvSpPr>
          <p:cNvPr id="85011" name="Text Box 19"/>
          <p:cNvSpPr txBox="1">
            <a:spLocks noChangeArrowheads="1"/>
          </p:cNvSpPr>
          <p:nvPr/>
        </p:nvSpPr>
        <p:spPr bwMode="auto">
          <a:xfrm>
            <a:off x="4478384" y="1981200"/>
            <a:ext cx="1371600" cy="336550"/>
          </a:xfrm>
          <a:prstGeom prst="rect">
            <a:avLst/>
          </a:prstGeom>
          <a:noFill/>
          <a:ln w="9525" algn="ctr">
            <a:noFill/>
            <a:miter lim="800000"/>
            <a:headEnd/>
            <a:tailEnd/>
          </a:ln>
          <a:effectLst/>
        </p:spPr>
        <p:txBody>
          <a:bodyPr>
            <a:spAutoFit/>
          </a:bodyPr>
          <a:lstStyle/>
          <a:p>
            <a:r>
              <a:rPr lang="zh-CN" altLang="en-US" sz="1600" dirty="0">
                <a:latin typeface="华文行楷" panose="02010800040101010101" pitchFamily="2" charset="-122"/>
                <a:ea typeface="华文行楷" panose="02010800040101010101" pitchFamily="2" charset="-122"/>
              </a:rPr>
              <a:t>语法分析树</a:t>
            </a:r>
          </a:p>
        </p:txBody>
      </p:sp>
    </p:spTree>
    <p:extLst>
      <p:ext uri="{BB962C8B-B14F-4D97-AF65-F5344CB8AC3E}">
        <p14:creationId xmlns:p14="http://schemas.microsoft.com/office/powerpoint/2010/main" val="1220220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zh-CN" dirty="0"/>
              <a:t>FOLLOW</a:t>
            </a:r>
            <a:r>
              <a:rPr lang="zh-CN" altLang="en-US" dirty="0"/>
              <a:t>集的构造</a:t>
            </a:r>
          </a:p>
        </p:txBody>
      </p:sp>
      <p:sp>
        <p:nvSpPr>
          <p:cNvPr id="126979" name="Rectangle 3"/>
          <p:cNvSpPr>
            <a:spLocks noGrp="1" noChangeArrowheads="1"/>
          </p:cNvSpPr>
          <p:nvPr>
            <p:ph idx="1"/>
          </p:nvPr>
        </p:nvSpPr>
        <p:spPr/>
        <p:txBody>
          <a:bodyPr/>
          <a:lstStyle/>
          <a:p>
            <a:r>
              <a:rPr lang="zh-CN" altLang="en-US" dirty="0" smtClean="0">
                <a:latin typeface="幼圆" pitchFamily="49" charset="-122"/>
              </a:rPr>
              <a:t>计算文法符号的</a:t>
            </a:r>
            <a:r>
              <a:rPr lang="en-US" altLang="zh-CN" dirty="0" smtClean="0">
                <a:latin typeface="幼圆" pitchFamily="49" charset="-122"/>
              </a:rPr>
              <a:t>FOLLOW</a:t>
            </a:r>
            <a:r>
              <a:rPr lang="zh-CN" altLang="en-US" dirty="0" smtClean="0">
                <a:latin typeface="幼圆" pitchFamily="49" charset="-122"/>
              </a:rPr>
              <a:t>集</a:t>
            </a:r>
          </a:p>
          <a:p>
            <a:pPr lvl="1">
              <a:spcBef>
                <a:spcPts val="1200"/>
              </a:spcBef>
              <a:spcAft>
                <a:spcPts val="600"/>
              </a:spcAft>
              <a:buFontTx/>
              <a:buNone/>
            </a:pPr>
            <a:r>
              <a:rPr lang="en-US" altLang="zh-CN" sz="1800" dirty="0" smtClean="0">
                <a:latin typeface="宋体" pitchFamily="2" charset="-122"/>
              </a:rPr>
              <a:t>1.</a:t>
            </a:r>
            <a:r>
              <a:rPr lang="zh-CN" altLang="en-US" sz="1900" dirty="0" smtClean="0">
                <a:latin typeface="宋体" pitchFamily="2" charset="-122"/>
              </a:rPr>
              <a:t>对于文法的</a:t>
            </a:r>
            <a:r>
              <a:rPr lang="zh-CN" altLang="en-US" sz="1900" dirty="0" smtClean="0">
                <a:solidFill>
                  <a:srgbClr val="00B0F0"/>
                </a:solidFill>
                <a:latin typeface="宋体" pitchFamily="2" charset="-122"/>
              </a:rPr>
              <a:t>开始符号</a:t>
            </a:r>
            <a:r>
              <a:rPr lang="en-US" altLang="zh-CN" sz="1900" dirty="0" smtClean="0">
                <a:solidFill>
                  <a:srgbClr val="00B0F0"/>
                </a:solidFill>
                <a:latin typeface="宋体" pitchFamily="2" charset="-122"/>
              </a:rPr>
              <a:t>S</a:t>
            </a:r>
            <a:r>
              <a:rPr lang="en-US" altLang="zh-CN" sz="1900" dirty="0" smtClean="0">
                <a:latin typeface="宋体" pitchFamily="2" charset="-122"/>
              </a:rPr>
              <a:t>,</a:t>
            </a:r>
            <a:r>
              <a:rPr lang="zh-CN" altLang="en-US" sz="1900" dirty="0" smtClean="0">
                <a:latin typeface="宋体" pitchFamily="2" charset="-122"/>
              </a:rPr>
              <a:t>置</a:t>
            </a:r>
            <a:r>
              <a:rPr lang="en-US" altLang="zh-CN" sz="1900" dirty="0" smtClean="0">
                <a:solidFill>
                  <a:srgbClr val="00B0F0"/>
                </a:solidFill>
                <a:latin typeface="宋体" pitchFamily="2" charset="-122"/>
              </a:rPr>
              <a:t>$</a:t>
            </a:r>
            <a:r>
              <a:rPr lang="zh-CN" altLang="en-US" sz="1900" dirty="0" smtClean="0">
                <a:latin typeface="宋体" pitchFamily="2" charset="-122"/>
              </a:rPr>
              <a:t>于</a:t>
            </a:r>
            <a:r>
              <a:rPr lang="en-US" altLang="zh-CN" sz="1900" dirty="0" smtClean="0">
                <a:latin typeface="宋体" pitchFamily="2" charset="-122"/>
              </a:rPr>
              <a:t>FOLLOW(S) </a:t>
            </a:r>
            <a:r>
              <a:rPr lang="zh-CN" altLang="en-US" sz="1900" dirty="0" smtClean="0">
                <a:latin typeface="宋体" pitchFamily="2" charset="-122"/>
              </a:rPr>
              <a:t>中</a:t>
            </a:r>
            <a:r>
              <a:rPr lang="en-US" altLang="zh-CN" sz="1900" dirty="0" smtClean="0">
                <a:latin typeface="宋体" pitchFamily="2" charset="-122"/>
              </a:rPr>
              <a:t>;</a:t>
            </a:r>
          </a:p>
          <a:p>
            <a:pPr lvl="1">
              <a:spcBef>
                <a:spcPts val="1200"/>
              </a:spcBef>
              <a:spcAft>
                <a:spcPts val="600"/>
              </a:spcAft>
              <a:buFontTx/>
              <a:buNone/>
            </a:pPr>
            <a:r>
              <a:rPr lang="en-US" altLang="zh-CN" sz="1900" dirty="0" smtClean="0">
                <a:latin typeface="宋体" pitchFamily="2" charset="-122"/>
              </a:rPr>
              <a:t>2</a:t>
            </a:r>
            <a:r>
              <a:rPr lang="en-US" altLang="zh-CN" sz="1900" dirty="0">
                <a:latin typeface="宋体" pitchFamily="2" charset="-122"/>
              </a:rPr>
              <a:t>.</a:t>
            </a:r>
            <a:r>
              <a:rPr lang="zh-CN" altLang="en-US" sz="1900" dirty="0">
                <a:latin typeface="宋体" pitchFamily="2" charset="-122"/>
              </a:rPr>
              <a:t>若Ａ</a:t>
            </a:r>
            <a:r>
              <a:rPr lang="zh-CN" altLang="en-US" sz="1900" dirty="0">
                <a:latin typeface="宋体" pitchFamily="2" charset="-122"/>
                <a:sym typeface="Symbol" pitchFamily="18" charset="2"/>
              </a:rPr>
              <a:t></a:t>
            </a:r>
            <a:r>
              <a:rPr lang="zh-CN" altLang="en-US" sz="1900" dirty="0">
                <a:latin typeface="宋体" pitchFamily="2" charset="-122"/>
              </a:rPr>
              <a:t> </a:t>
            </a:r>
            <a:r>
              <a:rPr lang="en-US" altLang="zh-CN" sz="1900" dirty="0">
                <a:latin typeface="宋体" pitchFamily="2" charset="-122"/>
              </a:rPr>
              <a:t>αBβ</a:t>
            </a:r>
            <a:r>
              <a:rPr lang="zh-CN" altLang="en-US" sz="1900" dirty="0">
                <a:latin typeface="宋体" pitchFamily="2" charset="-122"/>
              </a:rPr>
              <a:t>是一个产生式</a:t>
            </a:r>
            <a:r>
              <a:rPr lang="en-US" altLang="zh-CN" sz="1900" dirty="0">
                <a:latin typeface="宋体" pitchFamily="2" charset="-122"/>
              </a:rPr>
              <a:t>,</a:t>
            </a:r>
            <a:r>
              <a:rPr lang="zh-CN" altLang="en-US" sz="1900" dirty="0">
                <a:latin typeface="宋体" pitchFamily="2" charset="-122"/>
              </a:rPr>
              <a:t>则把 </a:t>
            </a:r>
            <a:r>
              <a:rPr lang="en-US" altLang="zh-CN" sz="1900" dirty="0">
                <a:latin typeface="宋体" pitchFamily="2" charset="-122"/>
              </a:rPr>
              <a:t>FIRST(β)\</a:t>
            </a:r>
            <a:r>
              <a:rPr lang="en-US" altLang="zh-CN" sz="1900" dirty="0">
                <a:latin typeface="宋体" pitchFamily="2" charset="-122"/>
                <a:sym typeface="Kingsoft Phonetic Plain" pitchFamily="2" charset="2"/>
              </a:rPr>
              <a:t>{</a:t>
            </a:r>
            <a:r>
              <a:rPr lang="en-US" altLang="zh-CN" sz="1900" dirty="0">
                <a:latin typeface="宋体" pitchFamily="2" charset="-122"/>
                <a:sym typeface="Symbol" pitchFamily="18" charset="2"/>
              </a:rPr>
              <a:t>}</a:t>
            </a:r>
            <a:r>
              <a:rPr lang="zh-CN" altLang="zh-CN" sz="1900" dirty="0">
                <a:latin typeface="宋体" pitchFamily="2" charset="-122"/>
                <a:sym typeface="Symbol" pitchFamily="18" charset="2"/>
              </a:rPr>
              <a:t>加至</a:t>
            </a:r>
            <a:r>
              <a:rPr lang="en-US" altLang="zh-CN" sz="1900" dirty="0">
                <a:latin typeface="宋体" pitchFamily="2" charset="-122"/>
              </a:rPr>
              <a:t>FOLLOW(B)</a:t>
            </a:r>
            <a:r>
              <a:rPr lang="zh-CN" altLang="en-US" sz="1900" dirty="0">
                <a:latin typeface="宋体" pitchFamily="2" charset="-122"/>
              </a:rPr>
              <a:t>中</a:t>
            </a:r>
            <a:r>
              <a:rPr lang="en-US" altLang="zh-CN" sz="1900" dirty="0">
                <a:latin typeface="宋体" pitchFamily="2" charset="-122"/>
              </a:rPr>
              <a:t>;</a:t>
            </a:r>
          </a:p>
          <a:p>
            <a:pPr lvl="1">
              <a:spcBef>
                <a:spcPts val="1200"/>
              </a:spcBef>
              <a:spcAft>
                <a:spcPts val="600"/>
              </a:spcAft>
              <a:buFontTx/>
              <a:buNone/>
            </a:pPr>
            <a:r>
              <a:rPr lang="en-US" altLang="zh-CN" sz="1900" dirty="0">
                <a:latin typeface="宋体" pitchFamily="2" charset="-122"/>
              </a:rPr>
              <a:t>3.</a:t>
            </a:r>
            <a:r>
              <a:rPr lang="zh-CN" altLang="en-US" sz="1900" dirty="0">
                <a:latin typeface="宋体" pitchFamily="2" charset="-122"/>
              </a:rPr>
              <a:t>若Ａ</a:t>
            </a:r>
            <a:r>
              <a:rPr lang="zh-CN" altLang="en-US" sz="1900" dirty="0">
                <a:latin typeface="宋体" pitchFamily="2" charset="-122"/>
                <a:sym typeface="Symbol" pitchFamily="18" charset="2"/>
              </a:rPr>
              <a:t></a:t>
            </a:r>
            <a:r>
              <a:rPr lang="zh-CN" altLang="en-US" sz="1900" dirty="0">
                <a:latin typeface="宋体" pitchFamily="2" charset="-122"/>
              </a:rPr>
              <a:t> </a:t>
            </a:r>
            <a:r>
              <a:rPr lang="en-US" altLang="zh-CN" sz="1900" dirty="0">
                <a:latin typeface="宋体" pitchFamily="2" charset="-122"/>
              </a:rPr>
              <a:t>αB</a:t>
            </a:r>
            <a:r>
              <a:rPr lang="zh-CN" altLang="en-US" sz="1900" dirty="0">
                <a:latin typeface="宋体" pitchFamily="2" charset="-122"/>
              </a:rPr>
              <a:t>是一个产生式</a:t>
            </a:r>
            <a:r>
              <a:rPr lang="en-US" altLang="zh-CN" sz="1900" dirty="0">
                <a:latin typeface="宋体" pitchFamily="2" charset="-122"/>
              </a:rPr>
              <a:t>,</a:t>
            </a:r>
            <a:r>
              <a:rPr lang="zh-CN" altLang="en-US" sz="1900" dirty="0">
                <a:latin typeface="宋体" pitchFamily="2" charset="-122"/>
              </a:rPr>
              <a:t>或Ａ</a:t>
            </a:r>
            <a:r>
              <a:rPr lang="zh-CN" altLang="en-US" sz="1900" dirty="0">
                <a:latin typeface="宋体" pitchFamily="2" charset="-122"/>
                <a:sym typeface="Symbol" pitchFamily="18" charset="2"/>
              </a:rPr>
              <a:t></a:t>
            </a:r>
            <a:r>
              <a:rPr lang="en-US" altLang="zh-CN" sz="1900" dirty="0">
                <a:latin typeface="宋体" pitchFamily="2" charset="-122"/>
              </a:rPr>
              <a:t>αBβ</a:t>
            </a:r>
            <a:r>
              <a:rPr lang="zh-CN" altLang="en-US" sz="1900" dirty="0">
                <a:latin typeface="宋体" pitchFamily="2" charset="-122"/>
              </a:rPr>
              <a:t>是一个产生</a:t>
            </a:r>
            <a:r>
              <a:rPr lang="zh-CN" altLang="en-US" sz="1900" dirty="0" smtClean="0">
                <a:latin typeface="宋体" pitchFamily="2" charset="-122"/>
              </a:rPr>
              <a:t>式且</a:t>
            </a:r>
            <a:r>
              <a:rPr lang="en-US" altLang="zh-CN" sz="1900" dirty="0" smtClean="0">
                <a:latin typeface="宋体" pitchFamily="2" charset="-122"/>
              </a:rPr>
              <a:t>FIRST(β)</a:t>
            </a:r>
            <a:r>
              <a:rPr lang="zh-CN" altLang="en-US" sz="1900" dirty="0" smtClean="0">
                <a:latin typeface="宋体" pitchFamily="2" charset="-122"/>
              </a:rPr>
              <a:t>包含 </a:t>
            </a:r>
            <a:r>
              <a:rPr lang="en-US" altLang="zh-CN" sz="1900" dirty="0" smtClean="0">
                <a:latin typeface="宋体" pitchFamily="2" charset="-122"/>
                <a:sym typeface="Symbol" pitchFamily="18" charset="2"/>
              </a:rPr>
              <a:t></a:t>
            </a:r>
            <a:r>
              <a:rPr lang="zh-CN" altLang="en-US" sz="1900" dirty="0">
                <a:latin typeface="宋体" pitchFamily="2" charset="-122"/>
              </a:rPr>
              <a:t>，则把</a:t>
            </a:r>
            <a:r>
              <a:rPr lang="en-US" altLang="zh-CN" sz="1900" dirty="0">
                <a:latin typeface="宋体" pitchFamily="2" charset="-122"/>
              </a:rPr>
              <a:t>FOLLOW</a:t>
            </a:r>
            <a:r>
              <a:rPr lang="zh-CN" altLang="en-US" sz="1900" dirty="0">
                <a:latin typeface="宋体" pitchFamily="2" charset="-122"/>
              </a:rPr>
              <a:t>（</a:t>
            </a:r>
            <a:r>
              <a:rPr lang="en-US" altLang="zh-CN" sz="1900" dirty="0">
                <a:latin typeface="宋体" pitchFamily="2" charset="-122"/>
              </a:rPr>
              <a:t>A</a:t>
            </a:r>
            <a:r>
              <a:rPr lang="zh-CN" altLang="en-US" sz="1900" dirty="0">
                <a:latin typeface="宋体" pitchFamily="2" charset="-122"/>
              </a:rPr>
              <a:t>）加至</a:t>
            </a:r>
            <a:r>
              <a:rPr lang="en-US" altLang="zh-CN" sz="1900" dirty="0">
                <a:latin typeface="宋体" pitchFamily="2" charset="-122"/>
              </a:rPr>
              <a:t>FOLLOW</a:t>
            </a:r>
            <a:r>
              <a:rPr lang="zh-CN" altLang="en-US" sz="1900" dirty="0">
                <a:latin typeface="宋体" pitchFamily="2" charset="-122"/>
              </a:rPr>
              <a:t>（</a:t>
            </a:r>
            <a:r>
              <a:rPr lang="en-US" altLang="zh-CN" sz="1900" dirty="0">
                <a:latin typeface="宋体" pitchFamily="2" charset="-122"/>
              </a:rPr>
              <a:t>B</a:t>
            </a:r>
            <a:r>
              <a:rPr lang="zh-CN" altLang="en-US" sz="1900" dirty="0">
                <a:latin typeface="宋体" pitchFamily="2" charset="-122"/>
              </a:rPr>
              <a:t>）中．</a:t>
            </a:r>
          </a:p>
          <a:p>
            <a:pPr>
              <a:buFontTx/>
              <a:buNone/>
            </a:pPr>
            <a:endParaRPr lang="en-US" altLang="zh-CN" sz="1900" dirty="0">
              <a:latin typeface="宋体" pitchFamily="2" charset="-122"/>
            </a:endParaRPr>
          </a:p>
        </p:txBody>
      </p:sp>
      <p:sp>
        <p:nvSpPr>
          <p:cNvPr id="5" name="灯片编号占位符 5"/>
          <p:cNvSpPr>
            <a:spLocks noGrp="1"/>
          </p:cNvSpPr>
          <p:nvPr>
            <p:ph type="sldNum" sz="quarter" idx="12"/>
          </p:nvPr>
        </p:nvSpPr>
        <p:spPr/>
        <p:txBody>
          <a:bodyPr/>
          <a:lstStyle/>
          <a:p>
            <a:fld id="{8CDD1DA9-F083-46DD-8D6D-762A18E741E0}" type="slidenum">
              <a:rPr lang="en-US" altLang="zh-CN"/>
              <a:pPr/>
              <a:t>20</a:t>
            </a:fld>
            <a:endParaRPr lang="en-US" altLang="zh-CN"/>
          </a:p>
        </p:txBody>
      </p:sp>
    </p:spTree>
    <p:extLst>
      <p:ext uri="{BB962C8B-B14F-4D97-AF65-F5344CB8AC3E}">
        <p14:creationId xmlns:p14="http://schemas.microsoft.com/office/powerpoint/2010/main" val="177899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a:xfrm>
            <a:off x="609600" y="1104900"/>
            <a:ext cx="8042276" cy="4343400"/>
          </a:xfrm>
        </p:spPr>
        <p:txBody>
          <a:bodyPr/>
          <a:lstStyle/>
          <a:p>
            <a:pPr marL="342900" indent="-342900" fontAlgn="base">
              <a:spcBef>
                <a:spcPct val="20000"/>
              </a:spcBef>
              <a:spcAft>
                <a:spcPct val="0"/>
              </a:spcAft>
            </a:pPr>
            <a:r>
              <a:rPr lang="zh-CN" altLang="en-US" sz="2400" dirty="0"/>
              <a:t>例：文法</a:t>
            </a:r>
            <a:r>
              <a:rPr lang="en-US" altLang="zh-CN" sz="2000" dirty="0">
                <a:latin typeface="Times New Roman" panose="02020603050405020304" pitchFamily="18" charset="0"/>
                <a:cs typeface="Times New Roman" panose="02020603050405020304" pitchFamily="18" charset="0"/>
              </a:rPr>
              <a:t>G[ E]:    (1) E –&gt; TE’  (2)     E’ –&gt; +TE’  </a:t>
            </a:r>
          </a:p>
          <a:p>
            <a:pPr marL="342900" indent="-342900" fontAlgn="base">
              <a:spcBef>
                <a:spcPct val="20000"/>
              </a:spcBef>
              <a:spcAft>
                <a:spcPct val="0"/>
              </a:spcAft>
              <a:buFontTx/>
              <a:buNone/>
            </a:pPr>
            <a:r>
              <a:rPr lang="en-US" altLang="zh-CN" sz="2000" dirty="0">
                <a:latin typeface="Times New Roman" panose="02020603050405020304" pitchFamily="18" charset="0"/>
                <a:cs typeface="Times New Roman" panose="02020603050405020304" pitchFamily="18" charset="0"/>
              </a:rPr>
              <a:t>	 (3) E’ –&gt; </a:t>
            </a:r>
            <a:r>
              <a:rPr lang="en-US" altLang="zh-CN" sz="2000" dirty="0">
                <a:latin typeface="Times New Roman" panose="02020603050405020304" pitchFamily="18" charset="0"/>
                <a:cs typeface="Times New Roman" panose="02020603050405020304" pitchFamily="18" charset="0"/>
                <a:sym typeface="Symbol" pitchFamily="18" charset="2"/>
              </a:rPr>
              <a:t></a:t>
            </a:r>
            <a:r>
              <a:rPr lang="en-US" altLang="zh-CN" sz="2000" dirty="0">
                <a:latin typeface="Times New Roman" panose="02020603050405020304" pitchFamily="18" charset="0"/>
                <a:cs typeface="Times New Roman" panose="02020603050405020304" pitchFamily="18" charset="0"/>
              </a:rPr>
              <a:t>      (4)     T –&gt; FT’      (5)     T’ –&gt; *FT’   </a:t>
            </a:r>
          </a:p>
          <a:p>
            <a:pPr marL="342900" indent="-342900" fontAlgn="base">
              <a:spcBef>
                <a:spcPct val="20000"/>
              </a:spcBef>
              <a:spcAft>
                <a:spcPct val="0"/>
              </a:spcAft>
              <a:buFontTx/>
              <a:buNone/>
            </a:pPr>
            <a:r>
              <a:rPr lang="en-US" altLang="zh-CN" sz="2000" dirty="0">
                <a:latin typeface="Times New Roman" panose="02020603050405020304" pitchFamily="18" charset="0"/>
                <a:cs typeface="Times New Roman" panose="02020603050405020304" pitchFamily="18" charset="0"/>
              </a:rPr>
              <a:t>	 (6) T’ –&gt; </a:t>
            </a:r>
            <a:r>
              <a:rPr lang="en-US" altLang="zh-CN" sz="2000" dirty="0">
                <a:latin typeface="Times New Roman" panose="02020603050405020304" pitchFamily="18" charset="0"/>
                <a:cs typeface="Times New Roman" panose="02020603050405020304" pitchFamily="18" charset="0"/>
                <a:sym typeface="Symbol" pitchFamily="18" charset="2"/>
              </a:rPr>
              <a:t></a:t>
            </a:r>
            <a:r>
              <a:rPr lang="en-US" altLang="zh-CN" sz="2000" dirty="0">
                <a:latin typeface="Times New Roman" panose="02020603050405020304" pitchFamily="18" charset="0"/>
                <a:cs typeface="Times New Roman" panose="02020603050405020304" pitchFamily="18" charset="0"/>
              </a:rPr>
              <a:t>      (7)      F –&gt; (E)       (8)      F –&gt; a</a:t>
            </a:r>
          </a:p>
          <a:p>
            <a:pPr marL="342900" indent="-342900" fontAlgn="base">
              <a:spcBef>
                <a:spcPct val="20000"/>
              </a:spcBef>
              <a:spcAft>
                <a:spcPct val="0"/>
              </a:spcAft>
              <a:buFontTx/>
              <a:buNone/>
            </a:pPr>
            <a:r>
              <a:rPr lang="en-US" altLang="zh-CN" sz="2400" dirty="0">
                <a:latin typeface="Times New Roman" pitchFamily="18" charset="0"/>
              </a:rPr>
              <a:t> </a:t>
            </a:r>
            <a:endParaRPr lang="en-US" altLang="zh-CN" sz="2000" dirty="0">
              <a:latin typeface="Times New Roman" panose="02020603050405020304" pitchFamily="18" charset="0"/>
              <a:cs typeface="Times New Roman" panose="02020603050405020304" pitchFamily="18" charset="0"/>
            </a:endParaRPr>
          </a:p>
        </p:txBody>
      </p:sp>
      <p:sp>
        <p:nvSpPr>
          <p:cNvPr id="7" name="灯片编号占位符 5"/>
          <p:cNvSpPr>
            <a:spLocks noGrp="1"/>
          </p:cNvSpPr>
          <p:nvPr>
            <p:ph type="sldNum" sz="quarter" idx="12"/>
          </p:nvPr>
        </p:nvSpPr>
        <p:spPr/>
        <p:txBody>
          <a:bodyPr/>
          <a:lstStyle/>
          <a:p>
            <a:fld id="{A4492CC8-8F1E-42BD-BCA9-FE3E32BE1234}" type="slidenum">
              <a:rPr lang="en-US" altLang="zh-CN"/>
              <a:pPr/>
              <a:t>21</a:t>
            </a:fld>
            <a:endParaRPr lang="en-US" altLang="zh-CN"/>
          </a:p>
        </p:txBody>
      </p:sp>
      <p:sp>
        <p:nvSpPr>
          <p:cNvPr id="128004" name="Rectangle 4"/>
          <p:cNvSpPr>
            <a:spLocks noChangeArrowheads="1"/>
          </p:cNvSpPr>
          <p:nvPr/>
        </p:nvSpPr>
        <p:spPr bwMode="auto">
          <a:xfrm>
            <a:off x="865094" y="2895600"/>
            <a:ext cx="3429000" cy="2838450"/>
          </a:xfrm>
          <a:prstGeom prst="rect">
            <a:avLst/>
          </a:prstGeom>
          <a:noFill/>
          <a:ln w="9525">
            <a:noFill/>
            <a:miter lim="800000"/>
            <a:headEnd/>
            <a:tailEnd/>
          </a:ln>
        </p:spPr>
        <p:txBody>
          <a:bodyPr/>
          <a:lstStyle/>
          <a:p>
            <a:pPr marL="342900" indent="-342900" algn="l">
              <a:spcBef>
                <a:spcPct val="20000"/>
              </a:spcBef>
            </a:pPr>
            <a:r>
              <a:rPr lang="zh-CN" altLang="en-US" sz="2400" dirty="0">
                <a:latin typeface="+mn-ea"/>
                <a:ea typeface="+mn-ea"/>
              </a:rPr>
              <a:t>非终结符的</a:t>
            </a:r>
            <a:r>
              <a:rPr lang="en-US" altLang="zh-CN" sz="2400" dirty="0">
                <a:latin typeface="+mn-ea"/>
                <a:ea typeface="+mn-ea"/>
              </a:rPr>
              <a:t>FIRST</a:t>
            </a:r>
            <a:r>
              <a:rPr lang="zh-CN" altLang="en-US" sz="2400" dirty="0">
                <a:latin typeface="+mn-ea"/>
                <a:ea typeface="+mn-ea"/>
              </a:rPr>
              <a:t>集合：</a:t>
            </a:r>
          </a:p>
          <a:p>
            <a:pPr marL="342900" indent="-342900" algn="l">
              <a:spcBef>
                <a:spcPct val="20000"/>
              </a:spcBef>
            </a:pPr>
            <a:r>
              <a:rPr lang="en-US" altLang="zh-CN" sz="2000" dirty="0">
                <a:latin typeface="Times New Roman" panose="02020603050405020304" pitchFamily="18" charset="0"/>
                <a:ea typeface="+mn-ea"/>
                <a:cs typeface="Times New Roman" panose="02020603050405020304" pitchFamily="18" charset="0"/>
              </a:rPr>
              <a:t>FIRST(E)=</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 a</a:t>
            </a:r>
            <a:r>
              <a:rPr lang="zh-CN" altLang="en-US" sz="2000" dirty="0">
                <a:latin typeface="Times New Roman" panose="02020603050405020304" pitchFamily="18" charset="0"/>
                <a:ea typeface="+mn-ea"/>
                <a:cs typeface="Times New Roman" panose="02020603050405020304" pitchFamily="18" charset="0"/>
              </a:rPr>
              <a:t>｝</a:t>
            </a:r>
          </a:p>
          <a:p>
            <a:pPr marL="342900" indent="-342900" algn="l">
              <a:spcBef>
                <a:spcPct val="20000"/>
              </a:spcBef>
            </a:pPr>
            <a:r>
              <a:rPr lang="en-US" altLang="zh-CN" sz="2000" dirty="0">
                <a:latin typeface="Times New Roman" panose="02020603050405020304" pitchFamily="18" charset="0"/>
                <a:ea typeface="+mn-ea"/>
                <a:cs typeface="Times New Roman" panose="02020603050405020304" pitchFamily="18" charset="0"/>
              </a:rPr>
              <a:t>FIRST(E’)=</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 </a:t>
            </a:r>
            <a:r>
              <a:rPr lang="zh-CN" altLang="zh-CN" sz="2000" dirty="0">
                <a:latin typeface="Times New Roman" panose="02020603050405020304" pitchFamily="18" charset="0"/>
                <a:ea typeface="+mn-ea"/>
                <a:cs typeface="Times New Roman" panose="02020603050405020304" pitchFamily="18" charset="0"/>
              </a:rPr>
              <a:t>ε</a:t>
            </a:r>
            <a:r>
              <a:rPr lang="zh-CN" altLang="en-US" sz="2000" dirty="0">
                <a:latin typeface="Times New Roman" panose="02020603050405020304" pitchFamily="18" charset="0"/>
                <a:ea typeface="+mn-ea"/>
                <a:cs typeface="Times New Roman" panose="02020603050405020304" pitchFamily="18" charset="0"/>
              </a:rPr>
              <a:t>｝</a:t>
            </a:r>
          </a:p>
          <a:p>
            <a:pPr marL="342900" indent="-342900" algn="l">
              <a:spcBef>
                <a:spcPct val="20000"/>
              </a:spcBef>
            </a:pPr>
            <a:r>
              <a:rPr lang="en-US" altLang="zh-CN" sz="2000" dirty="0">
                <a:latin typeface="Times New Roman" panose="02020603050405020304" pitchFamily="18" charset="0"/>
                <a:ea typeface="+mn-ea"/>
                <a:cs typeface="Times New Roman" panose="02020603050405020304" pitchFamily="18" charset="0"/>
              </a:rPr>
              <a:t>FIRST(T)=</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 a</a:t>
            </a:r>
            <a:r>
              <a:rPr lang="zh-CN" altLang="en-US" sz="2000" dirty="0">
                <a:latin typeface="Times New Roman" panose="02020603050405020304" pitchFamily="18" charset="0"/>
                <a:ea typeface="+mn-ea"/>
                <a:cs typeface="Times New Roman" panose="02020603050405020304" pitchFamily="18" charset="0"/>
              </a:rPr>
              <a:t>｝</a:t>
            </a:r>
          </a:p>
          <a:p>
            <a:pPr marL="342900" indent="-342900" algn="l">
              <a:spcBef>
                <a:spcPct val="20000"/>
              </a:spcBef>
            </a:pPr>
            <a:r>
              <a:rPr lang="en-US" altLang="zh-CN" sz="2000" dirty="0">
                <a:latin typeface="Times New Roman" panose="02020603050405020304" pitchFamily="18" charset="0"/>
                <a:ea typeface="+mn-ea"/>
                <a:cs typeface="Times New Roman" panose="02020603050405020304" pitchFamily="18" charset="0"/>
              </a:rPr>
              <a:t>FIRST(T’)=</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 </a:t>
            </a:r>
            <a:r>
              <a:rPr lang="zh-CN" altLang="zh-CN" sz="2000" dirty="0">
                <a:latin typeface="Times New Roman" panose="02020603050405020304" pitchFamily="18" charset="0"/>
                <a:ea typeface="+mn-ea"/>
                <a:cs typeface="Times New Roman" panose="02020603050405020304" pitchFamily="18" charset="0"/>
              </a:rPr>
              <a:t>ε</a:t>
            </a:r>
            <a:r>
              <a:rPr lang="zh-CN" altLang="en-US" sz="2000" dirty="0">
                <a:latin typeface="Times New Roman" panose="02020603050405020304" pitchFamily="18" charset="0"/>
                <a:ea typeface="+mn-ea"/>
                <a:cs typeface="Times New Roman" panose="02020603050405020304" pitchFamily="18" charset="0"/>
              </a:rPr>
              <a:t>｝</a:t>
            </a:r>
          </a:p>
          <a:p>
            <a:pPr marL="342900" indent="-342900" algn="l">
              <a:spcBef>
                <a:spcPct val="20000"/>
              </a:spcBef>
            </a:pPr>
            <a:r>
              <a:rPr lang="en-US" altLang="zh-CN" sz="2000" dirty="0">
                <a:latin typeface="Times New Roman" panose="02020603050405020304" pitchFamily="18" charset="0"/>
                <a:ea typeface="+mn-ea"/>
                <a:cs typeface="Times New Roman" panose="02020603050405020304" pitchFamily="18" charset="0"/>
              </a:rPr>
              <a:t>FIRST(F)=</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 a</a:t>
            </a:r>
            <a:r>
              <a:rPr lang="zh-CN" altLang="en-US" sz="2000" dirty="0">
                <a:latin typeface="Times New Roman" panose="02020603050405020304" pitchFamily="18" charset="0"/>
                <a:ea typeface="+mn-ea"/>
                <a:cs typeface="Times New Roman" panose="02020603050405020304" pitchFamily="18" charset="0"/>
              </a:rPr>
              <a:t>｝</a:t>
            </a:r>
          </a:p>
        </p:txBody>
      </p:sp>
      <p:sp>
        <p:nvSpPr>
          <p:cNvPr id="128005" name="Rectangle 5"/>
          <p:cNvSpPr>
            <a:spLocks noChangeArrowheads="1"/>
          </p:cNvSpPr>
          <p:nvPr/>
        </p:nvSpPr>
        <p:spPr bwMode="auto">
          <a:xfrm>
            <a:off x="4294094" y="2895600"/>
            <a:ext cx="3733800" cy="3200400"/>
          </a:xfrm>
          <a:prstGeom prst="rect">
            <a:avLst/>
          </a:prstGeom>
          <a:noFill/>
          <a:ln w="9525">
            <a:noFill/>
            <a:miter lim="800000"/>
            <a:headEnd/>
            <a:tailEnd/>
          </a:ln>
        </p:spPr>
        <p:txBody>
          <a:bodyPr/>
          <a:lstStyle/>
          <a:p>
            <a:pPr marL="342900" indent="-342900" algn="l">
              <a:spcBef>
                <a:spcPct val="20000"/>
              </a:spcBef>
            </a:pPr>
            <a:r>
              <a:rPr lang="zh-CN" altLang="en-US" sz="2400" dirty="0" smtClean="0">
                <a:latin typeface="+mn-ea"/>
                <a:ea typeface="+mn-ea"/>
              </a:rPr>
              <a:t>非终结符</a:t>
            </a:r>
            <a:r>
              <a:rPr lang="zh-CN" altLang="en-US" sz="2400" dirty="0">
                <a:latin typeface="+mn-ea"/>
                <a:ea typeface="+mn-ea"/>
              </a:rPr>
              <a:t>的</a:t>
            </a:r>
            <a:r>
              <a:rPr lang="en-US" altLang="zh-CN" sz="2400" dirty="0">
                <a:latin typeface="+mn-ea"/>
                <a:ea typeface="+mn-ea"/>
              </a:rPr>
              <a:t>FOLLOW</a:t>
            </a:r>
            <a:r>
              <a:rPr lang="zh-CN" altLang="en-US" sz="2400" dirty="0">
                <a:latin typeface="+mn-ea"/>
                <a:ea typeface="+mn-ea"/>
              </a:rPr>
              <a:t>集合：</a:t>
            </a:r>
          </a:p>
          <a:p>
            <a:pPr marL="342900" indent="-342900" algn="l">
              <a:spcBef>
                <a:spcPct val="20000"/>
              </a:spcBef>
            </a:pPr>
            <a:r>
              <a:rPr lang="en-US" altLang="zh-CN" sz="2000" dirty="0">
                <a:latin typeface="Times New Roman" panose="02020603050405020304" pitchFamily="18" charset="0"/>
                <a:ea typeface="+mn-ea"/>
                <a:cs typeface="Times New Roman" panose="02020603050405020304" pitchFamily="18" charset="0"/>
              </a:rPr>
              <a:t>FOLLOW(E)=</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a:t>
            </a:r>
            <a:r>
              <a:rPr lang="zh-CN" altLang="en-US" sz="2000" dirty="0">
                <a:latin typeface="Times New Roman" panose="02020603050405020304" pitchFamily="18" charset="0"/>
                <a:ea typeface="+mn-ea"/>
                <a:cs typeface="Times New Roman" panose="02020603050405020304" pitchFamily="18" charset="0"/>
              </a:rPr>
              <a:t>｝</a:t>
            </a:r>
          </a:p>
          <a:p>
            <a:pPr marL="342900" indent="-342900" algn="l">
              <a:spcBef>
                <a:spcPct val="20000"/>
              </a:spcBef>
            </a:pPr>
            <a:r>
              <a:rPr lang="en-US" altLang="zh-CN" sz="2000" dirty="0">
                <a:latin typeface="Times New Roman" panose="02020603050405020304" pitchFamily="18" charset="0"/>
                <a:ea typeface="+mn-ea"/>
                <a:cs typeface="Times New Roman" panose="02020603050405020304" pitchFamily="18" charset="0"/>
              </a:rPr>
              <a:t>FOLLOW(E’)=</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a:t>
            </a:r>
            <a:r>
              <a:rPr lang="zh-CN" altLang="en-US" sz="2000" dirty="0">
                <a:latin typeface="Times New Roman" panose="02020603050405020304" pitchFamily="18" charset="0"/>
                <a:ea typeface="+mn-ea"/>
                <a:cs typeface="Times New Roman" panose="02020603050405020304" pitchFamily="18" charset="0"/>
              </a:rPr>
              <a:t>｝</a:t>
            </a:r>
          </a:p>
          <a:p>
            <a:pPr marL="342900" indent="-342900" algn="l">
              <a:spcBef>
                <a:spcPct val="20000"/>
              </a:spcBef>
            </a:pPr>
            <a:r>
              <a:rPr lang="en-US" altLang="zh-CN" sz="2000" dirty="0">
                <a:latin typeface="Times New Roman" panose="02020603050405020304" pitchFamily="18" charset="0"/>
                <a:ea typeface="+mn-ea"/>
                <a:cs typeface="Times New Roman" panose="02020603050405020304" pitchFamily="18" charset="0"/>
              </a:rPr>
              <a:t>FOLLOW(T)=</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 ),$</a:t>
            </a:r>
            <a:r>
              <a:rPr lang="zh-CN" altLang="en-US" sz="2000" dirty="0">
                <a:latin typeface="Times New Roman" panose="02020603050405020304" pitchFamily="18" charset="0"/>
                <a:ea typeface="+mn-ea"/>
                <a:cs typeface="Times New Roman" panose="02020603050405020304" pitchFamily="18" charset="0"/>
              </a:rPr>
              <a:t>｝</a:t>
            </a:r>
          </a:p>
          <a:p>
            <a:pPr marL="342900" indent="-342900" algn="l">
              <a:spcBef>
                <a:spcPct val="20000"/>
              </a:spcBef>
            </a:pPr>
            <a:r>
              <a:rPr lang="en-US" altLang="zh-CN" sz="2000" dirty="0">
                <a:latin typeface="Times New Roman" panose="02020603050405020304" pitchFamily="18" charset="0"/>
                <a:ea typeface="+mn-ea"/>
                <a:cs typeface="Times New Roman" panose="02020603050405020304" pitchFamily="18" charset="0"/>
              </a:rPr>
              <a:t>FOLLOW(T’)=</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 ),$}                    </a:t>
            </a:r>
          </a:p>
          <a:p>
            <a:pPr marL="342900" indent="-342900" algn="l">
              <a:spcBef>
                <a:spcPct val="20000"/>
              </a:spcBef>
            </a:pPr>
            <a:r>
              <a:rPr lang="en-US" altLang="zh-CN" sz="2000" dirty="0">
                <a:latin typeface="Times New Roman" panose="02020603050405020304" pitchFamily="18" charset="0"/>
                <a:ea typeface="+mn-ea"/>
                <a:cs typeface="Times New Roman" panose="02020603050405020304" pitchFamily="18" charset="0"/>
              </a:rPr>
              <a:t>FOLLOW(F)=</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 ), $}               </a:t>
            </a:r>
          </a:p>
          <a:p>
            <a:pPr marL="342900" indent="-342900" algn="l">
              <a:spcBef>
                <a:spcPct val="20000"/>
              </a:spcBef>
              <a:buFontTx/>
              <a:buChar char="•"/>
            </a:pPr>
            <a:endParaRPr lang="en-US" altLang="zh-CN" sz="2400" dirty="0">
              <a:latin typeface="Arial" charset="0"/>
            </a:endParaRPr>
          </a:p>
        </p:txBody>
      </p:sp>
    </p:spTree>
    <p:extLst>
      <p:ext uri="{BB962C8B-B14F-4D97-AF65-F5344CB8AC3E}">
        <p14:creationId xmlns:p14="http://schemas.microsoft.com/office/powerpoint/2010/main" val="368263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00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00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800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800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800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800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800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800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8005">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80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a:xfrm>
            <a:off x="321901" y="1098834"/>
            <a:ext cx="8042276" cy="4343400"/>
          </a:xfrm>
        </p:spPr>
        <p:txBody>
          <a:bodyPr>
            <a:normAutofit/>
          </a:bodyPr>
          <a:lstStyle/>
          <a:p>
            <a:r>
              <a:rPr lang="zh-CN" altLang="en-US" dirty="0"/>
              <a:t>例如：文法：</a:t>
            </a:r>
            <a:r>
              <a:rPr lang="en-US" altLang="zh-CN" dirty="0"/>
              <a:t>E </a:t>
            </a:r>
            <a:r>
              <a:rPr lang="en-US" altLang="zh-CN" dirty="0">
                <a:latin typeface="宋体" pitchFamily="2" charset="-122"/>
              </a:rPr>
              <a:t>→</a:t>
            </a:r>
            <a:r>
              <a:rPr lang="en-US" altLang="zh-CN" dirty="0"/>
              <a:t> TE’</a:t>
            </a:r>
            <a:r>
              <a:rPr lang="zh-CN" altLang="en-US" dirty="0"/>
              <a:t>，</a:t>
            </a:r>
            <a:r>
              <a:rPr lang="en-US" altLang="zh-CN" dirty="0"/>
              <a:t>E’ </a:t>
            </a:r>
            <a:r>
              <a:rPr lang="en-US" altLang="zh-CN" dirty="0">
                <a:latin typeface="宋体" pitchFamily="2" charset="-122"/>
              </a:rPr>
              <a:t>→</a:t>
            </a:r>
            <a:r>
              <a:rPr lang="en-US" altLang="zh-CN" dirty="0"/>
              <a:t> +TE’| </a:t>
            </a:r>
            <a:r>
              <a:rPr lang="en-US" altLang="zh-CN" dirty="0">
                <a:sym typeface="Symbol" pitchFamily="18" charset="2"/>
              </a:rPr>
              <a:t></a:t>
            </a:r>
            <a:r>
              <a:rPr lang="zh-CN" altLang="en-US" dirty="0">
                <a:sym typeface="Symbol" pitchFamily="18" charset="2"/>
              </a:rPr>
              <a:t>，</a:t>
            </a:r>
          </a:p>
          <a:p>
            <a:pPr>
              <a:buFontTx/>
              <a:buNone/>
            </a:pPr>
            <a:r>
              <a:rPr lang="zh-CN" altLang="en-US" dirty="0"/>
              <a:t>		</a:t>
            </a:r>
            <a:r>
              <a:rPr lang="en-US" altLang="zh-CN" dirty="0"/>
              <a:t>T </a:t>
            </a:r>
            <a:r>
              <a:rPr lang="en-US" altLang="zh-CN" dirty="0">
                <a:latin typeface="宋体" pitchFamily="2" charset="-122"/>
              </a:rPr>
              <a:t>→</a:t>
            </a:r>
            <a:r>
              <a:rPr lang="en-US" altLang="zh-CN" dirty="0"/>
              <a:t> FT’</a:t>
            </a:r>
            <a:r>
              <a:rPr lang="zh-CN" altLang="en-US" dirty="0"/>
              <a:t>，</a:t>
            </a:r>
            <a:r>
              <a:rPr lang="en-US" altLang="zh-CN" dirty="0"/>
              <a:t>T’ </a:t>
            </a:r>
            <a:r>
              <a:rPr lang="en-US" altLang="zh-CN" dirty="0">
                <a:latin typeface="宋体" pitchFamily="2" charset="-122"/>
              </a:rPr>
              <a:t>→</a:t>
            </a:r>
            <a:r>
              <a:rPr lang="en-US" altLang="zh-CN" dirty="0"/>
              <a:t> *FT’| </a:t>
            </a:r>
            <a:r>
              <a:rPr lang="en-US" altLang="zh-CN" dirty="0">
                <a:sym typeface="Symbol" pitchFamily="18" charset="2"/>
              </a:rPr>
              <a:t></a:t>
            </a:r>
            <a:r>
              <a:rPr lang="zh-CN" altLang="en-US" dirty="0">
                <a:sym typeface="Symbol" pitchFamily="18" charset="2"/>
              </a:rPr>
              <a:t>，</a:t>
            </a:r>
            <a:r>
              <a:rPr lang="en-US" altLang="zh-CN" dirty="0"/>
              <a:t>F </a:t>
            </a:r>
            <a:r>
              <a:rPr lang="en-US" altLang="zh-CN" dirty="0">
                <a:latin typeface="宋体" pitchFamily="2" charset="-122"/>
              </a:rPr>
              <a:t>→</a:t>
            </a:r>
            <a:r>
              <a:rPr lang="en-US" altLang="zh-CN" dirty="0"/>
              <a:t> (E)|</a:t>
            </a:r>
            <a:r>
              <a:rPr lang="en-US" altLang="zh-CN" dirty="0" err="1"/>
              <a:t>i</a:t>
            </a:r>
            <a:endParaRPr lang="en-US" altLang="zh-CN" dirty="0"/>
          </a:p>
          <a:p>
            <a:pPr>
              <a:buFontTx/>
              <a:buNone/>
            </a:pPr>
            <a:r>
              <a:rPr lang="en-US" altLang="zh-CN" dirty="0"/>
              <a:t>		</a:t>
            </a:r>
            <a:endParaRPr lang="zh-CN" altLang="en-US" dirty="0"/>
          </a:p>
          <a:p>
            <a:pPr marL="342900" indent="-342900" fontAlgn="base">
              <a:spcBef>
                <a:spcPct val="20000"/>
              </a:spcBef>
              <a:spcAft>
                <a:spcPct val="0"/>
              </a:spcAft>
              <a:buFontTx/>
              <a:buNone/>
            </a:pPr>
            <a:r>
              <a:rPr lang="zh-CN" altLang="en-US" dirty="0"/>
              <a:t>	</a:t>
            </a:r>
            <a:r>
              <a:rPr lang="en-US" altLang="zh-CN" sz="2000" dirty="0">
                <a:latin typeface="Times New Roman" panose="02020603050405020304" pitchFamily="18" charset="0"/>
                <a:cs typeface="Times New Roman" panose="02020603050405020304" pitchFamily="18" charset="0"/>
              </a:rPr>
              <a:t>FIRST(TE’)=</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 </a:t>
            </a:r>
          </a:p>
          <a:p>
            <a:pPr marL="342900" indent="-342900" fontAlgn="base">
              <a:spcBef>
                <a:spcPct val="20000"/>
              </a:spcBef>
              <a:spcAft>
                <a:spcPct val="0"/>
              </a:spcAft>
              <a:buFontTx/>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FIRST(+TE’)=</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p>
          <a:p>
            <a:pPr marL="342900" indent="-342900" fontAlgn="base">
              <a:spcBef>
                <a:spcPct val="20000"/>
              </a:spcBef>
              <a:spcAft>
                <a:spcPct val="0"/>
              </a:spcAft>
              <a:buFontTx/>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FIRST(FT’)=</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a:t>
            </a:r>
          </a:p>
          <a:p>
            <a:pPr marL="342900" indent="-342900" fontAlgn="base">
              <a:spcBef>
                <a:spcPct val="20000"/>
              </a:spcBef>
              <a:spcAft>
                <a:spcPct val="0"/>
              </a:spcAft>
              <a:buFontTx/>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FIRST(*FT’)=</a:t>
            </a:r>
            <a:r>
              <a:rPr lang="zh-CN" altLang="en-US" sz="2000" dirty="0">
                <a:latin typeface="Times New Roman" panose="02020603050405020304" pitchFamily="18" charset="0"/>
                <a:cs typeface="Times New Roman" panose="02020603050405020304" pitchFamily="18" charset="0"/>
              </a:rPr>
              <a:t>｛*｝</a:t>
            </a:r>
          </a:p>
          <a:p>
            <a:pPr marL="342900" indent="-342900" fontAlgn="base">
              <a:spcBef>
                <a:spcPct val="20000"/>
              </a:spcBef>
              <a:spcAft>
                <a:spcPct val="0"/>
              </a:spcAft>
              <a:buFontTx/>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FIRST((E))=</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p>
          <a:p>
            <a:pPr marL="342900" indent="-342900" fontAlgn="base">
              <a:spcBef>
                <a:spcPct val="20000"/>
              </a:spcBef>
              <a:spcAft>
                <a:spcPct val="0"/>
              </a:spcAft>
              <a:buFontTx/>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FIRST(</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 </a:t>
            </a:r>
            <a:r>
              <a:rPr lang="zh-CN" altLang="en-US" dirty="0"/>
              <a:t>			</a:t>
            </a:r>
            <a:r>
              <a:rPr lang="zh-CN" altLang="en-US" sz="1800" dirty="0"/>
              <a:t>输入串</a:t>
            </a:r>
            <a:r>
              <a:rPr lang="en-US" altLang="zh-CN" sz="1800" dirty="0" err="1" smtClean="0"/>
              <a:t>i+i</a:t>
            </a:r>
            <a:r>
              <a:rPr lang="zh-CN" altLang="en-US" sz="1800" dirty="0" smtClean="0"/>
              <a:t> 语法分析树</a:t>
            </a:r>
            <a:endParaRPr lang="zh-CN" altLang="en-US" dirty="0"/>
          </a:p>
        </p:txBody>
      </p:sp>
      <p:sp>
        <p:nvSpPr>
          <p:cNvPr id="34" name="灯片编号占位符 5"/>
          <p:cNvSpPr>
            <a:spLocks noGrp="1"/>
          </p:cNvSpPr>
          <p:nvPr>
            <p:ph type="sldNum" sz="quarter" idx="12"/>
          </p:nvPr>
        </p:nvSpPr>
        <p:spPr/>
        <p:txBody>
          <a:bodyPr/>
          <a:lstStyle/>
          <a:p>
            <a:fld id="{BF805038-D8EA-49B3-BDA8-868FA2AC8E9A}" type="slidenum">
              <a:rPr lang="en-US" altLang="zh-CN"/>
              <a:pPr/>
              <a:t>22</a:t>
            </a:fld>
            <a:endParaRPr lang="en-US" altLang="zh-CN" dirty="0"/>
          </a:p>
        </p:txBody>
      </p:sp>
      <p:sp>
        <p:nvSpPr>
          <p:cNvPr id="93188" name="Text Box 4"/>
          <p:cNvSpPr txBox="1">
            <a:spLocks noChangeArrowheads="1"/>
          </p:cNvSpPr>
          <p:nvPr/>
        </p:nvSpPr>
        <p:spPr bwMode="auto">
          <a:xfrm>
            <a:off x="6308725" y="2438400"/>
            <a:ext cx="625475" cy="366713"/>
          </a:xfrm>
          <a:prstGeom prst="rect">
            <a:avLst/>
          </a:prstGeom>
          <a:noFill/>
          <a:ln w="9525" algn="ctr">
            <a:noFill/>
            <a:miter lim="800000"/>
            <a:headEnd/>
            <a:tailEnd/>
          </a:ln>
          <a:effectLst/>
        </p:spPr>
        <p:txBody>
          <a:bodyPr>
            <a:spAutoFit/>
          </a:bodyPr>
          <a:lstStyle/>
          <a:p>
            <a:r>
              <a:rPr lang="en-US" altLang="zh-CN" dirty="0"/>
              <a:t>E</a:t>
            </a:r>
          </a:p>
        </p:txBody>
      </p:sp>
      <p:sp>
        <p:nvSpPr>
          <p:cNvPr id="93189" name="Text Box 5"/>
          <p:cNvSpPr txBox="1">
            <a:spLocks noChangeArrowheads="1"/>
          </p:cNvSpPr>
          <p:nvPr/>
        </p:nvSpPr>
        <p:spPr bwMode="auto">
          <a:xfrm>
            <a:off x="5715000" y="3062288"/>
            <a:ext cx="625475" cy="366712"/>
          </a:xfrm>
          <a:prstGeom prst="rect">
            <a:avLst/>
          </a:prstGeom>
          <a:noFill/>
          <a:ln w="9525" algn="ctr">
            <a:noFill/>
            <a:miter lim="800000"/>
            <a:headEnd/>
            <a:tailEnd/>
          </a:ln>
          <a:effectLst/>
        </p:spPr>
        <p:txBody>
          <a:bodyPr>
            <a:spAutoFit/>
          </a:bodyPr>
          <a:lstStyle/>
          <a:p>
            <a:r>
              <a:rPr lang="en-US" altLang="zh-CN"/>
              <a:t>T</a:t>
            </a:r>
          </a:p>
        </p:txBody>
      </p:sp>
      <p:sp>
        <p:nvSpPr>
          <p:cNvPr id="93190" name="Text Box 6"/>
          <p:cNvSpPr txBox="1">
            <a:spLocks noChangeArrowheads="1"/>
          </p:cNvSpPr>
          <p:nvPr/>
        </p:nvSpPr>
        <p:spPr bwMode="auto">
          <a:xfrm>
            <a:off x="7146925" y="3062288"/>
            <a:ext cx="625475" cy="369332"/>
          </a:xfrm>
          <a:prstGeom prst="rect">
            <a:avLst/>
          </a:prstGeom>
          <a:noFill/>
          <a:ln w="9525" algn="ctr">
            <a:noFill/>
            <a:miter lim="800000"/>
            <a:headEnd/>
            <a:tailEnd/>
          </a:ln>
          <a:effectLst/>
        </p:spPr>
        <p:txBody>
          <a:bodyPr>
            <a:spAutoFit/>
          </a:bodyPr>
          <a:lstStyle/>
          <a:p>
            <a:r>
              <a:rPr lang="en-US" altLang="zh-CN" dirty="0" smtClean="0"/>
              <a:t>E</a:t>
            </a:r>
            <a:r>
              <a:rPr lang="en-US" altLang="zh-CN" dirty="0">
                <a:latin typeface="Comic Sans MS"/>
              </a:rPr>
              <a:t>’</a:t>
            </a:r>
            <a:endParaRPr lang="en-US" altLang="zh-CN" dirty="0"/>
          </a:p>
        </p:txBody>
      </p:sp>
      <p:sp>
        <p:nvSpPr>
          <p:cNvPr id="93191" name="Text Box 7"/>
          <p:cNvSpPr txBox="1">
            <a:spLocks noChangeArrowheads="1"/>
          </p:cNvSpPr>
          <p:nvPr/>
        </p:nvSpPr>
        <p:spPr bwMode="auto">
          <a:xfrm>
            <a:off x="5181600" y="4343400"/>
            <a:ext cx="625475" cy="366713"/>
          </a:xfrm>
          <a:prstGeom prst="rect">
            <a:avLst/>
          </a:prstGeom>
          <a:noFill/>
          <a:ln w="9525" algn="ctr">
            <a:noFill/>
            <a:miter lim="800000"/>
            <a:headEnd/>
            <a:tailEnd/>
          </a:ln>
          <a:effectLst/>
        </p:spPr>
        <p:txBody>
          <a:bodyPr>
            <a:spAutoFit/>
          </a:bodyPr>
          <a:lstStyle/>
          <a:p>
            <a:r>
              <a:rPr lang="en-US" altLang="zh-CN"/>
              <a:t>i</a:t>
            </a:r>
          </a:p>
        </p:txBody>
      </p:sp>
      <p:sp>
        <p:nvSpPr>
          <p:cNvPr id="93192" name="Text Box 8"/>
          <p:cNvSpPr txBox="1">
            <a:spLocks noChangeArrowheads="1"/>
          </p:cNvSpPr>
          <p:nvPr/>
        </p:nvSpPr>
        <p:spPr bwMode="auto">
          <a:xfrm>
            <a:off x="7239000" y="3671888"/>
            <a:ext cx="625475" cy="366712"/>
          </a:xfrm>
          <a:prstGeom prst="rect">
            <a:avLst/>
          </a:prstGeom>
          <a:noFill/>
          <a:ln w="9525" algn="ctr">
            <a:noFill/>
            <a:miter lim="800000"/>
            <a:headEnd/>
            <a:tailEnd/>
          </a:ln>
          <a:effectLst/>
        </p:spPr>
        <p:txBody>
          <a:bodyPr>
            <a:spAutoFit/>
          </a:bodyPr>
          <a:lstStyle/>
          <a:p>
            <a:r>
              <a:rPr lang="en-US" altLang="zh-CN"/>
              <a:t>T</a:t>
            </a:r>
          </a:p>
        </p:txBody>
      </p:sp>
      <p:sp>
        <p:nvSpPr>
          <p:cNvPr id="93193" name="Text Box 9"/>
          <p:cNvSpPr txBox="1">
            <a:spLocks noChangeArrowheads="1"/>
          </p:cNvSpPr>
          <p:nvPr/>
        </p:nvSpPr>
        <p:spPr bwMode="auto">
          <a:xfrm>
            <a:off x="7908925" y="3671888"/>
            <a:ext cx="625475" cy="366712"/>
          </a:xfrm>
          <a:prstGeom prst="rect">
            <a:avLst/>
          </a:prstGeom>
          <a:noFill/>
          <a:ln w="9525" algn="ctr">
            <a:noFill/>
            <a:miter lim="800000"/>
            <a:headEnd/>
            <a:tailEnd/>
          </a:ln>
          <a:effectLst/>
        </p:spPr>
        <p:txBody>
          <a:bodyPr>
            <a:spAutoFit/>
          </a:bodyPr>
          <a:lstStyle/>
          <a:p>
            <a:r>
              <a:rPr lang="en-US" altLang="zh-CN"/>
              <a:t>E</a:t>
            </a:r>
            <a:r>
              <a:rPr lang="en-US" altLang="zh-CN">
                <a:latin typeface="Arial"/>
              </a:rPr>
              <a:t>’</a:t>
            </a:r>
            <a:endParaRPr lang="en-US" altLang="zh-CN"/>
          </a:p>
        </p:txBody>
      </p:sp>
      <p:sp>
        <p:nvSpPr>
          <p:cNvPr id="93194" name="Text Box 10"/>
          <p:cNvSpPr txBox="1">
            <a:spLocks noChangeArrowheads="1"/>
          </p:cNvSpPr>
          <p:nvPr/>
        </p:nvSpPr>
        <p:spPr bwMode="auto">
          <a:xfrm>
            <a:off x="6553200" y="3657600"/>
            <a:ext cx="625475" cy="366713"/>
          </a:xfrm>
          <a:prstGeom prst="rect">
            <a:avLst/>
          </a:prstGeom>
          <a:noFill/>
          <a:ln w="9525" algn="ctr">
            <a:noFill/>
            <a:miter lim="800000"/>
            <a:headEnd/>
            <a:tailEnd/>
          </a:ln>
          <a:effectLst/>
        </p:spPr>
        <p:txBody>
          <a:bodyPr>
            <a:spAutoFit/>
          </a:bodyPr>
          <a:lstStyle/>
          <a:p>
            <a:r>
              <a:rPr lang="en-US" altLang="zh-CN"/>
              <a:t>+</a:t>
            </a:r>
          </a:p>
        </p:txBody>
      </p:sp>
      <p:sp>
        <p:nvSpPr>
          <p:cNvPr id="93195" name="Text Box 11"/>
          <p:cNvSpPr txBox="1">
            <a:spLocks noChangeArrowheads="1"/>
          </p:cNvSpPr>
          <p:nvPr/>
        </p:nvSpPr>
        <p:spPr bwMode="auto">
          <a:xfrm>
            <a:off x="6019800" y="3671888"/>
            <a:ext cx="625475" cy="366712"/>
          </a:xfrm>
          <a:prstGeom prst="rect">
            <a:avLst/>
          </a:prstGeom>
          <a:noFill/>
          <a:ln w="9525" algn="ctr">
            <a:noFill/>
            <a:miter lim="800000"/>
            <a:headEnd/>
            <a:tailEnd/>
          </a:ln>
          <a:effectLst/>
        </p:spPr>
        <p:txBody>
          <a:bodyPr>
            <a:spAutoFit/>
          </a:bodyPr>
          <a:lstStyle/>
          <a:p>
            <a:r>
              <a:rPr lang="en-US" altLang="zh-CN"/>
              <a:t>T</a:t>
            </a:r>
            <a:r>
              <a:rPr lang="en-US" altLang="zh-CN">
                <a:latin typeface="Arial"/>
              </a:rPr>
              <a:t>’</a:t>
            </a:r>
            <a:endParaRPr lang="en-US" altLang="zh-CN"/>
          </a:p>
        </p:txBody>
      </p:sp>
      <p:sp>
        <p:nvSpPr>
          <p:cNvPr id="93196" name="Text Box 12"/>
          <p:cNvSpPr txBox="1">
            <a:spLocks noChangeArrowheads="1"/>
          </p:cNvSpPr>
          <p:nvPr/>
        </p:nvSpPr>
        <p:spPr bwMode="auto">
          <a:xfrm>
            <a:off x="5181600" y="3657600"/>
            <a:ext cx="625475" cy="366713"/>
          </a:xfrm>
          <a:prstGeom prst="rect">
            <a:avLst/>
          </a:prstGeom>
          <a:noFill/>
          <a:ln w="9525" algn="ctr">
            <a:noFill/>
            <a:miter lim="800000"/>
            <a:headEnd/>
            <a:tailEnd/>
          </a:ln>
          <a:effectLst/>
        </p:spPr>
        <p:txBody>
          <a:bodyPr>
            <a:spAutoFit/>
          </a:bodyPr>
          <a:lstStyle/>
          <a:p>
            <a:r>
              <a:rPr lang="en-US" altLang="zh-CN"/>
              <a:t>F</a:t>
            </a:r>
          </a:p>
        </p:txBody>
      </p:sp>
      <p:sp>
        <p:nvSpPr>
          <p:cNvPr id="93198" name="Text Box 14"/>
          <p:cNvSpPr txBox="1">
            <a:spLocks noChangeArrowheads="1"/>
          </p:cNvSpPr>
          <p:nvPr/>
        </p:nvSpPr>
        <p:spPr bwMode="auto">
          <a:xfrm>
            <a:off x="6934200" y="4191000"/>
            <a:ext cx="625475" cy="366713"/>
          </a:xfrm>
          <a:prstGeom prst="rect">
            <a:avLst/>
          </a:prstGeom>
          <a:noFill/>
          <a:ln w="9525" algn="ctr">
            <a:noFill/>
            <a:miter lim="800000"/>
            <a:headEnd/>
            <a:tailEnd/>
          </a:ln>
          <a:effectLst/>
        </p:spPr>
        <p:txBody>
          <a:bodyPr>
            <a:spAutoFit/>
          </a:bodyPr>
          <a:lstStyle/>
          <a:p>
            <a:r>
              <a:rPr lang="en-US" altLang="zh-CN"/>
              <a:t>F</a:t>
            </a:r>
          </a:p>
        </p:txBody>
      </p:sp>
      <p:sp>
        <p:nvSpPr>
          <p:cNvPr id="93199" name="Text Box 15"/>
          <p:cNvSpPr txBox="1">
            <a:spLocks noChangeArrowheads="1"/>
          </p:cNvSpPr>
          <p:nvPr/>
        </p:nvSpPr>
        <p:spPr bwMode="auto">
          <a:xfrm>
            <a:off x="7604125" y="4191000"/>
            <a:ext cx="625475" cy="366713"/>
          </a:xfrm>
          <a:prstGeom prst="rect">
            <a:avLst/>
          </a:prstGeom>
          <a:noFill/>
          <a:ln w="9525" algn="ctr">
            <a:noFill/>
            <a:miter lim="800000"/>
            <a:headEnd/>
            <a:tailEnd/>
          </a:ln>
          <a:effectLst/>
        </p:spPr>
        <p:txBody>
          <a:bodyPr>
            <a:spAutoFit/>
          </a:bodyPr>
          <a:lstStyle/>
          <a:p>
            <a:r>
              <a:rPr lang="en-US" altLang="zh-CN" dirty="0"/>
              <a:t>T</a:t>
            </a:r>
            <a:r>
              <a:rPr lang="en-US" altLang="zh-CN" dirty="0">
                <a:latin typeface="Arial"/>
              </a:rPr>
              <a:t>’</a:t>
            </a:r>
            <a:endParaRPr lang="en-US" altLang="zh-CN" dirty="0"/>
          </a:p>
        </p:txBody>
      </p:sp>
      <p:sp>
        <p:nvSpPr>
          <p:cNvPr id="93200" name="Text Box 16"/>
          <p:cNvSpPr txBox="1">
            <a:spLocks noChangeArrowheads="1"/>
          </p:cNvSpPr>
          <p:nvPr/>
        </p:nvSpPr>
        <p:spPr bwMode="auto">
          <a:xfrm>
            <a:off x="8001000" y="4357688"/>
            <a:ext cx="625475" cy="366712"/>
          </a:xfrm>
          <a:prstGeom prst="rect">
            <a:avLst/>
          </a:prstGeom>
          <a:noFill/>
          <a:ln w="9525" algn="ctr">
            <a:noFill/>
            <a:miter lim="800000"/>
            <a:headEnd/>
            <a:tailEnd/>
          </a:ln>
          <a:effectLst/>
        </p:spPr>
        <p:txBody>
          <a:bodyPr>
            <a:spAutoFit/>
          </a:bodyPr>
          <a:lstStyle/>
          <a:p>
            <a:r>
              <a:rPr lang="en-US" altLang="zh-CN"/>
              <a:t>ε</a:t>
            </a:r>
          </a:p>
        </p:txBody>
      </p:sp>
      <p:sp>
        <p:nvSpPr>
          <p:cNvPr id="93201" name="Text Box 17"/>
          <p:cNvSpPr txBox="1">
            <a:spLocks noChangeArrowheads="1"/>
          </p:cNvSpPr>
          <p:nvPr/>
        </p:nvSpPr>
        <p:spPr bwMode="auto">
          <a:xfrm>
            <a:off x="6934200" y="4800600"/>
            <a:ext cx="625475" cy="366713"/>
          </a:xfrm>
          <a:prstGeom prst="rect">
            <a:avLst/>
          </a:prstGeom>
          <a:noFill/>
          <a:ln w="9525" algn="ctr">
            <a:noFill/>
            <a:miter lim="800000"/>
            <a:headEnd/>
            <a:tailEnd/>
          </a:ln>
          <a:effectLst/>
        </p:spPr>
        <p:txBody>
          <a:bodyPr>
            <a:spAutoFit/>
          </a:bodyPr>
          <a:lstStyle/>
          <a:p>
            <a:r>
              <a:rPr lang="en-US" altLang="zh-CN"/>
              <a:t>i</a:t>
            </a:r>
          </a:p>
        </p:txBody>
      </p:sp>
      <p:sp>
        <p:nvSpPr>
          <p:cNvPr id="93202" name="Text Box 18"/>
          <p:cNvSpPr txBox="1">
            <a:spLocks noChangeArrowheads="1"/>
          </p:cNvSpPr>
          <p:nvPr/>
        </p:nvSpPr>
        <p:spPr bwMode="auto">
          <a:xfrm>
            <a:off x="6019800" y="4357688"/>
            <a:ext cx="625475" cy="366712"/>
          </a:xfrm>
          <a:prstGeom prst="rect">
            <a:avLst/>
          </a:prstGeom>
          <a:noFill/>
          <a:ln w="9525" algn="ctr">
            <a:noFill/>
            <a:miter lim="800000"/>
            <a:headEnd/>
            <a:tailEnd/>
          </a:ln>
          <a:effectLst/>
        </p:spPr>
        <p:txBody>
          <a:bodyPr>
            <a:spAutoFit/>
          </a:bodyPr>
          <a:lstStyle/>
          <a:p>
            <a:r>
              <a:rPr lang="en-US" altLang="zh-CN"/>
              <a:t>ε</a:t>
            </a:r>
          </a:p>
        </p:txBody>
      </p:sp>
      <p:sp>
        <p:nvSpPr>
          <p:cNvPr id="93203" name="Text Box 19"/>
          <p:cNvSpPr txBox="1">
            <a:spLocks noChangeArrowheads="1"/>
          </p:cNvSpPr>
          <p:nvPr/>
        </p:nvSpPr>
        <p:spPr bwMode="auto">
          <a:xfrm>
            <a:off x="7543800" y="4814888"/>
            <a:ext cx="625475" cy="366712"/>
          </a:xfrm>
          <a:prstGeom prst="rect">
            <a:avLst/>
          </a:prstGeom>
          <a:noFill/>
          <a:ln w="9525" algn="ctr">
            <a:noFill/>
            <a:miter lim="800000"/>
            <a:headEnd/>
            <a:tailEnd/>
          </a:ln>
          <a:effectLst/>
        </p:spPr>
        <p:txBody>
          <a:bodyPr>
            <a:spAutoFit/>
          </a:bodyPr>
          <a:lstStyle/>
          <a:p>
            <a:r>
              <a:rPr lang="en-US" altLang="zh-CN" dirty="0" err="1"/>
              <a:t>ε</a:t>
            </a:r>
            <a:endParaRPr lang="en-US" altLang="zh-CN" dirty="0"/>
          </a:p>
        </p:txBody>
      </p:sp>
      <p:sp>
        <p:nvSpPr>
          <p:cNvPr id="93204" name="Line 20"/>
          <p:cNvSpPr>
            <a:spLocks noChangeShapeType="1"/>
          </p:cNvSpPr>
          <p:nvPr/>
        </p:nvSpPr>
        <p:spPr bwMode="auto">
          <a:xfrm flipH="1">
            <a:off x="6019800" y="2667000"/>
            <a:ext cx="533400" cy="381000"/>
          </a:xfrm>
          <a:prstGeom prst="line">
            <a:avLst/>
          </a:prstGeom>
          <a:noFill/>
          <a:ln w="9525">
            <a:solidFill>
              <a:schemeClr val="tx1"/>
            </a:solidFill>
            <a:round/>
            <a:headEnd/>
            <a:tailEnd/>
          </a:ln>
          <a:effectLst/>
        </p:spPr>
        <p:txBody>
          <a:bodyPr>
            <a:spAutoFit/>
          </a:bodyPr>
          <a:lstStyle/>
          <a:p>
            <a:endParaRPr lang="zh-CN" altLang="en-US"/>
          </a:p>
        </p:txBody>
      </p:sp>
      <p:sp>
        <p:nvSpPr>
          <p:cNvPr id="93205" name="Line 21"/>
          <p:cNvSpPr>
            <a:spLocks noChangeShapeType="1"/>
          </p:cNvSpPr>
          <p:nvPr/>
        </p:nvSpPr>
        <p:spPr bwMode="auto">
          <a:xfrm>
            <a:off x="6781800" y="2667000"/>
            <a:ext cx="609600" cy="381000"/>
          </a:xfrm>
          <a:prstGeom prst="line">
            <a:avLst/>
          </a:prstGeom>
          <a:noFill/>
          <a:ln w="9525">
            <a:solidFill>
              <a:schemeClr val="tx1"/>
            </a:solidFill>
            <a:round/>
            <a:headEnd/>
            <a:tailEnd/>
          </a:ln>
          <a:effectLst/>
        </p:spPr>
        <p:txBody>
          <a:bodyPr>
            <a:spAutoFit/>
          </a:bodyPr>
          <a:lstStyle/>
          <a:p>
            <a:endParaRPr lang="zh-CN" altLang="en-US"/>
          </a:p>
        </p:txBody>
      </p:sp>
      <p:sp>
        <p:nvSpPr>
          <p:cNvPr id="93206" name="Line 22"/>
          <p:cNvSpPr>
            <a:spLocks noChangeShapeType="1"/>
          </p:cNvSpPr>
          <p:nvPr/>
        </p:nvSpPr>
        <p:spPr bwMode="auto">
          <a:xfrm flipH="1">
            <a:off x="5486400" y="3276600"/>
            <a:ext cx="457200" cy="457200"/>
          </a:xfrm>
          <a:prstGeom prst="line">
            <a:avLst/>
          </a:prstGeom>
          <a:noFill/>
          <a:ln w="9525">
            <a:solidFill>
              <a:schemeClr val="tx1"/>
            </a:solidFill>
            <a:round/>
            <a:headEnd/>
            <a:tailEnd/>
          </a:ln>
          <a:effectLst/>
        </p:spPr>
        <p:txBody>
          <a:bodyPr>
            <a:spAutoFit/>
          </a:bodyPr>
          <a:lstStyle/>
          <a:p>
            <a:endParaRPr lang="zh-CN" altLang="en-US"/>
          </a:p>
        </p:txBody>
      </p:sp>
      <p:sp>
        <p:nvSpPr>
          <p:cNvPr id="93207" name="Line 23"/>
          <p:cNvSpPr>
            <a:spLocks noChangeShapeType="1"/>
          </p:cNvSpPr>
          <p:nvPr/>
        </p:nvSpPr>
        <p:spPr bwMode="auto">
          <a:xfrm>
            <a:off x="6019800" y="3276600"/>
            <a:ext cx="304800" cy="457200"/>
          </a:xfrm>
          <a:prstGeom prst="line">
            <a:avLst/>
          </a:prstGeom>
          <a:noFill/>
          <a:ln w="9525">
            <a:solidFill>
              <a:schemeClr val="tx1"/>
            </a:solidFill>
            <a:round/>
            <a:headEnd/>
            <a:tailEnd/>
          </a:ln>
          <a:effectLst/>
        </p:spPr>
        <p:txBody>
          <a:bodyPr>
            <a:spAutoFit/>
          </a:bodyPr>
          <a:lstStyle/>
          <a:p>
            <a:endParaRPr lang="zh-CN" altLang="en-US"/>
          </a:p>
        </p:txBody>
      </p:sp>
      <p:sp>
        <p:nvSpPr>
          <p:cNvPr id="93208" name="Line 24"/>
          <p:cNvSpPr>
            <a:spLocks noChangeShapeType="1"/>
          </p:cNvSpPr>
          <p:nvPr/>
        </p:nvSpPr>
        <p:spPr bwMode="auto">
          <a:xfrm>
            <a:off x="5486400" y="3962400"/>
            <a:ext cx="0" cy="457200"/>
          </a:xfrm>
          <a:prstGeom prst="line">
            <a:avLst/>
          </a:prstGeom>
          <a:noFill/>
          <a:ln w="9525">
            <a:solidFill>
              <a:schemeClr val="tx1"/>
            </a:solidFill>
            <a:round/>
            <a:headEnd/>
            <a:tailEnd/>
          </a:ln>
          <a:effectLst/>
        </p:spPr>
        <p:txBody>
          <a:bodyPr>
            <a:spAutoFit/>
          </a:bodyPr>
          <a:lstStyle/>
          <a:p>
            <a:endParaRPr lang="zh-CN" altLang="en-US"/>
          </a:p>
        </p:txBody>
      </p:sp>
      <p:sp>
        <p:nvSpPr>
          <p:cNvPr id="93209" name="Line 25"/>
          <p:cNvSpPr>
            <a:spLocks noChangeShapeType="1"/>
          </p:cNvSpPr>
          <p:nvPr/>
        </p:nvSpPr>
        <p:spPr bwMode="auto">
          <a:xfrm>
            <a:off x="6324600" y="3962400"/>
            <a:ext cx="0" cy="457200"/>
          </a:xfrm>
          <a:prstGeom prst="line">
            <a:avLst/>
          </a:prstGeom>
          <a:noFill/>
          <a:ln w="9525">
            <a:solidFill>
              <a:schemeClr val="tx1"/>
            </a:solidFill>
            <a:round/>
            <a:headEnd/>
            <a:tailEnd/>
          </a:ln>
          <a:effectLst/>
        </p:spPr>
        <p:txBody>
          <a:bodyPr>
            <a:spAutoFit/>
          </a:bodyPr>
          <a:lstStyle/>
          <a:p>
            <a:endParaRPr lang="zh-CN" altLang="en-US"/>
          </a:p>
        </p:txBody>
      </p:sp>
      <p:sp>
        <p:nvSpPr>
          <p:cNvPr id="93210" name="Line 26"/>
          <p:cNvSpPr>
            <a:spLocks noChangeShapeType="1"/>
          </p:cNvSpPr>
          <p:nvPr/>
        </p:nvSpPr>
        <p:spPr bwMode="auto">
          <a:xfrm>
            <a:off x="8229600" y="3962400"/>
            <a:ext cx="76200" cy="457200"/>
          </a:xfrm>
          <a:prstGeom prst="line">
            <a:avLst/>
          </a:prstGeom>
          <a:noFill/>
          <a:ln w="9525">
            <a:solidFill>
              <a:schemeClr val="tx1"/>
            </a:solidFill>
            <a:round/>
            <a:headEnd/>
            <a:tailEnd/>
          </a:ln>
          <a:effectLst/>
        </p:spPr>
        <p:txBody>
          <a:bodyPr>
            <a:spAutoFit/>
          </a:bodyPr>
          <a:lstStyle/>
          <a:p>
            <a:endParaRPr lang="zh-CN" altLang="en-US"/>
          </a:p>
        </p:txBody>
      </p:sp>
      <p:sp>
        <p:nvSpPr>
          <p:cNvPr id="93211" name="Line 27"/>
          <p:cNvSpPr>
            <a:spLocks noChangeShapeType="1"/>
          </p:cNvSpPr>
          <p:nvPr/>
        </p:nvSpPr>
        <p:spPr bwMode="auto">
          <a:xfrm flipH="1">
            <a:off x="6934200" y="3352800"/>
            <a:ext cx="457200" cy="381000"/>
          </a:xfrm>
          <a:prstGeom prst="line">
            <a:avLst/>
          </a:prstGeom>
          <a:noFill/>
          <a:ln w="9525">
            <a:solidFill>
              <a:schemeClr val="tx1"/>
            </a:solidFill>
            <a:round/>
            <a:headEnd/>
            <a:tailEnd/>
          </a:ln>
          <a:effectLst/>
        </p:spPr>
        <p:txBody>
          <a:bodyPr>
            <a:spAutoFit/>
          </a:bodyPr>
          <a:lstStyle/>
          <a:p>
            <a:endParaRPr lang="zh-CN" altLang="en-US"/>
          </a:p>
        </p:txBody>
      </p:sp>
      <p:sp>
        <p:nvSpPr>
          <p:cNvPr id="93212" name="Line 28"/>
          <p:cNvSpPr>
            <a:spLocks noChangeShapeType="1"/>
          </p:cNvSpPr>
          <p:nvPr/>
        </p:nvSpPr>
        <p:spPr bwMode="auto">
          <a:xfrm>
            <a:off x="7543800" y="3352800"/>
            <a:ext cx="609600" cy="381000"/>
          </a:xfrm>
          <a:prstGeom prst="line">
            <a:avLst/>
          </a:prstGeom>
          <a:noFill/>
          <a:ln w="9525">
            <a:solidFill>
              <a:schemeClr val="tx1"/>
            </a:solidFill>
            <a:round/>
            <a:headEnd/>
            <a:tailEnd/>
          </a:ln>
          <a:effectLst/>
        </p:spPr>
        <p:txBody>
          <a:bodyPr>
            <a:spAutoFit/>
          </a:bodyPr>
          <a:lstStyle/>
          <a:p>
            <a:endParaRPr lang="zh-CN" altLang="en-US"/>
          </a:p>
        </p:txBody>
      </p:sp>
      <p:sp>
        <p:nvSpPr>
          <p:cNvPr id="93213" name="Line 29"/>
          <p:cNvSpPr>
            <a:spLocks noChangeShapeType="1"/>
          </p:cNvSpPr>
          <p:nvPr/>
        </p:nvSpPr>
        <p:spPr bwMode="auto">
          <a:xfrm>
            <a:off x="7467600" y="3429000"/>
            <a:ext cx="76200" cy="228600"/>
          </a:xfrm>
          <a:prstGeom prst="line">
            <a:avLst/>
          </a:prstGeom>
          <a:noFill/>
          <a:ln w="9525">
            <a:solidFill>
              <a:schemeClr val="tx1"/>
            </a:solidFill>
            <a:round/>
            <a:headEnd/>
            <a:tailEnd/>
          </a:ln>
          <a:effectLst/>
        </p:spPr>
        <p:txBody>
          <a:bodyPr>
            <a:spAutoFit/>
          </a:bodyPr>
          <a:lstStyle/>
          <a:p>
            <a:endParaRPr lang="zh-CN" altLang="en-US"/>
          </a:p>
        </p:txBody>
      </p:sp>
      <p:sp>
        <p:nvSpPr>
          <p:cNvPr id="93214" name="Line 30"/>
          <p:cNvSpPr>
            <a:spLocks noChangeShapeType="1"/>
          </p:cNvSpPr>
          <p:nvPr/>
        </p:nvSpPr>
        <p:spPr bwMode="auto">
          <a:xfrm>
            <a:off x="7848600" y="4495800"/>
            <a:ext cx="0" cy="304800"/>
          </a:xfrm>
          <a:prstGeom prst="line">
            <a:avLst/>
          </a:prstGeom>
          <a:noFill/>
          <a:ln w="9525">
            <a:solidFill>
              <a:schemeClr val="tx1"/>
            </a:solidFill>
            <a:round/>
            <a:headEnd/>
            <a:tailEnd/>
          </a:ln>
          <a:effectLst/>
        </p:spPr>
        <p:txBody>
          <a:bodyPr>
            <a:spAutoFit/>
          </a:bodyPr>
          <a:lstStyle/>
          <a:p>
            <a:endParaRPr lang="zh-CN" altLang="en-US"/>
          </a:p>
        </p:txBody>
      </p:sp>
      <p:sp>
        <p:nvSpPr>
          <p:cNvPr id="93215" name="Line 31"/>
          <p:cNvSpPr>
            <a:spLocks noChangeShapeType="1"/>
          </p:cNvSpPr>
          <p:nvPr/>
        </p:nvSpPr>
        <p:spPr bwMode="auto">
          <a:xfrm flipH="1">
            <a:off x="7239000" y="3962400"/>
            <a:ext cx="228600" cy="304800"/>
          </a:xfrm>
          <a:prstGeom prst="line">
            <a:avLst/>
          </a:prstGeom>
          <a:noFill/>
          <a:ln w="9525">
            <a:solidFill>
              <a:schemeClr val="tx1"/>
            </a:solidFill>
            <a:round/>
            <a:headEnd/>
            <a:tailEnd/>
          </a:ln>
          <a:effectLst/>
        </p:spPr>
        <p:txBody>
          <a:bodyPr>
            <a:spAutoFit/>
          </a:bodyPr>
          <a:lstStyle/>
          <a:p>
            <a:endParaRPr lang="zh-CN" altLang="en-US"/>
          </a:p>
        </p:txBody>
      </p:sp>
      <p:sp>
        <p:nvSpPr>
          <p:cNvPr id="93216" name="Line 32"/>
          <p:cNvSpPr>
            <a:spLocks noChangeShapeType="1"/>
          </p:cNvSpPr>
          <p:nvPr/>
        </p:nvSpPr>
        <p:spPr bwMode="auto">
          <a:xfrm>
            <a:off x="7543800" y="3962400"/>
            <a:ext cx="228600" cy="304800"/>
          </a:xfrm>
          <a:prstGeom prst="line">
            <a:avLst/>
          </a:prstGeom>
          <a:noFill/>
          <a:ln w="9525">
            <a:solidFill>
              <a:schemeClr val="tx1"/>
            </a:solidFill>
            <a:round/>
            <a:headEnd/>
            <a:tailEnd/>
          </a:ln>
          <a:effectLst/>
        </p:spPr>
        <p:txBody>
          <a:bodyPr>
            <a:spAutoFit/>
          </a:bodyPr>
          <a:lstStyle/>
          <a:p>
            <a:endParaRPr lang="zh-CN" altLang="en-US"/>
          </a:p>
        </p:txBody>
      </p:sp>
      <p:sp>
        <p:nvSpPr>
          <p:cNvPr id="93217" name="Line 33"/>
          <p:cNvSpPr>
            <a:spLocks noChangeShapeType="1"/>
          </p:cNvSpPr>
          <p:nvPr/>
        </p:nvSpPr>
        <p:spPr bwMode="auto">
          <a:xfrm>
            <a:off x="7239000" y="4495800"/>
            <a:ext cx="0" cy="304800"/>
          </a:xfrm>
          <a:prstGeom prst="line">
            <a:avLst/>
          </a:prstGeom>
          <a:noFill/>
          <a:ln w="9525">
            <a:solidFill>
              <a:schemeClr val="tx1"/>
            </a:solidFill>
            <a:round/>
            <a:headEnd/>
            <a:tailEnd/>
          </a:ln>
          <a:effectLst/>
        </p:spPr>
        <p:txBody>
          <a:bodyPr>
            <a:spAutoFit/>
          </a:bodyPr>
          <a:lstStyle/>
          <a:p>
            <a:endParaRPr lang="zh-CN" altLang="en-US"/>
          </a:p>
        </p:txBody>
      </p:sp>
      <p:sp>
        <p:nvSpPr>
          <p:cNvPr id="33" name="Rectangle 5"/>
          <p:cNvSpPr>
            <a:spLocks noChangeArrowheads="1"/>
          </p:cNvSpPr>
          <p:nvPr/>
        </p:nvSpPr>
        <p:spPr bwMode="auto">
          <a:xfrm>
            <a:off x="5807075" y="64068"/>
            <a:ext cx="3733800" cy="3200400"/>
          </a:xfrm>
          <a:prstGeom prst="rect">
            <a:avLst/>
          </a:prstGeom>
          <a:noFill/>
          <a:ln w="9525">
            <a:noFill/>
            <a:miter lim="800000"/>
            <a:headEnd/>
            <a:tailEnd/>
          </a:ln>
        </p:spPr>
        <p:txBody>
          <a:bodyPr/>
          <a:lstStyle/>
          <a:p>
            <a:pPr marL="342900" indent="-342900" algn="l">
              <a:spcBef>
                <a:spcPct val="20000"/>
              </a:spcBef>
            </a:pPr>
            <a:r>
              <a:rPr lang="zh-CN" altLang="en-US" sz="2000" dirty="0" smtClean="0">
                <a:latin typeface="+mn-ea"/>
                <a:ea typeface="+mn-ea"/>
              </a:rPr>
              <a:t>非终结符</a:t>
            </a:r>
            <a:r>
              <a:rPr lang="zh-CN" altLang="en-US" sz="2000" dirty="0">
                <a:latin typeface="+mn-ea"/>
                <a:ea typeface="+mn-ea"/>
              </a:rPr>
              <a:t>的</a:t>
            </a:r>
            <a:r>
              <a:rPr lang="en-US" altLang="zh-CN" sz="2000" dirty="0">
                <a:latin typeface="+mn-ea"/>
                <a:ea typeface="+mn-ea"/>
              </a:rPr>
              <a:t>FOLLOW</a:t>
            </a:r>
            <a:r>
              <a:rPr lang="zh-CN" altLang="en-US" sz="2000" dirty="0">
                <a:latin typeface="+mn-ea"/>
                <a:ea typeface="+mn-ea"/>
              </a:rPr>
              <a:t>集合：</a:t>
            </a:r>
          </a:p>
          <a:p>
            <a:pPr marL="342900" indent="-342900" algn="l">
              <a:spcBef>
                <a:spcPct val="20000"/>
              </a:spcBef>
            </a:pPr>
            <a:r>
              <a:rPr lang="en-US" altLang="zh-CN" dirty="0">
                <a:latin typeface="Times New Roman" panose="02020603050405020304" pitchFamily="18" charset="0"/>
                <a:ea typeface="+mn-ea"/>
                <a:cs typeface="Times New Roman" panose="02020603050405020304" pitchFamily="18" charset="0"/>
              </a:rPr>
              <a:t>FOLLOW(E)=</a:t>
            </a:r>
            <a:r>
              <a:rPr lang="zh-CN" altLang="en-US"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a:t>
            </a:r>
          </a:p>
          <a:p>
            <a:pPr marL="342900" indent="-342900" algn="l">
              <a:spcBef>
                <a:spcPct val="20000"/>
              </a:spcBef>
            </a:pPr>
            <a:r>
              <a:rPr lang="en-US" altLang="zh-CN" dirty="0">
                <a:latin typeface="Times New Roman" panose="02020603050405020304" pitchFamily="18" charset="0"/>
                <a:ea typeface="+mn-ea"/>
                <a:cs typeface="Times New Roman" panose="02020603050405020304" pitchFamily="18" charset="0"/>
              </a:rPr>
              <a:t>FOLLOW(E’)=</a:t>
            </a:r>
            <a:r>
              <a:rPr lang="zh-CN" altLang="en-US"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a:t>
            </a:r>
          </a:p>
          <a:p>
            <a:pPr marL="342900" indent="-342900" algn="l">
              <a:spcBef>
                <a:spcPct val="20000"/>
              </a:spcBef>
            </a:pPr>
            <a:r>
              <a:rPr lang="en-US" altLang="zh-CN" dirty="0">
                <a:latin typeface="Times New Roman" panose="02020603050405020304" pitchFamily="18" charset="0"/>
                <a:ea typeface="+mn-ea"/>
                <a:cs typeface="Times New Roman" panose="02020603050405020304" pitchFamily="18" charset="0"/>
              </a:rPr>
              <a:t>FOLLOW(T)=</a:t>
            </a:r>
            <a:r>
              <a:rPr lang="zh-CN" altLang="en-US"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rPr>
              <a:t>, ),$</a:t>
            </a:r>
            <a:r>
              <a:rPr lang="zh-CN" altLang="en-US" dirty="0">
                <a:latin typeface="Times New Roman" panose="02020603050405020304" pitchFamily="18" charset="0"/>
                <a:ea typeface="+mn-ea"/>
                <a:cs typeface="Times New Roman" panose="02020603050405020304" pitchFamily="18" charset="0"/>
              </a:rPr>
              <a:t>｝</a:t>
            </a:r>
          </a:p>
          <a:p>
            <a:pPr marL="342900" indent="-342900" algn="l">
              <a:spcBef>
                <a:spcPct val="20000"/>
              </a:spcBef>
            </a:pPr>
            <a:r>
              <a:rPr lang="en-US" altLang="zh-CN" dirty="0">
                <a:latin typeface="Times New Roman" panose="02020603050405020304" pitchFamily="18" charset="0"/>
                <a:ea typeface="+mn-ea"/>
                <a:cs typeface="Times New Roman" panose="02020603050405020304" pitchFamily="18" charset="0"/>
              </a:rPr>
              <a:t>FOLLOW(T’)=</a:t>
            </a:r>
            <a:r>
              <a:rPr lang="zh-CN" altLang="en-US"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rPr>
              <a:t>, ),$}                    </a:t>
            </a:r>
          </a:p>
          <a:p>
            <a:pPr marL="342900" indent="-342900" algn="l">
              <a:spcBef>
                <a:spcPct val="20000"/>
              </a:spcBef>
            </a:pPr>
            <a:r>
              <a:rPr lang="en-US" altLang="zh-CN" dirty="0">
                <a:latin typeface="Times New Roman" panose="02020603050405020304" pitchFamily="18" charset="0"/>
                <a:ea typeface="+mn-ea"/>
                <a:cs typeface="Times New Roman" panose="02020603050405020304" pitchFamily="18" charset="0"/>
              </a:rPr>
              <a:t>FOLLOW(F)=</a:t>
            </a:r>
            <a:r>
              <a:rPr lang="zh-CN" altLang="en-US"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cs typeface="Times New Roman" panose="02020603050405020304" pitchFamily="18" charset="0"/>
              </a:rPr>
              <a:t>, ), $}               </a:t>
            </a:r>
          </a:p>
          <a:p>
            <a:pPr marL="342900" indent="-342900" algn="l">
              <a:spcBef>
                <a:spcPct val="20000"/>
              </a:spcBef>
              <a:buFontTx/>
              <a:buChar char="•"/>
            </a:pPr>
            <a:endParaRPr lang="en-US" altLang="zh-CN" sz="2000" dirty="0">
              <a:latin typeface="Arial" charset="0"/>
            </a:endParaRPr>
          </a:p>
        </p:txBody>
      </p:sp>
    </p:spTree>
    <p:extLst>
      <p:ext uri="{BB962C8B-B14F-4D97-AF65-F5344CB8AC3E}">
        <p14:creationId xmlns:p14="http://schemas.microsoft.com/office/powerpoint/2010/main" val="307609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187">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3187">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318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3187">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318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318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31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31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319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320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320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319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319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320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320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319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320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320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320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31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1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31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321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321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321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9319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321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321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319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320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321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20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321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9321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3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p:bldP spid="93189" grpId="0"/>
      <p:bldP spid="93190" grpId="0"/>
      <p:bldP spid="93191" grpId="0"/>
      <p:bldP spid="93192" grpId="0"/>
      <p:bldP spid="93193" grpId="0"/>
      <p:bldP spid="93194" grpId="0"/>
      <p:bldP spid="93195" grpId="0"/>
      <p:bldP spid="93196" grpId="0"/>
      <p:bldP spid="93198" grpId="0"/>
      <p:bldP spid="93199" grpId="0"/>
      <p:bldP spid="93200" grpId="0"/>
      <p:bldP spid="93201" grpId="0"/>
      <p:bldP spid="93202" grpId="0"/>
      <p:bldP spid="93203" grpId="0"/>
      <p:bldP spid="93204" grpId="0" animBg="1"/>
      <p:bldP spid="93205" grpId="0" animBg="1"/>
      <p:bldP spid="93206" grpId="0" animBg="1"/>
      <p:bldP spid="93207" grpId="0" animBg="1"/>
      <p:bldP spid="93208" grpId="0" animBg="1"/>
      <p:bldP spid="93209" grpId="0" animBg="1"/>
      <p:bldP spid="93210" grpId="0" animBg="1"/>
      <p:bldP spid="93211" grpId="0" animBg="1"/>
      <p:bldP spid="93212" grpId="0" animBg="1"/>
      <p:bldP spid="93213" grpId="0" animBg="1"/>
      <p:bldP spid="93214" grpId="0" animBg="1"/>
      <p:bldP spid="93215" grpId="0" animBg="1"/>
      <p:bldP spid="93216" grpId="0" animBg="1"/>
      <p:bldP spid="932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zh-CN"/>
              <a:t>LL(1) </a:t>
            </a:r>
            <a:r>
              <a:rPr lang="zh-CN" altLang="en-US"/>
              <a:t>分析条件</a:t>
            </a:r>
          </a:p>
        </p:txBody>
      </p:sp>
      <p:sp>
        <p:nvSpPr>
          <p:cNvPr id="94211" name="Rectangle 3"/>
          <p:cNvSpPr>
            <a:spLocks noGrp="1" noChangeArrowheads="1"/>
          </p:cNvSpPr>
          <p:nvPr>
            <p:ph idx="1"/>
          </p:nvPr>
        </p:nvSpPr>
        <p:spPr>
          <a:xfrm>
            <a:off x="549275" y="1678421"/>
            <a:ext cx="8042276" cy="4343400"/>
          </a:xfrm>
        </p:spPr>
        <p:txBody>
          <a:bodyPr>
            <a:normAutofit/>
          </a:bodyPr>
          <a:lstStyle/>
          <a:p>
            <a:pPr>
              <a:lnSpc>
                <a:spcPct val="90000"/>
              </a:lnSpc>
            </a:pPr>
            <a:r>
              <a:rPr lang="zh-CN" altLang="en-US" dirty="0" smtClean="0">
                <a:solidFill>
                  <a:srgbClr val="FF0000"/>
                </a:solidFill>
                <a:latin typeface="华文楷体" panose="02010600040101010101" pitchFamily="2" charset="-122"/>
                <a:ea typeface="华文楷体" panose="02010600040101010101" pitchFamily="2" charset="-122"/>
              </a:rPr>
              <a:t>一</a:t>
            </a:r>
            <a:r>
              <a:rPr lang="zh-CN" altLang="en-US" dirty="0">
                <a:solidFill>
                  <a:srgbClr val="FF0000"/>
                </a:solidFill>
                <a:latin typeface="华文楷体" panose="02010600040101010101" pitchFamily="2" charset="-122"/>
                <a:ea typeface="华文楷体" panose="02010600040101010101" pitchFamily="2" charset="-122"/>
              </a:rPr>
              <a:t>个文法</a:t>
            </a:r>
            <a:r>
              <a:rPr lang="en-US" altLang="zh-CN" dirty="0">
                <a:solidFill>
                  <a:srgbClr val="FF0000"/>
                </a:solidFill>
                <a:latin typeface="华文楷体" panose="02010600040101010101" pitchFamily="2" charset="-122"/>
                <a:ea typeface="华文楷体" panose="02010600040101010101" pitchFamily="2" charset="-122"/>
              </a:rPr>
              <a:t>G</a:t>
            </a:r>
            <a:r>
              <a:rPr lang="zh-CN" altLang="en-US" dirty="0">
                <a:solidFill>
                  <a:srgbClr val="FF0000"/>
                </a:solidFill>
                <a:latin typeface="华文楷体" panose="02010600040101010101" pitchFamily="2" charset="-122"/>
                <a:ea typeface="华文楷体" panose="02010600040101010101" pitchFamily="2" charset="-122"/>
              </a:rPr>
              <a:t>是</a:t>
            </a:r>
            <a:r>
              <a:rPr lang="en-US" altLang="zh-CN" dirty="0">
                <a:solidFill>
                  <a:srgbClr val="FF0000"/>
                </a:solidFill>
                <a:latin typeface="华文楷体" panose="02010600040101010101" pitchFamily="2" charset="-122"/>
                <a:ea typeface="华文楷体" panose="02010600040101010101" pitchFamily="2" charset="-122"/>
              </a:rPr>
              <a:t>LL</a:t>
            </a:r>
            <a:r>
              <a:rPr lang="zh-CN" altLang="en-US" dirty="0">
                <a:solidFill>
                  <a:srgbClr val="FF0000"/>
                </a:solidFill>
                <a:latin typeface="华文楷体" panose="02010600040101010101" pitchFamily="2" charset="-122"/>
                <a:ea typeface="华文楷体" panose="02010600040101010101" pitchFamily="2" charset="-122"/>
              </a:rPr>
              <a:t>（</a:t>
            </a:r>
            <a:r>
              <a:rPr lang="en-US" altLang="zh-CN" dirty="0">
                <a:solidFill>
                  <a:srgbClr val="FF0000"/>
                </a:solidFill>
                <a:latin typeface="华文楷体" panose="02010600040101010101" pitchFamily="2" charset="-122"/>
                <a:ea typeface="华文楷体" panose="02010600040101010101" pitchFamily="2" charset="-122"/>
              </a:rPr>
              <a:t>1</a:t>
            </a:r>
            <a:r>
              <a:rPr lang="zh-CN" altLang="en-US" dirty="0">
                <a:solidFill>
                  <a:srgbClr val="FF0000"/>
                </a:solidFill>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的，当且仅当对于</a:t>
            </a:r>
            <a:r>
              <a:rPr lang="en-US" altLang="zh-CN" dirty="0">
                <a:latin typeface="华文楷体" panose="02010600040101010101" pitchFamily="2" charset="-122"/>
                <a:ea typeface="华文楷体" panose="02010600040101010101" pitchFamily="2" charset="-122"/>
              </a:rPr>
              <a:t>G</a:t>
            </a:r>
            <a:r>
              <a:rPr lang="zh-CN" altLang="en-US" dirty="0">
                <a:latin typeface="华文楷体" panose="02010600040101010101" pitchFamily="2" charset="-122"/>
                <a:ea typeface="华文楷体" panose="02010600040101010101" pitchFamily="2" charset="-122"/>
              </a:rPr>
              <a:t>的每一个非终结符Ａ的任何两个不同产生式Ａ</a:t>
            </a:r>
            <a:r>
              <a:rPr lang="zh-CN" altLang="en-US" dirty="0">
                <a:latin typeface="华文楷体" panose="02010600040101010101" pitchFamily="2" charset="-122"/>
                <a:ea typeface="华文楷体" panose="02010600040101010101" pitchFamily="2" charset="-122"/>
                <a:sym typeface="Symbol" pitchFamily="18" charset="2"/>
              </a:rPr>
              <a:t></a:t>
            </a:r>
            <a:r>
              <a:rPr lang="zh-CN" altLang="en-US"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α</a:t>
            </a:r>
            <a:r>
              <a:rPr lang="en-US" altLang="zh-CN" dirty="0">
                <a:latin typeface="华文楷体" panose="02010600040101010101" pitchFamily="2" charset="-122"/>
                <a:ea typeface="华文楷体" panose="02010600040101010101" pitchFamily="2" charset="-122"/>
                <a:sym typeface="Symbol" pitchFamily="18" charset="2"/>
              </a:rPr>
              <a:t></a:t>
            </a:r>
            <a:r>
              <a:rPr lang="en-US" altLang="zh-CN" dirty="0">
                <a:latin typeface="华文楷体" panose="02010600040101010101" pitchFamily="2" charset="-122"/>
                <a:ea typeface="华文楷体" panose="02010600040101010101" pitchFamily="2" charset="-122"/>
              </a:rPr>
              <a:t>β</a:t>
            </a:r>
            <a:r>
              <a:rPr lang="zh-CN" altLang="en-US" dirty="0">
                <a:latin typeface="华文楷体" panose="02010600040101010101" pitchFamily="2" charset="-122"/>
                <a:ea typeface="华文楷体" panose="02010600040101010101" pitchFamily="2" charset="-122"/>
              </a:rPr>
              <a:t>，下面的条件成立：</a:t>
            </a:r>
          </a:p>
          <a:p>
            <a:pPr>
              <a:lnSpc>
                <a:spcPct val="90000"/>
              </a:lnSpc>
              <a:buFontTx/>
              <a:buNone/>
            </a:pPr>
            <a:r>
              <a:rPr lang="zh-CN" altLang="en-US"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文法不含左递归。</a:t>
            </a:r>
          </a:p>
          <a:p>
            <a:pPr>
              <a:lnSpc>
                <a:spcPct val="90000"/>
              </a:lnSpc>
              <a:buFontTx/>
              <a:buNone/>
            </a:pPr>
            <a:r>
              <a:rPr lang="zh-CN" altLang="en-US"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2.FIRST</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α</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FIRST(β)=</a:t>
            </a:r>
            <a:r>
              <a:rPr lang="en-US" altLang="zh-CN" dirty="0">
                <a:latin typeface="华文楷体" panose="02010600040101010101" pitchFamily="2" charset="-122"/>
                <a:ea typeface="华文楷体" panose="02010600040101010101" pitchFamily="2" charset="-122"/>
                <a:sym typeface="Symbol" pitchFamily="18" charset="2"/>
              </a:rPr>
              <a:t>,</a:t>
            </a:r>
            <a:r>
              <a:rPr lang="zh-CN" altLang="en-US" dirty="0">
                <a:latin typeface="华文楷体" panose="02010600040101010101" pitchFamily="2" charset="-122"/>
                <a:ea typeface="华文楷体" panose="02010600040101010101" pitchFamily="2" charset="-122"/>
              </a:rPr>
              <a:t>也就是</a:t>
            </a:r>
            <a:r>
              <a:rPr lang="en-US" altLang="zh-CN" dirty="0">
                <a:latin typeface="华文楷体" panose="02010600040101010101" pitchFamily="2" charset="-122"/>
                <a:ea typeface="华文楷体" panose="02010600040101010101" pitchFamily="2" charset="-122"/>
              </a:rPr>
              <a:t>α</a:t>
            </a:r>
            <a:r>
              <a:rPr lang="en-US" altLang="zh-CN" dirty="0">
                <a:latin typeface="华文楷体" panose="02010600040101010101" pitchFamily="2" charset="-122"/>
                <a:ea typeface="华文楷体" panose="02010600040101010101" pitchFamily="2" charset="-122"/>
                <a:sym typeface="Symbol" pitchFamily="18" charset="2"/>
              </a:rPr>
              <a:t></a:t>
            </a:r>
            <a:r>
              <a:rPr lang="zh-CN" altLang="en-US"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β</a:t>
            </a:r>
            <a:r>
              <a:rPr lang="zh-CN" altLang="en-US" dirty="0">
                <a:latin typeface="华文楷体" panose="02010600040101010101" pitchFamily="2" charset="-122"/>
                <a:ea typeface="华文楷体" panose="02010600040101010101" pitchFamily="2" charset="-122"/>
              </a:rPr>
              <a:t>推导不出以同一个终结符</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为首的符号串；它们不应该都能推出空字</a:t>
            </a:r>
            <a:r>
              <a:rPr lang="zh-CN" altLang="zh-CN" dirty="0">
                <a:latin typeface="华文楷体" panose="02010600040101010101" pitchFamily="2" charset="-122"/>
                <a:ea typeface="华文楷体" panose="02010600040101010101" pitchFamily="2" charset="-122"/>
                <a:sym typeface="Symbol" pitchFamily="18" charset="2"/>
              </a:rPr>
              <a:t></a:t>
            </a:r>
            <a:r>
              <a:rPr lang="zh-CN" altLang="en-US" dirty="0">
                <a:latin typeface="华文楷体" panose="02010600040101010101" pitchFamily="2" charset="-122"/>
                <a:ea typeface="华文楷体" panose="02010600040101010101" pitchFamily="2" charset="-122"/>
                <a:sym typeface="Symbol" pitchFamily="18" charset="2"/>
              </a:rPr>
              <a:t>。</a:t>
            </a:r>
            <a:endParaRPr lang="zh-CN" altLang="en-US" dirty="0">
              <a:latin typeface="华文楷体" panose="02010600040101010101" pitchFamily="2" charset="-122"/>
              <a:ea typeface="华文楷体" panose="02010600040101010101" pitchFamily="2" charset="-122"/>
            </a:endParaRPr>
          </a:p>
          <a:p>
            <a:pPr>
              <a:lnSpc>
                <a:spcPct val="90000"/>
              </a:lnSpc>
              <a:buFontTx/>
              <a:buNone/>
            </a:pPr>
            <a:r>
              <a:rPr lang="zh-CN" altLang="en-US"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假若</a:t>
            </a:r>
            <a:r>
              <a:rPr lang="en-US" altLang="zh-CN" dirty="0">
                <a:latin typeface="华文楷体" panose="02010600040101010101" pitchFamily="2" charset="-122"/>
                <a:ea typeface="华文楷体" panose="02010600040101010101" pitchFamily="2" charset="-122"/>
              </a:rPr>
              <a:t>β </a:t>
            </a:r>
            <a:r>
              <a:rPr lang="en-US" altLang="zh-CN" dirty="0">
                <a:latin typeface="华文楷体" panose="02010600040101010101" pitchFamily="2" charset="-122"/>
                <a:ea typeface="华文楷体" panose="02010600040101010101" pitchFamily="2" charset="-122"/>
                <a:sym typeface="Symbol" pitchFamily="18" charset="2"/>
              </a:rPr>
              <a:t>=&gt;*</a:t>
            </a:r>
            <a:r>
              <a:rPr lang="en-US" altLang="zh-CN"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sym typeface="Symbol" pitchFamily="18" charset="2"/>
              </a:rPr>
              <a:t></a:t>
            </a:r>
            <a:r>
              <a:rPr lang="zh-CN" altLang="en-US" dirty="0">
                <a:latin typeface="华文楷体" panose="02010600040101010101" pitchFamily="2" charset="-122"/>
                <a:ea typeface="华文楷体" panose="02010600040101010101" pitchFamily="2" charset="-122"/>
              </a:rPr>
              <a:t>，那么，</a:t>
            </a:r>
            <a:r>
              <a:rPr lang="en-US" altLang="zh-CN" dirty="0">
                <a:latin typeface="华文楷体" panose="02010600040101010101" pitchFamily="2" charset="-122"/>
                <a:ea typeface="华文楷体" panose="02010600040101010101" pitchFamily="2" charset="-122"/>
              </a:rPr>
              <a:t>FIRST</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α)∩FOLLOW</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sym typeface="Symbol" pitchFamily="18" charset="2"/>
              </a:rPr>
              <a:t></a:t>
            </a:r>
            <a:r>
              <a:rPr lang="en-US" altLang="zh-CN" dirty="0">
                <a:latin typeface="华文楷体" panose="02010600040101010101" pitchFamily="2" charset="-122"/>
                <a:ea typeface="华文楷体" panose="02010600040101010101" pitchFamily="2" charset="-122"/>
                <a:sym typeface="Symbol" pitchFamily="18" charset="2"/>
              </a:rPr>
              <a:t>. </a:t>
            </a:r>
            <a:r>
              <a:rPr lang="zh-CN" altLang="en-US" dirty="0" smtClean="0">
                <a:latin typeface="华文楷体" panose="02010600040101010101" pitchFamily="2" charset="-122"/>
                <a:ea typeface="华文楷体" panose="02010600040101010101" pitchFamily="2" charset="-122"/>
              </a:rPr>
              <a:t>也就是说，若</a:t>
            </a:r>
            <a:r>
              <a:rPr lang="en-US" altLang="zh-CN" dirty="0">
                <a:latin typeface="华文楷体" panose="02010600040101010101" pitchFamily="2" charset="-122"/>
                <a:ea typeface="华文楷体" panose="02010600040101010101" pitchFamily="2" charset="-122"/>
              </a:rPr>
              <a:t>β </a:t>
            </a:r>
            <a:r>
              <a:rPr lang="en-US" altLang="zh-CN" dirty="0">
                <a:latin typeface="华文楷体" panose="02010600040101010101" pitchFamily="2" charset="-122"/>
                <a:ea typeface="华文楷体" panose="02010600040101010101" pitchFamily="2" charset="-122"/>
                <a:sym typeface="Symbol" pitchFamily="18" charset="2"/>
              </a:rPr>
              <a:t>=&gt;*</a:t>
            </a:r>
            <a:r>
              <a:rPr lang="en-US" altLang="zh-CN"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sym typeface="Symbol" pitchFamily="18" charset="2"/>
              </a:rPr>
              <a:t>.</a:t>
            </a:r>
            <a:r>
              <a:rPr lang="zh-CN" altLang="en-US" dirty="0">
                <a:latin typeface="华文楷体" panose="02010600040101010101" pitchFamily="2" charset="-122"/>
                <a:ea typeface="华文楷体" panose="02010600040101010101" pitchFamily="2" charset="-122"/>
              </a:rPr>
              <a:t>则</a:t>
            </a:r>
            <a:r>
              <a:rPr lang="en-US" altLang="zh-CN" dirty="0">
                <a:latin typeface="华文楷体" panose="02010600040101010101" pitchFamily="2" charset="-122"/>
                <a:ea typeface="华文楷体" panose="02010600040101010101" pitchFamily="2" charset="-122"/>
              </a:rPr>
              <a:t>α</a:t>
            </a:r>
            <a:r>
              <a:rPr lang="zh-CN" altLang="en-US" dirty="0">
                <a:latin typeface="华文楷体" panose="02010600040101010101" pitchFamily="2" charset="-122"/>
                <a:ea typeface="华文楷体" panose="02010600040101010101" pitchFamily="2" charset="-122"/>
              </a:rPr>
              <a:t>所能推出的串的首符号不应在</a:t>
            </a:r>
            <a:r>
              <a:rPr lang="en-US" altLang="zh-CN" dirty="0">
                <a:latin typeface="华文楷体" panose="02010600040101010101" pitchFamily="2" charset="-122"/>
                <a:ea typeface="华文楷体" panose="02010600040101010101" pitchFamily="2" charset="-122"/>
              </a:rPr>
              <a:t>FOLLOW(A</a:t>
            </a:r>
            <a:r>
              <a:rPr lang="zh-CN" altLang="en-US" dirty="0">
                <a:latin typeface="华文楷体" panose="02010600040101010101" pitchFamily="2" charset="-122"/>
                <a:ea typeface="华文楷体" panose="02010600040101010101" pitchFamily="2" charset="-122"/>
              </a:rPr>
              <a:t>）中。</a:t>
            </a:r>
          </a:p>
          <a:p>
            <a:pPr>
              <a:lnSpc>
                <a:spcPct val="90000"/>
              </a:lnSpc>
              <a:buFontTx/>
              <a:buNone/>
            </a:pPr>
            <a:endParaRPr lang="en-US" altLang="zh-CN" sz="2000" dirty="0"/>
          </a:p>
        </p:txBody>
      </p:sp>
      <p:sp>
        <p:nvSpPr>
          <p:cNvPr id="5" name="灯片编号占位符 5"/>
          <p:cNvSpPr>
            <a:spLocks noGrp="1"/>
          </p:cNvSpPr>
          <p:nvPr>
            <p:ph type="sldNum" sz="quarter" idx="12"/>
          </p:nvPr>
        </p:nvSpPr>
        <p:spPr/>
        <p:txBody>
          <a:bodyPr/>
          <a:lstStyle/>
          <a:p>
            <a:fld id="{78F5DD66-E309-4DF1-9066-10060257FD46}" type="slidenum">
              <a:rPr lang="en-US" altLang="zh-CN"/>
              <a:pPr/>
              <a:t>23</a:t>
            </a:fld>
            <a:endParaRPr lang="en-US" altLang="zh-CN"/>
          </a:p>
        </p:txBody>
      </p:sp>
    </p:spTree>
    <p:extLst>
      <p:ext uri="{BB962C8B-B14F-4D97-AF65-F5344CB8AC3E}">
        <p14:creationId xmlns:p14="http://schemas.microsoft.com/office/powerpoint/2010/main" val="273616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a:t>LL(1) </a:t>
            </a:r>
            <a:r>
              <a:rPr lang="zh-CN" altLang="en-US"/>
              <a:t>分析条件</a:t>
            </a:r>
          </a:p>
        </p:txBody>
      </p:sp>
      <p:sp>
        <p:nvSpPr>
          <p:cNvPr id="95235" name="Rectangle 3"/>
          <p:cNvSpPr>
            <a:spLocks noGrp="1" noChangeArrowheads="1"/>
          </p:cNvSpPr>
          <p:nvPr>
            <p:ph idx="1"/>
          </p:nvPr>
        </p:nvSpPr>
        <p:spPr/>
        <p:txBody>
          <a:bodyPr/>
          <a:lstStyle/>
          <a:p>
            <a:r>
              <a:rPr lang="en-US" altLang="zh-CN" dirty="0" smtClean="0"/>
              <a:t>LL</a:t>
            </a:r>
            <a:r>
              <a:rPr lang="en-US" altLang="zh-CN" dirty="0"/>
              <a:t>(1</a:t>
            </a:r>
            <a:r>
              <a:rPr lang="en-US" altLang="zh-CN" dirty="0" smtClean="0"/>
              <a:t>)</a:t>
            </a:r>
            <a:r>
              <a:rPr lang="zh-CN" altLang="en-US" dirty="0"/>
              <a:t>文法</a:t>
            </a:r>
          </a:p>
          <a:p>
            <a:pPr>
              <a:buFontTx/>
              <a:buNone/>
            </a:pPr>
            <a:r>
              <a:rPr lang="zh-CN" altLang="en-US" dirty="0"/>
              <a:t>        第一个</a:t>
            </a:r>
            <a:r>
              <a:rPr lang="en-US" altLang="zh-CN" dirty="0"/>
              <a:t>L    </a:t>
            </a:r>
            <a:r>
              <a:rPr lang="zh-CN" altLang="en-US" dirty="0"/>
              <a:t>从左到右扫描输入串</a:t>
            </a:r>
          </a:p>
          <a:p>
            <a:pPr>
              <a:buFontTx/>
              <a:buNone/>
            </a:pPr>
            <a:r>
              <a:rPr lang="zh-CN" altLang="en-US" dirty="0"/>
              <a:t>        第二个</a:t>
            </a:r>
            <a:r>
              <a:rPr lang="en-US" altLang="zh-CN" dirty="0"/>
              <a:t>L    </a:t>
            </a:r>
            <a:r>
              <a:rPr lang="zh-CN" altLang="en-US" dirty="0"/>
              <a:t>生成的是最左推导</a:t>
            </a:r>
          </a:p>
          <a:p>
            <a:pPr>
              <a:buFontTx/>
              <a:buNone/>
            </a:pPr>
            <a:r>
              <a:rPr lang="zh-CN" altLang="en-US" dirty="0"/>
              <a:t>                  </a:t>
            </a:r>
            <a:r>
              <a:rPr lang="en-US" altLang="zh-CN" dirty="0"/>
              <a:t>1    </a:t>
            </a:r>
            <a:r>
              <a:rPr lang="zh-CN" altLang="en-US" dirty="0"/>
              <a:t>向前看一个输入</a:t>
            </a:r>
            <a:r>
              <a:rPr lang="zh-CN" altLang="en-US" dirty="0" smtClean="0"/>
              <a:t>符号</a:t>
            </a:r>
            <a:endParaRPr lang="en-US" altLang="zh-CN" dirty="0" smtClean="0"/>
          </a:p>
          <a:p>
            <a:pPr>
              <a:buFontTx/>
              <a:buNone/>
            </a:pPr>
            <a:endParaRPr lang="zh-CN" altLang="en-US" dirty="0"/>
          </a:p>
          <a:p>
            <a:pPr>
              <a:buFontTx/>
              <a:buNone/>
            </a:pPr>
            <a:endParaRPr lang="en-US" altLang="zh-CN" dirty="0"/>
          </a:p>
        </p:txBody>
      </p:sp>
      <p:sp>
        <p:nvSpPr>
          <p:cNvPr id="5" name="灯片编号占位符 5"/>
          <p:cNvSpPr>
            <a:spLocks noGrp="1"/>
          </p:cNvSpPr>
          <p:nvPr>
            <p:ph type="sldNum" sz="quarter" idx="12"/>
          </p:nvPr>
        </p:nvSpPr>
        <p:spPr/>
        <p:txBody>
          <a:bodyPr/>
          <a:lstStyle/>
          <a:p>
            <a:fld id="{57E1B63E-A1D2-489A-A6C4-D22F50DDF1D8}" type="slidenum">
              <a:rPr lang="en-US" altLang="zh-CN"/>
              <a:pPr/>
              <a:t>24</a:t>
            </a:fld>
            <a:endParaRPr lang="en-US" altLang="zh-CN"/>
          </a:p>
        </p:txBody>
      </p:sp>
    </p:spTree>
    <p:extLst>
      <p:ext uri="{BB962C8B-B14F-4D97-AF65-F5344CB8AC3E}">
        <p14:creationId xmlns:p14="http://schemas.microsoft.com/office/powerpoint/2010/main" val="32221953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228600" y="457200"/>
            <a:ext cx="8259763" cy="1600200"/>
          </a:xfrm>
        </p:spPr>
        <p:txBody>
          <a:bodyPr/>
          <a:lstStyle/>
          <a:p>
            <a:pPr algn="l"/>
            <a:r>
              <a:rPr lang="zh-CN" altLang="en-US" sz="2800" dirty="0"/>
              <a:t>例：判断下面的文法是否为</a:t>
            </a:r>
            <a:r>
              <a:rPr lang="en-US" altLang="zh-CN" sz="2800" dirty="0"/>
              <a:t>LL(1)</a:t>
            </a:r>
            <a:r>
              <a:rPr lang="zh-CN" altLang="en-US" sz="2800" dirty="0"/>
              <a:t>文法，如不是请改写为</a:t>
            </a:r>
            <a:r>
              <a:rPr lang="en-US" altLang="zh-CN" sz="2800" dirty="0"/>
              <a:t>LL(1)</a:t>
            </a:r>
            <a:r>
              <a:rPr lang="zh-CN" altLang="en-US" sz="2800" dirty="0"/>
              <a:t>文法。</a:t>
            </a:r>
            <a:br>
              <a:rPr lang="zh-CN" altLang="en-US" sz="2800" dirty="0"/>
            </a:br>
            <a:r>
              <a:rPr lang="zh-CN" altLang="en-US" sz="2800" dirty="0"/>
              <a:t>          </a:t>
            </a:r>
            <a:r>
              <a:rPr lang="en-US" altLang="zh-CN" sz="2800" dirty="0"/>
              <a:t>S</a:t>
            </a:r>
            <a:r>
              <a:rPr lang="en-US" altLang="zh-CN" sz="2800" dirty="0">
                <a:sym typeface="Symbol" pitchFamily="18" charset="2"/>
              </a:rPr>
              <a:t></a:t>
            </a:r>
            <a:r>
              <a:rPr lang="en-US" altLang="zh-CN" sz="2800" dirty="0"/>
              <a:t>(L)|a</a:t>
            </a:r>
            <a:br>
              <a:rPr lang="en-US" altLang="zh-CN" sz="2800" dirty="0"/>
            </a:br>
            <a:r>
              <a:rPr lang="en-US" altLang="zh-CN" sz="2800" dirty="0"/>
              <a:t>          L </a:t>
            </a:r>
            <a:r>
              <a:rPr lang="en-US" altLang="zh-CN" sz="2800" dirty="0">
                <a:sym typeface="Symbol" pitchFamily="18" charset="2"/>
              </a:rPr>
              <a:t></a:t>
            </a:r>
            <a:r>
              <a:rPr lang="en-US" altLang="zh-CN" sz="2800" dirty="0"/>
              <a:t>L,S|S</a:t>
            </a:r>
          </a:p>
        </p:txBody>
      </p:sp>
      <p:sp>
        <p:nvSpPr>
          <p:cNvPr id="133123" name="Rectangle 3"/>
          <p:cNvSpPr>
            <a:spLocks noGrp="1" noChangeArrowheads="1"/>
          </p:cNvSpPr>
          <p:nvPr>
            <p:ph idx="1"/>
          </p:nvPr>
        </p:nvSpPr>
        <p:spPr>
          <a:xfrm>
            <a:off x="457200" y="2273300"/>
            <a:ext cx="8229600" cy="1112838"/>
          </a:xfrm>
        </p:spPr>
        <p:txBody>
          <a:bodyPr/>
          <a:lstStyle/>
          <a:p>
            <a:r>
              <a:rPr lang="zh-CN" altLang="en-US" sz="2400" dirty="0"/>
              <a:t>文法含有左递归，故不是</a:t>
            </a:r>
            <a:r>
              <a:rPr lang="en-US" altLang="zh-CN" sz="2400" dirty="0"/>
              <a:t>LL(1)</a:t>
            </a:r>
            <a:r>
              <a:rPr lang="zh-CN" altLang="en-US" sz="2400" dirty="0"/>
              <a:t>文法</a:t>
            </a:r>
          </a:p>
          <a:p>
            <a:r>
              <a:rPr lang="zh-CN" altLang="en-US" sz="2400" dirty="0"/>
              <a:t>改写文法：</a:t>
            </a:r>
          </a:p>
        </p:txBody>
      </p:sp>
      <p:sp>
        <p:nvSpPr>
          <p:cNvPr id="13" name="灯片编号占位符 5"/>
          <p:cNvSpPr>
            <a:spLocks noGrp="1"/>
          </p:cNvSpPr>
          <p:nvPr>
            <p:ph type="sldNum" sz="quarter" idx="12"/>
          </p:nvPr>
        </p:nvSpPr>
        <p:spPr/>
        <p:txBody>
          <a:bodyPr/>
          <a:lstStyle/>
          <a:p>
            <a:fld id="{19955C6F-B88B-4BCF-967A-7DE9B2363839}" type="slidenum">
              <a:rPr lang="en-US" altLang="zh-CN"/>
              <a:pPr/>
              <a:t>25</a:t>
            </a:fld>
            <a:endParaRPr lang="en-US" altLang="zh-CN"/>
          </a:p>
        </p:txBody>
      </p:sp>
      <p:sp>
        <p:nvSpPr>
          <p:cNvPr id="133124" name="Rectangle 4"/>
          <p:cNvSpPr>
            <a:spLocks noChangeArrowheads="1"/>
          </p:cNvSpPr>
          <p:nvPr/>
        </p:nvSpPr>
        <p:spPr bwMode="auto">
          <a:xfrm>
            <a:off x="685800" y="3429000"/>
            <a:ext cx="3124200" cy="2209800"/>
          </a:xfrm>
          <a:prstGeom prst="rect">
            <a:avLst/>
          </a:prstGeom>
          <a:noFill/>
          <a:ln w="9525">
            <a:noFill/>
            <a:miter lim="800000"/>
            <a:headEnd/>
            <a:tailEnd/>
          </a:ln>
        </p:spPr>
        <p:txBody>
          <a:bodyPr/>
          <a:lstStyle/>
          <a:p>
            <a:pPr marL="342900" indent="-342900" algn="l">
              <a:spcBef>
                <a:spcPct val="20000"/>
              </a:spcBef>
            </a:pPr>
            <a:r>
              <a:rPr lang="zh-CN" altLang="en-US" sz="2400" dirty="0">
                <a:latin typeface="Arial" charset="0"/>
              </a:rPr>
              <a:t>消除左递归</a:t>
            </a:r>
          </a:p>
          <a:p>
            <a:pPr lvl="1" algn="l">
              <a:spcBef>
                <a:spcPct val="20000"/>
              </a:spcBef>
            </a:pPr>
            <a:r>
              <a:rPr lang="en-US" altLang="zh-CN" sz="2400" dirty="0">
                <a:latin typeface="Times New Roman" pitchFamily="18" charset="0"/>
              </a:rPr>
              <a:t>S</a:t>
            </a:r>
            <a:r>
              <a:rPr lang="en-US" altLang="zh-CN" sz="2400" dirty="0">
                <a:latin typeface="Times New Roman" pitchFamily="18" charset="0"/>
                <a:sym typeface="Symbol" pitchFamily="18" charset="2"/>
              </a:rPr>
              <a:t></a:t>
            </a:r>
            <a:r>
              <a:rPr lang="en-US" altLang="zh-CN" sz="2400" dirty="0">
                <a:latin typeface="Times New Roman" pitchFamily="18" charset="0"/>
              </a:rPr>
              <a:t>(L)|a</a:t>
            </a:r>
          </a:p>
          <a:p>
            <a:pPr lvl="1" algn="l">
              <a:spcBef>
                <a:spcPct val="20000"/>
              </a:spcBef>
            </a:pPr>
            <a:r>
              <a:rPr lang="en-US" altLang="zh-CN" sz="2400" dirty="0">
                <a:latin typeface="Times New Roman" pitchFamily="18" charset="0"/>
              </a:rPr>
              <a:t>L </a:t>
            </a:r>
            <a:r>
              <a:rPr lang="en-US" altLang="zh-CN" sz="2400" dirty="0">
                <a:latin typeface="Times New Roman" pitchFamily="18" charset="0"/>
                <a:sym typeface="Symbol" pitchFamily="18" charset="2"/>
              </a:rPr>
              <a:t></a:t>
            </a:r>
            <a:r>
              <a:rPr lang="en-US" altLang="zh-CN" sz="2400" dirty="0" smtClean="0">
                <a:latin typeface="Times New Roman" pitchFamily="18" charset="0"/>
              </a:rPr>
              <a:t>SL</a:t>
            </a:r>
            <a:r>
              <a:rPr lang="en-US" altLang="zh-CN" sz="2400" dirty="0" smtClean="0"/>
              <a:t>’</a:t>
            </a:r>
          </a:p>
          <a:p>
            <a:pPr lvl="1" algn="l">
              <a:spcBef>
                <a:spcPct val="20000"/>
              </a:spcBef>
            </a:pPr>
            <a:r>
              <a:rPr lang="en-US" altLang="zh-CN" sz="2400" dirty="0" smtClean="0">
                <a:latin typeface="Times New Roman" pitchFamily="18" charset="0"/>
              </a:rPr>
              <a:t>L</a:t>
            </a:r>
            <a:r>
              <a:rPr lang="en-US" altLang="zh-CN" sz="2400" dirty="0" smtClean="0"/>
              <a:t>’</a:t>
            </a:r>
            <a:r>
              <a:rPr lang="en-US" altLang="zh-CN" sz="2400" dirty="0" smtClean="0">
                <a:latin typeface="Times New Roman" pitchFamily="18" charset="0"/>
              </a:rPr>
              <a:t> </a:t>
            </a:r>
            <a:r>
              <a:rPr lang="en-US" altLang="zh-CN" sz="2400" dirty="0" smtClean="0">
                <a:latin typeface="Times New Roman" pitchFamily="18" charset="0"/>
                <a:sym typeface="Symbol" pitchFamily="18" charset="2"/>
              </a:rPr>
              <a:t></a:t>
            </a:r>
            <a:r>
              <a:rPr lang="en-US" altLang="zh-CN" sz="2400" dirty="0"/>
              <a:t>,</a:t>
            </a:r>
            <a:r>
              <a:rPr lang="en-US" altLang="zh-CN" sz="2400" dirty="0" smtClean="0">
                <a:latin typeface="Times New Roman" pitchFamily="18" charset="0"/>
              </a:rPr>
              <a:t>SL</a:t>
            </a:r>
            <a:r>
              <a:rPr lang="en-US" altLang="zh-CN" sz="2400" dirty="0" smtClean="0"/>
              <a:t>’ </a:t>
            </a:r>
            <a:r>
              <a:rPr lang="en-US" altLang="zh-CN" sz="2400" dirty="0" smtClean="0">
                <a:latin typeface="Times New Roman" pitchFamily="18" charset="0"/>
              </a:rPr>
              <a:t>|</a:t>
            </a:r>
            <a:r>
              <a:rPr lang="en-US" altLang="zh-CN" sz="2400" dirty="0" smtClean="0">
                <a:latin typeface="Times New Roman" pitchFamily="18" charset="0"/>
                <a:sym typeface="Symbol" pitchFamily="18" charset="2"/>
              </a:rPr>
              <a:t></a:t>
            </a:r>
            <a:endParaRPr lang="en-US" altLang="zh-CN" sz="2400" dirty="0">
              <a:latin typeface="Times New Roman" pitchFamily="18" charset="0"/>
            </a:endParaRPr>
          </a:p>
        </p:txBody>
      </p:sp>
      <p:grpSp>
        <p:nvGrpSpPr>
          <p:cNvPr id="133125" name="Group 5"/>
          <p:cNvGrpSpPr>
            <a:grpSpLocks/>
          </p:cNvGrpSpPr>
          <p:nvPr/>
        </p:nvGrpSpPr>
        <p:grpSpPr bwMode="auto">
          <a:xfrm>
            <a:off x="4444438" y="3981949"/>
            <a:ext cx="3764805" cy="1784278"/>
            <a:chOff x="2635" y="2099"/>
            <a:chExt cx="2285" cy="996"/>
          </a:xfrm>
        </p:grpSpPr>
        <p:sp>
          <p:nvSpPr>
            <p:cNvPr id="133126" name="Text Box 6"/>
            <p:cNvSpPr txBox="1">
              <a:spLocks noChangeArrowheads="1"/>
            </p:cNvSpPr>
            <p:nvPr/>
          </p:nvSpPr>
          <p:spPr bwMode="auto">
            <a:xfrm>
              <a:off x="2640" y="2099"/>
              <a:ext cx="2280" cy="996"/>
            </a:xfrm>
            <a:prstGeom prst="rect">
              <a:avLst/>
            </a:prstGeom>
            <a:noFill/>
            <a:ln w="9525">
              <a:solidFill>
                <a:schemeClr val="tx1"/>
              </a:solidFill>
              <a:miter lim="800000"/>
              <a:headEnd/>
              <a:tailEnd/>
            </a:ln>
            <a:effectLst/>
          </p:spPr>
          <p:txBody>
            <a:bodyPr wrap="none">
              <a:spAutoFit/>
            </a:bodyPr>
            <a:lstStyle/>
            <a:p>
              <a:pPr algn="l">
                <a:lnSpc>
                  <a:spcPct val="110000"/>
                </a:lnSpc>
                <a:spcBef>
                  <a:spcPct val="0"/>
                </a:spcBef>
              </a:pPr>
              <a:r>
                <a:rPr kumimoji="1" lang="en-US" altLang="zh-CN" sz="2400" dirty="0">
                  <a:latin typeface="Times New Roman" pitchFamily="18" charset="0"/>
                </a:rPr>
                <a:t>          FIRST        FOLLOW </a:t>
              </a:r>
            </a:p>
            <a:p>
              <a:pPr algn="l">
                <a:lnSpc>
                  <a:spcPct val="110000"/>
                </a:lnSpc>
                <a:spcBef>
                  <a:spcPct val="0"/>
                </a:spcBef>
              </a:pPr>
              <a:r>
                <a:rPr kumimoji="1" lang="en-US" altLang="zh-CN" sz="2400" dirty="0">
                  <a:latin typeface="Times New Roman" pitchFamily="18" charset="0"/>
                </a:rPr>
                <a:t>S        (     a            </a:t>
              </a:r>
              <a:r>
                <a:rPr kumimoji="1" lang="en-US" altLang="zh-CN" sz="2400" dirty="0" smtClean="0">
                  <a:latin typeface="Times New Roman" pitchFamily="18" charset="0"/>
                </a:rPr>
                <a:t>$  </a:t>
              </a:r>
              <a:r>
                <a:rPr lang="en-US" altLang="zh-CN" sz="2400" dirty="0" smtClean="0"/>
                <a:t>,</a:t>
              </a:r>
              <a:r>
                <a:rPr kumimoji="1" lang="en-US" altLang="zh-CN" sz="2400" dirty="0" smtClean="0">
                  <a:latin typeface="Times New Roman" pitchFamily="18" charset="0"/>
                </a:rPr>
                <a:t>     </a:t>
              </a:r>
              <a:r>
                <a:rPr kumimoji="1" lang="en-US" altLang="zh-CN" sz="2400" dirty="0">
                  <a:latin typeface="Times New Roman" pitchFamily="18" charset="0"/>
                </a:rPr>
                <a:t>)</a:t>
              </a:r>
            </a:p>
            <a:p>
              <a:pPr algn="l">
                <a:lnSpc>
                  <a:spcPct val="110000"/>
                </a:lnSpc>
                <a:spcBef>
                  <a:spcPct val="0"/>
                </a:spcBef>
              </a:pPr>
              <a:r>
                <a:rPr kumimoji="1" lang="en-US" altLang="zh-CN" sz="2400" dirty="0">
                  <a:latin typeface="Times New Roman" pitchFamily="18" charset="0"/>
                </a:rPr>
                <a:t>L        (     a                  )</a:t>
              </a:r>
            </a:p>
            <a:p>
              <a:pPr algn="l">
                <a:lnSpc>
                  <a:spcPct val="110000"/>
                </a:lnSpc>
                <a:spcBef>
                  <a:spcPct val="0"/>
                </a:spcBef>
              </a:pPr>
              <a:r>
                <a:rPr kumimoji="1" lang="en-US" altLang="zh-CN" sz="2400" dirty="0" smtClean="0">
                  <a:latin typeface="Times New Roman" pitchFamily="18" charset="0"/>
                </a:rPr>
                <a:t>L</a:t>
              </a:r>
              <a:r>
                <a:rPr lang="en-US" altLang="zh-CN" sz="2400" dirty="0"/>
                <a:t> ’</a:t>
              </a:r>
              <a:r>
                <a:rPr kumimoji="1" lang="en-US" altLang="zh-CN" sz="2400" dirty="0" smtClean="0">
                  <a:latin typeface="Times New Roman" pitchFamily="18" charset="0"/>
                </a:rPr>
                <a:t>        </a:t>
              </a:r>
              <a:r>
                <a:rPr lang="en-US" altLang="zh-CN" sz="2400" dirty="0"/>
                <a:t>,</a:t>
              </a:r>
              <a:r>
                <a:rPr kumimoji="1" lang="en-US" altLang="zh-CN" sz="2400" dirty="0" smtClean="0">
                  <a:latin typeface="Times New Roman" pitchFamily="18" charset="0"/>
                </a:rPr>
                <a:t>     </a:t>
              </a:r>
              <a:r>
                <a:rPr kumimoji="1" lang="en-US" altLang="zh-CN" sz="2400" dirty="0">
                  <a:latin typeface="Times New Roman" pitchFamily="18" charset="0"/>
                  <a:sym typeface="Symbol" pitchFamily="18" charset="2"/>
                </a:rPr>
                <a:t></a:t>
              </a:r>
              <a:r>
                <a:rPr kumimoji="1" lang="en-US" altLang="zh-CN" sz="2400" dirty="0">
                  <a:latin typeface="Times New Roman" pitchFamily="18" charset="0"/>
                </a:rPr>
                <a:t>                  )</a:t>
              </a:r>
            </a:p>
          </p:txBody>
        </p:sp>
        <p:sp>
          <p:nvSpPr>
            <p:cNvPr id="133127" name="Line 7"/>
            <p:cNvSpPr>
              <a:spLocks noChangeShapeType="1"/>
            </p:cNvSpPr>
            <p:nvPr/>
          </p:nvSpPr>
          <p:spPr bwMode="auto">
            <a:xfrm>
              <a:off x="2938" y="2135"/>
              <a:ext cx="0" cy="937"/>
            </a:xfrm>
            <a:prstGeom prst="line">
              <a:avLst/>
            </a:prstGeom>
            <a:noFill/>
            <a:ln w="9525">
              <a:solidFill>
                <a:schemeClr val="tx1"/>
              </a:solidFill>
              <a:round/>
              <a:headEnd/>
              <a:tailEnd/>
            </a:ln>
            <a:effectLst/>
          </p:spPr>
          <p:txBody>
            <a:bodyPr anchor="ctr"/>
            <a:lstStyle/>
            <a:p>
              <a:endParaRPr lang="zh-CN" altLang="en-US"/>
            </a:p>
          </p:txBody>
        </p:sp>
        <p:sp>
          <p:nvSpPr>
            <p:cNvPr id="133128" name="Line 8"/>
            <p:cNvSpPr>
              <a:spLocks noChangeShapeType="1"/>
            </p:cNvSpPr>
            <p:nvPr/>
          </p:nvSpPr>
          <p:spPr bwMode="auto">
            <a:xfrm>
              <a:off x="3850" y="2135"/>
              <a:ext cx="0" cy="937"/>
            </a:xfrm>
            <a:prstGeom prst="line">
              <a:avLst/>
            </a:prstGeom>
            <a:noFill/>
            <a:ln w="9525">
              <a:solidFill>
                <a:schemeClr val="tx1"/>
              </a:solidFill>
              <a:round/>
              <a:headEnd/>
              <a:tailEnd/>
            </a:ln>
            <a:effectLst/>
          </p:spPr>
          <p:txBody>
            <a:bodyPr anchor="ctr"/>
            <a:lstStyle/>
            <a:p>
              <a:endParaRPr lang="zh-CN" altLang="en-US"/>
            </a:p>
          </p:txBody>
        </p:sp>
        <p:sp>
          <p:nvSpPr>
            <p:cNvPr id="133129" name="Line 9"/>
            <p:cNvSpPr>
              <a:spLocks noChangeShapeType="1"/>
            </p:cNvSpPr>
            <p:nvPr/>
          </p:nvSpPr>
          <p:spPr bwMode="auto">
            <a:xfrm>
              <a:off x="2650" y="2369"/>
              <a:ext cx="2256" cy="0"/>
            </a:xfrm>
            <a:prstGeom prst="line">
              <a:avLst/>
            </a:prstGeom>
            <a:noFill/>
            <a:ln w="9525">
              <a:solidFill>
                <a:schemeClr val="tx1"/>
              </a:solidFill>
              <a:round/>
              <a:headEnd/>
              <a:tailEnd/>
            </a:ln>
            <a:effectLst/>
          </p:spPr>
          <p:txBody>
            <a:bodyPr wrap="none" anchor="ctr"/>
            <a:lstStyle/>
            <a:p>
              <a:endParaRPr lang="zh-CN" altLang="en-US"/>
            </a:p>
          </p:txBody>
        </p:sp>
        <p:sp>
          <p:nvSpPr>
            <p:cNvPr id="133130" name="Line 10"/>
            <p:cNvSpPr>
              <a:spLocks noChangeShapeType="1"/>
            </p:cNvSpPr>
            <p:nvPr/>
          </p:nvSpPr>
          <p:spPr bwMode="auto">
            <a:xfrm>
              <a:off x="2650" y="2604"/>
              <a:ext cx="2256" cy="0"/>
            </a:xfrm>
            <a:prstGeom prst="line">
              <a:avLst/>
            </a:prstGeom>
            <a:noFill/>
            <a:ln w="9525">
              <a:solidFill>
                <a:schemeClr val="tx1"/>
              </a:solidFill>
              <a:round/>
              <a:headEnd/>
              <a:tailEnd/>
            </a:ln>
            <a:effectLst/>
          </p:spPr>
          <p:txBody>
            <a:bodyPr wrap="none" anchor="ctr"/>
            <a:lstStyle/>
            <a:p>
              <a:endParaRPr lang="zh-CN" altLang="en-US"/>
            </a:p>
          </p:txBody>
        </p:sp>
        <p:sp>
          <p:nvSpPr>
            <p:cNvPr id="133131" name="Line 11"/>
            <p:cNvSpPr>
              <a:spLocks noChangeShapeType="1"/>
            </p:cNvSpPr>
            <p:nvPr/>
          </p:nvSpPr>
          <p:spPr bwMode="auto">
            <a:xfrm>
              <a:off x="2635" y="2811"/>
              <a:ext cx="2256" cy="0"/>
            </a:xfrm>
            <a:prstGeom prst="line">
              <a:avLst/>
            </a:prstGeom>
            <a:noFill/>
            <a:ln w="9525">
              <a:solidFill>
                <a:schemeClr val="tx1"/>
              </a:solidFill>
              <a:round/>
              <a:headEnd/>
              <a:tailEnd/>
            </a:ln>
            <a:effectLst/>
          </p:spPr>
          <p:txBody>
            <a:bodyPr wrap="none" anchor="ctr"/>
            <a:lstStyle/>
            <a:p>
              <a:endParaRPr lang="zh-CN" altLang="en-US"/>
            </a:p>
          </p:txBody>
        </p:sp>
      </p:grpSp>
      <p:sp>
        <p:nvSpPr>
          <p:cNvPr id="2" name="文本框 1"/>
          <p:cNvSpPr txBox="1"/>
          <p:nvPr/>
        </p:nvSpPr>
        <p:spPr>
          <a:xfrm>
            <a:off x="4415161" y="3394620"/>
            <a:ext cx="1107997" cy="461665"/>
          </a:xfrm>
          <a:prstGeom prst="rect">
            <a:avLst/>
          </a:prstGeom>
          <a:noFill/>
        </p:spPr>
        <p:txBody>
          <a:bodyPr wrap="none" rtlCol="0">
            <a:spAutoFit/>
          </a:bodyPr>
          <a:lstStyle/>
          <a:p>
            <a:r>
              <a:rPr lang="zh-CN" altLang="en-US" sz="2400" dirty="0" smtClean="0">
                <a:latin typeface="楷体" panose="02010609060101010101" pitchFamily="49" charset="-122"/>
                <a:ea typeface="楷体" panose="02010609060101010101" pitchFamily="49" charset="-122"/>
              </a:rPr>
              <a:t>无回溯</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2857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2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3312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312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312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133125"/>
                                        </p:tgtEl>
                                        <p:attrNameLst>
                                          <p:attrName>style.visibility</p:attrName>
                                        </p:attrNameLst>
                                      </p:cBhvr>
                                      <p:to>
                                        <p:strVal val="visible"/>
                                      </p:to>
                                    </p:set>
                                    <p:animEffect transition="in" filter="box(out)">
                                      <p:cBhvr>
                                        <p:cTn id="25" dur="500"/>
                                        <p:tgtEl>
                                          <p:spTgt spid="133125"/>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P spid="133124" grpId="0" build="p" autoUpdateAnimBg="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4.2.3 </a:t>
            </a:r>
            <a:r>
              <a:rPr lang="zh-CN" altLang="en-US" dirty="0"/>
              <a:t>递归下降分析程序构造</a:t>
            </a:r>
          </a:p>
        </p:txBody>
      </p:sp>
      <p:sp>
        <p:nvSpPr>
          <p:cNvPr id="3" name="内容占位符 2"/>
          <p:cNvSpPr>
            <a:spLocks noGrp="1"/>
          </p:cNvSpPr>
          <p:nvPr>
            <p:ph idx="1"/>
          </p:nvPr>
        </p:nvSpPr>
        <p:spPr/>
        <p:txBody>
          <a:bodyPr/>
          <a:lstStyle/>
          <a:p>
            <a:r>
              <a:rPr lang="zh-CN" altLang="en-US" sz="2000" dirty="0"/>
              <a:t>对于</a:t>
            </a:r>
            <a:r>
              <a:rPr lang="en-US" altLang="zh-CN" sz="2000" dirty="0"/>
              <a:t>LL</a:t>
            </a:r>
            <a:r>
              <a:rPr lang="zh-CN" altLang="en-US" sz="2000" dirty="0"/>
              <a:t>（</a:t>
            </a:r>
            <a:r>
              <a:rPr lang="en-US" altLang="zh-CN" sz="2000" dirty="0"/>
              <a:t>1</a:t>
            </a:r>
            <a:r>
              <a:rPr lang="zh-CN" altLang="en-US" sz="2000" dirty="0"/>
              <a:t>）文法可以构造递归下降分析器，不带回溯的自上而下语法分析。</a:t>
            </a:r>
            <a:endParaRPr lang="en-US" altLang="zh-CN" sz="2000" dirty="0"/>
          </a:p>
          <a:p>
            <a:r>
              <a:rPr lang="zh-CN" altLang="en-US" sz="2000" dirty="0" smtClean="0">
                <a:cs typeface="Times New Roman" panose="02020603050405020304" pitchFamily="18" charset="0"/>
              </a:rPr>
              <a:t>根据</a:t>
            </a:r>
            <a:r>
              <a:rPr lang="zh-CN" altLang="en-US" sz="2000" dirty="0">
                <a:cs typeface="Times New Roman" panose="02020603050405020304" pitchFamily="18" charset="0"/>
              </a:rPr>
              <a:t>每个非终结符的</a:t>
            </a:r>
            <a:r>
              <a:rPr lang="zh-CN" altLang="en-US" sz="2000" dirty="0">
                <a:solidFill>
                  <a:schemeClr val="tx2">
                    <a:lumMod val="60000"/>
                    <a:lumOff val="40000"/>
                  </a:schemeClr>
                </a:solidFill>
                <a:cs typeface="Times New Roman" panose="02020603050405020304" pitchFamily="18" charset="0"/>
              </a:rPr>
              <a:t>产生</a:t>
            </a:r>
            <a:r>
              <a:rPr lang="zh-CN" altLang="en-US" sz="2000" dirty="0" smtClean="0">
                <a:solidFill>
                  <a:schemeClr val="tx2">
                    <a:lumMod val="60000"/>
                    <a:lumOff val="40000"/>
                  </a:schemeClr>
                </a:solidFill>
                <a:cs typeface="Times New Roman" panose="02020603050405020304" pitchFamily="18" charset="0"/>
              </a:rPr>
              <a:t>式</a:t>
            </a:r>
            <a:r>
              <a:rPr lang="zh-CN" altLang="en-US" sz="2000" dirty="0" smtClean="0">
                <a:cs typeface="Times New Roman" panose="02020603050405020304" pitchFamily="18" charset="0"/>
              </a:rPr>
              <a:t>，</a:t>
            </a:r>
            <a:r>
              <a:rPr lang="zh-CN" altLang="en-US" sz="2000" dirty="0">
                <a:cs typeface="Times New Roman" panose="02020603050405020304" pitchFamily="18" charset="0"/>
              </a:rPr>
              <a:t>为每个非终结符编写对应的过程</a:t>
            </a:r>
          </a:p>
          <a:p>
            <a:endParaRPr lang="zh-CN" altLang="en-US" dirty="0"/>
          </a:p>
        </p:txBody>
      </p:sp>
      <p:sp>
        <p:nvSpPr>
          <p:cNvPr id="4" name="灯片编号占位符 3"/>
          <p:cNvSpPr>
            <a:spLocks noGrp="1"/>
          </p:cNvSpPr>
          <p:nvPr>
            <p:ph type="sldNum" sz="quarter" idx="12"/>
          </p:nvPr>
        </p:nvSpPr>
        <p:spPr/>
        <p:txBody>
          <a:bodyPr/>
          <a:lstStyle/>
          <a:p>
            <a:fld id="{C7405AFD-080E-491B-92A4-8F73F2BA2036}" type="slidenum">
              <a:rPr lang="en-US" altLang="zh-CN" smtClean="0"/>
              <a:pPr/>
              <a:t>26</a:t>
            </a:fld>
            <a:endParaRPr lang="en-US" altLang="zh-CN" dirty="0"/>
          </a:p>
        </p:txBody>
      </p:sp>
      <p:sp>
        <p:nvSpPr>
          <p:cNvPr id="6" name="内容占位符 1"/>
          <p:cNvSpPr txBox="1">
            <a:spLocks/>
          </p:cNvSpPr>
          <p:nvPr/>
        </p:nvSpPr>
        <p:spPr bwMode="auto">
          <a:xfrm>
            <a:off x="2057400" y="3351214"/>
            <a:ext cx="5638800" cy="2592387"/>
          </a:xfrm>
          <a:prstGeom prst="rect">
            <a:avLst/>
          </a:prstGeom>
          <a:solidFill>
            <a:schemeClr val="accent2">
              <a:lumMod val="40000"/>
              <a:lumOff val="60000"/>
            </a:schemeClr>
          </a:solidFill>
          <a:ln w="12700">
            <a:solidFill>
              <a:schemeClr val="tx1"/>
            </a:solidFill>
            <a:miter lim="800000"/>
            <a:headEnd/>
            <a:tailEnd/>
          </a:ln>
        </p:spPr>
        <p:txBody>
          <a:bodyPr anchor="ctr"/>
          <a:lstStyle>
            <a:lvl1pPr marL="273050" indent="-27305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eaLnBrk="1" hangingPunct="1">
              <a:lnSpc>
                <a:spcPts val="1600"/>
              </a:lnSpc>
              <a:spcBef>
                <a:spcPct val="20000"/>
              </a:spcBef>
              <a:buSzPct val="100000"/>
              <a:buFont typeface="Symbol" panose="05050102010706020507" pitchFamily="18" charset="2"/>
              <a:buNone/>
              <a:defRPr/>
            </a:pPr>
            <a:r>
              <a:rPr lang="en-US" altLang="zh-CN" b="1" dirty="0" smtClean="0">
                <a:latin typeface="Times New Roman" panose="02020603050405020304" pitchFamily="18" charset="0"/>
                <a:ea typeface="华文楷体" panose="02010600040101010101" pitchFamily="2" charset="-122"/>
              </a:rPr>
              <a:t>      void </a:t>
            </a:r>
            <a:r>
              <a:rPr lang="en-US" altLang="zh-CN" b="1" i="1" dirty="0" smtClean="0">
                <a:latin typeface="Times New Roman" panose="02020603050405020304" pitchFamily="18" charset="0"/>
                <a:ea typeface="华文楷体" panose="02010600040101010101" pitchFamily="2" charset="-122"/>
              </a:rPr>
              <a:t>A</a:t>
            </a:r>
            <a:r>
              <a:rPr lang="en-US" altLang="zh-CN" b="1" dirty="0" smtClean="0">
                <a:latin typeface="Times New Roman" panose="02020603050405020304" pitchFamily="18" charset="0"/>
                <a:ea typeface="楷体" panose="02010609060101010101" pitchFamily="49" charset="-122"/>
              </a:rPr>
              <a:t>( ) {</a:t>
            </a:r>
            <a:endParaRPr lang="en-US" altLang="zh-CN" b="1" dirty="0" smtClean="0">
              <a:latin typeface="Times New Roman" panose="02020603050405020304" pitchFamily="18" charset="0"/>
              <a:ea typeface="华文楷体" panose="02010600040101010101" pitchFamily="2" charset="-122"/>
            </a:endParaRPr>
          </a:p>
          <a:p>
            <a:pPr algn="l" eaLnBrk="1" hangingPunct="1">
              <a:lnSpc>
                <a:spcPts val="1600"/>
              </a:lnSpc>
              <a:spcBef>
                <a:spcPct val="20000"/>
              </a:spcBef>
              <a:buSzPct val="100000"/>
              <a:buFontTx/>
              <a:buAutoNum type="arabicParenR"/>
              <a:defRPr/>
            </a:pPr>
            <a:r>
              <a:rPr lang="zh-CN" altLang="en-US" b="1" dirty="0" smtClean="0">
                <a:latin typeface="Times New Roman" panose="02020603050405020304" pitchFamily="18" charset="0"/>
                <a:ea typeface="楷体" panose="02010609060101010101" pitchFamily="49" charset="-122"/>
              </a:rPr>
              <a:t>     选择一个</a:t>
            </a:r>
            <a:r>
              <a:rPr lang="en-US" altLang="zh-CN" b="1" i="1" dirty="0" smtClean="0">
                <a:latin typeface="Times New Roman" panose="02020603050405020304" pitchFamily="18" charset="0"/>
              </a:rPr>
              <a:t>A</a:t>
            </a:r>
            <a:r>
              <a:rPr lang="zh-CN" altLang="en-US" b="1" dirty="0" smtClean="0">
                <a:latin typeface="华文楷体" panose="02010600040101010101" pitchFamily="2" charset="-122"/>
                <a:ea typeface="华文楷体" panose="02010600040101010101" pitchFamily="2" charset="-122"/>
              </a:rPr>
              <a:t>产生式，</a:t>
            </a:r>
            <a:r>
              <a:rPr lang="en-US" altLang="zh-CN" b="1" i="1" dirty="0" smtClean="0">
                <a:latin typeface="Times New Roman" panose="02020603050405020304" pitchFamily="18" charset="0"/>
              </a:rPr>
              <a:t> A →X</a:t>
            </a:r>
            <a:r>
              <a:rPr lang="en-US" altLang="zh-CN" b="1" baseline="-25000" dirty="0" smtClean="0">
                <a:latin typeface="Times New Roman" panose="02020603050405020304" pitchFamily="18" charset="0"/>
              </a:rPr>
              <a:t>1</a:t>
            </a:r>
            <a:r>
              <a:rPr lang="en-US" altLang="zh-CN" b="1" i="1" dirty="0" smtClean="0">
                <a:latin typeface="Times New Roman" panose="02020603050405020304" pitchFamily="18" charset="0"/>
              </a:rPr>
              <a:t> X</a:t>
            </a:r>
            <a:r>
              <a:rPr lang="en-US" altLang="zh-CN" b="1" baseline="-25000" dirty="0" smtClean="0">
                <a:latin typeface="Times New Roman" panose="02020603050405020304" pitchFamily="18" charset="0"/>
              </a:rPr>
              <a:t>2</a:t>
            </a:r>
            <a:r>
              <a:rPr lang="en-US" altLang="zh-CN" b="1" i="1" dirty="0" smtClean="0">
                <a:latin typeface="Times New Roman" panose="02020603050405020304" pitchFamily="18" charset="0"/>
              </a:rPr>
              <a:t>  … </a:t>
            </a:r>
            <a:r>
              <a:rPr lang="en-US" altLang="zh-CN" b="1" i="1" dirty="0" err="1" smtClean="0">
                <a:latin typeface="Times New Roman" panose="02020603050405020304" pitchFamily="18" charset="0"/>
              </a:rPr>
              <a:t>X</a:t>
            </a:r>
            <a:r>
              <a:rPr lang="en-US" altLang="zh-CN" b="1" i="1" baseline="-25000" dirty="0" err="1" smtClean="0">
                <a:latin typeface="Times New Roman" panose="02020603050405020304" pitchFamily="18" charset="0"/>
              </a:rPr>
              <a:t>k</a:t>
            </a:r>
            <a:r>
              <a:rPr lang="en-US" altLang="zh-CN" b="1" i="1" dirty="0" smtClean="0">
                <a:latin typeface="Times New Roman" panose="02020603050405020304" pitchFamily="18" charset="0"/>
              </a:rPr>
              <a:t>  </a:t>
            </a:r>
            <a:r>
              <a:rPr lang="zh-CN" altLang="en-US" b="1" dirty="0" smtClean="0">
                <a:latin typeface="华文楷体" panose="02010600040101010101" pitchFamily="2" charset="-122"/>
                <a:ea typeface="华文楷体" panose="02010600040101010101" pitchFamily="2" charset="-122"/>
              </a:rPr>
              <a:t>；</a:t>
            </a:r>
            <a:endParaRPr lang="en-US" altLang="zh-CN" b="1" dirty="0" smtClean="0">
              <a:latin typeface="华文楷体" panose="02010600040101010101" pitchFamily="2" charset="-122"/>
              <a:ea typeface="华文楷体" panose="02010600040101010101" pitchFamily="2" charset="-122"/>
            </a:endParaRPr>
          </a:p>
          <a:p>
            <a:pPr algn="l" eaLnBrk="1" hangingPunct="1">
              <a:lnSpc>
                <a:spcPts val="1600"/>
              </a:lnSpc>
              <a:spcBef>
                <a:spcPct val="20000"/>
              </a:spcBef>
              <a:buSzPct val="100000"/>
              <a:buFontTx/>
              <a:buAutoNum type="arabicParenR"/>
              <a:defRPr/>
            </a:pPr>
            <a:r>
              <a:rPr lang="en-US" altLang="zh-CN" b="1" dirty="0" smtClean="0">
                <a:latin typeface="Times New Roman" panose="02020603050405020304" pitchFamily="18" charset="0"/>
                <a:ea typeface="楷体" panose="02010609060101010101" pitchFamily="49" charset="-122"/>
              </a:rPr>
              <a:t>     for</a:t>
            </a:r>
            <a:r>
              <a:rPr lang="en-US" altLang="zh-CN" b="1" i="1" dirty="0" smtClean="0">
                <a:latin typeface="Times New Roman" panose="02020603050405020304" pitchFamily="18" charset="0"/>
                <a:ea typeface="楷体" panose="02010609060101010101" pitchFamily="49" charset="-122"/>
              </a:rPr>
              <a:t> </a:t>
            </a:r>
            <a:r>
              <a:rPr lang="en-US" altLang="zh-CN" b="1" dirty="0" smtClean="0">
                <a:latin typeface="Times New Roman" panose="02020603050405020304" pitchFamily="18" charset="0"/>
                <a:ea typeface="楷体" panose="02010609060101010101" pitchFamily="49" charset="-122"/>
              </a:rPr>
              <a:t>( </a:t>
            </a:r>
            <a:r>
              <a:rPr lang="en-US" altLang="zh-CN" b="1" i="1" dirty="0" err="1" smtClean="0">
                <a:latin typeface="Times New Roman" panose="02020603050405020304" pitchFamily="18" charset="0"/>
                <a:ea typeface="楷体" panose="02010609060101010101" pitchFamily="49" charset="-122"/>
              </a:rPr>
              <a:t>i</a:t>
            </a:r>
            <a:r>
              <a:rPr lang="en-US" altLang="zh-CN" b="1" i="1" dirty="0" smtClean="0">
                <a:latin typeface="Times New Roman" panose="02020603050405020304" pitchFamily="18" charset="0"/>
                <a:ea typeface="楷体" panose="02010609060101010101" pitchFamily="49" charset="-122"/>
              </a:rPr>
              <a:t> </a:t>
            </a:r>
            <a:r>
              <a:rPr lang="en-US" altLang="zh-CN" b="1" dirty="0" smtClean="0">
                <a:latin typeface="Times New Roman" panose="02020603050405020304" pitchFamily="18" charset="0"/>
                <a:ea typeface="楷体" panose="02010609060101010101" pitchFamily="49" charset="-122"/>
              </a:rPr>
              <a:t>= 1 to </a:t>
            </a:r>
            <a:r>
              <a:rPr lang="en-US" altLang="zh-CN" b="1" i="1" dirty="0" smtClean="0">
                <a:latin typeface="Times New Roman" panose="02020603050405020304" pitchFamily="18" charset="0"/>
                <a:ea typeface="楷体" panose="02010609060101010101" pitchFamily="49" charset="-122"/>
              </a:rPr>
              <a:t>k</a:t>
            </a:r>
            <a:r>
              <a:rPr lang="en-US" altLang="zh-CN" b="1" dirty="0" smtClean="0">
                <a:latin typeface="Times New Roman" panose="02020603050405020304" pitchFamily="18" charset="0"/>
                <a:ea typeface="楷体" panose="02010609060101010101" pitchFamily="49" charset="-122"/>
              </a:rPr>
              <a:t> ) {</a:t>
            </a:r>
          </a:p>
          <a:p>
            <a:pPr algn="l" eaLnBrk="1" hangingPunct="1">
              <a:lnSpc>
                <a:spcPts val="1600"/>
              </a:lnSpc>
              <a:spcBef>
                <a:spcPct val="20000"/>
              </a:spcBef>
              <a:buSzPct val="100000"/>
              <a:buFontTx/>
              <a:buAutoNum type="arabicParenR" startAt="3"/>
              <a:defRPr/>
            </a:pPr>
            <a:r>
              <a:rPr lang="en-US" altLang="zh-CN" b="1" dirty="0" smtClean="0">
                <a:latin typeface="Times New Roman" panose="02020603050405020304" pitchFamily="18" charset="0"/>
                <a:ea typeface="楷体" panose="02010609060101010101" pitchFamily="49" charset="-122"/>
              </a:rPr>
              <a:t>             if</a:t>
            </a:r>
            <a:r>
              <a:rPr lang="en-US" altLang="zh-CN" b="1" i="1" dirty="0" smtClean="0">
                <a:latin typeface="Times New Roman" panose="02020603050405020304" pitchFamily="18" charset="0"/>
                <a:ea typeface="楷体" panose="02010609060101010101" pitchFamily="49" charset="-122"/>
              </a:rPr>
              <a:t> </a:t>
            </a:r>
            <a:r>
              <a:rPr lang="en-US" altLang="zh-CN" b="1" dirty="0" smtClean="0">
                <a:latin typeface="Times New Roman" panose="02020603050405020304" pitchFamily="18" charset="0"/>
                <a:ea typeface="楷体" panose="02010609060101010101" pitchFamily="49" charset="-122"/>
              </a:rPr>
              <a:t>( </a:t>
            </a:r>
            <a:r>
              <a:rPr lang="en-US" altLang="zh-CN" b="1" i="1" dirty="0" smtClean="0">
                <a:latin typeface="Times New Roman" panose="02020603050405020304" pitchFamily="18" charset="0"/>
                <a:ea typeface="楷体" panose="02010609060101010101" pitchFamily="49" charset="-122"/>
              </a:rPr>
              <a:t>X</a:t>
            </a:r>
            <a:r>
              <a:rPr lang="en-US" altLang="zh-CN" b="1" i="1" baseline="-25000" dirty="0" smtClean="0">
                <a:latin typeface="Times New Roman" panose="02020603050405020304" pitchFamily="18" charset="0"/>
              </a:rPr>
              <a:t>i</a:t>
            </a:r>
            <a:r>
              <a:rPr lang="zh-CN" altLang="en-US" b="1" dirty="0" smtClean="0">
                <a:latin typeface="Times New Roman" panose="02020603050405020304" pitchFamily="18" charset="0"/>
                <a:ea typeface="楷体" panose="02010609060101010101" pitchFamily="49" charset="-122"/>
              </a:rPr>
              <a:t>是一个非终结符号</a:t>
            </a:r>
            <a:r>
              <a:rPr lang="en-US" altLang="zh-CN" b="1" dirty="0" smtClean="0">
                <a:latin typeface="Times New Roman" panose="02020603050405020304" pitchFamily="18" charset="0"/>
                <a:ea typeface="楷体" panose="02010609060101010101" pitchFamily="49" charset="-122"/>
              </a:rPr>
              <a:t>)</a:t>
            </a:r>
          </a:p>
          <a:p>
            <a:pPr algn="l" eaLnBrk="1" hangingPunct="1">
              <a:lnSpc>
                <a:spcPts val="1600"/>
              </a:lnSpc>
              <a:spcBef>
                <a:spcPct val="20000"/>
              </a:spcBef>
              <a:buSzPct val="100000"/>
              <a:buFontTx/>
              <a:buAutoNum type="arabicParenR" startAt="3"/>
              <a:defRPr/>
            </a:pPr>
            <a:r>
              <a:rPr lang="en-US" altLang="zh-CN" b="1" dirty="0" smtClean="0">
                <a:latin typeface="Times New Roman" panose="02020603050405020304" pitchFamily="18" charset="0"/>
                <a:ea typeface="楷体" panose="02010609060101010101" pitchFamily="49" charset="-122"/>
              </a:rPr>
              <a:t>                       </a:t>
            </a:r>
            <a:r>
              <a:rPr lang="zh-CN" altLang="en-US" b="1" dirty="0" smtClean="0">
                <a:latin typeface="Times New Roman" panose="02020603050405020304" pitchFamily="18" charset="0"/>
                <a:ea typeface="楷体" panose="02010609060101010101" pitchFamily="49" charset="-122"/>
              </a:rPr>
              <a:t>调用过程 </a:t>
            </a:r>
            <a:r>
              <a:rPr lang="en-US" altLang="zh-CN" b="1" i="1" dirty="0" smtClean="0">
                <a:latin typeface="Times New Roman" panose="02020603050405020304" pitchFamily="18" charset="0"/>
                <a:ea typeface="楷体" panose="02010609060101010101" pitchFamily="49" charset="-122"/>
              </a:rPr>
              <a:t>X</a:t>
            </a:r>
            <a:r>
              <a:rPr lang="en-US" altLang="zh-CN" b="1" i="1" baseline="-25000" dirty="0" smtClean="0">
                <a:solidFill>
                  <a:srgbClr val="000000"/>
                </a:solidFill>
                <a:latin typeface="Times New Roman" panose="02020603050405020304" pitchFamily="18" charset="0"/>
              </a:rPr>
              <a:t>i </a:t>
            </a:r>
            <a:r>
              <a:rPr lang="en-US" altLang="zh-CN" b="1" dirty="0" smtClean="0">
                <a:latin typeface="Times New Roman" panose="02020603050405020304" pitchFamily="18" charset="0"/>
                <a:ea typeface="楷体" panose="02010609060101010101" pitchFamily="49" charset="-122"/>
              </a:rPr>
              <a:t>( ) ; </a:t>
            </a:r>
            <a:endParaRPr lang="en-US" altLang="zh-CN" b="1" i="1" dirty="0" smtClean="0">
              <a:latin typeface="Times New Roman" panose="02020603050405020304" pitchFamily="18" charset="0"/>
              <a:ea typeface="楷体" panose="02010609060101010101" pitchFamily="49" charset="-122"/>
            </a:endParaRPr>
          </a:p>
          <a:p>
            <a:pPr algn="l" eaLnBrk="1" hangingPunct="1">
              <a:lnSpc>
                <a:spcPts val="1600"/>
              </a:lnSpc>
              <a:spcBef>
                <a:spcPct val="20000"/>
              </a:spcBef>
              <a:buSzPct val="100000"/>
              <a:buFontTx/>
              <a:buAutoNum type="arabicParenR" startAt="3"/>
              <a:defRPr/>
            </a:pPr>
            <a:r>
              <a:rPr lang="en-US" altLang="zh-CN" b="1" dirty="0" smtClean="0">
                <a:latin typeface="Times New Roman" panose="02020603050405020304" pitchFamily="18" charset="0"/>
                <a:ea typeface="楷体" panose="02010609060101010101" pitchFamily="49" charset="-122"/>
              </a:rPr>
              <a:t>             else  if ( </a:t>
            </a:r>
            <a:r>
              <a:rPr lang="en-US" altLang="zh-CN" b="1" i="1" dirty="0" smtClean="0">
                <a:latin typeface="Times New Roman" panose="02020603050405020304" pitchFamily="18" charset="0"/>
                <a:ea typeface="楷体" panose="02010609060101010101" pitchFamily="49" charset="-122"/>
              </a:rPr>
              <a:t>X</a:t>
            </a:r>
            <a:r>
              <a:rPr lang="en-US" altLang="zh-CN" b="1" i="1" baseline="-25000" dirty="0" smtClean="0">
                <a:latin typeface="Times New Roman" panose="02020603050405020304" pitchFamily="18" charset="0"/>
              </a:rPr>
              <a:t>i</a:t>
            </a:r>
            <a:r>
              <a:rPr lang="en-US" altLang="zh-CN" b="1" dirty="0" smtClean="0">
                <a:latin typeface="Times New Roman" panose="02020603050405020304" pitchFamily="18" charset="0"/>
                <a:ea typeface="楷体" panose="02010609060101010101" pitchFamily="49" charset="-122"/>
              </a:rPr>
              <a:t> </a:t>
            </a:r>
            <a:r>
              <a:rPr lang="zh-CN" altLang="en-US" b="1" dirty="0" smtClean="0">
                <a:latin typeface="Times New Roman" panose="02020603050405020304" pitchFamily="18" charset="0"/>
                <a:ea typeface="楷体" panose="02010609060101010101" pitchFamily="49" charset="-122"/>
              </a:rPr>
              <a:t>等于当前的输入符号</a:t>
            </a:r>
            <a:r>
              <a:rPr lang="en-US" altLang="zh-CN" b="1" i="1" dirty="0" smtClean="0">
                <a:latin typeface="Times New Roman" panose="02020603050405020304" pitchFamily="18" charset="0"/>
                <a:ea typeface="楷体" panose="02010609060101010101" pitchFamily="49" charset="-122"/>
              </a:rPr>
              <a:t>a</a:t>
            </a:r>
            <a:r>
              <a:rPr lang="en-US" altLang="zh-CN" b="1" dirty="0" smtClean="0">
                <a:latin typeface="Times New Roman" panose="02020603050405020304" pitchFamily="18" charset="0"/>
                <a:ea typeface="楷体" panose="02010609060101010101" pitchFamily="49" charset="-122"/>
              </a:rPr>
              <a:t>)       </a:t>
            </a:r>
          </a:p>
          <a:p>
            <a:pPr algn="l" eaLnBrk="1" hangingPunct="1">
              <a:lnSpc>
                <a:spcPts val="1600"/>
              </a:lnSpc>
              <a:spcBef>
                <a:spcPct val="20000"/>
              </a:spcBef>
              <a:buSzPct val="100000"/>
              <a:buFontTx/>
              <a:buAutoNum type="arabicParenR" startAt="3"/>
              <a:defRPr/>
            </a:pPr>
            <a:r>
              <a:rPr lang="en-US" altLang="zh-CN" b="1" dirty="0" smtClean="0">
                <a:latin typeface="Times New Roman" panose="02020603050405020304" pitchFamily="18" charset="0"/>
                <a:ea typeface="楷体" panose="02010609060101010101" pitchFamily="49" charset="-122"/>
              </a:rPr>
              <a:t>                        </a:t>
            </a:r>
            <a:r>
              <a:rPr lang="zh-CN" altLang="en-US" b="1" dirty="0" smtClean="0">
                <a:latin typeface="Times New Roman" panose="02020603050405020304" pitchFamily="18" charset="0"/>
                <a:ea typeface="楷体" panose="02010609060101010101" pitchFamily="49" charset="-122"/>
              </a:rPr>
              <a:t>读入下一个输入符号</a:t>
            </a:r>
            <a:r>
              <a:rPr lang="en-US" altLang="zh-CN" b="1" dirty="0" smtClean="0">
                <a:latin typeface="Times New Roman" panose="02020603050405020304" pitchFamily="18" charset="0"/>
                <a:ea typeface="楷体" panose="02010609060101010101" pitchFamily="49" charset="-122"/>
              </a:rPr>
              <a:t>;</a:t>
            </a:r>
          </a:p>
          <a:p>
            <a:pPr algn="l" eaLnBrk="1" hangingPunct="1">
              <a:lnSpc>
                <a:spcPts val="1600"/>
              </a:lnSpc>
              <a:spcBef>
                <a:spcPct val="20000"/>
              </a:spcBef>
              <a:buSzPct val="100000"/>
              <a:buFontTx/>
              <a:buAutoNum type="arabicParenR" startAt="3"/>
              <a:defRPr/>
            </a:pPr>
            <a:r>
              <a:rPr lang="en-US" altLang="zh-CN" b="1" dirty="0" smtClean="0">
                <a:latin typeface="Times New Roman" panose="02020603050405020304" pitchFamily="18" charset="0"/>
                <a:ea typeface="楷体" panose="02010609060101010101" pitchFamily="49" charset="-122"/>
              </a:rPr>
              <a:t>             else /* </a:t>
            </a:r>
            <a:r>
              <a:rPr lang="zh-CN" altLang="en-US" b="1" dirty="0" smtClean="0">
                <a:latin typeface="Times New Roman" panose="02020603050405020304" pitchFamily="18" charset="0"/>
                <a:ea typeface="楷体" panose="02010609060101010101" pitchFamily="49" charset="-122"/>
              </a:rPr>
              <a:t>发生了一个错误 </a:t>
            </a:r>
            <a:r>
              <a:rPr lang="en-US" altLang="zh-CN" b="1" dirty="0" smtClean="0">
                <a:latin typeface="Times New Roman" panose="02020603050405020304" pitchFamily="18" charset="0"/>
                <a:ea typeface="楷体" panose="02010609060101010101" pitchFamily="49" charset="-122"/>
              </a:rPr>
              <a:t>*/ ;</a:t>
            </a:r>
          </a:p>
          <a:p>
            <a:pPr algn="l" eaLnBrk="1" hangingPunct="1">
              <a:lnSpc>
                <a:spcPts val="1600"/>
              </a:lnSpc>
              <a:spcBef>
                <a:spcPct val="20000"/>
              </a:spcBef>
              <a:buSzPct val="100000"/>
              <a:buFont typeface="Symbol" panose="05050102010706020507" pitchFamily="18" charset="2"/>
              <a:buNone/>
              <a:defRPr/>
            </a:pPr>
            <a:r>
              <a:rPr lang="en-US" altLang="zh-CN" b="1" dirty="0" smtClean="0">
                <a:latin typeface="Times New Roman" panose="02020603050405020304" pitchFamily="18" charset="0"/>
                <a:ea typeface="楷体" panose="02010609060101010101" pitchFamily="49" charset="-122"/>
              </a:rPr>
              <a:t>              }</a:t>
            </a:r>
          </a:p>
          <a:p>
            <a:pPr algn="l" eaLnBrk="1" hangingPunct="1">
              <a:lnSpc>
                <a:spcPts val="1600"/>
              </a:lnSpc>
              <a:spcBef>
                <a:spcPct val="20000"/>
              </a:spcBef>
              <a:buSzPct val="100000"/>
              <a:buFont typeface="Symbol" panose="05050102010706020507" pitchFamily="18" charset="2"/>
              <a:buNone/>
              <a:defRPr/>
            </a:pPr>
            <a:r>
              <a:rPr lang="en-US" altLang="zh-CN" b="1" dirty="0" smtClean="0">
                <a:latin typeface="Times New Roman" panose="02020603050405020304" pitchFamily="18" charset="0"/>
                <a:ea typeface="楷体" panose="02010609060101010101" pitchFamily="49" charset="-122"/>
              </a:rPr>
              <a:t>       }</a:t>
            </a:r>
          </a:p>
        </p:txBody>
      </p:sp>
    </p:spTree>
    <p:extLst>
      <p:ext uri="{BB962C8B-B14F-4D97-AF65-F5344CB8AC3E}">
        <p14:creationId xmlns:p14="http://schemas.microsoft.com/office/powerpoint/2010/main" val="2294530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dirty="0" smtClean="0"/>
              <a:t>递归下降</a:t>
            </a:r>
            <a:r>
              <a:rPr lang="zh-CN" altLang="en-US" dirty="0"/>
              <a:t>分析程序构造</a:t>
            </a:r>
          </a:p>
        </p:txBody>
      </p:sp>
      <p:sp>
        <p:nvSpPr>
          <p:cNvPr id="100355" name="Rectangle 3"/>
          <p:cNvSpPr>
            <a:spLocks noGrp="1" noChangeArrowheads="1"/>
          </p:cNvSpPr>
          <p:nvPr>
            <p:ph idx="1"/>
          </p:nvPr>
        </p:nvSpPr>
        <p:spPr>
          <a:xfrm>
            <a:off x="508093" y="1233102"/>
            <a:ext cx="2346326" cy="2819400"/>
          </a:xfrm>
        </p:spPr>
        <p:txBody>
          <a:bodyPr>
            <a:normAutofit fontScale="92500" lnSpcReduction="20000"/>
          </a:bodyPr>
          <a:lstStyle/>
          <a:p>
            <a:pPr>
              <a:spcBef>
                <a:spcPts val="600"/>
              </a:spcBef>
            </a:pPr>
            <a:r>
              <a:rPr lang="zh-CN" altLang="en-US" dirty="0" smtClean="0"/>
              <a:t>例</a:t>
            </a:r>
            <a:r>
              <a:rPr lang="zh-CN" altLang="en-US" dirty="0"/>
              <a:t>：文法</a:t>
            </a:r>
            <a:r>
              <a:rPr lang="zh-CN" altLang="en-US" dirty="0" smtClean="0"/>
              <a:t>：</a:t>
            </a:r>
            <a:endParaRPr lang="en-US" altLang="zh-CN" dirty="0" smtClean="0"/>
          </a:p>
          <a:p>
            <a:pPr marL="0" indent="0">
              <a:spcBef>
                <a:spcPts val="600"/>
              </a:spcBef>
              <a:buNone/>
            </a:pPr>
            <a:r>
              <a:rPr lang="en-US" altLang="zh-CN" dirty="0" smtClean="0"/>
              <a:t>E </a:t>
            </a:r>
            <a:r>
              <a:rPr lang="en-US" altLang="zh-CN" dirty="0">
                <a:latin typeface="宋体" pitchFamily="2" charset="-122"/>
              </a:rPr>
              <a:t>→</a:t>
            </a:r>
            <a:r>
              <a:rPr lang="en-US" altLang="zh-CN" dirty="0"/>
              <a:t> </a:t>
            </a:r>
            <a:r>
              <a:rPr lang="en-US" altLang="zh-CN" dirty="0" smtClean="0"/>
              <a:t>TE’</a:t>
            </a:r>
            <a:endParaRPr lang="en-US" altLang="zh-CN" dirty="0"/>
          </a:p>
          <a:p>
            <a:pPr marL="0" indent="0">
              <a:spcBef>
                <a:spcPts val="600"/>
              </a:spcBef>
              <a:buNone/>
            </a:pPr>
            <a:r>
              <a:rPr lang="en-US" altLang="zh-CN" dirty="0" smtClean="0"/>
              <a:t>E</a:t>
            </a:r>
            <a:r>
              <a:rPr lang="en-US" altLang="zh-CN" dirty="0"/>
              <a:t>’ </a:t>
            </a:r>
            <a:r>
              <a:rPr lang="en-US" altLang="zh-CN" dirty="0">
                <a:latin typeface="宋体" pitchFamily="2" charset="-122"/>
              </a:rPr>
              <a:t>→</a:t>
            </a:r>
            <a:r>
              <a:rPr lang="en-US" altLang="zh-CN" dirty="0"/>
              <a:t> +TE’| </a:t>
            </a:r>
            <a:r>
              <a:rPr lang="en-US" altLang="zh-CN" dirty="0" smtClean="0">
                <a:sym typeface="Symbol" pitchFamily="18" charset="2"/>
              </a:rPr>
              <a:t></a:t>
            </a:r>
            <a:endParaRPr lang="en-US" altLang="zh-CN" dirty="0">
              <a:sym typeface="Symbol" pitchFamily="18" charset="2"/>
            </a:endParaRPr>
          </a:p>
          <a:p>
            <a:pPr>
              <a:spcBef>
                <a:spcPts val="600"/>
              </a:spcBef>
              <a:buFontTx/>
              <a:buNone/>
            </a:pPr>
            <a:r>
              <a:rPr lang="en-US" altLang="zh-CN" dirty="0" smtClean="0"/>
              <a:t>T </a:t>
            </a:r>
            <a:r>
              <a:rPr lang="en-US" altLang="zh-CN" dirty="0">
                <a:latin typeface="宋体" pitchFamily="2" charset="-122"/>
              </a:rPr>
              <a:t>→</a:t>
            </a:r>
            <a:r>
              <a:rPr lang="en-US" altLang="zh-CN" dirty="0"/>
              <a:t> </a:t>
            </a:r>
            <a:r>
              <a:rPr lang="en-US" altLang="zh-CN" dirty="0" smtClean="0"/>
              <a:t>FT’</a:t>
            </a:r>
            <a:endParaRPr lang="en-US" altLang="zh-CN" dirty="0"/>
          </a:p>
          <a:p>
            <a:pPr>
              <a:spcBef>
                <a:spcPts val="600"/>
              </a:spcBef>
              <a:buFontTx/>
              <a:buNone/>
            </a:pPr>
            <a:r>
              <a:rPr lang="en-US" altLang="zh-CN" dirty="0" smtClean="0"/>
              <a:t>T</a:t>
            </a:r>
            <a:r>
              <a:rPr lang="en-US" altLang="zh-CN" dirty="0"/>
              <a:t>’ </a:t>
            </a:r>
            <a:r>
              <a:rPr lang="en-US" altLang="zh-CN" dirty="0">
                <a:latin typeface="宋体" pitchFamily="2" charset="-122"/>
              </a:rPr>
              <a:t>→</a:t>
            </a:r>
            <a:r>
              <a:rPr lang="en-US" altLang="zh-CN" dirty="0"/>
              <a:t> *FT’| </a:t>
            </a:r>
            <a:r>
              <a:rPr lang="en-US" altLang="zh-CN" dirty="0" smtClean="0">
                <a:sym typeface="Symbol" pitchFamily="18" charset="2"/>
              </a:rPr>
              <a:t></a:t>
            </a:r>
            <a:endParaRPr lang="en-US" altLang="zh-CN" dirty="0">
              <a:sym typeface="Symbol" pitchFamily="18" charset="2"/>
            </a:endParaRPr>
          </a:p>
          <a:p>
            <a:pPr>
              <a:spcBef>
                <a:spcPts val="600"/>
              </a:spcBef>
              <a:buFontTx/>
              <a:buNone/>
            </a:pPr>
            <a:r>
              <a:rPr lang="en-US" altLang="zh-CN" dirty="0" smtClean="0"/>
              <a:t>F </a:t>
            </a:r>
            <a:r>
              <a:rPr lang="en-US" altLang="zh-CN" dirty="0">
                <a:latin typeface="宋体" pitchFamily="2" charset="-122"/>
              </a:rPr>
              <a:t>→</a:t>
            </a:r>
            <a:r>
              <a:rPr lang="en-US" altLang="zh-CN" dirty="0"/>
              <a:t> (E)|</a:t>
            </a:r>
            <a:r>
              <a:rPr lang="en-US" altLang="zh-CN" dirty="0" err="1"/>
              <a:t>i</a:t>
            </a:r>
            <a:endParaRPr lang="en-US" altLang="zh-CN" dirty="0"/>
          </a:p>
          <a:p>
            <a:pPr>
              <a:buFontTx/>
              <a:buNone/>
            </a:pPr>
            <a:r>
              <a:rPr lang="en-US" altLang="zh-CN" dirty="0"/>
              <a:t>	</a:t>
            </a:r>
            <a:r>
              <a:rPr lang="zh-CN" altLang="en-US" dirty="0"/>
              <a:t>	</a:t>
            </a:r>
            <a:r>
              <a:rPr lang="en-US" altLang="zh-CN" sz="2400" dirty="0"/>
              <a:t>	</a:t>
            </a:r>
          </a:p>
          <a:p>
            <a:endParaRPr lang="en-US" altLang="zh-CN" sz="2400" dirty="0"/>
          </a:p>
        </p:txBody>
      </p:sp>
      <p:sp>
        <p:nvSpPr>
          <p:cNvPr id="7" name="灯片编号占位符 5"/>
          <p:cNvSpPr>
            <a:spLocks noGrp="1"/>
          </p:cNvSpPr>
          <p:nvPr>
            <p:ph type="sldNum" sz="quarter" idx="12"/>
          </p:nvPr>
        </p:nvSpPr>
        <p:spPr/>
        <p:txBody>
          <a:bodyPr/>
          <a:lstStyle/>
          <a:p>
            <a:fld id="{4090A954-D432-4569-A634-9FD5EBDA6D15}" type="slidenum">
              <a:rPr lang="en-US" altLang="zh-CN"/>
              <a:pPr/>
              <a:t>27</a:t>
            </a:fld>
            <a:endParaRPr lang="en-US" altLang="zh-CN"/>
          </a:p>
        </p:txBody>
      </p:sp>
      <p:sp>
        <p:nvSpPr>
          <p:cNvPr id="100356" name="Text Box 4"/>
          <p:cNvSpPr txBox="1">
            <a:spLocks noChangeArrowheads="1"/>
          </p:cNvSpPr>
          <p:nvPr/>
        </p:nvSpPr>
        <p:spPr bwMode="auto">
          <a:xfrm>
            <a:off x="5105400" y="3429000"/>
            <a:ext cx="2911475" cy="366713"/>
          </a:xfrm>
          <a:prstGeom prst="rect">
            <a:avLst/>
          </a:prstGeom>
          <a:noFill/>
          <a:ln w="9525" algn="ctr">
            <a:noFill/>
            <a:miter lim="800000"/>
            <a:headEnd/>
            <a:tailEnd/>
          </a:ln>
          <a:effectLst/>
        </p:spPr>
        <p:txBody>
          <a:bodyPr>
            <a:spAutoFit/>
          </a:bodyPr>
          <a:lstStyle/>
          <a:p>
            <a:endParaRPr lang="zh-CN" altLang="zh-CN"/>
          </a:p>
        </p:txBody>
      </p:sp>
      <p:sp>
        <p:nvSpPr>
          <p:cNvPr id="8" name="Rectangle 4"/>
          <p:cNvSpPr>
            <a:spLocks noChangeArrowheads="1"/>
          </p:cNvSpPr>
          <p:nvPr/>
        </p:nvSpPr>
        <p:spPr bwMode="auto">
          <a:xfrm>
            <a:off x="3136995" y="1600201"/>
            <a:ext cx="1968406" cy="1142999"/>
          </a:xfrm>
          <a:prstGeom prst="rect">
            <a:avLst/>
          </a:prstGeom>
          <a:ln/>
          <a:extLst/>
        </p:spPr>
        <p:style>
          <a:lnRef idx="2">
            <a:schemeClr val="accent1"/>
          </a:lnRef>
          <a:fillRef idx="1">
            <a:schemeClr val="lt1"/>
          </a:fillRef>
          <a:effectRef idx="0">
            <a:schemeClr val="accent1"/>
          </a:effectRef>
          <a:fontRef idx="minor">
            <a:schemeClr val="dk1"/>
          </a:fontRef>
        </p:style>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lgn="l">
              <a:spcBef>
                <a:spcPct val="0"/>
              </a:spcBef>
              <a:buClrTx/>
              <a:buSzTx/>
              <a:buFontTx/>
              <a:buNone/>
            </a:pPr>
            <a:r>
              <a:rPr kumimoji="1" lang="en-US" altLang="zh-CN" sz="1600" dirty="0"/>
              <a:t>PROCEDURE  E</a:t>
            </a:r>
            <a:r>
              <a:rPr kumimoji="1" lang="zh-CN" altLang="en-US" sz="1600" dirty="0"/>
              <a:t>；</a:t>
            </a:r>
          </a:p>
          <a:p>
            <a:pPr algn="l">
              <a:spcBef>
                <a:spcPct val="0"/>
              </a:spcBef>
              <a:buClrTx/>
              <a:buSzTx/>
              <a:buFontTx/>
              <a:buNone/>
            </a:pPr>
            <a:r>
              <a:rPr kumimoji="1" lang="en-US" altLang="zh-CN" sz="1600" dirty="0"/>
              <a:t>BEGIN	</a:t>
            </a:r>
          </a:p>
          <a:p>
            <a:pPr algn="l">
              <a:spcBef>
                <a:spcPct val="0"/>
              </a:spcBef>
              <a:buClrTx/>
              <a:buSzTx/>
              <a:buFontTx/>
              <a:buNone/>
            </a:pPr>
            <a:r>
              <a:rPr kumimoji="1" lang="en-US" altLang="zh-CN" sz="1600" dirty="0"/>
              <a:t>           T</a:t>
            </a:r>
            <a:r>
              <a:rPr kumimoji="1" lang="zh-CN" altLang="en-US" sz="1600" dirty="0"/>
              <a:t>；</a:t>
            </a:r>
            <a:r>
              <a:rPr kumimoji="1" lang="en-US" altLang="zh-CN" sz="1600" dirty="0"/>
              <a:t>E</a:t>
            </a:r>
            <a:r>
              <a:rPr kumimoji="1" lang="en-US" altLang="zh-CN" sz="1600" dirty="0">
                <a:sym typeface="Symbol" panose="05050102010706020507" pitchFamily="18" charset="2"/>
              </a:rPr>
              <a:t></a:t>
            </a:r>
            <a:endParaRPr kumimoji="1" lang="en-US" altLang="zh-CN" sz="1600" dirty="0"/>
          </a:p>
          <a:p>
            <a:pPr algn="l">
              <a:spcBef>
                <a:spcPct val="0"/>
              </a:spcBef>
              <a:buClrTx/>
              <a:buSzTx/>
              <a:buFontTx/>
              <a:buNone/>
            </a:pPr>
            <a:r>
              <a:rPr kumimoji="1" lang="en-US" altLang="zh-CN" sz="1600" dirty="0"/>
              <a:t>END</a:t>
            </a:r>
            <a:r>
              <a:rPr kumimoji="1" lang="zh-CN" altLang="en-US" sz="1600" dirty="0"/>
              <a:t>；</a:t>
            </a:r>
          </a:p>
          <a:p>
            <a:pPr algn="l">
              <a:spcBef>
                <a:spcPct val="0"/>
              </a:spcBef>
              <a:buClrTx/>
              <a:buSzTx/>
              <a:buFontTx/>
              <a:buNone/>
            </a:pPr>
            <a:r>
              <a:rPr kumimoji="1" lang="zh-CN" altLang="en-US" sz="1600" dirty="0"/>
              <a:t>	</a:t>
            </a:r>
          </a:p>
        </p:txBody>
      </p:sp>
      <p:sp>
        <p:nvSpPr>
          <p:cNvPr id="9" name="Rectangle 6"/>
          <p:cNvSpPr>
            <a:spLocks noChangeArrowheads="1"/>
          </p:cNvSpPr>
          <p:nvPr/>
        </p:nvSpPr>
        <p:spPr bwMode="auto">
          <a:xfrm>
            <a:off x="5864192" y="1417346"/>
            <a:ext cx="2819400" cy="1616637"/>
          </a:xfrm>
          <a:prstGeom prst="rect">
            <a:avLst/>
          </a:prstGeom>
          <a:solidFill>
            <a:schemeClr val="bg1"/>
          </a:solidFill>
          <a:ln>
            <a:solidFill>
              <a:schemeClr val="accent1"/>
            </a:solidFill>
          </a:ln>
          <a:extLst/>
        </p:spPr>
        <p:style>
          <a:lnRef idx="3">
            <a:schemeClr val="lt1"/>
          </a:lnRef>
          <a:fillRef idx="1">
            <a:schemeClr val="accent1"/>
          </a:fillRef>
          <a:effectRef idx="1">
            <a:schemeClr val="accent1"/>
          </a:effectRef>
          <a:fontRef idx="minor">
            <a:schemeClr val="lt1"/>
          </a:fontRef>
        </p:style>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lgn="l">
              <a:spcBef>
                <a:spcPct val="0"/>
              </a:spcBef>
              <a:buClrTx/>
              <a:buSzTx/>
              <a:buFontTx/>
              <a:buNone/>
            </a:pPr>
            <a:r>
              <a:rPr kumimoji="1" lang="en-US" altLang="zh-CN" sz="1600" dirty="0"/>
              <a:t>PROCEDURE  E</a:t>
            </a:r>
            <a:r>
              <a:rPr kumimoji="1" lang="en-US" altLang="zh-CN" sz="1600" dirty="0">
                <a:sym typeface="Symbol" panose="05050102010706020507" pitchFamily="18" charset="2"/>
              </a:rPr>
              <a:t></a:t>
            </a:r>
            <a:r>
              <a:rPr kumimoji="1" lang="zh-CN" altLang="en-US" sz="1600" dirty="0"/>
              <a:t>；</a:t>
            </a:r>
          </a:p>
          <a:p>
            <a:pPr algn="l">
              <a:spcBef>
                <a:spcPct val="0"/>
              </a:spcBef>
              <a:buClrTx/>
              <a:buSzTx/>
              <a:buFontTx/>
              <a:buNone/>
            </a:pPr>
            <a:r>
              <a:rPr kumimoji="1" lang="en-US" altLang="zh-CN" sz="1600" dirty="0"/>
              <a:t>IF SYM=‘+’ THEN</a:t>
            </a:r>
          </a:p>
          <a:p>
            <a:pPr algn="l">
              <a:spcBef>
                <a:spcPct val="0"/>
              </a:spcBef>
              <a:buClrTx/>
              <a:buSzTx/>
              <a:buFontTx/>
              <a:buNone/>
            </a:pPr>
            <a:r>
              <a:rPr kumimoji="1" lang="en-US" altLang="zh-CN" sz="1600" dirty="0"/>
              <a:t> </a:t>
            </a:r>
            <a:r>
              <a:rPr kumimoji="1" lang="en-US" altLang="zh-CN" sz="1600" dirty="0" smtClean="0"/>
              <a:t>   BEGIN</a:t>
            </a:r>
            <a:r>
              <a:rPr kumimoji="1" lang="en-US" altLang="zh-CN" sz="1600" dirty="0"/>
              <a:t>	</a:t>
            </a:r>
          </a:p>
          <a:p>
            <a:pPr algn="l">
              <a:spcBef>
                <a:spcPct val="0"/>
              </a:spcBef>
              <a:buClrTx/>
              <a:buSzTx/>
              <a:buFontTx/>
              <a:buNone/>
            </a:pPr>
            <a:r>
              <a:rPr kumimoji="1" lang="en-US" altLang="zh-CN" sz="1600" dirty="0"/>
              <a:t> </a:t>
            </a:r>
            <a:r>
              <a:rPr kumimoji="1" lang="en-US" altLang="zh-CN" sz="1600" dirty="0" smtClean="0"/>
              <a:t>         ADVANCE</a:t>
            </a:r>
            <a:r>
              <a:rPr kumimoji="1" lang="zh-CN" altLang="en-US" sz="1600" dirty="0"/>
              <a:t>；</a:t>
            </a:r>
          </a:p>
          <a:p>
            <a:pPr algn="l">
              <a:spcBef>
                <a:spcPct val="0"/>
              </a:spcBef>
              <a:buClrTx/>
              <a:buSzTx/>
              <a:buFontTx/>
              <a:buNone/>
            </a:pPr>
            <a:r>
              <a:rPr kumimoji="1" lang="zh-CN" altLang="en-US" sz="1600" dirty="0"/>
              <a:t>          </a:t>
            </a:r>
            <a:r>
              <a:rPr kumimoji="1" lang="en-US" altLang="zh-CN" sz="1600" dirty="0"/>
              <a:t>T</a:t>
            </a:r>
            <a:r>
              <a:rPr kumimoji="1" lang="zh-CN" altLang="en-US" sz="1600" dirty="0"/>
              <a:t>；</a:t>
            </a:r>
            <a:r>
              <a:rPr kumimoji="1" lang="en-US" altLang="zh-CN" sz="1600" dirty="0"/>
              <a:t>E</a:t>
            </a:r>
            <a:r>
              <a:rPr kumimoji="1" lang="en-US" altLang="zh-CN" sz="1600" dirty="0">
                <a:sym typeface="Symbol" panose="05050102010706020507" pitchFamily="18" charset="2"/>
              </a:rPr>
              <a:t></a:t>
            </a:r>
            <a:r>
              <a:rPr kumimoji="1" lang="en-US" altLang="zh-CN" sz="1600" dirty="0"/>
              <a:t>	</a:t>
            </a:r>
          </a:p>
          <a:p>
            <a:pPr algn="l">
              <a:spcBef>
                <a:spcPct val="0"/>
              </a:spcBef>
              <a:buClrTx/>
              <a:buSzTx/>
              <a:buFontTx/>
              <a:buNone/>
            </a:pPr>
            <a:r>
              <a:rPr kumimoji="1" lang="en-US" altLang="zh-CN" sz="1600" dirty="0" smtClean="0"/>
              <a:t>    END</a:t>
            </a:r>
            <a:endParaRPr kumimoji="1" lang="en-US" altLang="zh-CN" sz="1600" dirty="0"/>
          </a:p>
        </p:txBody>
      </p:sp>
      <p:sp>
        <p:nvSpPr>
          <p:cNvPr id="10" name="文本框 9"/>
          <p:cNvSpPr txBox="1"/>
          <p:nvPr/>
        </p:nvSpPr>
        <p:spPr>
          <a:xfrm>
            <a:off x="4570413" y="3240706"/>
            <a:ext cx="4113179" cy="34932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spcBef>
                <a:spcPts val="600"/>
              </a:spcBef>
            </a:pPr>
            <a:r>
              <a:rPr lang="en-US" altLang="zh-CN" sz="1600" dirty="0"/>
              <a:t> </a:t>
            </a:r>
            <a:r>
              <a:rPr lang="en-US" altLang="zh-CN" sz="1600" dirty="0">
                <a:solidFill>
                  <a:schemeClr val="tx1"/>
                </a:solidFill>
                <a:latin typeface="微软雅黑" panose="020B0503020204020204" pitchFamily="34" charset="-122"/>
                <a:ea typeface="微软雅黑" panose="020B0503020204020204" pitchFamily="34" charset="-122"/>
              </a:rPr>
              <a:t>PROCEDURE  F</a:t>
            </a:r>
            <a:r>
              <a:rPr lang="zh-CN" altLang="en-US" sz="1600" dirty="0">
                <a:solidFill>
                  <a:schemeClr val="tx1"/>
                </a:solidFill>
                <a:latin typeface="微软雅黑" panose="020B0503020204020204" pitchFamily="34" charset="-122"/>
                <a:ea typeface="微软雅黑" panose="020B0503020204020204" pitchFamily="34" charset="-122"/>
              </a:rPr>
              <a:t>；</a:t>
            </a:r>
          </a:p>
          <a:p>
            <a:pPr algn="l">
              <a:spcBef>
                <a:spcPts val="600"/>
              </a:spcBef>
            </a:pPr>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rPr>
              <a:t>IF SYM=‘</a:t>
            </a:r>
            <a:r>
              <a:rPr lang="en-US" altLang="zh-CN" sz="1600" dirty="0" err="1">
                <a:solidFill>
                  <a:schemeClr val="tx1"/>
                </a:solidFill>
                <a:latin typeface="微软雅黑" panose="020B0503020204020204" pitchFamily="34" charset="-122"/>
                <a:ea typeface="微软雅黑" panose="020B0503020204020204" pitchFamily="34" charset="-122"/>
              </a:rPr>
              <a:t>i</a:t>
            </a:r>
            <a:r>
              <a:rPr lang="en-US" altLang="zh-CN" sz="1600" dirty="0">
                <a:solidFill>
                  <a:schemeClr val="tx1"/>
                </a:solidFill>
                <a:latin typeface="微软雅黑" panose="020B0503020204020204" pitchFamily="34" charset="-122"/>
                <a:ea typeface="微软雅黑" panose="020B0503020204020204" pitchFamily="34" charset="-122"/>
              </a:rPr>
              <a:t>’ THEN ADVANCE</a:t>
            </a:r>
          </a:p>
          <a:p>
            <a:pPr algn="l">
              <a:spcBef>
                <a:spcPts val="600"/>
              </a:spcBef>
            </a:pP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rPr>
              <a:t>ELSE</a:t>
            </a:r>
          </a:p>
          <a:p>
            <a:pPr algn="l">
              <a:spcBef>
                <a:spcPts val="600"/>
              </a:spcBef>
            </a:pPr>
            <a:r>
              <a:rPr lang="en-US" altLang="zh-CN" sz="1600" dirty="0" smtClean="0">
                <a:solidFill>
                  <a:schemeClr val="tx1"/>
                </a:solidFill>
                <a:latin typeface="微软雅黑" panose="020B0503020204020204" pitchFamily="34" charset="-122"/>
                <a:ea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rPr>
              <a:t>IF SYM=‘(’ THEN</a:t>
            </a:r>
          </a:p>
          <a:p>
            <a:pPr algn="l">
              <a:spcBef>
                <a:spcPts val="600"/>
              </a:spcBef>
            </a:pP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rPr>
              <a:t>  	BEGIN</a:t>
            </a:r>
            <a:endParaRPr lang="en-US" altLang="zh-CN" sz="1600" dirty="0">
              <a:solidFill>
                <a:schemeClr val="tx1"/>
              </a:solidFill>
              <a:latin typeface="微软雅黑" panose="020B0503020204020204" pitchFamily="34" charset="-122"/>
              <a:ea typeface="微软雅黑" panose="020B0503020204020204" pitchFamily="34" charset="-122"/>
            </a:endParaRPr>
          </a:p>
          <a:p>
            <a:pPr algn="l">
              <a:spcBef>
                <a:spcPts val="600"/>
              </a:spcBef>
            </a:pPr>
            <a:r>
              <a:rPr lang="en-US" altLang="zh-CN" sz="1600" dirty="0">
                <a:solidFill>
                  <a:schemeClr val="tx1"/>
                </a:solidFill>
                <a:latin typeface="微软雅黑" panose="020B0503020204020204" pitchFamily="34" charset="-122"/>
                <a:ea typeface="微软雅黑" panose="020B0503020204020204" pitchFamily="34" charset="-122"/>
              </a:rPr>
              <a:t>	       ADVANCE</a:t>
            </a:r>
            <a:r>
              <a:rPr lang="en-US" altLang="zh-CN" sz="1600" dirty="0" smtClean="0">
                <a:solidFill>
                  <a:schemeClr val="tx1"/>
                </a:solidFill>
                <a:latin typeface="微软雅黑" panose="020B0503020204020204" pitchFamily="34" charset="-122"/>
                <a:ea typeface="微软雅黑" panose="020B0503020204020204" pitchFamily="34" charset="-122"/>
              </a:rPr>
              <a:t>;    E</a:t>
            </a:r>
            <a:r>
              <a:rPr lang="zh-CN" altLang="en-US" sz="1600" dirty="0">
                <a:solidFill>
                  <a:schemeClr val="tx1"/>
                </a:solidFill>
                <a:latin typeface="微软雅黑" panose="020B0503020204020204" pitchFamily="34" charset="-122"/>
                <a:ea typeface="微软雅黑" panose="020B0503020204020204" pitchFamily="34" charset="-122"/>
              </a:rPr>
              <a:t>；</a:t>
            </a:r>
          </a:p>
          <a:p>
            <a:pPr algn="l">
              <a:spcBef>
                <a:spcPts val="600"/>
              </a:spcBef>
            </a:pPr>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rPr>
              <a:t>     </a:t>
            </a:r>
            <a:r>
              <a:rPr lang="zh-CN" altLang="en-US" sz="1600" dirty="0" smtClean="0">
                <a:solidFill>
                  <a:schemeClr val="tx1"/>
                </a:solidFill>
                <a:latin typeface="微软雅黑" panose="020B0503020204020204" pitchFamily="34" charset="-122"/>
                <a:ea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rPr>
              <a:t>IF SYM=‘)’ THEN ADVANCE</a:t>
            </a:r>
          </a:p>
          <a:p>
            <a:pPr algn="l">
              <a:spcBef>
                <a:spcPts val="600"/>
              </a:spcBef>
            </a:pP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rPr>
              <a:t>               ELSE </a:t>
            </a:r>
            <a:r>
              <a:rPr lang="en-US" altLang="zh-CN" sz="1600" dirty="0">
                <a:solidFill>
                  <a:schemeClr val="tx1"/>
                </a:solidFill>
                <a:latin typeface="微软雅黑" panose="020B0503020204020204" pitchFamily="34" charset="-122"/>
                <a:ea typeface="微软雅黑" panose="020B0503020204020204" pitchFamily="34" charset="-122"/>
              </a:rPr>
              <a:t>ERROR</a:t>
            </a:r>
          </a:p>
          <a:p>
            <a:pPr algn="l">
              <a:spcBef>
                <a:spcPts val="600"/>
              </a:spcBef>
            </a:pPr>
            <a:r>
              <a:rPr lang="en-US" altLang="zh-CN" sz="1600" dirty="0">
                <a:solidFill>
                  <a:schemeClr val="tx1"/>
                </a:solidFill>
                <a:latin typeface="微软雅黑" panose="020B0503020204020204" pitchFamily="34" charset="-122"/>
                <a:ea typeface="微软雅黑" panose="020B0503020204020204" pitchFamily="34" charset="-122"/>
              </a:rPr>
              <a:t>	   END</a:t>
            </a:r>
          </a:p>
          <a:p>
            <a:pPr algn="l">
              <a:spcBef>
                <a:spcPts val="600"/>
              </a:spcBef>
            </a:pPr>
            <a:r>
              <a:rPr lang="en-US" altLang="zh-CN" sz="1600" dirty="0">
                <a:solidFill>
                  <a:schemeClr val="tx1"/>
                </a:solidFill>
                <a:latin typeface="微软雅黑" panose="020B0503020204020204" pitchFamily="34" charset="-122"/>
                <a:ea typeface="微软雅黑" panose="020B0503020204020204" pitchFamily="34" charset="-122"/>
              </a:rPr>
              <a:t> </a:t>
            </a:r>
            <a:r>
              <a:rPr lang="en-US" altLang="zh-CN" sz="1600" dirty="0" smtClean="0">
                <a:solidFill>
                  <a:schemeClr val="tx1"/>
                </a:solidFill>
                <a:latin typeface="微软雅黑" panose="020B0503020204020204" pitchFamily="34" charset="-122"/>
                <a:ea typeface="微软雅黑" panose="020B0503020204020204" pitchFamily="34" charset="-122"/>
              </a:rPr>
              <a:t>             ELSE </a:t>
            </a:r>
            <a:r>
              <a:rPr lang="en-US" altLang="zh-CN" sz="1600" dirty="0">
                <a:solidFill>
                  <a:schemeClr val="tx1"/>
                </a:solidFill>
                <a:latin typeface="微软雅黑" panose="020B0503020204020204" pitchFamily="34" charset="-122"/>
                <a:ea typeface="微软雅黑" panose="020B0503020204020204" pitchFamily="34" charset="-122"/>
              </a:rPr>
              <a:t>ERROR;</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1" name="Rectangle 4"/>
          <p:cNvSpPr>
            <a:spLocks noChangeArrowheads="1"/>
          </p:cNvSpPr>
          <p:nvPr/>
        </p:nvSpPr>
        <p:spPr bwMode="auto">
          <a:xfrm>
            <a:off x="666258" y="3481002"/>
            <a:ext cx="2188162" cy="1142999"/>
          </a:xfrm>
          <a:prstGeom prst="rect">
            <a:avLst/>
          </a:prstGeom>
          <a:ln/>
          <a:extLst/>
        </p:spPr>
        <p:style>
          <a:lnRef idx="2">
            <a:schemeClr val="accent1"/>
          </a:lnRef>
          <a:fillRef idx="1">
            <a:schemeClr val="lt1"/>
          </a:fillRef>
          <a:effectRef idx="0">
            <a:schemeClr val="accent1"/>
          </a:effectRef>
          <a:fontRef idx="minor">
            <a:schemeClr val="dk1"/>
          </a:fontRef>
        </p:style>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lgn="l">
              <a:spcBef>
                <a:spcPct val="0"/>
              </a:spcBef>
              <a:buClrTx/>
              <a:buSzTx/>
              <a:buFontTx/>
              <a:buNone/>
            </a:pPr>
            <a:r>
              <a:rPr kumimoji="1" lang="en-US" altLang="zh-CN" sz="1600" dirty="0"/>
              <a:t>PROCEDURE T;</a:t>
            </a:r>
          </a:p>
          <a:p>
            <a:pPr algn="l">
              <a:spcBef>
                <a:spcPct val="0"/>
              </a:spcBef>
              <a:buClrTx/>
              <a:buSzTx/>
              <a:buFontTx/>
              <a:buNone/>
            </a:pPr>
            <a:r>
              <a:rPr kumimoji="1" lang="en-US" altLang="zh-CN" sz="1600" dirty="0"/>
              <a:t>BEGIN</a:t>
            </a:r>
          </a:p>
          <a:p>
            <a:pPr algn="l">
              <a:spcBef>
                <a:spcPct val="0"/>
              </a:spcBef>
              <a:buClrTx/>
              <a:buSzTx/>
              <a:buFontTx/>
              <a:buNone/>
            </a:pPr>
            <a:r>
              <a:rPr kumimoji="1" lang="en-US" altLang="zh-CN" sz="1600" dirty="0"/>
              <a:t>	F;T’</a:t>
            </a:r>
          </a:p>
          <a:p>
            <a:pPr algn="l">
              <a:spcBef>
                <a:spcPct val="0"/>
              </a:spcBef>
              <a:buClrTx/>
              <a:buSzTx/>
              <a:buFontTx/>
              <a:buNone/>
            </a:pPr>
            <a:r>
              <a:rPr kumimoji="1" lang="en-US" altLang="zh-CN" sz="1600" dirty="0"/>
              <a:t>END;</a:t>
            </a:r>
          </a:p>
          <a:p>
            <a:pPr algn="l">
              <a:spcBef>
                <a:spcPct val="0"/>
              </a:spcBef>
              <a:buClrTx/>
              <a:buSzTx/>
              <a:buFontTx/>
              <a:buNone/>
            </a:pPr>
            <a:r>
              <a:rPr kumimoji="1" lang="zh-CN" altLang="en-US" sz="1600" dirty="0"/>
              <a:t>	</a:t>
            </a:r>
          </a:p>
        </p:txBody>
      </p:sp>
      <p:sp>
        <p:nvSpPr>
          <p:cNvPr id="12" name="Rectangle 6"/>
          <p:cNvSpPr>
            <a:spLocks noChangeArrowheads="1"/>
          </p:cNvSpPr>
          <p:nvPr/>
        </p:nvSpPr>
        <p:spPr bwMode="auto">
          <a:xfrm>
            <a:off x="666257" y="4856107"/>
            <a:ext cx="2686544" cy="1869152"/>
          </a:xfrm>
          <a:prstGeom prst="rect">
            <a:avLst/>
          </a:prstGeom>
          <a:solidFill>
            <a:schemeClr val="bg1"/>
          </a:solidFill>
          <a:ln>
            <a:solidFill>
              <a:schemeClr val="accent1"/>
            </a:solidFill>
          </a:ln>
          <a:extLst/>
        </p:spPr>
        <p:style>
          <a:lnRef idx="3">
            <a:schemeClr val="lt1"/>
          </a:lnRef>
          <a:fillRef idx="1">
            <a:schemeClr val="accent1"/>
          </a:fillRef>
          <a:effectRef idx="1">
            <a:schemeClr val="accent1"/>
          </a:effectRef>
          <a:fontRef idx="minor">
            <a:schemeClr val="lt1"/>
          </a:fontRef>
        </p:style>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lgn="l">
              <a:spcBef>
                <a:spcPct val="0"/>
              </a:spcBef>
              <a:buClrTx/>
              <a:buSzTx/>
              <a:buFontTx/>
              <a:buNone/>
            </a:pPr>
            <a:r>
              <a:rPr kumimoji="1" lang="en-US" altLang="zh-CN" sz="1600" dirty="0"/>
              <a:t>PROCEDURE T’;</a:t>
            </a:r>
          </a:p>
          <a:p>
            <a:pPr algn="l">
              <a:spcBef>
                <a:spcPct val="0"/>
              </a:spcBef>
              <a:buClrTx/>
              <a:buSzTx/>
              <a:buFontTx/>
              <a:buNone/>
            </a:pPr>
            <a:r>
              <a:rPr kumimoji="1" lang="en-US" altLang="zh-CN" sz="1600" dirty="0"/>
              <a:t>IF SYM=‘*’ THEN</a:t>
            </a:r>
          </a:p>
          <a:p>
            <a:pPr algn="l">
              <a:spcBef>
                <a:spcPct val="0"/>
              </a:spcBef>
              <a:buClrTx/>
              <a:buSzTx/>
              <a:buFontTx/>
              <a:buNone/>
            </a:pPr>
            <a:r>
              <a:rPr kumimoji="1" lang="en-US" altLang="zh-CN" sz="1600" dirty="0"/>
              <a:t> </a:t>
            </a:r>
            <a:r>
              <a:rPr kumimoji="1" lang="en-US" altLang="zh-CN" sz="1600" dirty="0" smtClean="0"/>
              <a:t>    BEGIN</a:t>
            </a:r>
            <a:endParaRPr kumimoji="1" lang="en-US" altLang="zh-CN" sz="1600" dirty="0"/>
          </a:p>
          <a:p>
            <a:pPr algn="l">
              <a:spcBef>
                <a:spcPct val="0"/>
              </a:spcBef>
              <a:buClrTx/>
              <a:buSzTx/>
              <a:buFontTx/>
              <a:buNone/>
            </a:pPr>
            <a:r>
              <a:rPr kumimoji="1" lang="en-US" altLang="zh-CN" sz="1600" dirty="0" smtClean="0"/>
              <a:t>          ADVANCE</a:t>
            </a:r>
            <a:r>
              <a:rPr kumimoji="1" lang="en-US" altLang="zh-CN" sz="1600" dirty="0"/>
              <a:t>;</a:t>
            </a:r>
          </a:p>
          <a:p>
            <a:pPr algn="l">
              <a:spcBef>
                <a:spcPct val="0"/>
              </a:spcBef>
              <a:buClrTx/>
              <a:buSzTx/>
              <a:buFontTx/>
              <a:buNone/>
            </a:pPr>
            <a:r>
              <a:rPr kumimoji="1" lang="en-US" altLang="zh-CN" sz="1600" dirty="0"/>
              <a:t> </a:t>
            </a:r>
            <a:r>
              <a:rPr kumimoji="1" lang="en-US" altLang="zh-CN" sz="1600" dirty="0" smtClean="0"/>
              <a:t>         F;T</a:t>
            </a:r>
            <a:r>
              <a:rPr kumimoji="1" lang="en-US" altLang="zh-CN" sz="1600" dirty="0"/>
              <a:t>’</a:t>
            </a:r>
          </a:p>
          <a:p>
            <a:pPr algn="l">
              <a:spcBef>
                <a:spcPct val="0"/>
              </a:spcBef>
              <a:buClrTx/>
              <a:buSzTx/>
              <a:buFontTx/>
              <a:buNone/>
            </a:pPr>
            <a:r>
              <a:rPr kumimoji="1" lang="en-US" altLang="zh-CN" sz="1600" dirty="0"/>
              <a:t> </a:t>
            </a:r>
            <a:r>
              <a:rPr kumimoji="1" lang="en-US" altLang="zh-CN" sz="1600" dirty="0" smtClean="0"/>
              <a:t>     END</a:t>
            </a:r>
            <a:r>
              <a:rPr kumimoji="1" lang="en-US" altLang="zh-CN" sz="1600" dirty="0"/>
              <a:t>;</a:t>
            </a:r>
          </a:p>
        </p:txBody>
      </p:sp>
    </p:spTree>
    <p:extLst>
      <p:ext uri="{BB962C8B-B14F-4D97-AF65-F5344CB8AC3E}">
        <p14:creationId xmlns:p14="http://schemas.microsoft.com/office/powerpoint/2010/main" val="26338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nimBg="1"/>
      <p:bldP spid="11" grpId="0" animBg="1" autoUpdateAnimBg="0"/>
      <p:bldP spid="12"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0"/>
            <a:ext cx="8229600" cy="1143000"/>
          </a:xfrm>
        </p:spPr>
        <p:txBody>
          <a:bodyPr/>
          <a:lstStyle/>
          <a:p>
            <a:r>
              <a:rPr lang="zh-CN" altLang="en-US" dirty="0" smtClean="0"/>
              <a:t>递归</a:t>
            </a:r>
            <a:r>
              <a:rPr lang="zh-CN" altLang="en-US" dirty="0"/>
              <a:t>下降分析程序构造</a:t>
            </a:r>
          </a:p>
        </p:txBody>
      </p:sp>
      <p:sp>
        <p:nvSpPr>
          <p:cNvPr id="102403" name="Rectangle 3"/>
          <p:cNvSpPr>
            <a:spLocks noGrp="1" noChangeArrowheads="1"/>
          </p:cNvSpPr>
          <p:nvPr>
            <p:ph type="body" sz="half" idx="1"/>
          </p:nvPr>
        </p:nvSpPr>
        <p:spPr>
          <a:xfrm>
            <a:off x="187470" y="1269546"/>
            <a:ext cx="6060930" cy="2511425"/>
          </a:xfrm>
        </p:spPr>
        <p:txBody>
          <a:bodyPr>
            <a:noAutofit/>
          </a:bodyPr>
          <a:lstStyle/>
          <a:p>
            <a:pPr>
              <a:lnSpc>
                <a:spcPct val="90000"/>
              </a:lnSpc>
            </a:pPr>
            <a:r>
              <a:rPr lang="zh-CN" altLang="en-US" dirty="0">
                <a:solidFill>
                  <a:schemeClr val="tx1"/>
                </a:solidFill>
              </a:rPr>
              <a:t>扩充的巴科斯范式</a:t>
            </a:r>
          </a:p>
          <a:p>
            <a:pPr lvl="1">
              <a:lnSpc>
                <a:spcPct val="90000"/>
              </a:lnSpc>
            </a:pPr>
            <a:r>
              <a:rPr lang="zh-CN" altLang="en-US" sz="2000" dirty="0">
                <a:solidFill>
                  <a:schemeClr val="tx1"/>
                </a:solidFill>
              </a:rPr>
              <a:t>用</a:t>
            </a:r>
            <a:r>
              <a:rPr lang="en-US" altLang="zh-CN" sz="2000" dirty="0">
                <a:solidFill>
                  <a:schemeClr val="tx1"/>
                </a:solidFill>
              </a:rPr>
              <a:t>{a}</a:t>
            </a:r>
            <a:r>
              <a:rPr lang="zh-CN" altLang="en-US" sz="2000" dirty="0">
                <a:solidFill>
                  <a:schemeClr val="tx1"/>
                </a:solidFill>
              </a:rPr>
              <a:t>表示闭包运算</a:t>
            </a:r>
            <a:r>
              <a:rPr lang="en-US" altLang="zh-CN" sz="2000" dirty="0">
                <a:solidFill>
                  <a:schemeClr val="tx1"/>
                </a:solidFill>
              </a:rPr>
              <a:t>a*</a:t>
            </a:r>
          </a:p>
          <a:p>
            <a:pPr lvl="1">
              <a:lnSpc>
                <a:spcPct val="90000"/>
              </a:lnSpc>
            </a:pPr>
            <a:r>
              <a:rPr lang="zh-CN" altLang="en-US" sz="2000" dirty="0">
                <a:solidFill>
                  <a:schemeClr val="tx1"/>
                </a:solidFill>
              </a:rPr>
              <a:t>用       表示</a:t>
            </a:r>
            <a:r>
              <a:rPr lang="en-US" altLang="zh-CN" sz="2000" dirty="0">
                <a:solidFill>
                  <a:schemeClr val="tx1"/>
                </a:solidFill>
              </a:rPr>
              <a:t>a</a:t>
            </a:r>
            <a:r>
              <a:rPr lang="zh-CN" altLang="en-US" sz="2000" dirty="0">
                <a:solidFill>
                  <a:schemeClr val="tx1"/>
                </a:solidFill>
              </a:rPr>
              <a:t>可任意重复</a:t>
            </a:r>
            <a:r>
              <a:rPr lang="en-US" altLang="zh-CN" sz="2000" dirty="0">
                <a:solidFill>
                  <a:schemeClr val="tx1"/>
                </a:solidFill>
              </a:rPr>
              <a:t>0</a:t>
            </a:r>
            <a:r>
              <a:rPr lang="zh-CN" altLang="en-US" sz="2000" dirty="0">
                <a:solidFill>
                  <a:schemeClr val="tx1"/>
                </a:solidFill>
              </a:rPr>
              <a:t>次到</a:t>
            </a:r>
            <a:r>
              <a:rPr lang="en-US" altLang="zh-CN" sz="2000" dirty="0">
                <a:solidFill>
                  <a:schemeClr val="tx1"/>
                </a:solidFill>
              </a:rPr>
              <a:t>n</a:t>
            </a:r>
            <a:r>
              <a:rPr lang="zh-CN" altLang="en-US" sz="2000" dirty="0">
                <a:solidFill>
                  <a:schemeClr val="tx1"/>
                </a:solidFill>
              </a:rPr>
              <a:t>次，</a:t>
            </a:r>
          </a:p>
          <a:p>
            <a:pPr lvl="1">
              <a:lnSpc>
                <a:spcPct val="90000"/>
              </a:lnSpc>
            </a:pPr>
            <a:r>
              <a:rPr lang="zh-CN" altLang="en-US" sz="2000" dirty="0">
                <a:solidFill>
                  <a:schemeClr val="tx1"/>
                </a:solidFill>
              </a:rPr>
              <a:t>用</a:t>
            </a:r>
            <a:r>
              <a:rPr lang="en-US" altLang="zh-CN" sz="2000" dirty="0">
                <a:solidFill>
                  <a:schemeClr val="tx1"/>
                </a:solidFill>
              </a:rPr>
              <a:t>[a]</a:t>
            </a:r>
            <a:r>
              <a:rPr lang="zh-CN" altLang="en-US" sz="2000" dirty="0" smtClean="0">
                <a:solidFill>
                  <a:schemeClr val="tx1"/>
                </a:solidFill>
              </a:rPr>
              <a:t>表示       </a:t>
            </a:r>
            <a:r>
              <a:rPr lang="zh-CN" altLang="en-US" sz="2000" dirty="0">
                <a:solidFill>
                  <a:schemeClr val="tx1"/>
                </a:solidFill>
              </a:rPr>
              <a:t>，即</a:t>
            </a:r>
            <a:r>
              <a:rPr lang="en-US" altLang="zh-CN" sz="2000" dirty="0">
                <a:solidFill>
                  <a:schemeClr val="tx1"/>
                </a:solidFill>
              </a:rPr>
              <a:t>a</a:t>
            </a:r>
            <a:r>
              <a:rPr lang="zh-CN" altLang="en-US" sz="2000" dirty="0">
                <a:solidFill>
                  <a:schemeClr val="tx1"/>
                </a:solidFill>
              </a:rPr>
              <a:t>的出现可有可无</a:t>
            </a:r>
          </a:p>
          <a:p>
            <a:pPr>
              <a:spcBef>
                <a:spcPts val="600"/>
              </a:spcBef>
            </a:pPr>
            <a:r>
              <a:rPr lang="zh-CN" altLang="en-US" sz="2000" dirty="0">
                <a:solidFill>
                  <a:schemeClr val="tx1"/>
                </a:solidFill>
              </a:rPr>
              <a:t>例如，文法 </a:t>
            </a:r>
            <a:r>
              <a:rPr lang="en-US" altLang="zh-CN" sz="2000" dirty="0">
                <a:solidFill>
                  <a:schemeClr val="tx1"/>
                </a:solidFill>
              </a:rPr>
              <a:t>E </a:t>
            </a:r>
            <a:r>
              <a:rPr lang="en-US" altLang="zh-CN" sz="2000" dirty="0">
                <a:solidFill>
                  <a:schemeClr val="tx1"/>
                </a:solidFill>
                <a:latin typeface="宋体" pitchFamily="2" charset="-122"/>
              </a:rPr>
              <a:t>→</a:t>
            </a:r>
            <a:r>
              <a:rPr lang="en-US" altLang="zh-CN" sz="2000" dirty="0">
                <a:solidFill>
                  <a:schemeClr val="tx1"/>
                </a:solidFill>
              </a:rPr>
              <a:t> T|E+T</a:t>
            </a:r>
            <a:r>
              <a:rPr lang="zh-CN" altLang="en-US" sz="2000" dirty="0">
                <a:solidFill>
                  <a:schemeClr val="tx1"/>
                </a:solidFill>
              </a:rPr>
              <a:t>，</a:t>
            </a:r>
            <a:r>
              <a:rPr lang="en-US" altLang="zh-CN" sz="2000" dirty="0">
                <a:solidFill>
                  <a:schemeClr val="tx1"/>
                </a:solidFill>
              </a:rPr>
              <a:t>T </a:t>
            </a:r>
            <a:r>
              <a:rPr lang="en-US" altLang="zh-CN" sz="2000" dirty="0">
                <a:solidFill>
                  <a:schemeClr val="tx1"/>
                </a:solidFill>
                <a:latin typeface="宋体" pitchFamily="2" charset="-122"/>
              </a:rPr>
              <a:t>→</a:t>
            </a:r>
            <a:r>
              <a:rPr lang="en-US" altLang="zh-CN" sz="2000" dirty="0">
                <a:solidFill>
                  <a:schemeClr val="tx1"/>
                </a:solidFill>
              </a:rPr>
              <a:t> F|T*F</a:t>
            </a:r>
            <a:r>
              <a:rPr lang="zh-CN" altLang="en-US" sz="2000" dirty="0">
                <a:solidFill>
                  <a:schemeClr val="tx1"/>
                </a:solidFill>
              </a:rPr>
              <a:t>，</a:t>
            </a:r>
            <a:r>
              <a:rPr lang="en-US" altLang="zh-CN" sz="2000" dirty="0">
                <a:solidFill>
                  <a:schemeClr val="tx1"/>
                </a:solidFill>
              </a:rPr>
              <a:t>F </a:t>
            </a:r>
            <a:r>
              <a:rPr lang="en-US" altLang="zh-CN" sz="2000" dirty="0">
                <a:solidFill>
                  <a:schemeClr val="tx1"/>
                </a:solidFill>
                <a:latin typeface="宋体" pitchFamily="2" charset="-122"/>
              </a:rPr>
              <a:t>→</a:t>
            </a:r>
            <a:r>
              <a:rPr lang="en-US" altLang="zh-CN" sz="2000" dirty="0">
                <a:solidFill>
                  <a:schemeClr val="tx1"/>
                </a:solidFill>
              </a:rPr>
              <a:t> (E</a:t>
            </a:r>
            <a:r>
              <a:rPr lang="en-US" altLang="zh-CN" sz="2000" dirty="0" smtClean="0">
                <a:solidFill>
                  <a:schemeClr val="tx1"/>
                </a:solidFill>
              </a:rPr>
              <a:t>) | </a:t>
            </a:r>
            <a:r>
              <a:rPr lang="en-US" altLang="zh-CN" sz="2000" dirty="0" err="1" smtClean="0">
                <a:solidFill>
                  <a:schemeClr val="tx1"/>
                </a:solidFill>
              </a:rPr>
              <a:t>i</a:t>
            </a:r>
            <a:endParaRPr lang="en-US" altLang="zh-CN" sz="2000" dirty="0" smtClean="0">
              <a:solidFill>
                <a:schemeClr val="tx1"/>
              </a:solidFill>
            </a:endParaRPr>
          </a:p>
          <a:p>
            <a:pPr marL="0" indent="0">
              <a:spcBef>
                <a:spcPts val="600"/>
              </a:spcBef>
              <a:buNone/>
            </a:pPr>
            <a:r>
              <a:rPr lang="zh-CN" altLang="zh-CN" dirty="0">
                <a:solidFill>
                  <a:schemeClr val="tx1"/>
                </a:solidFill>
              </a:rPr>
              <a:t> </a:t>
            </a:r>
            <a:r>
              <a:rPr lang="zh-CN" altLang="en-US" dirty="0" smtClean="0">
                <a:solidFill>
                  <a:schemeClr val="tx1"/>
                </a:solidFill>
              </a:rPr>
              <a:t>  </a:t>
            </a:r>
            <a:r>
              <a:rPr lang="zh-CN" altLang="en-US" sz="2000" dirty="0" smtClean="0">
                <a:solidFill>
                  <a:schemeClr val="tx1"/>
                </a:solidFill>
              </a:rPr>
              <a:t>可以</a:t>
            </a:r>
            <a:r>
              <a:rPr lang="zh-CN" altLang="en-US" sz="2000" dirty="0">
                <a:solidFill>
                  <a:schemeClr val="tx1"/>
                </a:solidFill>
              </a:rPr>
              <a:t>表示成 </a:t>
            </a:r>
            <a:r>
              <a:rPr lang="en-US" altLang="zh-CN" sz="2000" dirty="0">
                <a:solidFill>
                  <a:schemeClr val="tx1"/>
                </a:solidFill>
              </a:rPr>
              <a:t>E </a:t>
            </a:r>
            <a:r>
              <a:rPr lang="en-US" altLang="zh-CN" sz="2000" dirty="0">
                <a:solidFill>
                  <a:schemeClr val="tx1"/>
                </a:solidFill>
                <a:latin typeface="宋体" pitchFamily="2" charset="-122"/>
              </a:rPr>
              <a:t>→</a:t>
            </a:r>
            <a:r>
              <a:rPr lang="en-US" altLang="zh-CN" sz="2000" dirty="0">
                <a:solidFill>
                  <a:schemeClr val="tx1"/>
                </a:solidFill>
              </a:rPr>
              <a:t> T{+T}</a:t>
            </a:r>
            <a:r>
              <a:rPr lang="zh-CN" altLang="en-US" sz="2000" dirty="0">
                <a:solidFill>
                  <a:schemeClr val="tx1"/>
                </a:solidFill>
              </a:rPr>
              <a:t>，</a:t>
            </a:r>
            <a:r>
              <a:rPr lang="en-US" altLang="zh-CN" sz="2000" dirty="0">
                <a:solidFill>
                  <a:schemeClr val="tx1"/>
                </a:solidFill>
              </a:rPr>
              <a:t>T </a:t>
            </a:r>
            <a:r>
              <a:rPr lang="en-US" altLang="zh-CN" sz="2000" dirty="0">
                <a:solidFill>
                  <a:schemeClr val="tx1"/>
                </a:solidFill>
                <a:latin typeface="宋体" pitchFamily="2" charset="-122"/>
              </a:rPr>
              <a:t>→</a:t>
            </a:r>
            <a:r>
              <a:rPr lang="en-US" altLang="zh-CN" sz="2000" dirty="0">
                <a:solidFill>
                  <a:schemeClr val="tx1"/>
                </a:solidFill>
              </a:rPr>
              <a:t> F{*F}</a:t>
            </a:r>
            <a:r>
              <a:rPr lang="zh-CN" altLang="en-US" sz="2000" dirty="0">
                <a:solidFill>
                  <a:schemeClr val="tx1"/>
                </a:solidFill>
              </a:rPr>
              <a:t>，</a:t>
            </a:r>
            <a:r>
              <a:rPr lang="en-US" altLang="zh-CN" sz="2000" dirty="0">
                <a:solidFill>
                  <a:schemeClr val="tx1"/>
                </a:solidFill>
              </a:rPr>
              <a:t>F </a:t>
            </a:r>
            <a:r>
              <a:rPr lang="en-US" altLang="zh-CN" sz="2000" dirty="0">
                <a:solidFill>
                  <a:schemeClr val="tx1"/>
                </a:solidFill>
                <a:latin typeface="宋体" pitchFamily="2" charset="-122"/>
              </a:rPr>
              <a:t>→</a:t>
            </a:r>
            <a:r>
              <a:rPr lang="en-US" altLang="zh-CN" sz="2000" dirty="0">
                <a:solidFill>
                  <a:schemeClr val="tx1"/>
                </a:solidFill>
              </a:rPr>
              <a:t> (E</a:t>
            </a:r>
            <a:r>
              <a:rPr lang="en-US" altLang="zh-CN" sz="2000" dirty="0" smtClean="0">
                <a:solidFill>
                  <a:schemeClr val="tx1"/>
                </a:solidFill>
              </a:rPr>
              <a:t>) | </a:t>
            </a:r>
            <a:r>
              <a:rPr lang="en-US" altLang="zh-CN" sz="2000" dirty="0" err="1" smtClean="0">
                <a:solidFill>
                  <a:schemeClr val="tx1"/>
                </a:solidFill>
              </a:rPr>
              <a:t>i</a:t>
            </a:r>
            <a:r>
              <a:rPr lang="zh-CN" altLang="zh-CN" sz="2000" dirty="0" smtClean="0">
                <a:solidFill>
                  <a:schemeClr val="tx1"/>
                </a:solidFill>
              </a:rPr>
              <a:t> </a:t>
            </a:r>
            <a:endParaRPr lang="en-US" altLang="zh-CN" sz="2000" dirty="0">
              <a:solidFill>
                <a:schemeClr val="tx1"/>
              </a:solidFill>
            </a:endParaRPr>
          </a:p>
        </p:txBody>
      </p:sp>
      <p:graphicFrame>
        <p:nvGraphicFramePr>
          <p:cNvPr id="102404" name="Object 4"/>
          <p:cNvGraphicFramePr>
            <a:graphicFrameLocks noGrp="1" noChangeAspect="1"/>
          </p:cNvGraphicFramePr>
          <p:nvPr>
            <p:ph sz="quarter" idx="2"/>
            <p:extLst/>
          </p:nvPr>
        </p:nvGraphicFramePr>
        <p:xfrm>
          <a:off x="4689167" y="1981200"/>
          <a:ext cx="1239355" cy="392113"/>
        </p:xfrm>
        <a:graphic>
          <a:graphicData uri="http://schemas.openxmlformats.org/presentationml/2006/ole">
            <mc:AlternateContent xmlns:mc="http://schemas.openxmlformats.org/markup-compatibility/2006">
              <mc:Choice xmlns:v="urn:schemas-microsoft-com:vml" Requires="v">
                <p:oleObj spid="_x0000_s314370" name="公式" r:id="rId3" imgW="838080" imgH="241200" progId="Equation.3">
                  <p:embed/>
                </p:oleObj>
              </mc:Choice>
              <mc:Fallback>
                <p:oleObj name="公式" r:id="rId3" imgW="838080" imgH="241200" progId="Equation.3">
                  <p:embed/>
                  <p:pic>
                    <p:nvPicPr>
                      <p:cNvPr id="1024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167" y="1981200"/>
                        <a:ext cx="1239355" cy="3921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2408" name="Object 8"/>
          <p:cNvGraphicFramePr>
            <a:graphicFrameLocks noGrp="1" noChangeAspect="1"/>
          </p:cNvGraphicFramePr>
          <p:nvPr>
            <p:ph sz="quarter" idx="3"/>
            <p:extLst/>
          </p:nvPr>
        </p:nvGraphicFramePr>
        <p:xfrm>
          <a:off x="1156300" y="2031803"/>
          <a:ext cx="416007" cy="377568"/>
        </p:xfrm>
        <a:graphic>
          <a:graphicData uri="http://schemas.openxmlformats.org/presentationml/2006/ole">
            <mc:AlternateContent xmlns:mc="http://schemas.openxmlformats.org/markup-compatibility/2006">
              <mc:Choice xmlns:v="urn:schemas-microsoft-com:vml" Requires="v">
                <p:oleObj spid="_x0000_s314371" name="公式" r:id="rId5" imgW="291960" imgH="241200" progId="Equation.3">
                  <p:embed/>
                </p:oleObj>
              </mc:Choice>
              <mc:Fallback>
                <p:oleObj name="公式" r:id="rId5" imgW="291960" imgH="241200" progId="Equation.3">
                  <p:embed/>
                  <p:pic>
                    <p:nvPicPr>
                      <p:cNvPr id="10240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6300" y="2031803"/>
                        <a:ext cx="416007" cy="37756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94048EB4-88D6-458B-9A44-4FFD2F230484}" type="slidenum">
              <a:rPr lang="en-US" altLang="zh-CN" sz="2400"/>
              <a:pPr/>
              <a:t>28</a:t>
            </a:fld>
            <a:endParaRPr lang="en-US" altLang="zh-CN" dirty="0"/>
          </a:p>
        </p:txBody>
      </p:sp>
      <p:graphicFrame>
        <p:nvGraphicFramePr>
          <p:cNvPr id="102410" name="Object 10"/>
          <p:cNvGraphicFramePr>
            <a:graphicFrameLocks noChangeAspect="1"/>
          </p:cNvGraphicFramePr>
          <p:nvPr>
            <p:extLst/>
          </p:nvPr>
        </p:nvGraphicFramePr>
        <p:xfrm>
          <a:off x="1994500" y="2333171"/>
          <a:ext cx="443740" cy="381000"/>
        </p:xfrm>
        <a:graphic>
          <a:graphicData uri="http://schemas.openxmlformats.org/presentationml/2006/ole">
            <mc:AlternateContent xmlns:mc="http://schemas.openxmlformats.org/markup-compatibility/2006">
              <mc:Choice xmlns:v="urn:schemas-microsoft-com:vml" Requires="v">
                <p:oleObj spid="_x0000_s314372" name="公式" r:id="rId7" imgW="291960" imgH="228600" progId="Equation.3">
                  <p:embed/>
                </p:oleObj>
              </mc:Choice>
              <mc:Fallback>
                <p:oleObj name="公式" r:id="rId7" imgW="291960" imgH="228600" progId="Equation.3">
                  <p:embed/>
                  <p:pic>
                    <p:nvPicPr>
                      <p:cNvPr id="10241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4500" y="2333171"/>
                        <a:ext cx="443740" cy="3810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Rectangle 4"/>
          <p:cNvSpPr>
            <a:spLocks noChangeArrowheads="1"/>
          </p:cNvSpPr>
          <p:nvPr/>
        </p:nvSpPr>
        <p:spPr bwMode="auto">
          <a:xfrm>
            <a:off x="6354825" y="1255037"/>
            <a:ext cx="2504861" cy="2228840"/>
          </a:xfrm>
          <a:prstGeom prst="rect">
            <a:avLst/>
          </a:prstGeom>
          <a:ln w="38100">
            <a:solidFill>
              <a:srgbClr val="0070C0"/>
            </a:solidFill>
          </a:ln>
          <a:extLst/>
        </p:spPr>
        <p:style>
          <a:lnRef idx="2">
            <a:schemeClr val="accent2"/>
          </a:lnRef>
          <a:fillRef idx="1">
            <a:schemeClr val="lt1"/>
          </a:fillRef>
          <a:effectRef idx="0">
            <a:schemeClr val="accent2"/>
          </a:effectRef>
          <a:fontRef idx="minor">
            <a:schemeClr val="dk1"/>
          </a:fontRef>
        </p:style>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lgn="l">
              <a:lnSpc>
                <a:spcPct val="90000"/>
              </a:lnSpc>
              <a:spcBef>
                <a:spcPct val="0"/>
              </a:spcBef>
              <a:buClrTx/>
              <a:buSzTx/>
              <a:buFontTx/>
              <a:buNone/>
            </a:pPr>
            <a:r>
              <a:rPr kumimoji="1" lang="en-US" altLang="zh-CN" sz="1600" dirty="0"/>
              <a:t>PROCEDURE  E</a:t>
            </a:r>
            <a:r>
              <a:rPr kumimoji="1" lang="zh-CN" altLang="en-US" sz="1600" dirty="0"/>
              <a:t>；</a:t>
            </a:r>
          </a:p>
          <a:p>
            <a:pPr algn="l">
              <a:lnSpc>
                <a:spcPct val="90000"/>
              </a:lnSpc>
              <a:spcBef>
                <a:spcPct val="0"/>
              </a:spcBef>
              <a:buClrTx/>
              <a:buSzTx/>
              <a:buFontTx/>
              <a:buNone/>
            </a:pPr>
            <a:r>
              <a:rPr kumimoji="1" lang="en-US" altLang="zh-CN" sz="1600" dirty="0"/>
              <a:t>BEGIN</a:t>
            </a:r>
          </a:p>
          <a:p>
            <a:pPr algn="l">
              <a:lnSpc>
                <a:spcPct val="90000"/>
              </a:lnSpc>
              <a:spcBef>
                <a:spcPct val="0"/>
              </a:spcBef>
              <a:buClrTx/>
              <a:buSzTx/>
              <a:buFontTx/>
              <a:buNone/>
            </a:pPr>
            <a:r>
              <a:rPr kumimoji="1" lang="en-US" altLang="zh-CN" sz="1600" dirty="0"/>
              <a:t>     T</a:t>
            </a:r>
            <a:r>
              <a:rPr kumimoji="1" lang="zh-CN" altLang="en-US" sz="1600" dirty="0"/>
              <a:t>；</a:t>
            </a:r>
          </a:p>
          <a:p>
            <a:pPr algn="l">
              <a:lnSpc>
                <a:spcPct val="90000"/>
              </a:lnSpc>
              <a:spcBef>
                <a:spcPct val="0"/>
              </a:spcBef>
              <a:buClrTx/>
              <a:buSzTx/>
              <a:buFontTx/>
              <a:buNone/>
            </a:pPr>
            <a:r>
              <a:rPr kumimoji="1" lang="zh-CN" altLang="en-US" sz="1600" dirty="0"/>
              <a:t>     </a:t>
            </a:r>
            <a:r>
              <a:rPr kumimoji="1" lang="en-US" altLang="zh-CN" sz="1600" dirty="0"/>
              <a:t>WHILE SYM=‘+’ DO</a:t>
            </a:r>
          </a:p>
          <a:p>
            <a:pPr algn="l">
              <a:lnSpc>
                <a:spcPct val="90000"/>
              </a:lnSpc>
              <a:spcBef>
                <a:spcPct val="0"/>
              </a:spcBef>
              <a:buClrTx/>
              <a:buSzTx/>
              <a:buFontTx/>
              <a:buNone/>
            </a:pPr>
            <a:r>
              <a:rPr kumimoji="1" lang="en-US" altLang="zh-CN" sz="1600" dirty="0"/>
              <a:t>     BEGIN </a:t>
            </a:r>
          </a:p>
          <a:p>
            <a:pPr algn="l">
              <a:lnSpc>
                <a:spcPct val="90000"/>
              </a:lnSpc>
              <a:spcBef>
                <a:spcPct val="0"/>
              </a:spcBef>
              <a:buClrTx/>
              <a:buSzTx/>
              <a:buFontTx/>
              <a:buNone/>
            </a:pPr>
            <a:r>
              <a:rPr kumimoji="1" lang="en-US" altLang="zh-CN" sz="1600" dirty="0"/>
              <a:t>         ADVANCE</a:t>
            </a:r>
            <a:r>
              <a:rPr kumimoji="1" lang="zh-CN" altLang="en-US" sz="1600" dirty="0"/>
              <a:t>；</a:t>
            </a:r>
          </a:p>
          <a:p>
            <a:pPr algn="l">
              <a:lnSpc>
                <a:spcPct val="90000"/>
              </a:lnSpc>
              <a:spcBef>
                <a:spcPct val="0"/>
              </a:spcBef>
              <a:buClrTx/>
              <a:buSzTx/>
              <a:buFontTx/>
              <a:buNone/>
            </a:pPr>
            <a:r>
              <a:rPr kumimoji="1" lang="zh-CN" altLang="en-US" sz="1600" dirty="0"/>
              <a:t>         </a:t>
            </a:r>
            <a:r>
              <a:rPr kumimoji="1" lang="en-US" altLang="zh-CN" sz="1600" dirty="0"/>
              <a:t>T  </a:t>
            </a:r>
          </a:p>
          <a:p>
            <a:pPr algn="l">
              <a:lnSpc>
                <a:spcPct val="90000"/>
              </a:lnSpc>
              <a:spcBef>
                <a:spcPct val="0"/>
              </a:spcBef>
              <a:buClrTx/>
              <a:buSzTx/>
              <a:buFontTx/>
              <a:buNone/>
            </a:pPr>
            <a:r>
              <a:rPr kumimoji="1" lang="en-US" altLang="zh-CN" sz="1600" dirty="0"/>
              <a:t>     END</a:t>
            </a:r>
          </a:p>
          <a:p>
            <a:pPr algn="l">
              <a:lnSpc>
                <a:spcPct val="90000"/>
              </a:lnSpc>
              <a:spcBef>
                <a:spcPct val="0"/>
              </a:spcBef>
              <a:buClrTx/>
              <a:buSzTx/>
              <a:buFontTx/>
              <a:buNone/>
            </a:pPr>
            <a:r>
              <a:rPr kumimoji="1" lang="en-US" altLang="zh-CN" sz="1600" dirty="0"/>
              <a:t>END</a:t>
            </a:r>
            <a:r>
              <a:rPr kumimoji="1" lang="zh-CN" altLang="en-US" sz="1600" dirty="0"/>
              <a:t>；</a:t>
            </a:r>
          </a:p>
        </p:txBody>
      </p:sp>
      <p:sp>
        <p:nvSpPr>
          <p:cNvPr id="10" name="Rectangle 4"/>
          <p:cNvSpPr>
            <a:spLocks noChangeArrowheads="1"/>
          </p:cNvSpPr>
          <p:nvPr/>
        </p:nvSpPr>
        <p:spPr bwMode="auto">
          <a:xfrm>
            <a:off x="304800" y="4247056"/>
            <a:ext cx="2819400" cy="1998169"/>
          </a:xfrm>
          <a:prstGeom prst="rect">
            <a:avLst/>
          </a:prstGeom>
          <a:ln w="38100">
            <a:solidFill>
              <a:srgbClr val="0070C0"/>
            </a:solidFill>
          </a:ln>
          <a:extLst/>
        </p:spPr>
        <p:style>
          <a:lnRef idx="2">
            <a:schemeClr val="accent4"/>
          </a:lnRef>
          <a:fillRef idx="1">
            <a:schemeClr val="lt1"/>
          </a:fillRef>
          <a:effectRef idx="0">
            <a:schemeClr val="accent4"/>
          </a:effectRef>
          <a:fontRef idx="minor">
            <a:schemeClr val="dk1"/>
          </a:fontRef>
        </p:style>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lgn="l">
              <a:lnSpc>
                <a:spcPct val="80000"/>
              </a:lnSpc>
              <a:spcBef>
                <a:spcPct val="0"/>
              </a:spcBef>
              <a:buClrTx/>
              <a:buSzTx/>
              <a:buFontTx/>
              <a:buNone/>
            </a:pPr>
            <a:r>
              <a:rPr kumimoji="1" lang="en-US" altLang="zh-CN" sz="1600" dirty="0"/>
              <a:t>PROCEDURE  T</a:t>
            </a:r>
            <a:r>
              <a:rPr kumimoji="1" lang="zh-CN" altLang="en-US" sz="1600" dirty="0"/>
              <a:t>；</a:t>
            </a:r>
          </a:p>
          <a:p>
            <a:pPr algn="l">
              <a:lnSpc>
                <a:spcPct val="80000"/>
              </a:lnSpc>
              <a:spcBef>
                <a:spcPct val="0"/>
              </a:spcBef>
              <a:buClrTx/>
              <a:buSzTx/>
              <a:buFontTx/>
              <a:buNone/>
            </a:pPr>
            <a:r>
              <a:rPr kumimoji="1" lang="en-US" altLang="zh-CN" sz="1600" dirty="0"/>
              <a:t>BEGIN</a:t>
            </a:r>
          </a:p>
          <a:p>
            <a:pPr algn="l">
              <a:lnSpc>
                <a:spcPct val="80000"/>
              </a:lnSpc>
              <a:spcBef>
                <a:spcPct val="0"/>
              </a:spcBef>
              <a:buClrTx/>
              <a:buSzTx/>
              <a:buFontTx/>
              <a:buNone/>
            </a:pPr>
            <a:r>
              <a:rPr kumimoji="1" lang="en-US" altLang="zh-CN" sz="1600" dirty="0"/>
              <a:t>      F</a:t>
            </a:r>
            <a:r>
              <a:rPr kumimoji="1" lang="zh-CN" altLang="en-US" sz="1600" dirty="0"/>
              <a:t>；</a:t>
            </a:r>
          </a:p>
          <a:p>
            <a:pPr algn="l">
              <a:lnSpc>
                <a:spcPct val="80000"/>
              </a:lnSpc>
              <a:spcBef>
                <a:spcPct val="0"/>
              </a:spcBef>
              <a:buClrTx/>
              <a:buSzTx/>
              <a:buFontTx/>
              <a:buNone/>
            </a:pPr>
            <a:r>
              <a:rPr kumimoji="1" lang="zh-CN" altLang="en-US" sz="1600" dirty="0"/>
              <a:t>      </a:t>
            </a:r>
            <a:r>
              <a:rPr kumimoji="1" lang="en-US" altLang="zh-CN" sz="1600" dirty="0"/>
              <a:t>WHILE SYM=‘*’ DO</a:t>
            </a:r>
          </a:p>
          <a:p>
            <a:pPr algn="l">
              <a:lnSpc>
                <a:spcPct val="80000"/>
              </a:lnSpc>
              <a:spcBef>
                <a:spcPct val="0"/>
              </a:spcBef>
              <a:buClrTx/>
              <a:buSzTx/>
              <a:buFontTx/>
              <a:buNone/>
            </a:pPr>
            <a:r>
              <a:rPr kumimoji="1" lang="en-US" altLang="zh-CN" sz="1600" dirty="0"/>
              <a:t>      BEGIN </a:t>
            </a:r>
          </a:p>
          <a:p>
            <a:pPr algn="l">
              <a:lnSpc>
                <a:spcPct val="80000"/>
              </a:lnSpc>
              <a:spcBef>
                <a:spcPct val="0"/>
              </a:spcBef>
              <a:buClrTx/>
              <a:buSzTx/>
              <a:buFontTx/>
              <a:buNone/>
            </a:pPr>
            <a:r>
              <a:rPr kumimoji="1" lang="en-US" altLang="zh-CN" sz="1600" dirty="0"/>
              <a:t>           ADVANCE</a:t>
            </a:r>
            <a:r>
              <a:rPr kumimoji="1" lang="zh-CN" altLang="en-US" sz="1600" dirty="0"/>
              <a:t>；</a:t>
            </a:r>
          </a:p>
          <a:p>
            <a:pPr algn="l">
              <a:lnSpc>
                <a:spcPct val="80000"/>
              </a:lnSpc>
              <a:spcBef>
                <a:spcPct val="0"/>
              </a:spcBef>
              <a:buClrTx/>
              <a:buSzTx/>
              <a:buFontTx/>
              <a:buNone/>
            </a:pPr>
            <a:r>
              <a:rPr kumimoji="1" lang="zh-CN" altLang="en-US" sz="1600" dirty="0"/>
              <a:t>           </a:t>
            </a:r>
            <a:r>
              <a:rPr kumimoji="1" lang="en-US" altLang="zh-CN" sz="1600" dirty="0"/>
              <a:t>F  </a:t>
            </a:r>
          </a:p>
          <a:p>
            <a:pPr algn="l">
              <a:lnSpc>
                <a:spcPct val="80000"/>
              </a:lnSpc>
              <a:spcBef>
                <a:spcPct val="0"/>
              </a:spcBef>
              <a:buClrTx/>
              <a:buSzTx/>
              <a:buFontTx/>
              <a:buNone/>
            </a:pPr>
            <a:r>
              <a:rPr kumimoji="1" lang="en-US" altLang="zh-CN" sz="1600" dirty="0"/>
              <a:t>       END</a:t>
            </a:r>
          </a:p>
          <a:p>
            <a:pPr algn="l">
              <a:lnSpc>
                <a:spcPct val="80000"/>
              </a:lnSpc>
              <a:spcBef>
                <a:spcPct val="0"/>
              </a:spcBef>
              <a:buClrTx/>
              <a:buSzTx/>
              <a:buFontTx/>
              <a:buNone/>
            </a:pPr>
            <a:r>
              <a:rPr kumimoji="1" lang="en-US" altLang="zh-CN" sz="1600" dirty="0"/>
              <a:t>END</a:t>
            </a:r>
            <a:r>
              <a:rPr kumimoji="1" lang="zh-CN" altLang="en-US" sz="1600" dirty="0"/>
              <a:t>；</a:t>
            </a:r>
          </a:p>
        </p:txBody>
      </p:sp>
      <p:sp>
        <p:nvSpPr>
          <p:cNvPr id="11" name="Rectangle 6"/>
          <p:cNvSpPr>
            <a:spLocks noChangeArrowheads="1"/>
          </p:cNvSpPr>
          <p:nvPr/>
        </p:nvSpPr>
        <p:spPr bwMode="auto">
          <a:xfrm>
            <a:off x="4052083" y="3893008"/>
            <a:ext cx="4382943" cy="2644395"/>
          </a:xfrm>
          <a:prstGeom prst="rect">
            <a:avLst/>
          </a:prstGeom>
          <a:ln w="38100"/>
          <a:extLst/>
        </p:spPr>
        <p:style>
          <a:lnRef idx="2">
            <a:schemeClr val="accent1"/>
          </a:lnRef>
          <a:fillRef idx="1">
            <a:schemeClr val="lt1"/>
          </a:fillRef>
          <a:effectRef idx="0">
            <a:schemeClr val="accent1"/>
          </a:effectRef>
          <a:fontRef idx="minor">
            <a:schemeClr val="dk1"/>
          </a:fontRef>
        </p:style>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lgn="l" eaLnBrk="1" hangingPunct="1">
              <a:lnSpc>
                <a:spcPct val="80000"/>
              </a:lnSpc>
              <a:spcBef>
                <a:spcPct val="0"/>
              </a:spcBef>
              <a:buClrTx/>
              <a:buSzTx/>
              <a:buFontTx/>
              <a:buNone/>
            </a:pPr>
            <a:r>
              <a:rPr lang="en-US" altLang="zh-CN" sz="1600" dirty="0"/>
              <a:t>PROCEDURE  F</a:t>
            </a:r>
            <a:r>
              <a:rPr lang="zh-CN" altLang="en-US" sz="1600" dirty="0"/>
              <a:t>；</a:t>
            </a:r>
          </a:p>
          <a:p>
            <a:pPr algn="l" eaLnBrk="1" hangingPunct="1">
              <a:lnSpc>
                <a:spcPct val="80000"/>
              </a:lnSpc>
              <a:spcBef>
                <a:spcPct val="0"/>
              </a:spcBef>
              <a:buClrTx/>
              <a:buSzTx/>
              <a:buFontTx/>
              <a:buNone/>
            </a:pPr>
            <a:r>
              <a:rPr lang="zh-CN" altLang="en-US" sz="1600" dirty="0"/>
              <a:t>   </a:t>
            </a:r>
            <a:r>
              <a:rPr lang="en-US" altLang="zh-CN" sz="1600" dirty="0"/>
              <a:t>IF SYM=‘</a:t>
            </a:r>
            <a:r>
              <a:rPr lang="en-US" altLang="zh-CN" sz="1600" dirty="0" err="1"/>
              <a:t>i</a:t>
            </a:r>
            <a:r>
              <a:rPr lang="en-US" altLang="zh-CN" sz="1600" dirty="0"/>
              <a:t>’ THEN ADVANCE</a:t>
            </a:r>
          </a:p>
          <a:p>
            <a:pPr algn="l" eaLnBrk="1" hangingPunct="1">
              <a:lnSpc>
                <a:spcPct val="80000"/>
              </a:lnSpc>
              <a:spcBef>
                <a:spcPct val="0"/>
              </a:spcBef>
              <a:buClrTx/>
              <a:buSzTx/>
              <a:buFontTx/>
              <a:buNone/>
            </a:pPr>
            <a:r>
              <a:rPr lang="en-US" altLang="zh-CN" sz="1600" dirty="0"/>
              <a:t>   ELSE</a:t>
            </a:r>
          </a:p>
          <a:p>
            <a:pPr algn="l" eaLnBrk="1" hangingPunct="1">
              <a:lnSpc>
                <a:spcPct val="80000"/>
              </a:lnSpc>
              <a:spcBef>
                <a:spcPct val="0"/>
              </a:spcBef>
              <a:buClrTx/>
              <a:buSzTx/>
              <a:buFontTx/>
              <a:buNone/>
            </a:pPr>
            <a:r>
              <a:rPr lang="en-US" altLang="zh-CN" sz="1600" dirty="0"/>
              <a:t>	   IF SYM=‘(’ THEN</a:t>
            </a:r>
          </a:p>
          <a:p>
            <a:pPr algn="l" eaLnBrk="1" hangingPunct="1">
              <a:lnSpc>
                <a:spcPct val="80000"/>
              </a:lnSpc>
              <a:spcBef>
                <a:spcPct val="0"/>
              </a:spcBef>
              <a:buClrTx/>
              <a:buSzTx/>
              <a:buFontTx/>
              <a:buNone/>
            </a:pPr>
            <a:r>
              <a:rPr lang="en-US" altLang="zh-CN" sz="1600" dirty="0"/>
              <a:t>	   BEGIN</a:t>
            </a:r>
          </a:p>
          <a:p>
            <a:pPr algn="l" eaLnBrk="1" hangingPunct="1">
              <a:lnSpc>
                <a:spcPct val="80000"/>
              </a:lnSpc>
              <a:spcBef>
                <a:spcPct val="0"/>
              </a:spcBef>
              <a:buClrTx/>
              <a:buSzTx/>
              <a:buFontTx/>
              <a:buNone/>
            </a:pPr>
            <a:r>
              <a:rPr lang="en-US" altLang="zh-CN" sz="1600" dirty="0"/>
              <a:t>	       ADVANCE;</a:t>
            </a:r>
          </a:p>
          <a:p>
            <a:pPr algn="l" eaLnBrk="1" hangingPunct="1">
              <a:lnSpc>
                <a:spcPct val="80000"/>
              </a:lnSpc>
              <a:spcBef>
                <a:spcPct val="0"/>
              </a:spcBef>
              <a:buClrTx/>
              <a:buSzTx/>
              <a:buFontTx/>
              <a:buNone/>
            </a:pPr>
            <a:r>
              <a:rPr lang="en-US" altLang="zh-CN" sz="1600" dirty="0"/>
              <a:t>		 </a:t>
            </a:r>
            <a:r>
              <a:rPr lang="en-US" altLang="zh-CN" sz="1600" dirty="0" smtClean="0"/>
              <a:t> E</a:t>
            </a:r>
            <a:r>
              <a:rPr lang="zh-CN" altLang="en-US" sz="1600" dirty="0"/>
              <a:t>；</a:t>
            </a:r>
          </a:p>
          <a:p>
            <a:pPr algn="l" eaLnBrk="1" hangingPunct="1">
              <a:lnSpc>
                <a:spcPct val="80000"/>
              </a:lnSpc>
              <a:spcBef>
                <a:spcPct val="0"/>
              </a:spcBef>
              <a:buClrTx/>
              <a:buSzTx/>
              <a:buFontTx/>
              <a:buNone/>
            </a:pPr>
            <a:r>
              <a:rPr lang="zh-CN" altLang="en-US" sz="1600" dirty="0"/>
              <a:t>		 </a:t>
            </a:r>
            <a:r>
              <a:rPr lang="zh-CN" altLang="en-US" sz="1600" dirty="0" smtClean="0"/>
              <a:t> </a:t>
            </a:r>
            <a:r>
              <a:rPr lang="en-US" altLang="zh-CN" sz="1600" dirty="0" smtClean="0"/>
              <a:t>IF </a:t>
            </a:r>
            <a:r>
              <a:rPr lang="en-US" altLang="zh-CN" sz="1600" dirty="0"/>
              <a:t>SYM=‘)’ THEN ADVANCE</a:t>
            </a:r>
          </a:p>
          <a:p>
            <a:pPr algn="l" eaLnBrk="1" hangingPunct="1">
              <a:lnSpc>
                <a:spcPct val="80000"/>
              </a:lnSpc>
              <a:spcBef>
                <a:spcPct val="0"/>
              </a:spcBef>
              <a:buClrTx/>
              <a:buSzTx/>
              <a:buFontTx/>
              <a:buNone/>
            </a:pPr>
            <a:r>
              <a:rPr lang="en-US" altLang="zh-CN" sz="1600" dirty="0"/>
              <a:t>		     </a:t>
            </a:r>
            <a:r>
              <a:rPr lang="en-US" altLang="zh-CN" sz="1600" dirty="0" smtClean="0"/>
              <a:t>  ELSE </a:t>
            </a:r>
            <a:r>
              <a:rPr lang="en-US" altLang="zh-CN" sz="1600" dirty="0"/>
              <a:t>ERROR</a:t>
            </a:r>
          </a:p>
          <a:p>
            <a:pPr algn="l" eaLnBrk="1" hangingPunct="1">
              <a:lnSpc>
                <a:spcPct val="80000"/>
              </a:lnSpc>
              <a:spcBef>
                <a:spcPct val="0"/>
              </a:spcBef>
              <a:buClrTx/>
              <a:buSzTx/>
              <a:buFontTx/>
              <a:buNone/>
            </a:pPr>
            <a:r>
              <a:rPr lang="en-US" altLang="zh-CN" sz="1600" dirty="0"/>
              <a:t>	   END</a:t>
            </a:r>
          </a:p>
          <a:p>
            <a:pPr algn="l" eaLnBrk="1" hangingPunct="1">
              <a:lnSpc>
                <a:spcPct val="80000"/>
              </a:lnSpc>
              <a:spcBef>
                <a:spcPct val="0"/>
              </a:spcBef>
              <a:buClrTx/>
              <a:buSzTx/>
              <a:buFontTx/>
              <a:buNone/>
            </a:pPr>
            <a:r>
              <a:rPr lang="en-US" altLang="zh-CN" sz="1600" dirty="0"/>
              <a:t>	   ELSE ERROR;</a:t>
            </a:r>
          </a:p>
        </p:txBody>
      </p:sp>
    </p:spTree>
    <p:extLst>
      <p:ext uri="{BB962C8B-B14F-4D97-AF65-F5344CB8AC3E}">
        <p14:creationId xmlns:p14="http://schemas.microsoft.com/office/powerpoint/2010/main" val="222812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P spid="11"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zh-CN" dirty="0" smtClean="0"/>
              <a:t>4.2.4   </a:t>
            </a:r>
            <a:r>
              <a:rPr lang="zh-CN" altLang="en-US" dirty="0"/>
              <a:t>非递归的</a:t>
            </a:r>
            <a:r>
              <a:rPr lang="en-US" altLang="zh-CN" dirty="0"/>
              <a:t>LL(1)</a:t>
            </a:r>
            <a:r>
              <a:rPr lang="zh-CN" altLang="en-US" dirty="0"/>
              <a:t>语法分析器</a:t>
            </a:r>
            <a:endParaRPr lang="zh-CN" altLang="en-US" dirty="0" smtClean="0">
              <a:latin typeface="微软雅黑" panose="020B0503020204020204" pitchFamily="34" charset="-122"/>
            </a:endParaRPr>
          </a:p>
        </p:txBody>
      </p:sp>
      <p:sp>
        <p:nvSpPr>
          <p:cNvPr id="8" name="内容占位符 7"/>
          <p:cNvSpPr>
            <a:spLocks noGrp="1"/>
          </p:cNvSpPr>
          <p:nvPr>
            <p:ph idx="1"/>
          </p:nvPr>
        </p:nvSpPr>
        <p:spPr>
          <a:xfrm>
            <a:off x="549275" y="1600201"/>
            <a:ext cx="8042276" cy="567005"/>
          </a:xfrm>
        </p:spPr>
        <p:txBody>
          <a:bodyPr>
            <a:normAutofit/>
          </a:bodyPr>
          <a:lstStyle/>
          <a:p>
            <a:r>
              <a:rPr lang="zh-CN" altLang="en-US" dirty="0" smtClean="0"/>
              <a:t>工作框架</a:t>
            </a:r>
            <a:r>
              <a:rPr lang="en-US" altLang="zh-CN" dirty="0" smtClean="0"/>
              <a:t>: </a:t>
            </a:r>
            <a:r>
              <a:rPr lang="zh-CN" altLang="en-US" dirty="0" smtClean="0"/>
              <a:t>知识</a:t>
            </a:r>
            <a:r>
              <a:rPr lang="zh-CN" altLang="en-US" dirty="0"/>
              <a:t>与控制的</a:t>
            </a:r>
            <a:r>
              <a:rPr lang="zh-CN" altLang="en-US" dirty="0" smtClean="0"/>
              <a:t>分离</a:t>
            </a:r>
            <a:r>
              <a:rPr lang="en-US" altLang="zh-CN" dirty="0" smtClean="0"/>
              <a:t>,</a:t>
            </a:r>
            <a:r>
              <a:rPr lang="zh-CN" altLang="en-US" dirty="0" smtClean="0"/>
              <a:t>自动化 </a:t>
            </a:r>
            <a:endParaRPr lang="zh-CN" altLang="en-US" dirty="0"/>
          </a:p>
          <a:p>
            <a:endParaRPr lang="zh-CN" altLang="en-US" dirty="0"/>
          </a:p>
        </p:txBody>
      </p:sp>
      <p:sp>
        <p:nvSpPr>
          <p:cNvPr id="19" name="Rectangle 4"/>
          <p:cNvSpPr>
            <a:spLocks noChangeArrowheads="1"/>
          </p:cNvSpPr>
          <p:nvPr/>
        </p:nvSpPr>
        <p:spPr bwMode="auto">
          <a:xfrm>
            <a:off x="3412810" y="2953545"/>
            <a:ext cx="1800000" cy="990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ClrTx/>
              <a:buSzTx/>
              <a:buFontTx/>
              <a:buNone/>
            </a:pPr>
            <a:r>
              <a:rPr kumimoji="1" lang="zh-CN" altLang="en-US" sz="2000" dirty="0">
                <a:solidFill>
                  <a:schemeClr val="bg1"/>
                </a:solidFill>
                <a:latin typeface="微软雅黑" panose="020B0503020204020204" pitchFamily="34" charset="-122"/>
              </a:rPr>
              <a:t>分析</a:t>
            </a:r>
            <a:r>
              <a:rPr kumimoji="1" lang="zh-CN" altLang="en-US" sz="2000" dirty="0" smtClean="0">
                <a:solidFill>
                  <a:schemeClr val="bg1"/>
                </a:solidFill>
                <a:latin typeface="微软雅黑" panose="020B0503020204020204" pitchFamily="34" charset="-122"/>
              </a:rPr>
              <a:t>表</a:t>
            </a:r>
            <a:endParaRPr kumimoji="1" lang="en-US" altLang="zh-CN" sz="2000" dirty="0" smtClean="0">
              <a:solidFill>
                <a:schemeClr val="bg1"/>
              </a:solidFill>
              <a:latin typeface="微软雅黑" panose="020B0503020204020204" pitchFamily="34" charset="-122"/>
            </a:endParaRPr>
          </a:p>
          <a:p>
            <a:pPr algn="ctr">
              <a:spcBef>
                <a:spcPct val="0"/>
              </a:spcBef>
              <a:buClrTx/>
              <a:buSzTx/>
              <a:buFontTx/>
              <a:buNone/>
            </a:pPr>
            <a:r>
              <a:rPr kumimoji="1" lang="zh-CN" altLang="en-US" sz="2000" dirty="0" smtClean="0">
                <a:solidFill>
                  <a:schemeClr val="bg1"/>
                </a:solidFill>
                <a:latin typeface="微软雅黑" panose="020B0503020204020204" pitchFamily="34" charset="-122"/>
              </a:rPr>
              <a:t>产生</a:t>
            </a:r>
            <a:r>
              <a:rPr kumimoji="1" lang="zh-CN" altLang="en-US" sz="2000" dirty="0">
                <a:solidFill>
                  <a:schemeClr val="bg1"/>
                </a:solidFill>
                <a:latin typeface="微软雅黑" panose="020B0503020204020204" pitchFamily="34" charset="-122"/>
              </a:rPr>
              <a:t>器</a:t>
            </a:r>
          </a:p>
        </p:txBody>
      </p:sp>
      <p:sp>
        <p:nvSpPr>
          <p:cNvPr id="20" name="Line 6"/>
          <p:cNvSpPr>
            <a:spLocks noChangeShapeType="1"/>
          </p:cNvSpPr>
          <p:nvPr/>
        </p:nvSpPr>
        <p:spPr bwMode="auto">
          <a:xfrm>
            <a:off x="2354499" y="3429000"/>
            <a:ext cx="1080000"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400"/>
          </a:p>
        </p:txBody>
      </p:sp>
      <p:sp>
        <p:nvSpPr>
          <p:cNvPr id="21" name="Rectangle 7"/>
          <p:cNvSpPr>
            <a:spLocks noChangeArrowheads="1"/>
          </p:cNvSpPr>
          <p:nvPr/>
        </p:nvSpPr>
        <p:spPr bwMode="auto">
          <a:xfrm>
            <a:off x="1334327" y="3124200"/>
            <a:ext cx="115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zh-CN" altLang="en-US" sz="2000" dirty="0">
                <a:latin typeface="微软雅黑" panose="020B0503020204020204" pitchFamily="34" charset="-122"/>
              </a:rPr>
              <a:t>文法</a:t>
            </a:r>
            <a:endParaRPr kumimoji="1" lang="zh-CN" altLang="en-US" sz="1800" dirty="0">
              <a:latin typeface="微软雅黑" panose="020B0503020204020204" pitchFamily="34" charset="-122"/>
            </a:endParaRPr>
          </a:p>
        </p:txBody>
      </p:sp>
      <p:sp>
        <p:nvSpPr>
          <p:cNvPr id="22" name="Line 9"/>
          <p:cNvSpPr>
            <a:spLocks noChangeShapeType="1"/>
          </p:cNvSpPr>
          <p:nvPr/>
        </p:nvSpPr>
        <p:spPr bwMode="auto">
          <a:xfrm>
            <a:off x="5212810" y="3453026"/>
            <a:ext cx="1080000"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400"/>
          </a:p>
        </p:txBody>
      </p:sp>
      <p:sp>
        <p:nvSpPr>
          <p:cNvPr id="23" name="Rectangle 10"/>
          <p:cNvSpPr>
            <a:spLocks noChangeArrowheads="1"/>
          </p:cNvSpPr>
          <p:nvPr/>
        </p:nvSpPr>
        <p:spPr bwMode="auto">
          <a:xfrm>
            <a:off x="6315600" y="3134183"/>
            <a:ext cx="115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zh-CN" altLang="en-US" sz="2000" dirty="0" smtClean="0">
                <a:solidFill>
                  <a:srgbClr val="CC0000"/>
                </a:solidFill>
                <a:latin typeface="微软雅黑" panose="020B0503020204020204" pitchFamily="34" charset="-122"/>
              </a:rPr>
              <a:t>预测分析</a:t>
            </a:r>
            <a:r>
              <a:rPr kumimoji="1" lang="zh-CN" altLang="en-US" sz="2000" dirty="0">
                <a:solidFill>
                  <a:srgbClr val="CC0000"/>
                </a:solidFill>
                <a:latin typeface="微软雅黑" panose="020B0503020204020204" pitchFamily="34" charset="-122"/>
              </a:rPr>
              <a:t>表</a:t>
            </a:r>
            <a:endParaRPr kumimoji="1" lang="zh-CN" altLang="en-US" sz="1800" dirty="0">
              <a:solidFill>
                <a:srgbClr val="CC0000"/>
              </a:solidFill>
              <a:latin typeface="微软雅黑" panose="020B0503020204020204" pitchFamily="34" charset="-122"/>
            </a:endParaRPr>
          </a:p>
        </p:txBody>
      </p:sp>
      <p:sp>
        <p:nvSpPr>
          <p:cNvPr id="24" name="Line 13"/>
          <p:cNvSpPr>
            <a:spLocks noChangeShapeType="1"/>
          </p:cNvSpPr>
          <p:nvPr/>
        </p:nvSpPr>
        <p:spPr bwMode="auto">
          <a:xfrm>
            <a:off x="2332731" y="5501928"/>
            <a:ext cx="1080000"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400"/>
          </a:p>
        </p:txBody>
      </p:sp>
      <p:sp>
        <p:nvSpPr>
          <p:cNvPr id="25" name="Rectangle 14"/>
          <p:cNvSpPr>
            <a:spLocks noChangeArrowheads="1"/>
          </p:cNvSpPr>
          <p:nvPr/>
        </p:nvSpPr>
        <p:spPr bwMode="auto">
          <a:xfrm>
            <a:off x="1334327" y="5197128"/>
            <a:ext cx="115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zh-CN" altLang="en-US" sz="2000" dirty="0">
                <a:latin typeface="微软雅黑" panose="020B0503020204020204" pitchFamily="34" charset="-122"/>
              </a:rPr>
              <a:t>输入</a:t>
            </a:r>
            <a:endParaRPr kumimoji="1" lang="zh-CN" altLang="en-US" sz="1800" dirty="0">
              <a:latin typeface="微软雅黑" panose="020B0503020204020204" pitchFamily="34" charset="-122"/>
            </a:endParaRPr>
          </a:p>
        </p:txBody>
      </p:sp>
      <p:sp>
        <p:nvSpPr>
          <p:cNvPr id="26" name="Line 16"/>
          <p:cNvSpPr>
            <a:spLocks noChangeShapeType="1"/>
          </p:cNvSpPr>
          <p:nvPr/>
        </p:nvSpPr>
        <p:spPr bwMode="auto">
          <a:xfrm>
            <a:off x="5243524" y="5501928"/>
            <a:ext cx="1080000"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400"/>
          </a:p>
        </p:txBody>
      </p:sp>
      <p:sp>
        <p:nvSpPr>
          <p:cNvPr id="27" name="Rectangle 17"/>
          <p:cNvSpPr>
            <a:spLocks noChangeArrowheads="1"/>
          </p:cNvSpPr>
          <p:nvPr/>
        </p:nvSpPr>
        <p:spPr bwMode="auto">
          <a:xfrm>
            <a:off x="6315600" y="5232298"/>
            <a:ext cx="115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zh-CN" altLang="en-US" sz="2000" dirty="0">
                <a:latin typeface="微软雅黑" panose="020B0503020204020204" pitchFamily="34" charset="-122"/>
              </a:rPr>
              <a:t>输出</a:t>
            </a:r>
            <a:endParaRPr kumimoji="1" lang="zh-CN" altLang="en-US" sz="1800" dirty="0">
              <a:latin typeface="微软雅黑" panose="020B0503020204020204" pitchFamily="34" charset="-122"/>
            </a:endParaRPr>
          </a:p>
        </p:txBody>
      </p:sp>
      <p:sp>
        <p:nvSpPr>
          <p:cNvPr id="29" name="Rectangle 18"/>
          <p:cNvSpPr>
            <a:spLocks noChangeArrowheads="1"/>
          </p:cNvSpPr>
          <p:nvPr/>
        </p:nvSpPr>
        <p:spPr bwMode="auto">
          <a:xfrm>
            <a:off x="3364690" y="2362200"/>
            <a:ext cx="18924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
                <a:schemeClr val="accent2"/>
              </a:buClr>
              <a:buSzTx/>
              <a:buNone/>
            </a:pPr>
            <a:r>
              <a:rPr kumimoji="1" lang="zh-CN" altLang="en-US" sz="2000" dirty="0" smtClean="0">
                <a:latin typeface="微软雅黑" panose="020B0503020204020204" pitchFamily="34" charset="-122"/>
              </a:rPr>
              <a:t>产生</a:t>
            </a:r>
            <a:r>
              <a:rPr kumimoji="1" lang="zh-CN" altLang="en-US" sz="2000" dirty="0">
                <a:latin typeface="微软雅黑" panose="020B0503020204020204" pitchFamily="34" charset="-122"/>
              </a:rPr>
              <a:t>分析表</a:t>
            </a:r>
            <a:endParaRPr kumimoji="1" lang="zh-CN" altLang="en-US" sz="1800" dirty="0">
              <a:latin typeface="微软雅黑" panose="020B0503020204020204" pitchFamily="34" charset="-122"/>
            </a:endParaRPr>
          </a:p>
        </p:txBody>
      </p:sp>
      <p:sp>
        <p:nvSpPr>
          <p:cNvPr id="31" name="Rectangle 19"/>
          <p:cNvSpPr>
            <a:spLocks noChangeArrowheads="1"/>
          </p:cNvSpPr>
          <p:nvPr/>
        </p:nvSpPr>
        <p:spPr bwMode="auto">
          <a:xfrm>
            <a:off x="3364690" y="4227167"/>
            <a:ext cx="18924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
                <a:schemeClr val="accent2"/>
              </a:buClr>
              <a:buSzTx/>
              <a:buNone/>
            </a:pPr>
            <a:r>
              <a:rPr kumimoji="1" lang="zh-CN" altLang="en-US" sz="2000" dirty="0" smtClean="0">
                <a:latin typeface="微软雅黑" panose="020B0503020204020204" pitchFamily="34" charset="-122"/>
              </a:rPr>
              <a:t>语法分析</a:t>
            </a:r>
            <a:endParaRPr kumimoji="1" lang="zh-CN" altLang="en-US" sz="1800" dirty="0">
              <a:latin typeface="微软雅黑" panose="020B0503020204020204" pitchFamily="34" charset="-122"/>
            </a:endParaRPr>
          </a:p>
        </p:txBody>
      </p:sp>
      <p:sp>
        <p:nvSpPr>
          <p:cNvPr id="32" name="Rectangle 11"/>
          <p:cNvSpPr>
            <a:spLocks noChangeArrowheads="1"/>
          </p:cNvSpPr>
          <p:nvPr/>
        </p:nvSpPr>
        <p:spPr bwMode="auto">
          <a:xfrm>
            <a:off x="3412810" y="4836767"/>
            <a:ext cx="1800000" cy="1450975"/>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ClrTx/>
              <a:buSzTx/>
              <a:buFontTx/>
              <a:buNone/>
            </a:pPr>
            <a:r>
              <a:rPr kumimoji="1" lang="en-US" altLang="zh-CN" sz="2000" dirty="0" smtClean="0">
                <a:solidFill>
                  <a:schemeClr val="bg1"/>
                </a:solidFill>
                <a:latin typeface="微软雅黑" panose="020B0503020204020204" pitchFamily="34" charset="-122"/>
              </a:rPr>
              <a:t>LL</a:t>
            </a:r>
            <a:r>
              <a:rPr kumimoji="1" lang="zh-CN" altLang="en-US" sz="2000" dirty="0" smtClean="0">
                <a:solidFill>
                  <a:schemeClr val="bg1"/>
                </a:solidFill>
                <a:latin typeface="微软雅黑" panose="020B0503020204020204" pitchFamily="34" charset="-122"/>
              </a:rPr>
              <a:t>分析</a:t>
            </a:r>
            <a:endParaRPr kumimoji="1" lang="en-US" altLang="zh-CN" sz="2000" dirty="0" smtClean="0">
              <a:solidFill>
                <a:schemeClr val="bg1"/>
              </a:solidFill>
              <a:latin typeface="微软雅黑" panose="020B0503020204020204" pitchFamily="34" charset="-122"/>
            </a:endParaRPr>
          </a:p>
          <a:p>
            <a:pPr algn="ctr">
              <a:spcBef>
                <a:spcPct val="0"/>
              </a:spcBef>
              <a:buClrTx/>
              <a:buSzTx/>
              <a:buFontTx/>
              <a:buNone/>
            </a:pPr>
            <a:r>
              <a:rPr kumimoji="1" lang="zh-CN" altLang="en-US" sz="2000" dirty="0" smtClean="0">
                <a:solidFill>
                  <a:schemeClr val="bg1"/>
                </a:solidFill>
                <a:latin typeface="微软雅黑" panose="020B0503020204020204" pitchFamily="34" charset="-122"/>
              </a:rPr>
              <a:t>总控程序</a:t>
            </a:r>
            <a:endParaRPr kumimoji="1" lang="zh-CN" altLang="en-US" sz="2000" dirty="0">
              <a:solidFill>
                <a:schemeClr val="bg1"/>
              </a:solidFill>
              <a:latin typeface="微软雅黑" panose="020B0503020204020204" pitchFamily="34" charset="-122"/>
            </a:endParaRPr>
          </a:p>
        </p:txBody>
      </p:sp>
      <p:sp>
        <p:nvSpPr>
          <p:cNvPr id="33" name="Rectangle 20"/>
          <p:cNvSpPr>
            <a:spLocks noChangeArrowheads="1"/>
          </p:cNvSpPr>
          <p:nvPr/>
        </p:nvSpPr>
        <p:spPr bwMode="auto">
          <a:xfrm>
            <a:off x="3664953" y="5757517"/>
            <a:ext cx="1295714" cy="431800"/>
          </a:xfrm>
          <a:prstGeom prst="rect">
            <a:avLst/>
          </a:prstGeom>
          <a:ln>
            <a:headEnd/>
            <a:tailEnd type="none" w="lg" len="lg"/>
          </a:ln>
        </p:spPr>
        <p:style>
          <a:lnRef idx="3">
            <a:schemeClr val="lt1"/>
          </a:lnRef>
          <a:fillRef idx="1">
            <a:schemeClr val="accent2"/>
          </a:fillRef>
          <a:effectRef idx="1">
            <a:schemeClr val="accent2"/>
          </a:effectRef>
          <a:fontRef idx="minor">
            <a:schemeClr val="lt1"/>
          </a:fontRef>
        </p:style>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ctr" eaLnBrk="1" hangingPunct="1">
              <a:spcBef>
                <a:spcPct val="0"/>
              </a:spcBef>
              <a:buClrTx/>
              <a:buSzTx/>
              <a:buFontTx/>
              <a:buNone/>
            </a:pPr>
            <a:r>
              <a:rPr kumimoji="1" lang="zh-CN" altLang="en-US" sz="1800" dirty="0" smtClean="0">
                <a:solidFill>
                  <a:schemeClr val="bg1"/>
                </a:solidFill>
                <a:latin typeface="微软雅黑" panose="020B0503020204020204" pitchFamily="34" charset="-122"/>
              </a:rPr>
              <a:t>预测分析</a:t>
            </a:r>
            <a:r>
              <a:rPr kumimoji="1" lang="zh-CN" altLang="en-US" sz="1800" dirty="0">
                <a:solidFill>
                  <a:schemeClr val="bg1"/>
                </a:solidFill>
                <a:latin typeface="微软雅黑" panose="020B0503020204020204" pitchFamily="34" charset="-122"/>
              </a:rPr>
              <a:t>表</a:t>
            </a:r>
          </a:p>
        </p:txBody>
      </p:sp>
      <p:sp>
        <p:nvSpPr>
          <p:cNvPr id="2" name="灯片编号占位符 1"/>
          <p:cNvSpPr>
            <a:spLocks noGrp="1"/>
          </p:cNvSpPr>
          <p:nvPr>
            <p:ph type="sldNum" sz="quarter" idx="12"/>
          </p:nvPr>
        </p:nvSpPr>
        <p:spPr/>
        <p:txBody>
          <a:bodyPr/>
          <a:lstStyle/>
          <a:p>
            <a:fld id="{C7405AFD-080E-491B-92A4-8F73F2BA2036}" type="slidenum">
              <a:rPr lang="en-US" altLang="zh-CN" smtClean="0"/>
              <a:pPr/>
              <a:t>29</a:t>
            </a:fld>
            <a:endParaRPr lang="en-US" altLang="zh-CN" dirty="0"/>
          </a:p>
        </p:txBody>
      </p:sp>
    </p:spTree>
    <p:extLst>
      <p:ext uri="{BB962C8B-B14F-4D97-AF65-F5344CB8AC3E}">
        <p14:creationId xmlns:p14="http://schemas.microsoft.com/office/powerpoint/2010/main" val="710714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345282" y="1431832"/>
            <a:ext cx="8421686" cy="5057775"/>
          </a:xfrm>
        </p:spPr>
        <p:txBody>
          <a:bodyPr>
            <a:normAutofit/>
          </a:bodyPr>
          <a:lstStyle/>
          <a:p>
            <a:pPr marL="342900" lvl="2" indent="-342900">
              <a:buClrTx/>
              <a:buFont typeface="Wingdings" pitchFamily="2" charset="2"/>
              <a:buChar char="Ø"/>
              <a:defRPr/>
            </a:pPr>
            <a:r>
              <a:rPr lang="zh-CN" altLang="en-US" sz="2200" b="1" dirty="0">
                <a:solidFill>
                  <a:schemeClr val="tx1"/>
                </a:solidFill>
                <a:latin typeface="+mn-ea"/>
                <a:cs typeface="Times New Roman" pitchFamily="18" charset="0"/>
              </a:rPr>
              <a:t>面向目标的分析方法，从文法的开始符号出发试图推导出与输入的单词串完全相匹配的句子。</a:t>
            </a:r>
            <a:endParaRPr lang="en-US" altLang="zh-CN" sz="2200" b="1" dirty="0" smtClean="0">
              <a:solidFill>
                <a:schemeClr val="tx1"/>
              </a:solidFill>
              <a:latin typeface="+mn-ea"/>
              <a:cs typeface="Times New Roman" pitchFamily="18" charset="0"/>
            </a:endParaRPr>
          </a:p>
          <a:p>
            <a:pPr marL="342900" lvl="2" indent="-342900">
              <a:buClrTx/>
              <a:buFont typeface="Wingdings" pitchFamily="2" charset="2"/>
              <a:buChar char="Ø"/>
              <a:defRPr/>
            </a:pPr>
            <a:r>
              <a:rPr lang="zh-CN" altLang="en-US" sz="2200" b="1" dirty="0" smtClean="0">
                <a:solidFill>
                  <a:schemeClr val="tx1"/>
                </a:solidFill>
                <a:latin typeface="+mn-ea"/>
                <a:cs typeface="Times New Roman" pitchFamily="18" charset="0"/>
              </a:rPr>
              <a:t>从</a:t>
            </a:r>
            <a:r>
              <a:rPr lang="zh-CN" altLang="en-US" sz="2200" b="1" dirty="0">
                <a:solidFill>
                  <a:schemeClr val="tx1"/>
                </a:solidFill>
                <a:latin typeface="+mn-ea"/>
                <a:cs typeface="Times New Roman" pitchFamily="18" charset="0"/>
              </a:rPr>
              <a:t>分析树的顶部（根节点）向底部（叶节点）方向构造分析树</a:t>
            </a:r>
            <a:endParaRPr lang="en-US" altLang="zh-CN" sz="2200" b="1" dirty="0">
              <a:solidFill>
                <a:schemeClr val="tx1"/>
              </a:solidFill>
              <a:latin typeface="+mn-ea"/>
              <a:cs typeface="Times New Roman" pitchFamily="18" charset="0"/>
            </a:endParaRPr>
          </a:p>
          <a:p>
            <a:pPr marL="800100" lvl="3" indent="-342900">
              <a:lnSpc>
                <a:spcPts val="3000"/>
              </a:lnSpc>
              <a:buClrTx/>
              <a:buFont typeface="Wingdings" pitchFamily="2" charset="2"/>
              <a:buChar char="Ø"/>
              <a:defRPr/>
            </a:pPr>
            <a:r>
              <a:rPr lang="zh-CN" altLang="en-US" sz="2200" b="1" dirty="0" smtClean="0">
                <a:solidFill>
                  <a:schemeClr val="tx1"/>
                </a:solidFill>
                <a:latin typeface="+mn-ea"/>
                <a:cs typeface="Times New Roman" pitchFamily="18" charset="0"/>
              </a:rPr>
              <a:t>例</a:t>
            </a:r>
            <a:endParaRPr lang="en-US" altLang="zh-CN" sz="2200" b="1" dirty="0">
              <a:solidFill>
                <a:schemeClr val="tx1"/>
              </a:solidFill>
              <a:latin typeface="+mn-ea"/>
              <a:cs typeface="Times New Roman" pitchFamily="18" charset="0"/>
            </a:endParaRPr>
          </a:p>
          <a:p>
            <a:pPr marL="800100" lvl="3" indent="-342900">
              <a:lnSpc>
                <a:spcPts val="3000"/>
              </a:lnSpc>
              <a:buClrTx/>
              <a:buSzPct val="60000"/>
              <a:buFont typeface="Wingdings" pitchFamily="2" charset="2"/>
              <a:buChar char="Ø"/>
              <a:defRPr/>
            </a:pPr>
            <a:endParaRPr lang="en-US" altLang="zh-CN" sz="2200" b="1" dirty="0">
              <a:solidFill>
                <a:schemeClr val="tx1"/>
              </a:solidFill>
              <a:latin typeface="+mn-ea"/>
              <a:cs typeface="Times New Roman" pitchFamily="18" charset="0"/>
            </a:endParaRPr>
          </a:p>
          <a:p>
            <a:pPr>
              <a:lnSpc>
                <a:spcPts val="3000"/>
              </a:lnSpc>
              <a:buNone/>
              <a:defRPr/>
            </a:pPr>
            <a:endParaRPr lang="en-US" altLang="zh-CN" sz="2200" b="1" dirty="0">
              <a:solidFill>
                <a:schemeClr val="tx1"/>
              </a:solidFill>
              <a:latin typeface="+mn-ea"/>
              <a:cs typeface="Times New Roman" pitchFamily="18" charset="0"/>
            </a:endParaRPr>
          </a:p>
          <a:p>
            <a:pPr>
              <a:lnSpc>
                <a:spcPts val="3000"/>
              </a:lnSpc>
              <a:buNone/>
              <a:defRPr/>
            </a:pPr>
            <a:endParaRPr lang="en-US" altLang="zh-CN" sz="2200" b="1" dirty="0">
              <a:solidFill>
                <a:schemeClr val="tx1"/>
              </a:solidFill>
              <a:latin typeface="+mn-ea"/>
              <a:cs typeface="Times New Roman" pitchFamily="18" charset="0"/>
            </a:endParaRPr>
          </a:p>
          <a:p>
            <a:pPr>
              <a:lnSpc>
                <a:spcPts val="3000"/>
              </a:lnSpc>
              <a:buClrTx/>
              <a:buFont typeface="Wingdings" pitchFamily="2" charset="2"/>
              <a:buChar char="Ø"/>
              <a:defRPr/>
            </a:pPr>
            <a:r>
              <a:rPr lang="zh-CN" altLang="en-US" sz="2200" b="1" dirty="0" smtClean="0">
                <a:solidFill>
                  <a:schemeClr val="tx1"/>
                </a:solidFill>
                <a:latin typeface="+mn-ea"/>
                <a:cs typeface="Times New Roman" pitchFamily="18" charset="0"/>
              </a:rPr>
              <a:t>每</a:t>
            </a:r>
            <a:r>
              <a:rPr lang="zh-CN" altLang="en-US" sz="2200" b="1" dirty="0">
                <a:solidFill>
                  <a:schemeClr val="tx1"/>
                </a:solidFill>
                <a:latin typeface="+mn-ea"/>
                <a:cs typeface="Times New Roman" pitchFamily="18" charset="0"/>
              </a:rPr>
              <a:t>一步推导中，都需要做</a:t>
            </a:r>
            <a:r>
              <a:rPr lang="zh-CN" altLang="en-US" sz="2200" b="1" dirty="0">
                <a:solidFill>
                  <a:schemeClr val="tx2">
                    <a:lumMod val="60000"/>
                    <a:lumOff val="40000"/>
                  </a:schemeClr>
                </a:solidFill>
                <a:latin typeface="+mn-ea"/>
                <a:cs typeface="Times New Roman" pitchFamily="18" charset="0"/>
              </a:rPr>
              <a:t>两个选择</a:t>
            </a:r>
          </a:p>
          <a:p>
            <a:pPr lvl="1" eaLnBrk="1" hangingPunct="1">
              <a:buClrTx/>
              <a:buFont typeface="Wingdings" pitchFamily="2" charset="2"/>
              <a:buChar char="Ø"/>
              <a:defRPr/>
            </a:pPr>
            <a:r>
              <a:rPr lang="zh-CN" altLang="en-US" b="1" dirty="0" smtClean="0">
                <a:solidFill>
                  <a:schemeClr val="tx1"/>
                </a:solidFill>
                <a:latin typeface="+mn-ea"/>
                <a:cs typeface="Times New Roman" pitchFamily="18" charset="0"/>
              </a:rPr>
              <a:t>替换当前句型中的</a:t>
            </a:r>
            <a:r>
              <a:rPr lang="zh-CN" altLang="en-US" b="1" dirty="0" smtClean="0">
                <a:solidFill>
                  <a:schemeClr val="tx2">
                    <a:lumMod val="60000"/>
                    <a:lumOff val="40000"/>
                  </a:schemeClr>
                </a:solidFill>
                <a:latin typeface="+mn-ea"/>
                <a:cs typeface="Times New Roman" pitchFamily="18" charset="0"/>
              </a:rPr>
              <a:t>哪个非终结符</a:t>
            </a:r>
            <a:endParaRPr lang="en-US" altLang="zh-CN" b="1" dirty="0" smtClean="0">
              <a:solidFill>
                <a:schemeClr val="tx2">
                  <a:lumMod val="60000"/>
                  <a:lumOff val="40000"/>
                </a:schemeClr>
              </a:solidFill>
              <a:latin typeface="+mn-ea"/>
              <a:cs typeface="Times New Roman" pitchFamily="18" charset="0"/>
            </a:endParaRPr>
          </a:p>
          <a:p>
            <a:pPr lvl="1" eaLnBrk="1" hangingPunct="1">
              <a:buClrTx/>
              <a:buFont typeface="Wingdings" pitchFamily="2" charset="2"/>
              <a:buChar char="Ø"/>
              <a:defRPr/>
            </a:pPr>
            <a:r>
              <a:rPr lang="zh-CN" altLang="en-US" b="1" dirty="0">
                <a:solidFill>
                  <a:schemeClr val="tx1"/>
                </a:solidFill>
                <a:latin typeface="+mn-ea"/>
                <a:cs typeface="Times New Roman" pitchFamily="18" charset="0"/>
              </a:rPr>
              <a:t>用</a:t>
            </a:r>
            <a:r>
              <a:rPr lang="zh-CN" altLang="en-US" b="1" dirty="0" smtClean="0">
                <a:solidFill>
                  <a:schemeClr val="tx1"/>
                </a:solidFill>
                <a:latin typeface="+mn-ea"/>
                <a:cs typeface="Times New Roman" pitchFamily="18" charset="0"/>
              </a:rPr>
              <a:t>该非终结符的</a:t>
            </a:r>
            <a:r>
              <a:rPr lang="zh-CN" altLang="en-US" b="1" dirty="0" smtClean="0">
                <a:solidFill>
                  <a:schemeClr val="tx2">
                    <a:lumMod val="60000"/>
                    <a:lumOff val="40000"/>
                  </a:schemeClr>
                </a:solidFill>
                <a:latin typeface="+mn-ea"/>
                <a:cs typeface="Times New Roman" pitchFamily="18" charset="0"/>
              </a:rPr>
              <a:t>哪个候选式</a:t>
            </a:r>
            <a:r>
              <a:rPr lang="zh-CN" altLang="en-US" b="1" dirty="0" smtClean="0">
                <a:solidFill>
                  <a:schemeClr val="tx1"/>
                </a:solidFill>
                <a:latin typeface="+mn-ea"/>
                <a:cs typeface="Times New Roman" pitchFamily="18" charset="0"/>
              </a:rPr>
              <a:t>进行替换</a:t>
            </a:r>
            <a:endParaRPr lang="en-US" altLang="zh-CN" b="1" dirty="0" smtClean="0">
              <a:solidFill>
                <a:schemeClr val="tx1"/>
              </a:solidFill>
              <a:latin typeface="+mn-ea"/>
              <a:cs typeface="Times New Roman" pitchFamily="18" charset="0"/>
            </a:endParaRPr>
          </a:p>
        </p:txBody>
      </p:sp>
      <p:sp>
        <p:nvSpPr>
          <p:cNvPr id="5" name="矩形 4"/>
          <p:cNvSpPr/>
          <p:nvPr/>
        </p:nvSpPr>
        <p:spPr>
          <a:xfrm>
            <a:off x="1802712" y="4245163"/>
            <a:ext cx="1411288" cy="596900"/>
          </a:xfrm>
          <a:prstGeom prst="rect">
            <a:avLst/>
          </a:prstGeom>
          <a:solidFill>
            <a:schemeClr val="accent2">
              <a:lumMod val="40000"/>
              <a:lumOff val="60000"/>
            </a:schemeClr>
          </a:solidFill>
          <a:ln w="12700">
            <a:solidFill>
              <a:schemeClr val="tx2"/>
            </a:solidFill>
          </a:ln>
        </p:spPr>
        <p:txBody>
          <a:bodyPr>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3333CC"/>
              </a:buClr>
              <a:buSzPct val="60000"/>
              <a:defRPr/>
            </a:pPr>
            <a:r>
              <a:rPr lang="zh-CN" altLang="en-US" sz="1600" b="1" dirty="0">
                <a:latin typeface="楷体" panose="02010609060101010101" pitchFamily="49" charset="-122"/>
                <a:ea typeface="楷体" panose="02010609060101010101" pitchFamily="49" charset="-122"/>
                <a:cs typeface="Times New Roman" panose="02020603050405020304" pitchFamily="18" charset="0"/>
              </a:rPr>
              <a:t>输入</a:t>
            </a:r>
            <a:endParaRPr lang="en-US" altLang="zh-CN" sz="1600" b="1" dirty="0">
              <a:latin typeface="楷体" panose="02010609060101010101" pitchFamily="49" charset="-122"/>
              <a:ea typeface="楷体" panose="02010609060101010101" pitchFamily="49" charset="-122"/>
              <a:cs typeface="Times New Roman" panose="02020603050405020304" pitchFamily="18" charset="0"/>
            </a:endParaRPr>
          </a:p>
          <a:p>
            <a:pPr eaLnBrk="1" hangingPunct="1">
              <a:spcBef>
                <a:spcPct val="20000"/>
              </a:spcBef>
              <a:buClr>
                <a:srgbClr val="3333CC"/>
              </a:buClr>
              <a:buSzPct val="60000"/>
              <a:defRPr/>
            </a:pPr>
            <a:r>
              <a:rPr lang="en-US" altLang="zh-CN" sz="1400" b="1" dirty="0" err="1" smtClean="0">
                <a:latin typeface="Times New Roman" panose="02020603050405020304" pitchFamily="18" charset="0"/>
                <a:ea typeface="楷体_GB2312"/>
                <a:cs typeface="Times New Roman" panose="02020603050405020304" pitchFamily="18" charset="0"/>
              </a:rPr>
              <a:t>i</a:t>
            </a:r>
            <a:r>
              <a:rPr lang="en-US" altLang="zh-CN" sz="1400" dirty="0" smtClean="0">
                <a:latin typeface="Times New Roman" panose="02020603050405020304" pitchFamily="18" charset="0"/>
                <a:ea typeface="楷体_GB2312"/>
                <a:cs typeface="Times New Roman" panose="02020603050405020304" pitchFamily="18" charset="0"/>
              </a:rPr>
              <a:t> </a:t>
            </a:r>
            <a:r>
              <a:rPr lang="en-US" altLang="zh-CN" sz="1400" b="1" dirty="0">
                <a:latin typeface="Times New Roman" panose="02020603050405020304" pitchFamily="18" charset="0"/>
                <a:ea typeface="楷体_GB2312"/>
                <a:cs typeface="Times New Roman" panose="02020603050405020304" pitchFamily="18" charset="0"/>
              </a:rPr>
              <a:t>+ ( </a:t>
            </a:r>
            <a:r>
              <a:rPr lang="en-US" altLang="zh-CN" sz="1400" b="1" dirty="0" err="1" smtClean="0">
                <a:latin typeface="Times New Roman" panose="02020603050405020304" pitchFamily="18" charset="0"/>
                <a:ea typeface="楷体_GB2312"/>
                <a:cs typeface="Times New Roman" panose="02020603050405020304" pitchFamily="18" charset="0"/>
              </a:rPr>
              <a:t>i</a:t>
            </a:r>
            <a:r>
              <a:rPr lang="en-US" altLang="zh-CN" sz="1400" b="1" dirty="0" smtClean="0">
                <a:latin typeface="Times New Roman" panose="02020603050405020304" pitchFamily="18" charset="0"/>
                <a:ea typeface="楷体_GB2312"/>
                <a:cs typeface="Times New Roman" panose="02020603050405020304" pitchFamily="18" charset="0"/>
              </a:rPr>
              <a:t> </a:t>
            </a:r>
            <a:r>
              <a:rPr lang="en-US" altLang="zh-CN" sz="1400" b="1" dirty="0">
                <a:latin typeface="Times New Roman" panose="02020603050405020304" pitchFamily="18" charset="0"/>
                <a:ea typeface="楷体_GB2312"/>
                <a:cs typeface="Times New Roman" panose="02020603050405020304" pitchFamily="18" charset="0"/>
              </a:rPr>
              <a:t>+  </a:t>
            </a:r>
            <a:r>
              <a:rPr lang="en-US" altLang="zh-CN" sz="1400" b="1" dirty="0" err="1" smtClean="0">
                <a:latin typeface="Times New Roman" panose="02020603050405020304" pitchFamily="18" charset="0"/>
                <a:ea typeface="楷体_GB2312"/>
                <a:cs typeface="Times New Roman" panose="02020603050405020304" pitchFamily="18" charset="0"/>
              </a:rPr>
              <a:t>i</a:t>
            </a:r>
            <a:r>
              <a:rPr lang="en-US" altLang="zh-CN" sz="1400" b="1" dirty="0" smtClean="0">
                <a:latin typeface="Times New Roman" panose="02020603050405020304" pitchFamily="18" charset="0"/>
                <a:ea typeface="楷体_GB2312"/>
                <a:cs typeface="Times New Roman" panose="02020603050405020304" pitchFamily="18" charset="0"/>
              </a:rPr>
              <a:t> </a:t>
            </a:r>
            <a:r>
              <a:rPr lang="en-US" altLang="zh-CN" sz="1400" b="1" dirty="0">
                <a:latin typeface="Times New Roman" panose="02020603050405020304" pitchFamily="18" charset="0"/>
                <a:ea typeface="楷体_GB2312"/>
                <a:cs typeface="Times New Roman" panose="02020603050405020304" pitchFamily="18" charset="0"/>
              </a:rPr>
              <a:t>)</a:t>
            </a:r>
            <a:endParaRPr lang="zh-CN" altLang="en-US" sz="1100" b="1" dirty="0"/>
          </a:p>
        </p:txBody>
      </p:sp>
      <p:sp>
        <p:nvSpPr>
          <p:cNvPr id="6" name="Rectangle 6"/>
          <p:cNvSpPr>
            <a:spLocks noChangeArrowheads="1"/>
          </p:cNvSpPr>
          <p:nvPr/>
        </p:nvSpPr>
        <p:spPr bwMode="auto">
          <a:xfrm>
            <a:off x="5741301" y="2768788"/>
            <a:ext cx="2847975" cy="2087562"/>
          </a:xfrm>
          <a:prstGeom prst="rect">
            <a:avLst/>
          </a:prstGeom>
          <a:solidFill>
            <a:schemeClr val="accent2">
              <a:lumMod val="40000"/>
              <a:lumOff val="60000"/>
            </a:schemeClr>
          </a:solidFill>
          <a:ln w="12700">
            <a:solidFill>
              <a:schemeClr val="tx1"/>
            </a:solidFill>
            <a:miter lim="800000"/>
            <a:headEnd/>
            <a:tailEnd/>
          </a:ln>
          <a:extLst/>
        </p:spPr>
        <p:txBody>
          <a:bodyPr/>
          <a:lstStyle/>
          <a:p>
            <a:pPr marL="342900" lvl="1" indent="-342900">
              <a:lnSpc>
                <a:spcPct val="80000"/>
              </a:lnSpc>
              <a:spcBef>
                <a:spcPct val="20000"/>
              </a:spcBef>
              <a:buClr>
                <a:schemeClr val="folHlink"/>
              </a:buClr>
              <a:buSzPct val="60000"/>
              <a:defRPr/>
            </a:pPr>
            <a:endParaRPr lang="en-US" altLang="zh-CN" sz="800" b="1" dirty="0" smtClean="0">
              <a:latin typeface="楷体" pitchFamily="49" charset="-122"/>
              <a:ea typeface="楷体" pitchFamily="49" charset="-122"/>
            </a:endParaRPr>
          </a:p>
          <a:p>
            <a:pPr marL="342900" lvl="1" indent="-342900">
              <a:lnSpc>
                <a:spcPct val="80000"/>
              </a:lnSpc>
              <a:spcBef>
                <a:spcPct val="20000"/>
              </a:spcBef>
              <a:buClr>
                <a:schemeClr val="folHlink"/>
              </a:buClr>
              <a:buSzPct val="60000"/>
              <a:defRPr/>
            </a:pPr>
            <a:r>
              <a:rPr kumimoji="1" lang="en-US" altLang="zh-CN" sz="1600" b="1" dirty="0" smtClean="0">
                <a:latin typeface="Times New Roman" pitchFamily="18" charset="0"/>
                <a:cs typeface="Times New Roman" pitchFamily="18" charset="0"/>
                <a:sym typeface="Symbol" pitchFamily="18" charset="2"/>
              </a:rPr>
              <a:t>	</a:t>
            </a:r>
            <a:r>
              <a:rPr kumimoji="1" lang="en-US" altLang="zh-CN" sz="1600" b="1" dirty="0">
                <a:latin typeface="Times New Roman" pitchFamily="18" charset="0"/>
                <a:cs typeface="Times New Roman" pitchFamily="18" charset="0"/>
                <a:sym typeface="Symbol" pitchFamily="18" charset="2"/>
              </a:rPr>
              <a:t> </a:t>
            </a:r>
            <a:r>
              <a:rPr kumimoji="1" lang="en-US" altLang="zh-CN" sz="1600" b="1" dirty="0" smtClean="0">
                <a:latin typeface="Times New Roman" pitchFamily="18" charset="0"/>
                <a:cs typeface="Times New Roman" pitchFamily="18" charset="0"/>
                <a:sym typeface="Symbol" pitchFamily="18" charset="2"/>
              </a:rPr>
              <a:t>      </a:t>
            </a:r>
            <a:r>
              <a:rPr kumimoji="1" lang="en-US" altLang="zh-CN" sz="1600" b="1" dirty="0" smtClean="0">
                <a:latin typeface="Times New Roman" pitchFamily="18" charset="0"/>
                <a:cs typeface="Times New Roman" pitchFamily="18" charset="0"/>
              </a:rPr>
              <a:t> </a:t>
            </a:r>
            <a:r>
              <a:rPr kumimoji="1" lang="en-US" altLang="zh-CN" sz="1600" b="1" i="1" dirty="0">
                <a:latin typeface="Times New Roman" pitchFamily="18" charset="0"/>
                <a:cs typeface="Times New Roman" pitchFamily="18" charset="0"/>
              </a:rPr>
              <a:t>E </a:t>
            </a:r>
            <a:r>
              <a:rPr kumimoji="1" lang="en-US" altLang="zh-CN" sz="1600" b="1" dirty="0">
                <a:latin typeface="Times New Roman" pitchFamily="18" charset="0"/>
                <a:cs typeface="Times New Roman" pitchFamily="18" charset="0"/>
              </a:rPr>
              <a:t>+ </a:t>
            </a:r>
            <a:r>
              <a:rPr kumimoji="1" lang="en-US" altLang="zh-CN" sz="1600" b="1" i="1" dirty="0">
                <a:latin typeface="Times New Roman" pitchFamily="18" charset="0"/>
                <a:cs typeface="Times New Roman" pitchFamily="18" charset="0"/>
              </a:rPr>
              <a:t>E</a:t>
            </a:r>
            <a:r>
              <a:rPr kumimoji="1" lang="en-US" altLang="zh-CN" sz="1600" b="1" dirty="0">
                <a:latin typeface="Times New Roman" pitchFamily="18" charset="0"/>
                <a:cs typeface="Times New Roman" pitchFamily="18" charset="0"/>
              </a:rPr>
              <a:t> </a:t>
            </a:r>
          </a:p>
          <a:p>
            <a:pPr marL="190500" lvl="1">
              <a:spcBef>
                <a:spcPct val="20000"/>
              </a:spcBef>
              <a:buClr>
                <a:srgbClr val="3333CC"/>
              </a:buClr>
              <a:buSzPct val="75000"/>
              <a:defRPr/>
            </a:pPr>
            <a:r>
              <a:rPr kumimoji="1" lang="en-US" altLang="zh-CN" sz="1600" b="1" dirty="0">
                <a:latin typeface="Times New Roman" pitchFamily="18" charset="0"/>
                <a:cs typeface="Times New Roman" pitchFamily="18" charset="0"/>
                <a:sym typeface="Symbol" pitchFamily="18" charset="2"/>
              </a:rPr>
              <a:t>             </a:t>
            </a:r>
            <a:r>
              <a:rPr kumimoji="1" lang="en-US" altLang="zh-CN" sz="1600" b="1" dirty="0" smtClean="0">
                <a:latin typeface="Times New Roman" pitchFamily="18" charset="0"/>
                <a:cs typeface="Times New Roman" pitchFamily="18" charset="0"/>
                <a:sym typeface="Symbol" pitchFamily="18" charset="2"/>
              </a:rPr>
              <a:t></a:t>
            </a:r>
            <a:r>
              <a:rPr kumimoji="1" lang="en-US" altLang="zh-CN" sz="1600" b="1" dirty="0" smtClean="0">
                <a:latin typeface="Times New Roman" pitchFamily="18" charset="0"/>
                <a:cs typeface="Times New Roman" pitchFamily="18" charset="0"/>
              </a:rPr>
              <a:t> </a:t>
            </a:r>
            <a:r>
              <a:rPr kumimoji="1" lang="en-US" altLang="zh-CN" sz="1600" b="1" i="1" dirty="0">
                <a:latin typeface="Times New Roman" pitchFamily="18" charset="0"/>
                <a:cs typeface="Times New Roman" pitchFamily="18" charset="0"/>
              </a:rPr>
              <a:t>E </a:t>
            </a:r>
            <a:r>
              <a:rPr kumimoji="1" lang="en-US" altLang="zh-CN" sz="1600" b="1" dirty="0">
                <a:latin typeface="Times New Roman" pitchFamily="18" charset="0"/>
                <a:cs typeface="Times New Roman" pitchFamily="18" charset="0"/>
              </a:rPr>
              <a:t>+ ( </a:t>
            </a:r>
            <a:r>
              <a:rPr kumimoji="1" lang="en-US" altLang="zh-CN" sz="1600" b="1" i="1" dirty="0">
                <a:latin typeface="Times New Roman" pitchFamily="18" charset="0"/>
                <a:cs typeface="Times New Roman" pitchFamily="18" charset="0"/>
              </a:rPr>
              <a:t>E </a:t>
            </a:r>
            <a:r>
              <a:rPr kumimoji="1" lang="en-US" altLang="zh-CN" sz="1600" b="1" dirty="0">
                <a:latin typeface="Times New Roman" pitchFamily="18" charset="0"/>
                <a:cs typeface="Times New Roman" pitchFamily="18" charset="0"/>
              </a:rPr>
              <a:t>) </a:t>
            </a:r>
          </a:p>
          <a:p>
            <a:pPr marL="190500" lvl="1">
              <a:spcBef>
                <a:spcPct val="20000"/>
              </a:spcBef>
              <a:buClr>
                <a:srgbClr val="3333CC"/>
              </a:buClr>
              <a:buSzPct val="75000"/>
              <a:defRPr/>
            </a:pPr>
            <a:r>
              <a:rPr kumimoji="1" lang="en-US" altLang="zh-CN" sz="1600" b="1" dirty="0">
                <a:latin typeface="Times New Roman" pitchFamily="18" charset="0"/>
                <a:cs typeface="Times New Roman" pitchFamily="18" charset="0"/>
                <a:sym typeface="Symbol" pitchFamily="18" charset="2"/>
              </a:rPr>
              <a:t>   	      </a:t>
            </a:r>
            <a:r>
              <a:rPr kumimoji="1" lang="en-US" altLang="zh-CN" sz="1600" b="1" dirty="0">
                <a:latin typeface="Times New Roman" pitchFamily="18" charset="0"/>
                <a:cs typeface="Times New Roman" pitchFamily="18" charset="0"/>
              </a:rPr>
              <a:t> </a:t>
            </a:r>
            <a:r>
              <a:rPr kumimoji="1" lang="en-US" altLang="zh-CN" sz="1600" b="1" i="1" dirty="0">
                <a:latin typeface="Times New Roman" pitchFamily="18" charset="0"/>
                <a:cs typeface="Times New Roman" pitchFamily="18" charset="0"/>
              </a:rPr>
              <a:t>E </a:t>
            </a:r>
            <a:r>
              <a:rPr kumimoji="1" lang="en-US" altLang="zh-CN" sz="1600" b="1" dirty="0">
                <a:latin typeface="Times New Roman" pitchFamily="18" charset="0"/>
                <a:cs typeface="Times New Roman" pitchFamily="18" charset="0"/>
              </a:rPr>
              <a:t>+ ( </a:t>
            </a:r>
            <a:r>
              <a:rPr kumimoji="1" lang="en-US" altLang="zh-CN" sz="1600" b="1" i="1" dirty="0">
                <a:latin typeface="Times New Roman" pitchFamily="18" charset="0"/>
                <a:cs typeface="Times New Roman" pitchFamily="18" charset="0"/>
              </a:rPr>
              <a:t>E </a:t>
            </a:r>
            <a:r>
              <a:rPr kumimoji="1" lang="en-US" altLang="zh-CN" sz="1600" b="1" dirty="0">
                <a:latin typeface="Times New Roman" pitchFamily="18" charset="0"/>
                <a:cs typeface="Times New Roman" pitchFamily="18" charset="0"/>
              </a:rPr>
              <a:t>+ </a:t>
            </a:r>
            <a:r>
              <a:rPr kumimoji="1" lang="en-US" altLang="zh-CN" sz="1600" b="1" i="1" dirty="0">
                <a:latin typeface="Times New Roman" pitchFamily="18" charset="0"/>
                <a:cs typeface="Times New Roman" pitchFamily="18" charset="0"/>
              </a:rPr>
              <a:t>E </a:t>
            </a:r>
            <a:r>
              <a:rPr kumimoji="1" lang="en-US" altLang="zh-CN" sz="1600" b="1" dirty="0">
                <a:latin typeface="Times New Roman" pitchFamily="18" charset="0"/>
                <a:cs typeface="Times New Roman" pitchFamily="18" charset="0"/>
              </a:rPr>
              <a:t>)</a:t>
            </a:r>
          </a:p>
          <a:p>
            <a:pPr marL="190500" lvl="1">
              <a:spcBef>
                <a:spcPct val="20000"/>
              </a:spcBef>
              <a:buClr>
                <a:srgbClr val="3333CC"/>
              </a:buClr>
              <a:buSzPct val="75000"/>
              <a:defRPr/>
            </a:pPr>
            <a:r>
              <a:rPr kumimoji="1" lang="en-US" altLang="zh-CN" sz="1600" b="1" dirty="0">
                <a:latin typeface="Times New Roman" pitchFamily="18" charset="0"/>
                <a:cs typeface="Times New Roman" pitchFamily="18" charset="0"/>
                <a:sym typeface="Symbol" pitchFamily="18" charset="2"/>
              </a:rPr>
              <a:t>   	      </a:t>
            </a:r>
            <a:r>
              <a:rPr kumimoji="1" lang="en-US" altLang="zh-CN" sz="1600" b="1" dirty="0">
                <a:latin typeface="Times New Roman" pitchFamily="18" charset="0"/>
                <a:cs typeface="Times New Roman" pitchFamily="18" charset="0"/>
              </a:rPr>
              <a:t> </a:t>
            </a:r>
            <a:r>
              <a:rPr kumimoji="1" lang="en-US" altLang="zh-CN" sz="1600" b="1" i="1" dirty="0">
                <a:latin typeface="Times New Roman" pitchFamily="18" charset="0"/>
                <a:cs typeface="Times New Roman" pitchFamily="18" charset="0"/>
              </a:rPr>
              <a:t>E </a:t>
            </a:r>
            <a:r>
              <a:rPr kumimoji="1" lang="en-US" altLang="zh-CN" sz="1600" b="1" dirty="0">
                <a:latin typeface="Times New Roman" pitchFamily="18" charset="0"/>
                <a:cs typeface="Times New Roman" pitchFamily="18" charset="0"/>
              </a:rPr>
              <a:t>+ ( </a:t>
            </a:r>
            <a:r>
              <a:rPr kumimoji="1" lang="en-US" altLang="zh-CN" sz="1600" b="1" dirty="0" err="1" smtClean="0">
                <a:latin typeface="Times New Roman" pitchFamily="18" charset="0"/>
                <a:cs typeface="Times New Roman" pitchFamily="18" charset="0"/>
              </a:rPr>
              <a:t>i</a:t>
            </a:r>
            <a:r>
              <a:rPr kumimoji="1" lang="en-US" altLang="zh-CN" sz="1600" b="1" dirty="0" smtClean="0">
                <a:latin typeface="Times New Roman" pitchFamily="18" charset="0"/>
                <a:cs typeface="Times New Roman" pitchFamily="18" charset="0"/>
              </a:rPr>
              <a:t> </a:t>
            </a:r>
            <a:r>
              <a:rPr kumimoji="1" lang="en-US" altLang="zh-CN" sz="1600" b="1" dirty="0">
                <a:latin typeface="Times New Roman" pitchFamily="18" charset="0"/>
                <a:cs typeface="Times New Roman" pitchFamily="18" charset="0"/>
              </a:rPr>
              <a:t>+ </a:t>
            </a:r>
            <a:r>
              <a:rPr kumimoji="1" lang="en-US" altLang="zh-CN" sz="1600" b="1" i="1" dirty="0">
                <a:latin typeface="Times New Roman" pitchFamily="18" charset="0"/>
                <a:cs typeface="Times New Roman" pitchFamily="18" charset="0"/>
              </a:rPr>
              <a:t>E </a:t>
            </a:r>
            <a:r>
              <a:rPr kumimoji="1" lang="en-US" altLang="zh-CN" sz="1600" b="1" dirty="0">
                <a:latin typeface="Times New Roman" pitchFamily="18" charset="0"/>
                <a:cs typeface="Times New Roman" pitchFamily="18" charset="0"/>
              </a:rPr>
              <a:t>)</a:t>
            </a:r>
          </a:p>
          <a:p>
            <a:pPr marL="190500" lvl="1">
              <a:spcBef>
                <a:spcPct val="20000"/>
              </a:spcBef>
              <a:buClr>
                <a:srgbClr val="3333CC"/>
              </a:buClr>
              <a:buSzPct val="75000"/>
              <a:defRPr/>
            </a:pPr>
            <a:r>
              <a:rPr kumimoji="1" lang="en-US" altLang="zh-CN" sz="1600" b="1" dirty="0">
                <a:latin typeface="Times New Roman" pitchFamily="18" charset="0"/>
                <a:cs typeface="Times New Roman" pitchFamily="18" charset="0"/>
                <a:sym typeface="Symbol" pitchFamily="18" charset="2"/>
              </a:rPr>
              <a:t>   	      </a:t>
            </a:r>
            <a:r>
              <a:rPr kumimoji="1" lang="en-US" altLang="zh-CN" sz="1600" b="1" dirty="0">
                <a:latin typeface="Times New Roman" pitchFamily="18" charset="0"/>
                <a:cs typeface="Times New Roman" pitchFamily="18" charset="0"/>
              </a:rPr>
              <a:t> </a:t>
            </a:r>
            <a:r>
              <a:rPr kumimoji="1" lang="en-US" altLang="zh-CN" sz="1600" b="1" dirty="0" err="1" smtClean="0">
                <a:latin typeface="Times New Roman" pitchFamily="18" charset="0"/>
                <a:cs typeface="Times New Roman" pitchFamily="18" charset="0"/>
              </a:rPr>
              <a:t>i</a:t>
            </a:r>
            <a:r>
              <a:rPr kumimoji="1" lang="en-US" altLang="zh-CN" sz="1600" b="1" dirty="0" smtClean="0">
                <a:latin typeface="Times New Roman" pitchFamily="18" charset="0"/>
                <a:cs typeface="Times New Roman" pitchFamily="18" charset="0"/>
              </a:rPr>
              <a:t> </a:t>
            </a:r>
            <a:r>
              <a:rPr kumimoji="1" lang="en-US" altLang="zh-CN" sz="1600" b="1" dirty="0">
                <a:latin typeface="Times New Roman" pitchFamily="18" charset="0"/>
                <a:cs typeface="Times New Roman" pitchFamily="18" charset="0"/>
              </a:rPr>
              <a:t>+ ( </a:t>
            </a:r>
            <a:r>
              <a:rPr kumimoji="1" lang="en-US" altLang="zh-CN" sz="1600" b="1" dirty="0" err="1" smtClean="0">
                <a:latin typeface="Times New Roman" pitchFamily="18" charset="0"/>
                <a:cs typeface="Times New Roman" pitchFamily="18" charset="0"/>
              </a:rPr>
              <a:t>i</a:t>
            </a:r>
            <a:r>
              <a:rPr kumimoji="1" lang="en-US" altLang="zh-CN" sz="1600" b="1" dirty="0" smtClean="0">
                <a:latin typeface="Times New Roman" pitchFamily="18" charset="0"/>
                <a:cs typeface="Times New Roman" pitchFamily="18" charset="0"/>
              </a:rPr>
              <a:t> </a:t>
            </a:r>
            <a:r>
              <a:rPr kumimoji="1" lang="en-US" altLang="zh-CN" sz="1600" b="1" dirty="0">
                <a:latin typeface="Times New Roman" pitchFamily="18" charset="0"/>
                <a:cs typeface="Times New Roman" pitchFamily="18" charset="0"/>
              </a:rPr>
              <a:t>+ </a:t>
            </a:r>
            <a:r>
              <a:rPr kumimoji="1" lang="en-US" altLang="zh-CN" sz="1600" b="1" i="1" dirty="0">
                <a:latin typeface="Times New Roman" pitchFamily="18" charset="0"/>
                <a:cs typeface="Times New Roman" pitchFamily="18" charset="0"/>
              </a:rPr>
              <a:t>E </a:t>
            </a:r>
            <a:r>
              <a:rPr kumimoji="1" lang="en-US" altLang="zh-CN" sz="1600" b="1" dirty="0">
                <a:latin typeface="Times New Roman" pitchFamily="18" charset="0"/>
                <a:cs typeface="Times New Roman" pitchFamily="18" charset="0"/>
              </a:rPr>
              <a:t>)</a:t>
            </a:r>
          </a:p>
          <a:p>
            <a:pPr marL="190500" lvl="1">
              <a:spcBef>
                <a:spcPct val="20000"/>
              </a:spcBef>
              <a:buClr>
                <a:srgbClr val="3333CC"/>
              </a:buClr>
              <a:buSzPct val="75000"/>
              <a:defRPr/>
            </a:pPr>
            <a:r>
              <a:rPr kumimoji="1" lang="en-US" altLang="zh-CN" sz="1600" b="1" dirty="0">
                <a:latin typeface="Times New Roman" pitchFamily="18" charset="0"/>
                <a:cs typeface="Times New Roman" pitchFamily="18" charset="0"/>
                <a:sym typeface="Symbol" pitchFamily="18" charset="2"/>
              </a:rPr>
              <a:t>   	      </a:t>
            </a:r>
            <a:r>
              <a:rPr kumimoji="1" lang="en-US" altLang="zh-CN" sz="1600" b="1" dirty="0">
                <a:latin typeface="Times New Roman" pitchFamily="18" charset="0"/>
                <a:cs typeface="Times New Roman" pitchFamily="18" charset="0"/>
              </a:rPr>
              <a:t> </a:t>
            </a:r>
            <a:r>
              <a:rPr kumimoji="1" lang="en-US" altLang="zh-CN" sz="1600" b="1" dirty="0" err="1" smtClean="0">
                <a:latin typeface="Times New Roman" pitchFamily="18" charset="0"/>
                <a:cs typeface="Times New Roman" pitchFamily="18" charset="0"/>
              </a:rPr>
              <a:t>i</a:t>
            </a:r>
            <a:r>
              <a:rPr kumimoji="1" lang="en-US" altLang="zh-CN" sz="1600" b="1" dirty="0" smtClean="0">
                <a:latin typeface="Times New Roman" pitchFamily="18" charset="0"/>
                <a:cs typeface="Times New Roman" pitchFamily="18" charset="0"/>
              </a:rPr>
              <a:t> </a:t>
            </a:r>
            <a:r>
              <a:rPr kumimoji="1" lang="en-US" altLang="zh-CN" sz="1600" b="1" dirty="0">
                <a:latin typeface="Times New Roman" pitchFamily="18" charset="0"/>
                <a:cs typeface="Times New Roman" pitchFamily="18" charset="0"/>
              </a:rPr>
              <a:t>+ ( </a:t>
            </a:r>
            <a:r>
              <a:rPr kumimoji="1" lang="en-US" altLang="zh-CN" sz="1600" b="1" dirty="0" err="1" smtClean="0">
                <a:latin typeface="Times New Roman" pitchFamily="18" charset="0"/>
                <a:cs typeface="Times New Roman" pitchFamily="18" charset="0"/>
              </a:rPr>
              <a:t>i</a:t>
            </a:r>
            <a:r>
              <a:rPr kumimoji="1" lang="en-US" altLang="zh-CN" sz="1600" b="1" dirty="0" smtClean="0">
                <a:latin typeface="Times New Roman" pitchFamily="18" charset="0"/>
                <a:cs typeface="Times New Roman" pitchFamily="18" charset="0"/>
              </a:rPr>
              <a:t> </a:t>
            </a:r>
            <a:r>
              <a:rPr kumimoji="1" lang="en-US" altLang="zh-CN" sz="1600" b="1" dirty="0">
                <a:latin typeface="Times New Roman" pitchFamily="18" charset="0"/>
                <a:cs typeface="Times New Roman" pitchFamily="18" charset="0"/>
              </a:rPr>
              <a:t>+ </a:t>
            </a:r>
            <a:r>
              <a:rPr kumimoji="1" lang="en-US" altLang="zh-CN" sz="1600" b="1" dirty="0" err="1" smtClean="0">
                <a:latin typeface="Times New Roman" pitchFamily="18" charset="0"/>
                <a:cs typeface="Times New Roman" pitchFamily="18" charset="0"/>
              </a:rPr>
              <a:t>i</a:t>
            </a:r>
            <a:r>
              <a:rPr kumimoji="1" lang="en-US" altLang="zh-CN" sz="1600" b="1" dirty="0" smtClean="0">
                <a:latin typeface="Times New Roman" pitchFamily="18" charset="0"/>
                <a:cs typeface="Times New Roman" pitchFamily="18" charset="0"/>
              </a:rPr>
              <a:t> </a:t>
            </a:r>
            <a:r>
              <a:rPr kumimoji="1" lang="en-US" altLang="zh-CN" sz="1600" b="1" dirty="0">
                <a:latin typeface="Times New Roman" pitchFamily="18" charset="0"/>
                <a:cs typeface="Times New Roman" pitchFamily="18" charset="0"/>
              </a:rPr>
              <a:t>)</a:t>
            </a:r>
          </a:p>
        </p:txBody>
      </p:sp>
      <p:sp>
        <p:nvSpPr>
          <p:cNvPr id="33" name="Rectangle 3"/>
          <p:cNvSpPr txBox="1">
            <a:spLocks noChangeArrowheads="1"/>
          </p:cNvSpPr>
          <p:nvPr/>
        </p:nvSpPr>
        <p:spPr bwMode="auto">
          <a:xfrm>
            <a:off x="1810650" y="2706875"/>
            <a:ext cx="1403350" cy="1549400"/>
          </a:xfrm>
          <a:prstGeom prst="rect">
            <a:avLst/>
          </a:prstGeom>
          <a:solidFill>
            <a:schemeClr val="accent5">
              <a:lumMod val="60000"/>
              <a:lumOff val="40000"/>
            </a:schemeClr>
          </a:solidFill>
          <a:ln w="12700">
            <a:solidFill>
              <a:schemeClr val="tx1"/>
            </a:solidFill>
            <a:miter lim="800000"/>
            <a:headEnd/>
            <a:tailEnd/>
          </a:ln>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ts val="2000"/>
              </a:lnSpc>
              <a:spcBef>
                <a:spcPct val="20000"/>
              </a:spcBef>
              <a:buClr>
                <a:schemeClr val="folHlink"/>
              </a:buClr>
              <a:buSzPct val="60000"/>
              <a:defRPr/>
            </a:pP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文法</a:t>
            </a:r>
            <a:endParaRPr lang="en-US" altLang="zh-CN" sz="16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000"/>
              </a:lnSpc>
              <a:spcBef>
                <a:spcPct val="20000"/>
              </a:spcBef>
              <a:buClr>
                <a:schemeClr val="folHlink"/>
              </a:buClr>
              <a:buSzPct val="60000"/>
              <a:defRPr/>
            </a:pPr>
            <a:r>
              <a:rPr lang="en-US" altLang="zh-CN" sz="1600" b="1" dirty="0">
                <a:latin typeface="Times New Roman" panose="02020603050405020304" pitchFamily="18" charset="0"/>
                <a:ea typeface="Simsun" panose="02010600030101010101" pitchFamily="2" charset="-122"/>
                <a:cs typeface="Times New Roman" panose="02020603050405020304" pitchFamily="18" charset="0"/>
              </a:rPr>
              <a:t>① </a:t>
            </a:r>
            <a:r>
              <a:rPr lang="en-US" altLang="zh-CN" sz="1600" b="1" i="1" dirty="0">
                <a:latin typeface="Times New Roman" panose="02020603050405020304" pitchFamily="18" charset="0"/>
                <a:ea typeface="楷体" panose="02010609060101010101" pitchFamily="49" charset="-122"/>
                <a:cs typeface="Times New Roman" panose="02020603050405020304" pitchFamily="18" charset="0"/>
              </a:rPr>
              <a:t>E → E + E </a:t>
            </a:r>
          </a:p>
          <a:p>
            <a:pPr algn="just">
              <a:lnSpc>
                <a:spcPts val="2000"/>
              </a:lnSpc>
              <a:spcBef>
                <a:spcPct val="20000"/>
              </a:spcBef>
              <a:buClr>
                <a:schemeClr val="folHlink"/>
              </a:buClr>
              <a:buSzPct val="60000"/>
              <a:defRPr/>
            </a:pPr>
            <a:r>
              <a:rPr lang="en-US" altLang="zh-CN" sz="1600" b="1" dirty="0">
                <a:latin typeface="Times New Roman" panose="02020603050405020304" pitchFamily="18" charset="0"/>
                <a:ea typeface="Simsun" panose="02010600030101010101" pitchFamily="2" charset="-122"/>
                <a:cs typeface="Times New Roman" panose="02020603050405020304" pitchFamily="18" charset="0"/>
              </a:rPr>
              <a:t>②</a:t>
            </a:r>
            <a:r>
              <a:rPr lang="en-US" altLang="zh-CN" sz="1600" b="1" i="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1600" b="1" i="1" dirty="0">
                <a:latin typeface="Times New Roman" panose="02020603050405020304" pitchFamily="18" charset="0"/>
                <a:ea typeface="楷体" panose="02010609060101010101" pitchFamily="49" charset="-122"/>
                <a:cs typeface="Times New Roman" panose="02020603050405020304" pitchFamily="18" charset="0"/>
              </a:rPr>
              <a:t>E → E * E      </a:t>
            </a:r>
          </a:p>
          <a:p>
            <a:pPr algn="just">
              <a:lnSpc>
                <a:spcPts val="2000"/>
              </a:lnSpc>
              <a:spcBef>
                <a:spcPct val="20000"/>
              </a:spcBef>
              <a:buClr>
                <a:schemeClr val="folHlink"/>
              </a:buClr>
              <a:buSzPct val="60000"/>
              <a:defRPr/>
            </a:pPr>
            <a:r>
              <a:rPr lang="en-US" altLang="zh-CN" sz="1600" b="1" dirty="0">
                <a:latin typeface="Times New Roman" panose="02020603050405020304" pitchFamily="18" charset="0"/>
                <a:cs typeface="Times New Roman" panose="02020603050405020304" pitchFamily="18" charset="0"/>
              </a:rPr>
              <a:t>③</a:t>
            </a:r>
            <a:r>
              <a:rPr lang="en-US" altLang="zh-CN" sz="1600" b="1" i="1" dirty="0">
                <a:latin typeface="Times New Roman" panose="02020603050405020304" pitchFamily="18" charset="0"/>
                <a:ea typeface="楷体" panose="02010609060101010101" pitchFamily="49" charset="-122"/>
              </a:rPr>
              <a:t> E → </a:t>
            </a:r>
            <a:r>
              <a:rPr lang="en-US" altLang="zh-CN" sz="1600" b="1" dirty="0">
                <a:latin typeface="Times New Roman" panose="02020603050405020304" pitchFamily="18" charset="0"/>
                <a:ea typeface="楷体" panose="02010609060101010101" pitchFamily="49" charset="-122"/>
              </a:rPr>
              <a:t>( </a:t>
            </a:r>
            <a:r>
              <a:rPr lang="en-US" altLang="zh-CN" sz="1600" b="1" i="1" dirty="0">
                <a:latin typeface="Times New Roman" panose="02020603050405020304" pitchFamily="18" charset="0"/>
                <a:ea typeface="楷体" panose="02010609060101010101" pitchFamily="49" charset="-122"/>
              </a:rPr>
              <a:t>E </a:t>
            </a:r>
            <a:r>
              <a:rPr lang="en-US" altLang="zh-CN" sz="1600" b="1" dirty="0">
                <a:latin typeface="Times New Roman" panose="02020603050405020304" pitchFamily="18" charset="0"/>
                <a:ea typeface="楷体" panose="02010609060101010101" pitchFamily="49" charset="-122"/>
              </a:rPr>
              <a:t>)</a:t>
            </a:r>
          </a:p>
          <a:p>
            <a:pPr algn="just">
              <a:lnSpc>
                <a:spcPts val="2000"/>
              </a:lnSpc>
              <a:spcBef>
                <a:spcPct val="20000"/>
              </a:spcBef>
              <a:buClr>
                <a:schemeClr val="folHlink"/>
              </a:buClr>
              <a:buSzPct val="60000"/>
              <a:defRPr/>
            </a:pPr>
            <a:r>
              <a:rPr lang="en-US" altLang="zh-CN" sz="1600" b="1" dirty="0">
                <a:latin typeface="Times New Roman" panose="02020603050405020304" pitchFamily="18" charset="0"/>
                <a:cs typeface="Times New Roman" panose="02020603050405020304" pitchFamily="18" charset="0"/>
              </a:rPr>
              <a:t>④ </a:t>
            </a:r>
            <a:r>
              <a:rPr lang="en-US" altLang="zh-CN" sz="1600" b="1" i="1" dirty="0">
                <a:latin typeface="Times New Roman" panose="02020603050405020304" pitchFamily="18" charset="0"/>
                <a:ea typeface="楷体" panose="02010609060101010101" pitchFamily="49" charset="-122"/>
              </a:rPr>
              <a:t>E → </a:t>
            </a:r>
            <a:r>
              <a:rPr lang="en-US" altLang="zh-CN" sz="1600" b="1" dirty="0" err="1" smtClean="0">
                <a:latin typeface="Times New Roman" panose="02020603050405020304" pitchFamily="18" charset="0"/>
                <a:ea typeface="楷体" panose="02010609060101010101" pitchFamily="49" charset="-122"/>
              </a:rPr>
              <a:t>i</a:t>
            </a:r>
            <a:endParaRPr lang="en-US" altLang="zh-CN" sz="1600" b="1" dirty="0">
              <a:latin typeface="Times New Roman" panose="02020603050405020304" pitchFamily="18" charset="0"/>
              <a:ea typeface="楷体" panose="02010609060101010101" pitchFamily="49" charset="-122"/>
            </a:endParaRPr>
          </a:p>
        </p:txBody>
      </p:sp>
      <p:sp>
        <p:nvSpPr>
          <p:cNvPr id="36" name="矩形 35"/>
          <p:cNvSpPr/>
          <p:nvPr/>
        </p:nvSpPr>
        <p:spPr bwMode="auto">
          <a:xfrm>
            <a:off x="3148913" y="2821175"/>
            <a:ext cx="2455863" cy="2101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41"/>
          <p:cNvGrpSpPr>
            <a:grpSpLocks/>
          </p:cNvGrpSpPr>
          <p:nvPr/>
        </p:nvGrpSpPr>
        <p:grpSpPr bwMode="auto">
          <a:xfrm>
            <a:off x="4430026" y="3578414"/>
            <a:ext cx="1069975" cy="460375"/>
            <a:chOff x="4568297" y="3723878"/>
            <a:chExt cx="1070134" cy="460623"/>
          </a:xfrm>
        </p:grpSpPr>
        <p:cxnSp>
          <p:nvCxnSpPr>
            <p:cNvPr id="43" name="直接连接符 42"/>
            <p:cNvCxnSpPr/>
            <p:nvPr/>
          </p:nvCxnSpPr>
          <p:spPr bwMode="auto">
            <a:xfrm rot="5400000">
              <a:off x="4814368" y="3723906"/>
              <a:ext cx="142952" cy="1428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bwMode="auto">
            <a:xfrm rot="16200000" flipH="1">
              <a:off x="5297039" y="3741371"/>
              <a:ext cx="142952" cy="1079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auto">
            <a:xfrm rot="5400000">
              <a:off x="5061260" y="3794560"/>
              <a:ext cx="14295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324" name="矩形 25"/>
            <p:cNvSpPr>
              <a:spLocks noChangeArrowheads="1"/>
            </p:cNvSpPr>
            <p:nvPr/>
          </p:nvSpPr>
          <p:spPr bwMode="auto">
            <a:xfrm>
              <a:off x="4568297" y="3814350"/>
              <a:ext cx="1070134" cy="37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b="1">
                  <a:solidFill>
                    <a:srgbClr val="FF0000"/>
                  </a:solidFill>
                  <a:latin typeface="Times New Roman" panose="02020603050405020304" pitchFamily="18" charset="0"/>
                  <a:ea typeface="楷体_GB2312"/>
                  <a:cs typeface="Times New Roman" panose="02020603050405020304" pitchFamily="18" charset="0"/>
                </a:rPr>
                <a:t> </a:t>
              </a:r>
              <a:r>
                <a:rPr lang="en-US" altLang="zh-CN" b="1">
                  <a:latin typeface="Times New Roman" panose="02020603050405020304" pitchFamily="18" charset="0"/>
                  <a:ea typeface="楷体_GB2312"/>
                  <a:cs typeface="Times New Roman" panose="02020603050405020304" pitchFamily="18" charset="0"/>
                </a:rPr>
                <a:t>(     </a:t>
              </a:r>
              <a:r>
                <a:rPr lang="en-US" altLang="zh-CN" b="1" i="1">
                  <a:latin typeface="Times New Roman" panose="02020603050405020304" pitchFamily="18" charset="0"/>
                  <a:ea typeface="楷体_GB2312"/>
                  <a:cs typeface="Times New Roman" panose="02020603050405020304" pitchFamily="18" charset="0"/>
                </a:rPr>
                <a:t>E    </a:t>
              </a:r>
              <a:r>
                <a:rPr lang="en-US" altLang="zh-CN" b="1">
                  <a:latin typeface="Times New Roman" panose="02020603050405020304" pitchFamily="18" charset="0"/>
                  <a:ea typeface="楷体_GB2312"/>
                  <a:cs typeface="Times New Roman" panose="02020603050405020304" pitchFamily="18" charset="0"/>
                </a:rPr>
                <a:t>)</a:t>
              </a:r>
              <a:endParaRPr lang="zh-CN" altLang="en-US">
                <a:ea typeface="楷体_GB2312"/>
                <a:cs typeface="Times New Roman" panose="02020603050405020304" pitchFamily="18" charset="0"/>
              </a:endParaRPr>
            </a:p>
          </p:txBody>
        </p:sp>
      </p:grpSp>
      <p:grpSp>
        <p:nvGrpSpPr>
          <p:cNvPr id="4" name="组合 46"/>
          <p:cNvGrpSpPr>
            <a:grpSpLocks/>
          </p:cNvGrpSpPr>
          <p:nvPr/>
        </p:nvGrpSpPr>
        <p:grpSpPr bwMode="auto">
          <a:xfrm>
            <a:off x="4460187" y="4051489"/>
            <a:ext cx="1085850" cy="460375"/>
            <a:chOff x="4572000" y="3723878"/>
            <a:chExt cx="1084652" cy="460623"/>
          </a:xfrm>
        </p:grpSpPr>
        <p:cxnSp>
          <p:nvCxnSpPr>
            <p:cNvPr id="48" name="直接连接符 47"/>
            <p:cNvCxnSpPr/>
            <p:nvPr/>
          </p:nvCxnSpPr>
          <p:spPr bwMode="auto">
            <a:xfrm rot="5400000">
              <a:off x="4789131" y="3723995"/>
              <a:ext cx="142952" cy="1427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bwMode="auto">
            <a:xfrm rot="16200000" flipH="1">
              <a:off x="5237897" y="3741439"/>
              <a:ext cx="142952" cy="1078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auto">
            <a:xfrm rot="5400000">
              <a:off x="5045229" y="3794561"/>
              <a:ext cx="142952" cy="1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320" name="矩形 46"/>
            <p:cNvSpPr>
              <a:spLocks noChangeArrowheads="1"/>
            </p:cNvSpPr>
            <p:nvPr/>
          </p:nvSpPr>
          <p:spPr bwMode="auto">
            <a:xfrm>
              <a:off x="4572000" y="3814350"/>
              <a:ext cx="1084652" cy="37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b="1" i="1">
                  <a:latin typeface="Times New Roman" panose="02020603050405020304" pitchFamily="18" charset="0"/>
                  <a:ea typeface="楷体_GB2312"/>
                  <a:cs typeface="Times New Roman" panose="02020603050405020304" pitchFamily="18" charset="0"/>
                </a:rPr>
                <a:t>E    +   E </a:t>
              </a:r>
              <a:endParaRPr lang="zh-CN" altLang="en-US">
                <a:ea typeface="楷体_GB2312"/>
                <a:cs typeface="Times New Roman" panose="02020603050405020304" pitchFamily="18" charset="0"/>
              </a:endParaRPr>
            </a:p>
          </p:txBody>
        </p:sp>
      </p:grpSp>
      <p:grpSp>
        <p:nvGrpSpPr>
          <p:cNvPr id="7" name="组合 51"/>
          <p:cNvGrpSpPr>
            <a:grpSpLocks/>
          </p:cNvGrpSpPr>
          <p:nvPr/>
        </p:nvGrpSpPr>
        <p:grpSpPr bwMode="auto">
          <a:xfrm>
            <a:off x="4236570" y="3559360"/>
            <a:ext cx="248786" cy="457753"/>
            <a:chOff x="5338953" y="4643437"/>
            <a:chExt cx="249308" cy="458438"/>
          </a:xfrm>
        </p:grpSpPr>
        <p:cxnSp>
          <p:nvCxnSpPr>
            <p:cNvPr id="53" name="直接连接符 52"/>
            <p:cNvCxnSpPr/>
            <p:nvPr/>
          </p:nvCxnSpPr>
          <p:spPr bwMode="auto">
            <a:xfrm rot="5400000">
              <a:off x="5363428" y="4714187"/>
              <a:ext cx="143089" cy="15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316" name="矩形 49"/>
            <p:cNvSpPr>
              <a:spLocks noChangeArrowheads="1"/>
            </p:cNvSpPr>
            <p:nvPr/>
          </p:nvSpPr>
          <p:spPr bwMode="auto">
            <a:xfrm>
              <a:off x="5338953" y="4731990"/>
              <a:ext cx="249308" cy="369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b="1" dirty="0" err="1" smtClean="0">
                  <a:latin typeface="Times New Roman" panose="02020603050405020304" pitchFamily="18" charset="0"/>
                  <a:ea typeface="楷体_GB2312"/>
                  <a:cs typeface="Times New Roman" panose="02020603050405020304" pitchFamily="18" charset="0"/>
                </a:rPr>
                <a:t>i</a:t>
              </a:r>
              <a:endParaRPr lang="zh-CN" altLang="en-US" dirty="0">
                <a:ea typeface="楷体_GB2312"/>
                <a:cs typeface="Times New Roman" panose="02020603050405020304" pitchFamily="18" charset="0"/>
              </a:endParaRPr>
            </a:p>
          </p:txBody>
        </p:sp>
      </p:grpSp>
      <p:grpSp>
        <p:nvGrpSpPr>
          <p:cNvPr id="8" name="组合 54"/>
          <p:cNvGrpSpPr>
            <a:grpSpLocks/>
          </p:cNvGrpSpPr>
          <p:nvPr/>
        </p:nvGrpSpPr>
        <p:grpSpPr bwMode="auto">
          <a:xfrm>
            <a:off x="4542168" y="4464244"/>
            <a:ext cx="248786" cy="458058"/>
            <a:chOff x="5339477" y="4643439"/>
            <a:chExt cx="248260" cy="457156"/>
          </a:xfrm>
        </p:grpSpPr>
        <p:cxnSp>
          <p:nvCxnSpPr>
            <p:cNvPr id="56" name="直接连接符 55"/>
            <p:cNvCxnSpPr/>
            <p:nvPr/>
          </p:nvCxnSpPr>
          <p:spPr bwMode="auto">
            <a:xfrm rot="5400000">
              <a:off x="5364587" y="4713943"/>
              <a:ext cx="142594" cy="1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314" name="矩形 54"/>
            <p:cNvSpPr>
              <a:spLocks noChangeArrowheads="1"/>
            </p:cNvSpPr>
            <p:nvPr/>
          </p:nvSpPr>
          <p:spPr bwMode="auto">
            <a:xfrm>
              <a:off x="5339477" y="4731990"/>
              <a:ext cx="248260" cy="36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b="1" dirty="0" err="1" smtClean="0">
                  <a:latin typeface="Times New Roman" panose="02020603050405020304" pitchFamily="18" charset="0"/>
                  <a:ea typeface="楷体_GB2312"/>
                  <a:cs typeface="Times New Roman" panose="02020603050405020304" pitchFamily="18" charset="0"/>
                </a:rPr>
                <a:t>i</a:t>
              </a:r>
              <a:endParaRPr lang="zh-CN" altLang="en-US" dirty="0">
                <a:ea typeface="楷体_GB2312"/>
                <a:cs typeface="Times New Roman" panose="02020603050405020304" pitchFamily="18" charset="0"/>
              </a:endParaRPr>
            </a:p>
          </p:txBody>
        </p:sp>
      </p:grpSp>
      <p:grpSp>
        <p:nvGrpSpPr>
          <p:cNvPr id="9" name="组合 61"/>
          <p:cNvGrpSpPr>
            <a:grpSpLocks/>
          </p:cNvGrpSpPr>
          <p:nvPr/>
        </p:nvGrpSpPr>
        <p:grpSpPr bwMode="auto">
          <a:xfrm>
            <a:off x="4171262" y="3091051"/>
            <a:ext cx="1085850" cy="460375"/>
            <a:chOff x="4572000" y="3723878"/>
            <a:chExt cx="1084652" cy="460622"/>
          </a:xfrm>
        </p:grpSpPr>
        <p:cxnSp>
          <p:nvCxnSpPr>
            <p:cNvPr id="63" name="直接连接符 62"/>
            <p:cNvCxnSpPr/>
            <p:nvPr/>
          </p:nvCxnSpPr>
          <p:spPr bwMode="auto">
            <a:xfrm rot="5400000">
              <a:off x="4789131" y="3723995"/>
              <a:ext cx="142952" cy="1427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bwMode="auto">
            <a:xfrm rot="16200000" flipH="1">
              <a:off x="5237897" y="3741439"/>
              <a:ext cx="142952" cy="1078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bwMode="auto">
            <a:xfrm rot="5400000">
              <a:off x="5002413" y="3794561"/>
              <a:ext cx="142952" cy="1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312" name="矩形 46"/>
            <p:cNvSpPr>
              <a:spLocks noChangeArrowheads="1"/>
            </p:cNvSpPr>
            <p:nvPr/>
          </p:nvSpPr>
          <p:spPr bwMode="auto">
            <a:xfrm>
              <a:off x="4572000" y="3814350"/>
              <a:ext cx="1084652" cy="3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b="1" i="1">
                  <a:latin typeface="Times New Roman" panose="02020603050405020304" pitchFamily="18" charset="0"/>
                  <a:ea typeface="楷体_GB2312"/>
                  <a:cs typeface="Times New Roman" panose="02020603050405020304" pitchFamily="18" charset="0"/>
                </a:rPr>
                <a:t>E    +   E </a:t>
              </a:r>
              <a:endParaRPr lang="zh-CN" altLang="en-US">
                <a:ea typeface="楷体_GB2312"/>
                <a:cs typeface="Times New Roman" panose="02020603050405020304" pitchFamily="18" charset="0"/>
              </a:endParaRPr>
            </a:p>
          </p:txBody>
        </p:sp>
      </p:grpSp>
      <p:sp>
        <p:nvSpPr>
          <p:cNvPr id="2" name="矩形 1"/>
          <p:cNvSpPr>
            <a:spLocks noChangeArrowheads="1"/>
          </p:cNvSpPr>
          <p:nvPr/>
        </p:nvSpPr>
        <p:spPr bwMode="auto">
          <a:xfrm>
            <a:off x="5754001" y="2862450"/>
            <a:ext cx="1355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zh-CN" altLang="en-US" sz="1600" b="1">
                <a:solidFill>
                  <a:srgbClr val="000000"/>
                </a:solidFill>
                <a:latin typeface="楷体" panose="02010609060101010101" pitchFamily="49" charset="-122"/>
                <a:ea typeface="楷体" panose="02010609060101010101" pitchFamily="49" charset="-122"/>
              </a:rPr>
              <a:t>推导过程：</a:t>
            </a:r>
            <a:r>
              <a:rPr kumimoji="1" lang="en-US" altLang="zh-CN" sz="1600" b="1" i="1">
                <a:latin typeface="Times New Roman" panose="02020603050405020304" pitchFamily="18" charset="0"/>
                <a:cs typeface="Times New Roman" panose="02020603050405020304" pitchFamily="18" charset="0"/>
              </a:rPr>
              <a:t>E</a:t>
            </a:r>
            <a:endParaRPr lang="zh-CN" altLang="en-US" b="1"/>
          </a:p>
        </p:txBody>
      </p:sp>
      <p:grpSp>
        <p:nvGrpSpPr>
          <p:cNvPr id="10" name="组合 67"/>
          <p:cNvGrpSpPr>
            <a:grpSpLocks/>
          </p:cNvGrpSpPr>
          <p:nvPr/>
        </p:nvGrpSpPr>
        <p:grpSpPr bwMode="auto">
          <a:xfrm>
            <a:off x="5174789" y="4459473"/>
            <a:ext cx="248786" cy="457752"/>
            <a:chOff x="5338953" y="4643438"/>
            <a:chExt cx="249307" cy="458437"/>
          </a:xfrm>
        </p:grpSpPr>
        <p:cxnSp>
          <p:nvCxnSpPr>
            <p:cNvPr id="69" name="直接连接符 68"/>
            <p:cNvCxnSpPr/>
            <p:nvPr/>
          </p:nvCxnSpPr>
          <p:spPr bwMode="auto">
            <a:xfrm rot="5400000">
              <a:off x="5363427" y="4714187"/>
              <a:ext cx="143089" cy="15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308" name="矩形 49"/>
            <p:cNvSpPr>
              <a:spLocks noChangeArrowheads="1"/>
            </p:cNvSpPr>
            <p:nvPr/>
          </p:nvSpPr>
          <p:spPr bwMode="auto">
            <a:xfrm>
              <a:off x="5338953" y="4731990"/>
              <a:ext cx="249307" cy="369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b="1" dirty="0" err="1" smtClean="0">
                  <a:latin typeface="Times New Roman" panose="02020603050405020304" pitchFamily="18" charset="0"/>
                  <a:ea typeface="楷体_GB2312"/>
                  <a:cs typeface="Times New Roman" panose="02020603050405020304" pitchFamily="18" charset="0"/>
                </a:rPr>
                <a:t>i</a:t>
              </a:r>
              <a:endParaRPr lang="zh-CN" altLang="en-US" dirty="0">
                <a:ea typeface="楷体_GB2312"/>
                <a:cs typeface="Times New Roman" panose="02020603050405020304" pitchFamily="18" charset="0"/>
              </a:endParaRPr>
            </a:p>
          </p:txBody>
        </p:sp>
      </p:grpSp>
      <p:grpSp>
        <p:nvGrpSpPr>
          <p:cNvPr id="11" name="组合 40"/>
          <p:cNvGrpSpPr>
            <a:grpSpLocks/>
          </p:cNvGrpSpPr>
          <p:nvPr/>
        </p:nvGrpSpPr>
        <p:grpSpPr bwMode="auto">
          <a:xfrm>
            <a:off x="3364813" y="2751325"/>
            <a:ext cx="2239963" cy="2101850"/>
            <a:chOff x="3203848" y="2859586"/>
            <a:chExt cx="3312368" cy="2241736"/>
          </a:xfrm>
        </p:grpSpPr>
        <p:sp>
          <p:nvSpPr>
            <p:cNvPr id="12304" name="矩形 9"/>
            <p:cNvSpPr>
              <a:spLocks noChangeArrowheads="1"/>
            </p:cNvSpPr>
            <p:nvPr/>
          </p:nvSpPr>
          <p:spPr bwMode="auto">
            <a:xfrm>
              <a:off x="5021852" y="2916070"/>
              <a:ext cx="305181" cy="3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b="1" i="1" dirty="0">
                  <a:solidFill>
                    <a:srgbClr val="000000"/>
                  </a:solidFill>
                  <a:latin typeface="Times New Roman" panose="02020603050405020304" pitchFamily="18" charset="0"/>
                  <a:ea typeface="楷体_GB2312"/>
                  <a:cs typeface="Times New Roman" panose="02020603050405020304" pitchFamily="18" charset="0"/>
                </a:rPr>
                <a:t>E</a:t>
              </a:r>
              <a:endParaRPr lang="zh-CN" altLang="en-US" sz="1600" dirty="0">
                <a:solidFill>
                  <a:srgbClr val="000000"/>
                </a:solidFill>
                <a:ea typeface="楷体_GB2312"/>
                <a:cs typeface="Times New Roman" panose="02020603050405020304" pitchFamily="18" charset="0"/>
              </a:endParaRPr>
            </a:p>
          </p:txBody>
        </p:sp>
        <p:sp>
          <p:nvSpPr>
            <p:cNvPr id="46" name="矩形 45"/>
            <p:cNvSpPr/>
            <p:nvPr/>
          </p:nvSpPr>
          <p:spPr>
            <a:xfrm>
              <a:off x="3203848" y="2859586"/>
              <a:ext cx="3312368" cy="22417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306" name="矩形 47"/>
            <p:cNvSpPr>
              <a:spLocks noChangeArrowheads="1"/>
            </p:cNvSpPr>
            <p:nvPr/>
          </p:nvSpPr>
          <p:spPr bwMode="auto">
            <a:xfrm>
              <a:off x="3267348" y="2886003"/>
              <a:ext cx="1638460" cy="3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zh-CN" altLang="en-US" b="1" dirty="0">
                  <a:latin typeface="华文楷体" panose="02010600040101010101" pitchFamily="2" charset="-122"/>
                  <a:ea typeface="华文楷体" panose="02010600040101010101" pitchFamily="2" charset="-122"/>
                  <a:cs typeface="楷体_GB2312"/>
                </a:rPr>
                <a:t>分析树</a:t>
              </a:r>
              <a:r>
                <a:rPr lang="zh-CN" altLang="en-US" b="1" dirty="0">
                  <a:latin typeface="楷体_GB2312"/>
                  <a:ea typeface="华文楷体" panose="02010600040101010101" pitchFamily="2" charset="-122"/>
                  <a:cs typeface="楷体_GB2312"/>
                </a:rPr>
                <a:t>：</a:t>
              </a:r>
              <a:endParaRPr lang="zh-CN" altLang="en-US" dirty="0">
                <a:ea typeface="华文楷体" panose="02010600040101010101" pitchFamily="2" charset="-122"/>
                <a:cs typeface="楷体_GB2312"/>
              </a:endParaRPr>
            </a:p>
          </p:txBody>
        </p:sp>
      </p:grpSp>
      <p:sp>
        <p:nvSpPr>
          <p:cNvPr id="38" name="Rectangle 2"/>
          <p:cNvSpPr>
            <a:spLocks noGrp="1" noChangeArrowheads="1"/>
          </p:cNvSpPr>
          <p:nvPr>
            <p:ph type="title"/>
          </p:nvPr>
        </p:nvSpPr>
        <p:spPr/>
        <p:txBody>
          <a:bodyPr/>
          <a:lstStyle/>
          <a:p>
            <a:r>
              <a:rPr lang="zh-CN" altLang="en-US" dirty="0" smtClean="0"/>
              <a:t>自上而下语法分析</a:t>
            </a:r>
            <a:endParaRPr lang="zh-CN" altLang="en-US" dirty="0"/>
          </a:p>
        </p:txBody>
      </p:sp>
      <p:sp>
        <p:nvSpPr>
          <p:cNvPr id="13" name="灯片编号占位符 12"/>
          <p:cNvSpPr>
            <a:spLocks noGrp="1"/>
          </p:cNvSpPr>
          <p:nvPr>
            <p:ph type="sldNum" sz="quarter" idx="12"/>
          </p:nvPr>
        </p:nvSpPr>
        <p:spPr/>
        <p:txBody>
          <a:bodyPr/>
          <a:lstStyle/>
          <a:p>
            <a:fld id="{C7405AFD-080E-491B-92A4-8F73F2BA2036}" type="slidenum">
              <a:rPr lang="en-US" altLang="zh-CN" smtClean="0"/>
              <a:pPr/>
              <a:t>3</a:t>
            </a:fld>
            <a:endParaRPr lang="en-US" altLang="zh-CN" dirty="0"/>
          </a:p>
        </p:txBody>
      </p:sp>
    </p:spTree>
    <p:extLst>
      <p:ext uri="{BB962C8B-B14F-4D97-AF65-F5344CB8AC3E}">
        <p14:creationId xmlns:p14="http://schemas.microsoft.com/office/powerpoint/2010/main" val="2311224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 calcmode="lin" valueType="num">
                                      <p:cBhvr>
                                        <p:cTn id="7" dur="500" fill="hold"/>
                                        <p:tgtEl>
                                          <p:spTgt spid="1024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1024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10243">
                                            <p:txEl>
                                              <p:pRg st="2" end="2"/>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6">
                                            <p:bg/>
                                          </p:spTgt>
                                        </p:tgtEl>
                                        <p:attrNameLst>
                                          <p:attrName>style.visibility</p:attrName>
                                        </p:attrNameLst>
                                      </p:cBhvr>
                                      <p:to>
                                        <p:strVal val="visible"/>
                                      </p:to>
                                    </p:set>
                                    <p:anim calcmode="lin" valueType="num">
                                      <p:cBhvr>
                                        <p:cTn id="26" dur="500" fill="hold"/>
                                        <p:tgtEl>
                                          <p:spTgt spid="6">
                                            <p:bg/>
                                          </p:spTgt>
                                        </p:tgtEl>
                                        <p:attrNameLst>
                                          <p:attrName>ppt_w</p:attrName>
                                        </p:attrNameLst>
                                      </p:cBhvr>
                                      <p:tavLst>
                                        <p:tav tm="0">
                                          <p:val>
                                            <p:fltVal val="0"/>
                                          </p:val>
                                        </p:tav>
                                        <p:tav tm="100000">
                                          <p:val>
                                            <p:strVal val="#ppt_w"/>
                                          </p:val>
                                        </p:tav>
                                      </p:tavLst>
                                    </p:anim>
                                    <p:anim calcmode="lin" valueType="num">
                                      <p:cBhvr>
                                        <p:cTn id="27" dur="500" fill="hold"/>
                                        <p:tgtEl>
                                          <p:spTgt spid="6">
                                            <p:bg/>
                                          </p:spTgt>
                                        </p:tgtEl>
                                        <p:attrNameLst>
                                          <p:attrName>ppt_h</p:attrName>
                                        </p:attrNameLst>
                                      </p:cBhvr>
                                      <p:tavLst>
                                        <p:tav tm="0">
                                          <p:val>
                                            <p:fltVal val="0"/>
                                          </p:val>
                                        </p:tav>
                                        <p:tav tm="100000">
                                          <p:val>
                                            <p:strVal val="#ppt_h"/>
                                          </p:val>
                                        </p:tav>
                                      </p:tavLst>
                                    </p:anim>
                                    <p:animEffect transition="in" filter="fade">
                                      <p:cBhvr>
                                        <p:cTn id="28" dur="500"/>
                                        <p:tgtEl>
                                          <p:spTgt spid="6">
                                            <p:bg/>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p:cTn id="36" dur="500" fill="hold"/>
                                        <p:tgtEl>
                                          <p:spTgt spid="2"/>
                                        </p:tgtEl>
                                        <p:attrNameLst>
                                          <p:attrName>ppt_w</p:attrName>
                                        </p:attrNameLst>
                                      </p:cBhvr>
                                      <p:tavLst>
                                        <p:tav tm="0">
                                          <p:val>
                                            <p:fltVal val="0"/>
                                          </p:val>
                                        </p:tav>
                                        <p:tav tm="100000">
                                          <p:val>
                                            <p:strVal val="#ppt_w"/>
                                          </p:val>
                                        </p:tav>
                                      </p:tavLst>
                                    </p:anim>
                                    <p:anim calcmode="lin" valueType="num">
                                      <p:cBhvr>
                                        <p:cTn id="37" dur="500" fill="hold"/>
                                        <p:tgtEl>
                                          <p:spTgt spid="2"/>
                                        </p:tgtEl>
                                        <p:attrNameLst>
                                          <p:attrName>ppt_h</p:attrName>
                                        </p:attrNameLst>
                                      </p:cBhvr>
                                      <p:tavLst>
                                        <p:tav tm="0">
                                          <p:val>
                                            <p:fltVal val="0"/>
                                          </p:val>
                                        </p:tav>
                                        <p:tav tm="100000">
                                          <p:val>
                                            <p:strVal val="#ppt_h"/>
                                          </p:val>
                                        </p:tav>
                                      </p:tavLst>
                                    </p:anim>
                                    <p:animEffect transition="in" filter="fade">
                                      <p:cBhvr>
                                        <p:cTn id="38" dur="500"/>
                                        <p:tgtEl>
                                          <p:spTgt spid="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6">
                                            <p:txEl>
                                              <p:pRg st="1" end="1"/>
                                            </p:txEl>
                                          </p:spTgt>
                                        </p:tgtEl>
                                        <p:attrNameLst>
                                          <p:attrName>style.visibility</p:attrName>
                                        </p:attrNameLst>
                                      </p:cBhvr>
                                      <p:to>
                                        <p:strVal val="visible"/>
                                      </p:to>
                                    </p:set>
                                    <p:anim calcmode="lin" valueType="num">
                                      <p:cBhvr>
                                        <p:cTn id="48"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49"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50" dur="500"/>
                                        <p:tgtEl>
                                          <p:spTgt spid="6">
                                            <p:txEl>
                                              <p:pRg st="1" end="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3" presetClass="entr" presetSubtype="16"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p:cTn id="55" dur="500" fill="hold"/>
                                        <p:tgtEl>
                                          <p:spTgt spid="3"/>
                                        </p:tgtEl>
                                        <p:attrNameLst>
                                          <p:attrName>ppt_w</p:attrName>
                                        </p:attrNameLst>
                                      </p:cBhvr>
                                      <p:tavLst>
                                        <p:tav tm="0">
                                          <p:val>
                                            <p:fltVal val="0"/>
                                          </p:val>
                                        </p:tav>
                                        <p:tav tm="100000">
                                          <p:val>
                                            <p:strVal val="#ppt_w"/>
                                          </p:val>
                                        </p:tav>
                                      </p:tavLst>
                                    </p:anim>
                                    <p:anim calcmode="lin" valueType="num">
                                      <p:cBhvr>
                                        <p:cTn id="56" dur="500" fill="hold"/>
                                        <p:tgtEl>
                                          <p:spTgt spid="3"/>
                                        </p:tgtEl>
                                        <p:attrNameLst>
                                          <p:attrName>ppt_h</p:attrName>
                                        </p:attrNameLst>
                                      </p:cBhvr>
                                      <p:tavLst>
                                        <p:tav tm="0">
                                          <p:val>
                                            <p:fltVal val="0"/>
                                          </p:val>
                                        </p:tav>
                                        <p:tav tm="100000">
                                          <p:val>
                                            <p:strVal val="#ppt_h"/>
                                          </p:val>
                                        </p:tav>
                                      </p:tavLst>
                                    </p:anim>
                                    <p:animEffect transition="in" filter="fade">
                                      <p:cBhvr>
                                        <p:cTn id="57" dur="500"/>
                                        <p:tgtEl>
                                          <p:spTgt spid="3"/>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6">
                                            <p:txEl>
                                              <p:pRg st="2" end="2"/>
                                            </p:txEl>
                                          </p:spTgt>
                                        </p:tgtEl>
                                        <p:attrNameLst>
                                          <p:attrName>style.visibility</p:attrName>
                                        </p:attrNameLst>
                                      </p:cBhvr>
                                      <p:to>
                                        <p:strVal val="visible"/>
                                      </p:to>
                                    </p:set>
                                    <p:anim calcmode="lin" valueType="num">
                                      <p:cBhvr>
                                        <p:cTn id="60"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61"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62" dur="500"/>
                                        <p:tgtEl>
                                          <p:spTgt spid="6">
                                            <p:txEl>
                                              <p:pRg st="2" end="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3" presetClass="entr" presetSubtype="16"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p:cTn id="67" dur="500" fill="hold"/>
                                        <p:tgtEl>
                                          <p:spTgt spid="4"/>
                                        </p:tgtEl>
                                        <p:attrNameLst>
                                          <p:attrName>ppt_w</p:attrName>
                                        </p:attrNameLst>
                                      </p:cBhvr>
                                      <p:tavLst>
                                        <p:tav tm="0">
                                          <p:val>
                                            <p:fltVal val="0"/>
                                          </p:val>
                                        </p:tav>
                                        <p:tav tm="100000">
                                          <p:val>
                                            <p:strVal val="#ppt_w"/>
                                          </p:val>
                                        </p:tav>
                                      </p:tavLst>
                                    </p:anim>
                                    <p:anim calcmode="lin" valueType="num">
                                      <p:cBhvr>
                                        <p:cTn id="68" dur="500" fill="hold"/>
                                        <p:tgtEl>
                                          <p:spTgt spid="4"/>
                                        </p:tgtEl>
                                        <p:attrNameLst>
                                          <p:attrName>ppt_h</p:attrName>
                                        </p:attrNameLst>
                                      </p:cBhvr>
                                      <p:tavLst>
                                        <p:tav tm="0">
                                          <p:val>
                                            <p:fltVal val="0"/>
                                          </p:val>
                                        </p:tav>
                                        <p:tav tm="100000">
                                          <p:val>
                                            <p:strVal val="#ppt_h"/>
                                          </p:val>
                                        </p:tav>
                                      </p:tavLst>
                                    </p:anim>
                                    <p:animEffect transition="in" filter="fade">
                                      <p:cBhvr>
                                        <p:cTn id="69" dur="500"/>
                                        <p:tgtEl>
                                          <p:spTgt spid="4"/>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6">
                                            <p:txEl>
                                              <p:pRg st="3" end="3"/>
                                            </p:txEl>
                                          </p:spTgt>
                                        </p:tgtEl>
                                        <p:attrNameLst>
                                          <p:attrName>style.visibility</p:attrName>
                                        </p:attrNameLst>
                                      </p:cBhvr>
                                      <p:to>
                                        <p:strVal val="visible"/>
                                      </p:to>
                                    </p:set>
                                    <p:anim calcmode="lin" valueType="num">
                                      <p:cBhvr>
                                        <p:cTn id="72"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73"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74" dur="500"/>
                                        <p:tgtEl>
                                          <p:spTgt spid="6">
                                            <p:txEl>
                                              <p:pRg st="3" end="3"/>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53" presetClass="entr" presetSubtype="16" fill="hold" nodeType="click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p:cTn id="79" dur="500" fill="hold"/>
                                        <p:tgtEl>
                                          <p:spTgt spid="8"/>
                                        </p:tgtEl>
                                        <p:attrNameLst>
                                          <p:attrName>ppt_w</p:attrName>
                                        </p:attrNameLst>
                                      </p:cBhvr>
                                      <p:tavLst>
                                        <p:tav tm="0">
                                          <p:val>
                                            <p:fltVal val="0"/>
                                          </p:val>
                                        </p:tav>
                                        <p:tav tm="100000">
                                          <p:val>
                                            <p:strVal val="#ppt_w"/>
                                          </p:val>
                                        </p:tav>
                                      </p:tavLst>
                                    </p:anim>
                                    <p:anim calcmode="lin" valueType="num">
                                      <p:cBhvr>
                                        <p:cTn id="80" dur="500" fill="hold"/>
                                        <p:tgtEl>
                                          <p:spTgt spid="8"/>
                                        </p:tgtEl>
                                        <p:attrNameLst>
                                          <p:attrName>ppt_h</p:attrName>
                                        </p:attrNameLst>
                                      </p:cBhvr>
                                      <p:tavLst>
                                        <p:tav tm="0">
                                          <p:val>
                                            <p:fltVal val="0"/>
                                          </p:val>
                                        </p:tav>
                                        <p:tav tm="100000">
                                          <p:val>
                                            <p:strVal val="#ppt_h"/>
                                          </p:val>
                                        </p:tav>
                                      </p:tavLst>
                                    </p:anim>
                                    <p:animEffect transition="in" filter="fade">
                                      <p:cBhvr>
                                        <p:cTn id="81" dur="500"/>
                                        <p:tgtEl>
                                          <p:spTgt spid="8"/>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6">
                                            <p:txEl>
                                              <p:pRg st="4" end="4"/>
                                            </p:txEl>
                                          </p:spTgt>
                                        </p:tgtEl>
                                        <p:attrNameLst>
                                          <p:attrName>style.visibility</p:attrName>
                                        </p:attrNameLst>
                                      </p:cBhvr>
                                      <p:to>
                                        <p:strVal val="visible"/>
                                      </p:to>
                                    </p:set>
                                    <p:anim calcmode="lin" valueType="num">
                                      <p:cBhvr>
                                        <p:cTn id="84"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85"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86" dur="500"/>
                                        <p:tgtEl>
                                          <p:spTgt spid="6">
                                            <p:txEl>
                                              <p:pRg st="4" end="4"/>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53" presetClass="entr" presetSubtype="16" fill="hold" nodeType="clickEffect">
                                  <p:stCondLst>
                                    <p:cond delay="0"/>
                                  </p:stCondLst>
                                  <p:childTnLst>
                                    <p:set>
                                      <p:cBhvr>
                                        <p:cTn id="90" dur="1" fill="hold">
                                          <p:stCondLst>
                                            <p:cond delay="0"/>
                                          </p:stCondLst>
                                        </p:cTn>
                                        <p:tgtEl>
                                          <p:spTgt spid="7"/>
                                        </p:tgtEl>
                                        <p:attrNameLst>
                                          <p:attrName>style.visibility</p:attrName>
                                        </p:attrNameLst>
                                      </p:cBhvr>
                                      <p:to>
                                        <p:strVal val="visible"/>
                                      </p:to>
                                    </p:set>
                                    <p:anim calcmode="lin" valueType="num">
                                      <p:cBhvr>
                                        <p:cTn id="91" dur="500" fill="hold"/>
                                        <p:tgtEl>
                                          <p:spTgt spid="7"/>
                                        </p:tgtEl>
                                        <p:attrNameLst>
                                          <p:attrName>ppt_w</p:attrName>
                                        </p:attrNameLst>
                                      </p:cBhvr>
                                      <p:tavLst>
                                        <p:tav tm="0">
                                          <p:val>
                                            <p:fltVal val="0"/>
                                          </p:val>
                                        </p:tav>
                                        <p:tav tm="100000">
                                          <p:val>
                                            <p:strVal val="#ppt_w"/>
                                          </p:val>
                                        </p:tav>
                                      </p:tavLst>
                                    </p:anim>
                                    <p:anim calcmode="lin" valueType="num">
                                      <p:cBhvr>
                                        <p:cTn id="92" dur="500" fill="hold"/>
                                        <p:tgtEl>
                                          <p:spTgt spid="7"/>
                                        </p:tgtEl>
                                        <p:attrNameLst>
                                          <p:attrName>ppt_h</p:attrName>
                                        </p:attrNameLst>
                                      </p:cBhvr>
                                      <p:tavLst>
                                        <p:tav tm="0">
                                          <p:val>
                                            <p:fltVal val="0"/>
                                          </p:val>
                                        </p:tav>
                                        <p:tav tm="100000">
                                          <p:val>
                                            <p:strVal val="#ppt_h"/>
                                          </p:val>
                                        </p:tav>
                                      </p:tavLst>
                                    </p:anim>
                                    <p:animEffect transition="in" filter="fade">
                                      <p:cBhvr>
                                        <p:cTn id="93" dur="500"/>
                                        <p:tgtEl>
                                          <p:spTgt spid="7"/>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6">
                                            <p:txEl>
                                              <p:pRg st="5" end="5"/>
                                            </p:txEl>
                                          </p:spTgt>
                                        </p:tgtEl>
                                        <p:attrNameLst>
                                          <p:attrName>style.visibility</p:attrName>
                                        </p:attrNameLst>
                                      </p:cBhvr>
                                      <p:to>
                                        <p:strVal val="visible"/>
                                      </p:to>
                                    </p:set>
                                    <p:anim calcmode="lin" valueType="num">
                                      <p:cBhvr>
                                        <p:cTn id="96"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97"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98" dur="500"/>
                                        <p:tgtEl>
                                          <p:spTgt spid="6">
                                            <p:txEl>
                                              <p:pRg st="5" end="5"/>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53" presetClass="entr" presetSubtype="16" fill="hold" nodeType="click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p:cTn id="103" dur="500" fill="hold"/>
                                        <p:tgtEl>
                                          <p:spTgt spid="10"/>
                                        </p:tgtEl>
                                        <p:attrNameLst>
                                          <p:attrName>ppt_w</p:attrName>
                                        </p:attrNameLst>
                                      </p:cBhvr>
                                      <p:tavLst>
                                        <p:tav tm="0">
                                          <p:val>
                                            <p:fltVal val="0"/>
                                          </p:val>
                                        </p:tav>
                                        <p:tav tm="100000">
                                          <p:val>
                                            <p:strVal val="#ppt_w"/>
                                          </p:val>
                                        </p:tav>
                                      </p:tavLst>
                                    </p:anim>
                                    <p:anim calcmode="lin" valueType="num">
                                      <p:cBhvr>
                                        <p:cTn id="104" dur="500" fill="hold"/>
                                        <p:tgtEl>
                                          <p:spTgt spid="10"/>
                                        </p:tgtEl>
                                        <p:attrNameLst>
                                          <p:attrName>ppt_h</p:attrName>
                                        </p:attrNameLst>
                                      </p:cBhvr>
                                      <p:tavLst>
                                        <p:tav tm="0">
                                          <p:val>
                                            <p:fltVal val="0"/>
                                          </p:val>
                                        </p:tav>
                                        <p:tav tm="100000">
                                          <p:val>
                                            <p:strVal val="#ppt_h"/>
                                          </p:val>
                                        </p:tav>
                                      </p:tavLst>
                                    </p:anim>
                                    <p:animEffect transition="in" filter="fade">
                                      <p:cBhvr>
                                        <p:cTn id="105" dur="500"/>
                                        <p:tgtEl>
                                          <p:spTgt spid="10"/>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6">
                                            <p:txEl>
                                              <p:pRg st="6" end="6"/>
                                            </p:txEl>
                                          </p:spTgt>
                                        </p:tgtEl>
                                        <p:attrNameLst>
                                          <p:attrName>style.visibility</p:attrName>
                                        </p:attrNameLst>
                                      </p:cBhvr>
                                      <p:to>
                                        <p:strVal val="visible"/>
                                      </p:to>
                                    </p:set>
                                    <p:anim calcmode="lin" valueType="num">
                                      <p:cBhvr>
                                        <p:cTn id="108"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109"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110" dur="500"/>
                                        <p:tgtEl>
                                          <p:spTgt spid="6">
                                            <p:txEl>
                                              <p:pRg st="6" end="6"/>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53" presetClass="entr" presetSubtype="0" fill="hold" nodeType="clickEffect">
                                  <p:stCondLst>
                                    <p:cond delay="0"/>
                                  </p:stCondLst>
                                  <p:childTnLst>
                                    <p:set>
                                      <p:cBhvr>
                                        <p:cTn id="114" dur="1" fill="hold">
                                          <p:stCondLst>
                                            <p:cond delay="0"/>
                                          </p:stCondLst>
                                        </p:cTn>
                                        <p:tgtEl>
                                          <p:spTgt spid="10243">
                                            <p:txEl>
                                              <p:pRg st="6" end="6"/>
                                            </p:txEl>
                                          </p:spTgt>
                                        </p:tgtEl>
                                        <p:attrNameLst>
                                          <p:attrName>style.visibility</p:attrName>
                                        </p:attrNameLst>
                                      </p:cBhvr>
                                      <p:to>
                                        <p:strVal val="visible"/>
                                      </p:to>
                                    </p:set>
                                    <p:anim calcmode="lin" valueType="num">
                                      <p:cBhvr>
                                        <p:cTn id="115" dur="500" fill="hold"/>
                                        <p:tgtEl>
                                          <p:spTgt spid="10243">
                                            <p:txEl>
                                              <p:pRg st="6" end="6"/>
                                            </p:txEl>
                                          </p:spTgt>
                                        </p:tgtEl>
                                        <p:attrNameLst>
                                          <p:attrName>ppt_w</p:attrName>
                                        </p:attrNameLst>
                                      </p:cBhvr>
                                      <p:tavLst>
                                        <p:tav tm="0">
                                          <p:val>
                                            <p:fltVal val="0"/>
                                          </p:val>
                                        </p:tav>
                                        <p:tav tm="100000">
                                          <p:val>
                                            <p:strVal val="#ppt_w"/>
                                          </p:val>
                                        </p:tav>
                                      </p:tavLst>
                                    </p:anim>
                                    <p:anim calcmode="lin" valueType="num">
                                      <p:cBhvr>
                                        <p:cTn id="116" dur="500" fill="hold"/>
                                        <p:tgtEl>
                                          <p:spTgt spid="10243">
                                            <p:txEl>
                                              <p:pRg st="6" end="6"/>
                                            </p:txEl>
                                          </p:spTgt>
                                        </p:tgtEl>
                                        <p:attrNameLst>
                                          <p:attrName>ppt_h</p:attrName>
                                        </p:attrNameLst>
                                      </p:cBhvr>
                                      <p:tavLst>
                                        <p:tav tm="0">
                                          <p:val>
                                            <p:fltVal val="0"/>
                                          </p:val>
                                        </p:tav>
                                        <p:tav tm="100000">
                                          <p:val>
                                            <p:strVal val="#ppt_h"/>
                                          </p:val>
                                        </p:tav>
                                      </p:tavLst>
                                    </p:anim>
                                    <p:animEffect transition="in" filter="fade">
                                      <p:cBhvr>
                                        <p:cTn id="117" dur="500"/>
                                        <p:tgtEl>
                                          <p:spTgt spid="10243">
                                            <p:txEl>
                                              <p:pRg st="6" end="6"/>
                                            </p:txEl>
                                          </p:spTgt>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53" presetClass="entr" presetSubtype="0" fill="hold" nodeType="clickEffect">
                                  <p:stCondLst>
                                    <p:cond delay="0"/>
                                  </p:stCondLst>
                                  <p:childTnLst>
                                    <p:set>
                                      <p:cBhvr>
                                        <p:cTn id="121" dur="1" fill="hold">
                                          <p:stCondLst>
                                            <p:cond delay="0"/>
                                          </p:stCondLst>
                                        </p:cTn>
                                        <p:tgtEl>
                                          <p:spTgt spid="10243">
                                            <p:txEl>
                                              <p:pRg st="7" end="7"/>
                                            </p:txEl>
                                          </p:spTgt>
                                        </p:tgtEl>
                                        <p:attrNameLst>
                                          <p:attrName>style.visibility</p:attrName>
                                        </p:attrNameLst>
                                      </p:cBhvr>
                                      <p:to>
                                        <p:strVal val="visible"/>
                                      </p:to>
                                    </p:set>
                                    <p:anim calcmode="lin" valueType="num">
                                      <p:cBhvr>
                                        <p:cTn id="122" dur="500" fill="hold"/>
                                        <p:tgtEl>
                                          <p:spTgt spid="10243">
                                            <p:txEl>
                                              <p:pRg st="7" end="7"/>
                                            </p:txEl>
                                          </p:spTgt>
                                        </p:tgtEl>
                                        <p:attrNameLst>
                                          <p:attrName>ppt_w</p:attrName>
                                        </p:attrNameLst>
                                      </p:cBhvr>
                                      <p:tavLst>
                                        <p:tav tm="0">
                                          <p:val>
                                            <p:fltVal val="0"/>
                                          </p:val>
                                        </p:tav>
                                        <p:tav tm="100000">
                                          <p:val>
                                            <p:strVal val="#ppt_w"/>
                                          </p:val>
                                        </p:tav>
                                      </p:tavLst>
                                    </p:anim>
                                    <p:anim calcmode="lin" valueType="num">
                                      <p:cBhvr>
                                        <p:cTn id="123" dur="500" fill="hold"/>
                                        <p:tgtEl>
                                          <p:spTgt spid="10243">
                                            <p:txEl>
                                              <p:pRg st="7" end="7"/>
                                            </p:txEl>
                                          </p:spTgt>
                                        </p:tgtEl>
                                        <p:attrNameLst>
                                          <p:attrName>ppt_h</p:attrName>
                                        </p:attrNameLst>
                                      </p:cBhvr>
                                      <p:tavLst>
                                        <p:tav tm="0">
                                          <p:val>
                                            <p:fltVal val="0"/>
                                          </p:val>
                                        </p:tav>
                                        <p:tav tm="100000">
                                          <p:val>
                                            <p:strVal val="#ppt_h"/>
                                          </p:val>
                                        </p:tav>
                                      </p:tavLst>
                                    </p:anim>
                                    <p:animEffect transition="in" filter="fade">
                                      <p:cBhvr>
                                        <p:cTn id="124" dur="500"/>
                                        <p:tgtEl>
                                          <p:spTgt spid="10243">
                                            <p:txEl>
                                              <p:pRg st="7" end="7"/>
                                            </p:txEl>
                                          </p:spTgt>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53" presetClass="entr" presetSubtype="0" fill="hold" nodeType="clickEffect">
                                  <p:stCondLst>
                                    <p:cond delay="0"/>
                                  </p:stCondLst>
                                  <p:childTnLst>
                                    <p:set>
                                      <p:cBhvr>
                                        <p:cTn id="128" dur="1" fill="hold">
                                          <p:stCondLst>
                                            <p:cond delay="0"/>
                                          </p:stCondLst>
                                        </p:cTn>
                                        <p:tgtEl>
                                          <p:spTgt spid="10243">
                                            <p:txEl>
                                              <p:pRg st="8" end="8"/>
                                            </p:txEl>
                                          </p:spTgt>
                                        </p:tgtEl>
                                        <p:attrNameLst>
                                          <p:attrName>style.visibility</p:attrName>
                                        </p:attrNameLst>
                                      </p:cBhvr>
                                      <p:to>
                                        <p:strVal val="visible"/>
                                      </p:to>
                                    </p:set>
                                    <p:anim calcmode="lin" valueType="num">
                                      <p:cBhvr>
                                        <p:cTn id="129" dur="500" fill="hold"/>
                                        <p:tgtEl>
                                          <p:spTgt spid="10243">
                                            <p:txEl>
                                              <p:pRg st="8" end="8"/>
                                            </p:txEl>
                                          </p:spTgt>
                                        </p:tgtEl>
                                        <p:attrNameLst>
                                          <p:attrName>ppt_w</p:attrName>
                                        </p:attrNameLst>
                                      </p:cBhvr>
                                      <p:tavLst>
                                        <p:tav tm="0">
                                          <p:val>
                                            <p:fltVal val="0"/>
                                          </p:val>
                                        </p:tav>
                                        <p:tav tm="100000">
                                          <p:val>
                                            <p:strVal val="#ppt_w"/>
                                          </p:val>
                                        </p:tav>
                                      </p:tavLst>
                                    </p:anim>
                                    <p:anim calcmode="lin" valueType="num">
                                      <p:cBhvr>
                                        <p:cTn id="130" dur="500" fill="hold"/>
                                        <p:tgtEl>
                                          <p:spTgt spid="10243">
                                            <p:txEl>
                                              <p:pRg st="8" end="8"/>
                                            </p:txEl>
                                          </p:spTgt>
                                        </p:tgtEl>
                                        <p:attrNameLst>
                                          <p:attrName>ppt_h</p:attrName>
                                        </p:attrNameLst>
                                      </p:cBhvr>
                                      <p:tavLst>
                                        <p:tav tm="0">
                                          <p:val>
                                            <p:fltVal val="0"/>
                                          </p:val>
                                        </p:tav>
                                        <p:tav tm="100000">
                                          <p:val>
                                            <p:strVal val="#ppt_h"/>
                                          </p:val>
                                        </p:tav>
                                      </p:tavLst>
                                    </p:anim>
                                    <p:animEffect transition="in" filter="fade">
                                      <p:cBhvr>
                                        <p:cTn id="131" dur="500"/>
                                        <p:tgtEl>
                                          <p:spTgt spid="1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allAtOnce" animBg="1"/>
      <p:bldP spid="33"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zh-CN" dirty="0">
                <a:latin typeface="微软雅黑" panose="020B0503020204020204" pitchFamily="34" charset="-122"/>
              </a:rPr>
              <a:t>LL</a:t>
            </a:r>
            <a:r>
              <a:rPr lang="zh-CN" altLang="en-US" dirty="0" smtClean="0">
                <a:latin typeface="微软雅黑" panose="020B0503020204020204" pitchFamily="34" charset="-122"/>
              </a:rPr>
              <a:t>分析器</a:t>
            </a:r>
            <a:endParaRPr lang="zh-CN" altLang="en-US" dirty="0"/>
          </a:p>
        </p:txBody>
      </p:sp>
      <p:sp>
        <p:nvSpPr>
          <p:cNvPr id="124931" name="Rectangle 3"/>
          <p:cNvSpPr>
            <a:spLocks noGrp="1" noChangeArrowheads="1"/>
          </p:cNvSpPr>
          <p:nvPr>
            <p:ph idx="1"/>
          </p:nvPr>
        </p:nvSpPr>
        <p:spPr>
          <a:xfrm>
            <a:off x="350930" y="1472807"/>
            <a:ext cx="8042276" cy="1249756"/>
          </a:xfrm>
        </p:spPr>
        <p:txBody>
          <a:bodyPr>
            <a:normAutofit/>
          </a:bodyPr>
          <a:lstStyle/>
          <a:p>
            <a:r>
              <a:rPr lang="en-US" altLang="zh-CN" dirty="0" smtClean="0">
                <a:ea typeface="楷体_GB2312" pitchFamily="49" charset="-122"/>
              </a:rPr>
              <a:t>LL(1</a:t>
            </a:r>
            <a:r>
              <a:rPr lang="en-US" altLang="zh-CN" dirty="0">
                <a:ea typeface="楷体_GB2312" pitchFamily="49" charset="-122"/>
              </a:rPr>
              <a:t>)</a:t>
            </a:r>
            <a:r>
              <a:rPr lang="zh-CN" altLang="en-US" dirty="0" smtClean="0">
                <a:ea typeface="楷体_GB2312" pitchFamily="49" charset="-122"/>
              </a:rPr>
              <a:t>分析器</a:t>
            </a:r>
            <a:endParaRPr lang="en-US" altLang="zh-CN" dirty="0" smtClean="0">
              <a:ea typeface="楷体_GB2312" pitchFamily="49" charset="-122"/>
            </a:endParaRPr>
          </a:p>
          <a:p>
            <a:pPr lvl="1"/>
            <a:r>
              <a:rPr lang="zh-CN" altLang="en-US" dirty="0" smtClean="0">
                <a:ea typeface="楷体_GB2312" pitchFamily="49" charset="-122"/>
              </a:rPr>
              <a:t>不</a:t>
            </a:r>
            <a:r>
              <a:rPr lang="zh-CN" altLang="en-US" dirty="0">
                <a:ea typeface="楷体_GB2312" pitchFamily="49" charset="-122"/>
              </a:rPr>
              <a:t>需要为每个非终结符编写递归下降过程，而是根据预测分析表构造一个</a:t>
            </a:r>
            <a:r>
              <a:rPr lang="zh-CN" altLang="en-US" dirty="0" smtClean="0">
                <a:ea typeface="楷体_GB2312" pitchFamily="49" charset="-122"/>
              </a:rPr>
              <a:t>自动机，也称为表驱动的预测语法分析</a:t>
            </a:r>
            <a:endParaRPr lang="zh-CN" altLang="en-US" dirty="0">
              <a:ea typeface="楷体_GB2312" pitchFamily="49" charset="-122"/>
            </a:endParaRPr>
          </a:p>
        </p:txBody>
      </p:sp>
      <p:sp>
        <p:nvSpPr>
          <p:cNvPr id="16" name="灯片编号占位符 5"/>
          <p:cNvSpPr>
            <a:spLocks noGrp="1"/>
          </p:cNvSpPr>
          <p:nvPr>
            <p:ph type="sldNum" sz="quarter" idx="12"/>
          </p:nvPr>
        </p:nvSpPr>
        <p:spPr/>
        <p:txBody>
          <a:bodyPr/>
          <a:lstStyle/>
          <a:p>
            <a:fld id="{4C310825-07F6-4DE8-8E6B-7D1EEA677D89}" type="slidenum">
              <a:rPr lang="en-US" altLang="zh-CN"/>
              <a:pPr/>
              <a:t>30</a:t>
            </a:fld>
            <a:endParaRPr lang="en-US" altLang="zh-CN"/>
          </a:p>
        </p:txBody>
      </p:sp>
      <p:sp>
        <p:nvSpPr>
          <p:cNvPr id="124932" name="Rectangle 4"/>
          <p:cNvSpPr>
            <a:spLocks noChangeArrowheads="1"/>
          </p:cNvSpPr>
          <p:nvPr/>
        </p:nvSpPr>
        <p:spPr bwMode="auto">
          <a:xfrm>
            <a:off x="3559175" y="3276600"/>
            <a:ext cx="3429000" cy="533400"/>
          </a:xfrm>
          <a:prstGeom prst="rect">
            <a:avLst/>
          </a:prstGeom>
          <a:solidFill>
            <a:schemeClr val="accent1"/>
          </a:solidFill>
          <a:ln w="9525">
            <a:solidFill>
              <a:schemeClr val="tx1"/>
            </a:solidFill>
            <a:miter lim="800000"/>
            <a:headEnd/>
            <a:tailEnd/>
          </a:ln>
          <a:effectLst/>
        </p:spPr>
        <p:txBody>
          <a:bodyPr wrap="none" anchor="ctr"/>
          <a:lstStyle/>
          <a:p>
            <a:pPr algn="l">
              <a:spcBef>
                <a:spcPct val="0"/>
              </a:spcBef>
            </a:pPr>
            <a:r>
              <a:rPr kumimoji="1" lang="en-US" altLang="zh-CN" sz="2800" b="1" dirty="0">
                <a:latin typeface="Times New Roman" pitchFamily="18" charset="0"/>
              </a:rPr>
              <a:t>   …   a + b   …         </a:t>
            </a:r>
            <a:r>
              <a:rPr kumimoji="1" lang="en-US" altLang="zh-CN" sz="2800" b="1" dirty="0" smtClean="0">
                <a:latin typeface="Times New Roman" pitchFamily="18" charset="0"/>
              </a:rPr>
              <a:t>$</a:t>
            </a:r>
            <a:endParaRPr kumimoji="1" lang="en-US" altLang="zh-CN" sz="2400" dirty="0">
              <a:latin typeface="Times New Roman" pitchFamily="18" charset="0"/>
            </a:endParaRPr>
          </a:p>
        </p:txBody>
      </p:sp>
      <p:sp>
        <p:nvSpPr>
          <p:cNvPr id="124933" name="Rectangle 5"/>
          <p:cNvSpPr>
            <a:spLocks noChangeArrowheads="1"/>
          </p:cNvSpPr>
          <p:nvPr/>
        </p:nvSpPr>
        <p:spPr bwMode="auto">
          <a:xfrm>
            <a:off x="1120775" y="3886200"/>
            <a:ext cx="533400" cy="2590800"/>
          </a:xfrm>
          <a:prstGeom prst="rect">
            <a:avLst/>
          </a:prstGeom>
          <a:solidFill>
            <a:schemeClr val="accent1"/>
          </a:solidFill>
          <a:ln w="9525">
            <a:solidFill>
              <a:schemeClr val="tx1"/>
            </a:solidFill>
            <a:miter lim="800000"/>
            <a:headEnd/>
            <a:tailEnd/>
          </a:ln>
          <a:effectLst/>
        </p:spPr>
        <p:txBody>
          <a:bodyPr wrap="none" anchor="ctr"/>
          <a:lstStyle/>
          <a:p>
            <a:pPr>
              <a:spcBef>
                <a:spcPct val="0"/>
              </a:spcBef>
            </a:pPr>
            <a:r>
              <a:rPr kumimoji="1" lang="en-US" altLang="zh-CN" sz="2400" dirty="0">
                <a:latin typeface="Times New Roman" pitchFamily="18" charset="0"/>
              </a:rPr>
              <a:t>X</a:t>
            </a:r>
          </a:p>
          <a:p>
            <a:pPr>
              <a:spcBef>
                <a:spcPct val="0"/>
              </a:spcBef>
            </a:pPr>
            <a:r>
              <a:rPr kumimoji="1" lang="en-US" altLang="zh-CN" sz="2400" dirty="0">
                <a:latin typeface="Times New Roman" pitchFamily="18" charset="0"/>
              </a:rPr>
              <a:t>Y</a:t>
            </a:r>
          </a:p>
          <a:p>
            <a:pPr>
              <a:spcBef>
                <a:spcPct val="0"/>
              </a:spcBef>
            </a:pPr>
            <a:r>
              <a:rPr kumimoji="1" lang="en-US" altLang="zh-CN" sz="2400" dirty="0">
                <a:latin typeface="Times New Roman" pitchFamily="18" charset="0"/>
              </a:rPr>
              <a:t>Z</a:t>
            </a:r>
          </a:p>
          <a:p>
            <a:pPr>
              <a:spcBef>
                <a:spcPct val="0"/>
              </a:spcBef>
            </a:pPr>
            <a:r>
              <a:rPr kumimoji="1" lang="en-US" altLang="zh-CN" sz="2400" dirty="0">
                <a:latin typeface="Times New Roman" pitchFamily="18" charset="0"/>
              </a:rPr>
              <a:t>.</a:t>
            </a:r>
          </a:p>
          <a:p>
            <a:pPr>
              <a:spcBef>
                <a:spcPct val="0"/>
              </a:spcBef>
            </a:pPr>
            <a:r>
              <a:rPr kumimoji="1" lang="en-US" altLang="zh-CN" sz="2400" dirty="0">
                <a:latin typeface="Times New Roman" pitchFamily="18" charset="0"/>
              </a:rPr>
              <a:t>.</a:t>
            </a:r>
          </a:p>
          <a:p>
            <a:pPr>
              <a:spcBef>
                <a:spcPct val="0"/>
              </a:spcBef>
            </a:pPr>
            <a:r>
              <a:rPr kumimoji="1" lang="en-US" altLang="zh-CN" sz="2400" dirty="0" smtClean="0">
                <a:latin typeface="Times New Roman" pitchFamily="18" charset="0"/>
              </a:rPr>
              <a:t>$</a:t>
            </a:r>
            <a:endParaRPr kumimoji="1" lang="en-US" altLang="zh-CN" sz="2400" dirty="0">
              <a:latin typeface="Times New Roman" pitchFamily="18" charset="0"/>
            </a:endParaRPr>
          </a:p>
        </p:txBody>
      </p:sp>
      <p:sp>
        <p:nvSpPr>
          <p:cNvPr id="124934" name="Rectangle 6"/>
          <p:cNvSpPr>
            <a:spLocks noChangeArrowheads="1"/>
          </p:cNvSpPr>
          <p:nvPr/>
        </p:nvSpPr>
        <p:spPr bwMode="auto">
          <a:xfrm>
            <a:off x="3635375" y="4419600"/>
            <a:ext cx="2514600" cy="457200"/>
          </a:xfrm>
          <a:prstGeom prst="rect">
            <a:avLst/>
          </a:prstGeom>
          <a:solidFill>
            <a:schemeClr val="accent1"/>
          </a:solidFill>
          <a:ln w="9525">
            <a:solidFill>
              <a:schemeClr val="tx1"/>
            </a:solidFill>
            <a:miter lim="800000"/>
            <a:headEnd/>
            <a:tailEnd/>
          </a:ln>
          <a:effectLst/>
        </p:spPr>
        <p:txBody>
          <a:bodyPr wrap="none" anchor="ctr"/>
          <a:lstStyle/>
          <a:p>
            <a:pPr>
              <a:spcBef>
                <a:spcPct val="0"/>
              </a:spcBef>
            </a:pPr>
            <a:r>
              <a:rPr kumimoji="1" lang="en-US" altLang="zh-CN" sz="2400">
                <a:latin typeface="楷体_GB2312" pitchFamily="49" charset="-122"/>
                <a:ea typeface="楷体_GB2312" pitchFamily="49" charset="-122"/>
              </a:rPr>
              <a:t>LL(1)</a:t>
            </a:r>
            <a:r>
              <a:rPr kumimoji="1" lang="zh-CN" altLang="en-US" sz="2400">
                <a:latin typeface="楷体_GB2312" pitchFamily="49" charset="-122"/>
                <a:ea typeface="楷体_GB2312" pitchFamily="49" charset="-122"/>
              </a:rPr>
              <a:t>分析算法</a:t>
            </a:r>
          </a:p>
        </p:txBody>
      </p:sp>
      <p:sp>
        <p:nvSpPr>
          <p:cNvPr id="124935" name="Rectangle 7"/>
          <p:cNvSpPr>
            <a:spLocks noChangeArrowheads="1"/>
          </p:cNvSpPr>
          <p:nvPr/>
        </p:nvSpPr>
        <p:spPr bwMode="auto">
          <a:xfrm>
            <a:off x="3711575" y="5562600"/>
            <a:ext cx="2667000" cy="457200"/>
          </a:xfrm>
          <a:prstGeom prst="rect">
            <a:avLst/>
          </a:prstGeom>
          <a:solidFill>
            <a:schemeClr val="accent1"/>
          </a:solidFill>
          <a:ln w="9525">
            <a:solidFill>
              <a:schemeClr val="tx1"/>
            </a:solidFill>
            <a:miter lim="800000"/>
            <a:headEnd/>
            <a:tailEnd/>
          </a:ln>
          <a:effectLst/>
        </p:spPr>
        <p:txBody>
          <a:bodyPr wrap="none" anchor="ctr"/>
          <a:lstStyle/>
          <a:p>
            <a:pPr>
              <a:spcBef>
                <a:spcPct val="0"/>
              </a:spcBef>
            </a:pPr>
            <a:r>
              <a:rPr kumimoji="1" lang="en-US" altLang="zh-CN" sz="2400" dirty="0" smtClean="0">
                <a:latin typeface="楷体_GB2312" pitchFamily="49" charset="-122"/>
                <a:ea typeface="楷体_GB2312" pitchFamily="49" charset="-122"/>
              </a:rPr>
              <a:t>LL(1)</a:t>
            </a:r>
            <a:r>
              <a:rPr kumimoji="1" lang="zh-CN" altLang="en-US" sz="2400" dirty="0" smtClean="0">
                <a:latin typeface="楷体_GB2312" pitchFamily="49" charset="-122"/>
                <a:ea typeface="楷体_GB2312" pitchFamily="49" charset="-122"/>
              </a:rPr>
              <a:t>预测分析表</a:t>
            </a:r>
            <a:endParaRPr kumimoji="1" lang="en-US" altLang="zh-CN" sz="2400" dirty="0">
              <a:latin typeface="楷体_GB2312" pitchFamily="49" charset="-122"/>
              <a:ea typeface="楷体_GB2312" pitchFamily="49" charset="-122"/>
            </a:endParaRPr>
          </a:p>
        </p:txBody>
      </p:sp>
      <p:sp>
        <p:nvSpPr>
          <p:cNvPr id="124936" name="Line 8"/>
          <p:cNvSpPr>
            <a:spLocks noChangeShapeType="1"/>
          </p:cNvSpPr>
          <p:nvPr/>
        </p:nvSpPr>
        <p:spPr bwMode="auto">
          <a:xfrm>
            <a:off x="4854575" y="3810000"/>
            <a:ext cx="0" cy="609600"/>
          </a:xfrm>
          <a:prstGeom prst="line">
            <a:avLst/>
          </a:prstGeom>
          <a:noFill/>
          <a:ln w="38100">
            <a:solidFill>
              <a:schemeClr val="tx1"/>
            </a:solidFill>
            <a:round/>
            <a:headEnd type="triangle" w="med" len="med"/>
            <a:tailEnd/>
          </a:ln>
          <a:effectLst/>
        </p:spPr>
        <p:txBody>
          <a:bodyPr wrap="none" anchor="ctr"/>
          <a:lstStyle/>
          <a:p>
            <a:endParaRPr lang="zh-CN" altLang="en-US"/>
          </a:p>
        </p:txBody>
      </p:sp>
      <p:sp>
        <p:nvSpPr>
          <p:cNvPr id="124937" name="Line 9"/>
          <p:cNvSpPr>
            <a:spLocks noChangeShapeType="1"/>
          </p:cNvSpPr>
          <p:nvPr/>
        </p:nvSpPr>
        <p:spPr bwMode="auto">
          <a:xfrm>
            <a:off x="4854575" y="4876800"/>
            <a:ext cx="0" cy="68580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124938" name="Line 10"/>
          <p:cNvSpPr>
            <a:spLocks noChangeShapeType="1"/>
          </p:cNvSpPr>
          <p:nvPr/>
        </p:nvSpPr>
        <p:spPr bwMode="auto">
          <a:xfrm>
            <a:off x="6149975" y="4648200"/>
            <a:ext cx="914400"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124939" name="Line 11"/>
          <p:cNvSpPr>
            <a:spLocks noChangeShapeType="1"/>
          </p:cNvSpPr>
          <p:nvPr/>
        </p:nvSpPr>
        <p:spPr bwMode="auto">
          <a:xfrm>
            <a:off x="1654175" y="4191000"/>
            <a:ext cx="1981200" cy="457200"/>
          </a:xfrm>
          <a:prstGeom prst="line">
            <a:avLst/>
          </a:prstGeom>
          <a:noFill/>
          <a:ln w="38100">
            <a:solidFill>
              <a:schemeClr val="tx1"/>
            </a:solidFill>
            <a:round/>
            <a:headEnd type="triangle" w="med" len="med"/>
            <a:tailEnd/>
          </a:ln>
          <a:effectLst/>
        </p:spPr>
        <p:txBody>
          <a:bodyPr wrap="none" anchor="ctr"/>
          <a:lstStyle/>
          <a:p>
            <a:endParaRPr lang="zh-CN" altLang="en-US"/>
          </a:p>
        </p:txBody>
      </p:sp>
      <p:sp>
        <p:nvSpPr>
          <p:cNvPr id="124940" name="Text Box 12"/>
          <p:cNvSpPr txBox="1">
            <a:spLocks noChangeArrowheads="1"/>
          </p:cNvSpPr>
          <p:nvPr/>
        </p:nvSpPr>
        <p:spPr bwMode="auto">
          <a:xfrm>
            <a:off x="1806575" y="3048000"/>
            <a:ext cx="1724025" cy="457200"/>
          </a:xfrm>
          <a:prstGeom prst="rect">
            <a:avLst/>
          </a:prstGeom>
          <a:noFill/>
          <a:ln w="9525">
            <a:noFill/>
            <a:miter lim="800000"/>
            <a:headEnd/>
            <a:tailEnd/>
          </a:ln>
          <a:effectLst/>
        </p:spPr>
        <p:txBody>
          <a:bodyPr wrap="none">
            <a:spAutoFit/>
          </a:bodyPr>
          <a:lstStyle/>
          <a:p>
            <a:pPr algn="l">
              <a:spcBef>
                <a:spcPct val="0"/>
              </a:spcBef>
            </a:pPr>
            <a:r>
              <a:rPr kumimoji="1" lang="zh-CN" altLang="en-US" sz="2400" b="1">
                <a:latin typeface="Times New Roman" pitchFamily="18" charset="0"/>
                <a:ea typeface="楷体_GB2312" pitchFamily="49" charset="-122"/>
              </a:rPr>
              <a:t>输入缓冲区</a:t>
            </a:r>
            <a:endParaRPr kumimoji="1" lang="zh-CN" altLang="en-US" sz="2400">
              <a:latin typeface="Times New Roman" pitchFamily="18" charset="0"/>
            </a:endParaRPr>
          </a:p>
        </p:txBody>
      </p:sp>
      <p:sp>
        <p:nvSpPr>
          <p:cNvPr id="124941" name="Text Box 13"/>
          <p:cNvSpPr txBox="1">
            <a:spLocks noChangeArrowheads="1"/>
          </p:cNvSpPr>
          <p:nvPr/>
        </p:nvSpPr>
        <p:spPr bwMode="auto">
          <a:xfrm>
            <a:off x="571500" y="3449638"/>
            <a:ext cx="1108075" cy="457200"/>
          </a:xfrm>
          <a:prstGeom prst="rect">
            <a:avLst/>
          </a:prstGeom>
          <a:noFill/>
          <a:ln w="9525">
            <a:noFill/>
            <a:miter lim="800000"/>
            <a:headEnd/>
            <a:tailEnd/>
          </a:ln>
          <a:effectLst/>
        </p:spPr>
        <p:txBody>
          <a:bodyPr wrap="none">
            <a:spAutoFit/>
          </a:bodyPr>
          <a:lstStyle/>
          <a:p>
            <a:pPr algn="l">
              <a:spcBef>
                <a:spcPct val="0"/>
              </a:spcBef>
            </a:pPr>
            <a:r>
              <a:rPr kumimoji="1" lang="zh-CN" altLang="en-US" sz="2400" b="1">
                <a:latin typeface="Times New Roman" pitchFamily="18" charset="0"/>
                <a:ea typeface="楷体_GB2312" pitchFamily="49" charset="-122"/>
              </a:rPr>
              <a:t>分析栈</a:t>
            </a:r>
            <a:endParaRPr kumimoji="1" lang="zh-CN" altLang="en-US" sz="2400">
              <a:latin typeface="Times New Roman" pitchFamily="18" charset="0"/>
            </a:endParaRPr>
          </a:p>
        </p:txBody>
      </p:sp>
      <p:sp>
        <p:nvSpPr>
          <p:cNvPr id="124942" name="Text Box 14"/>
          <p:cNvSpPr txBox="1">
            <a:spLocks noChangeArrowheads="1"/>
          </p:cNvSpPr>
          <p:nvPr/>
        </p:nvSpPr>
        <p:spPr bwMode="auto">
          <a:xfrm>
            <a:off x="6972300" y="4364038"/>
            <a:ext cx="800100" cy="457200"/>
          </a:xfrm>
          <a:prstGeom prst="rect">
            <a:avLst/>
          </a:prstGeom>
          <a:noFill/>
          <a:ln w="9525">
            <a:noFill/>
            <a:miter lim="800000"/>
            <a:headEnd/>
            <a:tailEnd/>
          </a:ln>
          <a:effectLst/>
        </p:spPr>
        <p:txBody>
          <a:bodyPr wrap="none">
            <a:spAutoFit/>
          </a:bodyPr>
          <a:lstStyle/>
          <a:p>
            <a:pPr algn="l">
              <a:spcBef>
                <a:spcPct val="0"/>
              </a:spcBef>
            </a:pPr>
            <a:r>
              <a:rPr kumimoji="1" lang="zh-CN" altLang="en-US" sz="2400" b="1">
                <a:latin typeface="Times New Roman" pitchFamily="18" charset="0"/>
                <a:ea typeface="楷体_GB2312" pitchFamily="49" charset="-122"/>
              </a:rPr>
              <a:t>输出</a:t>
            </a:r>
            <a:endParaRPr kumimoji="1" lang="zh-CN" altLang="en-US" sz="2400">
              <a:latin typeface="Times New Roman" pitchFamily="18" charset="0"/>
            </a:endParaRPr>
          </a:p>
        </p:txBody>
      </p:sp>
    </p:spTree>
    <p:extLst>
      <p:ext uri="{BB962C8B-B14F-4D97-AF65-F5344CB8AC3E}">
        <p14:creationId xmlns:p14="http://schemas.microsoft.com/office/powerpoint/2010/main" val="8970269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57200" y="51317"/>
            <a:ext cx="8229600" cy="1143000"/>
          </a:xfrm>
        </p:spPr>
        <p:txBody>
          <a:bodyPr/>
          <a:lstStyle/>
          <a:p>
            <a:r>
              <a:rPr lang="en-US" altLang="zh-CN" dirty="0"/>
              <a:t>LL(1)</a:t>
            </a:r>
            <a:r>
              <a:rPr lang="zh-CN" altLang="en-US" dirty="0"/>
              <a:t>预测分析表</a:t>
            </a:r>
          </a:p>
        </p:txBody>
      </p:sp>
      <p:graphicFrame>
        <p:nvGraphicFramePr>
          <p:cNvPr id="111182" name="Group 590"/>
          <p:cNvGraphicFramePr>
            <a:graphicFrameLocks noGrp="1"/>
          </p:cNvGraphicFramePr>
          <p:nvPr>
            <p:ph sz="half" idx="2"/>
            <p:extLst/>
          </p:nvPr>
        </p:nvGraphicFramePr>
        <p:xfrm>
          <a:off x="3235438" y="2438400"/>
          <a:ext cx="4970463" cy="3108960"/>
        </p:xfrm>
        <a:graphic>
          <a:graphicData uri="http://schemas.openxmlformats.org/drawingml/2006/table">
            <a:tbl>
              <a:tblPr/>
              <a:tblGrid>
                <a:gridCol w="784225">
                  <a:extLst>
                    <a:ext uri="{9D8B030D-6E8A-4147-A177-3AD203B41FA5}">
                      <a16:colId xmlns:a16="http://schemas.microsoft.com/office/drawing/2014/main" val="20000"/>
                    </a:ext>
                  </a:extLst>
                </a:gridCol>
                <a:gridCol w="636588">
                  <a:extLst>
                    <a:ext uri="{9D8B030D-6E8A-4147-A177-3AD203B41FA5}">
                      <a16:colId xmlns:a16="http://schemas.microsoft.com/office/drawing/2014/main" val="20001"/>
                    </a:ext>
                  </a:extLst>
                </a:gridCol>
                <a:gridCol w="709612">
                  <a:extLst>
                    <a:ext uri="{9D8B030D-6E8A-4147-A177-3AD203B41FA5}">
                      <a16:colId xmlns:a16="http://schemas.microsoft.com/office/drawing/2014/main" val="20002"/>
                    </a:ext>
                  </a:extLst>
                </a:gridCol>
                <a:gridCol w="709613">
                  <a:extLst>
                    <a:ext uri="{9D8B030D-6E8A-4147-A177-3AD203B41FA5}">
                      <a16:colId xmlns:a16="http://schemas.microsoft.com/office/drawing/2014/main" val="20003"/>
                    </a:ext>
                  </a:extLst>
                </a:gridCol>
                <a:gridCol w="709612">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09613">
                  <a:extLst>
                    <a:ext uri="{9D8B030D-6E8A-4147-A177-3AD203B41FA5}">
                      <a16:colId xmlns:a16="http://schemas.microsoft.com/office/drawing/2014/main" val="20006"/>
                    </a:ext>
                  </a:extLst>
                </a:gridCol>
              </a:tblGrid>
              <a:tr h="474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4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3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5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4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4" name="灯片编号占位符 6"/>
          <p:cNvSpPr>
            <a:spLocks noGrp="1"/>
          </p:cNvSpPr>
          <p:nvPr>
            <p:ph type="sldNum" sz="quarter" idx="12"/>
          </p:nvPr>
        </p:nvSpPr>
        <p:spPr/>
        <p:txBody>
          <a:bodyPr/>
          <a:lstStyle/>
          <a:p>
            <a:fld id="{B0781F1A-1254-4FB7-9FE4-D5A902757698}" type="slidenum">
              <a:rPr lang="en-US" altLang="zh-CN" sz="2400"/>
              <a:pPr/>
              <a:t>31</a:t>
            </a:fld>
            <a:endParaRPr lang="en-US" altLang="zh-CN" dirty="0"/>
          </a:p>
        </p:txBody>
      </p:sp>
      <p:sp>
        <p:nvSpPr>
          <p:cNvPr id="110998" name="Rectangle 406"/>
          <p:cNvSpPr>
            <a:spLocks noChangeArrowheads="1"/>
          </p:cNvSpPr>
          <p:nvPr/>
        </p:nvSpPr>
        <p:spPr bwMode="auto">
          <a:xfrm>
            <a:off x="6132513" y="4849813"/>
            <a:ext cx="9525" cy="9525"/>
          </a:xfrm>
          <a:prstGeom prst="rect">
            <a:avLst/>
          </a:prstGeom>
          <a:solidFill>
            <a:srgbClr val="000000"/>
          </a:solidFill>
          <a:ln w="9525">
            <a:noFill/>
            <a:miter lim="800000"/>
            <a:headEnd/>
            <a:tailEnd/>
          </a:ln>
        </p:spPr>
        <p:txBody>
          <a:bodyPr/>
          <a:lstStyle/>
          <a:p>
            <a:endParaRPr lang="zh-CN" altLang="en-US"/>
          </a:p>
        </p:txBody>
      </p:sp>
      <p:sp>
        <p:nvSpPr>
          <p:cNvPr id="111167" name="Rectangle 575"/>
          <p:cNvSpPr>
            <a:spLocks noChangeArrowheads="1"/>
          </p:cNvSpPr>
          <p:nvPr/>
        </p:nvSpPr>
        <p:spPr bwMode="auto">
          <a:xfrm>
            <a:off x="457200" y="1978025"/>
            <a:ext cx="2712924" cy="3693319"/>
          </a:xfrm>
          <a:prstGeom prst="rect">
            <a:avLst/>
          </a:prstGeom>
          <a:noFill/>
          <a:ln w="9525" algn="ctr">
            <a:noFill/>
            <a:miter lim="800000"/>
            <a:headEnd/>
            <a:tailEnd/>
          </a:ln>
          <a:effectLst/>
        </p:spPr>
        <p:txBody>
          <a:bodyPr wrap="square">
            <a:spAutoFit/>
          </a:bodyPr>
          <a:lstStyle/>
          <a:p>
            <a:pPr marL="800100" lvl="1" indent="-342900" algn="l"/>
            <a:r>
              <a:rPr lang="zh-CN" altLang="en-US" dirty="0"/>
              <a:t>例：</a:t>
            </a:r>
            <a:r>
              <a:rPr kumimoji="1" lang="en-US" altLang="zh-CN" dirty="0"/>
              <a:t>G[ E]: </a:t>
            </a:r>
          </a:p>
          <a:p>
            <a:pPr marL="800100" lvl="1" indent="-342900" algn="l"/>
            <a:r>
              <a:rPr kumimoji="1" lang="en-US" altLang="zh-CN" dirty="0"/>
              <a:t>(1) E </a:t>
            </a:r>
            <a:r>
              <a:rPr kumimoji="1" lang="en-US" altLang="zh-CN" dirty="0">
                <a:latin typeface="Arial"/>
              </a:rPr>
              <a:t>–</a:t>
            </a:r>
            <a:r>
              <a:rPr kumimoji="1" lang="en-US" altLang="zh-CN" dirty="0"/>
              <a:t>&gt; TE</a:t>
            </a:r>
            <a:r>
              <a:rPr kumimoji="1" lang="en-US" altLang="zh-CN" dirty="0">
                <a:latin typeface="Arial"/>
              </a:rPr>
              <a:t>’</a:t>
            </a:r>
            <a:r>
              <a:rPr kumimoji="1" lang="en-US" altLang="zh-CN" dirty="0"/>
              <a:t>  </a:t>
            </a:r>
          </a:p>
          <a:p>
            <a:pPr marL="800100" lvl="1" indent="-342900" algn="l"/>
            <a:r>
              <a:rPr kumimoji="1" lang="en-US" altLang="zh-CN" dirty="0"/>
              <a:t>(2) E</a:t>
            </a:r>
            <a:r>
              <a:rPr kumimoji="1" lang="en-US" altLang="zh-CN" dirty="0">
                <a:latin typeface="Arial"/>
              </a:rPr>
              <a:t>’</a:t>
            </a:r>
            <a:r>
              <a:rPr kumimoji="1" lang="en-US" altLang="zh-CN" dirty="0"/>
              <a:t> </a:t>
            </a:r>
            <a:r>
              <a:rPr kumimoji="1" lang="en-US" altLang="zh-CN" dirty="0">
                <a:latin typeface="Arial"/>
              </a:rPr>
              <a:t>–</a:t>
            </a:r>
            <a:r>
              <a:rPr kumimoji="1" lang="en-US" altLang="zh-CN" dirty="0"/>
              <a:t>&gt; +TE</a:t>
            </a:r>
            <a:r>
              <a:rPr kumimoji="1" lang="en-US" altLang="zh-CN" dirty="0">
                <a:latin typeface="Arial"/>
              </a:rPr>
              <a:t>’</a:t>
            </a:r>
            <a:r>
              <a:rPr kumimoji="1" lang="en-US" altLang="zh-CN" dirty="0"/>
              <a:t> </a:t>
            </a:r>
          </a:p>
          <a:p>
            <a:pPr marL="800100" lvl="1" indent="-342900" algn="l"/>
            <a:r>
              <a:rPr kumimoji="1" lang="en-US" altLang="zh-CN" dirty="0"/>
              <a:t>(3) E</a:t>
            </a:r>
            <a:r>
              <a:rPr kumimoji="1" lang="en-US" altLang="zh-CN" dirty="0">
                <a:latin typeface="Arial"/>
              </a:rPr>
              <a:t>’</a:t>
            </a:r>
            <a:r>
              <a:rPr kumimoji="1" lang="en-US" altLang="zh-CN" dirty="0"/>
              <a:t> </a:t>
            </a:r>
            <a:r>
              <a:rPr kumimoji="1" lang="en-US" altLang="zh-CN" dirty="0">
                <a:latin typeface="Arial"/>
              </a:rPr>
              <a:t>–</a:t>
            </a:r>
            <a:r>
              <a:rPr kumimoji="1" lang="en-US" altLang="zh-CN" dirty="0"/>
              <a:t>&gt; </a:t>
            </a:r>
            <a:r>
              <a:rPr kumimoji="1" lang="en-US" altLang="zh-CN" dirty="0">
                <a:sym typeface="Symbol" pitchFamily="18" charset="2"/>
              </a:rPr>
              <a:t></a:t>
            </a:r>
            <a:r>
              <a:rPr kumimoji="1" lang="en-US" altLang="zh-CN" dirty="0"/>
              <a:t>    </a:t>
            </a:r>
          </a:p>
          <a:p>
            <a:pPr marL="800100" lvl="1" indent="-342900" algn="l">
              <a:buFontTx/>
              <a:buAutoNum type="arabicParenBoth" startAt="4"/>
            </a:pPr>
            <a:r>
              <a:rPr kumimoji="1" lang="en-US" altLang="zh-CN" dirty="0"/>
              <a:t>T </a:t>
            </a:r>
            <a:r>
              <a:rPr kumimoji="1" lang="en-US" altLang="zh-CN" dirty="0">
                <a:latin typeface="Arial"/>
              </a:rPr>
              <a:t>–</a:t>
            </a:r>
            <a:r>
              <a:rPr kumimoji="1" lang="en-US" altLang="zh-CN" dirty="0"/>
              <a:t>&gt; FT</a:t>
            </a:r>
            <a:r>
              <a:rPr kumimoji="1" lang="en-US" altLang="zh-CN" dirty="0">
                <a:latin typeface="Arial"/>
              </a:rPr>
              <a:t>’</a:t>
            </a:r>
            <a:endParaRPr kumimoji="1" lang="en-US" altLang="zh-CN" dirty="0"/>
          </a:p>
          <a:p>
            <a:pPr marL="800100" lvl="1" indent="-342900" algn="l"/>
            <a:r>
              <a:rPr kumimoji="1" lang="en-US" altLang="zh-CN" dirty="0" smtClean="0"/>
              <a:t>(</a:t>
            </a:r>
            <a:r>
              <a:rPr kumimoji="1" lang="en-US" altLang="zh-CN" dirty="0"/>
              <a:t>5)  T</a:t>
            </a:r>
            <a:r>
              <a:rPr kumimoji="1" lang="en-US" altLang="zh-CN" dirty="0">
                <a:latin typeface="Arial"/>
              </a:rPr>
              <a:t>’</a:t>
            </a:r>
            <a:r>
              <a:rPr kumimoji="1" lang="en-US" altLang="zh-CN" dirty="0"/>
              <a:t> </a:t>
            </a:r>
            <a:r>
              <a:rPr kumimoji="1" lang="en-US" altLang="zh-CN" dirty="0">
                <a:latin typeface="Arial"/>
              </a:rPr>
              <a:t>–</a:t>
            </a:r>
            <a:r>
              <a:rPr kumimoji="1" lang="en-US" altLang="zh-CN" dirty="0"/>
              <a:t>&gt; *FT</a:t>
            </a:r>
            <a:r>
              <a:rPr kumimoji="1" lang="en-US" altLang="zh-CN" dirty="0">
                <a:latin typeface="Arial"/>
              </a:rPr>
              <a:t>’</a:t>
            </a:r>
            <a:r>
              <a:rPr kumimoji="1" lang="en-US" altLang="zh-CN" dirty="0"/>
              <a:t> </a:t>
            </a:r>
          </a:p>
          <a:p>
            <a:pPr marL="800100" lvl="1" indent="-342900" algn="l">
              <a:buAutoNum type="arabicParenBoth" startAt="6"/>
            </a:pPr>
            <a:r>
              <a:rPr kumimoji="1" lang="en-US" altLang="zh-CN" dirty="0" smtClean="0"/>
              <a:t>T</a:t>
            </a:r>
            <a:r>
              <a:rPr kumimoji="1" lang="en-US" altLang="zh-CN" dirty="0">
                <a:latin typeface="Arial"/>
              </a:rPr>
              <a:t>’</a:t>
            </a:r>
            <a:r>
              <a:rPr kumimoji="1" lang="en-US" altLang="zh-CN" dirty="0"/>
              <a:t> </a:t>
            </a:r>
            <a:r>
              <a:rPr kumimoji="1" lang="en-US" altLang="zh-CN" dirty="0">
                <a:latin typeface="Arial"/>
              </a:rPr>
              <a:t>–</a:t>
            </a:r>
            <a:r>
              <a:rPr kumimoji="1" lang="en-US" altLang="zh-CN" dirty="0"/>
              <a:t>&gt; </a:t>
            </a:r>
            <a:r>
              <a:rPr kumimoji="1" lang="en-US" altLang="zh-CN" dirty="0" smtClean="0">
                <a:sym typeface="Symbol" pitchFamily="18" charset="2"/>
              </a:rPr>
              <a:t></a:t>
            </a:r>
          </a:p>
          <a:p>
            <a:pPr marL="800100" lvl="1" indent="-342900" algn="l">
              <a:buAutoNum type="arabicParenBoth" startAt="6"/>
            </a:pPr>
            <a:r>
              <a:rPr kumimoji="1" lang="en-US" altLang="zh-CN" dirty="0" smtClean="0"/>
              <a:t> </a:t>
            </a:r>
            <a:r>
              <a:rPr kumimoji="1" lang="en-US" altLang="zh-CN" dirty="0"/>
              <a:t>F </a:t>
            </a:r>
            <a:r>
              <a:rPr kumimoji="1" lang="en-US" altLang="zh-CN" dirty="0">
                <a:latin typeface="Arial"/>
              </a:rPr>
              <a:t>–</a:t>
            </a:r>
            <a:r>
              <a:rPr kumimoji="1" lang="en-US" altLang="zh-CN" dirty="0"/>
              <a:t>&gt; (E) </a:t>
            </a:r>
            <a:endParaRPr kumimoji="1" lang="en-US" altLang="zh-CN" dirty="0" smtClean="0"/>
          </a:p>
          <a:p>
            <a:pPr marL="800100" lvl="1" indent="-342900" algn="l">
              <a:buAutoNum type="arabicParenBoth" startAt="6"/>
            </a:pPr>
            <a:r>
              <a:rPr kumimoji="1" lang="en-US" altLang="zh-CN" dirty="0" smtClean="0"/>
              <a:t> </a:t>
            </a:r>
            <a:r>
              <a:rPr kumimoji="1" lang="en-US" altLang="zh-CN" dirty="0"/>
              <a:t>F </a:t>
            </a:r>
            <a:r>
              <a:rPr kumimoji="1" lang="en-US" altLang="zh-CN" dirty="0">
                <a:latin typeface="Arial"/>
              </a:rPr>
              <a:t>–</a:t>
            </a:r>
            <a:r>
              <a:rPr kumimoji="1" lang="en-US" altLang="zh-CN" dirty="0"/>
              <a:t>&gt; </a:t>
            </a:r>
            <a:r>
              <a:rPr kumimoji="1" lang="en-US" altLang="zh-CN" dirty="0" err="1"/>
              <a:t>i</a:t>
            </a:r>
            <a:endParaRPr kumimoji="1" lang="en-US" altLang="zh-CN" dirty="0"/>
          </a:p>
        </p:txBody>
      </p:sp>
    </p:spTree>
    <p:extLst>
      <p:ext uri="{BB962C8B-B14F-4D97-AF65-F5344CB8AC3E}">
        <p14:creationId xmlns:p14="http://schemas.microsoft.com/office/powerpoint/2010/main" val="2821300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zh-CN" altLang="en-US" b="1">
                <a:latin typeface="宋体" pitchFamily="2" charset="-122"/>
              </a:rPr>
              <a:t>预测分析表构造算法</a:t>
            </a:r>
          </a:p>
        </p:txBody>
      </p:sp>
      <p:sp>
        <p:nvSpPr>
          <p:cNvPr id="129027" name="Rectangle 3"/>
          <p:cNvSpPr>
            <a:spLocks noGrp="1" noChangeArrowheads="1"/>
          </p:cNvSpPr>
          <p:nvPr>
            <p:ph idx="1"/>
          </p:nvPr>
        </p:nvSpPr>
        <p:spPr>
          <a:xfrm>
            <a:off x="549274" y="1600201"/>
            <a:ext cx="8339231" cy="4343400"/>
          </a:xfrm>
        </p:spPr>
        <p:txBody>
          <a:bodyPr>
            <a:normAutofit/>
          </a:bodyPr>
          <a:lstStyle/>
          <a:p>
            <a:pPr>
              <a:lnSpc>
                <a:spcPct val="120000"/>
              </a:lnSpc>
              <a:buFontTx/>
              <a:buNone/>
            </a:pPr>
            <a:r>
              <a:rPr lang="zh-CN" altLang="en-US" dirty="0" smtClean="0">
                <a:latin typeface="宋体" pitchFamily="2" charset="-122"/>
              </a:rPr>
              <a:t>对</a:t>
            </a:r>
            <a:r>
              <a:rPr lang="zh-CN" altLang="en-US" dirty="0">
                <a:latin typeface="宋体" pitchFamily="2" charset="-122"/>
              </a:rPr>
              <a:t>文法</a:t>
            </a:r>
            <a:r>
              <a:rPr lang="en-US" altLang="zh-CN" dirty="0">
                <a:latin typeface="宋体" pitchFamily="2" charset="-122"/>
              </a:rPr>
              <a:t>G</a:t>
            </a:r>
            <a:r>
              <a:rPr lang="zh-CN" altLang="en-US" dirty="0">
                <a:latin typeface="宋体" pitchFamily="2" charset="-122"/>
              </a:rPr>
              <a:t>的每个产生式Ａ</a:t>
            </a:r>
            <a:r>
              <a:rPr lang="zh-CN" altLang="en-US" dirty="0">
                <a:latin typeface="宋体" pitchFamily="2" charset="-122"/>
                <a:sym typeface="Symbol" pitchFamily="18" charset="2"/>
              </a:rPr>
              <a:t></a:t>
            </a:r>
            <a:r>
              <a:rPr lang="zh-CN" altLang="en-US" dirty="0">
                <a:latin typeface="宋体" pitchFamily="2" charset="-122"/>
              </a:rPr>
              <a:t> </a:t>
            </a:r>
            <a:r>
              <a:rPr lang="zh-CN" altLang="en-US" dirty="0" smtClean="0">
                <a:latin typeface="宋体" pitchFamily="2" charset="-122"/>
                <a:sym typeface="Symbol" pitchFamily="18" charset="2"/>
              </a:rPr>
              <a:t>，进行如下处理</a:t>
            </a:r>
            <a:r>
              <a:rPr lang="zh-CN" altLang="en-US" dirty="0" smtClean="0">
                <a:latin typeface="宋体" pitchFamily="2" charset="-122"/>
              </a:rPr>
              <a:t>；</a:t>
            </a:r>
            <a:endParaRPr lang="zh-CN" altLang="en-US" dirty="0">
              <a:latin typeface="宋体" pitchFamily="2" charset="-122"/>
            </a:endParaRPr>
          </a:p>
          <a:p>
            <a:pPr>
              <a:lnSpc>
                <a:spcPct val="120000"/>
              </a:lnSpc>
              <a:buFontTx/>
              <a:buNone/>
            </a:pPr>
            <a:r>
              <a:rPr lang="en-US" altLang="zh-CN" dirty="0">
                <a:latin typeface="宋体" pitchFamily="2" charset="-122"/>
              </a:rPr>
              <a:t>1</a:t>
            </a:r>
            <a:r>
              <a:rPr lang="en-US" altLang="zh-CN" dirty="0" smtClean="0">
                <a:latin typeface="宋体" pitchFamily="2" charset="-122"/>
              </a:rPr>
              <a:t>.</a:t>
            </a:r>
            <a:r>
              <a:rPr lang="zh-CN" altLang="en-US" dirty="0">
                <a:latin typeface="宋体" pitchFamily="2" charset="-122"/>
              </a:rPr>
              <a:t>对每个终结符</a:t>
            </a:r>
            <a:r>
              <a:rPr lang="en-US" altLang="zh-CN" dirty="0" err="1">
                <a:latin typeface="宋体" pitchFamily="2" charset="-122"/>
              </a:rPr>
              <a:t>a</a:t>
            </a:r>
            <a:r>
              <a:rPr lang="en-US" altLang="zh-CN" dirty="0" err="1">
                <a:latin typeface="宋体" pitchFamily="2" charset="-122"/>
                <a:sym typeface="Symbol" pitchFamily="18" charset="2"/>
              </a:rPr>
              <a:t></a:t>
            </a:r>
            <a:r>
              <a:rPr lang="en-US" altLang="zh-CN" dirty="0" err="1">
                <a:latin typeface="宋体" pitchFamily="2" charset="-122"/>
              </a:rPr>
              <a:t>FIRST</a:t>
            </a:r>
            <a:r>
              <a:rPr lang="en-US" altLang="zh-CN" dirty="0">
                <a:latin typeface="宋体" pitchFamily="2" charset="-122"/>
              </a:rPr>
              <a:t>(</a:t>
            </a:r>
            <a:r>
              <a:rPr lang="en-US" altLang="zh-CN" dirty="0">
                <a:latin typeface="宋体" pitchFamily="2" charset="-122"/>
                <a:sym typeface="Symbol" pitchFamily="18" charset="2"/>
              </a:rPr>
              <a:t></a:t>
            </a:r>
            <a:r>
              <a:rPr lang="en-US" altLang="zh-CN" dirty="0">
                <a:latin typeface="宋体" pitchFamily="2" charset="-122"/>
              </a:rPr>
              <a:t>)</a:t>
            </a:r>
            <a:r>
              <a:rPr lang="zh-CN" altLang="en-US" dirty="0">
                <a:latin typeface="宋体" pitchFamily="2" charset="-122"/>
              </a:rPr>
              <a:t>，把Ａ</a:t>
            </a:r>
            <a:r>
              <a:rPr lang="zh-CN" altLang="en-US" dirty="0">
                <a:latin typeface="宋体" pitchFamily="2" charset="-122"/>
                <a:sym typeface="Symbol" pitchFamily="18" charset="2"/>
              </a:rPr>
              <a:t></a:t>
            </a:r>
            <a:r>
              <a:rPr lang="zh-CN" altLang="en-US" dirty="0">
                <a:latin typeface="宋体" pitchFamily="2" charset="-122"/>
              </a:rPr>
              <a:t> </a:t>
            </a:r>
            <a:r>
              <a:rPr lang="zh-CN" altLang="en-US" dirty="0">
                <a:latin typeface="宋体" pitchFamily="2" charset="-122"/>
                <a:sym typeface="Symbol" pitchFamily="18" charset="2"/>
              </a:rPr>
              <a:t></a:t>
            </a:r>
            <a:r>
              <a:rPr lang="zh-CN" altLang="en-US" dirty="0">
                <a:latin typeface="宋体" pitchFamily="2" charset="-122"/>
              </a:rPr>
              <a:t>加至</a:t>
            </a:r>
            <a:r>
              <a:rPr lang="zh-CN" altLang="zh-CN" dirty="0">
                <a:latin typeface="宋体" pitchFamily="2" charset="-122"/>
                <a:sym typeface="Symbol" pitchFamily="18" charset="2"/>
              </a:rPr>
              <a:t></a:t>
            </a:r>
            <a:r>
              <a:rPr lang="en-US" altLang="zh-CN" dirty="0">
                <a:latin typeface="宋体" pitchFamily="2" charset="-122"/>
              </a:rPr>
              <a:t>[</a:t>
            </a:r>
            <a:r>
              <a:rPr lang="en-US" altLang="zh-CN" dirty="0" err="1">
                <a:latin typeface="宋体" pitchFamily="2" charset="-122"/>
              </a:rPr>
              <a:t>A,a</a:t>
            </a:r>
            <a:r>
              <a:rPr lang="en-US" altLang="zh-CN" dirty="0">
                <a:latin typeface="宋体" pitchFamily="2" charset="-122"/>
              </a:rPr>
              <a:t>]</a:t>
            </a:r>
            <a:r>
              <a:rPr lang="zh-CN" altLang="zh-CN" dirty="0" smtClean="0">
                <a:latin typeface="宋体" pitchFamily="2" charset="-122"/>
              </a:rPr>
              <a:t>中</a:t>
            </a:r>
            <a:r>
              <a:rPr lang="en-US" altLang="zh-CN" dirty="0" smtClean="0">
                <a:latin typeface="宋体" pitchFamily="2" charset="-122"/>
              </a:rPr>
              <a:t>;</a:t>
            </a:r>
            <a:endParaRPr lang="zh-CN" altLang="zh-CN" dirty="0">
              <a:latin typeface="宋体" pitchFamily="2" charset="-122"/>
            </a:endParaRPr>
          </a:p>
          <a:p>
            <a:pPr>
              <a:lnSpc>
                <a:spcPct val="120000"/>
              </a:lnSpc>
              <a:buFontTx/>
              <a:buNone/>
            </a:pPr>
            <a:r>
              <a:rPr lang="en-US" altLang="zh-CN" dirty="0" smtClean="0">
                <a:latin typeface="宋体" pitchFamily="2" charset="-122"/>
              </a:rPr>
              <a:t>2</a:t>
            </a:r>
            <a:r>
              <a:rPr lang="zh-CN" altLang="zh-CN" dirty="0" smtClean="0">
                <a:latin typeface="宋体" pitchFamily="2" charset="-122"/>
              </a:rPr>
              <a:t>.</a:t>
            </a:r>
            <a:r>
              <a:rPr lang="zh-CN" altLang="zh-CN" dirty="0">
                <a:latin typeface="宋体" pitchFamily="2" charset="-122"/>
              </a:rPr>
              <a:t>若</a:t>
            </a:r>
            <a:r>
              <a:rPr lang="zh-CN" altLang="zh-CN" dirty="0">
                <a:latin typeface="宋体" pitchFamily="2" charset="-122"/>
                <a:sym typeface="Symbol" pitchFamily="18" charset="2"/>
              </a:rPr>
              <a:t></a:t>
            </a:r>
            <a:r>
              <a:rPr lang="zh-CN" altLang="en-US" dirty="0">
                <a:latin typeface="宋体" pitchFamily="2" charset="-122"/>
                <a:sym typeface="Symbol" pitchFamily="18" charset="2"/>
              </a:rPr>
              <a:t> </a:t>
            </a:r>
            <a:r>
              <a:rPr lang="en-US" altLang="zh-CN" dirty="0">
                <a:latin typeface="宋体" pitchFamily="2" charset="-122"/>
              </a:rPr>
              <a:t>FIRST(</a:t>
            </a:r>
            <a:r>
              <a:rPr lang="en-US" altLang="zh-CN" dirty="0">
                <a:latin typeface="宋体" pitchFamily="2" charset="-122"/>
                <a:sym typeface="Symbol" pitchFamily="18" charset="2"/>
              </a:rPr>
              <a:t></a:t>
            </a:r>
            <a:r>
              <a:rPr lang="en-US" altLang="zh-CN" dirty="0">
                <a:latin typeface="宋体" pitchFamily="2" charset="-122"/>
              </a:rPr>
              <a:t>)</a:t>
            </a:r>
            <a:r>
              <a:rPr lang="zh-CN" altLang="en-US" dirty="0">
                <a:latin typeface="宋体" pitchFamily="2" charset="-122"/>
              </a:rPr>
              <a:t>，</a:t>
            </a:r>
            <a:r>
              <a:rPr lang="zh-CN" altLang="zh-CN" dirty="0">
                <a:latin typeface="宋体" pitchFamily="2" charset="-122"/>
              </a:rPr>
              <a:t>则对任何</a:t>
            </a:r>
            <a:r>
              <a:rPr lang="en-US" altLang="zh-CN" dirty="0" err="1">
                <a:latin typeface="宋体" pitchFamily="2" charset="-122"/>
              </a:rPr>
              <a:t>b</a:t>
            </a:r>
            <a:r>
              <a:rPr lang="en-US" altLang="zh-CN" dirty="0" err="1">
                <a:latin typeface="宋体" pitchFamily="2" charset="-122"/>
                <a:sym typeface="Symbol" pitchFamily="18" charset="2"/>
              </a:rPr>
              <a:t>FOLLOW</a:t>
            </a:r>
            <a:r>
              <a:rPr lang="en-US" altLang="zh-CN" dirty="0">
                <a:latin typeface="宋体" pitchFamily="2" charset="-122"/>
                <a:sym typeface="Symbol" pitchFamily="18" charset="2"/>
              </a:rPr>
              <a:t>(A)</a:t>
            </a:r>
            <a:r>
              <a:rPr lang="zh-CN" altLang="en-US" dirty="0" smtClean="0">
                <a:latin typeface="宋体" pitchFamily="2" charset="-122"/>
              </a:rPr>
              <a:t>把Ａ</a:t>
            </a:r>
            <a:r>
              <a:rPr lang="zh-CN" altLang="en-US" dirty="0" smtClean="0">
                <a:latin typeface="宋体" pitchFamily="2" charset="-122"/>
                <a:sym typeface="Symbol" pitchFamily="18" charset="2"/>
              </a:rPr>
              <a:t></a:t>
            </a:r>
            <a:r>
              <a:rPr lang="zh-CN" altLang="en-US" dirty="0" smtClean="0">
                <a:latin typeface="宋体" pitchFamily="2" charset="-122"/>
              </a:rPr>
              <a:t> </a:t>
            </a:r>
            <a:r>
              <a:rPr lang="zh-CN" altLang="en-US" dirty="0" smtClean="0">
                <a:latin typeface="宋体" pitchFamily="2" charset="-122"/>
                <a:sym typeface="Symbol" pitchFamily="18" charset="2"/>
              </a:rPr>
              <a:t> </a:t>
            </a:r>
            <a:r>
              <a:rPr lang="zh-CN" altLang="zh-CN" dirty="0" smtClean="0">
                <a:latin typeface="宋体" pitchFamily="2" charset="-122"/>
              </a:rPr>
              <a:t>加</a:t>
            </a:r>
            <a:r>
              <a:rPr lang="zh-CN" altLang="zh-CN" dirty="0">
                <a:latin typeface="宋体" pitchFamily="2" charset="-122"/>
              </a:rPr>
              <a:t>至</a:t>
            </a:r>
            <a:r>
              <a:rPr lang="zh-CN" altLang="zh-CN" dirty="0">
                <a:latin typeface="宋体" pitchFamily="2" charset="-122"/>
                <a:sym typeface="Symbol" pitchFamily="18" charset="2"/>
              </a:rPr>
              <a:t></a:t>
            </a:r>
            <a:r>
              <a:rPr lang="en-US" altLang="zh-CN" dirty="0">
                <a:latin typeface="宋体" pitchFamily="2" charset="-122"/>
              </a:rPr>
              <a:t>[</a:t>
            </a:r>
            <a:r>
              <a:rPr lang="en-US" altLang="zh-CN" dirty="0" err="1">
                <a:latin typeface="宋体" pitchFamily="2" charset="-122"/>
              </a:rPr>
              <a:t>A,b</a:t>
            </a:r>
            <a:r>
              <a:rPr lang="en-US" altLang="zh-CN" dirty="0">
                <a:latin typeface="宋体" pitchFamily="2" charset="-122"/>
              </a:rPr>
              <a:t>]</a:t>
            </a:r>
            <a:r>
              <a:rPr lang="zh-CN" altLang="zh-CN" dirty="0" smtClean="0">
                <a:latin typeface="宋体" pitchFamily="2" charset="-122"/>
              </a:rPr>
              <a:t>中</a:t>
            </a:r>
            <a:r>
              <a:rPr lang="en-US" altLang="zh-CN" dirty="0" smtClean="0">
                <a:latin typeface="宋体" pitchFamily="2" charset="-122"/>
              </a:rPr>
              <a:t>;</a:t>
            </a:r>
            <a:endParaRPr lang="zh-CN" altLang="zh-CN" dirty="0">
              <a:latin typeface="宋体" pitchFamily="2" charset="-122"/>
            </a:endParaRPr>
          </a:p>
          <a:p>
            <a:pPr>
              <a:lnSpc>
                <a:spcPct val="120000"/>
              </a:lnSpc>
              <a:buFontTx/>
              <a:buNone/>
            </a:pPr>
            <a:r>
              <a:rPr lang="zh-CN" altLang="en-US" dirty="0" smtClean="0">
                <a:latin typeface="宋体" pitchFamily="2" charset="-122"/>
              </a:rPr>
              <a:t>完成上述操作后，</a:t>
            </a:r>
            <a:r>
              <a:rPr lang="zh-CN" altLang="zh-CN" dirty="0" smtClean="0">
                <a:latin typeface="宋体" pitchFamily="2" charset="-122"/>
              </a:rPr>
              <a:t>把</a:t>
            </a:r>
            <a:r>
              <a:rPr lang="zh-CN" altLang="zh-CN" dirty="0">
                <a:latin typeface="宋体" pitchFamily="2" charset="-122"/>
              </a:rPr>
              <a:t>所有无定义的</a:t>
            </a:r>
            <a:r>
              <a:rPr lang="zh-CN" altLang="zh-CN" dirty="0">
                <a:latin typeface="宋体" pitchFamily="2" charset="-122"/>
                <a:sym typeface="Symbol" pitchFamily="18" charset="2"/>
              </a:rPr>
              <a:t></a:t>
            </a:r>
            <a:r>
              <a:rPr lang="en-US" altLang="zh-CN" dirty="0">
                <a:latin typeface="宋体" pitchFamily="2" charset="-122"/>
              </a:rPr>
              <a:t>[</a:t>
            </a:r>
            <a:r>
              <a:rPr lang="en-US" altLang="zh-CN" dirty="0" err="1">
                <a:latin typeface="宋体" pitchFamily="2" charset="-122"/>
              </a:rPr>
              <a:t>A,a</a:t>
            </a:r>
            <a:r>
              <a:rPr lang="en-US" altLang="zh-CN" dirty="0">
                <a:latin typeface="宋体" pitchFamily="2" charset="-122"/>
              </a:rPr>
              <a:t>]</a:t>
            </a:r>
            <a:r>
              <a:rPr lang="zh-CN" altLang="zh-CN" dirty="0">
                <a:latin typeface="宋体" pitchFamily="2" charset="-122"/>
              </a:rPr>
              <a:t>标上“出错标志”</a:t>
            </a:r>
            <a:r>
              <a:rPr lang="zh-CN" altLang="zh-CN" dirty="0" smtClean="0">
                <a:latin typeface="宋体" pitchFamily="2" charset="-122"/>
              </a:rPr>
              <a:t>。</a:t>
            </a:r>
            <a:endParaRPr lang="zh-CN" altLang="en-US" dirty="0" smtClean="0">
              <a:latin typeface="宋体" pitchFamily="2" charset="-122"/>
            </a:endParaRPr>
          </a:p>
          <a:p>
            <a:pPr>
              <a:lnSpc>
                <a:spcPct val="120000"/>
              </a:lnSpc>
              <a:buFontTx/>
              <a:buNone/>
            </a:pPr>
            <a:r>
              <a:rPr lang="zh-CN" altLang="en-US" dirty="0">
                <a:latin typeface="宋体" pitchFamily="2" charset="-122"/>
              </a:rPr>
              <a:t>		可以证明，一个文法</a:t>
            </a:r>
            <a:r>
              <a:rPr lang="en-US" altLang="zh-CN" dirty="0">
                <a:latin typeface="宋体" pitchFamily="2" charset="-122"/>
              </a:rPr>
              <a:t>G</a:t>
            </a:r>
            <a:r>
              <a:rPr lang="zh-CN" altLang="en-US" dirty="0">
                <a:latin typeface="宋体" pitchFamily="2" charset="-122"/>
              </a:rPr>
              <a:t>的预测分析表不含</a:t>
            </a:r>
            <a:r>
              <a:rPr lang="zh-CN" altLang="en-US" dirty="0" smtClean="0">
                <a:latin typeface="宋体" pitchFamily="2" charset="-122"/>
              </a:rPr>
              <a:t>多重</a:t>
            </a:r>
            <a:r>
              <a:rPr lang="zh-CN" altLang="en-US" dirty="0">
                <a:latin typeface="宋体" pitchFamily="2" charset="-122"/>
              </a:rPr>
              <a:t>入口，当且仅当该文法是</a:t>
            </a:r>
            <a:r>
              <a:rPr lang="en-US" altLang="zh-CN" dirty="0">
                <a:latin typeface="宋体" pitchFamily="2" charset="-122"/>
              </a:rPr>
              <a:t>LL(1)</a:t>
            </a:r>
            <a:r>
              <a:rPr lang="zh-CN" altLang="en-US" dirty="0">
                <a:latin typeface="宋体" pitchFamily="2" charset="-122"/>
              </a:rPr>
              <a:t>的</a:t>
            </a:r>
          </a:p>
        </p:txBody>
      </p:sp>
      <p:sp>
        <p:nvSpPr>
          <p:cNvPr id="5" name="灯片编号占位符 5"/>
          <p:cNvSpPr>
            <a:spLocks noGrp="1"/>
          </p:cNvSpPr>
          <p:nvPr>
            <p:ph type="sldNum" sz="quarter" idx="12"/>
          </p:nvPr>
        </p:nvSpPr>
        <p:spPr/>
        <p:txBody>
          <a:bodyPr/>
          <a:lstStyle/>
          <a:p>
            <a:fld id="{6B313E33-6889-46E0-B740-B4B323AFE86C}" type="slidenum">
              <a:rPr lang="en-US" altLang="zh-CN"/>
              <a:pPr/>
              <a:t>32</a:t>
            </a:fld>
            <a:endParaRPr lang="en-US" altLang="zh-CN"/>
          </a:p>
        </p:txBody>
      </p:sp>
    </p:spTree>
    <p:extLst>
      <p:ext uri="{BB962C8B-B14F-4D97-AF65-F5344CB8AC3E}">
        <p14:creationId xmlns:p14="http://schemas.microsoft.com/office/powerpoint/2010/main" val="28288000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zh-CN" altLang="en-US"/>
              <a:t>预测分析表的构造</a:t>
            </a:r>
          </a:p>
        </p:txBody>
      </p:sp>
      <p:sp>
        <p:nvSpPr>
          <p:cNvPr id="128003" name="Rectangle 3"/>
          <p:cNvSpPr>
            <a:spLocks noGrp="1" noChangeArrowheads="1"/>
          </p:cNvSpPr>
          <p:nvPr>
            <p:ph idx="1"/>
          </p:nvPr>
        </p:nvSpPr>
        <p:spPr>
          <a:xfrm>
            <a:off x="304800" y="1371600"/>
            <a:ext cx="8077200" cy="762000"/>
          </a:xfrm>
        </p:spPr>
        <p:txBody>
          <a:bodyPr>
            <a:normAutofit fontScale="85000" lnSpcReduction="10000"/>
          </a:bodyPr>
          <a:lstStyle/>
          <a:p>
            <a:pPr marL="342900" indent="-342900" fontAlgn="base">
              <a:spcBef>
                <a:spcPct val="20000"/>
              </a:spcBef>
              <a:spcAft>
                <a:spcPct val="0"/>
              </a:spcAft>
            </a:pPr>
            <a:r>
              <a:rPr lang="zh-CN" altLang="en-US" sz="1800" dirty="0"/>
              <a:t>例：文法</a:t>
            </a:r>
            <a:r>
              <a:rPr lang="en-US" altLang="zh-CN" dirty="0">
                <a:latin typeface="Times New Roman" panose="02020603050405020304" pitchFamily="18" charset="0"/>
                <a:cs typeface="Times New Roman" panose="02020603050405020304" pitchFamily="18" charset="0"/>
              </a:rPr>
              <a:t>G[ E]:    </a:t>
            </a:r>
            <a:r>
              <a:rPr lang="en-US" altLang="zh-CN" sz="2200" dirty="0">
                <a:latin typeface="Times New Roman" panose="02020603050405020304" pitchFamily="18" charset="0"/>
                <a:cs typeface="Times New Roman" panose="02020603050405020304" pitchFamily="18" charset="0"/>
              </a:rPr>
              <a:t>(1) E –&gt; TE’   (2)     E’ –&gt; +TE’  </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(3) E’ –&gt; </a:t>
            </a:r>
            <a:r>
              <a:rPr lang="en-US" altLang="zh-CN" sz="2200" dirty="0">
                <a:latin typeface="Times New Roman" panose="02020603050405020304" pitchFamily="18" charset="0"/>
                <a:cs typeface="Times New Roman" panose="02020603050405020304" pitchFamily="18" charset="0"/>
                <a:sym typeface="Symbol" pitchFamily="18" charset="2"/>
              </a:rPr>
              <a:t></a:t>
            </a:r>
            <a:r>
              <a:rPr lang="en-US" altLang="zh-CN" sz="2200" dirty="0">
                <a:latin typeface="Times New Roman" panose="02020603050405020304" pitchFamily="18" charset="0"/>
                <a:cs typeface="Times New Roman" panose="02020603050405020304" pitchFamily="18" charset="0"/>
              </a:rPr>
              <a:t>    (4) T –&gt; FT’ </a:t>
            </a:r>
          </a:p>
          <a:p>
            <a:pPr marL="342900" indent="-342900" fontAlgn="base">
              <a:spcBef>
                <a:spcPct val="20000"/>
              </a:spcBef>
              <a:spcAft>
                <a:spcPct val="0"/>
              </a:spcAft>
              <a:buNone/>
            </a:pPr>
            <a:r>
              <a:rPr lang="zh-CN"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(5)     T’ –&gt; *FT’    </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 (6) T’ –&gt; </a:t>
            </a:r>
            <a:r>
              <a:rPr lang="en-US" altLang="zh-CN" sz="2200" dirty="0">
                <a:latin typeface="Times New Roman" panose="02020603050405020304" pitchFamily="18" charset="0"/>
                <a:cs typeface="Times New Roman" panose="02020603050405020304" pitchFamily="18" charset="0"/>
                <a:sym typeface="Symbol" pitchFamily="18" charset="2"/>
              </a:rPr>
              <a:t></a:t>
            </a:r>
            <a:r>
              <a:rPr lang="en-US" altLang="zh-CN" sz="2200" dirty="0">
                <a:latin typeface="Times New Roman" panose="02020603050405020304" pitchFamily="18" charset="0"/>
                <a:cs typeface="Times New Roman" panose="02020603050405020304" pitchFamily="18" charset="0"/>
              </a:rPr>
              <a:t>      (7)      F –&gt; (E)       (8)      F –&gt; a</a:t>
            </a:r>
          </a:p>
        </p:txBody>
      </p:sp>
      <p:sp>
        <p:nvSpPr>
          <p:cNvPr id="7" name="灯片编号占位符 5"/>
          <p:cNvSpPr>
            <a:spLocks noGrp="1"/>
          </p:cNvSpPr>
          <p:nvPr>
            <p:ph type="sldNum" sz="quarter" idx="12"/>
          </p:nvPr>
        </p:nvSpPr>
        <p:spPr/>
        <p:txBody>
          <a:bodyPr/>
          <a:lstStyle/>
          <a:p>
            <a:fld id="{A4492CC8-8F1E-42BD-BCA9-FE3E32BE1234}" type="slidenum">
              <a:rPr lang="en-US" altLang="zh-CN"/>
              <a:pPr/>
              <a:t>33</a:t>
            </a:fld>
            <a:endParaRPr lang="en-US" altLang="zh-CN"/>
          </a:p>
        </p:txBody>
      </p:sp>
      <p:graphicFrame>
        <p:nvGraphicFramePr>
          <p:cNvPr id="8" name="Group 590"/>
          <p:cNvGraphicFramePr>
            <a:graphicFrameLocks/>
          </p:cNvGraphicFramePr>
          <p:nvPr>
            <p:extLst/>
          </p:nvPr>
        </p:nvGraphicFramePr>
        <p:xfrm>
          <a:off x="2133600" y="4623460"/>
          <a:ext cx="4419599" cy="2039104"/>
        </p:xfrm>
        <a:graphic>
          <a:graphicData uri="http://schemas.openxmlformats.org/drawingml/2006/table">
            <a:tbl>
              <a:tblPr/>
              <a:tblGrid>
                <a:gridCol w="697312">
                  <a:extLst>
                    <a:ext uri="{9D8B030D-6E8A-4147-A177-3AD203B41FA5}">
                      <a16:colId xmlns:a16="http://schemas.microsoft.com/office/drawing/2014/main" val="20000"/>
                    </a:ext>
                  </a:extLst>
                </a:gridCol>
                <a:gridCol w="566037">
                  <a:extLst>
                    <a:ext uri="{9D8B030D-6E8A-4147-A177-3AD203B41FA5}">
                      <a16:colId xmlns:a16="http://schemas.microsoft.com/office/drawing/2014/main" val="20001"/>
                    </a:ext>
                  </a:extLst>
                </a:gridCol>
                <a:gridCol w="630967">
                  <a:extLst>
                    <a:ext uri="{9D8B030D-6E8A-4147-A177-3AD203B41FA5}">
                      <a16:colId xmlns:a16="http://schemas.microsoft.com/office/drawing/2014/main" val="20002"/>
                    </a:ext>
                  </a:extLst>
                </a:gridCol>
                <a:gridCol w="630968">
                  <a:extLst>
                    <a:ext uri="{9D8B030D-6E8A-4147-A177-3AD203B41FA5}">
                      <a16:colId xmlns:a16="http://schemas.microsoft.com/office/drawing/2014/main" val="20003"/>
                    </a:ext>
                  </a:extLst>
                </a:gridCol>
                <a:gridCol w="630967">
                  <a:extLst>
                    <a:ext uri="{9D8B030D-6E8A-4147-A177-3AD203B41FA5}">
                      <a16:colId xmlns:a16="http://schemas.microsoft.com/office/drawing/2014/main" val="20004"/>
                    </a:ext>
                  </a:extLst>
                </a:gridCol>
                <a:gridCol w="632380">
                  <a:extLst>
                    <a:ext uri="{9D8B030D-6E8A-4147-A177-3AD203B41FA5}">
                      <a16:colId xmlns:a16="http://schemas.microsoft.com/office/drawing/2014/main" val="20005"/>
                    </a:ext>
                  </a:extLst>
                </a:gridCol>
                <a:gridCol w="630968">
                  <a:extLst>
                    <a:ext uri="{9D8B030D-6E8A-4147-A177-3AD203B41FA5}">
                      <a16:colId xmlns:a16="http://schemas.microsoft.com/office/drawing/2014/main" val="20006"/>
                    </a:ext>
                  </a:extLst>
                </a:gridCol>
              </a:tblGrid>
              <a:tr h="321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1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89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9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89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1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 name="Rectangle 4"/>
          <p:cNvSpPr>
            <a:spLocks noChangeArrowheads="1"/>
          </p:cNvSpPr>
          <p:nvPr/>
        </p:nvSpPr>
        <p:spPr bwMode="auto">
          <a:xfrm>
            <a:off x="1082674" y="2266108"/>
            <a:ext cx="3260725" cy="2224844"/>
          </a:xfrm>
          <a:prstGeom prst="rect">
            <a:avLst/>
          </a:prstGeom>
          <a:noFill/>
          <a:ln w="9525">
            <a:noFill/>
            <a:miter lim="800000"/>
            <a:headEnd/>
            <a:tailEnd/>
          </a:ln>
        </p:spPr>
        <p:txBody>
          <a:bodyPr/>
          <a:lstStyle/>
          <a:p>
            <a:pPr marL="342900" indent="-342900" algn="l">
              <a:spcBef>
                <a:spcPct val="20000"/>
              </a:spcBef>
            </a:pPr>
            <a:r>
              <a:rPr lang="zh-CN" altLang="en-US" sz="2000" dirty="0">
                <a:latin typeface="+mn-ea"/>
                <a:ea typeface="+mn-ea"/>
              </a:rPr>
              <a:t>非终结符的</a:t>
            </a:r>
            <a:r>
              <a:rPr lang="en-US" altLang="zh-CN" sz="2000" dirty="0">
                <a:latin typeface="+mn-ea"/>
                <a:ea typeface="+mn-ea"/>
              </a:rPr>
              <a:t>FIRST</a:t>
            </a:r>
            <a:r>
              <a:rPr lang="zh-CN" altLang="en-US" sz="2000" dirty="0">
                <a:latin typeface="+mn-ea"/>
                <a:ea typeface="+mn-ea"/>
              </a:rPr>
              <a:t>集合：</a:t>
            </a:r>
          </a:p>
          <a:p>
            <a:pPr marL="342900" indent="-342900" algn="l">
              <a:spcBef>
                <a:spcPct val="20000"/>
              </a:spcBef>
            </a:pPr>
            <a:r>
              <a:rPr lang="en-US" altLang="zh-CN" sz="2000" dirty="0">
                <a:latin typeface="Times New Roman" panose="02020603050405020304" pitchFamily="18" charset="0"/>
                <a:ea typeface="+mn-ea"/>
                <a:cs typeface="Times New Roman" panose="02020603050405020304" pitchFamily="18" charset="0"/>
              </a:rPr>
              <a:t>FIRST(E)=</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 a</a:t>
            </a:r>
            <a:r>
              <a:rPr lang="zh-CN" altLang="en-US" sz="2000" dirty="0">
                <a:latin typeface="Times New Roman" panose="02020603050405020304" pitchFamily="18" charset="0"/>
                <a:ea typeface="+mn-ea"/>
                <a:cs typeface="Times New Roman" panose="02020603050405020304" pitchFamily="18" charset="0"/>
              </a:rPr>
              <a:t>｝</a:t>
            </a:r>
          </a:p>
          <a:p>
            <a:pPr marL="342900" indent="-342900" algn="l">
              <a:spcBef>
                <a:spcPct val="20000"/>
              </a:spcBef>
            </a:pPr>
            <a:r>
              <a:rPr lang="en-US" altLang="zh-CN" sz="2000" dirty="0">
                <a:latin typeface="Times New Roman" panose="02020603050405020304" pitchFamily="18" charset="0"/>
                <a:ea typeface="+mn-ea"/>
                <a:cs typeface="Times New Roman" panose="02020603050405020304" pitchFamily="18" charset="0"/>
              </a:rPr>
              <a:t>FIRST(E’)=</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 </a:t>
            </a:r>
            <a:r>
              <a:rPr lang="zh-CN" altLang="zh-CN" sz="2000" dirty="0">
                <a:latin typeface="Times New Roman" panose="02020603050405020304" pitchFamily="18" charset="0"/>
                <a:ea typeface="+mn-ea"/>
                <a:cs typeface="Times New Roman" panose="02020603050405020304" pitchFamily="18" charset="0"/>
              </a:rPr>
              <a:t>ε</a:t>
            </a:r>
            <a:r>
              <a:rPr lang="zh-CN" altLang="en-US" sz="2000" dirty="0">
                <a:latin typeface="Times New Roman" panose="02020603050405020304" pitchFamily="18" charset="0"/>
                <a:ea typeface="+mn-ea"/>
                <a:cs typeface="Times New Roman" panose="02020603050405020304" pitchFamily="18" charset="0"/>
              </a:rPr>
              <a:t>｝</a:t>
            </a:r>
          </a:p>
          <a:p>
            <a:pPr marL="342900" indent="-342900" algn="l">
              <a:spcBef>
                <a:spcPct val="20000"/>
              </a:spcBef>
            </a:pPr>
            <a:r>
              <a:rPr lang="en-US" altLang="zh-CN" sz="2000" dirty="0">
                <a:latin typeface="Times New Roman" panose="02020603050405020304" pitchFamily="18" charset="0"/>
                <a:ea typeface="+mn-ea"/>
                <a:cs typeface="Times New Roman" panose="02020603050405020304" pitchFamily="18" charset="0"/>
              </a:rPr>
              <a:t>FIRST(T)=</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 a</a:t>
            </a:r>
            <a:r>
              <a:rPr lang="zh-CN" altLang="en-US" sz="2000" dirty="0">
                <a:latin typeface="Times New Roman" panose="02020603050405020304" pitchFamily="18" charset="0"/>
                <a:ea typeface="+mn-ea"/>
                <a:cs typeface="Times New Roman" panose="02020603050405020304" pitchFamily="18" charset="0"/>
              </a:rPr>
              <a:t>｝</a:t>
            </a:r>
          </a:p>
          <a:p>
            <a:pPr marL="342900" indent="-342900" algn="l">
              <a:spcBef>
                <a:spcPct val="20000"/>
              </a:spcBef>
            </a:pPr>
            <a:r>
              <a:rPr lang="en-US" altLang="zh-CN" sz="2000" dirty="0">
                <a:latin typeface="Times New Roman" panose="02020603050405020304" pitchFamily="18" charset="0"/>
                <a:ea typeface="+mn-ea"/>
                <a:cs typeface="Times New Roman" panose="02020603050405020304" pitchFamily="18" charset="0"/>
              </a:rPr>
              <a:t>FIRST(T’)=</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 </a:t>
            </a:r>
            <a:r>
              <a:rPr lang="zh-CN" altLang="zh-CN" sz="2000" dirty="0">
                <a:latin typeface="Times New Roman" panose="02020603050405020304" pitchFamily="18" charset="0"/>
                <a:ea typeface="+mn-ea"/>
                <a:cs typeface="Times New Roman" panose="02020603050405020304" pitchFamily="18" charset="0"/>
              </a:rPr>
              <a:t>ε</a:t>
            </a:r>
            <a:r>
              <a:rPr lang="zh-CN" altLang="en-US" sz="2000" dirty="0">
                <a:latin typeface="Times New Roman" panose="02020603050405020304" pitchFamily="18" charset="0"/>
                <a:ea typeface="+mn-ea"/>
                <a:cs typeface="Times New Roman" panose="02020603050405020304" pitchFamily="18" charset="0"/>
              </a:rPr>
              <a:t>｝</a:t>
            </a:r>
          </a:p>
          <a:p>
            <a:pPr marL="342900" indent="-342900" algn="l">
              <a:spcBef>
                <a:spcPct val="20000"/>
              </a:spcBef>
            </a:pPr>
            <a:r>
              <a:rPr lang="en-US" altLang="zh-CN" sz="2000" dirty="0">
                <a:latin typeface="Times New Roman" panose="02020603050405020304" pitchFamily="18" charset="0"/>
                <a:ea typeface="+mn-ea"/>
                <a:cs typeface="Times New Roman" panose="02020603050405020304" pitchFamily="18" charset="0"/>
              </a:rPr>
              <a:t>FIRST(F)=</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 a</a:t>
            </a:r>
            <a:r>
              <a:rPr lang="zh-CN" altLang="en-US" sz="2000" dirty="0">
                <a:latin typeface="Times New Roman" panose="02020603050405020304" pitchFamily="18" charset="0"/>
                <a:ea typeface="+mn-ea"/>
                <a:cs typeface="Times New Roman" panose="02020603050405020304" pitchFamily="18" charset="0"/>
              </a:rPr>
              <a:t>｝</a:t>
            </a:r>
          </a:p>
        </p:txBody>
      </p:sp>
      <p:sp>
        <p:nvSpPr>
          <p:cNvPr id="10" name="Rectangle 5"/>
          <p:cNvSpPr>
            <a:spLocks noChangeArrowheads="1"/>
          </p:cNvSpPr>
          <p:nvPr/>
        </p:nvSpPr>
        <p:spPr bwMode="auto">
          <a:xfrm>
            <a:off x="4697184" y="2266108"/>
            <a:ext cx="3712029" cy="2224844"/>
          </a:xfrm>
          <a:prstGeom prst="rect">
            <a:avLst/>
          </a:prstGeom>
          <a:noFill/>
          <a:ln w="9525">
            <a:noFill/>
            <a:miter lim="800000"/>
            <a:headEnd/>
            <a:tailEnd/>
          </a:ln>
        </p:spPr>
        <p:txBody>
          <a:bodyPr/>
          <a:lstStyle/>
          <a:p>
            <a:pPr marL="342900" indent="-342900" algn="l">
              <a:spcBef>
                <a:spcPct val="20000"/>
              </a:spcBef>
            </a:pPr>
            <a:r>
              <a:rPr lang="zh-CN" altLang="en-US" sz="2000" dirty="0" smtClean="0">
                <a:latin typeface="+mn-ea"/>
                <a:ea typeface="+mn-ea"/>
              </a:rPr>
              <a:t>非终结符</a:t>
            </a:r>
            <a:r>
              <a:rPr lang="zh-CN" altLang="en-US" sz="2000" dirty="0">
                <a:latin typeface="+mn-ea"/>
                <a:ea typeface="+mn-ea"/>
              </a:rPr>
              <a:t>的</a:t>
            </a:r>
            <a:r>
              <a:rPr lang="en-US" altLang="zh-CN" sz="2000" dirty="0">
                <a:latin typeface="+mn-ea"/>
                <a:ea typeface="+mn-ea"/>
              </a:rPr>
              <a:t>FOLLOW</a:t>
            </a:r>
            <a:r>
              <a:rPr lang="zh-CN" altLang="en-US" sz="2000" dirty="0">
                <a:latin typeface="+mn-ea"/>
                <a:ea typeface="+mn-ea"/>
              </a:rPr>
              <a:t>集合：</a:t>
            </a:r>
          </a:p>
          <a:p>
            <a:pPr marL="342900" indent="-342900" algn="l">
              <a:spcBef>
                <a:spcPct val="20000"/>
              </a:spcBef>
            </a:pPr>
            <a:r>
              <a:rPr lang="en-US" altLang="zh-CN" sz="2000" dirty="0">
                <a:latin typeface="Times New Roman" panose="02020603050405020304" pitchFamily="18" charset="0"/>
                <a:ea typeface="+mn-ea"/>
                <a:cs typeface="Times New Roman" panose="02020603050405020304" pitchFamily="18" charset="0"/>
              </a:rPr>
              <a:t>FOLLOW(E)=</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smtClean="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ea typeface="+mn-ea"/>
                <a:cs typeface="Times New Roman" panose="02020603050405020304" pitchFamily="18" charset="0"/>
              </a:rPr>
              <a:t>｝</a:t>
            </a:r>
            <a:endParaRPr lang="zh-CN" altLang="en-US" sz="2000" dirty="0">
              <a:latin typeface="Times New Roman" panose="02020603050405020304" pitchFamily="18" charset="0"/>
              <a:ea typeface="+mn-ea"/>
              <a:cs typeface="Times New Roman" panose="02020603050405020304" pitchFamily="18" charset="0"/>
            </a:endParaRPr>
          </a:p>
          <a:p>
            <a:pPr marL="342900" indent="-342900" algn="l">
              <a:spcBef>
                <a:spcPct val="20000"/>
              </a:spcBef>
            </a:pPr>
            <a:r>
              <a:rPr lang="en-US" altLang="zh-CN" sz="2000" dirty="0" smtClean="0">
                <a:latin typeface="Times New Roman" panose="02020603050405020304" pitchFamily="18" charset="0"/>
                <a:ea typeface="+mn-ea"/>
                <a:cs typeface="Times New Roman" panose="02020603050405020304" pitchFamily="18" charset="0"/>
              </a:rPr>
              <a:t>FOLLOW(E</a:t>
            </a:r>
            <a:r>
              <a:rPr lang="en-US" altLang="zh-CN" sz="2000" dirty="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ea typeface="+mn-ea"/>
                <a:cs typeface="Times New Roman" panose="02020603050405020304" pitchFamily="18" charset="0"/>
              </a:rPr>
              <a:t>)=</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smtClean="0">
                <a:latin typeface="Times New Roman" panose="02020603050405020304" pitchFamily="18" charset="0"/>
                <a:ea typeface="+mn-ea"/>
                <a:cs typeface="Times New Roman" panose="02020603050405020304" pitchFamily="18" charset="0"/>
              </a:rPr>
              <a:t>),$</a:t>
            </a:r>
            <a:r>
              <a:rPr lang="zh-CN" altLang="en-US" sz="2000" dirty="0" smtClean="0">
                <a:latin typeface="Times New Roman" panose="02020603050405020304" pitchFamily="18" charset="0"/>
                <a:ea typeface="+mn-ea"/>
                <a:cs typeface="Times New Roman" panose="02020603050405020304" pitchFamily="18" charset="0"/>
              </a:rPr>
              <a:t>｝</a:t>
            </a:r>
            <a:endParaRPr lang="zh-CN" altLang="en-US" sz="2000" dirty="0">
              <a:latin typeface="Times New Roman" panose="02020603050405020304" pitchFamily="18" charset="0"/>
              <a:ea typeface="+mn-ea"/>
              <a:cs typeface="Times New Roman" panose="02020603050405020304" pitchFamily="18" charset="0"/>
            </a:endParaRPr>
          </a:p>
          <a:p>
            <a:pPr marL="342900" indent="-342900" algn="l">
              <a:spcBef>
                <a:spcPct val="20000"/>
              </a:spcBef>
            </a:pPr>
            <a:r>
              <a:rPr lang="en-US" altLang="zh-CN" sz="2000" dirty="0">
                <a:latin typeface="Times New Roman" panose="02020603050405020304" pitchFamily="18" charset="0"/>
                <a:ea typeface="+mn-ea"/>
                <a:cs typeface="Times New Roman" panose="02020603050405020304" pitchFamily="18" charset="0"/>
              </a:rPr>
              <a:t>FOLLOW(T)=</a:t>
            </a:r>
            <a:r>
              <a:rPr lang="zh-CN" altLang="en-US" sz="2000" dirty="0" smtClean="0">
                <a:latin typeface="Times New Roman" panose="02020603050405020304" pitchFamily="18" charset="0"/>
                <a:ea typeface="+mn-ea"/>
                <a:cs typeface="Times New Roman" panose="02020603050405020304" pitchFamily="18" charset="0"/>
              </a:rPr>
              <a:t>｛＋</a:t>
            </a:r>
            <a:r>
              <a:rPr lang="en-US" altLang="zh-CN" sz="2000" dirty="0" smtClean="0">
                <a:latin typeface="Times New Roman" panose="02020603050405020304" pitchFamily="18" charset="0"/>
                <a:ea typeface="+mn-ea"/>
                <a:cs typeface="Times New Roman" panose="02020603050405020304" pitchFamily="18" charset="0"/>
              </a:rPr>
              <a:t>, ),$</a:t>
            </a:r>
            <a:r>
              <a:rPr lang="zh-CN" altLang="en-US" sz="2000" dirty="0" smtClean="0">
                <a:latin typeface="Times New Roman" panose="02020603050405020304" pitchFamily="18" charset="0"/>
                <a:ea typeface="+mn-ea"/>
                <a:cs typeface="Times New Roman" panose="02020603050405020304" pitchFamily="18" charset="0"/>
              </a:rPr>
              <a:t>｝</a:t>
            </a:r>
            <a:endParaRPr lang="zh-CN" altLang="en-US" sz="2000" dirty="0">
              <a:latin typeface="Times New Roman" panose="02020603050405020304" pitchFamily="18" charset="0"/>
              <a:ea typeface="+mn-ea"/>
              <a:cs typeface="Times New Roman" panose="02020603050405020304" pitchFamily="18" charset="0"/>
            </a:endParaRPr>
          </a:p>
          <a:p>
            <a:pPr marL="342900" indent="-342900" algn="l">
              <a:spcBef>
                <a:spcPct val="20000"/>
              </a:spcBef>
            </a:pPr>
            <a:r>
              <a:rPr lang="en-US" altLang="zh-CN" sz="2000" dirty="0" smtClean="0">
                <a:latin typeface="Times New Roman" panose="02020603050405020304" pitchFamily="18" charset="0"/>
                <a:ea typeface="+mn-ea"/>
                <a:cs typeface="Times New Roman" panose="02020603050405020304" pitchFamily="18" charset="0"/>
              </a:rPr>
              <a:t>FOLLOW(T</a:t>
            </a:r>
            <a:r>
              <a:rPr lang="en-US" altLang="zh-CN" sz="2000" dirty="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ea typeface="+mn-ea"/>
                <a:cs typeface="Times New Roman" panose="02020603050405020304" pitchFamily="18" charset="0"/>
              </a:rPr>
              <a:t>)=</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smtClean="0">
                <a:latin typeface="Times New Roman" panose="02020603050405020304" pitchFamily="18" charset="0"/>
                <a:ea typeface="+mn-ea"/>
                <a:cs typeface="Times New Roman" panose="02020603050405020304" pitchFamily="18" charset="0"/>
              </a:rPr>
              <a:t>, ),$}                    </a:t>
            </a:r>
            <a:endParaRPr lang="en-US" altLang="zh-CN" sz="2000" dirty="0">
              <a:latin typeface="Times New Roman" panose="02020603050405020304" pitchFamily="18" charset="0"/>
              <a:ea typeface="+mn-ea"/>
              <a:cs typeface="Times New Roman" panose="02020603050405020304" pitchFamily="18" charset="0"/>
            </a:endParaRPr>
          </a:p>
          <a:p>
            <a:pPr marL="342900" indent="-342900" algn="l">
              <a:spcBef>
                <a:spcPct val="20000"/>
              </a:spcBef>
            </a:pPr>
            <a:r>
              <a:rPr lang="en-US" altLang="zh-CN" sz="2000" dirty="0">
                <a:latin typeface="Times New Roman" panose="02020603050405020304" pitchFamily="18" charset="0"/>
                <a:ea typeface="+mn-ea"/>
                <a:cs typeface="Times New Roman" panose="02020603050405020304" pitchFamily="18" charset="0"/>
              </a:rPr>
              <a:t>FOLLOW(F)=</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a:t>
            </a:r>
            <a:r>
              <a:rPr lang="zh-CN" altLang="en-US" sz="2000" dirty="0" smtClean="0">
                <a:latin typeface="Times New Roman" panose="02020603050405020304" pitchFamily="18" charset="0"/>
                <a:ea typeface="+mn-ea"/>
                <a:cs typeface="Times New Roman" panose="02020603050405020304" pitchFamily="18" charset="0"/>
              </a:rPr>
              <a:t>＋</a:t>
            </a:r>
            <a:r>
              <a:rPr lang="en-US" altLang="zh-CN" sz="2000" dirty="0" smtClean="0">
                <a:latin typeface="Times New Roman" panose="02020603050405020304" pitchFamily="18" charset="0"/>
                <a:ea typeface="+mn-ea"/>
                <a:cs typeface="Times New Roman" panose="02020603050405020304" pitchFamily="18" charset="0"/>
              </a:rPr>
              <a:t>, ), $}</a:t>
            </a:r>
            <a:r>
              <a:rPr lang="en-US" altLang="zh-CN" sz="2000" dirty="0" smtClean="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342900" indent="-342900" algn="l">
              <a:spcBef>
                <a:spcPct val="20000"/>
              </a:spcBef>
              <a:buFontTx/>
              <a:buChar char="•"/>
            </a:pPr>
            <a:endParaRPr lang="en-US" altLang="zh-CN" sz="2000" dirty="0">
              <a:latin typeface="Arial" charset="0"/>
            </a:endParaRPr>
          </a:p>
        </p:txBody>
      </p:sp>
    </p:spTree>
    <p:extLst>
      <p:ext uri="{BB962C8B-B14F-4D97-AF65-F5344CB8AC3E}">
        <p14:creationId xmlns:p14="http://schemas.microsoft.com/office/powerpoint/2010/main" val="12933146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预测分析程序</a:t>
            </a:r>
            <a:endParaRPr lang="zh-CN" altLang="en-US" dirty="0"/>
          </a:p>
        </p:txBody>
      </p:sp>
      <p:sp>
        <p:nvSpPr>
          <p:cNvPr id="3" name="内容占位符 2"/>
          <p:cNvSpPr>
            <a:spLocks noGrp="1"/>
          </p:cNvSpPr>
          <p:nvPr>
            <p:ph idx="1"/>
          </p:nvPr>
        </p:nvSpPr>
        <p:spPr>
          <a:xfrm>
            <a:off x="496981" y="1295400"/>
            <a:ext cx="8339231" cy="1676399"/>
          </a:xfrm>
        </p:spPr>
        <p:txBody>
          <a:bodyPr>
            <a:normAutofit fontScale="70000" lnSpcReduction="20000"/>
          </a:bodyPr>
          <a:lstStyle/>
          <a:p>
            <a:pPr>
              <a:lnSpc>
                <a:spcPct val="120000"/>
              </a:lnSpc>
              <a:spcBef>
                <a:spcPts val="600"/>
              </a:spcBef>
            </a:pPr>
            <a:r>
              <a:rPr lang="zh-CN" altLang="en-US" dirty="0"/>
              <a:t>输入：一个串</a:t>
            </a:r>
            <a:r>
              <a:rPr lang="en-US" altLang="zh-CN" dirty="0"/>
              <a:t>w</a:t>
            </a:r>
            <a:r>
              <a:rPr lang="zh-CN" altLang="en-US" dirty="0"/>
              <a:t>和文法</a:t>
            </a:r>
            <a:r>
              <a:rPr lang="en-US" altLang="zh-CN" dirty="0"/>
              <a:t>G</a:t>
            </a:r>
            <a:r>
              <a:rPr lang="zh-CN" altLang="en-US" dirty="0"/>
              <a:t>的分析表 </a:t>
            </a:r>
            <a:r>
              <a:rPr lang="en-US" altLang="zh-CN" dirty="0"/>
              <a:t>M</a:t>
            </a:r>
          </a:p>
          <a:p>
            <a:pPr>
              <a:lnSpc>
                <a:spcPct val="120000"/>
              </a:lnSpc>
              <a:spcBef>
                <a:spcPts val="600"/>
              </a:spcBef>
            </a:pPr>
            <a:r>
              <a:rPr lang="zh-CN" altLang="en-US" dirty="0"/>
              <a:t>输出：如果</a:t>
            </a:r>
            <a:r>
              <a:rPr lang="en-US" altLang="zh-CN" dirty="0"/>
              <a:t>w</a:t>
            </a:r>
            <a:r>
              <a:rPr lang="zh-CN" altLang="en-US" dirty="0"/>
              <a:t>在</a:t>
            </a:r>
            <a:r>
              <a:rPr lang="en-US" altLang="zh-CN" dirty="0"/>
              <a:t>L(G )</a:t>
            </a:r>
            <a:r>
              <a:rPr lang="zh-CN" altLang="en-US" dirty="0"/>
              <a:t>中，输出</a:t>
            </a:r>
            <a:r>
              <a:rPr lang="en-US" altLang="zh-CN" dirty="0"/>
              <a:t>w</a:t>
            </a:r>
            <a:r>
              <a:rPr lang="zh-CN" altLang="en-US" dirty="0"/>
              <a:t>的最左推导；否则给出错误指示</a:t>
            </a:r>
          </a:p>
          <a:p>
            <a:pPr>
              <a:lnSpc>
                <a:spcPct val="120000"/>
              </a:lnSpc>
              <a:spcBef>
                <a:spcPts val="600"/>
              </a:spcBef>
            </a:pPr>
            <a:r>
              <a:rPr lang="zh-CN" altLang="en-US" dirty="0"/>
              <a:t>方法：最初，语法分析器的格局如下：输入缓冲区中是</a:t>
            </a:r>
            <a:r>
              <a:rPr lang="en-US" altLang="zh-CN" dirty="0"/>
              <a:t>w$</a:t>
            </a:r>
            <a:r>
              <a:rPr lang="zh-CN" altLang="en-US" dirty="0"/>
              <a:t>，</a:t>
            </a:r>
            <a:r>
              <a:rPr lang="en-US" altLang="zh-CN" dirty="0"/>
              <a:t>G</a:t>
            </a:r>
            <a:r>
              <a:rPr lang="zh-CN" altLang="en-US" dirty="0"/>
              <a:t>的开始符号位于栈顶，其下面是</a:t>
            </a:r>
            <a:r>
              <a:rPr lang="en-US" altLang="zh-CN" dirty="0"/>
              <a:t>$</a:t>
            </a:r>
            <a:r>
              <a:rPr lang="zh-CN" altLang="en-US" dirty="0"/>
              <a:t>。下面的程序使用预测分析表</a:t>
            </a:r>
            <a:r>
              <a:rPr lang="en-US" altLang="zh-CN" dirty="0"/>
              <a:t>M</a:t>
            </a:r>
            <a:r>
              <a:rPr lang="zh-CN" altLang="en-US" dirty="0"/>
              <a:t>生成了处理这个输入的预测分析过程</a:t>
            </a:r>
          </a:p>
        </p:txBody>
      </p:sp>
      <p:sp>
        <p:nvSpPr>
          <p:cNvPr id="4" name="灯片编号占位符 3"/>
          <p:cNvSpPr>
            <a:spLocks noGrp="1"/>
          </p:cNvSpPr>
          <p:nvPr>
            <p:ph type="sldNum" sz="quarter" idx="12"/>
          </p:nvPr>
        </p:nvSpPr>
        <p:spPr/>
        <p:txBody>
          <a:bodyPr/>
          <a:lstStyle/>
          <a:p>
            <a:fld id="{C7405AFD-080E-491B-92A4-8F73F2BA2036}" type="slidenum">
              <a:rPr lang="en-US" altLang="zh-CN" smtClean="0"/>
              <a:pPr/>
              <a:t>34</a:t>
            </a:fld>
            <a:endParaRPr lang="en-US" altLang="zh-CN" dirty="0"/>
          </a:p>
        </p:txBody>
      </p:sp>
      <p:sp>
        <p:nvSpPr>
          <p:cNvPr id="5" name="内容占位符 1"/>
          <p:cNvSpPr txBox="1">
            <a:spLocks/>
          </p:cNvSpPr>
          <p:nvPr/>
        </p:nvSpPr>
        <p:spPr bwMode="auto">
          <a:xfrm>
            <a:off x="711973" y="2935513"/>
            <a:ext cx="7879577" cy="3340155"/>
          </a:xfrm>
          <a:prstGeom prst="rect">
            <a:avLst/>
          </a:prstGeom>
          <a:solidFill>
            <a:schemeClr val="accent4">
              <a:lumMod val="20000"/>
              <a:lumOff val="80000"/>
            </a:schemeClr>
          </a:solidFill>
          <a:ln w="9525">
            <a:solidFill>
              <a:schemeClr val="tx1"/>
            </a:solidFill>
            <a:miter lim="800000"/>
            <a:headEnd/>
            <a:tailEnd/>
          </a:ln>
        </p:spPr>
        <p:txBody>
          <a:bodyPr/>
          <a:lstStyle>
            <a:lvl1pPr marL="273050" indent="-27305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eaLnBrk="1" hangingPunct="1">
              <a:lnSpc>
                <a:spcPts val="1500"/>
              </a:lnSpc>
              <a:spcBef>
                <a:spcPts val="600"/>
              </a:spcBef>
              <a:buSzPct val="100000"/>
              <a:buFont typeface="Symbol" panose="05050102010706020507" pitchFamily="18" charset="2"/>
              <a:buNone/>
              <a:defRPr/>
            </a:pPr>
            <a:r>
              <a:rPr lang="zh-CN" altLang="en-US" sz="1600" b="1" dirty="0" smtClean="0">
                <a:latin typeface="Times New Roman" panose="02020603050405020304" pitchFamily="18" charset="0"/>
                <a:ea typeface="华文楷体" panose="02010600040101010101" pitchFamily="2" charset="-122"/>
              </a:rPr>
              <a:t>设置</a:t>
            </a:r>
            <a:r>
              <a:rPr lang="en-US" altLang="zh-CN" sz="1600" b="1" i="1" dirty="0" err="1" smtClean="0">
                <a:latin typeface="Times New Roman" panose="02020603050405020304" pitchFamily="18" charset="0"/>
                <a:ea typeface="华文楷体" panose="02010600040101010101" pitchFamily="2" charset="-122"/>
              </a:rPr>
              <a:t>ip</a:t>
            </a:r>
            <a:r>
              <a:rPr lang="zh-CN" altLang="en-US" sz="1600" b="1" dirty="0" smtClean="0">
                <a:latin typeface="Times New Roman" panose="02020603050405020304" pitchFamily="18" charset="0"/>
                <a:ea typeface="华文楷体" panose="02010600040101010101" pitchFamily="2" charset="-122"/>
              </a:rPr>
              <a:t>使它指向</a:t>
            </a:r>
            <a:r>
              <a:rPr lang="en-US" altLang="zh-CN" sz="1600" b="1" i="1" dirty="0" smtClean="0">
                <a:latin typeface="Times New Roman" panose="02020603050405020304" pitchFamily="18" charset="0"/>
                <a:ea typeface="华文楷体" panose="02010600040101010101" pitchFamily="2" charset="-122"/>
              </a:rPr>
              <a:t>w</a:t>
            </a:r>
            <a:r>
              <a:rPr lang="zh-CN" altLang="en-US" sz="1600" b="1" dirty="0" smtClean="0">
                <a:latin typeface="Times New Roman" panose="02020603050405020304" pitchFamily="18" charset="0"/>
                <a:ea typeface="华文楷体" panose="02010600040101010101" pitchFamily="2" charset="-122"/>
              </a:rPr>
              <a:t>的第一个符号，其中</a:t>
            </a:r>
            <a:r>
              <a:rPr lang="en-US" altLang="zh-CN" sz="1600" b="1" i="1" dirty="0" err="1" smtClean="0">
                <a:latin typeface="Times New Roman" panose="02020603050405020304" pitchFamily="18" charset="0"/>
              </a:rPr>
              <a:t>ip</a:t>
            </a:r>
            <a:r>
              <a:rPr lang="en-US" altLang="zh-CN" sz="1600" b="1" i="1" dirty="0" smtClean="0">
                <a:latin typeface="Times New Roman" panose="02020603050405020304" pitchFamily="18" charset="0"/>
              </a:rPr>
              <a:t> </a:t>
            </a:r>
            <a:r>
              <a:rPr lang="zh-CN" altLang="en-US" sz="1600" b="1" dirty="0" smtClean="0">
                <a:latin typeface="华文楷体" panose="02010600040101010101" pitchFamily="2" charset="-122"/>
                <a:ea typeface="华文楷体" panose="02010600040101010101" pitchFamily="2" charset="-122"/>
              </a:rPr>
              <a:t>是输入指针；</a:t>
            </a:r>
            <a:endParaRPr lang="en-US" altLang="zh-CN" sz="1600" b="1" dirty="0" smtClean="0">
              <a:latin typeface="华文楷体" panose="02010600040101010101" pitchFamily="2" charset="-122"/>
              <a:ea typeface="华文楷体" panose="02010600040101010101" pitchFamily="2" charset="-122"/>
            </a:endParaRPr>
          </a:p>
          <a:p>
            <a:pPr algn="l" eaLnBrk="1" hangingPunct="1">
              <a:lnSpc>
                <a:spcPts val="1500"/>
              </a:lnSpc>
              <a:spcBef>
                <a:spcPts val="600"/>
              </a:spcBef>
              <a:buSzPct val="100000"/>
              <a:buFont typeface="Symbol" panose="05050102010706020507" pitchFamily="18" charset="2"/>
              <a:buNone/>
              <a:defRPr/>
            </a:pPr>
            <a:r>
              <a:rPr lang="zh-CN" altLang="en-US" sz="1600" b="1" dirty="0" smtClean="0">
                <a:latin typeface="Times New Roman" panose="02020603050405020304" pitchFamily="18" charset="0"/>
                <a:ea typeface="华文楷体" panose="02010600040101010101" pitchFamily="2" charset="-122"/>
              </a:rPr>
              <a:t>令</a:t>
            </a:r>
            <a:r>
              <a:rPr lang="en-US" altLang="zh-CN" sz="1600" b="1" i="1" dirty="0" smtClean="0">
                <a:latin typeface="Times New Roman" panose="02020603050405020304" pitchFamily="18" charset="0"/>
                <a:ea typeface="华文楷体" panose="02010600040101010101" pitchFamily="2" charset="-122"/>
              </a:rPr>
              <a:t>X</a:t>
            </a:r>
            <a:r>
              <a:rPr lang="en-US" altLang="zh-CN" sz="1600" b="1" dirty="0" smtClean="0">
                <a:latin typeface="Times New Roman" panose="02020603050405020304" pitchFamily="18" charset="0"/>
                <a:ea typeface="华文楷体" panose="02010600040101010101" pitchFamily="2" charset="-122"/>
              </a:rPr>
              <a:t>=</a:t>
            </a:r>
            <a:r>
              <a:rPr lang="zh-CN" altLang="en-US" sz="1600" b="1" dirty="0" smtClean="0">
                <a:latin typeface="Times New Roman" panose="02020603050405020304" pitchFamily="18" charset="0"/>
                <a:ea typeface="华文楷体" panose="02010600040101010101" pitchFamily="2" charset="-122"/>
              </a:rPr>
              <a:t>栈顶符号；</a:t>
            </a:r>
            <a:endParaRPr lang="en-US" altLang="zh-CN" sz="1600" b="1" dirty="0" smtClean="0">
              <a:latin typeface="Times New Roman" panose="02020603050405020304" pitchFamily="18" charset="0"/>
              <a:ea typeface="华文楷体" panose="02010600040101010101" pitchFamily="2" charset="-122"/>
            </a:endParaRPr>
          </a:p>
          <a:p>
            <a:pPr algn="l" eaLnBrk="1" hangingPunct="1">
              <a:lnSpc>
                <a:spcPts val="1500"/>
              </a:lnSpc>
              <a:spcBef>
                <a:spcPts val="600"/>
              </a:spcBef>
              <a:buSzPct val="100000"/>
              <a:buFont typeface="Symbol" panose="05050102010706020507" pitchFamily="18" charset="2"/>
              <a:buNone/>
              <a:defRPr/>
            </a:pPr>
            <a:r>
              <a:rPr lang="en-US" altLang="zh-CN" sz="1600" b="1" dirty="0">
                <a:latin typeface="Times New Roman" panose="02020603050405020304" pitchFamily="18" charset="0"/>
                <a:ea typeface="华文楷体" panose="02010600040101010101" pitchFamily="2" charset="-122"/>
              </a:rPr>
              <a:t>w</a:t>
            </a:r>
            <a:r>
              <a:rPr lang="en-US" altLang="zh-CN" sz="1600" b="1" dirty="0" smtClean="0">
                <a:latin typeface="Times New Roman" panose="02020603050405020304" pitchFamily="18" charset="0"/>
                <a:ea typeface="华文楷体" panose="02010600040101010101" pitchFamily="2" charset="-122"/>
              </a:rPr>
              <a:t>hile </a:t>
            </a:r>
            <a:r>
              <a:rPr lang="en-US" altLang="zh-CN" sz="1600" b="1" dirty="0" smtClean="0">
                <a:latin typeface="Times New Roman" panose="02020603050405020304" pitchFamily="18" charset="0"/>
                <a:ea typeface="楷体" panose="02010609060101010101" pitchFamily="49" charset="-122"/>
              </a:rPr>
              <a:t> ( </a:t>
            </a:r>
            <a:r>
              <a:rPr lang="en-US" altLang="zh-CN" sz="1600" b="1" i="1" dirty="0" smtClean="0">
                <a:latin typeface="Times New Roman" panose="02020603050405020304" pitchFamily="18" charset="0"/>
              </a:rPr>
              <a:t>X </a:t>
            </a:r>
            <a:r>
              <a:rPr lang="en-US" altLang="zh-CN" sz="1600" b="1" dirty="0" smtClean="0">
                <a:latin typeface="Times New Roman" panose="02020603050405020304" pitchFamily="18" charset="0"/>
              </a:rPr>
              <a:t>≠ </a:t>
            </a:r>
            <a:r>
              <a:rPr lang="zh-CN" altLang="en-US" sz="1600" b="1" dirty="0" smtClean="0">
                <a:latin typeface="Times New Roman" panose="02020603050405020304" pitchFamily="18" charset="0"/>
              </a:rPr>
              <a:t>＄</a:t>
            </a:r>
            <a:r>
              <a:rPr lang="en-US" altLang="zh-CN" sz="1600" b="1" dirty="0" smtClean="0">
                <a:latin typeface="Times New Roman" panose="02020603050405020304" pitchFamily="18" charset="0"/>
              </a:rPr>
              <a:t> </a:t>
            </a:r>
            <a:r>
              <a:rPr lang="en-US" altLang="zh-CN" sz="1600" b="1" dirty="0" smtClean="0">
                <a:latin typeface="Times New Roman" panose="02020603050405020304" pitchFamily="18" charset="0"/>
                <a:ea typeface="楷体" panose="02010609060101010101" pitchFamily="49" charset="-122"/>
              </a:rPr>
              <a:t>)</a:t>
            </a:r>
            <a:r>
              <a:rPr lang="zh-CN" altLang="en-US" sz="1600" b="1" dirty="0" smtClean="0">
                <a:latin typeface="Times New Roman" panose="02020603050405020304" pitchFamily="18" charset="0"/>
                <a:ea typeface="华文楷体" panose="02010600040101010101" pitchFamily="2" charset="-122"/>
              </a:rPr>
              <a:t>｛</a:t>
            </a:r>
            <a:r>
              <a:rPr lang="en-US" altLang="zh-CN" sz="1600" b="1" dirty="0" smtClean="0">
                <a:latin typeface="Times New Roman" panose="02020603050405020304" pitchFamily="18" charset="0"/>
                <a:ea typeface="华文楷体" panose="02010600040101010101" pitchFamily="2" charset="-122"/>
              </a:rPr>
              <a:t>     </a:t>
            </a:r>
            <a:r>
              <a:rPr lang="en-US" altLang="zh-CN" sz="1600" b="1" dirty="0" smtClean="0">
                <a:latin typeface="Times New Roman" panose="02020603050405020304" pitchFamily="18" charset="0"/>
                <a:ea typeface="楷体" panose="02010609060101010101" pitchFamily="49" charset="-122"/>
              </a:rPr>
              <a:t>/* </a:t>
            </a:r>
            <a:r>
              <a:rPr lang="zh-CN" altLang="en-US" sz="1600" b="1" dirty="0" smtClean="0">
                <a:latin typeface="Times New Roman" panose="02020603050405020304" pitchFamily="18" charset="0"/>
                <a:ea typeface="楷体" panose="02010609060101010101" pitchFamily="49" charset="-122"/>
              </a:rPr>
              <a:t>栈非空 </a:t>
            </a:r>
            <a:r>
              <a:rPr lang="en-US" altLang="zh-CN" sz="1600" b="1" dirty="0" smtClean="0">
                <a:latin typeface="Times New Roman" panose="02020603050405020304" pitchFamily="18" charset="0"/>
                <a:ea typeface="楷体" panose="02010609060101010101" pitchFamily="49" charset="-122"/>
              </a:rPr>
              <a:t>*/ </a:t>
            </a:r>
          </a:p>
          <a:p>
            <a:pPr algn="l" eaLnBrk="1" hangingPunct="1">
              <a:lnSpc>
                <a:spcPts val="1500"/>
              </a:lnSpc>
              <a:spcBef>
                <a:spcPts val="600"/>
              </a:spcBef>
              <a:buSzPct val="100000"/>
              <a:buFont typeface="Symbol" panose="05050102010706020507" pitchFamily="18" charset="2"/>
              <a:buNone/>
              <a:defRPr/>
            </a:pPr>
            <a:r>
              <a:rPr lang="en-US" altLang="zh-CN" sz="1600" b="1" i="1" dirty="0" smtClean="0">
                <a:latin typeface="Times New Roman" panose="02020603050405020304" pitchFamily="18" charset="0"/>
                <a:ea typeface="楷体" panose="02010609060101010101" pitchFamily="49" charset="-122"/>
              </a:rPr>
              <a:t>            </a:t>
            </a:r>
            <a:r>
              <a:rPr lang="en-US" altLang="zh-CN" sz="1600" b="1" dirty="0" smtClean="0">
                <a:latin typeface="Times New Roman" panose="02020603050405020304" pitchFamily="18" charset="0"/>
                <a:ea typeface="楷体" panose="02010609060101010101" pitchFamily="49" charset="-122"/>
              </a:rPr>
              <a:t>if</a:t>
            </a:r>
            <a:r>
              <a:rPr lang="en-US" altLang="zh-CN" sz="1600" b="1" i="1" dirty="0" smtClean="0">
                <a:latin typeface="Times New Roman" panose="02020603050405020304" pitchFamily="18" charset="0"/>
                <a:ea typeface="楷体" panose="02010609060101010101" pitchFamily="49" charset="-122"/>
              </a:rPr>
              <a:t> </a:t>
            </a:r>
            <a:r>
              <a:rPr lang="en-US" altLang="zh-CN" sz="1600" b="1" dirty="0" smtClean="0">
                <a:latin typeface="Times New Roman" panose="02020603050405020304" pitchFamily="18" charset="0"/>
                <a:ea typeface="楷体" panose="02010609060101010101" pitchFamily="49" charset="-122"/>
              </a:rPr>
              <a:t>( </a:t>
            </a:r>
            <a:r>
              <a:rPr lang="en-US" altLang="zh-CN" sz="1600" b="1" i="1" dirty="0" smtClean="0">
                <a:latin typeface="Times New Roman" panose="02020603050405020304" pitchFamily="18" charset="0"/>
                <a:ea typeface="楷体" panose="02010609060101010101" pitchFamily="49" charset="-122"/>
              </a:rPr>
              <a:t>X </a:t>
            </a:r>
            <a:r>
              <a:rPr lang="zh-CN" altLang="en-US" sz="1600" b="1" dirty="0" smtClean="0">
                <a:latin typeface="Times New Roman" panose="02020603050405020304" pitchFamily="18" charset="0"/>
                <a:ea typeface="楷体" panose="02010609060101010101" pitchFamily="49" charset="-122"/>
              </a:rPr>
              <a:t>等于</a:t>
            </a:r>
            <a:r>
              <a:rPr lang="en-US" altLang="zh-CN" sz="1600" b="1" i="1" dirty="0" err="1" smtClean="0">
                <a:latin typeface="Times New Roman" panose="02020603050405020304" pitchFamily="18" charset="0"/>
              </a:rPr>
              <a:t>ip</a:t>
            </a:r>
            <a:r>
              <a:rPr lang="zh-CN" altLang="en-US" sz="1600" b="1" dirty="0" smtClean="0">
                <a:latin typeface="华文楷体" panose="02010600040101010101" pitchFamily="2" charset="-122"/>
                <a:ea typeface="华文楷体" panose="02010600040101010101" pitchFamily="2" charset="-122"/>
              </a:rPr>
              <a:t>所指向的符号</a:t>
            </a:r>
            <a:r>
              <a:rPr lang="en-US" altLang="zh-CN" sz="1600" b="1" i="1" dirty="0" smtClean="0">
                <a:latin typeface="Times New Roman" panose="02020603050405020304" pitchFamily="18" charset="0"/>
                <a:ea typeface="楷体" panose="02010609060101010101" pitchFamily="49" charset="-122"/>
              </a:rPr>
              <a:t>a</a:t>
            </a:r>
            <a:r>
              <a:rPr lang="en-US" altLang="zh-CN" sz="1600" b="1" dirty="0" smtClean="0">
                <a:latin typeface="Times New Roman" panose="02020603050405020304" pitchFamily="18" charset="0"/>
                <a:ea typeface="楷体" panose="02010609060101010101" pitchFamily="49" charset="-122"/>
              </a:rPr>
              <a:t>) </a:t>
            </a:r>
            <a:r>
              <a:rPr lang="zh-CN" altLang="en-US" sz="1600" b="1" dirty="0" smtClean="0">
                <a:latin typeface="Times New Roman" panose="02020603050405020304" pitchFamily="18" charset="0"/>
                <a:ea typeface="楷体" panose="02010609060101010101" pitchFamily="49" charset="-122"/>
              </a:rPr>
              <a:t>执行栈的弹出操作，将</a:t>
            </a:r>
            <a:r>
              <a:rPr lang="en-US" altLang="zh-CN" sz="1600" b="1" i="1" dirty="0" err="1" smtClean="0">
                <a:latin typeface="Times New Roman" panose="02020603050405020304" pitchFamily="18" charset="0"/>
              </a:rPr>
              <a:t>ip</a:t>
            </a:r>
            <a:r>
              <a:rPr lang="zh-CN" altLang="en-US" sz="1600" b="1" dirty="0" smtClean="0">
                <a:latin typeface="华文楷体" panose="02010600040101010101" pitchFamily="2" charset="-122"/>
                <a:ea typeface="华文楷体" panose="02010600040101010101" pitchFamily="2" charset="-122"/>
              </a:rPr>
              <a:t>向前移动一个位置；</a:t>
            </a:r>
            <a:endParaRPr lang="en-US" altLang="zh-CN" sz="1600" b="1" dirty="0" smtClean="0">
              <a:latin typeface="华文楷体" panose="02010600040101010101" pitchFamily="2" charset="-122"/>
              <a:ea typeface="华文楷体" panose="02010600040101010101" pitchFamily="2" charset="-122"/>
            </a:endParaRPr>
          </a:p>
          <a:p>
            <a:pPr algn="l" eaLnBrk="1" hangingPunct="1">
              <a:lnSpc>
                <a:spcPts val="1500"/>
              </a:lnSpc>
              <a:spcBef>
                <a:spcPts val="600"/>
              </a:spcBef>
              <a:buSzPct val="100000"/>
              <a:defRPr/>
            </a:pPr>
            <a:r>
              <a:rPr lang="en-US" altLang="zh-CN" sz="1600" b="1" dirty="0" smtClean="0">
                <a:latin typeface="Times New Roman" panose="02020603050405020304" pitchFamily="18" charset="0"/>
                <a:ea typeface="楷体" panose="02010609060101010101" pitchFamily="49" charset="-122"/>
              </a:rPr>
              <a:t>            else  if ( </a:t>
            </a:r>
            <a:r>
              <a:rPr lang="en-US" altLang="zh-CN" sz="1600" b="1" i="1" dirty="0" smtClean="0">
                <a:latin typeface="Times New Roman" panose="02020603050405020304" pitchFamily="18" charset="0"/>
                <a:ea typeface="楷体" panose="02010609060101010101" pitchFamily="49" charset="-122"/>
              </a:rPr>
              <a:t>M</a:t>
            </a:r>
            <a:r>
              <a:rPr lang="zh-CN" altLang="en-US" sz="1600" b="1" dirty="0" smtClean="0">
                <a:latin typeface="Times New Roman" panose="02020603050405020304" pitchFamily="18" charset="0"/>
                <a:ea typeface="楷体" panose="02010609060101010101" pitchFamily="49" charset="-122"/>
              </a:rPr>
              <a:t>是一个终结符号</a:t>
            </a:r>
            <a:r>
              <a:rPr lang="en-US" altLang="zh-CN" sz="1600" b="1" dirty="0" smtClean="0">
                <a:latin typeface="Times New Roman" panose="02020603050405020304" pitchFamily="18" charset="0"/>
                <a:ea typeface="楷体" panose="02010609060101010101" pitchFamily="49" charset="-122"/>
              </a:rPr>
              <a:t>)  </a:t>
            </a:r>
            <a:r>
              <a:rPr lang="en-US" altLang="zh-CN" sz="1600" b="1" i="1" dirty="0" smtClean="0">
                <a:latin typeface="Times New Roman" panose="02020603050405020304" pitchFamily="18" charset="0"/>
                <a:ea typeface="楷体" panose="02010609060101010101" pitchFamily="49" charset="-122"/>
              </a:rPr>
              <a:t>error</a:t>
            </a:r>
            <a:r>
              <a:rPr lang="en-US" altLang="zh-CN" sz="1600" b="1" dirty="0" smtClean="0">
                <a:latin typeface="Times New Roman" panose="02020603050405020304" pitchFamily="18" charset="0"/>
                <a:ea typeface="楷体" panose="02010609060101010101" pitchFamily="49" charset="-122"/>
              </a:rPr>
              <a:t> ( ) ;</a:t>
            </a:r>
          </a:p>
          <a:p>
            <a:pPr algn="l" eaLnBrk="1" hangingPunct="1">
              <a:lnSpc>
                <a:spcPts val="1500"/>
              </a:lnSpc>
              <a:spcBef>
                <a:spcPts val="600"/>
              </a:spcBef>
              <a:buSzPct val="100000"/>
              <a:defRPr/>
            </a:pPr>
            <a:r>
              <a:rPr lang="en-US" altLang="zh-CN" sz="1600" b="1" dirty="0" smtClean="0">
                <a:latin typeface="Times New Roman" panose="02020603050405020304" pitchFamily="18" charset="0"/>
                <a:ea typeface="楷体" panose="02010609060101010101" pitchFamily="49" charset="-122"/>
              </a:rPr>
              <a:t>            else  if ( </a:t>
            </a:r>
            <a:r>
              <a:rPr lang="en-US" altLang="zh-CN" sz="1600" b="1" i="1" dirty="0" smtClean="0">
                <a:latin typeface="Times New Roman" panose="02020603050405020304" pitchFamily="18" charset="0"/>
                <a:ea typeface="楷体" panose="02010609060101010101" pitchFamily="49" charset="-122"/>
              </a:rPr>
              <a:t>M</a:t>
            </a:r>
            <a:r>
              <a:rPr lang="en-US" altLang="zh-CN" sz="1600" b="1" dirty="0" smtClean="0">
                <a:latin typeface="Times New Roman" panose="02020603050405020304" pitchFamily="18" charset="0"/>
                <a:ea typeface="楷体" panose="02010609060101010101" pitchFamily="49" charset="-122"/>
              </a:rPr>
              <a:t>[</a:t>
            </a:r>
            <a:r>
              <a:rPr lang="en-US" altLang="zh-CN" sz="1600" b="1" i="1" dirty="0" smtClean="0">
                <a:latin typeface="Times New Roman" panose="02020603050405020304" pitchFamily="18" charset="0"/>
                <a:ea typeface="楷体" panose="02010609060101010101" pitchFamily="49" charset="-122"/>
              </a:rPr>
              <a:t>X</a:t>
            </a:r>
            <a:r>
              <a:rPr lang="zh-CN" altLang="en-US" sz="1600" b="1" dirty="0" smtClean="0">
                <a:latin typeface="Times New Roman" panose="02020603050405020304" pitchFamily="18" charset="0"/>
                <a:ea typeface="楷体" panose="02010609060101010101" pitchFamily="49" charset="-122"/>
              </a:rPr>
              <a:t>，</a:t>
            </a:r>
            <a:r>
              <a:rPr lang="en-US" altLang="zh-CN" sz="1600" b="1" i="1" dirty="0" smtClean="0">
                <a:latin typeface="Times New Roman" panose="02020603050405020304" pitchFamily="18" charset="0"/>
                <a:ea typeface="楷体" panose="02010609060101010101" pitchFamily="49" charset="-122"/>
              </a:rPr>
              <a:t>a</a:t>
            </a:r>
            <a:r>
              <a:rPr lang="en-US" altLang="zh-CN" sz="1600" b="1" dirty="0" smtClean="0">
                <a:latin typeface="Times New Roman" panose="02020603050405020304" pitchFamily="18" charset="0"/>
                <a:ea typeface="楷体" panose="02010609060101010101" pitchFamily="49" charset="-122"/>
              </a:rPr>
              <a:t>]</a:t>
            </a:r>
            <a:r>
              <a:rPr lang="zh-CN" altLang="en-US" sz="1600" b="1" dirty="0" smtClean="0">
                <a:latin typeface="Times New Roman" panose="02020603050405020304" pitchFamily="18" charset="0"/>
                <a:ea typeface="楷体" panose="02010609060101010101" pitchFamily="49" charset="-122"/>
              </a:rPr>
              <a:t>是一个报错条目</a:t>
            </a:r>
            <a:r>
              <a:rPr lang="en-US" altLang="zh-CN" sz="1600" b="1" dirty="0" smtClean="0">
                <a:latin typeface="Times New Roman" panose="02020603050405020304" pitchFamily="18" charset="0"/>
                <a:ea typeface="楷体" panose="02010609060101010101" pitchFamily="49" charset="-122"/>
              </a:rPr>
              <a:t>)  </a:t>
            </a:r>
            <a:r>
              <a:rPr lang="en-US" altLang="zh-CN" sz="1600" b="1" i="1" dirty="0" smtClean="0">
                <a:latin typeface="Times New Roman" panose="02020603050405020304" pitchFamily="18" charset="0"/>
                <a:ea typeface="楷体" panose="02010609060101010101" pitchFamily="49" charset="-122"/>
              </a:rPr>
              <a:t>error</a:t>
            </a:r>
            <a:r>
              <a:rPr lang="en-US" altLang="zh-CN" sz="1600" b="1" dirty="0" smtClean="0">
                <a:latin typeface="Times New Roman" panose="02020603050405020304" pitchFamily="18" charset="0"/>
                <a:ea typeface="楷体" panose="02010609060101010101" pitchFamily="49" charset="-122"/>
              </a:rPr>
              <a:t> ( ) ;           </a:t>
            </a:r>
          </a:p>
          <a:p>
            <a:pPr algn="l" eaLnBrk="1" hangingPunct="1">
              <a:lnSpc>
                <a:spcPts val="1500"/>
              </a:lnSpc>
              <a:spcBef>
                <a:spcPts val="600"/>
              </a:spcBef>
              <a:buSzPct val="100000"/>
              <a:defRPr/>
            </a:pPr>
            <a:r>
              <a:rPr lang="en-US" altLang="zh-CN" sz="1600" b="1" dirty="0" smtClean="0">
                <a:latin typeface="Times New Roman" panose="02020603050405020304" pitchFamily="18" charset="0"/>
                <a:ea typeface="楷体" panose="02010609060101010101" pitchFamily="49" charset="-122"/>
              </a:rPr>
              <a:t>            else  if ( </a:t>
            </a:r>
            <a:r>
              <a:rPr lang="en-US" altLang="zh-CN" sz="1600" b="1" i="1" dirty="0" smtClean="0">
                <a:latin typeface="Times New Roman" panose="02020603050405020304" pitchFamily="18" charset="0"/>
                <a:ea typeface="楷体" panose="02010609060101010101" pitchFamily="49" charset="-122"/>
              </a:rPr>
              <a:t>M</a:t>
            </a:r>
            <a:r>
              <a:rPr lang="en-US" altLang="zh-CN" sz="1600" b="1" dirty="0" smtClean="0">
                <a:latin typeface="Times New Roman" panose="02020603050405020304" pitchFamily="18" charset="0"/>
                <a:ea typeface="楷体" panose="02010609060101010101" pitchFamily="49" charset="-122"/>
              </a:rPr>
              <a:t>[</a:t>
            </a:r>
            <a:r>
              <a:rPr lang="en-US" altLang="zh-CN" sz="1600" b="1" i="1" dirty="0" smtClean="0">
                <a:latin typeface="Times New Roman" panose="02020603050405020304" pitchFamily="18" charset="0"/>
                <a:ea typeface="楷体" panose="02010609060101010101" pitchFamily="49" charset="-122"/>
              </a:rPr>
              <a:t>X</a:t>
            </a:r>
            <a:r>
              <a:rPr lang="zh-CN" altLang="en-US" sz="1600" b="1" dirty="0" smtClean="0">
                <a:latin typeface="Times New Roman" panose="02020603050405020304" pitchFamily="18" charset="0"/>
                <a:ea typeface="楷体" panose="02010609060101010101" pitchFamily="49" charset="-122"/>
              </a:rPr>
              <a:t>，</a:t>
            </a:r>
            <a:r>
              <a:rPr lang="en-US" altLang="zh-CN" sz="1600" b="1" i="1" dirty="0" smtClean="0">
                <a:latin typeface="Times New Roman" panose="02020603050405020304" pitchFamily="18" charset="0"/>
                <a:ea typeface="楷体" panose="02010609060101010101" pitchFamily="49" charset="-122"/>
              </a:rPr>
              <a:t>a</a:t>
            </a:r>
            <a:r>
              <a:rPr lang="en-US" altLang="zh-CN" sz="1600" b="1" dirty="0" smtClean="0">
                <a:latin typeface="Times New Roman" panose="02020603050405020304" pitchFamily="18" charset="0"/>
                <a:ea typeface="楷体" panose="02010609060101010101" pitchFamily="49" charset="-122"/>
              </a:rPr>
              <a:t>] = </a:t>
            </a:r>
            <a:r>
              <a:rPr lang="en-US" altLang="zh-CN" sz="1600" b="1" i="1" dirty="0" smtClean="0">
                <a:latin typeface="Times New Roman" panose="02020603050405020304" pitchFamily="18" charset="0"/>
                <a:ea typeface="楷体" panose="02010609060101010101" pitchFamily="49" charset="-122"/>
              </a:rPr>
              <a:t>X </a:t>
            </a:r>
            <a:r>
              <a:rPr lang="en-US" altLang="zh-CN" sz="1600" b="1" dirty="0" smtClean="0">
                <a:latin typeface="Times New Roman" panose="02020603050405020304" pitchFamily="18" charset="0"/>
                <a:ea typeface="楷体" panose="02010609060101010101" pitchFamily="49" charset="-122"/>
              </a:rPr>
              <a:t>→</a:t>
            </a:r>
            <a:r>
              <a:rPr lang="en-US" altLang="zh-CN" sz="1600" b="1" i="1" dirty="0" smtClean="0">
                <a:latin typeface="Times New Roman" panose="02020603050405020304" pitchFamily="18" charset="0"/>
                <a:ea typeface="楷体" panose="02010609060101010101" pitchFamily="49" charset="-122"/>
              </a:rPr>
              <a:t>Y</a:t>
            </a:r>
            <a:r>
              <a:rPr lang="en-US" altLang="zh-CN" sz="1600" b="1" baseline="-25000" dirty="0" smtClean="0">
                <a:latin typeface="Times New Roman" panose="02020603050405020304" pitchFamily="18" charset="0"/>
                <a:ea typeface="楷体" panose="02010609060101010101" pitchFamily="49" charset="-122"/>
              </a:rPr>
              <a:t>1</a:t>
            </a:r>
            <a:r>
              <a:rPr lang="en-US" altLang="zh-CN" sz="1600" b="1" i="1" dirty="0" smtClean="0">
                <a:latin typeface="Times New Roman" panose="02020603050405020304" pitchFamily="18" charset="0"/>
                <a:ea typeface="楷体" panose="02010609060101010101" pitchFamily="49" charset="-122"/>
              </a:rPr>
              <a:t>Y</a:t>
            </a:r>
            <a:r>
              <a:rPr lang="en-US" altLang="zh-CN" sz="1600" b="1" baseline="-25000" dirty="0" smtClean="0">
                <a:latin typeface="Times New Roman" panose="02020603050405020304" pitchFamily="18" charset="0"/>
                <a:ea typeface="楷体" panose="02010609060101010101" pitchFamily="49" charset="-122"/>
              </a:rPr>
              <a:t>2</a:t>
            </a:r>
            <a:r>
              <a:rPr lang="en-US" altLang="zh-CN" sz="1600" b="1" i="1" dirty="0" smtClean="0">
                <a:latin typeface="Times New Roman" panose="02020603050405020304" pitchFamily="18" charset="0"/>
                <a:ea typeface="楷体" panose="02010609060101010101" pitchFamily="49" charset="-122"/>
              </a:rPr>
              <a:t> … </a:t>
            </a:r>
            <a:r>
              <a:rPr lang="en-US" altLang="zh-CN" sz="1600" b="1" i="1" dirty="0" err="1" smtClean="0">
                <a:latin typeface="Times New Roman" panose="02020603050405020304" pitchFamily="18" charset="0"/>
                <a:ea typeface="楷体" panose="02010609060101010101" pitchFamily="49" charset="-122"/>
              </a:rPr>
              <a:t>Y</a:t>
            </a:r>
            <a:r>
              <a:rPr lang="en-US" altLang="zh-CN" sz="1600" b="1" i="1" baseline="-25000" dirty="0" err="1" smtClean="0">
                <a:latin typeface="Times New Roman" panose="02020603050405020304" pitchFamily="18" charset="0"/>
                <a:ea typeface="楷体" panose="02010609060101010101" pitchFamily="49" charset="-122"/>
              </a:rPr>
              <a:t>k</a:t>
            </a:r>
            <a:r>
              <a:rPr lang="en-US" altLang="zh-CN" sz="1600" b="1" i="1" dirty="0" smtClean="0">
                <a:latin typeface="Times New Roman" panose="02020603050405020304" pitchFamily="18" charset="0"/>
                <a:ea typeface="楷体" panose="02010609060101010101" pitchFamily="49" charset="-122"/>
              </a:rPr>
              <a:t> </a:t>
            </a:r>
            <a:r>
              <a:rPr lang="en-US" altLang="zh-CN" sz="1600" b="1" dirty="0" smtClean="0">
                <a:latin typeface="Times New Roman" panose="02020603050405020304" pitchFamily="18" charset="0"/>
              </a:rPr>
              <a:t> </a:t>
            </a:r>
            <a:r>
              <a:rPr lang="en-US" altLang="zh-CN" sz="1600" b="1" dirty="0" smtClean="0">
                <a:latin typeface="Times New Roman" panose="02020603050405020304" pitchFamily="18" charset="0"/>
                <a:ea typeface="楷体" panose="02010609060101010101" pitchFamily="49" charset="-122"/>
              </a:rPr>
              <a:t>)</a:t>
            </a:r>
            <a:r>
              <a:rPr lang="zh-CN" altLang="en-US" sz="1600" b="1" dirty="0" smtClean="0">
                <a:latin typeface="Times New Roman" panose="02020603050405020304" pitchFamily="18" charset="0"/>
              </a:rPr>
              <a:t>｛</a:t>
            </a:r>
            <a:r>
              <a:rPr lang="en-US" altLang="zh-CN" sz="1600" b="1" dirty="0" smtClean="0">
                <a:latin typeface="Times New Roman" panose="02020603050405020304" pitchFamily="18" charset="0"/>
              </a:rPr>
              <a:t> </a:t>
            </a:r>
          </a:p>
          <a:p>
            <a:pPr algn="l" eaLnBrk="1" hangingPunct="1">
              <a:lnSpc>
                <a:spcPts val="1500"/>
              </a:lnSpc>
              <a:spcBef>
                <a:spcPts val="600"/>
              </a:spcBef>
              <a:buSzPct val="100000"/>
              <a:defRPr/>
            </a:pPr>
            <a:r>
              <a:rPr lang="zh-CN" altLang="en-US" sz="1600" b="1" dirty="0" smtClean="0">
                <a:latin typeface="华文楷体" panose="02010600040101010101" pitchFamily="2" charset="-122"/>
                <a:ea typeface="华文楷体" panose="02010600040101010101" pitchFamily="2" charset="-122"/>
              </a:rPr>
              <a:t>                         输出产生式 </a:t>
            </a:r>
            <a:r>
              <a:rPr lang="en-US" altLang="zh-CN" sz="1600" b="1" i="1" dirty="0" smtClean="0">
                <a:latin typeface="Times New Roman" panose="02020603050405020304" pitchFamily="18" charset="0"/>
                <a:ea typeface="楷体" panose="02010609060101010101" pitchFamily="49" charset="-122"/>
              </a:rPr>
              <a:t>X </a:t>
            </a:r>
            <a:r>
              <a:rPr lang="en-US" altLang="zh-CN" sz="1600" b="1" dirty="0" smtClean="0">
                <a:latin typeface="Times New Roman" panose="02020603050405020304" pitchFamily="18" charset="0"/>
                <a:ea typeface="楷体" panose="02010609060101010101" pitchFamily="49" charset="-122"/>
              </a:rPr>
              <a:t>→</a:t>
            </a:r>
            <a:r>
              <a:rPr lang="en-US" altLang="zh-CN" sz="1600" b="1" i="1" dirty="0" smtClean="0">
                <a:latin typeface="Times New Roman" panose="02020603050405020304" pitchFamily="18" charset="0"/>
                <a:ea typeface="楷体" panose="02010609060101010101" pitchFamily="49" charset="-122"/>
              </a:rPr>
              <a:t>Y</a:t>
            </a:r>
            <a:r>
              <a:rPr lang="en-US" altLang="zh-CN" sz="1600" b="1" baseline="-25000" dirty="0" smtClean="0">
                <a:latin typeface="Times New Roman" panose="02020603050405020304" pitchFamily="18" charset="0"/>
                <a:ea typeface="楷体" panose="02010609060101010101" pitchFamily="49" charset="-122"/>
              </a:rPr>
              <a:t>1</a:t>
            </a:r>
            <a:r>
              <a:rPr lang="en-US" altLang="zh-CN" sz="1600" b="1" i="1" dirty="0" smtClean="0">
                <a:latin typeface="Times New Roman" panose="02020603050405020304" pitchFamily="18" charset="0"/>
                <a:ea typeface="楷体" panose="02010609060101010101" pitchFamily="49" charset="-122"/>
              </a:rPr>
              <a:t>Y</a:t>
            </a:r>
            <a:r>
              <a:rPr lang="en-US" altLang="zh-CN" sz="1600" b="1" baseline="-25000" dirty="0" smtClean="0">
                <a:latin typeface="Times New Roman" panose="02020603050405020304" pitchFamily="18" charset="0"/>
                <a:ea typeface="楷体" panose="02010609060101010101" pitchFamily="49" charset="-122"/>
              </a:rPr>
              <a:t>2</a:t>
            </a:r>
            <a:r>
              <a:rPr lang="en-US" altLang="zh-CN" sz="1600" b="1" i="1" dirty="0" smtClean="0">
                <a:latin typeface="Times New Roman" panose="02020603050405020304" pitchFamily="18" charset="0"/>
                <a:ea typeface="楷体" panose="02010609060101010101" pitchFamily="49" charset="-122"/>
              </a:rPr>
              <a:t> … </a:t>
            </a:r>
            <a:r>
              <a:rPr lang="en-US" altLang="zh-CN" sz="1600" b="1" i="1" dirty="0" err="1" smtClean="0">
                <a:latin typeface="Times New Roman" panose="02020603050405020304" pitchFamily="18" charset="0"/>
                <a:ea typeface="楷体" panose="02010609060101010101" pitchFamily="49" charset="-122"/>
              </a:rPr>
              <a:t>Y</a:t>
            </a:r>
            <a:r>
              <a:rPr lang="en-US" altLang="zh-CN" sz="1600" b="1" i="1" baseline="-25000" dirty="0" err="1" smtClean="0">
                <a:latin typeface="Times New Roman" panose="02020603050405020304" pitchFamily="18" charset="0"/>
                <a:ea typeface="楷体" panose="02010609060101010101" pitchFamily="49" charset="-122"/>
              </a:rPr>
              <a:t>k</a:t>
            </a:r>
            <a:r>
              <a:rPr lang="en-US" altLang="zh-CN" sz="1600" b="1" i="1" dirty="0" smtClean="0">
                <a:latin typeface="Times New Roman" panose="02020603050405020304" pitchFamily="18" charset="0"/>
                <a:ea typeface="楷体" panose="02010609060101010101" pitchFamily="49" charset="-122"/>
              </a:rPr>
              <a:t>  </a:t>
            </a:r>
            <a:r>
              <a:rPr lang="zh-CN" altLang="en-US" sz="1600" b="1" dirty="0" smtClean="0">
                <a:latin typeface="Times New Roman" panose="02020603050405020304" pitchFamily="18" charset="0"/>
                <a:ea typeface="楷体" panose="02010609060101010101" pitchFamily="49" charset="-122"/>
              </a:rPr>
              <a:t>；</a:t>
            </a:r>
            <a:endParaRPr lang="en-US" altLang="zh-CN" sz="1600" b="1" dirty="0" smtClean="0">
              <a:latin typeface="Times New Roman" panose="02020603050405020304" pitchFamily="18" charset="0"/>
              <a:ea typeface="楷体" panose="02010609060101010101" pitchFamily="49" charset="-122"/>
            </a:endParaRPr>
          </a:p>
          <a:p>
            <a:pPr algn="l" eaLnBrk="1" hangingPunct="1">
              <a:lnSpc>
                <a:spcPts val="1500"/>
              </a:lnSpc>
              <a:spcBef>
                <a:spcPts val="600"/>
              </a:spcBef>
              <a:buSzPct val="100000"/>
              <a:defRPr/>
            </a:pPr>
            <a:r>
              <a:rPr lang="en-US" altLang="zh-CN" sz="1600" b="1" dirty="0" smtClean="0">
                <a:latin typeface="Times New Roman" panose="02020603050405020304" pitchFamily="18" charset="0"/>
                <a:ea typeface="楷体" panose="02010609060101010101" pitchFamily="49" charset="-122"/>
              </a:rPr>
              <a:t>                         </a:t>
            </a:r>
            <a:r>
              <a:rPr lang="zh-CN" altLang="en-US" sz="1600" b="1" dirty="0" smtClean="0">
                <a:latin typeface="Times New Roman" panose="02020603050405020304" pitchFamily="18" charset="0"/>
                <a:ea typeface="楷体" panose="02010609060101010101" pitchFamily="49" charset="-122"/>
              </a:rPr>
              <a:t>弹</a:t>
            </a:r>
            <a:r>
              <a:rPr lang="zh-CN" altLang="en-US" sz="1600" b="1" dirty="0" smtClean="0">
                <a:latin typeface="华文楷体" panose="02010600040101010101" pitchFamily="2" charset="-122"/>
                <a:ea typeface="华文楷体" panose="02010600040101010101" pitchFamily="2" charset="-122"/>
              </a:rPr>
              <a:t>出栈顶符号；</a:t>
            </a:r>
            <a:endParaRPr lang="en-US" altLang="zh-CN" sz="1600" b="1" dirty="0" smtClean="0">
              <a:latin typeface="华文楷体" panose="02010600040101010101" pitchFamily="2" charset="-122"/>
              <a:ea typeface="华文楷体" panose="02010600040101010101" pitchFamily="2" charset="-122"/>
            </a:endParaRPr>
          </a:p>
          <a:p>
            <a:pPr algn="l" eaLnBrk="1" hangingPunct="1">
              <a:lnSpc>
                <a:spcPts val="1200"/>
              </a:lnSpc>
              <a:spcBef>
                <a:spcPts val="600"/>
              </a:spcBef>
              <a:buSzPct val="100000"/>
              <a:defRPr/>
            </a:pPr>
            <a:r>
              <a:rPr lang="en-US" altLang="zh-CN" sz="1600" b="1" dirty="0" smtClean="0">
                <a:latin typeface="华文楷体" panose="02010600040101010101" pitchFamily="2" charset="-122"/>
                <a:ea typeface="华文楷体" panose="02010600040101010101" pitchFamily="2" charset="-122"/>
              </a:rPr>
              <a:t>                        </a:t>
            </a:r>
            <a:r>
              <a:rPr lang="zh-CN" altLang="en-US" sz="1600" b="1" dirty="0" smtClean="0">
                <a:latin typeface="华文楷体" panose="02010600040101010101" pitchFamily="2" charset="-122"/>
                <a:ea typeface="华文楷体" panose="02010600040101010101" pitchFamily="2" charset="-122"/>
              </a:rPr>
              <a:t>将</a:t>
            </a:r>
            <a:r>
              <a:rPr lang="en-US" altLang="zh-CN" sz="1600" b="1" i="1" dirty="0" err="1" smtClean="0">
                <a:latin typeface="Times New Roman" panose="02020603050405020304" pitchFamily="18" charset="0"/>
                <a:ea typeface="楷体" panose="02010609060101010101" pitchFamily="49" charset="-122"/>
              </a:rPr>
              <a:t>Y</a:t>
            </a:r>
            <a:r>
              <a:rPr lang="en-US" altLang="zh-CN" sz="1600" b="1" i="1" baseline="-25000" dirty="0" err="1" smtClean="0">
                <a:latin typeface="Times New Roman" panose="02020603050405020304" pitchFamily="18" charset="0"/>
                <a:ea typeface="楷体" panose="02010609060101010101" pitchFamily="49" charset="-122"/>
              </a:rPr>
              <a:t>k</a:t>
            </a:r>
            <a:r>
              <a:rPr lang="zh-CN" altLang="en-US" sz="1600" b="1" dirty="0" smtClean="0">
                <a:latin typeface="Times New Roman" panose="02020603050405020304" pitchFamily="18" charset="0"/>
                <a:ea typeface="楷体" panose="02010609060101010101" pitchFamily="49" charset="-122"/>
              </a:rPr>
              <a:t>，</a:t>
            </a:r>
            <a:r>
              <a:rPr lang="en-US" altLang="zh-CN" sz="1600" b="1" i="1" dirty="0" smtClean="0">
                <a:latin typeface="Times New Roman" panose="02020603050405020304" pitchFamily="18" charset="0"/>
                <a:ea typeface="楷体" panose="02010609060101010101" pitchFamily="49" charset="-122"/>
              </a:rPr>
              <a:t>Y</a:t>
            </a:r>
            <a:r>
              <a:rPr lang="en-US" altLang="zh-CN" sz="1600" b="1" i="1" baseline="-25000" dirty="0" smtClean="0">
                <a:latin typeface="Times New Roman" panose="02020603050405020304" pitchFamily="18" charset="0"/>
                <a:ea typeface="楷体" panose="02010609060101010101" pitchFamily="49" charset="-122"/>
              </a:rPr>
              <a:t>k</a:t>
            </a:r>
            <a:r>
              <a:rPr lang="en-US" altLang="zh-CN" sz="1600" b="1" baseline="-25000" dirty="0" smtClean="0">
                <a:latin typeface="Times New Roman" panose="02020603050405020304" pitchFamily="18" charset="0"/>
                <a:ea typeface="楷体" panose="02010609060101010101" pitchFamily="49" charset="-122"/>
              </a:rPr>
              <a:t>-1</a:t>
            </a:r>
            <a:r>
              <a:rPr lang="en-US" altLang="zh-CN" sz="1600" b="1" i="1" dirty="0" smtClean="0">
                <a:latin typeface="Times New Roman" panose="02020603050405020304" pitchFamily="18" charset="0"/>
                <a:ea typeface="楷体" panose="02010609060101010101" pitchFamily="49" charset="-122"/>
              </a:rPr>
              <a:t> …</a:t>
            </a:r>
            <a:r>
              <a:rPr lang="zh-CN" altLang="en-US" sz="1600" b="1" dirty="0" smtClean="0">
                <a:latin typeface="Times New Roman" panose="02020603050405020304" pitchFamily="18" charset="0"/>
                <a:ea typeface="楷体" panose="02010609060101010101" pitchFamily="49" charset="-122"/>
              </a:rPr>
              <a:t>，</a:t>
            </a:r>
            <a:r>
              <a:rPr lang="en-US" altLang="zh-CN" sz="1600" b="1" i="1" smtClean="0">
                <a:latin typeface="Times New Roman" panose="02020603050405020304" pitchFamily="18" charset="0"/>
                <a:ea typeface="楷体" panose="02010609060101010101" pitchFamily="49" charset="-122"/>
              </a:rPr>
              <a:t>Y</a:t>
            </a:r>
            <a:r>
              <a:rPr lang="en-US" altLang="zh-CN" sz="1600" b="1" i="1" baseline="-25000" smtClean="0">
                <a:latin typeface="Times New Roman" panose="02020603050405020304" pitchFamily="18" charset="0"/>
                <a:ea typeface="楷体" panose="02010609060101010101" pitchFamily="49" charset="-122"/>
              </a:rPr>
              <a:t>1</a:t>
            </a:r>
            <a:r>
              <a:rPr lang="en-US" altLang="zh-CN" sz="1600" b="1" i="1" smtClean="0">
                <a:latin typeface="Times New Roman" panose="02020603050405020304" pitchFamily="18" charset="0"/>
                <a:ea typeface="楷体" panose="02010609060101010101" pitchFamily="49" charset="-122"/>
              </a:rPr>
              <a:t> </a:t>
            </a:r>
            <a:r>
              <a:rPr lang="zh-CN" altLang="en-US" sz="1600" b="1" dirty="0" smtClean="0">
                <a:latin typeface="Times New Roman" panose="02020603050405020304" pitchFamily="18" charset="0"/>
                <a:ea typeface="楷体" panose="02010609060101010101" pitchFamily="49" charset="-122"/>
              </a:rPr>
              <a:t>压入栈中，其中</a:t>
            </a:r>
            <a:r>
              <a:rPr lang="en-US" altLang="zh-CN" sz="1600" b="1" i="1" dirty="0" smtClean="0">
                <a:latin typeface="Times New Roman" panose="02020603050405020304" pitchFamily="18" charset="0"/>
                <a:ea typeface="楷体" panose="02010609060101010101" pitchFamily="49" charset="-122"/>
              </a:rPr>
              <a:t>Y</a:t>
            </a:r>
            <a:r>
              <a:rPr lang="en-US" altLang="zh-CN" sz="1600" b="1" i="1" baseline="-25000" dirty="0" smtClean="0">
                <a:latin typeface="Times New Roman" panose="02020603050405020304" pitchFamily="18" charset="0"/>
                <a:ea typeface="楷体" panose="02010609060101010101" pitchFamily="49" charset="-122"/>
              </a:rPr>
              <a:t>1</a:t>
            </a:r>
            <a:r>
              <a:rPr lang="zh-CN" altLang="en-US" sz="1600" b="1" dirty="0" smtClean="0">
                <a:latin typeface="Times New Roman" panose="02020603050405020304" pitchFamily="18" charset="0"/>
                <a:ea typeface="楷体" panose="02010609060101010101" pitchFamily="49" charset="-122"/>
              </a:rPr>
              <a:t>位于栈顶。</a:t>
            </a:r>
            <a:endParaRPr lang="en-US" altLang="zh-CN" sz="1600" b="1" dirty="0" smtClean="0">
              <a:latin typeface="华文楷体" panose="02010600040101010101" pitchFamily="2" charset="-122"/>
              <a:ea typeface="华文楷体" panose="02010600040101010101" pitchFamily="2" charset="-122"/>
            </a:endParaRPr>
          </a:p>
          <a:p>
            <a:pPr algn="l" eaLnBrk="1" hangingPunct="1">
              <a:lnSpc>
                <a:spcPts val="1200"/>
              </a:lnSpc>
              <a:spcBef>
                <a:spcPts val="600"/>
              </a:spcBef>
              <a:buSzPct val="100000"/>
              <a:defRPr/>
            </a:pPr>
            <a:r>
              <a:rPr lang="en-US" altLang="zh-CN" sz="1600" b="1" dirty="0" smtClean="0">
                <a:latin typeface="Times New Roman" panose="02020603050405020304" pitchFamily="18" charset="0"/>
                <a:ea typeface="楷体" panose="02010609060101010101" pitchFamily="49" charset="-122"/>
              </a:rPr>
              <a:t>            }</a:t>
            </a:r>
          </a:p>
          <a:p>
            <a:pPr algn="l" eaLnBrk="1" hangingPunct="1">
              <a:lnSpc>
                <a:spcPts val="1200"/>
              </a:lnSpc>
              <a:spcBef>
                <a:spcPts val="600"/>
              </a:spcBef>
              <a:buSzPct val="100000"/>
              <a:buFont typeface="Symbol" panose="05050102010706020507" pitchFamily="18" charset="2"/>
              <a:buNone/>
              <a:defRPr/>
            </a:pPr>
            <a:r>
              <a:rPr lang="zh-CN" altLang="en-US" sz="1600" b="1" dirty="0" smtClean="0">
                <a:latin typeface="Times New Roman" panose="02020603050405020304" pitchFamily="18" charset="0"/>
              </a:rPr>
              <a:t>            </a:t>
            </a:r>
            <a:r>
              <a:rPr lang="zh-CN" altLang="en-US" sz="1600" b="1" dirty="0" smtClean="0">
                <a:latin typeface="华文楷体" panose="02010600040101010101" pitchFamily="2" charset="-122"/>
                <a:ea typeface="华文楷体" panose="02010600040101010101" pitchFamily="2" charset="-122"/>
              </a:rPr>
              <a:t>令</a:t>
            </a:r>
            <a:r>
              <a:rPr lang="en-US" altLang="zh-CN" sz="1600" b="1" i="1" dirty="0" smtClean="0">
                <a:latin typeface="Times New Roman" panose="02020603050405020304" pitchFamily="18" charset="0"/>
                <a:ea typeface="华文楷体" panose="02010600040101010101" pitchFamily="2" charset="-122"/>
              </a:rPr>
              <a:t>X</a:t>
            </a:r>
            <a:r>
              <a:rPr lang="en-US" altLang="zh-CN" sz="1600" b="1" dirty="0" smtClean="0">
                <a:latin typeface="Times New Roman" panose="02020603050405020304" pitchFamily="18" charset="0"/>
                <a:ea typeface="华文楷体" panose="02010600040101010101" pitchFamily="2" charset="-122"/>
              </a:rPr>
              <a:t>=</a:t>
            </a:r>
            <a:r>
              <a:rPr lang="zh-CN" altLang="en-US" sz="1600" b="1" dirty="0" smtClean="0">
                <a:latin typeface="华文楷体" panose="02010600040101010101" pitchFamily="2" charset="-122"/>
                <a:ea typeface="华文楷体" panose="02010600040101010101" pitchFamily="2" charset="-122"/>
              </a:rPr>
              <a:t>栈顶符号</a:t>
            </a:r>
            <a:endParaRPr lang="en-US" altLang="zh-CN" sz="1600" b="1" dirty="0" smtClean="0">
              <a:latin typeface="华文楷体" panose="02010600040101010101" pitchFamily="2" charset="-122"/>
              <a:ea typeface="华文楷体" panose="02010600040101010101" pitchFamily="2" charset="-122"/>
            </a:endParaRPr>
          </a:p>
          <a:p>
            <a:pPr algn="l" eaLnBrk="1" hangingPunct="1">
              <a:lnSpc>
                <a:spcPts val="1200"/>
              </a:lnSpc>
              <a:spcBef>
                <a:spcPts val="600"/>
              </a:spcBef>
              <a:buSzPct val="100000"/>
              <a:buFont typeface="Symbol" panose="05050102010706020507" pitchFamily="18" charset="2"/>
              <a:buNone/>
              <a:defRPr/>
            </a:pPr>
            <a:r>
              <a:rPr lang="en-US" altLang="zh-CN" sz="1600" b="1" dirty="0" smtClean="0">
                <a:latin typeface="Times New Roman" panose="02020603050405020304" pitchFamily="18" charset="0"/>
                <a:ea typeface="楷体" panose="02010609060101010101" pitchFamily="49" charset="-122"/>
              </a:rPr>
              <a:t>}                 </a:t>
            </a:r>
          </a:p>
          <a:p>
            <a:pPr algn="l" eaLnBrk="1" hangingPunct="1">
              <a:lnSpc>
                <a:spcPts val="1500"/>
              </a:lnSpc>
              <a:spcBef>
                <a:spcPts val="600"/>
              </a:spcBef>
              <a:buSzPct val="100000"/>
              <a:buFont typeface="Symbol" panose="05050102010706020507" pitchFamily="18" charset="2"/>
              <a:buNone/>
              <a:defRPr/>
            </a:pPr>
            <a:endParaRPr lang="zh-CN" altLang="en-US" sz="1500" b="1" dirty="0" smtClean="0">
              <a:latin typeface="Times New Roman" panose="02020603050405020304" pitchFamily="18" charset="0"/>
              <a:ea typeface="华文楷体" panose="02010600040101010101" pitchFamily="2" charset="-122"/>
            </a:endParaRPr>
          </a:p>
        </p:txBody>
      </p:sp>
    </p:spTree>
    <p:extLst>
      <p:ext uri="{BB962C8B-B14F-4D97-AF65-F5344CB8AC3E}">
        <p14:creationId xmlns:p14="http://schemas.microsoft.com/office/powerpoint/2010/main" val="32942853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1" name="Rectangle 97"/>
          <p:cNvSpPr>
            <a:spLocks noGrp="1" noChangeArrowheads="1"/>
          </p:cNvSpPr>
          <p:nvPr>
            <p:ph type="title"/>
          </p:nvPr>
        </p:nvSpPr>
        <p:spPr/>
        <p:txBody>
          <a:bodyPr/>
          <a:lstStyle/>
          <a:p>
            <a:r>
              <a:rPr lang="zh-CN" altLang="en-US" dirty="0"/>
              <a:t>预测分析程序</a:t>
            </a:r>
          </a:p>
        </p:txBody>
      </p:sp>
      <p:sp>
        <p:nvSpPr>
          <p:cNvPr id="113667" name="Rectangle 3"/>
          <p:cNvSpPr>
            <a:spLocks noGrp="1" noChangeArrowheads="1"/>
          </p:cNvSpPr>
          <p:nvPr>
            <p:ph type="body" sz="half" idx="1"/>
          </p:nvPr>
        </p:nvSpPr>
        <p:spPr>
          <a:xfrm>
            <a:off x="457200" y="1600201"/>
            <a:ext cx="8229600" cy="381000"/>
          </a:xfrm>
        </p:spPr>
        <p:txBody>
          <a:bodyPr>
            <a:normAutofit/>
          </a:bodyPr>
          <a:lstStyle/>
          <a:p>
            <a:pPr>
              <a:lnSpc>
                <a:spcPct val="80000"/>
              </a:lnSpc>
            </a:pPr>
            <a:r>
              <a:rPr lang="zh-CN" altLang="en-US" sz="2000" dirty="0" smtClean="0">
                <a:solidFill>
                  <a:schemeClr val="tx1"/>
                </a:solidFill>
              </a:rPr>
              <a:t>“</a:t>
            </a:r>
            <a:r>
              <a:rPr lang="en-US" altLang="zh-CN" sz="2000" dirty="0" err="1" smtClean="0">
                <a:solidFill>
                  <a:schemeClr val="tx1"/>
                </a:solidFill>
              </a:rPr>
              <a:t>i+i</a:t>
            </a:r>
            <a:r>
              <a:rPr lang="zh-CN" altLang="en-US" sz="2000" dirty="0" smtClean="0">
                <a:solidFill>
                  <a:schemeClr val="tx1"/>
                </a:solidFill>
              </a:rPr>
              <a:t>”</a:t>
            </a:r>
            <a:r>
              <a:rPr lang="en-US" altLang="zh-CN" sz="2000" dirty="0" smtClean="0">
                <a:solidFill>
                  <a:schemeClr val="tx1"/>
                </a:solidFill>
              </a:rPr>
              <a:t> </a:t>
            </a:r>
            <a:r>
              <a:rPr lang="zh-CN" altLang="en-US" sz="2000" dirty="0" smtClean="0">
                <a:solidFill>
                  <a:schemeClr val="tx1"/>
                </a:solidFill>
              </a:rPr>
              <a:t>的分析步骤</a:t>
            </a:r>
            <a:endParaRPr lang="zh-CN" altLang="en-US" sz="2000" dirty="0">
              <a:solidFill>
                <a:schemeClr val="tx1"/>
              </a:solidFill>
            </a:endParaRPr>
          </a:p>
        </p:txBody>
      </p:sp>
      <p:sp>
        <p:nvSpPr>
          <p:cNvPr id="5" name="灯片编号占位符 6"/>
          <p:cNvSpPr>
            <a:spLocks noGrp="1"/>
          </p:cNvSpPr>
          <p:nvPr>
            <p:ph type="sldNum" sz="quarter" idx="12"/>
          </p:nvPr>
        </p:nvSpPr>
        <p:spPr/>
        <p:txBody>
          <a:bodyPr/>
          <a:lstStyle/>
          <a:p>
            <a:fld id="{59CED1B6-4712-44C7-AF5C-F24593C99588}" type="slidenum">
              <a:rPr lang="en-US" altLang="zh-CN" sz="2400"/>
              <a:pPr/>
              <a:t>35</a:t>
            </a:fld>
            <a:endParaRPr lang="en-US" altLang="zh-CN" sz="2400" dirty="0"/>
          </a:p>
        </p:txBody>
      </p:sp>
      <p:graphicFrame>
        <p:nvGraphicFramePr>
          <p:cNvPr id="6" name="内容占位符 6"/>
          <p:cNvGraphicFramePr>
            <a:graphicFrameLocks noGrp="1"/>
          </p:cNvGraphicFramePr>
          <p:nvPr>
            <p:ph idx="1"/>
            <p:extLst/>
          </p:nvPr>
        </p:nvGraphicFramePr>
        <p:xfrm>
          <a:off x="565897" y="2069770"/>
          <a:ext cx="8012206" cy="4209527"/>
        </p:xfrm>
        <a:graphic>
          <a:graphicData uri="http://schemas.openxmlformats.org/drawingml/2006/table">
            <a:tbl>
              <a:tblPr firstRow="1">
                <a:tableStyleId>{B301B821-A1FF-4177-AEE7-76D212191A09}</a:tableStyleId>
              </a:tblPr>
              <a:tblGrid>
                <a:gridCol w="826001">
                  <a:extLst>
                    <a:ext uri="{9D8B030D-6E8A-4147-A177-3AD203B41FA5}">
                      <a16:colId xmlns:a16="http://schemas.microsoft.com/office/drawing/2014/main" val="4169576864"/>
                    </a:ext>
                  </a:extLst>
                </a:gridCol>
                <a:gridCol w="1775901">
                  <a:extLst>
                    <a:ext uri="{9D8B030D-6E8A-4147-A177-3AD203B41FA5}">
                      <a16:colId xmlns:a16="http://schemas.microsoft.com/office/drawing/2014/main" val="1078321990"/>
                    </a:ext>
                  </a:extLst>
                </a:gridCol>
                <a:gridCol w="1321601">
                  <a:extLst>
                    <a:ext uri="{9D8B030D-6E8A-4147-A177-3AD203B41FA5}">
                      <a16:colId xmlns:a16="http://schemas.microsoft.com/office/drawing/2014/main" val="243409210"/>
                    </a:ext>
                  </a:extLst>
                </a:gridCol>
                <a:gridCol w="1404201">
                  <a:extLst>
                    <a:ext uri="{9D8B030D-6E8A-4147-A177-3AD203B41FA5}">
                      <a16:colId xmlns:a16="http://schemas.microsoft.com/office/drawing/2014/main" val="2978278983"/>
                    </a:ext>
                  </a:extLst>
                </a:gridCol>
                <a:gridCol w="1356794">
                  <a:extLst>
                    <a:ext uri="{9D8B030D-6E8A-4147-A177-3AD203B41FA5}">
                      <a16:colId xmlns:a16="http://schemas.microsoft.com/office/drawing/2014/main" val="2785475345"/>
                    </a:ext>
                  </a:extLst>
                </a:gridCol>
                <a:gridCol w="1327708">
                  <a:extLst>
                    <a:ext uri="{9D8B030D-6E8A-4147-A177-3AD203B41FA5}">
                      <a16:colId xmlns:a16="http://schemas.microsoft.com/office/drawing/2014/main" val="1485868524"/>
                    </a:ext>
                  </a:extLst>
                </a:gridCol>
              </a:tblGrid>
              <a:tr h="169524">
                <a:tc>
                  <a:txBody>
                    <a:bodyPr/>
                    <a:lstStyle/>
                    <a:p>
                      <a:pPr algn="ctr" fontAlgn="ctr"/>
                      <a:r>
                        <a:rPr lang="zh-CN" altLang="en-US" sz="1800" b="1" u="none" strike="noStrike" kern="1200" dirty="0" smtClean="0">
                          <a:solidFill>
                            <a:schemeClr val="lt1"/>
                          </a:solidFill>
                          <a:effectLst/>
                          <a:latin typeface="+mn-lt"/>
                          <a:ea typeface="+mn-ea"/>
                          <a:cs typeface="+mn-cs"/>
                        </a:rPr>
                        <a:t>步骤</a:t>
                      </a:r>
                      <a:endParaRPr lang="zh-CN" altLang="en-US" sz="1800" b="1" u="none" strike="noStrike" kern="1200" dirty="0">
                        <a:solidFill>
                          <a:schemeClr val="lt1"/>
                        </a:solidFill>
                        <a:effectLst/>
                        <a:latin typeface="+mn-lt"/>
                        <a:ea typeface="+mn-ea"/>
                        <a:cs typeface="+mn-cs"/>
                      </a:endParaRPr>
                    </a:p>
                  </a:txBody>
                  <a:tcPr marL="9525" marR="9525" marT="9525" marB="0" anchor="ctr"/>
                </a:tc>
                <a:tc>
                  <a:txBody>
                    <a:bodyPr/>
                    <a:lstStyle/>
                    <a:p>
                      <a:pPr algn="ctr" fontAlgn="ctr"/>
                      <a:r>
                        <a:rPr lang="zh-CN" altLang="en-US" sz="1800" u="none" strike="noStrike" dirty="0">
                          <a:effectLst/>
                        </a:rPr>
                        <a:t>栈</a:t>
                      </a:r>
                      <a:r>
                        <a:rPr lang="zh-CN" altLang="en-US" sz="1800" u="none" strike="noStrike" dirty="0" smtClean="0">
                          <a:effectLst/>
                        </a:rPr>
                        <a:t>内容</a:t>
                      </a:r>
                      <a:endParaRPr lang="en-US" altLang="zh-CN" sz="1800" u="none" strike="noStrike" dirty="0" smtClean="0">
                        <a:effectLst/>
                      </a:endParaRPr>
                    </a:p>
                    <a:p>
                      <a:pPr algn="ctr" fontAlgn="ctr"/>
                      <a:r>
                        <a:rPr lang="zh-CN" altLang="en-US" sz="1800" u="none" strike="noStrike" dirty="0" smtClean="0">
                          <a:effectLst/>
                        </a:rPr>
                        <a:t>（</a:t>
                      </a:r>
                      <a:r>
                        <a:rPr lang="zh-CN" altLang="en-US" sz="1800" u="none" strike="noStrike" dirty="0">
                          <a:effectLst/>
                        </a:rPr>
                        <a:t>栈顶</a:t>
                      </a:r>
                      <a:r>
                        <a:rPr lang="en-US" altLang="zh-CN" sz="1800" u="none" strike="noStrike" dirty="0">
                          <a:effectLst/>
                        </a:rPr>
                        <a:t>-</a:t>
                      </a:r>
                      <a:r>
                        <a:rPr lang="zh-CN" altLang="en-US" sz="1800" u="none" strike="noStrike" dirty="0">
                          <a:effectLst/>
                        </a:rPr>
                        <a:t>栈底）</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dirty="0">
                          <a:effectLst/>
                        </a:rPr>
                        <a:t>栈顶符号</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dirty="0">
                          <a:effectLst/>
                        </a:rPr>
                        <a:t>当前输入</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800" u="none" strike="noStrike" dirty="0">
                          <a:effectLst/>
                        </a:rPr>
                        <a:t>余留串</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800" u="none" strike="noStrike" dirty="0">
                          <a:effectLst/>
                        </a:rPr>
                        <a:t>M[</a:t>
                      </a:r>
                      <a:r>
                        <a:rPr lang="en-US" sz="1800" u="none" strike="noStrike" dirty="0" err="1">
                          <a:effectLst/>
                        </a:rPr>
                        <a:t>X,a</a:t>
                      </a:r>
                      <a:r>
                        <a:rPr lang="en-US" sz="1800" u="none" strike="noStrike" dirty="0">
                          <a:effectLst/>
                        </a:rPr>
                        <a:t>]</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688789542"/>
                  </a:ext>
                </a:extLst>
              </a:tr>
              <a:tr h="280874">
                <a:tc>
                  <a:txBody>
                    <a:bodyPr/>
                    <a:lstStyle/>
                    <a:p>
                      <a:pPr algn="ctr" fontAlgn="ctr"/>
                      <a:r>
                        <a:rPr lang="en-US" altLang="zh-CN" sz="1600" u="none" strike="noStrike" dirty="0">
                          <a:effectLst/>
                        </a:rPr>
                        <a:t>1</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sz="1600" u="none" strike="noStrike" dirty="0">
                          <a:effectLst/>
                        </a:rPr>
                        <a:t>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dirty="0">
                          <a:effectLst/>
                        </a:rPr>
                        <a:t>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i</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+i$</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E→TE’</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35889535"/>
                  </a:ext>
                </a:extLst>
              </a:tr>
              <a:tr h="280874">
                <a:tc>
                  <a:txBody>
                    <a:bodyPr/>
                    <a:lstStyle/>
                    <a:p>
                      <a:pPr algn="ctr" fontAlgn="ctr"/>
                      <a:r>
                        <a:rPr lang="en-US" altLang="zh-CN" sz="1600" u="none" strike="noStrike" dirty="0">
                          <a:effectLst/>
                        </a:rPr>
                        <a:t>2</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sz="1600" u="none" strike="noStrike" dirty="0">
                          <a:effectLst/>
                        </a:rPr>
                        <a:t>TE’$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dirty="0">
                          <a:effectLst/>
                        </a:rPr>
                        <a:t>T</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i</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+i$</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dirty="0">
                          <a:effectLst/>
                        </a:rPr>
                        <a:t>T→FT’</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131183391"/>
                  </a:ext>
                </a:extLst>
              </a:tr>
              <a:tr h="280874">
                <a:tc>
                  <a:txBody>
                    <a:bodyPr/>
                    <a:lstStyle/>
                    <a:p>
                      <a:pPr algn="ctr" fontAlgn="ctr"/>
                      <a:r>
                        <a:rPr lang="en-US" altLang="zh-CN" sz="1600" u="none" strike="noStrike" dirty="0">
                          <a:effectLst/>
                        </a:rPr>
                        <a:t>3</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sz="1600" u="none" strike="noStrike" dirty="0">
                          <a:effectLst/>
                        </a:rPr>
                        <a:t>FT’E’$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dirty="0">
                          <a:effectLst/>
                        </a:rPr>
                        <a:t>F</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dirty="0" err="1">
                          <a:effectLst/>
                        </a:rPr>
                        <a:t>i</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+i$</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dirty="0" err="1">
                          <a:effectLst/>
                        </a:rPr>
                        <a:t>F</a:t>
                      </a:r>
                      <a:r>
                        <a:rPr lang="en-US" sz="1600" u="none" strike="noStrike" dirty="0" err="1" smtClean="0">
                          <a:effectLst/>
                        </a:rPr>
                        <a:t>→</a:t>
                      </a:r>
                      <a:r>
                        <a:rPr lang="en-US" altLang="zh-CN" sz="1600" u="none" strike="noStrike" dirty="0" err="1" smtClean="0">
                          <a:effectLst/>
                        </a:rPr>
                        <a:t>i</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506939819"/>
                  </a:ext>
                </a:extLst>
              </a:tr>
              <a:tr h="280874">
                <a:tc>
                  <a:txBody>
                    <a:bodyPr/>
                    <a:lstStyle/>
                    <a:p>
                      <a:pPr algn="ctr" fontAlgn="ctr"/>
                      <a:r>
                        <a:rPr lang="en-US" altLang="zh-CN" sz="1600" u="none" strike="noStrike" dirty="0">
                          <a:effectLst/>
                        </a:rPr>
                        <a:t>4</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sz="1600" u="none" strike="noStrike" dirty="0" err="1">
                          <a:effectLst/>
                        </a:rPr>
                        <a:t>iT’E</a:t>
                      </a:r>
                      <a:r>
                        <a:rPr lang="en-US" sz="1600" u="none" strike="noStrike" dirty="0">
                          <a:effectLst/>
                        </a:rPr>
                        <a:t>’$</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i</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dirty="0" err="1">
                          <a:effectLst/>
                        </a:rPr>
                        <a:t>i</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+i$</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125763105"/>
                  </a:ext>
                </a:extLst>
              </a:tr>
              <a:tr h="280874">
                <a:tc>
                  <a:txBody>
                    <a:bodyPr/>
                    <a:lstStyle/>
                    <a:p>
                      <a:pPr algn="ctr" fontAlgn="ctr"/>
                      <a:r>
                        <a:rPr lang="en-US" altLang="zh-CN" sz="1600" u="none" strike="noStrike" dirty="0">
                          <a:effectLst/>
                        </a:rPr>
                        <a:t>5</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sz="1600" u="none" strike="noStrike" dirty="0">
                          <a:effectLst/>
                        </a:rPr>
                        <a:t>T’E’$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T’</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u="none" strike="noStrike" dirty="0">
                          <a:effectLst/>
                        </a:rPr>
                        <a:t>+</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i$</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T’→</a:t>
                      </a:r>
                      <a:r>
                        <a:rPr lang="el-GR" sz="1600" u="none" strike="noStrike">
                          <a:effectLst/>
                        </a:rPr>
                        <a:t>ε</a:t>
                      </a:r>
                      <a:endParaRPr lang="el-GR"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394713873"/>
                  </a:ext>
                </a:extLst>
              </a:tr>
              <a:tr h="280874">
                <a:tc>
                  <a:txBody>
                    <a:bodyPr/>
                    <a:lstStyle/>
                    <a:p>
                      <a:pPr algn="ctr" fontAlgn="ctr"/>
                      <a:r>
                        <a:rPr lang="en-US" altLang="zh-CN" sz="1600" u="none" strike="noStrike" dirty="0">
                          <a:effectLst/>
                        </a:rPr>
                        <a:t>6</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sz="1600" u="none" strike="noStrike" dirty="0">
                          <a:effectLst/>
                        </a:rPr>
                        <a:t>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E’</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u="none" strike="noStrike" dirty="0">
                          <a:effectLst/>
                        </a:rPr>
                        <a:t>+</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i$</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E’→+TE’</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49573894"/>
                  </a:ext>
                </a:extLst>
              </a:tr>
              <a:tr h="280874">
                <a:tc>
                  <a:txBody>
                    <a:bodyPr/>
                    <a:lstStyle/>
                    <a:p>
                      <a:pPr algn="ctr" fontAlgn="ctr"/>
                      <a:r>
                        <a:rPr lang="en-US" altLang="zh-CN" sz="1600" u="none" strike="noStrike" dirty="0">
                          <a:effectLst/>
                        </a:rPr>
                        <a:t>7</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sz="1600" u="none" strike="noStrike" dirty="0">
                          <a:effectLst/>
                        </a:rPr>
                        <a:t>+TE’$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u="none" strike="noStrike">
                          <a:effectLst/>
                        </a:rPr>
                        <a:t>+</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u="none" strike="noStrike" dirty="0">
                          <a:effectLst/>
                        </a:rPr>
                        <a:t>+</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i$</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853746061"/>
                  </a:ext>
                </a:extLst>
              </a:tr>
              <a:tr h="280874">
                <a:tc>
                  <a:txBody>
                    <a:bodyPr/>
                    <a:lstStyle/>
                    <a:p>
                      <a:pPr algn="ctr" fontAlgn="ctr"/>
                      <a:r>
                        <a:rPr lang="en-US" altLang="zh-CN" sz="1600" u="none" strike="noStrike" dirty="0">
                          <a:effectLst/>
                        </a:rPr>
                        <a:t>8</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sz="1600" u="none" strike="noStrike" dirty="0">
                          <a:effectLst/>
                        </a:rPr>
                        <a:t>TE’$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T</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dirty="0" err="1">
                          <a:effectLst/>
                        </a:rPr>
                        <a:t>i</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u="none" strike="noStrike">
                          <a:effectLst/>
                        </a:rPr>
                        <a:t>$</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T→FT’</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175414275"/>
                  </a:ext>
                </a:extLst>
              </a:tr>
              <a:tr h="280874">
                <a:tc>
                  <a:txBody>
                    <a:bodyPr/>
                    <a:lstStyle/>
                    <a:p>
                      <a:pPr algn="ctr" fontAlgn="ctr"/>
                      <a:r>
                        <a:rPr lang="en-US" altLang="zh-CN" sz="1600" u="none" strike="noStrike" dirty="0">
                          <a:effectLst/>
                        </a:rPr>
                        <a:t>9</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sz="1600" u="none" strike="noStrike" dirty="0">
                          <a:effectLst/>
                        </a:rPr>
                        <a:t>FT’E’$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F</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dirty="0" err="1">
                          <a:effectLst/>
                        </a:rPr>
                        <a:t>i</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u="none" strike="noStrike">
                          <a:effectLst/>
                        </a:rPr>
                        <a:t>$</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F→i</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575278672"/>
                  </a:ext>
                </a:extLst>
              </a:tr>
              <a:tr h="280874">
                <a:tc>
                  <a:txBody>
                    <a:bodyPr/>
                    <a:lstStyle/>
                    <a:p>
                      <a:pPr algn="ctr" fontAlgn="ctr"/>
                      <a:r>
                        <a:rPr lang="en-US" altLang="zh-CN" sz="1600" u="none" strike="noStrike" dirty="0">
                          <a:effectLst/>
                        </a:rPr>
                        <a:t>10</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sz="1600" u="none" strike="noStrike" dirty="0" err="1">
                          <a:effectLst/>
                        </a:rPr>
                        <a:t>iT’E</a:t>
                      </a:r>
                      <a:r>
                        <a:rPr lang="en-US" sz="1600" u="none" strike="noStrike" dirty="0">
                          <a:effectLst/>
                        </a:rPr>
                        <a:t>’$</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i</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dirty="0" err="1">
                          <a:effectLst/>
                        </a:rPr>
                        <a:t>i</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u="none" strike="noStrike" dirty="0">
                          <a:effectLst/>
                        </a:rPr>
                        <a:t>$</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49459559"/>
                  </a:ext>
                </a:extLst>
              </a:tr>
              <a:tr h="280874">
                <a:tc>
                  <a:txBody>
                    <a:bodyPr/>
                    <a:lstStyle/>
                    <a:p>
                      <a:pPr algn="ctr" fontAlgn="ctr"/>
                      <a:r>
                        <a:rPr lang="en-US" altLang="zh-CN" sz="1600" u="none" strike="noStrike" dirty="0">
                          <a:effectLst/>
                        </a:rPr>
                        <a:t>11</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sz="1600" u="none" strike="noStrike" dirty="0">
                          <a:effectLst/>
                        </a:rPr>
                        <a:t>T’E’$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T’</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u="none" strike="noStrike" dirty="0">
                          <a:effectLst/>
                        </a:rPr>
                        <a:t>$</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T’→</a:t>
                      </a:r>
                      <a:r>
                        <a:rPr lang="el-GR" sz="1600" u="none" strike="noStrike">
                          <a:effectLst/>
                        </a:rPr>
                        <a:t>ε</a:t>
                      </a:r>
                      <a:endParaRPr lang="el-GR"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408408156"/>
                  </a:ext>
                </a:extLst>
              </a:tr>
              <a:tr h="280874">
                <a:tc>
                  <a:txBody>
                    <a:bodyPr/>
                    <a:lstStyle/>
                    <a:p>
                      <a:pPr algn="ctr" fontAlgn="ctr"/>
                      <a:r>
                        <a:rPr lang="en-US" altLang="zh-CN" sz="1600" u="none" strike="noStrike" dirty="0">
                          <a:effectLst/>
                        </a:rPr>
                        <a:t>12</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sz="1600" u="none" strike="noStrike" dirty="0">
                          <a:effectLst/>
                        </a:rPr>
                        <a:t>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a:effectLst/>
                        </a:rPr>
                        <a:t>E'</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u="none" strike="noStrike" dirty="0">
                          <a:effectLst/>
                        </a:rPr>
                        <a:t>$</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600" u="none" strike="noStrike" dirty="0">
                          <a:effectLst/>
                        </a:rPr>
                        <a:t>E’→</a:t>
                      </a:r>
                      <a:r>
                        <a:rPr lang="el-GR" sz="1600" u="none" strike="noStrike" dirty="0">
                          <a:effectLst/>
                        </a:rPr>
                        <a:t>ε</a:t>
                      </a:r>
                      <a:endParaRPr lang="el-GR"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05412360"/>
                  </a:ext>
                </a:extLst>
              </a:tr>
              <a:tr h="280874">
                <a:tc>
                  <a:txBody>
                    <a:bodyPr/>
                    <a:lstStyle/>
                    <a:p>
                      <a:pPr algn="ctr" fontAlgn="ctr"/>
                      <a:r>
                        <a:rPr lang="en-US" altLang="zh-CN" sz="1600" u="none" strike="noStrike" dirty="0">
                          <a:effectLst/>
                        </a:rPr>
                        <a:t>13</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600" u="none" strike="noStrike" dirty="0">
                          <a:effectLst/>
                        </a:rPr>
                        <a:t>$</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u="none" strike="noStrike">
                          <a:effectLst/>
                        </a:rPr>
                        <a:t>$</a:t>
                      </a:r>
                      <a:endParaRPr lang="en-US" altLang="zh-CN"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600" u="none" strike="noStrike" dirty="0">
                          <a:effectLst/>
                        </a:rPr>
                        <a:t>$</a:t>
                      </a:r>
                      <a:endParaRPr lang="en-US" altLang="zh-CN"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22436332"/>
                  </a:ext>
                </a:extLst>
              </a:tr>
            </a:tbl>
          </a:graphicData>
        </a:graphic>
      </p:graphicFrame>
    </p:spTree>
    <p:extLst>
      <p:ext uri="{BB962C8B-B14F-4D97-AF65-F5344CB8AC3E}">
        <p14:creationId xmlns:p14="http://schemas.microsoft.com/office/powerpoint/2010/main" val="5490414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7" name="Rectangle 5"/>
          <p:cNvSpPr>
            <a:spLocks noGrp="1" noChangeArrowheads="1"/>
          </p:cNvSpPr>
          <p:nvPr>
            <p:ph type="title"/>
          </p:nvPr>
        </p:nvSpPr>
        <p:spPr/>
        <p:txBody>
          <a:bodyPr/>
          <a:lstStyle/>
          <a:p>
            <a:pPr eaLnBrk="1" hangingPunct="1"/>
            <a:r>
              <a:rPr lang="en-US" altLang="zh-CN" dirty="0" smtClean="0"/>
              <a:t>LL(1)</a:t>
            </a:r>
            <a:r>
              <a:rPr lang="zh-CN" altLang="en-US" dirty="0" smtClean="0"/>
              <a:t>文法与二义性</a:t>
            </a:r>
            <a:endParaRPr lang="zh-CN" altLang="en-GB" dirty="0" smtClean="0"/>
          </a:p>
        </p:txBody>
      </p:sp>
      <p:sp>
        <p:nvSpPr>
          <p:cNvPr id="148486" name="Rectangle 6"/>
          <p:cNvSpPr>
            <a:spLocks noGrp="1" noChangeArrowheads="1"/>
          </p:cNvSpPr>
          <p:nvPr>
            <p:ph idx="1"/>
          </p:nvPr>
        </p:nvSpPr>
        <p:spPr>
          <a:xfrm>
            <a:off x="549275" y="1932268"/>
            <a:ext cx="8213725" cy="4343400"/>
          </a:xfrm>
        </p:spPr>
        <p:txBody>
          <a:bodyPr/>
          <a:lstStyle/>
          <a:p>
            <a:pPr eaLnBrk="1" hangingPunct="1"/>
            <a:r>
              <a:rPr lang="zh-CN" altLang="en-US" dirty="0" smtClean="0"/>
              <a:t>一个文法</a:t>
            </a:r>
            <a:r>
              <a:rPr lang="en-US" altLang="zh-CN" dirty="0" smtClean="0"/>
              <a:t>G</a:t>
            </a:r>
            <a:r>
              <a:rPr lang="zh-CN" altLang="en-US" dirty="0" smtClean="0"/>
              <a:t>的预测分析表不含多重定义入口，当且仅当该文法为</a:t>
            </a:r>
            <a:r>
              <a:rPr lang="en-US" altLang="zh-CN" dirty="0" smtClean="0"/>
              <a:t>LL(1)</a:t>
            </a:r>
            <a:r>
              <a:rPr lang="zh-CN" altLang="en-US" dirty="0" smtClean="0"/>
              <a:t>的。</a:t>
            </a:r>
            <a:endParaRPr lang="en-US" altLang="zh-CN" dirty="0" smtClean="0"/>
          </a:p>
          <a:p>
            <a:r>
              <a:rPr lang="zh-CN" altLang="en-US" dirty="0"/>
              <a:t>如果文法</a:t>
            </a:r>
            <a:r>
              <a:rPr lang="en-US" altLang="zh-CN" dirty="0"/>
              <a:t>G</a:t>
            </a:r>
            <a:r>
              <a:rPr lang="zh-CN" altLang="en-US" dirty="0">
                <a:solidFill>
                  <a:srgbClr val="CC0000"/>
                </a:solidFill>
              </a:rPr>
              <a:t>二义的</a:t>
            </a:r>
            <a:r>
              <a:rPr lang="zh-CN" altLang="en-US" dirty="0"/>
              <a:t>，那么，</a:t>
            </a:r>
            <a:r>
              <a:rPr lang="en-US" altLang="zh-CN" dirty="0">
                <a:solidFill>
                  <a:srgbClr val="CC0000"/>
                </a:solidFill>
              </a:rPr>
              <a:t>M</a:t>
            </a:r>
            <a:r>
              <a:rPr lang="zh-CN" altLang="en-US" dirty="0">
                <a:solidFill>
                  <a:srgbClr val="CC0000"/>
                </a:solidFill>
              </a:rPr>
              <a:t>至少含有一个多重定义入口</a:t>
            </a:r>
            <a:r>
              <a:rPr lang="zh-CN" altLang="en-US" dirty="0"/>
              <a:t>。</a:t>
            </a:r>
            <a:endParaRPr lang="en-US" altLang="zh-CN" dirty="0"/>
          </a:p>
          <a:p>
            <a:pPr lvl="1"/>
            <a:r>
              <a:rPr lang="en-US" altLang="zh-CN" dirty="0" smtClean="0"/>
              <a:t>LL(1)</a:t>
            </a:r>
            <a:r>
              <a:rPr lang="zh-CN" altLang="en-US" dirty="0" smtClean="0"/>
              <a:t>文法不是二义的。</a:t>
            </a:r>
          </a:p>
        </p:txBody>
      </p:sp>
      <p:sp>
        <p:nvSpPr>
          <p:cNvPr id="2" name="灯片编号占位符 1"/>
          <p:cNvSpPr>
            <a:spLocks noGrp="1"/>
          </p:cNvSpPr>
          <p:nvPr>
            <p:ph type="sldNum" sz="quarter" idx="12"/>
          </p:nvPr>
        </p:nvSpPr>
        <p:spPr/>
        <p:txBody>
          <a:bodyPr/>
          <a:lstStyle/>
          <a:p>
            <a:fld id="{C7405AFD-080E-491B-92A4-8F73F2BA2036}" type="slidenum">
              <a:rPr lang="en-US" altLang="zh-CN" smtClean="0"/>
              <a:pPr/>
              <a:t>36</a:t>
            </a:fld>
            <a:endParaRPr lang="en-US" altLang="zh-CN" dirty="0"/>
          </a:p>
        </p:txBody>
      </p:sp>
    </p:spTree>
    <p:extLst>
      <p:ext uri="{BB962C8B-B14F-4D97-AF65-F5344CB8AC3E}">
        <p14:creationId xmlns:p14="http://schemas.microsoft.com/office/powerpoint/2010/main" val="817241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8486">
                                            <p:txEl>
                                              <p:pRg st="0" end="0"/>
                                            </p:txEl>
                                          </p:spTgt>
                                        </p:tgtEl>
                                        <p:attrNameLst>
                                          <p:attrName>style.visibility</p:attrName>
                                        </p:attrNameLst>
                                      </p:cBhvr>
                                      <p:to>
                                        <p:strVal val="visible"/>
                                      </p:to>
                                    </p:set>
                                    <p:animEffect transition="in" filter="wipe(up)">
                                      <p:cBhvr>
                                        <p:cTn id="7" dur="500"/>
                                        <p:tgtEl>
                                          <p:spTgt spid="1484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8486">
                                            <p:txEl>
                                              <p:pRg st="1" end="1"/>
                                            </p:txEl>
                                          </p:spTgt>
                                        </p:tgtEl>
                                        <p:attrNameLst>
                                          <p:attrName>style.visibility</p:attrName>
                                        </p:attrNameLst>
                                      </p:cBhvr>
                                      <p:to>
                                        <p:strVal val="visible"/>
                                      </p:to>
                                    </p:set>
                                    <p:animEffect transition="in" filter="wipe(up)">
                                      <p:cBhvr>
                                        <p:cTn id="12" dur="500"/>
                                        <p:tgtEl>
                                          <p:spTgt spid="148486">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48486">
                                            <p:txEl>
                                              <p:pRg st="2" end="2"/>
                                            </p:txEl>
                                          </p:spTgt>
                                        </p:tgtEl>
                                        <p:attrNameLst>
                                          <p:attrName>style.visibility</p:attrName>
                                        </p:attrNameLst>
                                      </p:cBhvr>
                                      <p:to>
                                        <p:strVal val="visible"/>
                                      </p:to>
                                    </p:set>
                                    <p:animEffect transition="in" filter="wipe(up)">
                                      <p:cBhvr>
                                        <p:cTn id="15" dur="500"/>
                                        <p:tgtEl>
                                          <p:spTgt spid="1484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6"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LL(1)</a:t>
            </a:r>
            <a:r>
              <a:rPr lang="zh-CN" altLang="en-US" smtClean="0"/>
              <a:t>文法与二义性</a:t>
            </a:r>
            <a:endParaRPr lang="zh-CN" altLang="en-US" dirty="0"/>
          </a:p>
        </p:txBody>
      </p:sp>
      <p:sp>
        <p:nvSpPr>
          <p:cNvPr id="3" name="内容占位符 2"/>
          <p:cNvSpPr>
            <a:spLocks noGrp="1"/>
          </p:cNvSpPr>
          <p:nvPr>
            <p:ph idx="1"/>
          </p:nvPr>
        </p:nvSpPr>
        <p:spPr>
          <a:xfrm>
            <a:off x="504826" y="1435461"/>
            <a:ext cx="8042276" cy="4343400"/>
          </a:xfrm>
        </p:spPr>
        <p:txBody>
          <a:bodyPr>
            <a:normAutofit/>
          </a:bodyPr>
          <a:lstStyle/>
          <a:p>
            <a:pPr marL="0" indent="0">
              <a:lnSpc>
                <a:spcPct val="110000"/>
              </a:lnSpc>
              <a:spcBef>
                <a:spcPts val="0"/>
              </a:spcBef>
              <a:buNone/>
            </a:pPr>
            <a:r>
              <a:rPr lang="en-US" altLang="zh-CN" dirty="0" smtClean="0"/>
              <a:t>G(S):</a:t>
            </a:r>
          </a:p>
          <a:p>
            <a:pPr marL="0" indent="0">
              <a:lnSpc>
                <a:spcPct val="110000"/>
              </a:lnSpc>
              <a:spcBef>
                <a:spcPts val="0"/>
              </a:spcBef>
              <a:buNone/>
            </a:pPr>
            <a:r>
              <a:rPr lang="en-US" altLang="zh-CN" dirty="0" smtClean="0"/>
              <a:t>		S </a:t>
            </a:r>
            <a:r>
              <a:rPr lang="en-US" altLang="zh-CN" dirty="0" smtClean="0">
                <a:sym typeface="Symbol" panose="05050102010706020507" pitchFamily="18" charset="2"/>
              </a:rPr>
              <a:t> </a:t>
            </a:r>
            <a:r>
              <a:rPr lang="en-US" altLang="zh-CN" dirty="0" err="1" smtClean="0">
                <a:sym typeface="Symbol" panose="05050102010706020507" pitchFamily="18" charset="2"/>
              </a:rPr>
              <a:t>iCtS</a:t>
            </a:r>
            <a:r>
              <a:rPr lang="en-US" altLang="zh-CN" dirty="0" smtClean="0">
                <a:sym typeface="Symbol" panose="05050102010706020507" pitchFamily="18" charset="2"/>
              </a:rPr>
              <a:t> | </a:t>
            </a:r>
            <a:r>
              <a:rPr lang="en-US" altLang="zh-CN" dirty="0" err="1" smtClean="0">
                <a:sym typeface="Symbol" panose="05050102010706020507" pitchFamily="18" charset="2"/>
              </a:rPr>
              <a:t>iCtSeS</a:t>
            </a:r>
            <a:r>
              <a:rPr lang="en-US" altLang="zh-CN" dirty="0" smtClean="0">
                <a:sym typeface="Symbol" panose="05050102010706020507" pitchFamily="18" charset="2"/>
              </a:rPr>
              <a:t> | a</a:t>
            </a:r>
          </a:p>
          <a:p>
            <a:pPr marL="0" indent="0">
              <a:lnSpc>
                <a:spcPct val="110000"/>
              </a:lnSpc>
              <a:spcBef>
                <a:spcPts val="0"/>
              </a:spcBef>
              <a:buNone/>
            </a:pPr>
            <a:r>
              <a:rPr lang="en-US" altLang="zh-CN" dirty="0" smtClean="0">
                <a:sym typeface="Symbol" panose="05050102010706020507" pitchFamily="18" charset="2"/>
              </a:rPr>
              <a:t>		C  b</a:t>
            </a:r>
          </a:p>
          <a:p>
            <a:pPr marL="0" indent="0">
              <a:lnSpc>
                <a:spcPct val="110000"/>
              </a:lnSpc>
              <a:spcBef>
                <a:spcPts val="0"/>
              </a:spcBef>
              <a:buNone/>
            </a:pPr>
            <a:r>
              <a:rPr lang="zh-CN" altLang="en-US" dirty="0" smtClean="0">
                <a:sym typeface="Symbol" panose="05050102010706020507" pitchFamily="18" charset="2"/>
              </a:rPr>
              <a:t>提取左因子之后，改写成：</a:t>
            </a:r>
          </a:p>
          <a:p>
            <a:pPr marL="0" indent="0">
              <a:lnSpc>
                <a:spcPct val="110000"/>
              </a:lnSpc>
              <a:spcBef>
                <a:spcPts val="0"/>
              </a:spcBef>
              <a:buNone/>
            </a:pPr>
            <a:r>
              <a:rPr lang="en-US" altLang="zh-CN" dirty="0" smtClean="0">
                <a:sym typeface="Symbol" panose="05050102010706020507" pitchFamily="18" charset="2"/>
              </a:rPr>
              <a:t>G(S):</a:t>
            </a:r>
          </a:p>
          <a:p>
            <a:pPr marL="0" indent="0">
              <a:lnSpc>
                <a:spcPct val="110000"/>
              </a:lnSpc>
              <a:spcBef>
                <a:spcPts val="0"/>
              </a:spcBef>
              <a:buNone/>
            </a:pPr>
            <a:r>
              <a:rPr lang="en-US" altLang="zh-CN" dirty="0" smtClean="0"/>
              <a:t>		S </a:t>
            </a:r>
            <a:r>
              <a:rPr lang="en-US" altLang="zh-CN" dirty="0" smtClean="0">
                <a:sym typeface="Symbol" panose="05050102010706020507" pitchFamily="18" charset="2"/>
              </a:rPr>
              <a:t> </a:t>
            </a:r>
            <a:r>
              <a:rPr lang="en-US" altLang="zh-CN" dirty="0" err="1" smtClean="0">
                <a:sym typeface="Symbol" panose="05050102010706020507" pitchFamily="18" charset="2"/>
              </a:rPr>
              <a:t>iCtSS</a:t>
            </a:r>
            <a:r>
              <a:rPr lang="en-US" altLang="zh-CN" dirty="0" smtClean="0">
                <a:sym typeface="Symbol" panose="05050102010706020507" pitchFamily="18" charset="2"/>
              </a:rPr>
              <a:t>’ | a</a:t>
            </a:r>
          </a:p>
          <a:p>
            <a:pPr marL="0" indent="0">
              <a:lnSpc>
                <a:spcPct val="110000"/>
              </a:lnSpc>
              <a:spcBef>
                <a:spcPts val="0"/>
              </a:spcBef>
              <a:buNone/>
            </a:pPr>
            <a:r>
              <a:rPr lang="en-US" altLang="zh-CN" dirty="0" smtClean="0">
                <a:sym typeface="Symbol" panose="05050102010706020507" pitchFamily="18" charset="2"/>
              </a:rPr>
              <a:t>		S</a:t>
            </a:r>
            <a:r>
              <a:rPr lang="en-US" altLang="zh-CN" dirty="0" smtClean="0">
                <a:latin typeface="+mn-lt"/>
                <a:sym typeface="Symbol" panose="05050102010706020507" pitchFamily="18" charset="2"/>
              </a:rPr>
              <a:t>’</a:t>
            </a:r>
            <a:r>
              <a:rPr lang="en-US" altLang="zh-CN" dirty="0" smtClean="0">
                <a:sym typeface="Symbol" panose="05050102010706020507" pitchFamily="18" charset="2"/>
              </a:rPr>
              <a:t> </a:t>
            </a:r>
            <a:r>
              <a:rPr lang="en-US" altLang="zh-CN" dirty="0" err="1" smtClean="0">
                <a:sym typeface="Symbol" panose="05050102010706020507" pitchFamily="18" charset="2"/>
              </a:rPr>
              <a:t>eS</a:t>
            </a:r>
            <a:r>
              <a:rPr lang="en-US" altLang="zh-CN" dirty="0" smtClean="0">
                <a:sym typeface="Symbol" panose="05050102010706020507" pitchFamily="18" charset="2"/>
              </a:rPr>
              <a:t> | </a:t>
            </a:r>
          </a:p>
          <a:p>
            <a:pPr marL="0" indent="0">
              <a:lnSpc>
                <a:spcPct val="110000"/>
              </a:lnSpc>
              <a:spcBef>
                <a:spcPts val="0"/>
              </a:spcBef>
              <a:buNone/>
            </a:pPr>
            <a:r>
              <a:rPr lang="en-US" altLang="zh-CN" dirty="0" smtClean="0">
                <a:sym typeface="Symbol" panose="05050102010706020507" pitchFamily="18" charset="2"/>
              </a:rPr>
              <a:t>		C  b</a:t>
            </a:r>
          </a:p>
          <a:p>
            <a:pPr marL="0" indent="0">
              <a:lnSpc>
                <a:spcPct val="110000"/>
              </a:lnSpc>
              <a:spcBef>
                <a:spcPts val="0"/>
              </a:spcBef>
              <a:buNone/>
            </a:pPr>
            <a:endParaRPr lang="zh-CN" altLang="en-US" dirty="0"/>
          </a:p>
        </p:txBody>
      </p:sp>
      <p:graphicFrame>
        <p:nvGraphicFramePr>
          <p:cNvPr id="6" name="表格 5"/>
          <p:cNvGraphicFramePr>
            <a:graphicFrameLocks noGrp="1"/>
          </p:cNvGraphicFramePr>
          <p:nvPr>
            <p:extLst/>
          </p:nvPr>
        </p:nvGraphicFramePr>
        <p:xfrm>
          <a:off x="549275" y="4876800"/>
          <a:ext cx="5715000" cy="1676400"/>
        </p:xfrm>
        <a:graphic>
          <a:graphicData uri="http://schemas.openxmlformats.org/drawingml/2006/table">
            <a:tbl>
              <a:tblPr firstRow="1" firstCol="1" bandRow="1">
                <a:tableStyleId>{5C22544A-7EE6-4342-B048-85BDC9FD1C3A}</a:tableStyleId>
              </a:tblPr>
              <a:tblGrid>
                <a:gridCol w="514350">
                  <a:extLst>
                    <a:ext uri="{9D8B030D-6E8A-4147-A177-3AD203B41FA5}">
                      <a16:colId xmlns:a16="http://schemas.microsoft.com/office/drawing/2014/main" val="20000"/>
                    </a:ext>
                  </a:extLst>
                </a:gridCol>
                <a:gridCol w="781050">
                  <a:extLst>
                    <a:ext uri="{9D8B030D-6E8A-4147-A177-3AD203B41FA5}">
                      <a16:colId xmlns:a16="http://schemas.microsoft.com/office/drawing/2014/main" val="20001"/>
                    </a:ext>
                  </a:extLst>
                </a:gridCol>
                <a:gridCol w="78105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314450">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274320">
                <a:tc>
                  <a:txBody>
                    <a:bodyPr/>
                    <a:lstStyle/>
                    <a:p>
                      <a:pPr indent="0" algn="ctr">
                        <a:lnSpc>
                          <a:spcPct val="100000"/>
                        </a:lnSpc>
                        <a:spcAft>
                          <a:spcPts val="0"/>
                        </a:spcAft>
                      </a:pPr>
                      <a:r>
                        <a:rPr lang="en-US" sz="2200" b="0" dirty="0">
                          <a:effectLst/>
                          <a:latin typeface="+mj-ea"/>
                          <a:ea typeface="+mj-ea"/>
                        </a:rPr>
                        <a:t> </a:t>
                      </a:r>
                      <a:endParaRPr lang="zh-CN" sz="2200" b="0" dirty="0">
                        <a:effectLst/>
                        <a:latin typeface="+mj-ea"/>
                        <a:ea typeface="+mj-ea"/>
                      </a:endParaRPr>
                    </a:p>
                  </a:txBody>
                  <a:tcPr marL="0" marR="0" marT="0" marB="0" anchor="ctr"/>
                </a:tc>
                <a:tc>
                  <a:txBody>
                    <a:bodyPr/>
                    <a:lstStyle/>
                    <a:p>
                      <a:pPr indent="0" algn="ctr">
                        <a:lnSpc>
                          <a:spcPct val="100000"/>
                        </a:lnSpc>
                        <a:spcAft>
                          <a:spcPts val="0"/>
                        </a:spcAft>
                      </a:pPr>
                      <a:r>
                        <a:rPr lang="en-US" sz="2200" b="0">
                          <a:effectLst/>
                          <a:latin typeface="+mj-ea"/>
                          <a:ea typeface="+mj-ea"/>
                        </a:rPr>
                        <a:t>a</a:t>
                      </a:r>
                      <a:endParaRPr lang="zh-CN" sz="2200" b="0">
                        <a:effectLst/>
                        <a:latin typeface="+mj-ea"/>
                        <a:ea typeface="+mj-ea"/>
                      </a:endParaRPr>
                    </a:p>
                  </a:txBody>
                  <a:tcPr marL="0" marR="0" marT="0" marB="0" anchor="ctr"/>
                </a:tc>
                <a:tc>
                  <a:txBody>
                    <a:bodyPr/>
                    <a:lstStyle/>
                    <a:p>
                      <a:pPr indent="0" algn="ctr">
                        <a:lnSpc>
                          <a:spcPct val="100000"/>
                        </a:lnSpc>
                        <a:spcAft>
                          <a:spcPts val="0"/>
                        </a:spcAft>
                      </a:pPr>
                      <a:r>
                        <a:rPr lang="en-US" sz="2200" b="0">
                          <a:effectLst/>
                          <a:latin typeface="+mj-ea"/>
                          <a:ea typeface="+mj-ea"/>
                        </a:rPr>
                        <a:t>b</a:t>
                      </a:r>
                      <a:endParaRPr lang="zh-CN" sz="2200" b="0">
                        <a:effectLst/>
                        <a:latin typeface="+mj-ea"/>
                        <a:ea typeface="+mj-ea"/>
                      </a:endParaRPr>
                    </a:p>
                  </a:txBody>
                  <a:tcPr marL="0" marR="0" marT="0" marB="0" anchor="ctr"/>
                </a:tc>
                <a:tc>
                  <a:txBody>
                    <a:bodyPr/>
                    <a:lstStyle/>
                    <a:p>
                      <a:pPr indent="0" algn="ctr">
                        <a:lnSpc>
                          <a:spcPct val="100000"/>
                        </a:lnSpc>
                        <a:spcAft>
                          <a:spcPts val="0"/>
                        </a:spcAft>
                      </a:pPr>
                      <a:r>
                        <a:rPr lang="en-US" sz="2200" b="0">
                          <a:effectLst/>
                          <a:latin typeface="+mj-ea"/>
                          <a:ea typeface="+mj-ea"/>
                        </a:rPr>
                        <a:t>e</a:t>
                      </a:r>
                      <a:endParaRPr lang="zh-CN" sz="2200" b="0">
                        <a:effectLst/>
                        <a:latin typeface="+mj-ea"/>
                        <a:ea typeface="+mj-ea"/>
                      </a:endParaRPr>
                    </a:p>
                  </a:txBody>
                  <a:tcPr marL="0" marR="0" marT="0" marB="0" anchor="ctr"/>
                </a:tc>
                <a:tc>
                  <a:txBody>
                    <a:bodyPr/>
                    <a:lstStyle/>
                    <a:p>
                      <a:pPr indent="0" algn="ctr">
                        <a:lnSpc>
                          <a:spcPct val="100000"/>
                        </a:lnSpc>
                        <a:spcAft>
                          <a:spcPts val="0"/>
                        </a:spcAft>
                      </a:pPr>
                      <a:r>
                        <a:rPr lang="en-US" sz="2200" b="0">
                          <a:effectLst/>
                          <a:latin typeface="+mj-ea"/>
                          <a:ea typeface="+mj-ea"/>
                        </a:rPr>
                        <a:t>i</a:t>
                      </a:r>
                      <a:endParaRPr lang="zh-CN" sz="2200" b="0">
                        <a:effectLst/>
                        <a:latin typeface="+mj-ea"/>
                        <a:ea typeface="+mj-ea"/>
                      </a:endParaRPr>
                    </a:p>
                  </a:txBody>
                  <a:tcPr marL="0" marR="0" marT="0" marB="0" anchor="ctr"/>
                </a:tc>
                <a:tc>
                  <a:txBody>
                    <a:bodyPr/>
                    <a:lstStyle/>
                    <a:p>
                      <a:pPr indent="0" algn="ctr">
                        <a:lnSpc>
                          <a:spcPct val="100000"/>
                        </a:lnSpc>
                        <a:spcAft>
                          <a:spcPts val="0"/>
                        </a:spcAft>
                      </a:pPr>
                      <a:r>
                        <a:rPr lang="en-US" sz="2200" b="0">
                          <a:effectLst/>
                          <a:latin typeface="+mj-ea"/>
                          <a:ea typeface="+mj-ea"/>
                        </a:rPr>
                        <a:t>t</a:t>
                      </a:r>
                      <a:endParaRPr lang="zh-CN" sz="2200" b="0">
                        <a:effectLst/>
                        <a:latin typeface="+mj-ea"/>
                        <a:ea typeface="+mj-ea"/>
                      </a:endParaRPr>
                    </a:p>
                  </a:txBody>
                  <a:tcPr marL="0" marR="0" marT="0" marB="0" anchor="ctr"/>
                </a:tc>
                <a:tc>
                  <a:txBody>
                    <a:bodyPr/>
                    <a:lstStyle/>
                    <a:p>
                      <a:pPr indent="0" algn="ctr">
                        <a:lnSpc>
                          <a:spcPct val="100000"/>
                        </a:lnSpc>
                        <a:spcAft>
                          <a:spcPts val="0"/>
                        </a:spcAft>
                      </a:pPr>
                      <a:r>
                        <a:rPr lang="en-US" sz="2200" b="0" dirty="0" smtClean="0">
                          <a:effectLst/>
                          <a:latin typeface="+mj-ea"/>
                          <a:ea typeface="+mj-ea"/>
                        </a:rPr>
                        <a:t>$</a:t>
                      </a:r>
                      <a:endParaRPr lang="zh-CN" sz="2200" b="0" dirty="0">
                        <a:effectLst/>
                        <a:latin typeface="+mj-ea"/>
                        <a:ea typeface="+mj-ea"/>
                      </a:endParaRPr>
                    </a:p>
                  </a:txBody>
                  <a:tcPr marL="0" marR="0" marT="0" marB="0" anchor="ctr"/>
                </a:tc>
                <a:extLst>
                  <a:ext uri="{0D108BD9-81ED-4DB2-BD59-A6C34878D82A}">
                    <a16:rowId xmlns:a16="http://schemas.microsoft.com/office/drawing/2014/main" val="10000"/>
                  </a:ext>
                </a:extLst>
              </a:tr>
              <a:tr h="278130">
                <a:tc>
                  <a:txBody>
                    <a:bodyPr/>
                    <a:lstStyle/>
                    <a:p>
                      <a:pPr indent="0" algn="ctr">
                        <a:lnSpc>
                          <a:spcPct val="100000"/>
                        </a:lnSpc>
                        <a:spcAft>
                          <a:spcPts val="0"/>
                        </a:spcAft>
                      </a:pPr>
                      <a:r>
                        <a:rPr lang="en-US" sz="2200" b="0" dirty="0">
                          <a:effectLst/>
                          <a:latin typeface="+mj-ea"/>
                          <a:ea typeface="+mj-ea"/>
                        </a:rPr>
                        <a:t>S</a:t>
                      </a:r>
                      <a:endParaRPr lang="zh-CN" sz="2200" b="0" dirty="0">
                        <a:effectLst/>
                        <a:latin typeface="+mj-ea"/>
                        <a:ea typeface="+mj-ea"/>
                      </a:endParaRPr>
                    </a:p>
                  </a:txBody>
                  <a:tcPr marL="0" marR="0" marT="0" marB="0" anchor="ctr"/>
                </a:tc>
                <a:tc>
                  <a:txBody>
                    <a:bodyPr/>
                    <a:lstStyle/>
                    <a:p>
                      <a:pPr indent="0" algn="ctr">
                        <a:lnSpc>
                          <a:spcPct val="100000"/>
                        </a:lnSpc>
                        <a:spcAft>
                          <a:spcPts val="0"/>
                        </a:spcAft>
                      </a:pPr>
                      <a:r>
                        <a:rPr lang="en-US" sz="2200" b="0" dirty="0">
                          <a:effectLst/>
                          <a:latin typeface="+mj-ea"/>
                          <a:ea typeface="+mj-ea"/>
                        </a:rPr>
                        <a:t>S</a:t>
                      </a:r>
                      <a:r>
                        <a:rPr lang="zh-CN" sz="2200" b="0" dirty="0">
                          <a:effectLst/>
                          <a:latin typeface="+mj-ea"/>
                          <a:ea typeface="+mj-ea"/>
                        </a:rPr>
                        <a:t>→</a:t>
                      </a:r>
                      <a:r>
                        <a:rPr lang="en-US" sz="2200" b="0" dirty="0">
                          <a:effectLst/>
                          <a:latin typeface="+mj-ea"/>
                          <a:ea typeface="+mj-ea"/>
                        </a:rPr>
                        <a:t>a</a:t>
                      </a:r>
                      <a:endParaRPr lang="zh-CN" sz="2200" b="0" dirty="0">
                        <a:effectLst/>
                        <a:latin typeface="+mj-ea"/>
                        <a:ea typeface="+mj-ea"/>
                      </a:endParaRPr>
                    </a:p>
                  </a:txBody>
                  <a:tcPr marL="0" marR="0" marT="0" marB="0" anchor="ctr"/>
                </a:tc>
                <a:tc>
                  <a:txBody>
                    <a:bodyPr/>
                    <a:lstStyle/>
                    <a:p>
                      <a:pPr indent="0" algn="ctr">
                        <a:lnSpc>
                          <a:spcPct val="100000"/>
                        </a:lnSpc>
                        <a:spcAft>
                          <a:spcPts val="0"/>
                        </a:spcAft>
                      </a:pPr>
                      <a:r>
                        <a:rPr lang="en-US" sz="2200" b="0" dirty="0">
                          <a:effectLst/>
                          <a:latin typeface="+mj-ea"/>
                          <a:ea typeface="+mj-ea"/>
                        </a:rPr>
                        <a:t> </a:t>
                      </a:r>
                      <a:endParaRPr lang="zh-CN" sz="2200" b="0" dirty="0">
                        <a:effectLst/>
                        <a:latin typeface="+mj-ea"/>
                        <a:ea typeface="+mj-ea"/>
                      </a:endParaRPr>
                    </a:p>
                  </a:txBody>
                  <a:tcPr marL="0" marR="0" marT="0" marB="0" anchor="ctr"/>
                </a:tc>
                <a:tc>
                  <a:txBody>
                    <a:bodyPr/>
                    <a:lstStyle/>
                    <a:p>
                      <a:pPr indent="0" algn="ctr">
                        <a:lnSpc>
                          <a:spcPct val="100000"/>
                        </a:lnSpc>
                        <a:spcAft>
                          <a:spcPts val="0"/>
                        </a:spcAft>
                      </a:pPr>
                      <a:r>
                        <a:rPr lang="en-US" sz="2200" b="0">
                          <a:effectLst/>
                          <a:latin typeface="+mj-ea"/>
                          <a:ea typeface="+mj-ea"/>
                        </a:rPr>
                        <a:t> </a:t>
                      </a:r>
                      <a:endParaRPr lang="zh-CN" sz="2200" b="0">
                        <a:effectLst/>
                        <a:latin typeface="+mj-ea"/>
                        <a:ea typeface="+mj-ea"/>
                      </a:endParaRPr>
                    </a:p>
                  </a:txBody>
                  <a:tcPr marL="0" marR="0" marT="0" marB="0" anchor="ctr"/>
                </a:tc>
                <a:tc>
                  <a:txBody>
                    <a:bodyPr/>
                    <a:lstStyle/>
                    <a:p>
                      <a:pPr indent="0" algn="ctr">
                        <a:lnSpc>
                          <a:spcPct val="100000"/>
                        </a:lnSpc>
                        <a:spcAft>
                          <a:spcPts val="0"/>
                        </a:spcAft>
                      </a:pPr>
                      <a:r>
                        <a:rPr lang="en-US" sz="2200" b="0">
                          <a:effectLst/>
                          <a:latin typeface="+mj-ea"/>
                          <a:ea typeface="+mj-ea"/>
                        </a:rPr>
                        <a:t>S</a:t>
                      </a:r>
                      <a:r>
                        <a:rPr lang="zh-CN" sz="2200" b="0">
                          <a:effectLst/>
                          <a:latin typeface="+mj-ea"/>
                          <a:ea typeface="+mj-ea"/>
                        </a:rPr>
                        <a:t>→</a:t>
                      </a:r>
                      <a:r>
                        <a:rPr lang="en-US" sz="2200" b="0">
                          <a:effectLst/>
                          <a:latin typeface="+mj-ea"/>
                          <a:ea typeface="+mj-ea"/>
                        </a:rPr>
                        <a:t>iCtSS</a:t>
                      </a:r>
                      <a:r>
                        <a:rPr lang="en-US" sz="2200" b="0">
                          <a:effectLst/>
                          <a:latin typeface="+mj-ea"/>
                          <a:ea typeface="+mj-ea"/>
                          <a:sym typeface="Symbol" panose="05050102010706020507" pitchFamily="18" charset="2"/>
                        </a:rPr>
                        <a:t></a:t>
                      </a:r>
                      <a:endParaRPr lang="zh-CN" sz="2200" b="0">
                        <a:effectLst/>
                        <a:latin typeface="+mj-ea"/>
                        <a:ea typeface="+mj-ea"/>
                      </a:endParaRPr>
                    </a:p>
                  </a:txBody>
                  <a:tcPr marL="0" marR="0" marT="0" marB="0" anchor="ctr"/>
                </a:tc>
                <a:tc>
                  <a:txBody>
                    <a:bodyPr/>
                    <a:lstStyle/>
                    <a:p>
                      <a:pPr indent="0" algn="ctr">
                        <a:lnSpc>
                          <a:spcPct val="100000"/>
                        </a:lnSpc>
                        <a:spcAft>
                          <a:spcPts val="0"/>
                        </a:spcAft>
                      </a:pPr>
                      <a:r>
                        <a:rPr lang="en-US" sz="2200" b="0">
                          <a:effectLst/>
                          <a:latin typeface="+mj-ea"/>
                          <a:ea typeface="+mj-ea"/>
                        </a:rPr>
                        <a:t> </a:t>
                      </a:r>
                      <a:endParaRPr lang="zh-CN" sz="2200" b="0">
                        <a:effectLst/>
                        <a:latin typeface="+mj-ea"/>
                        <a:ea typeface="+mj-ea"/>
                      </a:endParaRPr>
                    </a:p>
                  </a:txBody>
                  <a:tcPr marL="0" marR="0" marT="0" marB="0" anchor="ctr"/>
                </a:tc>
                <a:tc>
                  <a:txBody>
                    <a:bodyPr/>
                    <a:lstStyle/>
                    <a:p>
                      <a:pPr indent="0" algn="ctr">
                        <a:lnSpc>
                          <a:spcPct val="100000"/>
                        </a:lnSpc>
                        <a:spcAft>
                          <a:spcPts val="0"/>
                        </a:spcAft>
                      </a:pPr>
                      <a:r>
                        <a:rPr lang="en-US" sz="2200" b="0">
                          <a:effectLst/>
                          <a:latin typeface="+mj-ea"/>
                          <a:ea typeface="+mj-ea"/>
                        </a:rPr>
                        <a:t> </a:t>
                      </a:r>
                      <a:endParaRPr lang="zh-CN" sz="2200" b="0">
                        <a:effectLst/>
                        <a:latin typeface="+mj-ea"/>
                        <a:ea typeface="+mj-ea"/>
                      </a:endParaRPr>
                    </a:p>
                  </a:txBody>
                  <a:tcPr marL="0" marR="0" marT="0" marB="0" anchor="ctr"/>
                </a:tc>
                <a:extLst>
                  <a:ext uri="{0D108BD9-81ED-4DB2-BD59-A6C34878D82A}">
                    <a16:rowId xmlns:a16="http://schemas.microsoft.com/office/drawing/2014/main" val="10001"/>
                  </a:ext>
                </a:extLst>
              </a:tr>
              <a:tr h="548640">
                <a:tc>
                  <a:txBody>
                    <a:bodyPr/>
                    <a:lstStyle/>
                    <a:p>
                      <a:pPr indent="0" algn="ctr">
                        <a:lnSpc>
                          <a:spcPct val="100000"/>
                        </a:lnSpc>
                        <a:spcAft>
                          <a:spcPts val="0"/>
                        </a:spcAft>
                      </a:pPr>
                      <a:r>
                        <a:rPr lang="en-US" sz="2200" b="0">
                          <a:effectLst/>
                          <a:latin typeface="+mj-ea"/>
                          <a:ea typeface="+mj-ea"/>
                        </a:rPr>
                        <a:t>S</a:t>
                      </a:r>
                      <a:r>
                        <a:rPr lang="en-US" sz="2200" b="0">
                          <a:effectLst/>
                          <a:latin typeface="+mj-ea"/>
                          <a:ea typeface="+mj-ea"/>
                          <a:sym typeface="Symbol" panose="05050102010706020507" pitchFamily="18" charset="2"/>
                        </a:rPr>
                        <a:t></a:t>
                      </a:r>
                      <a:endParaRPr lang="zh-CN" sz="2200" b="0">
                        <a:effectLst/>
                        <a:latin typeface="+mj-ea"/>
                        <a:ea typeface="+mj-ea"/>
                      </a:endParaRPr>
                    </a:p>
                  </a:txBody>
                  <a:tcPr marL="0" marR="0" marT="0" marB="0" anchor="ctr"/>
                </a:tc>
                <a:tc>
                  <a:txBody>
                    <a:bodyPr/>
                    <a:lstStyle/>
                    <a:p>
                      <a:pPr indent="0" algn="ctr">
                        <a:lnSpc>
                          <a:spcPct val="100000"/>
                        </a:lnSpc>
                        <a:spcAft>
                          <a:spcPts val="0"/>
                        </a:spcAft>
                      </a:pPr>
                      <a:r>
                        <a:rPr lang="en-US" sz="2200" b="0" dirty="0">
                          <a:effectLst/>
                          <a:latin typeface="+mj-ea"/>
                          <a:ea typeface="+mj-ea"/>
                        </a:rPr>
                        <a:t> </a:t>
                      </a:r>
                      <a:endParaRPr lang="zh-CN" sz="2200" b="0" dirty="0">
                        <a:effectLst/>
                        <a:latin typeface="+mj-ea"/>
                        <a:ea typeface="+mj-ea"/>
                      </a:endParaRPr>
                    </a:p>
                  </a:txBody>
                  <a:tcPr marL="0" marR="0" marT="0" marB="0" anchor="ctr"/>
                </a:tc>
                <a:tc>
                  <a:txBody>
                    <a:bodyPr/>
                    <a:lstStyle/>
                    <a:p>
                      <a:pPr indent="0" algn="ctr">
                        <a:lnSpc>
                          <a:spcPct val="100000"/>
                        </a:lnSpc>
                        <a:spcAft>
                          <a:spcPts val="0"/>
                        </a:spcAft>
                      </a:pPr>
                      <a:r>
                        <a:rPr lang="en-US" sz="2200" b="0" dirty="0">
                          <a:effectLst/>
                          <a:latin typeface="+mj-ea"/>
                          <a:ea typeface="+mj-ea"/>
                        </a:rPr>
                        <a:t> </a:t>
                      </a:r>
                      <a:endParaRPr lang="zh-CN" sz="2200" b="0" dirty="0">
                        <a:effectLst/>
                        <a:latin typeface="+mj-ea"/>
                        <a:ea typeface="+mj-ea"/>
                      </a:endParaRPr>
                    </a:p>
                  </a:txBody>
                  <a:tcPr marL="0" marR="0"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2200" b="0" dirty="0" smtClean="0">
                          <a:effectLst/>
                          <a:latin typeface="+mj-ea"/>
                          <a:ea typeface="+mj-ea"/>
                        </a:rPr>
                        <a:t>S</a:t>
                      </a:r>
                      <a:r>
                        <a:rPr lang="en-US" altLang="zh-CN" sz="2200" b="0" dirty="0" smtClean="0">
                          <a:effectLst/>
                          <a:latin typeface="+mj-ea"/>
                          <a:ea typeface="+mj-ea"/>
                          <a:sym typeface="Symbol" panose="05050102010706020507" pitchFamily="18" charset="2"/>
                        </a:rPr>
                        <a:t></a:t>
                      </a:r>
                      <a:r>
                        <a:rPr lang="zh-CN" altLang="zh-CN" sz="2200" b="0" dirty="0" smtClean="0">
                          <a:effectLst/>
                          <a:latin typeface="+mj-ea"/>
                          <a:ea typeface="+mj-ea"/>
                        </a:rPr>
                        <a:t>→</a:t>
                      </a:r>
                      <a:r>
                        <a:rPr lang="en-US" altLang="zh-CN" sz="2200" b="0" dirty="0" err="1" smtClean="0">
                          <a:effectLst/>
                          <a:latin typeface="+mj-ea"/>
                          <a:ea typeface="+mj-ea"/>
                        </a:rPr>
                        <a:t>eS</a:t>
                      </a:r>
                      <a:endParaRPr lang="zh-CN" altLang="zh-CN" sz="2200" b="0" dirty="0" smtClean="0">
                        <a:effectLst/>
                        <a:latin typeface="+mj-ea"/>
                        <a:ea typeface="+mj-ea"/>
                      </a:endParaRPr>
                    </a:p>
                    <a:p>
                      <a:pPr indent="0" algn="ctr">
                        <a:lnSpc>
                          <a:spcPct val="100000"/>
                        </a:lnSpc>
                        <a:spcAft>
                          <a:spcPts val="0"/>
                        </a:spcAft>
                      </a:pPr>
                      <a:r>
                        <a:rPr lang="en-US" sz="2200" b="0" dirty="0" smtClean="0">
                          <a:effectLst/>
                          <a:latin typeface="+mj-ea"/>
                          <a:ea typeface="+mj-ea"/>
                        </a:rPr>
                        <a:t>S</a:t>
                      </a:r>
                      <a:r>
                        <a:rPr lang="en-US" sz="2200" b="0" dirty="0">
                          <a:effectLst/>
                          <a:latin typeface="+mj-ea"/>
                          <a:ea typeface="+mj-ea"/>
                          <a:sym typeface="Symbol" panose="05050102010706020507" pitchFamily="18" charset="2"/>
                        </a:rPr>
                        <a:t></a:t>
                      </a:r>
                      <a:r>
                        <a:rPr lang="zh-CN" sz="2200" b="0" dirty="0">
                          <a:effectLst/>
                          <a:latin typeface="+mj-ea"/>
                          <a:ea typeface="+mj-ea"/>
                        </a:rPr>
                        <a:t>→</a:t>
                      </a:r>
                      <a:r>
                        <a:rPr lang="en-US" sz="2200" b="0" dirty="0" smtClean="0">
                          <a:effectLst/>
                          <a:latin typeface="+mj-ea"/>
                          <a:ea typeface="+mj-ea"/>
                          <a:sym typeface="Symbol" panose="05050102010706020507" pitchFamily="18" charset="2"/>
                        </a:rPr>
                        <a:t></a:t>
                      </a:r>
                      <a:endParaRPr lang="zh-CN" sz="2200" b="0" dirty="0">
                        <a:effectLst/>
                        <a:latin typeface="+mj-ea"/>
                        <a:ea typeface="+mj-ea"/>
                      </a:endParaRPr>
                    </a:p>
                  </a:txBody>
                  <a:tcPr marL="0" marR="0" marT="0" marB="0" anchor="ctr"/>
                </a:tc>
                <a:tc>
                  <a:txBody>
                    <a:bodyPr/>
                    <a:lstStyle/>
                    <a:p>
                      <a:pPr indent="0" algn="ctr">
                        <a:lnSpc>
                          <a:spcPct val="100000"/>
                        </a:lnSpc>
                        <a:spcAft>
                          <a:spcPts val="0"/>
                        </a:spcAft>
                      </a:pPr>
                      <a:r>
                        <a:rPr lang="en-US" sz="2200" b="0" dirty="0">
                          <a:effectLst/>
                          <a:latin typeface="+mj-ea"/>
                          <a:ea typeface="+mj-ea"/>
                        </a:rPr>
                        <a:t> </a:t>
                      </a:r>
                      <a:endParaRPr lang="zh-CN" sz="2200" b="0" dirty="0">
                        <a:effectLst/>
                        <a:latin typeface="+mj-ea"/>
                        <a:ea typeface="+mj-ea"/>
                      </a:endParaRPr>
                    </a:p>
                  </a:txBody>
                  <a:tcPr marL="0" marR="0" marT="0" marB="0" anchor="ctr"/>
                </a:tc>
                <a:tc>
                  <a:txBody>
                    <a:bodyPr/>
                    <a:lstStyle/>
                    <a:p>
                      <a:pPr indent="0" algn="ctr">
                        <a:lnSpc>
                          <a:spcPct val="100000"/>
                        </a:lnSpc>
                        <a:spcAft>
                          <a:spcPts val="0"/>
                        </a:spcAft>
                      </a:pPr>
                      <a:r>
                        <a:rPr lang="en-US" sz="2200" b="0">
                          <a:effectLst/>
                          <a:latin typeface="+mj-ea"/>
                          <a:ea typeface="+mj-ea"/>
                        </a:rPr>
                        <a:t> </a:t>
                      </a:r>
                      <a:endParaRPr lang="zh-CN" sz="2200" b="0">
                        <a:effectLst/>
                        <a:latin typeface="+mj-ea"/>
                        <a:ea typeface="+mj-ea"/>
                      </a:endParaRPr>
                    </a:p>
                  </a:txBody>
                  <a:tcPr marL="0" marR="0" marT="0" marB="0" anchor="ctr"/>
                </a:tc>
                <a:tc>
                  <a:txBody>
                    <a:bodyPr/>
                    <a:lstStyle/>
                    <a:p>
                      <a:pPr indent="0" algn="ctr">
                        <a:lnSpc>
                          <a:spcPct val="100000"/>
                        </a:lnSpc>
                        <a:spcAft>
                          <a:spcPts val="0"/>
                        </a:spcAft>
                      </a:pPr>
                      <a:r>
                        <a:rPr lang="en-US" sz="2200" b="0">
                          <a:effectLst/>
                          <a:latin typeface="+mj-ea"/>
                          <a:ea typeface="+mj-ea"/>
                        </a:rPr>
                        <a:t>S</a:t>
                      </a:r>
                      <a:r>
                        <a:rPr lang="en-US" sz="2200" b="0">
                          <a:effectLst/>
                          <a:latin typeface="+mj-ea"/>
                          <a:ea typeface="+mj-ea"/>
                          <a:sym typeface="Symbol" panose="05050102010706020507" pitchFamily="18" charset="2"/>
                        </a:rPr>
                        <a:t></a:t>
                      </a:r>
                      <a:r>
                        <a:rPr lang="zh-CN" sz="2200" b="0">
                          <a:effectLst/>
                          <a:latin typeface="+mj-ea"/>
                          <a:ea typeface="+mj-ea"/>
                        </a:rPr>
                        <a:t>→</a:t>
                      </a:r>
                      <a:r>
                        <a:rPr lang="en-US" sz="2200" b="0">
                          <a:effectLst/>
                          <a:latin typeface="+mj-ea"/>
                          <a:ea typeface="+mj-ea"/>
                          <a:sym typeface="Symbol" panose="05050102010706020507" pitchFamily="18" charset="2"/>
                        </a:rPr>
                        <a:t></a:t>
                      </a:r>
                      <a:endParaRPr lang="zh-CN" sz="2200" b="0">
                        <a:effectLst/>
                        <a:latin typeface="+mj-ea"/>
                        <a:ea typeface="+mj-ea"/>
                      </a:endParaRPr>
                    </a:p>
                  </a:txBody>
                  <a:tcPr marL="0" marR="0" marT="0" marB="0" anchor="ctr"/>
                </a:tc>
                <a:extLst>
                  <a:ext uri="{0D108BD9-81ED-4DB2-BD59-A6C34878D82A}">
                    <a16:rowId xmlns:a16="http://schemas.microsoft.com/office/drawing/2014/main" val="10002"/>
                  </a:ext>
                </a:extLst>
              </a:tr>
              <a:tr h="278130">
                <a:tc>
                  <a:txBody>
                    <a:bodyPr/>
                    <a:lstStyle/>
                    <a:p>
                      <a:pPr indent="0" algn="ctr">
                        <a:lnSpc>
                          <a:spcPct val="100000"/>
                        </a:lnSpc>
                        <a:spcAft>
                          <a:spcPts val="0"/>
                        </a:spcAft>
                      </a:pPr>
                      <a:r>
                        <a:rPr lang="en-US" sz="2200" b="0">
                          <a:effectLst/>
                          <a:latin typeface="+mj-ea"/>
                          <a:ea typeface="+mj-ea"/>
                        </a:rPr>
                        <a:t>C</a:t>
                      </a:r>
                      <a:endParaRPr lang="zh-CN" sz="2200" b="0">
                        <a:effectLst/>
                        <a:latin typeface="+mj-ea"/>
                        <a:ea typeface="+mj-ea"/>
                      </a:endParaRPr>
                    </a:p>
                  </a:txBody>
                  <a:tcPr marL="0" marR="0" marT="0" marB="0" anchor="ctr"/>
                </a:tc>
                <a:tc>
                  <a:txBody>
                    <a:bodyPr/>
                    <a:lstStyle/>
                    <a:p>
                      <a:pPr indent="0" algn="ctr">
                        <a:lnSpc>
                          <a:spcPct val="100000"/>
                        </a:lnSpc>
                        <a:spcAft>
                          <a:spcPts val="0"/>
                        </a:spcAft>
                      </a:pPr>
                      <a:r>
                        <a:rPr lang="en-US" sz="2200" b="0">
                          <a:effectLst/>
                          <a:latin typeface="+mj-ea"/>
                          <a:ea typeface="+mj-ea"/>
                        </a:rPr>
                        <a:t> </a:t>
                      </a:r>
                      <a:endParaRPr lang="zh-CN" sz="2200" b="0">
                        <a:effectLst/>
                        <a:latin typeface="+mj-ea"/>
                        <a:ea typeface="+mj-ea"/>
                      </a:endParaRPr>
                    </a:p>
                  </a:txBody>
                  <a:tcPr marL="0" marR="0" marT="0" marB="0" anchor="ctr"/>
                </a:tc>
                <a:tc>
                  <a:txBody>
                    <a:bodyPr/>
                    <a:lstStyle/>
                    <a:p>
                      <a:pPr indent="0" algn="ctr">
                        <a:lnSpc>
                          <a:spcPct val="100000"/>
                        </a:lnSpc>
                        <a:spcAft>
                          <a:spcPts val="0"/>
                        </a:spcAft>
                      </a:pPr>
                      <a:r>
                        <a:rPr lang="en-US" sz="2200" b="0">
                          <a:effectLst/>
                          <a:latin typeface="+mj-ea"/>
                          <a:ea typeface="+mj-ea"/>
                        </a:rPr>
                        <a:t>C</a:t>
                      </a:r>
                      <a:r>
                        <a:rPr lang="zh-CN" sz="2200" b="0">
                          <a:effectLst/>
                          <a:latin typeface="+mj-ea"/>
                          <a:ea typeface="+mj-ea"/>
                        </a:rPr>
                        <a:t>→</a:t>
                      </a:r>
                      <a:r>
                        <a:rPr lang="en-US" sz="2200" b="0">
                          <a:effectLst/>
                          <a:latin typeface="+mj-ea"/>
                          <a:ea typeface="+mj-ea"/>
                        </a:rPr>
                        <a:t>b</a:t>
                      </a:r>
                      <a:endParaRPr lang="zh-CN" sz="2200" b="0">
                        <a:effectLst/>
                        <a:latin typeface="+mj-ea"/>
                        <a:ea typeface="+mj-ea"/>
                      </a:endParaRPr>
                    </a:p>
                  </a:txBody>
                  <a:tcPr marL="0" marR="0" marT="0" marB="0" anchor="ctr"/>
                </a:tc>
                <a:tc>
                  <a:txBody>
                    <a:bodyPr/>
                    <a:lstStyle/>
                    <a:p>
                      <a:pPr indent="0" algn="ctr">
                        <a:lnSpc>
                          <a:spcPct val="100000"/>
                        </a:lnSpc>
                        <a:spcAft>
                          <a:spcPts val="0"/>
                        </a:spcAft>
                      </a:pPr>
                      <a:r>
                        <a:rPr lang="en-US" sz="2200" b="0">
                          <a:effectLst/>
                          <a:latin typeface="+mj-ea"/>
                          <a:ea typeface="+mj-ea"/>
                        </a:rPr>
                        <a:t> </a:t>
                      </a:r>
                      <a:endParaRPr lang="zh-CN" sz="2200" b="0">
                        <a:effectLst/>
                        <a:latin typeface="+mj-ea"/>
                        <a:ea typeface="+mj-ea"/>
                      </a:endParaRPr>
                    </a:p>
                  </a:txBody>
                  <a:tcPr marL="0" marR="0" marT="0" marB="0" anchor="ctr"/>
                </a:tc>
                <a:tc>
                  <a:txBody>
                    <a:bodyPr/>
                    <a:lstStyle/>
                    <a:p>
                      <a:pPr indent="0" algn="ctr">
                        <a:lnSpc>
                          <a:spcPct val="100000"/>
                        </a:lnSpc>
                        <a:spcAft>
                          <a:spcPts val="0"/>
                        </a:spcAft>
                      </a:pPr>
                      <a:endParaRPr lang="zh-CN" sz="2200" b="0" dirty="0">
                        <a:effectLst/>
                        <a:latin typeface="+mj-ea"/>
                        <a:ea typeface="+mj-ea"/>
                      </a:endParaRPr>
                    </a:p>
                  </a:txBody>
                  <a:tcPr marL="0" marR="0" marT="0" marB="0" anchor="ctr"/>
                </a:tc>
                <a:tc>
                  <a:txBody>
                    <a:bodyPr/>
                    <a:lstStyle/>
                    <a:p>
                      <a:pPr indent="0" algn="ctr">
                        <a:lnSpc>
                          <a:spcPct val="100000"/>
                        </a:lnSpc>
                        <a:spcAft>
                          <a:spcPts val="0"/>
                        </a:spcAft>
                      </a:pPr>
                      <a:r>
                        <a:rPr lang="en-US" sz="2200" b="0" dirty="0">
                          <a:effectLst/>
                          <a:latin typeface="+mj-ea"/>
                          <a:ea typeface="+mj-ea"/>
                        </a:rPr>
                        <a:t> </a:t>
                      </a:r>
                      <a:endParaRPr lang="zh-CN" sz="2200" b="0" dirty="0">
                        <a:effectLst/>
                        <a:latin typeface="+mj-ea"/>
                        <a:ea typeface="+mj-ea"/>
                      </a:endParaRPr>
                    </a:p>
                  </a:txBody>
                  <a:tcPr marL="0" marR="0" marT="0" marB="0" anchor="ctr"/>
                </a:tc>
                <a:tc>
                  <a:txBody>
                    <a:bodyPr/>
                    <a:lstStyle/>
                    <a:p>
                      <a:pPr indent="0" algn="ctr">
                        <a:lnSpc>
                          <a:spcPct val="100000"/>
                        </a:lnSpc>
                        <a:spcAft>
                          <a:spcPts val="0"/>
                        </a:spcAft>
                      </a:pPr>
                      <a:r>
                        <a:rPr lang="en-US" sz="2200" b="0" dirty="0">
                          <a:effectLst/>
                          <a:latin typeface="+mj-ea"/>
                          <a:ea typeface="+mj-ea"/>
                        </a:rPr>
                        <a:t> </a:t>
                      </a:r>
                      <a:endParaRPr lang="zh-CN" sz="2200" b="0" dirty="0">
                        <a:effectLst/>
                        <a:latin typeface="+mj-ea"/>
                        <a:ea typeface="+mj-ea"/>
                      </a:endParaRPr>
                    </a:p>
                  </a:txBody>
                  <a:tcPr marL="0" marR="0" marT="0" marB="0" anchor="ctr"/>
                </a:tc>
                <a:extLst>
                  <a:ext uri="{0D108BD9-81ED-4DB2-BD59-A6C34878D82A}">
                    <a16:rowId xmlns:a16="http://schemas.microsoft.com/office/drawing/2014/main" val="10003"/>
                  </a:ext>
                </a:extLst>
              </a:tr>
            </a:tbl>
          </a:graphicData>
        </a:graphic>
      </p:graphicFrame>
      <p:sp>
        <p:nvSpPr>
          <p:cNvPr id="10" name="文本框 9"/>
          <p:cNvSpPr txBox="1"/>
          <p:nvPr/>
        </p:nvSpPr>
        <p:spPr>
          <a:xfrm>
            <a:off x="5116529" y="1529045"/>
            <a:ext cx="3905236" cy="430887"/>
          </a:xfrm>
          <a:prstGeom prst="rect">
            <a:avLst/>
          </a:prstGeom>
          <a:noFill/>
        </p:spPr>
        <p:txBody>
          <a:bodyPr wrap="none" rtlCol="0">
            <a:spAutoFit/>
          </a:bodyPr>
          <a:lstStyle/>
          <a:p>
            <a:r>
              <a:rPr lang="en-US" altLang="zh-CN" sz="2200" dirty="0" smtClean="0"/>
              <a:t>if ... then</a:t>
            </a:r>
            <a:r>
              <a:rPr lang="zh-CN" altLang="en-US" sz="2200" dirty="0" smtClean="0"/>
              <a:t>  </a:t>
            </a:r>
            <a:r>
              <a:rPr lang="en-US" altLang="zh-CN" sz="2200" dirty="0" smtClean="0"/>
              <a:t>if … then  ... else …</a:t>
            </a:r>
          </a:p>
        </p:txBody>
      </p:sp>
      <p:sp>
        <p:nvSpPr>
          <p:cNvPr id="11" name="文本框 10"/>
          <p:cNvSpPr txBox="1"/>
          <p:nvPr/>
        </p:nvSpPr>
        <p:spPr>
          <a:xfrm>
            <a:off x="5116529" y="2007932"/>
            <a:ext cx="3771977" cy="769441"/>
          </a:xfrm>
          <a:prstGeom prst="rect">
            <a:avLst/>
          </a:prstGeom>
          <a:noFill/>
        </p:spPr>
        <p:txBody>
          <a:bodyPr wrap="square" rtlCol="0">
            <a:spAutoFit/>
          </a:bodyPr>
          <a:lstStyle/>
          <a:p>
            <a:r>
              <a:rPr lang="en-US" altLang="zh-CN" sz="2200" dirty="0" smtClean="0">
                <a:solidFill>
                  <a:srgbClr val="0070C0"/>
                </a:solidFill>
              </a:rPr>
              <a:t>if ... then  </a:t>
            </a:r>
            <a:r>
              <a:rPr lang="en-US" altLang="zh-CN" sz="2200" dirty="0" smtClean="0">
                <a:solidFill>
                  <a:srgbClr val="C00000"/>
                </a:solidFill>
              </a:rPr>
              <a:t>if … then  ... </a:t>
            </a:r>
          </a:p>
          <a:p>
            <a:r>
              <a:rPr lang="en-US" altLang="zh-CN" sz="2200" dirty="0">
                <a:solidFill>
                  <a:srgbClr val="C00000"/>
                </a:solidFill>
              </a:rPr>
              <a:t> </a:t>
            </a:r>
            <a:r>
              <a:rPr lang="en-US" altLang="zh-CN" sz="2200" dirty="0" smtClean="0">
                <a:solidFill>
                  <a:srgbClr val="C00000"/>
                </a:solidFill>
              </a:rPr>
              <a:t>                      else …</a:t>
            </a:r>
          </a:p>
        </p:txBody>
      </p:sp>
      <p:sp>
        <p:nvSpPr>
          <p:cNvPr id="12" name="文本框 11"/>
          <p:cNvSpPr txBox="1"/>
          <p:nvPr/>
        </p:nvSpPr>
        <p:spPr>
          <a:xfrm>
            <a:off x="5116529" y="2768332"/>
            <a:ext cx="3771977" cy="769441"/>
          </a:xfrm>
          <a:prstGeom prst="rect">
            <a:avLst/>
          </a:prstGeom>
          <a:noFill/>
        </p:spPr>
        <p:txBody>
          <a:bodyPr wrap="square" rtlCol="0">
            <a:spAutoFit/>
          </a:bodyPr>
          <a:lstStyle/>
          <a:p>
            <a:r>
              <a:rPr lang="en-US" altLang="zh-CN" sz="2200" dirty="0" smtClean="0">
                <a:solidFill>
                  <a:srgbClr val="0070C0"/>
                </a:solidFill>
              </a:rPr>
              <a:t>if ... then  </a:t>
            </a:r>
            <a:r>
              <a:rPr lang="en-US" altLang="zh-CN" sz="2200" dirty="0" smtClean="0">
                <a:solidFill>
                  <a:srgbClr val="C00000"/>
                </a:solidFill>
              </a:rPr>
              <a:t>if …then  ...</a:t>
            </a:r>
          </a:p>
          <a:p>
            <a:r>
              <a:rPr lang="en-US" altLang="zh-CN" sz="2200" dirty="0">
                <a:solidFill>
                  <a:srgbClr val="C00000"/>
                </a:solidFill>
              </a:rPr>
              <a:t> </a:t>
            </a:r>
            <a:r>
              <a:rPr lang="en-US" altLang="zh-CN" sz="2200" dirty="0" smtClean="0">
                <a:solidFill>
                  <a:srgbClr val="C00000"/>
                </a:solidFill>
              </a:rPr>
              <a:t>      </a:t>
            </a:r>
            <a:r>
              <a:rPr lang="en-US" altLang="zh-CN" sz="2200" dirty="0" smtClean="0">
                <a:solidFill>
                  <a:srgbClr val="0070C0"/>
                </a:solidFill>
              </a:rPr>
              <a:t>else …</a:t>
            </a:r>
          </a:p>
        </p:txBody>
      </p:sp>
      <p:sp>
        <p:nvSpPr>
          <p:cNvPr id="4" name="灯片编号占位符 3"/>
          <p:cNvSpPr>
            <a:spLocks noGrp="1"/>
          </p:cNvSpPr>
          <p:nvPr>
            <p:ph type="sldNum" sz="quarter" idx="12"/>
          </p:nvPr>
        </p:nvSpPr>
        <p:spPr/>
        <p:txBody>
          <a:bodyPr/>
          <a:lstStyle/>
          <a:p>
            <a:fld id="{C7405AFD-080E-491B-92A4-8F73F2BA2036}" type="slidenum">
              <a:rPr lang="en-US" altLang="zh-CN" smtClean="0"/>
              <a:pPr/>
              <a:t>37</a:t>
            </a:fld>
            <a:endParaRPr lang="en-US" altLang="zh-CN" dirty="0"/>
          </a:p>
        </p:txBody>
      </p:sp>
      <p:sp>
        <p:nvSpPr>
          <p:cNvPr id="9" name="文本框 8"/>
          <p:cNvSpPr txBox="1"/>
          <p:nvPr/>
        </p:nvSpPr>
        <p:spPr>
          <a:xfrm>
            <a:off x="5842296" y="4007466"/>
            <a:ext cx="2629245" cy="430887"/>
          </a:xfrm>
          <a:prstGeom prst="rect">
            <a:avLst/>
          </a:prstGeom>
          <a:noFill/>
        </p:spPr>
        <p:txBody>
          <a:bodyPr wrap="none" rtlCol="0">
            <a:spAutoFit/>
          </a:bodyPr>
          <a:lstStyle/>
          <a:p>
            <a:r>
              <a:rPr lang="en-US" altLang="zh-CN" sz="2200" dirty="0" smtClean="0"/>
              <a:t>if … then  ... else …</a:t>
            </a:r>
          </a:p>
        </p:txBody>
      </p:sp>
    </p:spTree>
    <p:extLst>
      <p:ext uri="{BB962C8B-B14F-4D97-AF65-F5344CB8AC3E}">
        <p14:creationId xmlns:p14="http://schemas.microsoft.com/office/powerpoint/2010/main" val="142874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1" grpId="0"/>
      <p:bldP spid="12"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
          <p:cNvSpPr>
            <a:spLocks noGrp="1" noChangeArrowheads="1"/>
          </p:cNvSpPr>
          <p:nvPr>
            <p:ph type="title"/>
          </p:nvPr>
        </p:nvSpPr>
        <p:spPr>
          <a:xfrm>
            <a:off x="588964" y="24337"/>
            <a:ext cx="8042276" cy="1336956"/>
          </a:xfrm>
        </p:spPr>
        <p:txBody>
          <a:bodyPr/>
          <a:lstStyle/>
          <a:p>
            <a:pPr eaLnBrk="1" hangingPunct="1"/>
            <a:r>
              <a:rPr lang="en-US" altLang="zh-CN" dirty="0" err="1" smtClean="0"/>
              <a:t>JavaCC</a:t>
            </a:r>
            <a:endParaRPr lang="en-GB" altLang="zh-CN" dirty="0" smtClean="0"/>
          </a:p>
        </p:txBody>
      </p:sp>
      <p:sp>
        <p:nvSpPr>
          <p:cNvPr id="132100" name="Rectangle 3"/>
          <p:cNvSpPr>
            <a:spLocks noGrp="1" noChangeArrowheads="1"/>
          </p:cNvSpPr>
          <p:nvPr>
            <p:ph idx="1"/>
          </p:nvPr>
        </p:nvSpPr>
        <p:spPr>
          <a:xfrm>
            <a:off x="703950" y="993178"/>
            <a:ext cx="7887600" cy="1750022"/>
          </a:xfrm>
        </p:spPr>
        <p:txBody>
          <a:bodyPr/>
          <a:lstStyle/>
          <a:p>
            <a:r>
              <a:rPr lang="en-GB" altLang="zh-CN" dirty="0"/>
              <a:t>Java Compiler </a:t>
            </a:r>
            <a:r>
              <a:rPr lang="en-GB" altLang="zh-CN" dirty="0" err="1"/>
              <a:t>Compiler</a:t>
            </a:r>
            <a:r>
              <a:rPr lang="en-GB" altLang="zh-CN" dirty="0"/>
              <a:t> (</a:t>
            </a:r>
            <a:r>
              <a:rPr lang="en-GB" altLang="zh-CN" dirty="0" err="1"/>
              <a:t>JavaCC</a:t>
            </a:r>
            <a:r>
              <a:rPr lang="en-GB" altLang="zh-CN" dirty="0"/>
              <a:t>) </a:t>
            </a:r>
            <a:r>
              <a:rPr lang="zh-CN" altLang="en-US" dirty="0" smtClean="0"/>
              <a:t>：</a:t>
            </a:r>
            <a:endParaRPr lang="en-US" altLang="zh-CN" dirty="0" smtClean="0"/>
          </a:p>
          <a:p>
            <a:pPr lvl="1"/>
            <a:r>
              <a:rPr lang="zh-CN" altLang="en-US" dirty="0" smtClean="0"/>
              <a:t>生成</a:t>
            </a:r>
            <a:r>
              <a:rPr lang="en-US" altLang="zh-CN" dirty="0" smtClean="0"/>
              <a:t>LL(k) </a:t>
            </a:r>
            <a:r>
              <a:rPr lang="zh-CN" altLang="en-US" dirty="0" smtClean="0"/>
              <a:t>算法语法分析器（含词法分析器）</a:t>
            </a:r>
            <a:endParaRPr lang="en-US" altLang="zh-CN" dirty="0" smtClean="0"/>
          </a:p>
          <a:p>
            <a:pPr lvl="1"/>
            <a:r>
              <a:rPr lang="zh-CN" altLang="en-US" dirty="0" smtClean="0"/>
              <a:t>支持向前看</a:t>
            </a:r>
            <a:r>
              <a:rPr lang="en-US" altLang="zh-CN" dirty="0" smtClean="0"/>
              <a:t>k</a:t>
            </a:r>
            <a:r>
              <a:rPr lang="zh-CN" altLang="en-US" dirty="0" smtClean="0"/>
              <a:t>个输入字符</a:t>
            </a:r>
            <a:endParaRPr lang="zh-CN" altLang="en-US" dirty="0"/>
          </a:p>
          <a:p>
            <a:pPr lvl="1"/>
            <a:r>
              <a:rPr lang="zh-CN" altLang="en-US" dirty="0"/>
              <a:t>提供</a:t>
            </a:r>
            <a:r>
              <a:rPr lang="en-US" altLang="zh-CN" dirty="0" err="1"/>
              <a:t>JJTree</a:t>
            </a:r>
            <a:r>
              <a:rPr lang="zh-CN" altLang="en-US" dirty="0"/>
              <a:t>等工具来</a:t>
            </a:r>
            <a:r>
              <a:rPr lang="zh-CN" altLang="en-US" dirty="0" smtClean="0"/>
              <a:t>帮助建立</a:t>
            </a:r>
            <a:r>
              <a:rPr lang="zh-CN" altLang="en-US" dirty="0"/>
              <a:t>语法树</a:t>
            </a:r>
            <a:endParaRPr lang="en-GB" altLang="zh-CN" dirty="0"/>
          </a:p>
          <a:p>
            <a:pPr eaLnBrk="1" hangingPunct="1"/>
            <a:endParaRPr lang="en-GB" altLang="zh-CN" dirty="0"/>
          </a:p>
        </p:txBody>
      </p:sp>
      <p:sp>
        <p:nvSpPr>
          <p:cNvPr id="34" name="Rectangle 4"/>
          <p:cNvSpPr>
            <a:spLocks noChangeArrowheads="1"/>
          </p:cNvSpPr>
          <p:nvPr/>
        </p:nvSpPr>
        <p:spPr bwMode="auto">
          <a:xfrm>
            <a:off x="3028950" y="3036886"/>
            <a:ext cx="2895600" cy="719138"/>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lIns="90000" tIns="46800" rIns="90000" bIns="46800" anchor="ctr" anchorCtr="1"/>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spcBef>
                <a:spcPct val="0"/>
              </a:spcBef>
              <a:buClrTx/>
              <a:buSzTx/>
              <a:buFontTx/>
              <a:buNone/>
            </a:pPr>
            <a:r>
              <a:rPr kumimoji="1" lang="en-US" altLang="en-US" sz="2000" dirty="0" err="1">
                <a:solidFill>
                  <a:schemeClr val="bg1"/>
                </a:solidFill>
              </a:rPr>
              <a:t>JavaCC</a:t>
            </a:r>
            <a:r>
              <a:rPr kumimoji="1" lang="zh-CN" altLang="en-US" sz="2000" dirty="0">
                <a:solidFill>
                  <a:schemeClr val="bg1"/>
                </a:solidFill>
              </a:rPr>
              <a:t>编译器</a:t>
            </a:r>
          </a:p>
        </p:txBody>
      </p:sp>
      <p:sp>
        <p:nvSpPr>
          <p:cNvPr id="35" name="Rectangle 5"/>
          <p:cNvSpPr>
            <a:spLocks noChangeArrowheads="1"/>
          </p:cNvSpPr>
          <p:nvPr/>
        </p:nvSpPr>
        <p:spPr bwMode="auto">
          <a:xfrm>
            <a:off x="5924550" y="2605087"/>
            <a:ext cx="280035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buClrTx/>
              <a:buSzTx/>
              <a:buFontTx/>
              <a:buNone/>
            </a:pPr>
            <a:r>
              <a:rPr kumimoji="1" lang="en-US" altLang="zh-CN" sz="2000" dirty="0"/>
              <a:t>LL(K)</a:t>
            </a:r>
            <a:r>
              <a:rPr kumimoji="1" lang="zh-CN" altLang="en-US" sz="2000" dirty="0"/>
              <a:t>语法分析源程序</a:t>
            </a:r>
            <a:r>
              <a:rPr kumimoji="1" lang="en-US" altLang="zh-CN" sz="2000" dirty="0"/>
              <a:t>(</a:t>
            </a:r>
            <a:r>
              <a:rPr kumimoji="1" lang="zh-CN" altLang="en-US" sz="2000" dirty="0"/>
              <a:t>含词法分析</a:t>
            </a:r>
            <a:r>
              <a:rPr kumimoji="1" lang="en-US" altLang="zh-CN" sz="2000" dirty="0"/>
              <a:t>)</a:t>
            </a:r>
          </a:p>
          <a:p>
            <a:pPr algn="ctr">
              <a:buClrTx/>
              <a:buSzTx/>
              <a:buFontTx/>
              <a:buNone/>
            </a:pPr>
            <a:r>
              <a:rPr kumimoji="1" lang="en-US" altLang="zh-CN" sz="2000" dirty="0"/>
              <a:t>Parser.java</a:t>
            </a:r>
          </a:p>
        </p:txBody>
      </p:sp>
      <p:sp>
        <p:nvSpPr>
          <p:cNvPr id="36" name="Rectangle 6"/>
          <p:cNvSpPr>
            <a:spLocks noChangeArrowheads="1"/>
          </p:cNvSpPr>
          <p:nvPr/>
        </p:nvSpPr>
        <p:spPr bwMode="auto">
          <a:xfrm>
            <a:off x="384176" y="2892424"/>
            <a:ext cx="2797175"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buClrTx/>
              <a:buSzTx/>
              <a:buFontTx/>
              <a:buNone/>
            </a:pPr>
            <a:r>
              <a:rPr kumimoji="1" lang="en-US" altLang="zh-CN" sz="2000"/>
              <a:t>JavaCC</a:t>
            </a:r>
            <a:r>
              <a:rPr kumimoji="1" lang="zh-CN" altLang="en-US" sz="2000"/>
              <a:t>源程序</a:t>
            </a:r>
          </a:p>
          <a:p>
            <a:pPr algn="ctr">
              <a:buClrTx/>
              <a:buSzTx/>
              <a:buFontTx/>
              <a:buNone/>
            </a:pPr>
            <a:r>
              <a:rPr lang="en-US" altLang="zh-CN" sz="2000"/>
              <a:t>Parser.jj</a:t>
            </a:r>
          </a:p>
        </p:txBody>
      </p:sp>
      <p:sp>
        <p:nvSpPr>
          <p:cNvPr id="37" name="Line 7"/>
          <p:cNvSpPr>
            <a:spLocks noChangeShapeType="1"/>
          </p:cNvSpPr>
          <p:nvPr/>
        </p:nvSpPr>
        <p:spPr bwMode="auto">
          <a:xfrm>
            <a:off x="590550" y="3395661"/>
            <a:ext cx="2438400" cy="1588"/>
          </a:xfrm>
          <a:prstGeom prst="line">
            <a:avLst/>
          </a:prstGeom>
          <a:ln>
            <a:headEnd/>
            <a:tailEnd type="stealth" w="lg" len="lg"/>
          </a:ln>
          <a:extLst/>
        </p:spPr>
        <p:style>
          <a:lnRef idx="3">
            <a:schemeClr val="accent1"/>
          </a:lnRef>
          <a:fillRef idx="0">
            <a:schemeClr val="accent1"/>
          </a:fillRef>
          <a:effectRef idx="2">
            <a:schemeClr val="accent1"/>
          </a:effectRef>
          <a:fontRef idx="minor">
            <a:schemeClr val="tx1"/>
          </a:fontRef>
        </p:style>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sz="1600"/>
          </a:p>
        </p:txBody>
      </p:sp>
      <p:sp>
        <p:nvSpPr>
          <p:cNvPr id="38" name="Line 8"/>
          <p:cNvSpPr>
            <a:spLocks noChangeShapeType="1"/>
          </p:cNvSpPr>
          <p:nvPr/>
        </p:nvSpPr>
        <p:spPr bwMode="auto">
          <a:xfrm>
            <a:off x="5924550" y="3397250"/>
            <a:ext cx="2743200" cy="1587"/>
          </a:xfrm>
          <a:prstGeom prst="line">
            <a:avLst/>
          </a:prstGeom>
          <a:ln>
            <a:headEnd/>
            <a:tailEnd type="stealth" w="lg" len="lg"/>
          </a:ln>
          <a:extLst/>
        </p:spPr>
        <p:style>
          <a:lnRef idx="3">
            <a:schemeClr val="accent1"/>
          </a:lnRef>
          <a:fillRef idx="0">
            <a:schemeClr val="accent1"/>
          </a:fillRef>
          <a:effectRef idx="2">
            <a:schemeClr val="accent1"/>
          </a:effectRef>
          <a:fontRef idx="minor">
            <a:schemeClr val="tx1"/>
          </a:fontRef>
        </p:style>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sz="1600"/>
          </a:p>
        </p:txBody>
      </p:sp>
      <p:sp>
        <p:nvSpPr>
          <p:cNvPr id="39" name="Rectangle 9"/>
          <p:cNvSpPr>
            <a:spLocks noChangeArrowheads="1"/>
          </p:cNvSpPr>
          <p:nvPr/>
        </p:nvSpPr>
        <p:spPr bwMode="auto">
          <a:xfrm>
            <a:off x="3048000" y="4491036"/>
            <a:ext cx="2895600" cy="719138"/>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lIns="90000" tIns="46800" rIns="90000" bIns="46800" anchor="ctr" anchorCtr="1"/>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spcBef>
                <a:spcPct val="0"/>
              </a:spcBef>
              <a:buClrTx/>
              <a:buSzTx/>
              <a:buFontTx/>
              <a:buNone/>
            </a:pPr>
            <a:r>
              <a:rPr kumimoji="1" lang="en-US" altLang="en-US" sz="2000" dirty="0">
                <a:solidFill>
                  <a:schemeClr val="bg1"/>
                </a:solidFill>
              </a:rPr>
              <a:t>Java</a:t>
            </a:r>
            <a:r>
              <a:rPr kumimoji="1" lang="zh-CN" altLang="en-US" sz="2000" dirty="0">
                <a:solidFill>
                  <a:schemeClr val="bg1"/>
                </a:solidFill>
              </a:rPr>
              <a:t>编译器</a:t>
            </a:r>
            <a:r>
              <a:rPr kumimoji="1" lang="en-US" altLang="zh-CN" sz="2000" dirty="0" err="1">
                <a:solidFill>
                  <a:schemeClr val="bg1"/>
                </a:solidFill>
                <a:latin typeface="Arial" panose="020B0604020202020204" pitchFamily="34" charset="0"/>
                <a:ea typeface="宋体" panose="02010600030101010101" pitchFamily="2" charset="-122"/>
              </a:rPr>
              <a:t>javac</a:t>
            </a:r>
            <a:endParaRPr kumimoji="1" lang="en-US" altLang="zh-CN" sz="2000" dirty="0">
              <a:solidFill>
                <a:schemeClr val="bg1"/>
              </a:solidFill>
              <a:latin typeface="Arial" panose="020B0604020202020204" pitchFamily="34" charset="0"/>
              <a:ea typeface="宋体" panose="02010600030101010101" pitchFamily="2" charset="-122"/>
            </a:endParaRPr>
          </a:p>
        </p:txBody>
      </p:sp>
      <p:sp>
        <p:nvSpPr>
          <p:cNvPr id="40" name="Rectangle 10"/>
          <p:cNvSpPr>
            <a:spLocks noChangeArrowheads="1"/>
          </p:cNvSpPr>
          <p:nvPr/>
        </p:nvSpPr>
        <p:spPr bwMode="auto">
          <a:xfrm>
            <a:off x="6061075" y="4100511"/>
            <a:ext cx="273685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buClrTx/>
              <a:buSzTx/>
              <a:buFontTx/>
              <a:buNone/>
            </a:pPr>
            <a:r>
              <a:rPr kumimoji="1" lang="en-US" altLang="zh-CN" sz="2000" dirty="0"/>
              <a:t>LL(K)</a:t>
            </a:r>
            <a:r>
              <a:rPr kumimoji="1" lang="zh-CN" altLang="en-US" sz="2000" dirty="0"/>
              <a:t>语法分析程序</a:t>
            </a:r>
            <a:r>
              <a:rPr kumimoji="1" lang="en-US" altLang="zh-CN" sz="2000" dirty="0"/>
              <a:t>(</a:t>
            </a:r>
            <a:r>
              <a:rPr kumimoji="1" lang="zh-CN" altLang="en-US" sz="2000" dirty="0"/>
              <a:t>含词法分析</a:t>
            </a:r>
            <a:r>
              <a:rPr kumimoji="1" lang="en-US" altLang="zh-CN" sz="2000" dirty="0"/>
              <a:t>)</a:t>
            </a:r>
          </a:p>
          <a:p>
            <a:pPr algn="ctr">
              <a:buClrTx/>
              <a:buSzTx/>
              <a:buFontTx/>
              <a:buNone/>
            </a:pPr>
            <a:r>
              <a:rPr kumimoji="1" lang="en-US" altLang="zh-CN" sz="1600" dirty="0" err="1">
                <a:latin typeface="Arial" panose="020B0604020202020204" pitchFamily="34" charset="0"/>
                <a:ea typeface="宋体" panose="02010600030101010101" pitchFamily="2" charset="-122"/>
              </a:rPr>
              <a:t>Parser.class</a:t>
            </a:r>
            <a:endParaRPr kumimoji="1" lang="en-US" altLang="zh-CN" sz="2000" dirty="0"/>
          </a:p>
        </p:txBody>
      </p:sp>
      <p:sp>
        <p:nvSpPr>
          <p:cNvPr id="41" name="Line 12"/>
          <p:cNvSpPr>
            <a:spLocks noChangeShapeType="1"/>
          </p:cNvSpPr>
          <p:nvPr/>
        </p:nvSpPr>
        <p:spPr bwMode="auto">
          <a:xfrm>
            <a:off x="609600" y="4875211"/>
            <a:ext cx="2438400" cy="1588"/>
          </a:xfrm>
          <a:prstGeom prst="line">
            <a:avLst/>
          </a:prstGeom>
          <a:ln>
            <a:headEnd/>
            <a:tailEnd type="stealth" w="lg" len="lg"/>
          </a:ln>
          <a:extLst/>
        </p:spPr>
        <p:style>
          <a:lnRef idx="3">
            <a:schemeClr val="accent1"/>
          </a:lnRef>
          <a:fillRef idx="0">
            <a:schemeClr val="accent1"/>
          </a:fillRef>
          <a:effectRef idx="2">
            <a:schemeClr val="accent1"/>
          </a:effectRef>
          <a:fontRef idx="minor">
            <a:schemeClr val="tx1"/>
          </a:fontRef>
        </p:style>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sz="1600"/>
          </a:p>
        </p:txBody>
      </p:sp>
      <p:sp>
        <p:nvSpPr>
          <p:cNvPr id="42" name="Line 13"/>
          <p:cNvSpPr>
            <a:spLocks noChangeShapeType="1"/>
          </p:cNvSpPr>
          <p:nvPr/>
        </p:nvSpPr>
        <p:spPr bwMode="auto">
          <a:xfrm>
            <a:off x="5943600" y="4875211"/>
            <a:ext cx="2743200" cy="1588"/>
          </a:xfrm>
          <a:prstGeom prst="line">
            <a:avLst/>
          </a:prstGeom>
          <a:ln>
            <a:headEnd/>
            <a:tailEnd type="stealth" w="lg" len="lg"/>
          </a:ln>
          <a:extLst/>
        </p:spPr>
        <p:style>
          <a:lnRef idx="3">
            <a:schemeClr val="accent1"/>
          </a:lnRef>
          <a:fillRef idx="0">
            <a:schemeClr val="accent1"/>
          </a:fillRef>
          <a:effectRef idx="2">
            <a:schemeClr val="accent1"/>
          </a:effectRef>
          <a:fontRef idx="minor">
            <a:schemeClr val="tx1"/>
          </a:fontRef>
        </p:style>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sz="1600"/>
          </a:p>
        </p:txBody>
      </p:sp>
      <p:sp>
        <p:nvSpPr>
          <p:cNvPr id="43" name="Rectangle 14"/>
          <p:cNvSpPr>
            <a:spLocks noChangeArrowheads="1"/>
          </p:cNvSpPr>
          <p:nvPr/>
        </p:nvSpPr>
        <p:spPr bwMode="auto">
          <a:xfrm>
            <a:off x="3048000" y="5540374"/>
            <a:ext cx="2895600" cy="1096962"/>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lIns="90000" tIns="46800" rIns="90000" bIns="46800" anchor="ctr" anchorCtr="1"/>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spcBef>
                <a:spcPct val="0"/>
              </a:spcBef>
              <a:buClrTx/>
              <a:buSzTx/>
              <a:buFontTx/>
              <a:buNone/>
            </a:pPr>
            <a:r>
              <a:rPr kumimoji="1" lang="zh-CN" altLang="en-US" sz="2000" dirty="0">
                <a:solidFill>
                  <a:schemeClr val="bg1"/>
                </a:solidFill>
              </a:rPr>
              <a:t>运行</a:t>
            </a:r>
            <a:r>
              <a:rPr kumimoji="1" lang="en-US" altLang="zh-CN" sz="2000" dirty="0">
                <a:solidFill>
                  <a:schemeClr val="bg1"/>
                </a:solidFill>
              </a:rPr>
              <a:t>LL(K)</a:t>
            </a:r>
            <a:r>
              <a:rPr kumimoji="1" lang="zh-CN" altLang="en-US" sz="2000" dirty="0">
                <a:solidFill>
                  <a:schemeClr val="bg1"/>
                </a:solidFill>
              </a:rPr>
              <a:t>语法分析程序</a:t>
            </a:r>
            <a:r>
              <a:rPr kumimoji="1" lang="en-US" altLang="zh-CN" sz="2000" dirty="0">
                <a:solidFill>
                  <a:schemeClr val="bg1"/>
                </a:solidFill>
              </a:rPr>
              <a:t>(</a:t>
            </a:r>
            <a:r>
              <a:rPr kumimoji="1" lang="zh-CN" altLang="en-US" sz="2000" dirty="0">
                <a:solidFill>
                  <a:schemeClr val="bg1"/>
                </a:solidFill>
              </a:rPr>
              <a:t>含词法分析</a:t>
            </a:r>
            <a:r>
              <a:rPr kumimoji="1" lang="en-US" altLang="zh-CN" sz="2000" dirty="0">
                <a:solidFill>
                  <a:schemeClr val="bg1"/>
                </a:solidFill>
              </a:rPr>
              <a:t>)</a:t>
            </a:r>
          </a:p>
          <a:p>
            <a:pPr algn="ctr">
              <a:spcBef>
                <a:spcPct val="0"/>
              </a:spcBef>
              <a:buClrTx/>
              <a:buSzTx/>
              <a:buFontTx/>
              <a:buNone/>
            </a:pPr>
            <a:r>
              <a:rPr kumimoji="1" lang="en-US" altLang="zh-CN" sz="1600" dirty="0">
                <a:solidFill>
                  <a:schemeClr val="bg1"/>
                </a:solidFill>
                <a:latin typeface="Arial" panose="020B0604020202020204" pitchFamily="34" charset="0"/>
                <a:ea typeface="宋体" panose="02010600030101010101" pitchFamily="2" charset="-122"/>
              </a:rPr>
              <a:t>java </a:t>
            </a:r>
            <a:r>
              <a:rPr kumimoji="1" lang="en-US" altLang="zh-CN" sz="1600" dirty="0" err="1">
                <a:solidFill>
                  <a:schemeClr val="bg1"/>
                </a:solidFill>
                <a:latin typeface="Arial" panose="020B0604020202020204" pitchFamily="34" charset="0"/>
                <a:ea typeface="宋体" panose="02010600030101010101" pitchFamily="2" charset="-122"/>
              </a:rPr>
              <a:t>Parser.class</a:t>
            </a:r>
            <a:endParaRPr kumimoji="1" lang="en-US" altLang="zh-CN" sz="1600" dirty="0">
              <a:solidFill>
                <a:schemeClr val="bg1"/>
              </a:solidFill>
              <a:latin typeface="Arial" panose="020B0604020202020204" pitchFamily="34" charset="0"/>
              <a:ea typeface="宋体" panose="02010600030101010101" pitchFamily="2" charset="-122"/>
            </a:endParaRPr>
          </a:p>
        </p:txBody>
      </p:sp>
      <p:sp>
        <p:nvSpPr>
          <p:cNvPr id="44" name="Rectangle 15"/>
          <p:cNvSpPr>
            <a:spLocks noChangeArrowheads="1"/>
          </p:cNvSpPr>
          <p:nvPr/>
        </p:nvSpPr>
        <p:spPr bwMode="auto">
          <a:xfrm>
            <a:off x="5791200" y="5638800"/>
            <a:ext cx="3124200"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buClrTx/>
              <a:buSzTx/>
              <a:buFontTx/>
              <a:buNone/>
            </a:pPr>
            <a:r>
              <a:rPr kumimoji="1" lang="zh-CN" altLang="en-US" sz="2000" dirty="0"/>
              <a:t>分析结果</a:t>
            </a:r>
          </a:p>
          <a:p>
            <a:pPr algn="ctr">
              <a:buClrTx/>
              <a:buSzTx/>
              <a:buFontTx/>
              <a:buNone/>
            </a:pPr>
            <a:endParaRPr kumimoji="1" lang="en-US" altLang="zh-CN" sz="2000" dirty="0"/>
          </a:p>
        </p:txBody>
      </p:sp>
      <p:sp>
        <p:nvSpPr>
          <p:cNvPr id="45" name="Rectangle 16"/>
          <p:cNvSpPr>
            <a:spLocks noChangeArrowheads="1"/>
          </p:cNvSpPr>
          <p:nvPr/>
        </p:nvSpPr>
        <p:spPr bwMode="auto">
          <a:xfrm>
            <a:off x="588964" y="5634036"/>
            <a:ext cx="23828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1" hangingPunct="1">
              <a:spcBef>
                <a:spcPct val="0"/>
              </a:spcBef>
              <a:buClrTx/>
              <a:buSzTx/>
              <a:buFontTx/>
              <a:buNone/>
            </a:pPr>
            <a:r>
              <a:rPr kumimoji="1" lang="zh-CN" altLang="en-US" sz="2000"/>
              <a:t>输入串</a:t>
            </a:r>
          </a:p>
        </p:txBody>
      </p:sp>
      <p:sp>
        <p:nvSpPr>
          <p:cNvPr id="46" name="Line 17"/>
          <p:cNvSpPr>
            <a:spLocks noChangeShapeType="1"/>
          </p:cNvSpPr>
          <p:nvPr/>
        </p:nvSpPr>
        <p:spPr bwMode="auto">
          <a:xfrm>
            <a:off x="609600" y="6103936"/>
            <a:ext cx="2438400" cy="1588"/>
          </a:xfrm>
          <a:prstGeom prst="line">
            <a:avLst/>
          </a:prstGeom>
          <a:ln>
            <a:headEnd/>
            <a:tailEnd type="stealth" w="lg" len="lg"/>
          </a:ln>
          <a:extLst/>
        </p:spPr>
        <p:style>
          <a:lnRef idx="3">
            <a:schemeClr val="accent1"/>
          </a:lnRef>
          <a:fillRef idx="0">
            <a:schemeClr val="accent1"/>
          </a:fillRef>
          <a:effectRef idx="2">
            <a:schemeClr val="accent1"/>
          </a:effectRef>
          <a:fontRef idx="minor">
            <a:schemeClr val="tx1"/>
          </a:fontRef>
        </p:style>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sz="1600"/>
          </a:p>
        </p:txBody>
      </p:sp>
      <p:sp>
        <p:nvSpPr>
          <p:cNvPr id="47" name="Line 18"/>
          <p:cNvSpPr>
            <a:spLocks noChangeShapeType="1"/>
          </p:cNvSpPr>
          <p:nvPr/>
        </p:nvSpPr>
        <p:spPr bwMode="auto">
          <a:xfrm>
            <a:off x="5943600" y="6103936"/>
            <a:ext cx="2743200" cy="1588"/>
          </a:xfrm>
          <a:prstGeom prst="line">
            <a:avLst/>
          </a:prstGeom>
          <a:ln>
            <a:headEnd/>
            <a:tailEnd type="stealth" w="lg" len="lg"/>
          </a:ln>
          <a:extLst/>
        </p:spPr>
        <p:style>
          <a:lnRef idx="3">
            <a:schemeClr val="accent1"/>
          </a:lnRef>
          <a:fillRef idx="0">
            <a:schemeClr val="accent1"/>
          </a:fillRef>
          <a:effectRef idx="2">
            <a:schemeClr val="accent1"/>
          </a:effectRef>
          <a:fontRef idx="minor">
            <a:schemeClr val="tx1"/>
          </a:fontRef>
        </p:style>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sz="1600"/>
          </a:p>
        </p:txBody>
      </p:sp>
      <p:sp>
        <p:nvSpPr>
          <p:cNvPr id="48" name="Rectangle 19"/>
          <p:cNvSpPr>
            <a:spLocks noChangeArrowheads="1"/>
          </p:cNvSpPr>
          <p:nvPr/>
        </p:nvSpPr>
        <p:spPr bwMode="auto">
          <a:xfrm>
            <a:off x="300038" y="4044950"/>
            <a:ext cx="280035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buClrTx/>
              <a:buSzTx/>
              <a:buFontTx/>
              <a:buNone/>
            </a:pPr>
            <a:r>
              <a:rPr kumimoji="1" lang="en-US" altLang="zh-CN" sz="2000"/>
              <a:t>LL(K)</a:t>
            </a:r>
            <a:r>
              <a:rPr kumimoji="1" lang="zh-CN" altLang="en-US" sz="2000"/>
              <a:t>语法分析源程序</a:t>
            </a:r>
            <a:r>
              <a:rPr kumimoji="1" lang="en-US" altLang="zh-CN" sz="2000"/>
              <a:t>(</a:t>
            </a:r>
            <a:r>
              <a:rPr kumimoji="1" lang="zh-CN" altLang="en-US" sz="2000"/>
              <a:t>含词法分析</a:t>
            </a:r>
            <a:r>
              <a:rPr kumimoji="1" lang="en-US" altLang="zh-CN" sz="2000"/>
              <a:t>)</a:t>
            </a:r>
          </a:p>
          <a:p>
            <a:pPr algn="ctr">
              <a:buClrTx/>
              <a:buSzTx/>
              <a:buFontTx/>
              <a:buNone/>
            </a:pPr>
            <a:r>
              <a:rPr kumimoji="1" lang="en-US" altLang="zh-CN" sz="2000"/>
              <a:t>Parser.java</a:t>
            </a:r>
          </a:p>
        </p:txBody>
      </p:sp>
      <p:sp>
        <p:nvSpPr>
          <p:cNvPr id="2" name="灯片编号占位符 1"/>
          <p:cNvSpPr>
            <a:spLocks noGrp="1"/>
          </p:cNvSpPr>
          <p:nvPr>
            <p:ph type="sldNum" sz="quarter" idx="12"/>
          </p:nvPr>
        </p:nvSpPr>
        <p:spPr/>
        <p:txBody>
          <a:bodyPr/>
          <a:lstStyle/>
          <a:p>
            <a:fld id="{C7405AFD-080E-491B-92A4-8F73F2BA2036}" type="slidenum">
              <a:rPr lang="en-US" altLang="zh-CN" smtClean="0"/>
              <a:pPr/>
              <a:t>38</a:t>
            </a:fld>
            <a:endParaRPr lang="en-US" altLang="zh-CN" dirty="0"/>
          </a:p>
        </p:txBody>
      </p:sp>
    </p:spTree>
    <p:extLst>
      <p:ext uri="{BB962C8B-B14F-4D97-AF65-F5344CB8AC3E}">
        <p14:creationId xmlns:p14="http://schemas.microsoft.com/office/powerpoint/2010/main" val="25407741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zh-CN" dirty="0" smtClean="0"/>
              <a:t>4.2.5  </a:t>
            </a:r>
            <a:r>
              <a:rPr lang="en-US" altLang="zh-CN" dirty="0"/>
              <a:t>LL(1)</a:t>
            </a:r>
            <a:r>
              <a:rPr lang="zh-CN" altLang="en-US" dirty="0"/>
              <a:t>分析中的错误处理</a:t>
            </a:r>
          </a:p>
        </p:txBody>
      </p:sp>
      <p:sp>
        <p:nvSpPr>
          <p:cNvPr id="119811" name="Rectangle 3"/>
          <p:cNvSpPr>
            <a:spLocks noGrp="1" noChangeArrowheads="1"/>
          </p:cNvSpPr>
          <p:nvPr>
            <p:ph idx="1"/>
          </p:nvPr>
        </p:nvSpPr>
        <p:spPr/>
        <p:txBody>
          <a:bodyPr>
            <a:normAutofit fontScale="92500" lnSpcReduction="20000"/>
          </a:bodyPr>
          <a:lstStyle/>
          <a:p>
            <a:r>
              <a:rPr lang="zh-CN" altLang="en-US" dirty="0"/>
              <a:t>发现错误</a:t>
            </a:r>
          </a:p>
          <a:p>
            <a:pPr lvl="1"/>
            <a:r>
              <a:rPr lang="zh-CN" altLang="en-US" dirty="0"/>
              <a:t>栈顶的终结符与当前输入符不匹配</a:t>
            </a:r>
          </a:p>
          <a:p>
            <a:pPr lvl="1"/>
            <a:r>
              <a:rPr lang="zh-CN" altLang="en-US" dirty="0"/>
              <a:t>非终结符</a:t>
            </a:r>
            <a:r>
              <a:rPr lang="en-US" altLang="zh-CN" dirty="0"/>
              <a:t>A</a:t>
            </a:r>
            <a:r>
              <a:rPr lang="zh-CN" altLang="en-US" dirty="0"/>
              <a:t>于栈顶，面临的输入符为</a:t>
            </a:r>
            <a:r>
              <a:rPr lang="en-US" altLang="zh-CN" dirty="0"/>
              <a:t>a</a:t>
            </a:r>
            <a:r>
              <a:rPr lang="zh-CN" altLang="en-US" dirty="0"/>
              <a:t>，但分析表</a:t>
            </a:r>
            <a:r>
              <a:rPr lang="en-US" altLang="zh-CN" dirty="0"/>
              <a:t>M</a:t>
            </a:r>
            <a:r>
              <a:rPr lang="zh-CN" altLang="en-US" dirty="0"/>
              <a:t>的</a:t>
            </a:r>
            <a:r>
              <a:rPr lang="en-US" altLang="zh-CN" dirty="0"/>
              <a:t>M[</a:t>
            </a:r>
            <a:r>
              <a:rPr lang="en-US" altLang="zh-CN" dirty="0" err="1"/>
              <a:t>A,a</a:t>
            </a:r>
            <a:r>
              <a:rPr lang="en-US" altLang="zh-CN" dirty="0"/>
              <a:t>]</a:t>
            </a:r>
            <a:r>
              <a:rPr lang="zh-CN" altLang="en-US" dirty="0"/>
              <a:t>为</a:t>
            </a:r>
            <a:r>
              <a:rPr lang="zh-CN" altLang="en-US" dirty="0" smtClean="0"/>
              <a:t>空</a:t>
            </a:r>
            <a:endParaRPr lang="en-US" altLang="zh-CN" dirty="0" smtClean="0"/>
          </a:p>
          <a:p>
            <a:r>
              <a:rPr lang="zh-CN" altLang="en-US" dirty="0" smtClean="0"/>
              <a:t>应急</a:t>
            </a:r>
            <a:r>
              <a:rPr lang="zh-CN" altLang="en-US" dirty="0"/>
              <a:t>恢复策略</a:t>
            </a:r>
          </a:p>
          <a:p>
            <a:pPr lvl="1"/>
            <a:r>
              <a:rPr lang="zh-CN" altLang="en-US" dirty="0" smtClean="0"/>
              <a:t>若</a:t>
            </a:r>
            <a:r>
              <a:rPr lang="en-US" altLang="zh-CN" dirty="0"/>
              <a:t>M[</a:t>
            </a:r>
            <a:r>
              <a:rPr lang="en-US" altLang="zh-CN" dirty="0" err="1"/>
              <a:t>A,a</a:t>
            </a:r>
            <a:r>
              <a:rPr lang="en-US" altLang="zh-CN" dirty="0"/>
              <a:t>]</a:t>
            </a:r>
            <a:r>
              <a:rPr lang="zh-CN" altLang="en-US" dirty="0"/>
              <a:t>为空，跳过输入符号</a:t>
            </a:r>
            <a:r>
              <a:rPr lang="en-US" altLang="zh-CN" dirty="0"/>
              <a:t>a</a:t>
            </a:r>
          </a:p>
          <a:p>
            <a:pPr lvl="1"/>
            <a:r>
              <a:rPr lang="zh-CN" altLang="en-US" dirty="0"/>
              <a:t>若</a:t>
            </a:r>
            <a:r>
              <a:rPr lang="en-US" altLang="zh-CN" dirty="0"/>
              <a:t>M[</a:t>
            </a:r>
            <a:r>
              <a:rPr lang="en-US" altLang="zh-CN" dirty="0" err="1"/>
              <a:t>A,a</a:t>
            </a:r>
            <a:r>
              <a:rPr lang="en-US" altLang="zh-CN" dirty="0"/>
              <a:t>]</a:t>
            </a:r>
            <a:r>
              <a:rPr lang="zh-CN" altLang="en-US" dirty="0"/>
              <a:t>为同步符号，弹出栈顶的非终结符</a:t>
            </a:r>
          </a:p>
          <a:p>
            <a:pPr lvl="1"/>
            <a:r>
              <a:rPr lang="zh-CN" altLang="en-US" dirty="0"/>
              <a:t>栈顶终结符与输入符号不匹配，弹出栈顶的</a:t>
            </a:r>
            <a:r>
              <a:rPr lang="zh-CN" altLang="en-US" dirty="0" smtClean="0"/>
              <a:t>终结符</a:t>
            </a:r>
            <a:endParaRPr lang="en-US" altLang="zh-CN" dirty="0" smtClean="0"/>
          </a:p>
          <a:p>
            <a:pPr lvl="1"/>
            <a:r>
              <a:rPr lang="zh-CN" altLang="en-US" dirty="0"/>
              <a:t>跳过输入串中的一些符号直至遇到“同步符号”</a:t>
            </a:r>
            <a:r>
              <a:rPr lang="zh-CN" altLang="en-US" dirty="0" smtClean="0"/>
              <a:t>为止，</a:t>
            </a:r>
            <a:r>
              <a:rPr lang="zh-CN" altLang="en-US" dirty="0"/>
              <a:t>把</a:t>
            </a:r>
            <a:r>
              <a:rPr lang="en-US" altLang="zh-CN" dirty="0"/>
              <a:t>A</a:t>
            </a:r>
            <a:r>
              <a:rPr lang="zh-CN" altLang="en-US" dirty="0"/>
              <a:t>从栈中弹出，可使分析</a:t>
            </a:r>
            <a:r>
              <a:rPr lang="zh-CN" altLang="en-US" dirty="0" smtClean="0"/>
              <a:t>继续</a:t>
            </a:r>
            <a:endParaRPr lang="en-US" altLang="zh-CN" dirty="0" smtClean="0"/>
          </a:p>
          <a:p>
            <a:pPr lvl="2"/>
            <a:r>
              <a:rPr lang="zh-CN" altLang="en-US" dirty="0"/>
              <a:t>同步符号的选取</a:t>
            </a:r>
            <a:endParaRPr lang="en-US" altLang="zh-CN" dirty="0"/>
          </a:p>
          <a:p>
            <a:pPr lvl="3"/>
            <a:r>
              <a:rPr lang="zh-CN" altLang="en-US" dirty="0"/>
              <a:t>把</a:t>
            </a:r>
            <a:r>
              <a:rPr lang="en-US" altLang="zh-CN" dirty="0"/>
              <a:t>FOLLOW(A)</a:t>
            </a:r>
            <a:r>
              <a:rPr lang="zh-CN" altLang="en-US" dirty="0"/>
              <a:t>中的所有符号作为</a:t>
            </a:r>
            <a:r>
              <a:rPr lang="en-US" altLang="zh-CN" dirty="0"/>
              <a:t>A</a:t>
            </a:r>
            <a:r>
              <a:rPr lang="zh-CN" altLang="en-US" dirty="0"/>
              <a:t>的同步符号</a:t>
            </a:r>
            <a:endParaRPr lang="en-US" altLang="zh-CN" dirty="0"/>
          </a:p>
          <a:p>
            <a:pPr lvl="3"/>
            <a:r>
              <a:rPr lang="zh-CN" altLang="en-US" dirty="0"/>
              <a:t>高一层次语法单位的首符集作为同步符号</a:t>
            </a:r>
          </a:p>
          <a:p>
            <a:pPr lvl="1"/>
            <a:endParaRPr lang="zh-CN" altLang="en-US" dirty="0"/>
          </a:p>
          <a:p>
            <a:pPr lvl="1"/>
            <a:endParaRPr lang="en-US" altLang="zh-CN" dirty="0"/>
          </a:p>
          <a:p>
            <a:pPr marL="349250" lvl="1" indent="0">
              <a:buNone/>
            </a:pPr>
            <a:endParaRPr lang="zh-CN" altLang="en-US" dirty="0"/>
          </a:p>
          <a:p>
            <a:pPr lvl="1"/>
            <a:endParaRPr lang="zh-CN" altLang="en-US" dirty="0"/>
          </a:p>
          <a:p>
            <a:pPr>
              <a:buFontTx/>
              <a:buNone/>
            </a:pPr>
            <a:endParaRPr lang="en-US" altLang="zh-CN" dirty="0"/>
          </a:p>
        </p:txBody>
      </p:sp>
      <p:sp>
        <p:nvSpPr>
          <p:cNvPr id="5" name="灯片编号占位符 5"/>
          <p:cNvSpPr>
            <a:spLocks noGrp="1"/>
          </p:cNvSpPr>
          <p:nvPr>
            <p:ph type="sldNum" sz="quarter" idx="12"/>
          </p:nvPr>
        </p:nvSpPr>
        <p:spPr/>
        <p:txBody>
          <a:bodyPr/>
          <a:lstStyle/>
          <a:p>
            <a:fld id="{7589CF40-1ED4-411F-85D4-A6AD16592D16}" type="slidenum">
              <a:rPr lang="en-US" altLang="zh-CN"/>
              <a:pPr/>
              <a:t>39</a:t>
            </a:fld>
            <a:endParaRPr lang="en-US" altLang="zh-CN"/>
          </a:p>
        </p:txBody>
      </p:sp>
    </p:spTree>
    <p:extLst>
      <p:ext uri="{BB962C8B-B14F-4D97-AF65-F5344CB8AC3E}">
        <p14:creationId xmlns:p14="http://schemas.microsoft.com/office/powerpoint/2010/main" val="1266142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82681" y="1396066"/>
            <a:ext cx="8505825" cy="5080934"/>
          </a:xfrm>
        </p:spPr>
        <p:txBody>
          <a:bodyPr>
            <a:normAutofit fontScale="92500"/>
          </a:bodyPr>
          <a:lstStyle/>
          <a:p>
            <a:pPr>
              <a:buClrTx/>
              <a:buFont typeface="Wingdings" pitchFamily="2" charset="2"/>
              <a:buChar char="Ø"/>
              <a:defRPr/>
            </a:pPr>
            <a:r>
              <a:rPr lang="zh-CN" altLang="en-US" sz="2200" b="1" dirty="0">
                <a:solidFill>
                  <a:schemeClr val="tx1"/>
                </a:solidFill>
                <a:latin typeface="+mn-ea"/>
                <a:cs typeface="Times New Roman" pitchFamily="18" charset="0"/>
              </a:rPr>
              <a:t>在</a:t>
            </a:r>
            <a:r>
              <a:rPr lang="zh-CN" altLang="en-US" sz="2200" b="1" dirty="0">
                <a:solidFill>
                  <a:srgbClr val="FF0000"/>
                </a:solidFill>
                <a:latin typeface="+mn-ea"/>
                <a:cs typeface="Times New Roman" pitchFamily="18" charset="0"/>
              </a:rPr>
              <a:t>最左</a:t>
            </a:r>
            <a:r>
              <a:rPr lang="zh-CN" altLang="en-US" sz="2200" b="1" dirty="0" smtClean="0">
                <a:solidFill>
                  <a:srgbClr val="FF0000"/>
                </a:solidFill>
                <a:latin typeface="+mn-ea"/>
                <a:cs typeface="Times New Roman" pitchFamily="18" charset="0"/>
              </a:rPr>
              <a:t>推导</a:t>
            </a:r>
            <a:r>
              <a:rPr lang="en-US" altLang="zh-CN" sz="2000" spc="300" dirty="0" smtClean="0">
                <a:ea typeface="微软雅黑" pitchFamily="34" charset="-122"/>
                <a:cs typeface="Times New Roman" pitchFamily="18" charset="0"/>
              </a:rPr>
              <a:t>(</a:t>
            </a:r>
            <a:r>
              <a:rPr lang="en-US" altLang="zh-CN" sz="2000" i="1" dirty="0">
                <a:ea typeface="微软雅黑" pitchFamily="34" charset="-122"/>
                <a:cs typeface="Times New Roman" pitchFamily="18" charset="0"/>
              </a:rPr>
              <a:t>Left-most Derivation</a:t>
            </a:r>
            <a:r>
              <a:rPr lang="en-US" altLang="zh-CN" sz="2000" spc="300" dirty="0" smtClean="0">
                <a:ea typeface="微软雅黑" pitchFamily="34" charset="-122"/>
                <a:cs typeface="Times New Roman" pitchFamily="18" charset="0"/>
              </a:rPr>
              <a:t>)</a:t>
            </a:r>
            <a:r>
              <a:rPr lang="zh-CN" altLang="en-US" sz="2200" b="1" dirty="0" smtClean="0">
                <a:solidFill>
                  <a:schemeClr val="tx1"/>
                </a:solidFill>
                <a:latin typeface="+mn-ea"/>
                <a:cs typeface="Times New Roman" pitchFamily="18" charset="0"/>
              </a:rPr>
              <a:t>中</a:t>
            </a:r>
            <a:r>
              <a:rPr lang="zh-CN" altLang="en-US" sz="2200" b="1" dirty="0">
                <a:solidFill>
                  <a:schemeClr val="tx1"/>
                </a:solidFill>
                <a:latin typeface="+mn-ea"/>
                <a:cs typeface="Times New Roman" pitchFamily="18" charset="0"/>
              </a:rPr>
              <a:t>，总是选择每个句型的</a:t>
            </a:r>
            <a:r>
              <a:rPr lang="zh-CN" altLang="en-US" sz="2200" b="1" dirty="0">
                <a:solidFill>
                  <a:schemeClr val="tx2">
                    <a:lumMod val="60000"/>
                    <a:lumOff val="40000"/>
                  </a:schemeClr>
                </a:solidFill>
                <a:latin typeface="+mn-ea"/>
                <a:cs typeface="Times New Roman" pitchFamily="18" charset="0"/>
              </a:rPr>
              <a:t>最左非终结符</a:t>
            </a:r>
            <a:r>
              <a:rPr lang="zh-CN" altLang="en-US" sz="2200" b="1" dirty="0">
                <a:solidFill>
                  <a:schemeClr val="tx1"/>
                </a:solidFill>
                <a:latin typeface="+mn-ea"/>
                <a:cs typeface="Times New Roman" pitchFamily="18" charset="0"/>
              </a:rPr>
              <a:t>进行</a:t>
            </a:r>
            <a:r>
              <a:rPr lang="zh-CN" altLang="en-US" sz="2200" b="1" dirty="0" smtClean="0">
                <a:solidFill>
                  <a:schemeClr val="tx1"/>
                </a:solidFill>
                <a:latin typeface="+mn-ea"/>
                <a:cs typeface="Times New Roman" pitchFamily="18" charset="0"/>
              </a:rPr>
              <a:t>替换</a:t>
            </a:r>
            <a:endParaRPr lang="en-US" altLang="zh-CN" sz="2200" b="1" dirty="0">
              <a:solidFill>
                <a:schemeClr val="tx1"/>
              </a:solidFill>
              <a:latin typeface="+mn-ea"/>
              <a:cs typeface="Times New Roman" pitchFamily="18" charset="0"/>
            </a:endParaRPr>
          </a:p>
          <a:p>
            <a:pPr lvl="1" eaLnBrk="1" hangingPunct="1">
              <a:buClrTx/>
              <a:buFont typeface="Wingdings" pitchFamily="2" charset="2"/>
              <a:buChar char="Ø"/>
              <a:defRPr/>
            </a:pPr>
            <a:r>
              <a:rPr lang="zh-CN" altLang="en-US" b="1" dirty="0" smtClean="0">
                <a:solidFill>
                  <a:schemeClr val="tx1"/>
                </a:solidFill>
                <a:latin typeface="+mn-ea"/>
                <a:cs typeface="Times New Roman" pitchFamily="18" charset="0"/>
              </a:rPr>
              <a:t>例</a:t>
            </a:r>
            <a:endParaRPr lang="en-US" altLang="zh-CN" b="1" dirty="0" smtClean="0">
              <a:solidFill>
                <a:schemeClr val="tx1"/>
              </a:solidFill>
              <a:latin typeface="+mn-ea"/>
              <a:cs typeface="Times New Roman" pitchFamily="18" charset="0"/>
            </a:endParaRPr>
          </a:p>
          <a:p>
            <a:pPr lvl="1" eaLnBrk="1" hangingPunct="1">
              <a:buFont typeface="Symbol" panose="05050102010706020507" pitchFamily="18" charset="2"/>
              <a:buNone/>
              <a:defRPr/>
            </a:pPr>
            <a:endParaRPr lang="en-US" altLang="zh-CN" b="1" dirty="0" smtClean="0">
              <a:solidFill>
                <a:schemeClr val="tx1"/>
              </a:solidFill>
              <a:latin typeface="+mn-ea"/>
              <a:cs typeface="Times New Roman" pitchFamily="18" charset="0"/>
            </a:endParaRPr>
          </a:p>
          <a:p>
            <a:pPr lvl="1" eaLnBrk="1" hangingPunct="1">
              <a:buFont typeface="Symbol" panose="05050102010706020507" pitchFamily="18" charset="2"/>
              <a:buNone/>
              <a:defRPr/>
            </a:pPr>
            <a:endParaRPr lang="en-US" altLang="zh-CN" b="1" dirty="0" smtClean="0">
              <a:solidFill>
                <a:schemeClr val="tx1"/>
              </a:solidFill>
              <a:latin typeface="+mn-ea"/>
              <a:cs typeface="Times New Roman" pitchFamily="18" charset="0"/>
            </a:endParaRPr>
          </a:p>
          <a:p>
            <a:pPr lvl="1" eaLnBrk="1" hangingPunct="1">
              <a:buFont typeface="Symbol" panose="05050102010706020507" pitchFamily="18" charset="2"/>
              <a:buNone/>
              <a:defRPr/>
            </a:pPr>
            <a:endParaRPr lang="en-US" altLang="zh-CN" b="1" dirty="0" smtClean="0">
              <a:solidFill>
                <a:schemeClr val="tx1"/>
              </a:solidFill>
              <a:latin typeface="+mn-ea"/>
              <a:cs typeface="Times New Roman" pitchFamily="18" charset="0"/>
            </a:endParaRPr>
          </a:p>
          <a:p>
            <a:pPr lvl="1" eaLnBrk="1" hangingPunct="1">
              <a:buFont typeface="Symbol" panose="05050102010706020507" pitchFamily="18" charset="2"/>
              <a:buNone/>
              <a:defRPr/>
            </a:pPr>
            <a:endParaRPr lang="en-US" altLang="zh-CN" b="1" dirty="0" smtClean="0">
              <a:solidFill>
                <a:schemeClr val="tx1"/>
              </a:solidFill>
              <a:latin typeface="+mn-ea"/>
              <a:cs typeface="Times New Roman" pitchFamily="18" charset="0"/>
            </a:endParaRPr>
          </a:p>
          <a:p>
            <a:pPr lvl="1" eaLnBrk="1" hangingPunct="1">
              <a:buFont typeface="Wingdings" pitchFamily="2" charset="2"/>
              <a:buNone/>
              <a:defRPr/>
            </a:pPr>
            <a:endParaRPr lang="en-US" altLang="zh-CN" b="1" dirty="0" smtClean="0">
              <a:solidFill>
                <a:schemeClr val="tx1"/>
              </a:solidFill>
              <a:latin typeface="+mn-ea"/>
              <a:cs typeface="Times New Roman" pitchFamily="18" charset="0"/>
            </a:endParaRPr>
          </a:p>
          <a:p>
            <a:pPr lvl="1" eaLnBrk="1" hangingPunct="1">
              <a:buFont typeface="Wingdings" pitchFamily="2" charset="2"/>
              <a:buNone/>
              <a:defRPr/>
            </a:pPr>
            <a:endParaRPr lang="en-US" altLang="zh-CN" b="1" dirty="0" smtClean="0">
              <a:solidFill>
                <a:schemeClr val="tx1"/>
              </a:solidFill>
              <a:latin typeface="+mn-ea"/>
              <a:cs typeface="Times New Roman" pitchFamily="18" charset="0"/>
            </a:endParaRPr>
          </a:p>
          <a:p>
            <a:pPr lvl="1" eaLnBrk="1" hangingPunct="1">
              <a:buFont typeface="Wingdings" pitchFamily="2" charset="2"/>
              <a:buNone/>
              <a:defRPr/>
            </a:pPr>
            <a:endParaRPr lang="en-US" altLang="zh-CN" b="1" dirty="0" smtClean="0">
              <a:solidFill>
                <a:schemeClr val="tx1"/>
              </a:solidFill>
              <a:latin typeface="+mn-ea"/>
              <a:cs typeface="Times New Roman" pitchFamily="18" charset="0"/>
            </a:endParaRPr>
          </a:p>
          <a:p>
            <a:pPr>
              <a:buClrTx/>
              <a:buFont typeface="Wingdings" pitchFamily="2" charset="2"/>
              <a:buChar char="Ø"/>
              <a:defRPr/>
            </a:pPr>
            <a:r>
              <a:rPr lang="zh-CN" altLang="en-US" sz="2000" b="1" dirty="0">
                <a:latin typeface="+mn-ea"/>
                <a:cs typeface="Times New Roman" pitchFamily="18" charset="0"/>
              </a:rPr>
              <a:t>自上向下的语法分析采用最左推导方式</a:t>
            </a:r>
          </a:p>
          <a:p>
            <a:pPr lvl="1">
              <a:buClrTx/>
              <a:buFont typeface="Wingdings" pitchFamily="2" charset="2"/>
              <a:buChar char="Ø"/>
              <a:defRPr/>
            </a:pPr>
            <a:r>
              <a:rPr lang="zh-CN" altLang="en-US" sz="2000" b="1" dirty="0">
                <a:latin typeface="+mn-ea"/>
                <a:cs typeface="Times New Roman" pitchFamily="18" charset="0"/>
              </a:rPr>
              <a:t>总是选择每个句型的最左非终结符进行替换</a:t>
            </a:r>
          </a:p>
          <a:p>
            <a:pPr lvl="1">
              <a:buClrTx/>
              <a:buFont typeface="Wingdings" pitchFamily="2" charset="2"/>
              <a:buChar char="Ø"/>
              <a:defRPr/>
            </a:pPr>
            <a:r>
              <a:rPr lang="zh-CN" altLang="en-US" sz="2000" b="1" dirty="0">
                <a:latin typeface="+mn-ea"/>
                <a:cs typeface="Times New Roman" pitchFamily="18" charset="0"/>
              </a:rPr>
              <a:t>根据输入串的下一</a:t>
            </a:r>
            <a:r>
              <a:rPr lang="zh-CN" altLang="en-US" sz="2000" b="1" dirty="0" smtClean="0">
                <a:latin typeface="+mn-ea"/>
                <a:cs typeface="Times New Roman" pitchFamily="18" charset="0"/>
              </a:rPr>
              <a:t>个要匹配的终结符</a:t>
            </a:r>
            <a:r>
              <a:rPr lang="zh-CN" altLang="en-US" sz="2000" b="1" dirty="0">
                <a:latin typeface="+mn-ea"/>
                <a:cs typeface="Times New Roman" pitchFamily="18" charset="0"/>
              </a:rPr>
              <a:t>，选择最左非终结符的一个候选式</a:t>
            </a:r>
            <a:endParaRPr lang="en-US" altLang="zh-CN" sz="2000" b="1" dirty="0" smtClean="0">
              <a:solidFill>
                <a:schemeClr val="tx1"/>
              </a:solidFill>
              <a:latin typeface="+mn-ea"/>
              <a:cs typeface="Times New Roman" pitchFamily="18" charset="0"/>
            </a:endParaRPr>
          </a:p>
        </p:txBody>
      </p:sp>
      <p:sp>
        <p:nvSpPr>
          <p:cNvPr id="2" name="矩形 1"/>
          <p:cNvSpPr/>
          <p:nvPr/>
        </p:nvSpPr>
        <p:spPr>
          <a:xfrm>
            <a:off x="4419600" y="2362200"/>
            <a:ext cx="2366963" cy="2616200"/>
          </a:xfrm>
          <a:prstGeom prst="rect">
            <a:avLst/>
          </a:prstGeom>
          <a:noFill/>
          <a:ln w="12700">
            <a:noFill/>
          </a:ln>
        </p:spPr>
        <p:txBody>
          <a:bodyPr>
            <a:spAutoFit/>
          </a:bodyPr>
          <a:lstStyle/>
          <a:p>
            <a:pPr marL="190500" lvl="1" indent="-285750" algn="l">
              <a:lnSpc>
                <a:spcPts val="2400"/>
              </a:lnSpc>
              <a:spcBef>
                <a:spcPct val="20000"/>
              </a:spcBef>
              <a:buClr>
                <a:srgbClr val="3333CC"/>
              </a:buClr>
              <a:buSzPct val="75000"/>
              <a:defRPr/>
            </a:pPr>
            <a:r>
              <a:rPr lang="zh-CN" altLang="en-US" sz="2000" b="1" dirty="0">
                <a:latin typeface="楷体" pitchFamily="49" charset="-122"/>
                <a:ea typeface="楷体" pitchFamily="49" charset="-122"/>
              </a:rPr>
              <a:t>推导</a:t>
            </a:r>
            <a:r>
              <a:rPr lang="zh-CN" altLang="en-US" sz="2000" b="1" dirty="0" smtClean="0">
                <a:latin typeface="楷体" pitchFamily="49" charset="-122"/>
                <a:ea typeface="楷体" pitchFamily="49" charset="-122"/>
              </a:rPr>
              <a:t>过程</a:t>
            </a:r>
            <a:endParaRPr lang="en-US" altLang="zh-CN" sz="2000" b="1" dirty="0">
              <a:latin typeface="楷体" pitchFamily="49" charset="-122"/>
              <a:ea typeface="楷体" pitchFamily="49" charset="-122"/>
            </a:endParaRPr>
          </a:p>
          <a:p>
            <a:pPr marL="190500" lvl="1" indent="-285750" algn="l">
              <a:lnSpc>
                <a:spcPts val="2400"/>
              </a:lnSpc>
              <a:spcBef>
                <a:spcPct val="20000"/>
              </a:spcBef>
              <a:buClr>
                <a:srgbClr val="3333CC"/>
              </a:buClr>
              <a:buSzPct val="75000"/>
              <a:defRPr/>
            </a:pPr>
            <a:r>
              <a:rPr kumimoji="1" lang="en-US" altLang="zh-CN" sz="2000" b="1" i="1" kern="0" dirty="0" smtClean="0">
                <a:solidFill>
                  <a:srgbClr val="FF0000"/>
                </a:solidFill>
                <a:latin typeface="Times New Roman" pitchFamily="18" charset="0"/>
                <a:cs typeface="Times New Roman" pitchFamily="18" charset="0"/>
              </a:rPr>
              <a:t>E</a:t>
            </a:r>
            <a:r>
              <a:rPr kumimoji="1" lang="en-US" altLang="zh-CN" sz="2000" b="1" kern="0" dirty="0" smtClean="0">
                <a:solidFill>
                  <a:srgbClr val="FF0000"/>
                </a:solidFill>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sym typeface="Symbol" pitchFamily="18" charset="2"/>
              </a:rPr>
              <a:t></a:t>
            </a:r>
            <a:r>
              <a:rPr kumimoji="1" lang="en-US" altLang="zh-CN" sz="2000" b="1" i="1" baseline="-25000" dirty="0">
                <a:latin typeface="Times New Roman" pitchFamily="18" charset="0"/>
              </a:rPr>
              <a:t>lm</a:t>
            </a:r>
            <a:r>
              <a:rPr kumimoji="1" lang="en-US" altLang="zh-CN" sz="2000" b="1" kern="0" dirty="0">
                <a:latin typeface="Times New Roman" pitchFamily="18" charset="0"/>
                <a:cs typeface="Times New Roman" pitchFamily="18" charset="0"/>
              </a:rPr>
              <a:t> </a:t>
            </a:r>
            <a:r>
              <a:rPr kumimoji="1" lang="en-US" altLang="zh-CN" sz="2000" b="1" i="1" kern="0" dirty="0">
                <a:solidFill>
                  <a:srgbClr val="FF0000"/>
                </a:solidFill>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 </a:t>
            </a:r>
            <a:r>
              <a:rPr kumimoji="1" lang="en-US" altLang="zh-CN" sz="2000" b="1" i="1" kern="0" dirty="0">
                <a:latin typeface="Times New Roman" pitchFamily="18" charset="0"/>
                <a:cs typeface="Times New Roman" pitchFamily="18" charset="0"/>
              </a:rPr>
              <a:t>E</a:t>
            </a:r>
            <a:r>
              <a:rPr kumimoji="1" lang="en-US" altLang="zh-CN" sz="2000" b="1" kern="0" dirty="0">
                <a:latin typeface="Times New Roman" pitchFamily="18" charset="0"/>
                <a:cs typeface="Times New Roman" pitchFamily="18" charset="0"/>
              </a:rPr>
              <a:t> </a:t>
            </a:r>
          </a:p>
          <a:p>
            <a:pPr marL="190500" lvl="1" indent="-285750" algn="l">
              <a:lnSpc>
                <a:spcPts val="2400"/>
              </a:lnSpc>
              <a:spcBef>
                <a:spcPct val="20000"/>
              </a:spcBef>
              <a:buClr>
                <a:srgbClr val="3333CC"/>
              </a:buClr>
              <a:buSzPct val="75000"/>
              <a:defRPr/>
            </a:pPr>
            <a:r>
              <a:rPr kumimoji="1" lang="en-US" altLang="zh-CN" sz="2000" b="1" kern="0" dirty="0">
                <a:latin typeface="Times New Roman" pitchFamily="18" charset="0"/>
                <a:cs typeface="Times New Roman" pitchFamily="18" charset="0"/>
                <a:sym typeface="Symbol" pitchFamily="18" charset="2"/>
              </a:rPr>
              <a:t>   </a:t>
            </a:r>
            <a:r>
              <a:rPr kumimoji="1" lang="en-US" altLang="zh-CN" sz="2000" b="1" i="1" baseline="-25000" dirty="0">
                <a:latin typeface="Times New Roman" pitchFamily="18" charset="0"/>
              </a:rPr>
              <a:t>lm</a:t>
            </a:r>
            <a:r>
              <a:rPr kumimoji="1" lang="en-US" altLang="zh-CN" sz="2000" b="1" kern="0" dirty="0">
                <a:latin typeface="Times New Roman" pitchFamily="18" charset="0"/>
                <a:cs typeface="Times New Roman" pitchFamily="18" charset="0"/>
              </a:rPr>
              <a:t> </a:t>
            </a:r>
            <a:r>
              <a:rPr kumimoji="1" lang="en-US" altLang="zh-CN" sz="2000" b="1" kern="0" dirty="0" err="1" smtClean="0">
                <a:latin typeface="Times New Roman" pitchFamily="18" charset="0"/>
                <a:cs typeface="Times New Roman" pitchFamily="18" charset="0"/>
              </a:rPr>
              <a:t>i</a:t>
            </a:r>
            <a:r>
              <a:rPr kumimoji="1" lang="en-US" altLang="zh-CN" sz="2000" b="1" kern="0" dirty="0" smtClean="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rPr>
              <a:t>+ </a:t>
            </a:r>
            <a:r>
              <a:rPr kumimoji="1" lang="en-US" altLang="zh-CN" sz="2000" b="1" i="1" kern="0" dirty="0">
                <a:solidFill>
                  <a:srgbClr val="FF0000"/>
                </a:solidFill>
                <a:latin typeface="Times New Roman" pitchFamily="18" charset="0"/>
                <a:cs typeface="Times New Roman" pitchFamily="18" charset="0"/>
              </a:rPr>
              <a:t>E</a:t>
            </a:r>
            <a:r>
              <a:rPr kumimoji="1" lang="en-US" altLang="zh-CN" sz="2000" b="1" kern="0" dirty="0">
                <a:latin typeface="Times New Roman" pitchFamily="18" charset="0"/>
                <a:cs typeface="Times New Roman" pitchFamily="18" charset="0"/>
              </a:rPr>
              <a:t> </a:t>
            </a:r>
          </a:p>
          <a:p>
            <a:pPr marL="190500" lvl="1" indent="-285750" algn="l">
              <a:lnSpc>
                <a:spcPts val="2400"/>
              </a:lnSpc>
              <a:spcBef>
                <a:spcPct val="20000"/>
              </a:spcBef>
              <a:buClr>
                <a:srgbClr val="3333CC"/>
              </a:buClr>
              <a:buSzPct val="75000"/>
              <a:defRPr/>
            </a:pPr>
            <a:r>
              <a:rPr kumimoji="1" lang="en-US" altLang="zh-CN" sz="2000" b="1" kern="0" dirty="0">
                <a:latin typeface="Times New Roman" pitchFamily="18" charset="0"/>
                <a:ea typeface="楷体_GB2312" pitchFamily="49" charset="-122"/>
                <a:cs typeface="Times New Roman" pitchFamily="18" charset="0"/>
                <a:sym typeface="Symbol" pitchFamily="18" charset="2"/>
              </a:rPr>
              <a:t>   </a:t>
            </a:r>
            <a:r>
              <a:rPr kumimoji="1" lang="en-US" altLang="zh-CN" sz="2000" b="1" kern="0" dirty="0">
                <a:latin typeface="Times New Roman" pitchFamily="18" charset="0"/>
                <a:cs typeface="Times New Roman" pitchFamily="18" charset="0"/>
                <a:sym typeface="Symbol" pitchFamily="18" charset="2"/>
              </a:rPr>
              <a:t></a:t>
            </a:r>
            <a:r>
              <a:rPr kumimoji="1" lang="en-US" altLang="zh-CN" sz="2000" b="1" i="1" baseline="-25000" dirty="0">
                <a:latin typeface="Times New Roman" pitchFamily="18" charset="0"/>
              </a:rPr>
              <a:t>lm</a:t>
            </a:r>
            <a:r>
              <a:rPr kumimoji="1" lang="en-US" altLang="zh-CN" sz="2000" b="1" kern="0" dirty="0">
                <a:latin typeface="Times New Roman" pitchFamily="18" charset="0"/>
                <a:cs typeface="Times New Roman" pitchFamily="18" charset="0"/>
              </a:rPr>
              <a:t> </a:t>
            </a:r>
            <a:r>
              <a:rPr kumimoji="1" lang="en-US" altLang="zh-CN" sz="2000" b="1" kern="0" dirty="0" err="1" smtClean="0">
                <a:latin typeface="Times New Roman" pitchFamily="18" charset="0"/>
                <a:cs typeface="Times New Roman" pitchFamily="18" charset="0"/>
              </a:rPr>
              <a:t>i</a:t>
            </a:r>
            <a:r>
              <a:rPr kumimoji="1" lang="en-US" altLang="zh-CN" sz="2000" b="1" kern="0" dirty="0" smtClean="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rPr>
              <a:t>+ (</a:t>
            </a:r>
            <a:r>
              <a:rPr kumimoji="1" lang="en-US" altLang="zh-CN" sz="2000" b="1" kern="0" dirty="0">
                <a:solidFill>
                  <a:srgbClr val="FF0000"/>
                </a:solidFill>
                <a:latin typeface="Times New Roman" pitchFamily="18" charset="0"/>
                <a:cs typeface="Times New Roman" pitchFamily="18" charset="0"/>
              </a:rPr>
              <a:t> </a:t>
            </a:r>
            <a:r>
              <a:rPr kumimoji="1" lang="en-US" altLang="zh-CN" sz="2000" b="1" i="1" kern="0" dirty="0">
                <a:solidFill>
                  <a:srgbClr val="FF0000"/>
                </a:solidFill>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 </a:t>
            </a:r>
          </a:p>
          <a:p>
            <a:pPr marL="190500" lvl="1" indent="-285750" algn="l">
              <a:lnSpc>
                <a:spcPts val="2400"/>
              </a:lnSpc>
              <a:spcBef>
                <a:spcPct val="20000"/>
              </a:spcBef>
              <a:buClr>
                <a:srgbClr val="3333CC"/>
              </a:buClr>
              <a:buSzPct val="75000"/>
              <a:defRPr/>
            </a:pPr>
            <a:r>
              <a:rPr kumimoji="1" lang="en-US" altLang="zh-CN" sz="2000" b="1" kern="0" dirty="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sym typeface="Symbol" pitchFamily="18" charset="2"/>
              </a:rPr>
              <a:t></a:t>
            </a:r>
            <a:r>
              <a:rPr kumimoji="1" lang="en-US" altLang="zh-CN" sz="2000" b="1" i="1" baseline="-25000" dirty="0">
                <a:latin typeface="Times New Roman" pitchFamily="18" charset="0"/>
              </a:rPr>
              <a:t>lm</a:t>
            </a:r>
            <a:r>
              <a:rPr kumimoji="1" lang="en-US" altLang="zh-CN" sz="2000" b="1" kern="0" dirty="0">
                <a:latin typeface="Times New Roman" pitchFamily="18" charset="0"/>
                <a:cs typeface="Times New Roman" pitchFamily="18" charset="0"/>
              </a:rPr>
              <a:t> </a:t>
            </a:r>
            <a:r>
              <a:rPr kumimoji="1" lang="en-US" altLang="zh-CN" sz="2000" b="1" kern="0" dirty="0" err="1" smtClean="0">
                <a:latin typeface="Times New Roman" pitchFamily="18" charset="0"/>
                <a:cs typeface="Times New Roman" pitchFamily="18" charset="0"/>
              </a:rPr>
              <a:t>i</a:t>
            </a:r>
            <a:r>
              <a:rPr kumimoji="1" lang="en-US" altLang="zh-CN" sz="2000" b="1" kern="0" dirty="0" smtClean="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rPr>
              <a:t>+ (</a:t>
            </a:r>
            <a:r>
              <a:rPr kumimoji="1" lang="en-US" altLang="zh-CN" sz="2000" b="1" kern="0" dirty="0">
                <a:solidFill>
                  <a:srgbClr val="FF0000"/>
                </a:solidFill>
                <a:latin typeface="Times New Roman" pitchFamily="18" charset="0"/>
                <a:cs typeface="Times New Roman" pitchFamily="18" charset="0"/>
              </a:rPr>
              <a:t> </a:t>
            </a:r>
            <a:r>
              <a:rPr kumimoji="1" lang="en-US" altLang="zh-CN" sz="2000" b="1" i="1" kern="0" dirty="0">
                <a:solidFill>
                  <a:srgbClr val="FF0000"/>
                </a:solidFill>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 </a:t>
            </a:r>
            <a:r>
              <a:rPr kumimoji="1" lang="en-US" altLang="zh-CN" sz="2000" b="1" i="1" kern="0" dirty="0">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 </a:t>
            </a:r>
          </a:p>
          <a:p>
            <a:pPr marL="190500" lvl="1" indent="-285750" algn="l">
              <a:lnSpc>
                <a:spcPts val="2400"/>
              </a:lnSpc>
              <a:spcBef>
                <a:spcPct val="20000"/>
              </a:spcBef>
              <a:buClr>
                <a:srgbClr val="3333CC"/>
              </a:buClr>
              <a:buSzPct val="75000"/>
              <a:defRPr/>
            </a:pPr>
            <a:r>
              <a:rPr kumimoji="1" lang="en-US" altLang="zh-CN" sz="2000" b="1" kern="0" dirty="0">
                <a:latin typeface="Times New Roman" pitchFamily="18" charset="0"/>
                <a:cs typeface="Times New Roman" pitchFamily="18" charset="0"/>
                <a:sym typeface="Symbol" pitchFamily="18" charset="2"/>
              </a:rPr>
              <a:t>   </a:t>
            </a:r>
            <a:r>
              <a:rPr kumimoji="1" lang="en-US" altLang="zh-CN" sz="2000" b="1" i="1" baseline="-25000" dirty="0">
                <a:latin typeface="Times New Roman" pitchFamily="18" charset="0"/>
              </a:rPr>
              <a:t>lm</a:t>
            </a:r>
            <a:r>
              <a:rPr kumimoji="1" lang="en-US" altLang="zh-CN" sz="2000" b="1" kern="0" dirty="0">
                <a:latin typeface="Times New Roman" pitchFamily="18" charset="0"/>
                <a:cs typeface="Times New Roman" pitchFamily="18" charset="0"/>
              </a:rPr>
              <a:t> </a:t>
            </a:r>
            <a:r>
              <a:rPr kumimoji="1" lang="en-US" altLang="zh-CN" sz="2000" b="1" kern="0" dirty="0" err="1" smtClean="0">
                <a:latin typeface="Times New Roman" pitchFamily="18" charset="0"/>
                <a:cs typeface="Times New Roman" pitchFamily="18" charset="0"/>
              </a:rPr>
              <a:t>i</a:t>
            </a:r>
            <a:r>
              <a:rPr kumimoji="1" lang="en-US" altLang="zh-CN" sz="2000" b="1" kern="0" dirty="0" smtClean="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rPr>
              <a:t>+ ( </a:t>
            </a:r>
            <a:r>
              <a:rPr kumimoji="1" lang="en-US" altLang="zh-CN" sz="2000" b="1" kern="0" dirty="0" err="1" smtClean="0">
                <a:latin typeface="Times New Roman" pitchFamily="18" charset="0"/>
                <a:cs typeface="Times New Roman" pitchFamily="18" charset="0"/>
              </a:rPr>
              <a:t>i</a:t>
            </a:r>
            <a:r>
              <a:rPr kumimoji="1" lang="en-US" altLang="zh-CN" sz="2000" b="1" kern="0" dirty="0" smtClean="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rPr>
              <a:t>+ </a:t>
            </a:r>
            <a:r>
              <a:rPr kumimoji="1" lang="en-US" altLang="zh-CN" sz="2000" b="1" i="1" kern="0" dirty="0">
                <a:solidFill>
                  <a:srgbClr val="FF0000"/>
                </a:solidFill>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a:t>
            </a:r>
          </a:p>
          <a:p>
            <a:pPr marL="190500" lvl="1" indent="-285750" algn="l">
              <a:lnSpc>
                <a:spcPts val="2400"/>
              </a:lnSpc>
              <a:spcBef>
                <a:spcPct val="20000"/>
              </a:spcBef>
              <a:buClr>
                <a:srgbClr val="3333CC"/>
              </a:buClr>
              <a:buSzPct val="75000"/>
              <a:defRPr/>
            </a:pPr>
            <a:r>
              <a:rPr kumimoji="1" lang="en-US" altLang="zh-CN" sz="2000" b="1" kern="0" dirty="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sym typeface="Symbol" pitchFamily="18" charset="2"/>
              </a:rPr>
              <a:t></a:t>
            </a:r>
            <a:r>
              <a:rPr kumimoji="1" lang="en-US" altLang="zh-CN" sz="2000" b="1" i="1" baseline="-25000" dirty="0">
                <a:latin typeface="Times New Roman" pitchFamily="18" charset="0"/>
              </a:rPr>
              <a:t>lm</a:t>
            </a:r>
            <a:r>
              <a:rPr kumimoji="1" lang="en-US" altLang="zh-CN" sz="2000" b="1" kern="0" dirty="0">
                <a:latin typeface="Times New Roman" pitchFamily="18" charset="0"/>
                <a:cs typeface="Times New Roman" pitchFamily="18" charset="0"/>
              </a:rPr>
              <a:t> </a:t>
            </a:r>
            <a:r>
              <a:rPr kumimoji="1" lang="en-US" altLang="zh-CN" sz="2000" b="1" kern="0" dirty="0" err="1" smtClean="0">
                <a:latin typeface="Times New Roman" pitchFamily="18" charset="0"/>
                <a:cs typeface="Times New Roman" pitchFamily="18" charset="0"/>
              </a:rPr>
              <a:t>i</a:t>
            </a:r>
            <a:r>
              <a:rPr kumimoji="1" lang="en-US" altLang="zh-CN" sz="2000" b="1" kern="0" dirty="0" smtClean="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rPr>
              <a:t>+ ( </a:t>
            </a:r>
            <a:r>
              <a:rPr kumimoji="1" lang="en-US" altLang="zh-CN" sz="2000" b="1" kern="0" dirty="0" err="1" smtClean="0">
                <a:latin typeface="Times New Roman" pitchFamily="18" charset="0"/>
                <a:cs typeface="Times New Roman" pitchFamily="18" charset="0"/>
              </a:rPr>
              <a:t>i</a:t>
            </a:r>
            <a:r>
              <a:rPr kumimoji="1" lang="en-US" altLang="zh-CN" sz="2000" b="1" kern="0" dirty="0" smtClean="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rPr>
              <a:t>+ </a:t>
            </a:r>
            <a:r>
              <a:rPr kumimoji="1" lang="en-US" altLang="zh-CN" sz="2000" b="1" kern="0" dirty="0" err="1" smtClean="0">
                <a:latin typeface="Times New Roman" pitchFamily="18" charset="0"/>
                <a:cs typeface="Times New Roman" pitchFamily="18" charset="0"/>
              </a:rPr>
              <a:t>i</a:t>
            </a:r>
            <a:r>
              <a:rPr kumimoji="1" lang="en-US" altLang="zh-CN" sz="2000" b="1" kern="0" dirty="0" smtClean="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rPr>
              <a:t>)</a:t>
            </a:r>
          </a:p>
        </p:txBody>
      </p:sp>
      <p:sp>
        <p:nvSpPr>
          <p:cNvPr id="6" name="矩形 5"/>
          <p:cNvSpPr/>
          <p:nvPr/>
        </p:nvSpPr>
        <p:spPr>
          <a:xfrm>
            <a:off x="1711325" y="4216401"/>
            <a:ext cx="1700213" cy="731837"/>
          </a:xfrm>
          <a:prstGeom prst="rect">
            <a:avLst/>
          </a:prstGeom>
          <a:solidFill>
            <a:schemeClr val="accent2">
              <a:lumMod val="40000"/>
              <a:lumOff val="60000"/>
            </a:schemeClr>
          </a:solidFill>
          <a:ln w="12700">
            <a:solidFill>
              <a:schemeClr val="tx1"/>
            </a:solidFill>
          </a:ln>
        </p:spPr>
        <p:txBody>
          <a:bodyPr>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3333CC"/>
              </a:buClr>
              <a:buSzPct val="60000"/>
              <a:defRP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输入</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eaLnBrk="1" hangingPunct="1">
              <a:spcBef>
                <a:spcPct val="20000"/>
              </a:spcBef>
              <a:buClr>
                <a:srgbClr val="3333CC"/>
              </a:buClr>
              <a:buSzPct val="60000"/>
              <a:defRPr/>
            </a:pPr>
            <a:r>
              <a:rPr lang="en-US" altLang="zh-CN" b="1" dirty="0" err="1" smtClean="0">
                <a:latin typeface="Times New Roman" panose="02020603050405020304" pitchFamily="18" charset="0"/>
                <a:ea typeface="楷体_GB2312"/>
                <a:cs typeface="Times New Roman" panose="02020603050405020304" pitchFamily="18" charset="0"/>
              </a:rPr>
              <a:t>i</a:t>
            </a:r>
            <a:r>
              <a:rPr lang="en-US" altLang="zh-CN" dirty="0" smtClean="0">
                <a:latin typeface="Times New Roman" panose="02020603050405020304" pitchFamily="18" charset="0"/>
                <a:ea typeface="楷体_GB2312"/>
                <a:cs typeface="Times New Roman" panose="02020603050405020304" pitchFamily="18" charset="0"/>
              </a:rPr>
              <a:t> </a:t>
            </a:r>
            <a:r>
              <a:rPr lang="en-US" altLang="zh-CN" b="1" dirty="0" smtClean="0">
                <a:latin typeface="Times New Roman" panose="02020603050405020304" pitchFamily="18" charset="0"/>
                <a:ea typeface="楷体_GB2312"/>
                <a:cs typeface="Times New Roman" panose="02020603050405020304" pitchFamily="18" charset="0"/>
              </a:rPr>
              <a:t>+ ( </a:t>
            </a:r>
            <a:r>
              <a:rPr lang="en-US" altLang="zh-CN" b="1" dirty="0" err="1" smtClean="0">
                <a:latin typeface="Times New Roman" panose="02020603050405020304" pitchFamily="18" charset="0"/>
                <a:ea typeface="楷体_GB2312"/>
                <a:cs typeface="Times New Roman" panose="02020603050405020304" pitchFamily="18" charset="0"/>
              </a:rPr>
              <a:t>i</a:t>
            </a:r>
            <a:r>
              <a:rPr lang="en-US" altLang="zh-CN" b="1" dirty="0" smtClean="0">
                <a:latin typeface="Times New Roman" panose="02020603050405020304" pitchFamily="18" charset="0"/>
                <a:ea typeface="楷体_GB2312"/>
                <a:cs typeface="Times New Roman" panose="02020603050405020304" pitchFamily="18" charset="0"/>
              </a:rPr>
              <a:t> +  </a:t>
            </a:r>
            <a:r>
              <a:rPr lang="en-US" altLang="zh-CN" b="1" dirty="0" err="1" smtClean="0">
                <a:latin typeface="Times New Roman" panose="02020603050405020304" pitchFamily="18" charset="0"/>
                <a:ea typeface="楷体_GB2312"/>
                <a:cs typeface="Times New Roman" panose="02020603050405020304" pitchFamily="18" charset="0"/>
              </a:rPr>
              <a:t>i</a:t>
            </a:r>
            <a:r>
              <a:rPr lang="en-US" altLang="zh-CN" b="1" dirty="0" smtClean="0">
                <a:latin typeface="Times New Roman" panose="02020603050405020304" pitchFamily="18" charset="0"/>
                <a:ea typeface="楷体_GB2312"/>
                <a:cs typeface="Times New Roman" panose="02020603050405020304" pitchFamily="18" charset="0"/>
              </a:rPr>
              <a:t> )</a:t>
            </a:r>
            <a:endParaRPr lang="zh-CN" altLang="en-US" sz="1400" b="1" dirty="0"/>
          </a:p>
        </p:txBody>
      </p:sp>
      <p:sp>
        <p:nvSpPr>
          <p:cNvPr id="7" name="Rectangle 3"/>
          <p:cNvSpPr txBox="1">
            <a:spLocks noChangeArrowheads="1"/>
          </p:cNvSpPr>
          <p:nvPr/>
        </p:nvSpPr>
        <p:spPr bwMode="auto">
          <a:xfrm>
            <a:off x="1719263" y="2343150"/>
            <a:ext cx="1692275" cy="1873250"/>
          </a:xfrm>
          <a:prstGeom prst="rect">
            <a:avLst/>
          </a:prstGeom>
          <a:solidFill>
            <a:schemeClr val="accent5">
              <a:lumMod val="60000"/>
              <a:lumOff val="40000"/>
            </a:schemeClr>
          </a:solidFill>
          <a:ln w="12700">
            <a:solidFill>
              <a:schemeClr val="tx1"/>
            </a:solidFill>
            <a:miter lim="800000"/>
            <a:headEnd/>
            <a:tailEnd/>
          </a:ln>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ts val="2400"/>
              </a:lnSpc>
              <a:spcBef>
                <a:spcPct val="20000"/>
              </a:spcBef>
              <a:buClr>
                <a:schemeClr val="folHlink"/>
              </a:buClr>
              <a:buSzPct val="60000"/>
              <a:defRPr/>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文法</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400"/>
              </a:lnSpc>
              <a:spcBef>
                <a:spcPct val="20000"/>
              </a:spcBef>
              <a:buClr>
                <a:schemeClr val="folHlink"/>
              </a:buClr>
              <a:buSzPct val="60000"/>
              <a:defRPr/>
            </a:pPr>
            <a:r>
              <a:rPr lang="en-US" altLang="zh-CN" sz="2000" b="1" dirty="0">
                <a:latin typeface="Times New Roman" panose="02020603050405020304" pitchFamily="18" charset="0"/>
                <a:ea typeface="Simsun" panose="02010600030101010101" pitchFamily="2" charset="-122"/>
                <a:cs typeface="Times New Roman" panose="02020603050405020304" pitchFamily="18" charset="0"/>
              </a:rPr>
              <a:t>① </a:t>
            </a:r>
            <a:r>
              <a:rPr lang="en-US" altLang="zh-CN" sz="2000" b="1" i="1" dirty="0">
                <a:latin typeface="Times New Roman" panose="02020603050405020304" pitchFamily="18" charset="0"/>
                <a:ea typeface="楷体" panose="02010609060101010101" pitchFamily="49" charset="-122"/>
                <a:cs typeface="Times New Roman" panose="02020603050405020304" pitchFamily="18" charset="0"/>
              </a:rPr>
              <a:t>E → E + E </a:t>
            </a:r>
          </a:p>
          <a:p>
            <a:pPr algn="just">
              <a:lnSpc>
                <a:spcPts val="2400"/>
              </a:lnSpc>
              <a:spcBef>
                <a:spcPct val="20000"/>
              </a:spcBef>
              <a:buClr>
                <a:schemeClr val="folHlink"/>
              </a:buClr>
              <a:buSzPct val="60000"/>
              <a:defRPr/>
            </a:pPr>
            <a:r>
              <a:rPr lang="en-US" altLang="zh-CN" sz="2000" b="1" dirty="0">
                <a:latin typeface="Times New Roman" panose="02020603050405020304" pitchFamily="18" charset="0"/>
                <a:ea typeface="Simsun" panose="02010600030101010101" pitchFamily="2" charset="-122"/>
                <a:cs typeface="Times New Roman" panose="02020603050405020304" pitchFamily="18" charset="0"/>
              </a:rPr>
              <a:t>②</a:t>
            </a:r>
            <a:r>
              <a:rPr lang="en-US" altLang="zh-CN" sz="2000" b="1" i="1"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b="1" i="1" dirty="0">
                <a:latin typeface="Times New Roman" panose="02020603050405020304" pitchFamily="18" charset="0"/>
                <a:ea typeface="楷体" panose="02010609060101010101" pitchFamily="49" charset="-122"/>
                <a:cs typeface="Times New Roman" panose="02020603050405020304" pitchFamily="18" charset="0"/>
              </a:rPr>
              <a:t>E → E * E      </a:t>
            </a:r>
          </a:p>
          <a:p>
            <a:pPr algn="just">
              <a:lnSpc>
                <a:spcPts val="2400"/>
              </a:lnSpc>
              <a:spcBef>
                <a:spcPct val="20000"/>
              </a:spcBef>
              <a:buClr>
                <a:schemeClr val="folHlink"/>
              </a:buClr>
              <a:buSzPct val="60000"/>
              <a:defRPr/>
            </a:pPr>
            <a:r>
              <a:rPr lang="en-US" altLang="zh-CN" sz="2000" b="1" dirty="0">
                <a:latin typeface="Times New Roman" panose="02020603050405020304" pitchFamily="18" charset="0"/>
                <a:cs typeface="Times New Roman" panose="02020603050405020304" pitchFamily="18" charset="0"/>
              </a:rPr>
              <a:t>③</a:t>
            </a:r>
            <a:r>
              <a:rPr lang="en-US" altLang="zh-CN" sz="2000" b="1" i="1" dirty="0">
                <a:latin typeface="Times New Roman" panose="02020603050405020304" pitchFamily="18" charset="0"/>
                <a:ea typeface="楷体" panose="02010609060101010101" pitchFamily="49" charset="-122"/>
              </a:rPr>
              <a:t> E → </a:t>
            </a:r>
            <a:r>
              <a:rPr lang="en-US" altLang="zh-CN" sz="2000" b="1" dirty="0">
                <a:latin typeface="Times New Roman" panose="02020603050405020304" pitchFamily="18" charset="0"/>
                <a:ea typeface="楷体" panose="02010609060101010101" pitchFamily="49" charset="-122"/>
              </a:rPr>
              <a:t>( </a:t>
            </a:r>
            <a:r>
              <a:rPr lang="en-US" altLang="zh-CN" sz="2000" b="1" i="1" dirty="0">
                <a:latin typeface="Times New Roman" panose="02020603050405020304" pitchFamily="18" charset="0"/>
                <a:ea typeface="楷体" panose="02010609060101010101" pitchFamily="49" charset="-122"/>
              </a:rPr>
              <a:t>E </a:t>
            </a:r>
            <a:r>
              <a:rPr lang="en-US" altLang="zh-CN" sz="2000" b="1" dirty="0">
                <a:latin typeface="Times New Roman" panose="02020603050405020304" pitchFamily="18" charset="0"/>
                <a:ea typeface="楷体" panose="02010609060101010101" pitchFamily="49" charset="-122"/>
              </a:rPr>
              <a:t>)</a:t>
            </a:r>
          </a:p>
          <a:p>
            <a:pPr algn="just">
              <a:lnSpc>
                <a:spcPts val="2400"/>
              </a:lnSpc>
              <a:spcBef>
                <a:spcPct val="20000"/>
              </a:spcBef>
              <a:buClr>
                <a:schemeClr val="folHlink"/>
              </a:buClr>
              <a:buSzPct val="60000"/>
              <a:defRPr/>
            </a:pPr>
            <a:r>
              <a:rPr lang="en-US" altLang="zh-CN" sz="2000" b="1" dirty="0">
                <a:latin typeface="Times New Roman" panose="02020603050405020304" pitchFamily="18" charset="0"/>
                <a:cs typeface="Times New Roman" panose="02020603050405020304" pitchFamily="18" charset="0"/>
              </a:rPr>
              <a:t>④ </a:t>
            </a:r>
            <a:r>
              <a:rPr lang="en-US" altLang="zh-CN" sz="2000" b="1" i="1" dirty="0">
                <a:latin typeface="Times New Roman" panose="02020603050405020304" pitchFamily="18" charset="0"/>
                <a:ea typeface="楷体" panose="02010609060101010101" pitchFamily="49" charset="-122"/>
              </a:rPr>
              <a:t>E → </a:t>
            </a:r>
            <a:r>
              <a:rPr lang="en-US" altLang="zh-CN" sz="2000" b="1" dirty="0" err="1" smtClean="0">
                <a:latin typeface="Times New Roman" panose="02020603050405020304" pitchFamily="18" charset="0"/>
                <a:ea typeface="楷体" panose="02010609060101010101" pitchFamily="49" charset="-122"/>
              </a:rPr>
              <a:t>i</a:t>
            </a:r>
            <a:endParaRPr lang="en-US" altLang="zh-CN" sz="2000" b="1" dirty="0">
              <a:latin typeface="Times New Roman" panose="02020603050405020304" pitchFamily="18" charset="0"/>
              <a:ea typeface="楷体" panose="02010609060101010101" pitchFamily="49" charset="-122"/>
            </a:endParaRPr>
          </a:p>
        </p:txBody>
      </p:sp>
      <p:sp>
        <p:nvSpPr>
          <p:cNvPr id="8" name="矩形 1"/>
          <p:cNvSpPr>
            <a:spLocks noChangeArrowheads="1"/>
          </p:cNvSpPr>
          <p:nvPr/>
        </p:nvSpPr>
        <p:spPr bwMode="auto">
          <a:xfrm>
            <a:off x="6787562" y="2955925"/>
            <a:ext cx="417102" cy="1615827"/>
          </a:xfrm>
          <a:prstGeom prst="rect">
            <a:avLst/>
          </a:prstGeom>
          <a:noFill/>
          <a:ln>
            <a:noFill/>
          </a:ln>
          <a:extLst/>
        </p:spPr>
        <p:txBody>
          <a:bodyPr wrap="none">
            <a:spAutoFit/>
          </a:bodyP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algn="ctr" eaLnBrk="1" hangingPunct="1">
              <a:defRPr/>
            </a:pPr>
            <a:r>
              <a:rPr lang="zh-CN" altLang="en-US" b="1" dirty="0" smtClean="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最</a:t>
            </a:r>
            <a:endParaRPr lang="en-US" altLang="zh-CN" b="1" dirty="0" smtClean="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a:p>
            <a:pPr algn="ctr" eaLnBrk="1" hangingPunct="1">
              <a:defRPr/>
            </a:pPr>
            <a:r>
              <a:rPr lang="zh-CN" altLang="en-US" b="1" dirty="0" smtClean="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右</a:t>
            </a:r>
            <a:endParaRPr lang="en-US" altLang="zh-CN" b="1" dirty="0" smtClean="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a:p>
            <a:pPr algn="ctr" eaLnBrk="1" hangingPunct="1">
              <a:defRPr/>
            </a:pPr>
            <a:r>
              <a:rPr lang="zh-CN" altLang="en-US" b="1" dirty="0" smtClean="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归</a:t>
            </a:r>
            <a:endParaRPr lang="en-US" altLang="zh-CN" b="1" dirty="0" smtClean="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a:p>
            <a:pPr algn="ctr" eaLnBrk="1" hangingPunct="1">
              <a:defRPr/>
            </a:pPr>
            <a:r>
              <a:rPr lang="zh-CN" altLang="en-US" b="1" dirty="0" smtClean="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约</a:t>
            </a:r>
            <a:endParaRPr lang="en-US" altLang="zh-CN" b="1" dirty="0" smtClean="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9" name="AutoShape 6"/>
          <p:cNvSpPr>
            <a:spLocks noChangeArrowheads="1"/>
          </p:cNvSpPr>
          <p:nvPr/>
        </p:nvSpPr>
        <p:spPr bwMode="auto">
          <a:xfrm>
            <a:off x="4275138" y="2625725"/>
            <a:ext cx="141287" cy="1860550"/>
          </a:xfrm>
          <a:prstGeom prst="downArrow">
            <a:avLst>
              <a:gd name="adj1" fmla="val 50000"/>
              <a:gd name="adj2" fmla="val 240466"/>
            </a:avLst>
          </a:prstGeom>
          <a:solidFill>
            <a:schemeClr val="accent2">
              <a:lumMod val="40000"/>
              <a:lumOff val="60000"/>
            </a:schemeClr>
          </a:solidFill>
          <a:ln w="12700">
            <a:solidFill>
              <a:schemeClr val="tx1"/>
            </a:solidFill>
            <a:miter lim="800000"/>
            <a:headEnd/>
            <a:tailEnd/>
          </a:ln>
        </p:spPr>
        <p:txBody>
          <a:bodyPr vert="eaVert" wrap="none" anchor="ct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hangingPunct="1">
              <a:defRPr/>
            </a:pPr>
            <a:endParaRPr lang="zh-CN" altLang="en-US" smtClean="0"/>
          </a:p>
        </p:txBody>
      </p:sp>
      <p:sp>
        <p:nvSpPr>
          <p:cNvPr id="10" name="AutoShape 9"/>
          <p:cNvSpPr>
            <a:spLocks noChangeArrowheads="1"/>
          </p:cNvSpPr>
          <p:nvPr/>
        </p:nvSpPr>
        <p:spPr bwMode="auto">
          <a:xfrm rot="10800000">
            <a:off x="6723063" y="2625726"/>
            <a:ext cx="141287" cy="1868487"/>
          </a:xfrm>
          <a:prstGeom prst="downArrow">
            <a:avLst>
              <a:gd name="adj1" fmla="val 50000"/>
              <a:gd name="adj2" fmla="val 239605"/>
            </a:avLst>
          </a:prstGeom>
          <a:solidFill>
            <a:schemeClr val="accent2">
              <a:lumMod val="40000"/>
              <a:lumOff val="60000"/>
            </a:schemeClr>
          </a:solidFill>
          <a:ln w="12700">
            <a:solidFill>
              <a:schemeClr val="tx1"/>
            </a:solidFill>
            <a:miter lim="800000"/>
            <a:headEnd/>
            <a:tailEnd/>
          </a:ln>
        </p:spPr>
        <p:txBody>
          <a:bodyPr vert="eaVert" wrap="none" anchor="ct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hangingPunct="1">
              <a:defRPr/>
            </a:pPr>
            <a:endParaRPr lang="zh-CN" altLang="en-US" smtClean="0"/>
          </a:p>
        </p:txBody>
      </p:sp>
      <p:sp>
        <p:nvSpPr>
          <p:cNvPr id="11" name="Rectangle 7"/>
          <p:cNvSpPr>
            <a:spLocks noChangeArrowheads="1"/>
          </p:cNvSpPr>
          <p:nvPr/>
        </p:nvSpPr>
        <p:spPr bwMode="auto">
          <a:xfrm>
            <a:off x="3897312" y="2955925"/>
            <a:ext cx="450850" cy="1615827"/>
          </a:xfrm>
          <a:prstGeom prst="rect">
            <a:avLst/>
          </a:prstGeom>
          <a:noFill/>
          <a:ln>
            <a:noFill/>
          </a:ln>
          <a:extLst/>
        </p:spPr>
        <p:txBody>
          <a:bodyPr>
            <a:spAutoFit/>
          </a:bodyP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algn="ctr" eaLnBrk="1" hangingPunct="1">
              <a:defRPr/>
            </a:pPr>
            <a:r>
              <a:rPr lang="zh-CN" altLang="en-US" b="1" dirty="0" smtClean="0">
                <a:solidFill>
                  <a:schemeClr val="tx2">
                    <a:lumMod val="60000"/>
                    <a:lumOff val="40000"/>
                  </a:schemeClr>
                </a:solidFill>
                <a:latin typeface="楷体" panose="02010609060101010101" pitchFamily="49" charset="-122"/>
                <a:ea typeface="楷体" panose="02010609060101010101" pitchFamily="49" charset="-122"/>
              </a:rPr>
              <a:t>最</a:t>
            </a:r>
            <a:endParaRPr lang="en-US" altLang="zh-CN" b="1" dirty="0" smtClean="0">
              <a:solidFill>
                <a:schemeClr val="tx2">
                  <a:lumMod val="60000"/>
                  <a:lumOff val="40000"/>
                </a:schemeClr>
              </a:solidFill>
              <a:latin typeface="楷体" panose="02010609060101010101" pitchFamily="49" charset="-122"/>
              <a:ea typeface="楷体" panose="02010609060101010101" pitchFamily="49" charset="-122"/>
            </a:endParaRPr>
          </a:p>
          <a:p>
            <a:pPr algn="ctr" eaLnBrk="1" hangingPunct="1">
              <a:defRPr/>
            </a:pPr>
            <a:r>
              <a:rPr lang="zh-CN" altLang="en-US" b="1" dirty="0" smtClean="0">
                <a:solidFill>
                  <a:schemeClr val="tx2">
                    <a:lumMod val="60000"/>
                    <a:lumOff val="40000"/>
                  </a:schemeClr>
                </a:solidFill>
                <a:latin typeface="楷体" panose="02010609060101010101" pitchFamily="49" charset="-122"/>
                <a:ea typeface="楷体" panose="02010609060101010101" pitchFamily="49" charset="-122"/>
              </a:rPr>
              <a:t>左</a:t>
            </a:r>
            <a:endParaRPr lang="en-US" altLang="zh-CN" b="1" dirty="0" smtClean="0">
              <a:solidFill>
                <a:schemeClr val="tx2">
                  <a:lumMod val="60000"/>
                  <a:lumOff val="40000"/>
                </a:schemeClr>
              </a:solidFill>
              <a:latin typeface="楷体" panose="02010609060101010101" pitchFamily="49" charset="-122"/>
              <a:ea typeface="楷体" panose="02010609060101010101" pitchFamily="49" charset="-122"/>
            </a:endParaRPr>
          </a:p>
          <a:p>
            <a:pPr algn="ctr" eaLnBrk="1" hangingPunct="1">
              <a:defRPr/>
            </a:pPr>
            <a:r>
              <a:rPr lang="zh-CN" altLang="en-US" b="1" dirty="0" smtClean="0">
                <a:solidFill>
                  <a:schemeClr val="tx2">
                    <a:lumMod val="60000"/>
                    <a:lumOff val="40000"/>
                  </a:schemeClr>
                </a:solidFill>
                <a:latin typeface="楷体" panose="02010609060101010101" pitchFamily="49" charset="-122"/>
                <a:ea typeface="楷体" panose="02010609060101010101" pitchFamily="49" charset="-122"/>
              </a:rPr>
              <a:t>推</a:t>
            </a:r>
            <a:endParaRPr lang="en-US" altLang="zh-CN" b="1" dirty="0" smtClean="0">
              <a:solidFill>
                <a:schemeClr val="tx2">
                  <a:lumMod val="60000"/>
                  <a:lumOff val="40000"/>
                </a:schemeClr>
              </a:solidFill>
              <a:latin typeface="楷体" panose="02010609060101010101" pitchFamily="49" charset="-122"/>
              <a:ea typeface="楷体" panose="02010609060101010101" pitchFamily="49" charset="-122"/>
            </a:endParaRPr>
          </a:p>
          <a:p>
            <a:pPr algn="ctr" eaLnBrk="1" hangingPunct="1">
              <a:defRPr/>
            </a:pPr>
            <a:r>
              <a:rPr lang="zh-CN" altLang="en-US" b="1" dirty="0" smtClean="0">
                <a:solidFill>
                  <a:schemeClr val="tx2">
                    <a:lumMod val="60000"/>
                    <a:lumOff val="40000"/>
                  </a:schemeClr>
                </a:solidFill>
                <a:latin typeface="楷体" panose="02010609060101010101" pitchFamily="49" charset="-122"/>
                <a:ea typeface="楷体" panose="02010609060101010101" pitchFamily="49" charset="-122"/>
              </a:rPr>
              <a:t>导</a:t>
            </a:r>
          </a:p>
        </p:txBody>
      </p:sp>
      <p:sp>
        <p:nvSpPr>
          <p:cNvPr id="3" name="标题 2"/>
          <p:cNvSpPr>
            <a:spLocks noGrp="1"/>
          </p:cNvSpPr>
          <p:nvPr>
            <p:ph type="title"/>
          </p:nvPr>
        </p:nvSpPr>
        <p:spPr/>
        <p:txBody>
          <a:bodyPr/>
          <a:lstStyle/>
          <a:p>
            <a:r>
              <a:rPr lang="zh-CN" altLang="en-US" dirty="0" smtClean="0"/>
              <a:t>最左推导</a:t>
            </a:r>
            <a:endParaRPr lang="zh-CN" altLang="en-US" dirty="0"/>
          </a:p>
        </p:txBody>
      </p:sp>
      <p:sp>
        <p:nvSpPr>
          <p:cNvPr id="4" name="灯片编号占位符 3"/>
          <p:cNvSpPr>
            <a:spLocks noGrp="1"/>
          </p:cNvSpPr>
          <p:nvPr>
            <p:ph type="sldNum" sz="quarter" idx="12"/>
          </p:nvPr>
        </p:nvSpPr>
        <p:spPr/>
        <p:txBody>
          <a:bodyPr/>
          <a:lstStyle/>
          <a:p>
            <a:fld id="{C7405AFD-080E-491B-92A4-8F73F2BA2036}" type="slidenum">
              <a:rPr lang="en-US" altLang="zh-CN" smtClean="0"/>
              <a:pPr/>
              <a:t>4</a:t>
            </a:fld>
            <a:endParaRPr lang="en-US" altLang="zh-CN" dirty="0"/>
          </a:p>
        </p:txBody>
      </p:sp>
    </p:spTree>
    <p:extLst>
      <p:ext uri="{BB962C8B-B14F-4D97-AF65-F5344CB8AC3E}">
        <p14:creationId xmlns:p14="http://schemas.microsoft.com/office/powerpoint/2010/main" val="1660640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 calcmode="lin" valueType="num">
                                      <p:cBhvr>
                                        <p:cTn id="7" dur="500" fill="hold"/>
                                        <p:tgtEl>
                                          <p:spTgt spid="2253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253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2531">
                                            <p:txEl>
                                              <p:pRg st="1" end="1"/>
                                            </p:tx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 calcmode="lin" valueType="num">
                                      <p:cBhvr>
                                        <p:cTn id="24"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 calcmode="lin" valueType="num">
                                      <p:cBhvr>
                                        <p:cTn id="3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32"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33" dur="500"/>
                                        <p:tgtEl>
                                          <p:spTgt spid="2">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16" fill="hold" nodeType="clickEffect">
                                  <p:stCondLst>
                                    <p:cond delay="0"/>
                                  </p:stCondLst>
                                  <p:childTnLst>
                                    <p:set>
                                      <p:cBhvr>
                                        <p:cTn id="37" dur="1" fill="hold">
                                          <p:stCondLst>
                                            <p:cond delay="0"/>
                                          </p:stCondLst>
                                        </p:cTn>
                                        <p:tgtEl>
                                          <p:spTgt spid="2">
                                            <p:txEl>
                                              <p:pRg st="2" end="2"/>
                                            </p:txEl>
                                          </p:spTgt>
                                        </p:tgtEl>
                                        <p:attrNameLst>
                                          <p:attrName>style.visibility</p:attrName>
                                        </p:attrNameLst>
                                      </p:cBhvr>
                                      <p:to>
                                        <p:strVal val="visible"/>
                                      </p:to>
                                    </p:set>
                                    <p:anim calcmode="lin" valueType="num">
                                      <p:cBhvr>
                                        <p:cTn id="38"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39"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40" dur="500"/>
                                        <p:tgtEl>
                                          <p:spTgt spid="2">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nodeType="clickEffect">
                                  <p:stCondLst>
                                    <p:cond delay="0"/>
                                  </p:stCondLst>
                                  <p:childTnLst>
                                    <p:set>
                                      <p:cBhvr>
                                        <p:cTn id="44" dur="1" fill="hold">
                                          <p:stCondLst>
                                            <p:cond delay="0"/>
                                          </p:stCondLst>
                                        </p:cTn>
                                        <p:tgtEl>
                                          <p:spTgt spid="2">
                                            <p:txEl>
                                              <p:pRg st="3" end="3"/>
                                            </p:txEl>
                                          </p:spTgt>
                                        </p:tgtEl>
                                        <p:attrNameLst>
                                          <p:attrName>style.visibility</p:attrName>
                                        </p:attrNameLst>
                                      </p:cBhvr>
                                      <p:to>
                                        <p:strVal val="visible"/>
                                      </p:to>
                                    </p:set>
                                    <p:anim calcmode="lin" valueType="num">
                                      <p:cBhvr>
                                        <p:cTn id="45"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46"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47" dur="500"/>
                                        <p:tgtEl>
                                          <p:spTgt spid="2">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3" presetClass="entr" presetSubtype="16" fill="hold"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 calcmode="lin" valueType="num">
                                      <p:cBhvr>
                                        <p:cTn id="52"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53"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54" dur="500"/>
                                        <p:tgtEl>
                                          <p:spTgt spid="2">
                                            <p:txEl>
                                              <p:pRg st="4" end="4"/>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3" presetClass="entr" presetSubtype="16" fill="hold" nodeType="clickEffect">
                                  <p:stCondLst>
                                    <p:cond delay="0"/>
                                  </p:stCondLst>
                                  <p:childTnLst>
                                    <p:set>
                                      <p:cBhvr>
                                        <p:cTn id="58" dur="1" fill="hold">
                                          <p:stCondLst>
                                            <p:cond delay="0"/>
                                          </p:stCondLst>
                                        </p:cTn>
                                        <p:tgtEl>
                                          <p:spTgt spid="2">
                                            <p:txEl>
                                              <p:pRg st="5" end="5"/>
                                            </p:txEl>
                                          </p:spTgt>
                                        </p:tgtEl>
                                        <p:attrNameLst>
                                          <p:attrName>style.visibility</p:attrName>
                                        </p:attrNameLst>
                                      </p:cBhvr>
                                      <p:to>
                                        <p:strVal val="visible"/>
                                      </p:to>
                                    </p:set>
                                    <p:anim calcmode="lin" valueType="num">
                                      <p:cBhvr>
                                        <p:cTn id="59"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60"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61" dur="500"/>
                                        <p:tgtEl>
                                          <p:spTgt spid="2">
                                            <p:txEl>
                                              <p:pRg st="5" end="5"/>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3" presetClass="entr" presetSubtype="16" fill="hold" nodeType="clickEffect">
                                  <p:stCondLst>
                                    <p:cond delay="0"/>
                                  </p:stCondLst>
                                  <p:childTnLst>
                                    <p:set>
                                      <p:cBhvr>
                                        <p:cTn id="65" dur="1" fill="hold">
                                          <p:stCondLst>
                                            <p:cond delay="0"/>
                                          </p:stCondLst>
                                        </p:cTn>
                                        <p:tgtEl>
                                          <p:spTgt spid="2">
                                            <p:txEl>
                                              <p:pRg st="6" end="6"/>
                                            </p:txEl>
                                          </p:spTgt>
                                        </p:tgtEl>
                                        <p:attrNameLst>
                                          <p:attrName>style.visibility</p:attrName>
                                        </p:attrNameLst>
                                      </p:cBhvr>
                                      <p:to>
                                        <p:strVal val="visible"/>
                                      </p:to>
                                    </p:set>
                                    <p:anim calcmode="lin" valueType="num">
                                      <p:cBhvr>
                                        <p:cTn id="66"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67"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68" dur="500"/>
                                        <p:tgtEl>
                                          <p:spTgt spid="2">
                                            <p:txEl>
                                              <p:pRg st="6" end="6"/>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fill="hold"/>
                                        <p:tgtEl>
                                          <p:spTgt spid="9"/>
                                        </p:tgtEl>
                                        <p:attrNameLst>
                                          <p:attrName>ppt_w</p:attrName>
                                        </p:attrNameLst>
                                      </p:cBhvr>
                                      <p:tavLst>
                                        <p:tav tm="0">
                                          <p:val>
                                            <p:fltVal val="0"/>
                                          </p:val>
                                        </p:tav>
                                        <p:tav tm="100000">
                                          <p:val>
                                            <p:strVal val="#ppt_w"/>
                                          </p:val>
                                        </p:tav>
                                      </p:tavLst>
                                    </p:anim>
                                    <p:anim calcmode="lin" valueType="num">
                                      <p:cBhvr>
                                        <p:cTn id="74" dur="500" fill="hold"/>
                                        <p:tgtEl>
                                          <p:spTgt spid="9"/>
                                        </p:tgtEl>
                                        <p:attrNameLst>
                                          <p:attrName>ppt_h</p:attrName>
                                        </p:attrNameLst>
                                      </p:cBhvr>
                                      <p:tavLst>
                                        <p:tav tm="0">
                                          <p:val>
                                            <p:fltVal val="0"/>
                                          </p:val>
                                        </p:tav>
                                        <p:tav tm="100000">
                                          <p:val>
                                            <p:strVal val="#ppt_h"/>
                                          </p:val>
                                        </p:tav>
                                      </p:tavLst>
                                    </p:anim>
                                    <p:animEffect transition="in" filter="fade">
                                      <p:cBhvr>
                                        <p:cTn id="75" dur="500"/>
                                        <p:tgtEl>
                                          <p:spTgt spid="9"/>
                                        </p:tgtEl>
                                      </p:cBhvr>
                                    </p:animEffect>
                                  </p:childTnLst>
                                </p:cTn>
                              </p:par>
                              <p:par>
                                <p:cTn id="76" presetID="53"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 calcmode="lin" valueType="num">
                                      <p:cBhvr>
                                        <p:cTn id="78" dur="500" fill="hold"/>
                                        <p:tgtEl>
                                          <p:spTgt spid="11"/>
                                        </p:tgtEl>
                                        <p:attrNameLst>
                                          <p:attrName>ppt_w</p:attrName>
                                        </p:attrNameLst>
                                      </p:cBhvr>
                                      <p:tavLst>
                                        <p:tav tm="0">
                                          <p:val>
                                            <p:fltVal val="0"/>
                                          </p:val>
                                        </p:tav>
                                        <p:tav tm="100000">
                                          <p:val>
                                            <p:strVal val="#ppt_w"/>
                                          </p:val>
                                        </p:tav>
                                      </p:tavLst>
                                    </p:anim>
                                    <p:anim calcmode="lin" valueType="num">
                                      <p:cBhvr>
                                        <p:cTn id="79" dur="500" fill="hold"/>
                                        <p:tgtEl>
                                          <p:spTgt spid="11"/>
                                        </p:tgtEl>
                                        <p:attrNameLst>
                                          <p:attrName>ppt_h</p:attrName>
                                        </p:attrNameLst>
                                      </p:cBhvr>
                                      <p:tavLst>
                                        <p:tav tm="0">
                                          <p:val>
                                            <p:fltVal val="0"/>
                                          </p:val>
                                        </p:tav>
                                        <p:tav tm="100000">
                                          <p:val>
                                            <p:strVal val="#ppt_h"/>
                                          </p:val>
                                        </p:tav>
                                      </p:tavLst>
                                    </p:anim>
                                    <p:animEffect transition="in" filter="fade">
                                      <p:cBhvr>
                                        <p:cTn id="80" dur="500"/>
                                        <p:tgtEl>
                                          <p:spTgt spid="11"/>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anim calcmode="lin" valueType="num">
                                      <p:cBhvr>
                                        <p:cTn id="85" dur="500" fill="hold"/>
                                        <p:tgtEl>
                                          <p:spTgt spid="10"/>
                                        </p:tgtEl>
                                        <p:attrNameLst>
                                          <p:attrName>ppt_w</p:attrName>
                                        </p:attrNameLst>
                                      </p:cBhvr>
                                      <p:tavLst>
                                        <p:tav tm="0">
                                          <p:val>
                                            <p:fltVal val="0"/>
                                          </p:val>
                                        </p:tav>
                                        <p:tav tm="100000">
                                          <p:val>
                                            <p:strVal val="#ppt_w"/>
                                          </p:val>
                                        </p:tav>
                                      </p:tavLst>
                                    </p:anim>
                                    <p:anim calcmode="lin" valueType="num">
                                      <p:cBhvr>
                                        <p:cTn id="86" dur="500" fill="hold"/>
                                        <p:tgtEl>
                                          <p:spTgt spid="10"/>
                                        </p:tgtEl>
                                        <p:attrNameLst>
                                          <p:attrName>ppt_h</p:attrName>
                                        </p:attrNameLst>
                                      </p:cBhvr>
                                      <p:tavLst>
                                        <p:tav tm="0">
                                          <p:val>
                                            <p:fltVal val="0"/>
                                          </p:val>
                                        </p:tav>
                                        <p:tav tm="100000">
                                          <p:val>
                                            <p:strVal val="#ppt_h"/>
                                          </p:val>
                                        </p:tav>
                                      </p:tavLst>
                                    </p:anim>
                                    <p:animEffect transition="in" filter="fade">
                                      <p:cBhvr>
                                        <p:cTn id="87" dur="500"/>
                                        <p:tgtEl>
                                          <p:spTgt spid="10"/>
                                        </p:tgtEl>
                                      </p:cBhvr>
                                    </p:animEffect>
                                  </p:childTnLst>
                                </p:cTn>
                              </p:par>
                              <p:par>
                                <p:cTn id="88" presetID="53" presetClass="entr" presetSubtype="0" fill="hold" grpId="0" nodeType="withEffect">
                                  <p:stCondLst>
                                    <p:cond delay="0"/>
                                  </p:stCondLst>
                                  <p:childTnLst>
                                    <p:set>
                                      <p:cBhvr>
                                        <p:cTn id="89" dur="1" fill="hold">
                                          <p:stCondLst>
                                            <p:cond delay="0"/>
                                          </p:stCondLst>
                                        </p:cTn>
                                        <p:tgtEl>
                                          <p:spTgt spid="8"/>
                                        </p:tgtEl>
                                        <p:attrNameLst>
                                          <p:attrName>style.visibility</p:attrName>
                                        </p:attrNameLst>
                                      </p:cBhvr>
                                      <p:to>
                                        <p:strVal val="visible"/>
                                      </p:to>
                                    </p:set>
                                    <p:anim calcmode="lin" valueType="num">
                                      <p:cBhvr>
                                        <p:cTn id="90" dur="500" fill="hold"/>
                                        <p:tgtEl>
                                          <p:spTgt spid="8"/>
                                        </p:tgtEl>
                                        <p:attrNameLst>
                                          <p:attrName>ppt_w</p:attrName>
                                        </p:attrNameLst>
                                      </p:cBhvr>
                                      <p:tavLst>
                                        <p:tav tm="0">
                                          <p:val>
                                            <p:fltVal val="0"/>
                                          </p:val>
                                        </p:tav>
                                        <p:tav tm="100000">
                                          <p:val>
                                            <p:strVal val="#ppt_w"/>
                                          </p:val>
                                        </p:tav>
                                      </p:tavLst>
                                    </p:anim>
                                    <p:anim calcmode="lin" valueType="num">
                                      <p:cBhvr>
                                        <p:cTn id="91" dur="500" fill="hold"/>
                                        <p:tgtEl>
                                          <p:spTgt spid="8"/>
                                        </p:tgtEl>
                                        <p:attrNameLst>
                                          <p:attrName>ppt_h</p:attrName>
                                        </p:attrNameLst>
                                      </p:cBhvr>
                                      <p:tavLst>
                                        <p:tav tm="0">
                                          <p:val>
                                            <p:fltVal val="0"/>
                                          </p:val>
                                        </p:tav>
                                        <p:tav tm="100000">
                                          <p:val>
                                            <p:strVal val="#ppt_h"/>
                                          </p:val>
                                        </p:tav>
                                      </p:tavLst>
                                    </p:anim>
                                    <p:animEffect transition="in" filter="fade">
                                      <p:cBhvr>
                                        <p:cTn id="92" dur="500"/>
                                        <p:tgtEl>
                                          <p:spTgt spid="8"/>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0" fill="hold" nodeType="clickEffect">
                                  <p:stCondLst>
                                    <p:cond delay="0"/>
                                  </p:stCondLst>
                                  <p:childTnLst>
                                    <p:set>
                                      <p:cBhvr>
                                        <p:cTn id="96" dur="1" fill="hold">
                                          <p:stCondLst>
                                            <p:cond delay="0"/>
                                          </p:stCondLst>
                                        </p:cTn>
                                        <p:tgtEl>
                                          <p:spTgt spid="22531">
                                            <p:txEl>
                                              <p:pRg st="9" end="9"/>
                                            </p:txEl>
                                          </p:spTgt>
                                        </p:tgtEl>
                                        <p:attrNameLst>
                                          <p:attrName>style.visibility</p:attrName>
                                        </p:attrNameLst>
                                      </p:cBhvr>
                                      <p:to>
                                        <p:strVal val="visible"/>
                                      </p:to>
                                    </p:set>
                                    <p:anim calcmode="lin" valueType="num">
                                      <p:cBhvr>
                                        <p:cTn id="97" dur="500" fill="hold"/>
                                        <p:tgtEl>
                                          <p:spTgt spid="22531">
                                            <p:txEl>
                                              <p:pRg st="9" end="9"/>
                                            </p:txEl>
                                          </p:spTgt>
                                        </p:tgtEl>
                                        <p:attrNameLst>
                                          <p:attrName>ppt_w</p:attrName>
                                        </p:attrNameLst>
                                      </p:cBhvr>
                                      <p:tavLst>
                                        <p:tav tm="0">
                                          <p:val>
                                            <p:fltVal val="0"/>
                                          </p:val>
                                        </p:tav>
                                        <p:tav tm="100000">
                                          <p:val>
                                            <p:strVal val="#ppt_w"/>
                                          </p:val>
                                        </p:tav>
                                      </p:tavLst>
                                    </p:anim>
                                    <p:anim calcmode="lin" valueType="num">
                                      <p:cBhvr>
                                        <p:cTn id="98" dur="500" fill="hold"/>
                                        <p:tgtEl>
                                          <p:spTgt spid="22531">
                                            <p:txEl>
                                              <p:pRg st="9" end="9"/>
                                            </p:txEl>
                                          </p:spTgt>
                                        </p:tgtEl>
                                        <p:attrNameLst>
                                          <p:attrName>ppt_h</p:attrName>
                                        </p:attrNameLst>
                                      </p:cBhvr>
                                      <p:tavLst>
                                        <p:tav tm="0">
                                          <p:val>
                                            <p:fltVal val="0"/>
                                          </p:val>
                                        </p:tav>
                                        <p:tav tm="100000">
                                          <p:val>
                                            <p:strVal val="#ppt_h"/>
                                          </p:val>
                                        </p:tav>
                                      </p:tavLst>
                                    </p:anim>
                                    <p:animEffect transition="in" filter="fade">
                                      <p:cBhvr>
                                        <p:cTn id="99" dur="500"/>
                                        <p:tgtEl>
                                          <p:spTgt spid="22531">
                                            <p:txEl>
                                              <p:pRg st="9" end="9"/>
                                            </p:txEl>
                                          </p:spTgt>
                                        </p:tgtEl>
                                      </p:cBhvr>
                                    </p:animEffect>
                                  </p:childTnLst>
                                </p:cTn>
                              </p:par>
                              <p:par>
                                <p:cTn id="100" presetID="53" presetClass="entr" presetSubtype="0" fill="hold" nodeType="withEffect">
                                  <p:stCondLst>
                                    <p:cond delay="0"/>
                                  </p:stCondLst>
                                  <p:childTnLst>
                                    <p:set>
                                      <p:cBhvr>
                                        <p:cTn id="101" dur="1" fill="hold">
                                          <p:stCondLst>
                                            <p:cond delay="0"/>
                                          </p:stCondLst>
                                        </p:cTn>
                                        <p:tgtEl>
                                          <p:spTgt spid="22531">
                                            <p:txEl>
                                              <p:pRg st="10" end="10"/>
                                            </p:txEl>
                                          </p:spTgt>
                                        </p:tgtEl>
                                        <p:attrNameLst>
                                          <p:attrName>style.visibility</p:attrName>
                                        </p:attrNameLst>
                                      </p:cBhvr>
                                      <p:to>
                                        <p:strVal val="visible"/>
                                      </p:to>
                                    </p:set>
                                    <p:anim calcmode="lin" valueType="num">
                                      <p:cBhvr>
                                        <p:cTn id="102" dur="500" fill="hold"/>
                                        <p:tgtEl>
                                          <p:spTgt spid="22531">
                                            <p:txEl>
                                              <p:pRg st="10" end="10"/>
                                            </p:txEl>
                                          </p:spTgt>
                                        </p:tgtEl>
                                        <p:attrNameLst>
                                          <p:attrName>ppt_w</p:attrName>
                                        </p:attrNameLst>
                                      </p:cBhvr>
                                      <p:tavLst>
                                        <p:tav tm="0">
                                          <p:val>
                                            <p:fltVal val="0"/>
                                          </p:val>
                                        </p:tav>
                                        <p:tav tm="100000">
                                          <p:val>
                                            <p:strVal val="#ppt_w"/>
                                          </p:val>
                                        </p:tav>
                                      </p:tavLst>
                                    </p:anim>
                                    <p:anim calcmode="lin" valueType="num">
                                      <p:cBhvr>
                                        <p:cTn id="103" dur="500" fill="hold"/>
                                        <p:tgtEl>
                                          <p:spTgt spid="22531">
                                            <p:txEl>
                                              <p:pRg st="10" end="10"/>
                                            </p:txEl>
                                          </p:spTgt>
                                        </p:tgtEl>
                                        <p:attrNameLst>
                                          <p:attrName>ppt_h</p:attrName>
                                        </p:attrNameLst>
                                      </p:cBhvr>
                                      <p:tavLst>
                                        <p:tav tm="0">
                                          <p:val>
                                            <p:fltVal val="0"/>
                                          </p:val>
                                        </p:tav>
                                        <p:tav tm="100000">
                                          <p:val>
                                            <p:strVal val="#ppt_h"/>
                                          </p:val>
                                        </p:tav>
                                      </p:tavLst>
                                    </p:anim>
                                    <p:animEffect transition="in" filter="fade">
                                      <p:cBhvr>
                                        <p:cTn id="104" dur="500"/>
                                        <p:tgtEl>
                                          <p:spTgt spid="22531">
                                            <p:txEl>
                                              <p:pRg st="10" end="10"/>
                                            </p:txEl>
                                          </p:spTgt>
                                        </p:tgtEl>
                                      </p:cBhvr>
                                    </p:animEffect>
                                  </p:childTnLst>
                                </p:cTn>
                              </p:par>
                              <p:par>
                                <p:cTn id="105" presetID="53" presetClass="entr" presetSubtype="0" fill="hold" nodeType="withEffect">
                                  <p:stCondLst>
                                    <p:cond delay="0"/>
                                  </p:stCondLst>
                                  <p:childTnLst>
                                    <p:set>
                                      <p:cBhvr>
                                        <p:cTn id="106" dur="1" fill="hold">
                                          <p:stCondLst>
                                            <p:cond delay="0"/>
                                          </p:stCondLst>
                                        </p:cTn>
                                        <p:tgtEl>
                                          <p:spTgt spid="22531">
                                            <p:txEl>
                                              <p:pRg st="11" end="11"/>
                                            </p:txEl>
                                          </p:spTgt>
                                        </p:tgtEl>
                                        <p:attrNameLst>
                                          <p:attrName>style.visibility</p:attrName>
                                        </p:attrNameLst>
                                      </p:cBhvr>
                                      <p:to>
                                        <p:strVal val="visible"/>
                                      </p:to>
                                    </p:set>
                                    <p:anim calcmode="lin" valueType="num">
                                      <p:cBhvr>
                                        <p:cTn id="107" dur="500" fill="hold"/>
                                        <p:tgtEl>
                                          <p:spTgt spid="22531">
                                            <p:txEl>
                                              <p:pRg st="11" end="11"/>
                                            </p:txEl>
                                          </p:spTgt>
                                        </p:tgtEl>
                                        <p:attrNameLst>
                                          <p:attrName>ppt_w</p:attrName>
                                        </p:attrNameLst>
                                      </p:cBhvr>
                                      <p:tavLst>
                                        <p:tav tm="0">
                                          <p:val>
                                            <p:fltVal val="0"/>
                                          </p:val>
                                        </p:tav>
                                        <p:tav tm="100000">
                                          <p:val>
                                            <p:strVal val="#ppt_w"/>
                                          </p:val>
                                        </p:tav>
                                      </p:tavLst>
                                    </p:anim>
                                    <p:anim calcmode="lin" valueType="num">
                                      <p:cBhvr>
                                        <p:cTn id="108" dur="500" fill="hold"/>
                                        <p:tgtEl>
                                          <p:spTgt spid="22531">
                                            <p:txEl>
                                              <p:pRg st="11" end="11"/>
                                            </p:txEl>
                                          </p:spTgt>
                                        </p:tgtEl>
                                        <p:attrNameLst>
                                          <p:attrName>ppt_h</p:attrName>
                                        </p:attrNameLst>
                                      </p:cBhvr>
                                      <p:tavLst>
                                        <p:tav tm="0">
                                          <p:val>
                                            <p:fltVal val="0"/>
                                          </p:val>
                                        </p:tav>
                                        <p:tav tm="100000">
                                          <p:val>
                                            <p:strVal val="#ppt_h"/>
                                          </p:val>
                                        </p:tav>
                                      </p:tavLst>
                                    </p:anim>
                                    <p:animEffect transition="in" filter="fade">
                                      <p:cBhvr>
                                        <p:cTn id="109" dur="500"/>
                                        <p:tgtEl>
                                          <p:spTgt spid="2253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animBg="1"/>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Group 18"/>
          <p:cNvGraphicFramePr>
            <a:graphicFrameLocks noGrp="1"/>
          </p:cNvGraphicFramePr>
          <p:nvPr>
            <p:extLst/>
          </p:nvPr>
        </p:nvGraphicFramePr>
        <p:xfrm>
          <a:off x="6019800" y="1752600"/>
          <a:ext cx="2119312" cy="1931988"/>
        </p:xfrm>
        <a:graphic>
          <a:graphicData uri="http://schemas.openxmlformats.org/drawingml/2006/table">
            <a:tbl>
              <a:tblPr/>
              <a:tblGrid>
                <a:gridCol w="627442">
                  <a:extLst>
                    <a:ext uri="{9D8B030D-6E8A-4147-A177-3AD203B41FA5}">
                      <a16:colId xmlns:a16="http://schemas.microsoft.com/office/drawing/2014/main" val="20000"/>
                    </a:ext>
                  </a:extLst>
                </a:gridCol>
                <a:gridCol w="1491870">
                  <a:extLst>
                    <a:ext uri="{9D8B030D-6E8A-4147-A177-3AD203B41FA5}">
                      <a16:colId xmlns:a16="http://schemas.microsoft.com/office/drawing/2014/main" val="20001"/>
                    </a:ext>
                  </a:extLst>
                </a:gridCol>
              </a:tblGrid>
              <a:tr h="35716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6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31251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6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475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6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51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6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51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6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51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en-US" sz="16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6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301021" marR="301021" marT="34296" marB="34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6" name="Group 18"/>
          <p:cNvGraphicFramePr>
            <a:graphicFrameLocks noGrp="1"/>
          </p:cNvGraphicFramePr>
          <p:nvPr>
            <p:extLst/>
          </p:nvPr>
        </p:nvGraphicFramePr>
        <p:xfrm>
          <a:off x="641350" y="1543048"/>
          <a:ext cx="5184775" cy="2203453"/>
        </p:xfrm>
        <a:graphic>
          <a:graphicData uri="http://schemas.openxmlformats.org/drawingml/2006/table">
            <a:tbl>
              <a:tblPr/>
              <a:tblGrid>
                <a:gridCol w="536575">
                  <a:extLst>
                    <a:ext uri="{9D8B030D-6E8A-4147-A177-3AD203B41FA5}">
                      <a16:colId xmlns:a16="http://schemas.microsoft.com/office/drawing/2014/main" val="20000"/>
                    </a:ext>
                  </a:extLst>
                </a:gridCol>
                <a:gridCol w="760413">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862012">
                  <a:extLst>
                    <a:ext uri="{9D8B030D-6E8A-4147-A177-3AD203B41FA5}">
                      <a16:colId xmlns:a16="http://schemas.microsoft.com/office/drawing/2014/main" val="20003"/>
                    </a:ext>
                  </a:extLst>
                </a:gridCol>
                <a:gridCol w="722313">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792162">
                  <a:extLst>
                    <a:ext uri="{9D8B030D-6E8A-4147-A177-3AD203B41FA5}">
                      <a16:colId xmlns:a16="http://schemas.microsoft.com/office/drawing/2014/main" val="20006"/>
                    </a:ext>
                  </a:extLst>
                </a:gridCol>
              </a:tblGrid>
              <a:tr h="312738">
                <a:tc rowSpan="2">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183565" marR="183565" marT="34303" marB="343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6">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输入符号</a:t>
                      </a: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12738">
                <a:tc vMerge="1">
                  <a:txBody>
                    <a:bodyPr/>
                    <a:lstStyle/>
                    <a:p>
                      <a:endParaRPr lang="zh-CN" altLang="en-US"/>
                    </a:p>
                  </a:txBody>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i</a:t>
                      </a:r>
                      <a:endParaRPr kumimoji="0" lang="zh-CN" altLang="en-US" sz="16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6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16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b="1" dirty="0" smtClean="0">
                          <a:solidFill>
                            <a:schemeClr val="tx1"/>
                          </a:solidFill>
                          <a:latin typeface="+mn-ea"/>
                          <a:ea typeface="+mn-ea"/>
                          <a:cs typeface="Times New Roman" pitchFamily="18" charset="0"/>
                        </a:rPr>
                        <a:t>$</a:t>
                      </a: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600" b="0" i="0" u="none" strike="noStrike" cap="none" normalizeH="0" baseline="0" dirty="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14325">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dirty="0" smtClean="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5623" name="矩形 18"/>
          <p:cNvSpPr>
            <a:spLocks noChangeArrowheads="1"/>
          </p:cNvSpPr>
          <p:nvPr/>
        </p:nvSpPr>
        <p:spPr bwMode="auto">
          <a:xfrm>
            <a:off x="725488" y="2202428"/>
            <a:ext cx="5111750" cy="1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a:lnSpc>
                <a:spcPts val="2000"/>
              </a:lnSpc>
              <a:spcBef>
                <a:spcPct val="20000"/>
              </a:spcBef>
              <a:buClr>
                <a:srgbClr val="5EAEFF"/>
              </a:buClr>
              <a:buSzPct val="60000"/>
            </a:pPr>
            <a:r>
              <a:rPr lang="en-US" altLang="zh-CN" sz="1400" b="1" i="1" dirty="0">
                <a:latin typeface="Times New Roman" panose="02020603050405020304" pitchFamily="18" charset="0"/>
              </a:rPr>
              <a:t>E       </a:t>
            </a:r>
            <a:r>
              <a:rPr lang="en-US" altLang="zh-CN" sz="1400" b="1" i="1" dirty="0">
                <a:solidFill>
                  <a:srgbClr val="000000"/>
                </a:solidFill>
                <a:latin typeface="Times New Roman" panose="02020603050405020304" pitchFamily="18" charset="0"/>
              </a:rPr>
              <a:t>E</a:t>
            </a:r>
            <a:r>
              <a:rPr kumimoji="1" lang="en-US" altLang="zh-CN" sz="1400" b="1" i="1" dirty="0">
                <a:solidFill>
                  <a:srgbClr val="000000"/>
                </a:solidFill>
                <a:latin typeface="Times New Roman" panose="02020603050405020304" pitchFamily="18" charset="0"/>
              </a:rPr>
              <a:t>→TE</a:t>
            </a:r>
            <a:r>
              <a:rPr kumimoji="1" lang="en-US" altLang="zh-CN" sz="1400" b="1" i="1" dirty="0">
                <a:latin typeface="Times New Roman" panose="02020603050405020304" pitchFamily="18" charset="0"/>
              </a:rPr>
              <a:t>'</a:t>
            </a:r>
            <a:r>
              <a:rPr kumimoji="1" lang="en-US" altLang="zh-CN" sz="1400" b="1" i="1" dirty="0">
                <a:solidFill>
                  <a:srgbClr val="000000"/>
                </a:solidFill>
                <a:latin typeface="Times New Roman" panose="02020603050405020304" pitchFamily="18" charset="0"/>
              </a:rPr>
              <a:t>                                           </a:t>
            </a:r>
            <a:r>
              <a:rPr lang="en-US" altLang="zh-CN" sz="1400" b="1" i="1" dirty="0">
                <a:latin typeface="Times New Roman" panose="02020603050405020304" pitchFamily="18" charset="0"/>
              </a:rPr>
              <a:t>E</a:t>
            </a:r>
            <a:r>
              <a:rPr kumimoji="1" lang="en-US" altLang="zh-CN" sz="1400" b="1" i="1" dirty="0">
                <a:latin typeface="Times New Roman" panose="02020603050405020304" pitchFamily="18" charset="0"/>
              </a:rPr>
              <a:t>→TE'</a:t>
            </a:r>
            <a:endParaRPr kumimoji="1" lang="zh-CN" altLang="en-US" sz="1400" b="1" i="1" dirty="0">
              <a:latin typeface="Times New Roman" panose="02020603050405020304" pitchFamily="18" charset="0"/>
            </a:endParaRPr>
          </a:p>
          <a:p>
            <a:pPr algn="l">
              <a:lnSpc>
                <a:spcPts val="2000"/>
              </a:lnSpc>
              <a:spcBef>
                <a:spcPct val="20000"/>
              </a:spcBef>
              <a:buClr>
                <a:srgbClr val="5EAEFF"/>
              </a:buClr>
              <a:buSzPct val="60000"/>
            </a:pPr>
            <a:r>
              <a:rPr kumimoji="1" lang="en-US" altLang="zh-CN" sz="1400" b="1" i="1" dirty="0">
                <a:latin typeface="Times New Roman" panose="02020603050405020304" pitchFamily="18" charset="0"/>
              </a:rPr>
              <a:t>E'                       E'→+TE'                                       </a:t>
            </a:r>
            <a:r>
              <a:rPr kumimoji="1" lang="en-US" altLang="zh-CN" sz="1400" b="1" i="1" dirty="0" err="1">
                <a:latin typeface="Times New Roman" panose="02020603050405020304" pitchFamily="18" charset="0"/>
              </a:rPr>
              <a:t>E'→ε</a:t>
            </a:r>
            <a:r>
              <a:rPr lang="zh-CN" altLang="en-US" sz="1400" dirty="0">
                <a:latin typeface="Candara" panose="020E0502030303020204" pitchFamily="34" charset="0"/>
                <a:ea typeface="华文楷体" panose="02010600040101010101" pitchFamily="2" charset="-122"/>
              </a:rPr>
              <a:t>      </a:t>
            </a:r>
            <a:r>
              <a:rPr kumimoji="1" lang="en-US" altLang="zh-CN" sz="1400" b="1" i="1" dirty="0" err="1">
                <a:latin typeface="Times New Roman" panose="02020603050405020304" pitchFamily="18" charset="0"/>
              </a:rPr>
              <a:t>E'→ε</a:t>
            </a:r>
            <a:endParaRPr kumimoji="1" lang="en-US" altLang="zh-CN" sz="1400" b="1" i="1" dirty="0">
              <a:latin typeface="Times New Roman" panose="02020603050405020304" pitchFamily="18" charset="0"/>
            </a:endParaRPr>
          </a:p>
          <a:p>
            <a:pPr algn="l">
              <a:lnSpc>
                <a:spcPts val="2000"/>
              </a:lnSpc>
              <a:spcBef>
                <a:spcPct val="20000"/>
              </a:spcBef>
              <a:buClr>
                <a:srgbClr val="5EAEFF"/>
              </a:buClr>
              <a:buSzPct val="60000"/>
            </a:pPr>
            <a:r>
              <a:rPr kumimoji="1" lang="en-US" altLang="zh-CN" sz="1400" b="1" i="1" dirty="0">
                <a:latin typeface="Times New Roman" panose="02020603050405020304" pitchFamily="18" charset="0"/>
              </a:rPr>
              <a:t>T       T→FT'                                           T→FT'</a:t>
            </a:r>
          </a:p>
          <a:p>
            <a:pPr algn="l">
              <a:lnSpc>
                <a:spcPts val="2000"/>
              </a:lnSpc>
              <a:spcBef>
                <a:spcPct val="20000"/>
              </a:spcBef>
              <a:buClr>
                <a:srgbClr val="5EAEFF"/>
              </a:buClr>
              <a:buSzPct val="60000"/>
            </a:pPr>
            <a:r>
              <a:rPr kumimoji="1" lang="en-US" altLang="zh-CN" sz="1400" b="1" i="1" dirty="0">
                <a:latin typeface="Times New Roman" panose="02020603050405020304" pitchFamily="18" charset="0"/>
              </a:rPr>
              <a:t>T'                         </a:t>
            </a:r>
            <a:r>
              <a:rPr kumimoji="1" lang="en-US" altLang="zh-CN" sz="1400" b="1" i="1" dirty="0" err="1">
                <a:latin typeface="Times New Roman" panose="02020603050405020304" pitchFamily="18" charset="0"/>
              </a:rPr>
              <a:t>T'→ε</a:t>
            </a:r>
            <a:r>
              <a:rPr kumimoji="1" lang="en-US" altLang="zh-CN" sz="1400" b="1" i="1" dirty="0">
                <a:latin typeface="Times New Roman" panose="02020603050405020304" pitchFamily="18" charset="0"/>
              </a:rPr>
              <a:t>          T'→*FT'                  </a:t>
            </a:r>
            <a:r>
              <a:rPr kumimoji="1" lang="en-US" altLang="zh-CN" sz="1400" b="1" i="1" dirty="0" err="1">
                <a:latin typeface="Times New Roman" panose="02020603050405020304" pitchFamily="18" charset="0"/>
              </a:rPr>
              <a:t>T'→ε</a:t>
            </a:r>
            <a:r>
              <a:rPr kumimoji="1" lang="en-US" altLang="zh-CN" sz="1400" b="1" i="1" dirty="0">
                <a:latin typeface="Times New Roman" panose="02020603050405020304" pitchFamily="18" charset="0"/>
              </a:rPr>
              <a:t>      </a:t>
            </a:r>
            <a:r>
              <a:rPr kumimoji="1" lang="en-US" altLang="zh-CN" sz="1400" b="1" i="1" dirty="0" err="1">
                <a:latin typeface="Times New Roman" panose="02020603050405020304" pitchFamily="18" charset="0"/>
              </a:rPr>
              <a:t>T'→ε</a:t>
            </a:r>
            <a:endParaRPr kumimoji="1" lang="en-US" altLang="zh-CN" sz="1400" b="1" i="1" dirty="0">
              <a:latin typeface="Times New Roman" panose="02020603050405020304" pitchFamily="18" charset="0"/>
            </a:endParaRPr>
          </a:p>
          <a:p>
            <a:pPr algn="l">
              <a:lnSpc>
                <a:spcPts val="2000"/>
              </a:lnSpc>
              <a:spcBef>
                <a:spcPct val="20000"/>
              </a:spcBef>
              <a:buClr>
                <a:srgbClr val="5EAEFF"/>
              </a:buClr>
              <a:buSzPct val="60000"/>
            </a:pPr>
            <a:r>
              <a:rPr kumimoji="1" lang="en-US" altLang="zh-CN" sz="1400" b="1" i="1" dirty="0">
                <a:latin typeface="Times New Roman" panose="02020603050405020304" pitchFamily="18" charset="0"/>
              </a:rPr>
              <a:t>F       </a:t>
            </a:r>
            <a:r>
              <a:rPr kumimoji="1" lang="en-US" altLang="zh-CN" sz="1400" b="1" i="1" dirty="0" err="1">
                <a:latin typeface="Times New Roman" panose="02020603050405020304" pitchFamily="18" charset="0"/>
              </a:rPr>
              <a:t>F</a:t>
            </a:r>
            <a:r>
              <a:rPr kumimoji="1" lang="en-US" altLang="zh-CN" sz="1400" b="1" i="1" dirty="0" err="1" smtClean="0">
                <a:latin typeface="Times New Roman" panose="02020603050405020304" pitchFamily="18" charset="0"/>
              </a:rPr>
              <a:t>→</a:t>
            </a:r>
            <a:r>
              <a:rPr kumimoji="1" lang="en-US" altLang="zh-CN" sz="1400" b="1" dirty="0" err="1" smtClean="0">
                <a:latin typeface="Times New Roman" panose="02020603050405020304" pitchFamily="18" charset="0"/>
              </a:rPr>
              <a:t>i</a:t>
            </a:r>
            <a:r>
              <a:rPr kumimoji="1" lang="en-US" altLang="zh-CN" sz="1400" b="1" i="1" dirty="0" smtClean="0">
                <a:latin typeface="Times New Roman" panose="02020603050405020304" pitchFamily="18" charset="0"/>
              </a:rPr>
              <a:t>                                                </a:t>
            </a:r>
            <a:r>
              <a:rPr kumimoji="1" lang="en-US" altLang="zh-CN" sz="1400" b="1" i="1" dirty="0">
                <a:latin typeface="Times New Roman" panose="02020603050405020304" pitchFamily="18" charset="0"/>
              </a:rPr>
              <a:t>F→</a:t>
            </a:r>
            <a:r>
              <a:rPr kumimoji="1" lang="en-US" altLang="zh-CN" sz="1400" b="1" dirty="0">
                <a:latin typeface="Times New Roman" panose="02020603050405020304" pitchFamily="18" charset="0"/>
              </a:rPr>
              <a:t>( </a:t>
            </a:r>
            <a:r>
              <a:rPr kumimoji="1" lang="en-US" altLang="zh-CN" sz="1400" b="1" i="1" dirty="0">
                <a:latin typeface="Times New Roman" panose="02020603050405020304" pitchFamily="18" charset="0"/>
              </a:rPr>
              <a:t>E </a:t>
            </a:r>
            <a:r>
              <a:rPr kumimoji="1" lang="en-US" altLang="zh-CN" sz="1400" b="1" dirty="0">
                <a:latin typeface="Times New Roman" panose="02020603050405020304" pitchFamily="18" charset="0"/>
              </a:rPr>
              <a:t>)</a:t>
            </a:r>
            <a:endParaRPr kumimoji="1" lang="zh-CN" altLang="en-US" sz="1400" b="1" dirty="0">
              <a:latin typeface="Times New Roman" panose="02020603050405020304" pitchFamily="18" charset="0"/>
            </a:endParaRPr>
          </a:p>
        </p:txBody>
      </p:sp>
      <p:sp>
        <p:nvSpPr>
          <p:cNvPr id="139355" name="Rectangle 28"/>
          <p:cNvSpPr>
            <a:spLocks noChangeArrowheads="1"/>
          </p:cNvSpPr>
          <p:nvPr/>
        </p:nvSpPr>
        <p:spPr bwMode="auto">
          <a:xfrm>
            <a:off x="5211763" y="2179638"/>
            <a:ext cx="5048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400" b="1">
                <a:solidFill>
                  <a:srgbClr val="FF0000"/>
                </a:solidFill>
                <a:latin typeface="楷体_GB2312"/>
                <a:ea typeface="楷体_GB2312"/>
                <a:cs typeface="楷体_GB2312"/>
              </a:rPr>
              <a:t>synch</a:t>
            </a:r>
          </a:p>
        </p:txBody>
      </p:sp>
      <p:sp>
        <p:nvSpPr>
          <p:cNvPr id="139356" name="Rectangle 29"/>
          <p:cNvSpPr>
            <a:spLocks noChangeArrowheads="1"/>
          </p:cNvSpPr>
          <p:nvPr/>
        </p:nvSpPr>
        <p:spPr bwMode="auto">
          <a:xfrm>
            <a:off x="4503738" y="2168525"/>
            <a:ext cx="504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400" b="1">
                <a:solidFill>
                  <a:srgbClr val="FF0000"/>
                </a:solidFill>
                <a:latin typeface="楷体_GB2312"/>
                <a:ea typeface="楷体_GB2312"/>
                <a:cs typeface="楷体_GB2312"/>
              </a:rPr>
              <a:t>synch</a:t>
            </a:r>
          </a:p>
        </p:txBody>
      </p:sp>
      <p:sp>
        <p:nvSpPr>
          <p:cNvPr id="139357" name="Rectangle 30"/>
          <p:cNvSpPr>
            <a:spLocks noChangeArrowheads="1"/>
          </p:cNvSpPr>
          <p:nvPr/>
        </p:nvSpPr>
        <p:spPr bwMode="auto">
          <a:xfrm>
            <a:off x="2119313" y="2809875"/>
            <a:ext cx="504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400" b="1">
                <a:solidFill>
                  <a:srgbClr val="FF0000"/>
                </a:solidFill>
                <a:latin typeface="楷体_GB2312"/>
                <a:ea typeface="楷体_GB2312"/>
                <a:cs typeface="楷体_GB2312"/>
              </a:rPr>
              <a:t>synch</a:t>
            </a:r>
          </a:p>
        </p:txBody>
      </p:sp>
      <p:sp>
        <p:nvSpPr>
          <p:cNvPr id="139358" name="Rectangle 31"/>
          <p:cNvSpPr>
            <a:spLocks noChangeArrowheads="1"/>
          </p:cNvSpPr>
          <p:nvPr/>
        </p:nvSpPr>
        <p:spPr bwMode="auto">
          <a:xfrm>
            <a:off x="4494213" y="2803525"/>
            <a:ext cx="504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400" b="1" dirty="0">
                <a:solidFill>
                  <a:srgbClr val="FF0000"/>
                </a:solidFill>
                <a:latin typeface="楷体_GB2312"/>
                <a:ea typeface="楷体_GB2312"/>
                <a:cs typeface="楷体_GB2312"/>
              </a:rPr>
              <a:t>synch</a:t>
            </a:r>
          </a:p>
        </p:txBody>
      </p:sp>
      <p:sp>
        <p:nvSpPr>
          <p:cNvPr id="139359" name="Rectangle 32"/>
          <p:cNvSpPr>
            <a:spLocks noChangeArrowheads="1"/>
          </p:cNvSpPr>
          <p:nvPr/>
        </p:nvSpPr>
        <p:spPr bwMode="auto">
          <a:xfrm>
            <a:off x="5211763" y="2803525"/>
            <a:ext cx="504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400" b="1">
                <a:solidFill>
                  <a:srgbClr val="FF0000"/>
                </a:solidFill>
                <a:latin typeface="楷体_GB2312"/>
                <a:ea typeface="楷体_GB2312"/>
                <a:cs typeface="楷体_GB2312"/>
              </a:rPr>
              <a:t>synch</a:t>
            </a:r>
          </a:p>
        </p:txBody>
      </p:sp>
      <p:sp>
        <p:nvSpPr>
          <p:cNvPr id="139360" name="Rectangle 33"/>
          <p:cNvSpPr>
            <a:spLocks noChangeArrowheads="1"/>
          </p:cNvSpPr>
          <p:nvPr/>
        </p:nvSpPr>
        <p:spPr bwMode="auto">
          <a:xfrm>
            <a:off x="2119313" y="3441701"/>
            <a:ext cx="5048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400" b="1">
                <a:solidFill>
                  <a:srgbClr val="FF0000"/>
                </a:solidFill>
                <a:latin typeface="楷体_GB2312"/>
                <a:ea typeface="楷体_GB2312"/>
                <a:cs typeface="楷体_GB2312"/>
              </a:rPr>
              <a:t>synch</a:t>
            </a:r>
          </a:p>
        </p:txBody>
      </p:sp>
      <p:sp>
        <p:nvSpPr>
          <p:cNvPr id="139361" name="Rectangle 34"/>
          <p:cNvSpPr>
            <a:spLocks noChangeArrowheads="1"/>
          </p:cNvSpPr>
          <p:nvPr/>
        </p:nvSpPr>
        <p:spPr bwMode="auto">
          <a:xfrm>
            <a:off x="2981326" y="3441700"/>
            <a:ext cx="504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400" b="1">
                <a:solidFill>
                  <a:srgbClr val="FF0000"/>
                </a:solidFill>
                <a:latin typeface="楷体_GB2312"/>
                <a:ea typeface="楷体_GB2312"/>
                <a:cs typeface="楷体_GB2312"/>
              </a:rPr>
              <a:t>synch</a:t>
            </a:r>
          </a:p>
        </p:txBody>
      </p:sp>
      <p:sp>
        <p:nvSpPr>
          <p:cNvPr id="139362" name="Rectangle 35"/>
          <p:cNvSpPr>
            <a:spLocks noChangeArrowheads="1"/>
          </p:cNvSpPr>
          <p:nvPr/>
        </p:nvSpPr>
        <p:spPr bwMode="auto">
          <a:xfrm>
            <a:off x="4498976" y="3430588"/>
            <a:ext cx="504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400" b="1">
                <a:solidFill>
                  <a:srgbClr val="FF0000"/>
                </a:solidFill>
                <a:latin typeface="楷体_GB2312"/>
                <a:ea typeface="楷体_GB2312"/>
                <a:cs typeface="楷体_GB2312"/>
              </a:rPr>
              <a:t>synch</a:t>
            </a:r>
          </a:p>
        </p:txBody>
      </p:sp>
      <p:sp>
        <p:nvSpPr>
          <p:cNvPr id="139363" name="Rectangle 36"/>
          <p:cNvSpPr>
            <a:spLocks noChangeArrowheads="1"/>
          </p:cNvSpPr>
          <p:nvPr/>
        </p:nvSpPr>
        <p:spPr bwMode="auto">
          <a:xfrm>
            <a:off x="5213351" y="3430588"/>
            <a:ext cx="504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400" b="1">
                <a:solidFill>
                  <a:srgbClr val="FF0000"/>
                </a:solidFill>
                <a:latin typeface="楷体_GB2312"/>
                <a:ea typeface="楷体_GB2312"/>
                <a:cs typeface="楷体_GB2312"/>
              </a:rPr>
              <a:t>synch</a:t>
            </a:r>
          </a:p>
        </p:txBody>
      </p:sp>
      <p:sp>
        <p:nvSpPr>
          <p:cNvPr id="65633" name="矩形 30"/>
          <p:cNvSpPr>
            <a:spLocks noChangeArrowheads="1"/>
          </p:cNvSpPr>
          <p:nvPr/>
        </p:nvSpPr>
        <p:spPr bwMode="auto">
          <a:xfrm>
            <a:off x="657225" y="1489075"/>
            <a:ext cx="595312"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zh-CN" altLang="en-US" sz="1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非终</a:t>
            </a:r>
            <a:endParaRPr lang="en-US" altLang="zh-CN" sz="1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ct val="20000"/>
              </a:spcBef>
              <a:buClr>
                <a:srgbClr val="5EAEFF"/>
              </a:buClr>
              <a:buSzPct val="60000"/>
            </a:pPr>
            <a:r>
              <a:rPr lang="zh-CN" altLang="en-US" sz="1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结符</a:t>
            </a:r>
          </a:p>
        </p:txBody>
      </p:sp>
      <p:sp>
        <p:nvSpPr>
          <p:cNvPr id="3" name="矩形 2"/>
          <p:cNvSpPr/>
          <p:nvPr/>
        </p:nvSpPr>
        <p:spPr>
          <a:xfrm>
            <a:off x="641350" y="4183066"/>
            <a:ext cx="7356475" cy="400050"/>
          </a:xfrm>
          <a:prstGeom prst="rect">
            <a:avLst/>
          </a:prstGeom>
          <a:solidFill>
            <a:schemeClr val="accent5">
              <a:lumMod val="60000"/>
              <a:lumOff val="40000"/>
            </a:schemeClr>
          </a:solidFill>
          <a:ln w="12700">
            <a:solidFill>
              <a:schemeClr val="tx1"/>
            </a:solidFill>
          </a:ln>
        </p:spPr>
        <p:txBody>
          <a:bodyPr>
            <a:spAutoFit/>
          </a:bodyPr>
          <a:lstStyle/>
          <a:p>
            <a:pPr>
              <a:defRPr/>
            </a:pPr>
            <a:r>
              <a:rPr lang="en-US" altLang="zh-CN" sz="2000" b="1" i="1" dirty="0">
                <a:solidFill>
                  <a:srgbClr val="000000"/>
                </a:solidFill>
                <a:latin typeface="Times New Roman" pitchFamily="18" charset="0"/>
                <a:ea typeface="华文楷体" panose="02010600040101010101" pitchFamily="2" charset="-122"/>
                <a:cs typeface="Times New Roman" pitchFamily="18" charset="0"/>
              </a:rPr>
              <a:t>Synch</a:t>
            </a:r>
            <a:r>
              <a:rPr lang="zh-CN" altLang="en-US" sz="2000" b="1" dirty="0">
                <a:solidFill>
                  <a:srgbClr val="000000"/>
                </a:solidFill>
                <a:latin typeface="华文楷体" panose="02010600040101010101" pitchFamily="2" charset="-122"/>
                <a:ea typeface="华文楷体" panose="02010600040101010101" pitchFamily="2" charset="-122"/>
                <a:cs typeface="Times New Roman" pitchFamily="18" charset="0"/>
              </a:rPr>
              <a:t>表示根据相应非终结符的</a:t>
            </a:r>
            <a:r>
              <a:rPr lang="en-US" altLang="zh-CN" sz="2000" b="1" i="1" dirty="0">
                <a:solidFill>
                  <a:srgbClr val="3333FF"/>
                </a:solidFill>
                <a:latin typeface="Times New Roman" pitchFamily="18" charset="0"/>
                <a:ea typeface="华文楷体" panose="02010600040101010101" pitchFamily="2" charset="-122"/>
                <a:cs typeface="Times New Roman" pitchFamily="18" charset="0"/>
              </a:rPr>
              <a:t>FOLLOW</a:t>
            </a:r>
            <a:r>
              <a:rPr lang="zh-CN" altLang="en-US" sz="2000" b="1" dirty="0">
                <a:solidFill>
                  <a:srgbClr val="3333FF"/>
                </a:solidFill>
                <a:latin typeface="华文楷体" panose="02010600040101010101" pitchFamily="2" charset="-122"/>
                <a:ea typeface="华文楷体" panose="02010600040101010101" pitchFamily="2" charset="-122"/>
                <a:cs typeface="Times New Roman" pitchFamily="18" charset="0"/>
              </a:rPr>
              <a:t>集</a:t>
            </a:r>
            <a:r>
              <a:rPr lang="zh-CN" altLang="en-US" sz="2000" b="1" dirty="0">
                <a:solidFill>
                  <a:srgbClr val="000000"/>
                </a:solidFill>
                <a:latin typeface="华文楷体" panose="02010600040101010101" pitchFamily="2" charset="-122"/>
                <a:ea typeface="华文楷体" panose="02010600040101010101" pitchFamily="2" charset="-122"/>
                <a:cs typeface="Times New Roman" pitchFamily="18" charset="0"/>
              </a:rPr>
              <a:t>得到的同步词法单元</a:t>
            </a:r>
            <a:endParaRPr lang="zh-CN" altLang="en-US" sz="1600" dirty="0"/>
          </a:p>
        </p:txBody>
      </p:sp>
      <p:sp>
        <p:nvSpPr>
          <p:cNvPr id="4" name="矩形 3"/>
          <p:cNvSpPr>
            <a:spLocks noChangeArrowheads="1"/>
          </p:cNvSpPr>
          <p:nvPr/>
        </p:nvSpPr>
        <p:spPr bwMode="auto">
          <a:xfrm>
            <a:off x="6142037" y="1806576"/>
            <a:ext cx="1974850" cy="1939925"/>
          </a:xfrm>
          <a:prstGeom prst="rect">
            <a:avLst/>
          </a:prstGeom>
          <a:noFill/>
          <a:ln w="9525">
            <a:noFill/>
            <a:miter lim="800000"/>
            <a:headEnd/>
            <a:tailEnd/>
          </a:ln>
        </p:spPr>
        <p:txBody>
          <a:bodyPr>
            <a:spAutoFit/>
          </a:bodyPr>
          <a:lstStyle/>
          <a:p>
            <a:pPr algn="l" eaLnBrk="1" hangingPunct="1">
              <a:spcBef>
                <a:spcPct val="30000"/>
              </a:spcBef>
              <a:defRPr/>
            </a:pPr>
            <a:r>
              <a:rPr kumimoji="1" lang="en-US" altLang="zh-CN" sz="1600" b="1" i="1" dirty="0">
                <a:solidFill>
                  <a:srgbClr val="000000"/>
                </a:solidFill>
                <a:latin typeface="Times New Roman" pitchFamily="18" charset="0"/>
                <a:cs typeface="Times New Roman" pitchFamily="18" charset="0"/>
              </a:rPr>
              <a:t>X</a:t>
            </a:r>
            <a:r>
              <a:rPr lang="en-US" altLang="zh-CN" sz="1600" dirty="0">
                <a:solidFill>
                  <a:srgbClr val="000000"/>
                </a:solidFill>
                <a:latin typeface="Times New Roman" pitchFamily="18" charset="0"/>
                <a:cs typeface="Times New Roman" pitchFamily="18" charset="0"/>
              </a:rPr>
              <a:t>        </a:t>
            </a:r>
            <a:r>
              <a:rPr lang="en-US" altLang="zh-CN" sz="1600" b="1" dirty="0">
                <a:solidFill>
                  <a:srgbClr val="000000"/>
                </a:solidFill>
                <a:latin typeface="Times New Roman" pitchFamily="18" charset="0"/>
                <a:cs typeface="Times New Roman" pitchFamily="18" charset="0"/>
              </a:rPr>
              <a:t>FOLLOW(</a:t>
            </a:r>
            <a:r>
              <a:rPr lang="en-US" altLang="zh-CN" sz="1600" b="1" i="1" dirty="0">
                <a:solidFill>
                  <a:srgbClr val="000000"/>
                </a:solidFill>
                <a:latin typeface="Times New Roman" pitchFamily="18" charset="0"/>
                <a:cs typeface="Times New Roman" pitchFamily="18" charset="0"/>
              </a:rPr>
              <a:t>X </a:t>
            </a:r>
            <a:r>
              <a:rPr lang="en-US" altLang="zh-CN" sz="1600" b="1" dirty="0">
                <a:solidFill>
                  <a:srgbClr val="000000"/>
                </a:solidFill>
                <a:latin typeface="Times New Roman" pitchFamily="18" charset="0"/>
                <a:cs typeface="Times New Roman" pitchFamily="18" charset="0"/>
              </a:rPr>
              <a:t>)</a:t>
            </a:r>
            <a:endParaRPr lang="zh-CN" altLang="zh-CN" sz="1600" dirty="0">
              <a:solidFill>
                <a:srgbClr val="000000"/>
              </a:solidFill>
              <a:latin typeface="Times New Roman" pitchFamily="18" charset="0"/>
              <a:cs typeface="Times New Roman" pitchFamily="18" charset="0"/>
            </a:endParaRPr>
          </a:p>
          <a:p>
            <a:pPr algn="l" eaLnBrk="1" hangingPunct="1">
              <a:spcBef>
                <a:spcPct val="30000"/>
              </a:spcBef>
              <a:defRPr/>
            </a:pPr>
            <a:r>
              <a:rPr kumimoji="1" lang="en-US" altLang="zh-CN" sz="1600" b="1" i="1" dirty="0">
                <a:solidFill>
                  <a:srgbClr val="000000"/>
                </a:solidFill>
                <a:latin typeface="Times New Roman" pitchFamily="18" charset="0"/>
                <a:cs typeface="Times New Roman" pitchFamily="18" charset="0"/>
              </a:rPr>
              <a:t>E</a:t>
            </a:r>
            <a:r>
              <a:rPr lang="en-US" altLang="zh-CN" sz="1600" dirty="0">
                <a:solidFill>
                  <a:srgbClr val="000000"/>
                </a:solidFill>
                <a:latin typeface="Times New Roman" pitchFamily="18" charset="0"/>
                <a:cs typeface="Times New Roman" pitchFamily="18" charset="0"/>
              </a:rPr>
              <a:t>             </a:t>
            </a:r>
            <a:r>
              <a:rPr lang="en-US" altLang="zh-CN" sz="1600" b="1" dirty="0" smtClean="0">
                <a:latin typeface="+mn-ea"/>
                <a:cs typeface="Times New Roman" pitchFamily="18" charset="0"/>
              </a:rPr>
              <a:t>$</a:t>
            </a:r>
            <a:r>
              <a:rPr lang="en-US" altLang="zh-CN" sz="1600" b="1" dirty="0" smtClean="0">
                <a:solidFill>
                  <a:srgbClr val="000000"/>
                </a:solidFill>
                <a:latin typeface="Times New Roman" pitchFamily="18" charset="0"/>
                <a:cs typeface="Times New Roman" pitchFamily="18" charset="0"/>
              </a:rPr>
              <a:t> </a:t>
            </a:r>
            <a:r>
              <a:rPr lang="en-US" altLang="zh-CN" sz="1600" b="1" dirty="0">
                <a:solidFill>
                  <a:srgbClr val="000000"/>
                </a:solidFill>
                <a:latin typeface="Times New Roman" pitchFamily="18" charset="0"/>
                <a:cs typeface="Times New Roman" pitchFamily="18" charset="0"/>
              </a:rPr>
              <a:t>)</a:t>
            </a:r>
            <a:endParaRPr lang="zh-CN" altLang="zh-CN" sz="1600" dirty="0">
              <a:solidFill>
                <a:srgbClr val="000000"/>
              </a:solidFill>
              <a:latin typeface="Times New Roman" pitchFamily="18" charset="0"/>
              <a:cs typeface="Times New Roman" pitchFamily="18" charset="0"/>
            </a:endParaRPr>
          </a:p>
          <a:p>
            <a:pPr algn="l" eaLnBrk="1" hangingPunct="1">
              <a:spcBef>
                <a:spcPct val="30000"/>
              </a:spcBef>
              <a:defRPr/>
            </a:pPr>
            <a:r>
              <a:rPr kumimoji="1" lang="en-US" altLang="zh-CN" sz="1600" b="1" i="1" dirty="0">
                <a:solidFill>
                  <a:srgbClr val="000000"/>
                </a:solidFill>
                <a:latin typeface="Times New Roman" pitchFamily="18" charset="0"/>
                <a:cs typeface="Times New Roman" pitchFamily="18" charset="0"/>
              </a:rPr>
              <a:t>E</a:t>
            </a:r>
            <a:r>
              <a:rPr kumimoji="1" lang="en-US" altLang="zh-CN" sz="1600" b="1" i="1" dirty="0">
                <a:latin typeface="Times New Roman" pitchFamily="18" charset="0"/>
              </a:rPr>
              <a:t>'</a:t>
            </a:r>
            <a:r>
              <a:rPr lang="en-US" altLang="zh-CN" sz="1600" dirty="0">
                <a:solidFill>
                  <a:srgbClr val="000000"/>
                </a:solidFill>
                <a:latin typeface="Times New Roman" pitchFamily="18" charset="0"/>
                <a:cs typeface="Times New Roman" pitchFamily="18" charset="0"/>
              </a:rPr>
              <a:t>            </a:t>
            </a:r>
            <a:r>
              <a:rPr lang="en-US" altLang="zh-CN" sz="1600" b="1" dirty="0" smtClean="0">
                <a:latin typeface="+mn-ea"/>
                <a:cs typeface="Times New Roman" pitchFamily="18" charset="0"/>
              </a:rPr>
              <a:t>$</a:t>
            </a:r>
            <a:r>
              <a:rPr lang="en-US" altLang="zh-CN" sz="1600" b="1" dirty="0" smtClean="0">
                <a:solidFill>
                  <a:srgbClr val="000000"/>
                </a:solidFill>
                <a:latin typeface="Times New Roman" pitchFamily="18" charset="0"/>
                <a:cs typeface="Times New Roman" pitchFamily="18" charset="0"/>
              </a:rPr>
              <a:t> </a:t>
            </a:r>
            <a:r>
              <a:rPr lang="en-US" altLang="zh-CN" sz="1600" b="1" dirty="0">
                <a:solidFill>
                  <a:srgbClr val="000000"/>
                </a:solidFill>
                <a:latin typeface="Times New Roman" pitchFamily="18" charset="0"/>
                <a:cs typeface="Times New Roman" pitchFamily="18" charset="0"/>
              </a:rPr>
              <a:t>)</a:t>
            </a:r>
            <a:endParaRPr lang="zh-CN" altLang="zh-CN" sz="1600" dirty="0">
              <a:solidFill>
                <a:srgbClr val="000000"/>
              </a:solidFill>
              <a:latin typeface="Times New Roman" pitchFamily="18" charset="0"/>
              <a:cs typeface="Times New Roman" pitchFamily="18" charset="0"/>
            </a:endParaRPr>
          </a:p>
          <a:p>
            <a:pPr algn="l" eaLnBrk="1" hangingPunct="1">
              <a:spcBef>
                <a:spcPct val="30000"/>
              </a:spcBef>
              <a:defRPr/>
            </a:pPr>
            <a:r>
              <a:rPr kumimoji="1" lang="en-US" altLang="zh-CN" sz="1600" b="1" i="1" dirty="0">
                <a:solidFill>
                  <a:srgbClr val="000000"/>
                </a:solidFill>
                <a:latin typeface="Times New Roman" pitchFamily="18" charset="0"/>
                <a:cs typeface="Times New Roman" pitchFamily="18" charset="0"/>
              </a:rPr>
              <a:t>T</a:t>
            </a:r>
            <a:r>
              <a:rPr lang="en-US" altLang="zh-CN" sz="1600" dirty="0">
                <a:solidFill>
                  <a:srgbClr val="000000"/>
                </a:solidFill>
                <a:latin typeface="Times New Roman" pitchFamily="18" charset="0"/>
                <a:cs typeface="Times New Roman" pitchFamily="18" charset="0"/>
              </a:rPr>
              <a:t>              </a:t>
            </a:r>
            <a:r>
              <a:rPr lang="en-US" altLang="zh-CN" sz="1600" b="1" dirty="0">
                <a:solidFill>
                  <a:srgbClr val="000000"/>
                </a:solidFill>
                <a:latin typeface="Times New Roman" pitchFamily="18" charset="0"/>
                <a:cs typeface="Times New Roman" pitchFamily="18" charset="0"/>
              </a:rPr>
              <a:t>+  ) </a:t>
            </a:r>
            <a:r>
              <a:rPr lang="en-US" altLang="zh-CN" sz="1600" b="1" dirty="0" smtClean="0">
                <a:latin typeface="+mn-ea"/>
                <a:cs typeface="Times New Roman" pitchFamily="18" charset="0"/>
              </a:rPr>
              <a:t>$</a:t>
            </a:r>
            <a:endParaRPr lang="zh-CN" altLang="zh-CN" sz="1600" dirty="0">
              <a:solidFill>
                <a:srgbClr val="000000"/>
              </a:solidFill>
              <a:latin typeface="Times New Roman" pitchFamily="18" charset="0"/>
              <a:cs typeface="Times New Roman" pitchFamily="18" charset="0"/>
            </a:endParaRPr>
          </a:p>
          <a:p>
            <a:pPr algn="l" eaLnBrk="1" hangingPunct="1">
              <a:spcBef>
                <a:spcPct val="30000"/>
              </a:spcBef>
              <a:defRPr/>
            </a:pPr>
            <a:r>
              <a:rPr kumimoji="1" lang="en-US" altLang="zh-CN" sz="1600" b="1" i="1" dirty="0">
                <a:solidFill>
                  <a:srgbClr val="000000"/>
                </a:solidFill>
                <a:latin typeface="Times New Roman" pitchFamily="18" charset="0"/>
                <a:cs typeface="Times New Roman" pitchFamily="18" charset="0"/>
              </a:rPr>
              <a:t>T</a:t>
            </a:r>
            <a:r>
              <a:rPr kumimoji="1" lang="en-US" altLang="zh-CN" sz="1600" b="1" i="1" dirty="0">
                <a:latin typeface="Times New Roman" pitchFamily="18" charset="0"/>
              </a:rPr>
              <a:t>'</a:t>
            </a:r>
            <a:r>
              <a:rPr lang="en-US" altLang="zh-CN" sz="1600" dirty="0">
                <a:solidFill>
                  <a:srgbClr val="000000"/>
                </a:solidFill>
                <a:latin typeface="Times New Roman" pitchFamily="18" charset="0"/>
                <a:cs typeface="Times New Roman" pitchFamily="18" charset="0"/>
              </a:rPr>
              <a:t>             </a:t>
            </a:r>
            <a:r>
              <a:rPr lang="en-US" altLang="zh-CN" sz="1600" b="1" dirty="0">
                <a:solidFill>
                  <a:srgbClr val="000000"/>
                </a:solidFill>
                <a:latin typeface="Times New Roman" pitchFamily="18" charset="0"/>
                <a:cs typeface="Times New Roman" pitchFamily="18" charset="0"/>
              </a:rPr>
              <a:t>+  ) </a:t>
            </a:r>
            <a:r>
              <a:rPr lang="en-US" altLang="zh-CN" sz="1600" b="1" dirty="0" smtClean="0">
                <a:latin typeface="+mn-ea"/>
                <a:cs typeface="Times New Roman" pitchFamily="18" charset="0"/>
              </a:rPr>
              <a:t>$</a:t>
            </a:r>
            <a:endParaRPr lang="zh-CN" altLang="zh-CN" sz="1600" dirty="0">
              <a:solidFill>
                <a:srgbClr val="000000"/>
              </a:solidFill>
              <a:latin typeface="Times New Roman" pitchFamily="18" charset="0"/>
              <a:cs typeface="Times New Roman" pitchFamily="18" charset="0"/>
            </a:endParaRPr>
          </a:p>
          <a:p>
            <a:pPr algn="l" eaLnBrk="1" hangingPunct="1">
              <a:spcBef>
                <a:spcPct val="30000"/>
              </a:spcBef>
              <a:defRPr/>
            </a:pPr>
            <a:r>
              <a:rPr kumimoji="1" lang="en-US" altLang="zh-CN" sz="1600" b="1" i="1" dirty="0">
                <a:solidFill>
                  <a:srgbClr val="000000"/>
                </a:solidFill>
                <a:latin typeface="Times New Roman" pitchFamily="18" charset="0"/>
                <a:cs typeface="Times New Roman" pitchFamily="18" charset="0"/>
              </a:rPr>
              <a:t>F</a:t>
            </a:r>
            <a:r>
              <a:rPr lang="en-US" altLang="zh-CN" sz="1600" dirty="0">
                <a:solidFill>
                  <a:srgbClr val="000000"/>
                </a:solidFill>
                <a:latin typeface="Times New Roman" pitchFamily="18" charset="0"/>
                <a:cs typeface="Times New Roman" pitchFamily="18" charset="0"/>
              </a:rPr>
              <a:t>            </a:t>
            </a:r>
            <a:r>
              <a:rPr lang="en-US" altLang="zh-CN" sz="1600" b="1" dirty="0">
                <a:solidFill>
                  <a:srgbClr val="000000"/>
                </a:solidFill>
                <a:latin typeface="Times New Roman" pitchFamily="18" charset="0"/>
                <a:cs typeface="Times New Roman" pitchFamily="18" charset="0"/>
              </a:rPr>
              <a:t>* +  ) </a:t>
            </a:r>
            <a:r>
              <a:rPr lang="en-US" altLang="zh-CN" sz="1600" b="1" dirty="0" smtClean="0">
                <a:latin typeface="+mn-ea"/>
                <a:cs typeface="Times New Roman" pitchFamily="18" charset="0"/>
              </a:rPr>
              <a:t>$</a:t>
            </a:r>
            <a:endParaRPr lang="zh-CN" altLang="zh-CN" sz="1600" dirty="0">
              <a:solidFill>
                <a:srgbClr val="000000"/>
              </a:solidFill>
              <a:latin typeface="Times New Roman" pitchFamily="18" charset="0"/>
              <a:cs typeface="Times New Roman" pitchFamily="18" charset="0"/>
            </a:endParaRPr>
          </a:p>
        </p:txBody>
      </p:sp>
      <p:sp>
        <p:nvSpPr>
          <p:cNvPr id="5" name="灯片编号占位符 4"/>
          <p:cNvSpPr>
            <a:spLocks noGrp="1"/>
          </p:cNvSpPr>
          <p:nvPr>
            <p:ph type="sldNum" sz="quarter" idx="12"/>
          </p:nvPr>
        </p:nvSpPr>
        <p:spPr/>
        <p:txBody>
          <a:bodyPr/>
          <a:lstStyle/>
          <a:p>
            <a:fld id="{C7405AFD-080E-491B-92A4-8F73F2BA2036}" type="slidenum">
              <a:rPr lang="en-US" altLang="zh-CN" smtClean="0"/>
              <a:pPr/>
              <a:t>40</a:t>
            </a:fld>
            <a:endParaRPr lang="en-US" altLang="zh-CN" dirty="0"/>
          </a:p>
        </p:txBody>
      </p:sp>
    </p:spTree>
    <p:extLst>
      <p:ext uri="{BB962C8B-B14F-4D97-AF65-F5344CB8AC3E}">
        <p14:creationId xmlns:p14="http://schemas.microsoft.com/office/powerpoint/2010/main" val="4288476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39356"/>
                                        </p:tgtEl>
                                        <p:attrNameLst>
                                          <p:attrName>style.visibility</p:attrName>
                                        </p:attrNameLst>
                                      </p:cBhvr>
                                      <p:to>
                                        <p:strVal val="visible"/>
                                      </p:to>
                                    </p:set>
                                    <p:anim calcmode="lin" valueType="num">
                                      <p:cBhvr>
                                        <p:cTn id="19" dur="500" fill="hold"/>
                                        <p:tgtEl>
                                          <p:spTgt spid="139356"/>
                                        </p:tgtEl>
                                        <p:attrNameLst>
                                          <p:attrName>ppt_w</p:attrName>
                                        </p:attrNameLst>
                                      </p:cBhvr>
                                      <p:tavLst>
                                        <p:tav tm="0">
                                          <p:val>
                                            <p:fltVal val="0"/>
                                          </p:val>
                                        </p:tav>
                                        <p:tav tm="100000">
                                          <p:val>
                                            <p:strVal val="#ppt_w"/>
                                          </p:val>
                                        </p:tav>
                                      </p:tavLst>
                                    </p:anim>
                                    <p:anim calcmode="lin" valueType="num">
                                      <p:cBhvr>
                                        <p:cTn id="20" dur="500" fill="hold"/>
                                        <p:tgtEl>
                                          <p:spTgt spid="139356"/>
                                        </p:tgtEl>
                                        <p:attrNameLst>
                                          <p:attrName>ppt_h</p:attrName>
                                        </p:attrNameLst>
                                      </p:cBhvr>
                                      <p:tavLst>
                                        <p:tav tm="0">
                                          <p:val>
                                            <p:fltVal val="0"/>
                                          </p:val>
                                        </p:tav>
                                        <p:tav tm="100000">
                                          <p:val>
                                            <p:strVal val="#ppt_h"/>
                                          </p:val>
                                        </p:tav>
                                      </p:tavLst>
                                    </p:anim>
                                    <p:animEffect transition="in" filter="fade">
                                      <p:cBhvr>
                                        <p:cTn id="21" dur="500"/>
                                        <p:tgtEl>
                                          <p:spTgt spid="13935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39355"/>
                                        </p:tgtEl>
                                        <p:attrNameLst>
                                          <p:attrName>style.visibility</p:attrName>
                                        </p:attrNameLst>
                                      </p:cBhvr>
                                      <p:to>
                                        <p:strVal val="visible"/>
                                      </p:to>
                                    </p:set>
                                    <p:anim calcmode="lin" valueType="num">
                                      <p:cBhvr>
                                        <p:cTn id="24" dur="500" fill="hold"/>
                                        <p:tgtEl>
                                          <p:spTgt spid="139355"/>
                                        </p:tgtEl>
                                        <p:attrNameLst>
                                          <p:attrName>ppt_w</p:attrName>
                                        </p:attrNameLst>
                                      </p:cBhvr>
                                      <p:tavLst>
                                        <p:tav tm="0">
                                          <p:val>
                                            <p:fltVal val="0"/>
                                          </p:val>
                                        </p:tav>
                                        <p:tav tm="100000">
                                          <p:val>
                                            <p:strVal val="#ppt_w"/>
                                          </p:val>
                                        </p:tav>
                                      </p:tavLst>
                                    </p:anim>
                                    <p:anim calcmode="lin" valueType="num">
                                      <p:cBhvr>
                                        <p:cTn id="25" dur="500" fill="hold"/>
                                        <p:tgtEl>
                                          <p:spTgt spid="139355"/>
                                        </p:tgtEl>
                                        <p:attrNameLst>
                                          <p:attrName>ppt_h</p:attrName>
                                        </p:attrNameLst>
                                      </p:cBhvr>
                                      <p:tavLst>
                                        <p:tav tm="0">
                                          <p:val>
                                            <p:fltVal val="0"/>
                                          </p:val>
                                        </p:tav>
                                        <p:tav tm="100000">
                                          <p:val>
                                            <p:strVal val="#ppt_h"/>
                                          </p:val>
                                        </p:tav>
                                      </p:tavLst>
                                    </p:anim>
                                    <p:animEffect transition="in" filter="fade">
                                      <p:cBhvr>
                                        <p:cTn id="26" dur="500"/>
                                        <p:tgtEl>
                                          <p:spTgt spid="13935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39357"/>
                                        </p:tgtEl>
                                        <p:attrNameLst>
                                          <p:attrName>style.visibility</p:attrName>
                                        </p:attrNameLst>
                                      </p:cBhvr>
                                      <p:to>
                                        <p:strVal val="visible"/>
                                      </p:to>
                                    </p:set>
                                    <p:anim calcmode="lin" valueType="num">
                                      <p:cBhvr>
                                        <p:cTn id="31" dur="500" fill="hold"/>
                                        <p:tgtEl>
                                          <p:spTgt spid="139357"/>
                                        </p:tgtEl>
                                        <p:attrNameLst>
                                          <p:attrName>ppt_w</p:attrName>
                                        </p:attrNameLst>
                                      </p:cBhvr>
                                      <p:tavLst>
                                        <p:tav tm="0">
                                          <p:val>
                                            <p:fltVal val="0"/>
                                          </p:val>
                                        </p:tav>
                                        <p:tav tm="100000">
                                          <p:val>
                                            <p:strVal val="#ppt_w"/>
                                          </p:val>
                                        </p:tav>
                                      </p:tavLst>
                                    </p:anim>
                                    <p:anim calcmode="lin" valueType="num">
                                      <p:cBhvr>
                                        <p:cTn id="32" dur="500" fill="hold"/>
                                        <p:tgtEl>
                                          <p:spTgt spid="139357"/>
                                        </p:tgtEl>
                                        <p:attrNameLst>
                                          <p:attrName>ppt_h</p:attrName>
                                        </p:attrNameLst>
                                      </p:cBhvr>
                                      <p:tavLst>
                                        <p:tav tm="0">
                                          <p:val>
                                            <p:fltVal val="0"/>
                                          </p:val>
                                        </p:tav>
                                        <p:tav tm="100000">
                                          <p:val>
                                            <p:strVal val="#ppt_h"/>
                                          </p:val>
                                        </p:tav>
                                      </p:tavLst>
                                    </p:anim>
                                    <p:animEffect transition="in" filter="fade">
                                      <p:cBhvr>
                                        <p:cTn id="33" dur="500"/>
                                        <p:tgtEl>
                                          <p:spTgt spid="13935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39358"/>
                                        </p:tgtEl>
                                        <p:attrNameLst>
                                          <p:attrName>style.visibility</p:attrName>
                                        </p:attrNameLst>
                                      </p:cBhvr>
                                      <p:to>
                                        <p:strVal val="visible"/>
                                      </p:to>
                                    </p:set>
                                    <p:anim calcmode="lin" valueType="num">
                                      <p:cBhvr>
                                        <p:cTn id="36" dur="500" fill="hold"/>
                                        <p:tgtEl>
                                          <p:spTgt spid="139358"/>
                                        </p:tgtEl>
                                        <p:attrNameLst>
                                          <p:attrName>ppt_w</p:attrName>
                                        </p:attrNameLst>
                                      </p:cBhvr>
                                      <p:tavLst>
                                        <p:tav tm="0">
                                          <p:val>
                                            <p:fltVal val="0"/>
                                          </p:val>
                                        </p:tav>
                                        <p:tav tm="100000">
                                          <p:val>
                                            <p:strVal val="#ppt_w"/>
                                          </p:val>
                                        </p:tav>
                                      </p:tavLst>
                                    </p:anim>
                                    <p:anim calcmode="lin" valueType="num">
                                      <p:cBhvr>
                                        <p:cTn id="37" dur="500" fill="hold"/>
                                        <p:tgtEl>
                                          <p:spTgt spid="139358"/>
                                        </p:tgtEl>
                                        <p:attrNameLst>
                                          <p:attrName>ppt_h</p:attrName>
                                        </p:attrNameLst>
                                      </p:cBhvr>
                                      <p:tavLst>
                                        <p:tav tm="0">
                                          <p:val>
                                            <p:fltVal val="0"/>
                                          </p:val>
                                        </p:tav>
                                        <p:tav tm="100000">
                                          <p:val>
                                            <p:strVal val="#ppt_h"/>
                                          </p:val>
                                        </p:tav>
                                      </p:tavLst>
                                    </p:anim>
                                    <p:animEffect transition="in" filter="fade">
                                      <p:cBhvr>
                                        <p:cTn id="38" dur="500"/>
                                        <p:tgtEl>
                                          <p:spTgt spid="13935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39359"/>
                                        </p:tgtEl>
                                        <p:attrNameLst>
                                          <p:attrName>style.visibility</p:attrName>
                                        </p:attrNameLst>
                                      </p:cBhvr>
                                      <p:to>
                                        <p:strVal val="visible"/>
                                      </p:to>
                                    </p:set>
                                    <p:anim calcmode="lin" valueType="num">
                                      <p:cBhvr>
                                        <p:cTn id="41" dur="500" fill="hold"/>
                                        <p:tgtEl>
                                          <p:spTgt spid="139359"/>
                                        </p:tgtEl>
                                        <p:attrNameLst>
                                          <p:attrName>ppt_w</p:attrName>
                                        </p:attrNameLst>
                                      </p:cBhvr>
                                      <p:tavLst>
                                        <p:tav tm="0">
                                          <p:val>
                                            <p:fltVal val="0"/>
                                          </p:val>
                                        </p:tav>
                                        <p:tav tm="100000">
                                          <p:val>
                                            <p:strVal val="#ppt_w"/>
                                          </p:val>
                                        </p:tav>
                                      </p:tavLst>
                                    </p:anim>
                                    <p:anim calcmode="lin" valueType="num">
                                      <p:cBhvr>
                                        <p:cTn id="42" dur="500" fill="hold"/>
                                        <p:tgtEl>
                                          <p:spTgt spid="139359"/>
                                        </p:tgtEl>
                                        <p:attrNameLst>
                                          <p:attrName>ppt_h</p:attrName>
                                        </p:attrNameLst>
                                      </p:cBhvr>
                                      <p:tavLst>
                                        <p:tav tm="0">
                                          <p:val>
                                            <p:fltVal val="0"/>
                                          </p:val>
                                        </p:tav>
                                        <p:tav tm="100000">
                                          <p:val>
                                            <p:strVal val="#ppt_h"/>
                                          </p:val>
                                        </p:tav>
                                      </p:tavLst>
                                    </p:anim>
                                    <p:animEffect transition="in" filter="fade">
                                      <p:cBhvr>
                                        <p:cTn id="43" dur="500"/>
                                        <p:tgtEl>
                                          <p:spTgt spid="1393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139360"/>
                                        </p:tgtEl>
                                        <p:attrNameLst>
                                          <p:attrName>style.visibility</p:attrName>
                                        </p:attrNameLst>
                                      </p:cBhvr>
                                      <p:to>
                                        <p:strVal val="visible"/>
                                      </p:to>
                                    </p:set>
                                    <p:anim calcmode="lin" valueType="num">
                                      <p:cBhvr>
                                        <p:cTn id="48" dur="500" fill="hold"/>
                                        <p:tgtEl>
                                          <p:spTgt spid="139360"/>
                                        </p:tgtEl>
                                        <p:attrNameLst>
                                          <p:attrName>ppt_w</p:attrName>
                                        </p:attrNameLst>
                                      </p:cBhvr>
                                      <p:tavLst>
                                        <p:tav tm="0">
                                          <p:val>
                                            <p:fltVal val="0"/>
                                          </p:val>
                                        </p:tav>
                                        <p:tav tm="100000">
                                          <p:val>
                                            <p:strVal val="#ppt_w"/>
                                          </p:val>
                                        </p:tav>
                                      </p:tavLst>
                                    </p:anim>
                                    <p:anim calcmode="lin" valueType="num">
                                      <p:cBhvr>
                                        <p:cTn id="49" dur="500" fill="hold"/>
                                        <p:tgtEl>
                                          <p:spTgt spid="139360"/>
                                        </p:tgtEl>
                                        <p:attrNameLst>
                                          <p:attrName>ppt_h</p:attrName>
                                        </p:attrNameLst>
                                      </p:cBhvr>
                                      <p:tavLst>
                                        <p:tav tm="0">
                                          <p:val>
                                            <p:fltVal val="0"/>
                                          </p:val>
                                        </p:tav>
                                        <p:tav tm="100000">
                                          <p:val>
                                            <p:strVal val="#ppt_h"/>
                                          </p:val>
                                        </p:tav>
                                      </p:tavLst>
                                    </p:anim>
                                    <p:animEffect transition="in" filter="fade">
                                      <p:cBhvr>
                                        <p:cTn id="50" dur="500"/>
                                        <p:tgtEl>
                                          <p:spTgt spid="139360"/>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39361"/>
                                        </p:tgtEl>
                                        <p:attrNameLst>
                                          <p:attrName>style.visibility</p:attrName>
                                        </p:attrNameLst>
                                      </p:cBhvr>
                                      <p:to>
                                        <p:strVal val="visible"/>
                                      </p:to>
                                    </p:set>
                                    <p:anim calcmode="lin" valueType="num">
                                      <p:cBhvr>
                                        <p:cTn id="53" dur="500" fill="hold"/>
                                        <p:tgtEl>
                                          <p:spTgt spid="139361"/>
                                        </p:tgtEl>
                                        <p:attrNameLst>
                                          <p:attrName>ppt_w</p:attrName>
                                        </p:attrNameLst>
                                      </p:cBhvr>
                                      <p:tavLst>
                                        <p:tav tm="0">
                                          <p:val>
                                            <p:fltVal val="0"/>
                                          </p:val>
                                        </p:tav>
                                        <p:tav tm="100000">
                                          <p:val>
                                            <p:strVal val="#ppt_w"/>
                                          </p:val>
                                        </p:tav>
                                      </p:tavLst>
                                    </p:anim>
                                    <p:anim calcmode="lin" valueType="num">
                                      <p:cBhvr>
                                        <p:cTn id="54" dur="500" fill="hold"/>
                                        <p:tgtEl>
                                          <p:spTgt spid="139361"/>
                                        </p:tgtEl>
                                        <p:attrNameLst>
                                          <p:attrName>ppt_h</p:attrName>
                                        </p:attrNameLst>
                                      </p:cBhvr>
                                      <p:tavLst>
                                        <p:tav tm="0">
                                          <p:val>
                                            <p:fltVal val="0"/>
                                          </p:val>
                                        </p:tav>
                                        <p:tav tm="100000">
                                          <p:val>
                                            <p:strVal val="#ppt_h"/>
                                          </p:val>
                                        </p:tav>
                                      </p:tavLst>
                                    </p:anim>
                                    <p:animEffect transition="in" filter="fade">
                                      <p:cBhvr>
                                        <p:cTn id="55" dur="500"/>
                                        <p:tgtEl>
                                          <p:spTgt spid="13936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39362"/>
                                        </p:tgtEl>
                                        <p:attrNameLst>
                                          <p:attrName>style.visibility</p:attrName>
                                        </p:attrNameLst>
                                      </p:cBhvr>
                                      <p:to>
                                        <p:strVal val="visible"/>
                                      </p:to>
                                    </p:set>
                                    <p:anim calcmode="lin" valueType="num">
                                      <p:cBhvr>
                                        <p:cTn id="58" dur="500" fill="hold"/>
                                        <p:tgtEl>
                                          <p:spTgt spid="139362"/>
                                        </p:tgtEl>
                                        <p:attrNameLst>
                                          <p:attrName>ppt_w</p:attrName>
                                        </p:attrNameLst>
                                      </p:cBhvr>
                                      <p:tavLst>
                                        <p:tav tm="0">
                                          <p:val>
                                            <p:fltVal val="0"/>
                                          </p:val>
                                        </p:tav>
                                        <p:tav tm="100000">
                                          <p:val>
                                            <p:strVal val="#ppt_w"/>
                                          </p:val>
                                        </p:tav>
                                      </p:tavLst>
                                    </p:anim>
                                    <p:anim calcmode="lin" valueType="num">
                                      <p:cBhvr>
                                        <p:cTn id="59" dur="500" fill="hold"/>
                                        <p:tgtEl>
                                          <p:spTgt spid="139362"/>
                                        </p:tgtEl>
                                        <p:attrNameLst>
                                          <p:attrName>ppt_h</p:attrName>
                                        </p:attrNameLst>
                                      </p:cBhvr>
                                      <p:tavLst>
                                        <p:tav tm="0">
                                          <p:val>
                                            <p:fltVal val="0"/>
                                          </p:val>
                                        </p:tav>
                                        <p:tav tm="100000">
                                          <p:val>
                                            <p:strVal val="#ppt_h"/>
                                          </p:val>
                                        </p:tav>
                                      </p:tavLst>
                                    </p:anim>
                                    <p:animEffect transition="in" filter="fade">
                                      <p:cBhvr>
                                        <p:cTn id="60" dur="500"/>
                                        <p:tgtEl>
                                          <p:spTgt spid="13936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39363"/>
                                        </p:tgtEl>
                                        <p:attrNameLst>
                                          <p:attrName>style.visibility</p:attrName>
                                        </p:attrNameLst>
                                      </p:cBhvr>
                                      <p:to>
                                        <p:strVal val="visible"/>
                                      </p:to>
                                    </p:set>
                                    <p:anim calcmode="lin" valueType="num">
                                      <p:cBhvr>
                                        <p:cTn id="63" dur="500" fill="hold"/>
                                        <p:tgtEl>
                                          <p:spTgt spid="139363"/>
                                        </p:tgtEl>
                                        <p:attrNameLst>
                                          <p:attrName>ppt_w</p:attrName>
                                        </p:attrNameLst>
                                      </p:cBhvr>
                                      <p:tavLst>
                                        <p:tav tm="0">
                                          <p:val>
                                            <p:fltVal val="0"/>
                                          </p:val>
                                        </p:tav>
                                        <p:tav tm="100000">
                                          <p:val>
                                            <p:strVal val="#ppt_w"/>
                                          </p:val>
                                        </p:tav>
                                      </p:tavLst>
                                    </p:anim>
                                    <p:anim calcmode="lin" valueType="num">
                                      <p:cBhvr>
                                        <p:cTn id="64" dur="500" fill="hold"/>
                                        <p:tgtEl>
                                          <p:spTgt spid="139363"/>
                                        </p:tgtEl>
                                        <p:attrNameLst>
                                          <p:attrName>ppt_h</p:attrName>
                                        </p:attrNameLst>
                                      </p:cBhvr>
                                      <p:tavLst>
                                        <p:tav tm="0">
                                          <p:val>
                                            <p:fltVal val="0"/>
                                          </p:val>
                                        </p:tav>
                                        <p:tav tm="100000">
                                          <p:val>
                                            <p:strVal val="#ppt_h"/>
                                          </p:val>
                                        </p:tav>
                                      </p:tavLst>
                                    </p:anim>
                                    <p:animEffect transition="in" filter="fade">
                                      <p:cBhvr>
                                        <p:cTn id="65" dur="500"/>
                                        <p:tgtEl>
                                          <p:spTgt spid="13936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 calcmode="lin" valueType="num">
                                      <p:cBhvr>
                                        <p:cTn id="70" dur="500" fill="hold"/>
                                        <p:tgtEl>
                                          <p:spTgt spid="3"/>
                                        </p:tgtEl>
                                        <p:attrNameLst>
                                          <p:attrName>ppt_w</p:attrName>
                                        </p:attrNameLst>
                                      </p:cBhvr>
                                      <p:tavLst>
                                        <p:tav tm="0">
                                          <p:val>
                                            <p:fltVal val="0"/>
                                          </p:val>
                                        </p:tav>
                                        <p:tav tm="100000">
                                          <p:val>
                                            <p:strVal val="#ppt_w"/>
                                          </p:val>
                                        </p:tav>
                                      </p:tavLst>
                                    </p:anim>
                                    <p:anim calcmode="lin" valueType="num">
                                      <p:cBhvr>
                                        <p:cTn id="71" dur="500" fill="hold"/>
                                        <p:tgtEl>
                                          <p:spTgt spid="3"/>
                                        </p:tgtEl>
                                        <p:attrNameLst>
                                          <p:attrName>ppt_h</p:attrName>
                                        </p:attrNameLst>
                                      </p:cBhvr>
                                      <p:tavLst>
                                        <p:tav tm="0">
                                          <p:val>
                                            <p:fltVal val="0"/>
                                          </p:val>
                                        </p:tav>
                                        <p:tav tm="100000">
                                          <p:val>
                                            <p:strVal val="#ppt_h"/>
                                          </p:val>
                                        </p:tav>
                                      </p:tavLst>
                                    </p:anim>
                                    <p:animEffect transition="in" filter="fade">
                                      <p:cBhvr>
                                        <p:cTn id="7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55" grpId="0"/>
      <p:bldP spid="139356" grpId="0"/>
      <p:bldP spid="139357" grpId="0"/>
      <p:bldP spid="139358" grpId="0"/>
      <p:bldP spid="139359" grpId="0"/>
      <p:bldP spid="139360" grpId="0"/>
      <p:bldP spid="139361" grpId="0"/>
      <p:bldP spid="139362" grpId="0"/>
      <p:bldP spid="139363" grpId="0"/>
      <p:bldP spid="3" grpId="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6978" name="Rectangle 2"/>
          <p:cNvSpPr>
            <a:spLocks noGrp="1" noChangeArrowheads="1"/>
          </p:cNvSpPr>
          <p:nvPr>
            <p:ph type="body" sz="half" idx="4294967295"/>
          </p:nvPr>
        </p:nvSpPr>
        <p:spPr>
          <a:xfrm>
            <a:off x="5757207" y="526596"/>
            <a:ext cx="3338879" cy="6019800"/>
          </a:xfrm>
        </p:spPr>
        <p:txBody>
          <a:bodyPr vert="horz" lIns="92075" tIns="46038" rIns="92075" bIns="46038" rtlCol="0">
            <a:noAutofit/>
          </a:bodyPr>
          <a:lstStyle/>
          <a:p>
            <a:pPr eaLnBrk="1" hangingPunct="1">
              <a:spcBef>
                <a:spcPts val="600"/>
              </a:spcBef>
              <a:buFont typeface="Wingdings" pitchFamily="2" charset="2"/>
              <a:buNone/>
              <a:defRPr/>
            </a:pPr>
            <a:r>
              <a:rPr lang="zh-CN" altLang="en-US" sz="1600" b="1" dirty="0">
                <a:solidFill>
                  <a:schemeClr val="tx1"/>
                </a:solidFill>
                <a:latin typeface="楷体" pitchFamily="49" charset="-122"/>
                <a:ea typeface="楷体" pitchFamily="49" charset="-122"/>
                <a:cs typeface="Times New Roman" pitchFamily="18" charset="0"/>
              </a:rPr>
              <a:t>     </a:t>
            </a:r>
            <a:r>
              <a:rPr lang="zh-CN" altLang="en-US" sz="1800" b="1" dirty="0">
                <a:solidFill>
                  <a:schemeClr val="tx2">
                    <a:lumMod val="60000"/>
                    <a:lumOff val="40000"/>
                  </a:schemeClr>
                </a:solidFill>
                <a:latin typeface="楷体" pitchFamily="49" charset="-122"/>
                <a:ea typeface="楷体" pitchFamily="49" charset="-122"/>
                <a:cs typeface="Times New Roman" pitchFamily="18" charset="0"/>
              </a:rPr>
              <a:t>栈	  剩余输入</a:t>
            </a:r>
            <a:endParaRPr lang="en-US" altLang="zh-CN" sz="1800" b="1" dirty="0">
              <a:solidFill>
                <a:schemeClr val="tx2">
                  <a:lumMod val="60000"/>
                  <a:lumOff val="40000"/>
                </a:schemeClr>
              </a:solidFill>
              <a:latin typeface="楷体" pitchFamily="49" charset="-122"/>
              <a:ea typeface="楷体" pitchFamily="49" charset="-122"/>
              <a:cs typeface="Times New Roman" pitchFamily="18" charset="0"/>
            </a:endParaRPr>
          </a:p>
          <a:p>
            <a:pPr eaLnBrk="1" hangingPunct="1">
              <a:spcBef>
                <a:spcPts val="600"/>
              </a:spcBef>
              <a:buFont typeface="Wingdings" pitchFamily="2" charset="2"/>
              <a:buNone/>
              <a:defRPr/>
            </a:pP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i="1" dirty="0">
                <a:solidFill>
                  <a:schemeClr val="tx1"/>
                </a:solidFill>
                <a:latin typeface="Times New Roman" pitchFamily="18" charset="0"/>
                <a:ea typeface="楷体_GB2312" pitchFamily="49" charset="-122"/>
                <a:cs typeface="Times New Roman" pitchFamily="18" charset="0"/>
              </a:rPr>
              <a:t>E</a:t>
            </a: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dirty="0" smtClean="0">
                <a:solidFill>
                  <a:schemeClr val="tx1"/>
                </a:solidFill>
                <a:latin typeface="+mn-ea"/>
                <a:cs typeface="Times New Roman" pitchFamily="18" charset="0"/>
              </a:rPr>
              <a:t>$</a:t>
            </a:r>
            <a:r>
              <a:rPr lang="zh-CN" altLang="en-US"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a:solidFill>
                  <a:schemeClr val="tx1"/>
                </a:solidFill>
                <a:latin typeface="Times New Roman" pitchFamily="18" charset="0"/>
                <a:ea typeface="楷体_GB2312" pitchFamily="49" charset="-122"/>
                <a:cs typeface="Times New Roman" pitchFamily="18" charset="0"/>
              </a:rPr>
              <a:t>+</a:t>
            </a:r>
            <a:r>
              <a:rPr lang="en-US" altLang="zh-CN" sz="1600" b="1" dirty="0" err="1" smtClean="0">
                <a:solidFill>
                  <a:schemeClr val="tx1"/>
                </a:solidFill>
                <a:latin typeface="Times New Roman" pitchFamily="18" charset="0"/>
                <a:ea typeface="楷体_GB2312" pitchFamily="49" charset="-122"/>
                <a:cs typeface="Times New Roman" pitchFamily="18" charset="0"/>
              </a:rPr>
              <a:t>i</a:t>
            </a:r>
            <a:r>
              <a:rPr lang="en-US" altLang="zh-CN" sz="1600" b="1" dirty="0" smtClean="0">
                <a:solidFill>
                  <a:schemeClr val="tx1"/>
                </a:solidFill>
                <a:latin typeface="Times New Roman" pitchFamily="18" charset="0"/>
                <a:ea typeface="楷体_GB2312" pitchFamily="49" charset="-122"/>
                <a:cs typeface="Times New Roman" pitchFamily="18" charset="0"/>
              </a:rPr>
              <a:t>*+</a:t>
            </a:r>
            <a:r>
              <a:rPr lang="en-US" altLang="zh-CN" sz="1600" b="1" dirty="0" err="1" smtClean="0">
                <a:solidFill>
                  <a:schemeClr val="tx1"/>
                </a:solidFill>
                <a:latin typeface="Times New Roman" pitchFamily="18" charset="0"/>
                <a:ea typeface="楷体_GB2312" pitchFamily="49" charset="-122"/>
                <a:cs typeface="Times New Roman" pitchFamily="18" charset="0"/>
              </a:rPr>
              <a:t>i</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zh-CN" altLang="en-US" sz="1600" b="1" dirty="0">
                <a:solidFill>
                  <a:schemeClr val="tx1"/>
                </a:solidFill>
                <a:latin typeface="Times New Roman" pitchFamily="18" charset="0"/>
                <a:ea typeface="楷体_GB2312" pitchFamily="49" charset="-122"/>
                <a:cs typeface="Times New Roman" pitchFamily="18" charset="0"/>
              </a:rPr>
              <a:t>忽略</a:t>
            </a:r>
            <a:r>
              <a:rPr lang="en-US" altLang="zh-CN" sz="1600" b="1" dirty="0" smtClean="0">
                <a:solidFill>
                  <a:schemeClr val="tx1"/>
                </a:solidFill>
                <a:latin typeface="Times New Roman" pitchFamily="18" charset="0"/>
                <a:ea typeface="楷体_GB2312" pitchFamily="49" charset="-122"/>
                <a:cs typeface="Times New Roman" pitchFamily="18" charset="0"/>
              </a:rPr>
              <a:t>+</a:t>
            </a:r>
            <a:endParaRPr lang="en-US" altLang="zh-CN" sz="1600" b="1" dirty="0">
              <a:solidFill>
                <a:schemeClr val="tx1"/>
              </a:solidFill>
              <a:latin typeface="Times New Roman" pitchFamily="18" charset="0"/>
              <a:ea typeface="楷体_GB2312" pitchFamily="49" charset="-122"/>
              <a:cs typeface="Times New Roman" pitchFamily="18" charset="0"/>
            </a:endParaRPr>
          </a:p>
          <a:p>
            <a:pPr eaLnBrk="1" hangingPunct="1">
              <a:spcBef>
                <a:spcPts val="600"/>
              </a:spcBef>
              <a:buFont typeface="Wingdings" pitchFamily="2" charset="2"/>
              <a:buNone/>
              <a:defRPr/>
            </a:pP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i="1" dirty="0">
                <a:solidFill>
                  <a:schemeClr val="tx1"/>
                </a:solidFill>
                <a:latin typeface="Times New Roman" pitchFamily="18" charset="0"/>
                <a:ea typeface="楷体_GB2312" pitchFamily="49" charset="-122"/>
                <a:cs typeface="Times New Roman" pitchFamily="18" charset="0"/>
              </a:rPr>
              <a:t>E</a:t>
            </a: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err="1" smtClean="0">
                <a:solidFill>
                  <a:schemeClr val="tx1"/>
                </a:solidFill>
                <a:latin typeface="Times New Roman" pitchFamily="18" charset="0"/>
                <a:ea typeface="楷体_GB2312" pitchFamily="49" charset="-122"/>
                <a:cs typeface="Times New Roman" pitchFamily="18" charset="0"/>
              </a:rPr>
              <a:t>i</a:t>
            </a:r>
            <a:r>
              <a:rPr lang="en-US" altLang="zh-CN" sz="1600" b="1" dirty="0" smtClean="0">
                <a:solidFill>
                  <a:schemeClr val="tx1"/>
                </a:solidFill>
                <a:latin typeface="Times New Roman" pitchFamily="18" charset="0"/>
                <a:ea typeface="楷体_GB2312" pitchFamily="49" charset="-122"/>
                <a:cs typeface="Times New Roman" pitchFamily="18" charset="0"/>
              </a:rPr>
              <a:t>*+</a:t>
            </a:r>
            <a:r>
              <a:rPr lang="en-US" altLang="zh-CN" sz="1600" b="1" dirty="0" err="1" smtClean="0">
                <a:solidFill>
                  <a:schemeClr val="tx1"/>
                </a:solidFill>
                <a:latin typeface="Times New Roman" pitchFamily="18" charset="0"/>
                <a:ea typeface="楷体_GB2312" pitchFamily="49" charset="-122"/>
                <a:cs typeface="Times New Roman" pitchFamily="18" charset="0"/>
              </a:rPr>
              <a:t>i</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cs typeface="Times New Roman" pitchFamily="18" charset="0"/>
              </a:rPr>
              <a:t> </a:t>
            </a:r>
            <a:endParaRPr lang="en-US" altLang="zh-CN" sz="1600" b="1" dirty="0">
              <a:solidFill>
                <a:schemeClr val="tx1"/>
              </a:solidFill>
              <a:latin typeface="Times New Roman" pitchFamily="18" charset="0"/>
              <a:ea typeface="楷体_GB2312" pitchFamily="49" charset="-122"/>
              <a:cs typeface="Times New Roman" pitchFamily="18" charset="0"/>
            </a:endParaRPr>
          </a:p>
          <a:p>
            <a:pPr eaLnBrk="1" hangingPunct="1">
              <a:spcBef>
                <a:spcPts val="600"/>
              </a:spcBef>
              <a:buFont typeface="Wingdings" pitchFamily="2" charset="2"/>
              <a:buNone/>
              <a:defRPr/>
            </a:pP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i="1" dirty="0">
                <a:solidFill>
                  <a:schemeClr val="tx1"/>
                </a:solidFill>
                <a:latin typeface="Times New Roman" pitchFamily="18" charset="0"/>
                <a:ea typeface="楷体_GB2312" pitchFamily="49" charset="-122"/>
                <a:cs typeface="Times New Roman" pitchFamily="18" charset="0"/>
              </a:rPr>
              <a:t>TE'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err="1" smtClean="0">
                <a:solidFill>
                  <a:schemeClr val="tx1"/>
                </a:solidFill>
                <a:latin typeface="Times New Roman" pitchFamily="18" charset="0"/>
                <a:ea typeface="楷体_GB2312" pitchFamily="49" charset="-122"/>
                <a:cs typeface="Times New Roman" pitchFamily="18" charset="0"/>
              </a:rPr>
              <a:t>i</a:t>
            </a:r>
            <a:r>
              <a:rPr lang="en-US" altLang="zh-CN" sz="1600" b="1" dirty="0" smtClean="0">
                <a:solidFill>
                  <a:schemeClr val="tx1"/>
                </a:solidFill>
                <a:latin typeface="Times New Roman" pitchFamily="18" charset="0"/>
                <a:ea typeface="楷体_GB2312" pitchFamily="49" charset="-122"/>
                <a:cs typeface="Times New Roman" pitchFamily="18" charset="0"/>
              </a:rPr>
              <a:t>*+</a:t>
            </a:r>
            <a:r>
              <a:rPr lang="en-US" altLang="zh-CN" sz="1600" b="1" dirty="0" err="1" smtClean="0">
                <a:solidFill>
                  <a:schemeClr val="tx1"/>
                </a:solidFill>
                <a:latin typeface="Times New Roman" pitchFamily="18" charset="0"/>
                <a:ea typeface="楷体_GB2312" pitchFamily="49" charset="-122"/>
                <a:cs typeface="Times New Roman" pitchFamily="18" charset="0"/>
              </a:rPr>
              <a:t>i</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a:solidFill>
                  <a:schemeClr val="tx1"/>
                </a:solidFill>
                <a:latin typeface="Times New Roman" pitchFamily="18" charset="0"/>
                <a:ea typeface="楷体_GB2312" pitchFamily="49" charset="-122"/>
                <a:cs typeface="Times New Roman" pitchFamily="18" charset="0"/>
              </a:rPr>
              <a:t>	</a:t>
            </a:r>
          </a:p>
          <a:p>
            <a:pPr eaLnBrk="1" hangingPunct="1">
              <a:spcBef>
                <a:spcPts val="600"/>
              </a:spcBef>
              <a:buFont typeface="Wingdings" pitchFamily="2" charset="2"/>
              <a:buNone/>
              <a:defRPr/>
            </a:pP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i="1" dirty="0">
                <a:solidFill>
                  <a:schemeClr val="tx1"/>
                </a:solidFill>
                <a:latin typeface="Times New Roman" pitchFamily="18" charset="0"/>
                <a:ea typeface="楷体_GB2312" pitchFamily="49" charset="-122"/>
                <a:cs typeface="Times New Roman" pitchFamily="18" charset="0"/>
              </a:rPr>
              <a:t>FT'E'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err="1" smtClean="0">
                <a:solidFill>
                  <a:schemeClr val="tx1"/>
                </a:solidFill>
                <a:latin typeface="Times New Roman" pitchFamily="18" charset="0"/>
                <a:ea typeface="楷体_GB2312" pitchFamily="49" charset="-122"/>
                <a:cs typeface="Times New Roman" pitchFamily="18" charset="0"/>
              </a:rPr>
              <a:t>i</a:t>
            </a:r>
            <a:r>
              <a:rPr lang="en-US" altLang="zh-CN" sz="1600" b="1" dirty="0" smtClean="0">
                <a:solidFill>
                  <a:schemeClr val="tx1"/>
                </a:solidFill>
                <a:latin typeface="Times New Roman" pitchFamily="18" charset="0"/>
                <a:ea typeface="楷体_GB2312" pitchFamily="49" charset="-122"/>
                <a:cs typeface="Times New Roman" pitchFamily="18" charset="0"/>
              </a:rPr>
              <a:t>*+</a:t>
            </a:r>
            <a:r>
              <a:rPr lang="en-US" altLang="zh-CN" sz="1600" b="1" dirty="0" err="1" smtClean="0">
                <a:solidFill>
                  <a:schemeClr val="tx1"/>
                </a:solidFill>
                <a:latin typeface="Times New Roman" pitchFamily="18" charset="0"/>
                <a:ea typeface="楷体_GB2312" pitchFamily="49" charset="-122"/>
                <a:cs typeface="Times New Roman" pitchFamily="18" charset="0"/>
              </a:rPr>
              <a:t>i</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a:solidFill>
                  <a:schemeClr val="tx1"/>
                </a:solidFill>
                <a:latin typeface="Times New Roman" pitchFamily="18" charset="0"/>
                <a:ea typeface="楷体_GB2312" pitchFamily="49" charset="-122"/>
                <a:cs typeface="Times New Roman" pitchFamily="18" charset="0"/>
              </a:rPr>
              <a:t>	</a:t>
            </a:r>
          </a:p>
          <a:p>
            <a:pPr eaLnBrk="1" hangingPunct="1">
              <a:spcBef>
                <a:spcPts val="600"/>
              </a:spcBef>
              <a:buFont typeface="Wingdings" pitchFamily="2" charset="2"/>
              <a:buNone/>
              <a:defRPr/>
            </a:pP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err="1" smtClean="0">
                <a:solidFill>
                  <a:schemeClr val="tx1"/>
                </a:solidFill>
                <a:latin typeface="Times New Roman" pitchFamily="18" charset="0"/>
                <a:ea typeface="楷体_GB2312" pitchFamily="49" charset="-122"/>
                <a:cs typeface="Times New Roman" pitchFamily="18" charset="0"/>
              </a:rPr>
              <a:t>i</a:t>
            </a:r>
            <a:r>
              <a:rPr lang="en-US" altLang="zh-CN" sz="1600" b="1" i="1" dirty="0" err="1" smtClean="0">
                <a:solidFill>
                  <a:schemeClr val="tx1"/>
                </a:solidFill>
                <a:latin typeface="Times New Roman" pitchFamily="18" charset="0"/>
                <a:ea typeface="楷体_GB2312" pitchFamily="49" charset="-122"/>
                <a:cs typeface="Times New Roman" pitchFamily="18" charset="0"/>
              </a:rPr>
              <a:t>T'E</a:t>
            </a:r>
            <a:r>
              <a:rPr lang="en-US" altLang="zh-CN" sz="1600" b="1" i="1" dirty="0">
                <a:solidFill>
                  <a:schemeClr val="tx1"/>
                </a:solidFill>
                <a:latin typeface="Times New Roman" pitchFamily="18" charset="0"/>
                <a:ea typeface="楷体_GB2312" pitchFamily="49" charset="-122"/>
                <a:cs typeface="Times New Roman" pitchFamily="18" charset="0"/>
              </a:rPr>
              <a:t>'</a:t>
            </a: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err="1" smtClean="0">
                <a:solidFill>
                  <a:schemeClr val="tx1"/>
                </a:solidFill>
                <a:latin typeface="Times New Roman" pitchFamily="18" charset="0"/>
                <a:ea typeface="楷体_GB2312" pitchFamily="49" charset="-122"/>
                <a:cs typeface="Times New Roman" pitchFamily="18" charset="0"/>
              </a:rPr>
              <a:t>i</a:t>
            </a:r>
            <a:r>
              <a:rPr lang="en-US" altLang="zh-CN" sz="1600" b="1" dirty="0" smtClean="0">
                <a:solidFill>
                  <a:schemeClr val="tx1"/>
                </a:solidFill>
                <a:latin typeface="Times New Roman" pitchFamily="18" charset="0"/>
                <a:ea typeface="楷体_GB2312" pitchFamily="49" charset="-122"/>
                <a:cs typeface="Times New Roman" pitchFamily="18" charset="0"/>
              </a:rPr>
              <a:t>*+</a:t>
            </a:r>
            <a:r>
              <a:rPr lang="en-US" altLang="zh-CN" sz="1600" b="1" dirty="0" err="1" smtClean="0">
                <a:solidFill>
                  <a:schemeClr val="tx1"/>
                </a:solidFill>
                <a:latin typeface="Times New Roman" pitchFamily="18" charset="0"/>
                <a:ea typeface="楷体_GB2312" pitchFamily="49" charset="-122"/>
                <a:cs typeface="Times New Roman" pitchFamily="18" charset="0"/>
              </a:rPr>
              <a:t>i</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a:solidFill>
                  <a:schemeClr val="tx1"/>
                </a:solidFill>
                <a:latin typeface="Times New Roman" pitchFamily="18" charset="0"/>
                <a:ea typeface="楷体_GB2312" pitchFamily="49" charset="-122"/>
                <a:cs typeface="Times New Roman" pitchFamily="18" charset="0"/>
              </a:rPr>
              <a:t>	</a:t>
            </a:r>
          </a:p>
          <a:p>
            <a:pPr eaLnBrk="1" hangingPunct="1">
              <a:spcBef>
                <a:spcPts val="600"/>
              </a:spcBef>
              <a:buFont typeface="Wingdings" pitchFamily="2" charset="2"/>
              <a:buNone/>
              <a:defRPr/>
            </a:pPr>
            <a:r>
              <a:rPr lang="en-US" altLang="zh-CN" sz="1600" b="1" i="1" dirty="0">
                <a:solidFill>
                  <a:schemeClr val="tx1"/>
                </a:solidFill>
                <a:latin typeface="Times New Roman" pitchFamily="18" charset="0"/>
                <a:ea typeface="楷体_GB2312" pitchFamily="49" charset="-122"/>
                <a:cs typeface="Times New Roman" pitchFamily="18" charset="0"/>
              </a:rPr>
              <a:t>     T'E'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err="1" smtClean="0">
                <a:solidFill>
                  <a:schemeClr val="tx1"/>
                </a:solidFill>
                <a:latin typeface="Times New Roman" pitchFamily="18" charset="0"/>
                <a:ea typeface="楷体_GB2312" pitchFamily="49" charset="-122"/>
                <a:cs typeface="Times New Roman" pitchFamily="18" charset="0"/>
              </a:rPr>
              <a:t>i</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a:solidFill>
                  <a:schemeClr val="tx1"/>
                </a:solidFill>
                <a:latin typeface="Times New Roman" pitchFamily="18" charset="0"/>
                <a:ea typeface="楷体_GB2312" pitchFamily="49" charset="-122"/>
                <a:cs typeface="Times New Roman" pitchFamily="18" charset="0"/>
              </a:rPr>
              <a:t>	</a:t>
            </a:r>
          </a:p>
          <a:p>
            <a:pPr eaLnBrk="1" hangingPunct="1">
              <a:spcBef>
                <a:spcPts val="600"/>
              </a:spcBef>
              <a:buFont typeface="Wingdings" pitchFamily="2" charset="2"/>
              <a:buNone/>
              <a:defRPr/>
            </a:pPr>
            <a:r>
              <a:rPr kumimoji="1" lang="en-US" altLang="zh-CN" sz="1600" b="1" dirty="0">
                <a:solidFill>
                  <a:schemeClr val="tx1"/>
                </a:solidFill>
                <a:latin typeface="Times New Roman" pitchFamily="18" charset="0"/>
                <a:ea typeface="楷体_GB2312" pitchFamily="49" charset="-122"/>
                <a:cs typeface="Times New Roman" pitchFamily="18" charset="0"/>
              </a:rPr>
              <a:t> *</a:t>
            </a:r>
            <a:r>
              <a:rPr kumimoji="1" lang="en-US" altLang="zh-CN" sz="1600" b="1" i="1" dirty="0">
                <a:solidFill>
                  <a:schemeClr val="tx1"/>
                </a:solidFill>
                <a:latin typeface="Times New Roman" pitchFamily="18" charset="0"/>
                <a:ea typeface="楷体_GB2312" pitchFamily="49" charset="-122"/>
                <a:cs typeface="Times New Roman" pitchFamily="18" charset="0"/>
              </a:rPr>
              <a:t>FT</a:t>
            </a:r>
            <a:r>
              <a:rPr lang="en-US" altLang="zh-CN" sz="1600" b="1" i="1" dirty="0">
                <a:solidFill>
                  <a:schemeClr val="tx1"/>
                </a:solidFill>
                <a:latin typeface="Times New Roman" pitchFamily="18" charset="0"/>
                <a:ea typeface="楷体_GB2312" pitchFamily="49" charset="-122"/>
                <a:cs typeface="Times New Roman" pitchFamily="18" charset="0"/>
              </a:rPr>
              <a:t>'E'</a:t>
            </a: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err="1" smtClean="0">
                <a:solidFill>
                  <a:schemeClr val="tx1"/>
                </a:solidFill>
                <a:latin typeface="Times New Roman" pitchFamily="18" charset="0"/>
                <a:ea typeface="楷体_GB2312" pitchFamily="49" charset="-122"/>
                <a:cs typeface="Times New Roman" pitchFamily="18" charset="0"/>
              </a:rPr>
              <a:t>i</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a:solidFill>
                  <a:schemeClr val="tx1"/>
                </a:solidFill>
                <a:latin typeface="Times New Roman" pitchFamily="18" charset="0"/>
                <a:ea typeface="楷体_GB2312" pitchFamily="49" charset="-122"/>
                <a:cs typeface="Times New Roman" pitchFamily="18" charset="0"/>
              </a:rPr>
              <a:t>	</a:t>
            </a:r>
          </a:p>
          <a:p>
            <a:pPr>
              <a:spcBef>
                <a:spcPts val="600"/>
              </a:spcBef>
              <a:buNone/>
              <a:defRPr/>
            </a:pPr>
            <a:r>
              <a:rPr kumimoji="1" lang="en-US" altLang="zh-CN" sz="1600" b="1" i="1" dirty="0">
                <a:solidFill>
                  <a:schemeClr val="tx1"/>
                </a:solidFill>
                <a:latin typeface="Times New Roman" pitchFamily="18" charset="0"/>
                <a:ea typeface="楷体_GB2312" pitchFamily="49" charset="-122"/>
                <a:cs typeface="Times New Roman" pitchFamily="18" charset="0"/>
              </a:rPr>
              <a:t>   </a:t>
            </a:r>
            <a:r>
              <a:rPr kumimoji="1" lang="en-US" altLang="zh-CN" sz="1600" b="1" i="1" dirty="0" smtClean="0">
                <a:solidFill>
                  <a:schemeClr val="tx1"/>
                </a:solidFill>
                <a:latin typeface="Times New Roman" pitchFamily="18" charset="0"/>
                <a:ea typeface="楷体_GB2312" pitchFamily="49" charset="-122"/>
                <a:cs typeface="Times New Roman" pitchFamily="18" charset="0"/>
              </a:rPr>
              <a:t>FT</a:t>
            </a:r>
            <a:r>
              <a:rPr lang="en-US" altLang="zh-CN" sz="1600" b="1" i="1" dirty="0" smtClean="0">
                <a:solidFill>
                  <a:schemeClr val="tx1"/>
                </a:solidFill>
                <a:latin typeface="Times New Roman" pitchFamily="18" charset="0"/>
                <a:ea typeface="楷体_GB2312" pitchFamily="49" charset="-122"/>
                <a:cs typeface="Times New Roman" pitchFamily="18" charset="0"/>
              </a:rPr>
              <a:t>‘E’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err="1" smtClean="0">
                <a:solidFill>
                  <a:schemeClr val="tx1"/>
                </a:solidFill>
                <a:latin typeface="Times New Roman" pitchFamily="18" charset="0"/>
                <a:ea typeface="楷体_GB2312" pitchFamily="49" charset="-122"/>
                <a:cs typeface="Times New Roman" pitchFamily="18" charset="0"/>
              </a:rPr>
              <a:t>i</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smtClean="0">
                <a:solidFill>
                  <a:srgbClr val="FF0000"/>
                </a:solidFill>
                <a:latin typeface="楷体_GB2312"/>
                <a:ea typeface="楷体_GB2312"/>
                <a:cs typeface="楷体_GB2312"/>
              </a:rPr>
              <a:t>synch</a:t>
            </a:r>
            <a:endParaRPr lang="zh-CN" altLang="en-US" sz="1600" b="1" dirty="0">
              <a:solidFill>
                <a:schemeClr val="tx1"/>
              </a:solidFill>
              <a:latin typeface="Times New Roman" pitchFamily="18" charset="0"/>
              <a:ea typeface="楷体_GB2312" pitchFamily="49" charset="-122"/>
              <a:cs typeface="Times New Roman" pitchFamily="18" charset="0"/>
            </a:endParaRPr>
          </a:p>
          <a:p>
            <a:pPr eaLnBrk="1" hangingPunct="1">
              <a:spcBef>
                <a:spcPts val="600"/>
              </a:spcBef>
              <a:buFont typeface="Wingdings" pitchFamily="2" charset="2"/>
              <a:buNone/>
              <a:defRPr/>
            </a:pPr>
            <a:r>
              <a:rPr kumimoji="1" lang="en-US" altLang="zh-CN" sz="1600" b="1" dirty="0">
                <a:solidFill>
                  <a:schemeClr val="tx1"/>
                </a:solidFill>
                <a:latin typeface="Times New Roman" pitchFamily="18" charset="0"/>
                <a:ea typeface="楷体_GB2312" pitchFamily="49" charset="-122"/>
                <a:cs typeface="Times New Roman" pitchFamily="18" charset="0"/>
              </a:rPr>
              <a:t>      </a:t>
            </a:r>
            <a:r>
              <a:rPr kumimoji="1" lang="en-US" altLang="zh-CN" sz="1600" b="1" i="1" dirty="0">
                <a:solidFill>
                  <a:schemeClr val="tx1"/>
                </a:solidFill>
                <a:latin typeface="Times New Roman" pitchFamily="18" charset="0"/>
                <a:ea typeface="楷体_GB2312" pitchFamily="49" charset="-122"/>
                <a:cs typeface="Times New Roman" pitchFamily="18" charset="0"/>
              </a:rPr>
              <a:t>T</a:t>
            </a:r>
            <a:r>
              <a:rPr lang="en-US" altLang="zh-CN" sz="1600" b="1" i="1" dirty="0">
                <a:solidFill>
                  <a:schemeClr val="tx1"/>
                </a:solidFill>
                <a:latin typeface="Times New Roman" pitchFamily="18" charset="0"/>
                <a:ea typeface="楷体_GB2312" pitchFamily="49" charset="-122"/>
                <a:cs typeface="Times New Roman" pitchFamily="18" charset="0"/>
              </a:rPr>
              <a:t>'E'</a:t>
            </a: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cs typeface="Times New Roman" pitchFamily="18" charset="0"/>
              </a:rPr>
              <a:t>              + </a:t>
            </a:r>
            <a:r>
              <a:rPr lang="en-US" altLang="zh-CN" sz="1600" b="1" dirty="0" err="1" smtClean="0">
                <a:solidFill>
                  <a:schemeClr val="tx1"/>
                </a:solidFill>
                <a:latin typeface="Times New Roman" pitchFamily="18" charset="0"/>
                <a:ea typeface="楷体_GB2312" pitchFamily="49" charset="-122"/>
                <a:cs typeface="Times New Roman" pitchFamily="18" charset="0"/>
              </a:rPr>
              <a:t>i</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cs typeface="Times New Roman" pitchFamily="18" charset="0"/>
              </a:rPr>
              <a:t> </a:t>
            </a:r>
            <a:r>
              <a:rPr lang="en-US" altLang="zh-CN" sz="1600" b="1" dirty="0">
                <a:solidFill>
                  <a:schemeClr val="tx1"/>
                </a:solidFill>
                <a:latin typeface="Times New Roman" pitchFamily="18" charset="0"/>
                <a:ea typeface="楷体_GB2312" pitchFamily="49" charset="-122"/>
                <a:cs typeface="Times New Roman" pitchFamily="18" charset="0"/>
              </a:rPr>
              <a:t>	</a:t>
            </a:r>
            <a:endParaRPr lang="zh-CN" altLang="en-US" sz="1600" b="1" dirty="0">
              <a:solidFill>
                <a:schemeClr val="tx1"/>
              </a:solidFill>
              <a:latin typeface="Times New Roman" pitchFamily="18" charset="0"/>
              <a:ea typeface="楷体_GB2312" pitchFamily="49" charset="-122"/>
              <a:cs typeface="Times New Roman" pitchFamily="18" charset="0"/>
            </a:endParaRPr>
          </a:p>
          <a:p>
            <a:pPr eaLnBrk="1" hangingPunct="1">
              <a:spcBef>
                <a:spcPts val="600"/>
              </a:spcBef>
              <a:buFont typeface="Wingdings" pitchFamily="2" charset="2"/>
              <a:buNone/>
              <a:defRPr/>
            </a:pPr>
            <a:r>
              <a:rPr lang="en-US" altLang="zh-CN" sz="1600" b="1" dirty="0">
                <a:solidFill>
                  <a:schemeClr val="tx1"/>
                </a:solidFill>
                <a:latin typeface="Times New Roman" pitchFamily="18" charset="0"/>
                <a:ea typeface="楷体_GB2312" pitchFamily="49" charset="-122"/>
                <a:cs typeface="Times New Roman" pitchFamily="18" charset="0"/>
              </a:rPr>
              <a:t>         </a:t>
            </a:r>
            <a:r>
              <a:rPr lang="en-US" altLang="zh-CN" sz="1600" b="1" i="1" dirty="0">
                <a:solidFill>
                  <a:schemeClr val="tx1"/>
                </a:solidFill>
                <a:latin typeface="Times New Roman" pitchFamily="18" charset="0"/>
                <a:ea typeface="楷体_GB2312" pitchFamily="49" charset="-122"/>
                <a:cs typeface="Times New Roman" pitchFamily="18" charset="0"/>
              </a:rPr>
              <a:t>E'</a:t>
            </a:r>
            <a:r>
              <a:rPr lang="en-US" altLang="zh-CN" sz="1600" b="1" i="1" dirty="0">
                <a:solidFill>
                  <a:schemeClr val="tx1"/>
                </a:solidFill>
                <a:latin typeface="Times New Roman" pitchFamily="18" charset="0"/>
                <a:ea typeface="楷体_GB2312" pitchFamily="49" charset="-122"/>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rPr>
              <a:t> </a:t>
            </a:r>
            <a:r>
              <a:rPr lang="en-US" altLang="zh-CN" sz="1600" b="1" dirty="0">
                <a:solidFill>
                  <a:schemeClr val="tx1"/>
                </a:solidFill>
                <a:latin typeface="Times New Roman" pitchFamily="18" charset="0"/>
                <a:ea typeface="楷体_GB2312" pitchFamily="49" charset="-122"/>
              </a:rPr>
              <a:t>	</a:t>
            </a:r>
            <a:r>
              <a:rPr lang="en-US" altLang="zh-CN" sz="1600" b="1" dirty="0" smtClean="0">
                <a:solidFill>
                  <a:schemeClr val="tx1"/>
                </a:solidFill>
                <a:latin typeface="Times New Roman" pitchFamily="18" charset="0"/>
                <a:ea typeface="楷体_GB2312" pitchFamily="49" charset="-122"/>
              </a:rPr>
              <a:t>             +</a:t>
            </a:r>
            <a:r>
              <a:rPr lang="en-US" altLang="zh-CN" sz="1600" b="1" dirty="0" err="1" smtClean="0">
                <a:solidFill>
                  <a:schemeClr val="tx1"/>
                </a:solidFill>
                <a:latin typeface="Times New Roman" pitchFamily="18" charset="0"/>
                <a:ea typeface="楷体_GB2312" pitchFamily="49" charset="-122"/>
              </a:rPr>
              <a:t>i</a:t>
            </a:r>
            <a:r>
              <a:rPr lang="en-US" altLang="zh-CN" sz="1600" b="1" dirty="0" smtClean="0">
                <a:solidFill>
                  <a:schemeClr val="tx1"/>
                </a:solidFill>
                <a:latin typeface="Times New Roman" pitchFamily="18" charset="0"/>
                <a:ea typeface="楷体_GB2312" pitchFamily="49" charset="-122"/>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rPr>
              <a:t>       </a:t>
            </a:r>
            <a:r>
              <a:rPr lang="en-US" altLang="zh-CN" sz="1600" b="1" dirty="0">
                <a:solidFill>
                  <a:schemeClr val="tx1"/>
                </a:solidFill>
                <a:latin typeface="Times New Roman" pitchFamily="18" charset="0"/>
                <a:ea typeface="楷体_GB2312" pitchFamily="49" charset="-122"/>
              </a:rPr>
              <a:t>	</a:t>
            </a:r>
          </a:p>
          <a:p>
            <a:pPr eaLnBrk="1" hangingPunct="1">
              <a:spcBef>
                <a:spcPts val="600"/>
              </a:spcBef>
              <a:buFont typeface="Wingdings" pitchFamily="2" charset="2"/>
              <a:buNone/>
              <a:defRPr/>
            </a:pPr>
            <a:r>
              <a:rPr lang="en-US" altLang="zh-CN" sz="1600" b="1" dirty="0">
                <a:solidFill>
                  <a:schemeClr val="tx1"/>
                </a:solidFill>
                <a:latin typeface="Times New Roman" pitchFamily="18" charset="0"/>
                <a:ea typeface="楷体_GB2312" pitchFamily="49" charset="-122"/>
              </a:rPr>
              <a:t>     +</a:t>
            </a:r>
            <a:r>
              <a:rPr lang="en-US" altLang="zh-CN" sz="1600" b="1" i="1" dirty="0">
                <a:solidFill>
                  <a:schemeClr val="tx1"/>
                </a:solidFill>
                <a:latin typeface="Times New Roman" pitchFamily="18" charset="0"/>
                <a:ea typeface="楷体_GB2312" pitchFamily="49" charset="-122"/>
              </a:rPr>
              <a:t>TE'</a:t>
            </a:r>
            <a:r>
              <a:rPr lang="en-US" altLang="zh-CN" sz="1600" b="1" dirty="0">
                <a:solidFill>
                  <a:schemeClr val="tx1"/>
                </a:solidFill>
                <a:latin typeface="Times New Roman" pitchFamily="18" charset="0"/>
                <a:ea typeface="楷体_GB2312" pitchFamily="49" charset="-122"/>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rPr>
              <a:t>              +</a:t>
            </a:r>
            <a:r>
              <a:rPr lang="en-US" altLang="zh-CN" sz="1600" b="1" dirty="0" err="1" smtClean="0">
                <a:solidFill>
                  <a:schemeClr val="tx1"/>
                </a:solidFill>
                <a:latin typeface="Times New Roman" pitchFamily="18" charset="0"/>
                <a:ea typeface="楷体_GB2312" pitchFamily="49" charset="-122"/>
              </a:rPr>
              <a:t>i</a:t>
            </a:r>
            <a:r>
              <a:rPr lang="en-US" altLang="zh-CN" sz="1600" b="1" dirty="0" smtClean="0">
                <a:solidFill>
                  <a:schemeClr val="tx1"/>
                </a:solidFill>
                <a:latin typeface="Times New Roman" pitchFamily="18" charset="0"/>
                <a:ea typeface="楷体_GB2312" pitchFamily="49" charset="-122"/>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rPr>
              <a:t> </a:t>
            </a:r>
            <a:r>
              <a:rPr lang="en-US" altLang="zh-CN" sz="1600" b="1" dirty="0">
                <a:solidFill>
                  <a:schemeClr val="tx1"/>
                </a:solidFill>
                <a:latin typeface="Times New Roman" pitchFamily="18" charset="0"/>
                <a:ea typeface="楷体_GB2312" pitchFamily="49" charset="-122"/>
              </a:rPr>
              <a:t>	</a:t>
            </a:r>
          </a:p>
          <a:p>
            <a:pPr eaLnBrk="1" hangingPunct="1">
              <a:spcBef>
                <a:spcPts val="600"/>
              </a:spcBef>
              <a:buFont typeface="Wingdings" pitchFamily="2" charset="2"/>
              <a:buNone/>
              <a:defRPr/>
            </a:pPr>
            <a:r>
              <a:rPr lang="en-US" altLang="zh-CN" sz="1600" b="1" dirty="0">
                <a:solidFill>
                  <a:schemeClr val="tx1"/>
                </a:solidFill>
                <a:latin typeface="Times New Roman" pitchFamily="18" charset="0"/>
                <a:ea typeface="楷体_GB2312" pitchFamily="49" charset="-122"/>
              </a:rPr>
              <a:t>       </a:t>
            </a:r>
            <a:r>
              <a:rPr lang="en-US" altLang="zh-CN" sz="1600" b="1" i="1" dirty="0">
                <a:solidFill>
                  <a:schemeClr val="tx1"/>
                </a:solidFill>
                <a:latin typeface="Times New Roman" pitchFamily="18" charset="0"/>
                <a:ea typeface="楷体_GB2312" pitchFamily="49" charset="-122"/>
              </a:rPr>
              <a:t>TE'</a:t>
            </a:r>
            <a:r>
              <a:rPr lang="en-US" altLang="zh-CN" sz="1600" b="1" dirty="0">
                <a:solidFill>
                  <a:schemeClr val="tx1"/>
                </a:solidFill>
                <a:latin typeface="Times New Roman" pitchFamily="18" charset="0"/>
                <a:ea typeface="楷体_GB2312" pitchFamily="49" charset="-122"/>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rPr>
              <a:t>                </a:t>
            </a:r>
            <a:r>
              <a:rPr lang="en-US" altLang="zh-CN" sz="1600" b="1" dirty="0" err="1" smtClean="0">
                <a:solidFill>
                  <a:schemeClr val="tx1"/>
                </a:solidFill>
                <a:latin typeface="Times New Roman" pitchFamily="18" charset="0"/>
                <a:ea typeface="楷体_GB2312" pitchFamily="49" charset="-122"/>
              </a:rPr>
              <a:t>i</a:t>
            </a:r>
            <a:r>
              <a:rPr lang="en-US" altLang="zh-CN" sz="1600" b="1" dirty="0" smtClean="0">
                <a:solidFill>
                  <a:schemeClr val="tx1"/>
                </a:solidFill>
                <a:latin typeface="Times New Roman" pitchFamily="18" charset="0"/>
                <a:ea typeface="楷体_GB2312" pitchFamily="49" charset="-122"/>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rPr>
              <a:t> </a:t>
            </a:r>
            <a:r>
              <a:rPr lang="en-US" altLang="zh-CN" sz="1600" b="1" dirty="0">
                <a:solidFill>
                  <a:schemeClr val="tx1"/>
                </a:solidFill>
                <a:latin typeface="Times New Roman" pitchFamily="18" charset="0"/>
                <a:ea typeface="楷体_GB2312" pitchFamily="49" charset="-122"/>
              </a:rPr>
              <a:t>	</a:t>
            </a:r>
          </a:p>
          <a:p>
            <a:pPr eaLnBrk="1" hangingPunct="1">
              <a:spcBef>
                <a:spcPts val="600"/>
              </a:spcBef>
              <a:buFont typeface="Wingdings" pitchFamily="2" charset="2"/>
              <a:buNone/>
              <a:defRPr/>
            </a:pPr>
            <a:r>
              <a:rPr kumimoji="1" lang="en-US" altLang="zh-CN" sz="1600" b="1" dirty="0">
                <a:solidFill>
                  <a:schemeClr val="tx1"/>
                </a:solidFill>
                <a:latin typeface="Times New Roman" pitchFamily="18" charset="0"/>
                <a:cs typeface="Times New Roman" pitchFamily="18" charset="0"/>
              </a:rPr>
              <a:t>   </a:t>
            </a:r>
            <a:r>
              <a:rPr kumimoji="1" lang="en-US" altLang="zh-CN" sz="1600" b="1" i="1" dirty="0">
                <a:solidFill>
                  <a:schemeClr val="tx1"/>
                </a:solidFill>
                <a:latin typeface="Times New Roman" pitchFamily="18" charset="0"/>
                <a:cs typeface="Times New Roman" pitchFamily="18" charset="0"/>
              </a:rPr>
              <a:t>FT</a:t>
            </a:r>
            <a:r>
              <a:rPr lang="en-US" altLang="zh-CN" sz="1600" b="1" i="1" dirty="0">
                <a:solidFill>
                  <a:schemeClr val="tx1"/>
                </a:solidFill>
                <a:latin typeface="Times New Roman" pitchFamily="18" charset="0"/>
                <a:ea typeface="楷体_GB2312" pitchFamily="49" charset="-122"/>
              </a:rPr>
              <a:t>'E'</a:t>
            </a:r>
            <a:r>
              <a:rPr lang="en-US" altLang="zh-CN" sz="1600" b="1" dirty="0">
                <a:solidFill>
                  <a:schemeClr val="tx1"/>
                </a:solidFill>
                <a:latin typeface="Times New Roman" pitchFamily="18" charset="0"/>
                <a:ea typeface="楷体_GB2312" pitchFamily="49" charset="-122"/>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rPr>
              <a:t>                </a:t>
            </a:r>
            <a:r>
              <a:rPr lang="en-US" altLang="zh-CN" sz="1600" b="1" dirty="0" err="1" smtClean="0">
                <a:solidFill>
                  <a:schemeClr val="tx1"/>
                </a:solidFill>
                <a:latin typeface="Times New Roman" pitchFamily="18" charset="0"/>
                <a:ea typeface="楷体_GB2312" pitchFamily="49" charset="-122"/>
              </a:rPr>
              <a:t>i</a:t>
            </a:r>
            <a:r>
              <a:rPr lang="en-US" altLang="zh-CN" sz="1600" b="1" dirty="0" smtClean="0">
                <a:solidFill>
                  <a:schemeClr val="tx1"/>
                </a:solidFill>
                <a:latin typeface="Times New Roman" pitchFamily="18" charset="0"/>
                <a:ea typeface="楷体_GB2312" pitchFamily="49" charset="-122"/>
              </a:rPr>
              <a:t> </a:t>
            </a:r>
            <a:r>
              <a:rPr lang="en-US" altLang="zh-CN" sz="1600" b="1" dirty="0" smtClean="0">
                <a:solidFill>
                  <a:schemeClr val="tx1"/>
                </a:solidFill>
                <a:latin typeface="+mn-ea"/>
                <a:cs typeface="Times New Roman" pitchFamily="18" charset="0"/>
              </a:rPr>
              <a:t>$</a:t>
            </a:r>
            <a:endParaRPr lang="en-US" altLang="zh-CN" sz="1600" b="1" dirty="0">
              <a:solidFill>
                <a:schemeClr val="tx1"/>
              </a:solidFill>
              <a:latin typeface="Times New Roman" pitchFamily="18" charset="0"/>
              <a:ea typeface="楷体_GB2312" pitchFamily="49" charset="-122"/>
            </a:endParaRPr>
          </a:p>
          <a:p>
            <a:pPr eaLnBrk="1" hangingPunct="1">
              <a:spcBef>
                <a:spcPts val="600"/>
              </a:spcBef>
              <a:buFont typeface="Wingdings" pitchFamily="2" charset="2"/>
              <a:buNone/>
              <a:defRPr/>
            </a:pPr>
            <a:r>
              <a:rPr lang="en-US" altLang="zh-CN" sz="1600" b="1" dirty="0" smtClean="0">
                <a:solidFill>
                  <a:schemeClr val="tx1"/>
                </a:solidFill>
                <a:latin typeface="Times New Roman" pitchFamily="18" charset="0"/>
                <a:ea typeface="楷体_GB2312" pitchFamily="49" charset="-122"/>
              </a:rPr>
              <a:t>    </a:t>
            </a:r>
            <a:r>
              <a:rPr lang="en-US" altLang="zh-CN" sz="1600" b="1" dirty="0" err="1" smtClean="0">
                <a:solidFill>
                  <a:schemeClr val="tx1"/>
                </a:solidFill>
                <a:latin typeface="Times New Roman" pitchFamily="18" charset="0"/>
                <a:ea typeface="楷体_GB2312" pitchFamily="49" charset="-122"/>
              </a:rPr>
              <a:t>i</a:t>
            </a:r>
            <a:r>
              <a:rPr kumimoji="1" lang="en-US" altLang="zh-CN" sz="1600" b="1" i="1" dirty="0" err="1" smtClean="0">
                <a:solidFill>
                  <a:schemeClr val="tx1"/>
                </a:solidFill>
                <a:latin typeface="Times New Roman" pitchFamily="18" charset="0"/>
                <a:cs typeface="Times New Roman" pitchFamily="18" charset="0"/>
              </a:rPr>
              <a:t>T</a:t>
            </a:r>
            <a:r>
              <a:rPr lang="en-US" altLang="zh-CN" sz="1600" b="1" i="1" dirty="0" err="1" smtClean="0">
                <a:solidFill>
                  <a:schemeClr val="tx1"/>
                </a:solidFill>
                <a:latin typeface="Times New Roman" pitchFamily="18" charset="0"/>
                <a:ea typeface="楷体_GB2312" pitchFamily="49" charset="-122"/>
              </a:rPr>
              <a:t>'E</a:t>
            </a:r>
            <a:r>
              <a:rPr lang="en-US" altLang="zh-CN" sz="1600" b="1" i="1" dirty="0">
                <a:solidFill>
                  <a:schemeClr val="tx1"/>
                </a:solidFill>
                <a:latin typeface="Times New Roman" pitchFamily="18" charset="0"/>
                <a:ea typeface="楷体_GB2312" pitchFamily="49" charset="-122"/>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rPr>
              <a:t>                </a:t>
            </a:r>
            <a:r>
              <a:rPr lang="en-US" altLang="zh-CN" sz="1600" b="1" dirty="0" err="1" smtClean="0">
                <a:solidFill>
                  <a:schemeClr val="tx1"/>
                </a:solidFill>
                <a:latin typeface="Times New Roman" pitchFamily="18" charset="0"/>
                <a:ea typeface="楷体_GB2312" pitchFamily="49" charset="-122"/>
              </a:rPr>
              <a:t>i</a:t>
            </a:r>
            <a:r>
              <a:rPr lang="en-US" altLang="zh-CN" sz="1600" b="1" dirty="0" smtClean="0">
                <a:solidFill>
                  <a:schemeClr val="tx1"/>
                </a:solidFill>
                <a:latin typeface="Times New Roman" pitchFamily="18" charset="0"/>
                <a:ea typeface="楷体_GB2312" pitchFamily="49" charset="-122"/>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rPr>
              <a:t>            </a:t>
            </a:r>
            <a:r>
              <a:rPr lang="en-US" altLang="zh-CN" sz="1600" b="1" dirty="0">
                <a:solidFill>
                  <a:schemeClr val="tx1"/>
                </a:solidFill>
                <a:latin typeface="Times New Roman" pitchFamily="18" charset="0"/>
                <a:ea typeface="楷体_GB2312" pitchFamily="49" charset="-122"/>
              </a:rPr>
              <a:t>	</a:t>
            </a:r>
          </a:p>
          <a:p>
            <a:pPr eaLnBrk="1" hangingPunct="1">
              <a:spcBef>
                <a:spcPts val="600"/>
              </a:spcBef>
              <a:buFont typeface="Wingdings" pitchFamily="2" charset="2"/>
              <a:buNone/>
              <a:defRPr/>
            </a:pPr>
            <a:r>
              <a:rPr kumimoji="1" lang="en-US" altLang="zh-CN" sz="1600" b="1" dirty="0">
                <a:solidFill>
                  <a:schemeClr val="tx1"/>
                </a:solidFill>
                <a:latin typeface="Times New Roman" pitchFamily="18" charset="0"/>
                <a:cs typeface="Times New Roman" pitchFamily="18" charset="0"/>
              </a:rPr>
              <a:t>      </a:t>
            </a:r>
            <a:r>
              <a:rPr kumimoji="1" lang="en-US" altLang="zh-CN" sz="1600" b="1" i="1" dirty="0">
                <a:solidFill>
                  <a:schemeClr val="tx1"/>
                </a:solidFill>
                <a:latin typeface="Times New Roman" pitchFamily="18" charset="0"/>
                <a:cs typeface="Times New Roman" pitchFamily="18" charset="0"/>
              </a:rPr>
              <a:t>T</a:t>
            </a:r>
            <a:r>
              <a:rPr lang="en-US" altLang="zh-CN" sz="1600" b="1" i="1" dirty="0">
                <a:solidFill>
                  <a:schemeClr val="tx1"/>
                </a:solidFill>
                <a:latin typeface="Times New Roman" pitchFamily="18" charset="0"/>
                <a:ea typeface="楷体_GB2312" pitchFamily="49" charset="-122"/>
              </a:rPr>
              <a:t>'E'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rPr>
              <a:t> </a:t>
            </a:r>
            <a:r>
              <a:rPr lang="en-US" altLang="zh-CN" sz="1600" b="1" dirty="0">
                <a:solidFill>
                  <a:schemeClr val="tx1"/>
                </a:solidFill>
                <a:latin typeface="Times New Roman" pitchFamily="18" charset="0"/>
                <a:ea typeface="楷体_GB2312" pitchFamily="49" charset="-122"/>
              </a:rPr>
              <a:t>	  </a:t>
            </a:r>
          </a:p>
          <a:p>
            <a:pPr eaLnBrk="1" hangingPunct="1">
              <a:spcBef>
                <a:spcPts val="600"/>
              </a:spcBef>
              <a:buFont typeface="Wingdings" pitchFamily="2" charset="2"/>
              <a:buNone/>
              <a:defRPr/>
            </a:pPr>
            <a:r>
              <a:rPr lang="en-US" altLang="zh-CN" sz="1600" b="1" dirty="0">
                <a:solidFill>
                  <a:schemeClr val="tx1"/>
                </a:solidFill>
                <a:latin typeface="Times New Roman" pitchFamily="18" charset="0"/>
                <a:ea typeface="楷体_GB2312" pitchFamily="49" charset="-122"/>
              </a:rPr>
              <a:t>       </a:t>
            </a:r>
            <a:r>
              <a:rPr lang="en-US" altLang="zh-CN" sz="1600" b="1" i="1" dirty="0">
                <a:solidFill>
                  <a:schemeClr val="tx1"/>
                </a:solidFill>
                <a:latin typeface="Times New Roman" pitchFamily="18" charset="0"/>
                <a:ea typeface="楷体_GB2312" pitchFamily="49" charset="-122"/>
              </a:rPr>
              <a:t>  E'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rPr>
              <a:t> </a:t>
            </a:r>
            <a:r>
              <a:rPr lang="en-US" altLang="zh-CN" sz="1600" b="1" dirty="0">
                <a:solidFill>
                  <a:schemeClr val="tx1"/>
                </a:solidFill>
                <a:latin typeface="Times New Roman" pitchFamily="18" charset="0"/>
                <a:ea typeface="楷体_GB2312" pitchFamily="49" charset="-122"/>
              </a:rPr>
              <a:t>	  </a:t>
            </a:r>
          </a:p>
          <a:p>
            <a:pPr eaLnBrk="1" hangingPunct="1">
              <a:spcBef>
                <a:spcPts val="600"/>
              </a:spcBef>
              <a:buFont typeface="Wingdings" pitchFamily="2" charset="2"/>
              <a:buNone/>
              <a:defRPr/>
            </a:pPr>
            <a:r>
              <a:rPr lang="en-US" altLang="zh-CN" sz="1600" b="1" dirty="0">
                <a:solidFill>
                  <a:schemeClr val="tx1"/>
                </a:solidFill>
                <a:latin typeface="Times New Roman" pitchFamily="18" charset="0"/>
                <a:ea typeface="楷体_GB2312" pitchFamily="49" charset="-122"/>
              </a:rPr>
              <a:t> 	 </a:t>
            </a:r>
            <a:r>
              <a:rPr lang="en-US" altLang="zh-CN" sz="1600" b="1" dirty="0" smtClean="0">
                <a:solidFill>
                  <a:schemeClr val="tx1"/>
                </a:solidFill>
                <a:latin typeface="Times New Roman" pitchFamily="18" charset="0"/>
                <a:ea typeface="楷体_GB2312" pitchFamily="49" charset="-122"/>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rPr>
              <a:t> </a:t>
            </a:r>
            <a:r>
              <a:rPr lang="en-US" altLang="zh-CN" sz="1600" b="1" dirty="0">
                <a:solidFill>
                  <a:schemeClr val="tx1"/>
                </a:solidFill>
                <a:latin typeface="Times New Roman" pitchFamily="18" charset="0"/>
                <a:ea typeface="楷体_GB2312" pitchFamily="49" charset="-122"/>
              </a:rPr>
              <a:t>	 </a:t>
            </a:r>
            <a:r>
              <a:rPr lang="en-US" altLang="zh-CN" sz="1600" b="1" dirty="0" smtClean="0">
                <a:solidFill>
                  <a:schemeClr val="tx1"/>
                </a:solidFill>
                <a:latin typeface="Times New Roman" pitchFamily="18" charset="0"/>
                <a:ea typeface="楷体_GB2312" pitchFamily="49" charset="-122"/>
              </a:rPr>
              <a:t>              </a:t>
            </a:r>
            <a:r>
              <a:rPr lang="en-US" altLang="zh-CN" sz="1600" b="1" dirty="0" smtClean="0">
                <a:solidFill>
                  <a:schemeClr val="tx1"/>
                </a:solidFill>
                <a:latin typeface="+mn-ea"/>
                <a:cs typeface="Times New Roman" pitchFamily="18" charset="0"/>
              </a:rPr>
              <a:t>$</a:t>
            </a:r>
            <a:r>
              <a:rPr lang="en-US" altLang="zh-CN" sz="1600" b="1" dirty="0" smtClean="0">
                <a:solidFill>
                  <a:schemeClr val="tx1"/>
                </a:solidFill>
                <a:latin typeface="Times New Roman" pitchFamily="18" charset="0"/>
                <a:ea typeface="楷体_GB2312" pitchFamily="49" charset="-122"/>
              </a:rPr>
              <a:t>     </a:t>
            </a:r>
            <a:r>
              <a:rPr lang="en-US" altLang="zh-CN" sz="1800" dirty="0">
                <a:latin typeface="Times New Roman" pitchFamily="18" charset="0"/>
                <a:ea typeface="楷体_GB2312" pitchFamily="49" charset="-122"/>
              </a:rPr>
              <a:t>	</a:t>
            </a:r>
          </a:p>
        </p:txBody>
      </p:sp>
      <p:graphicFrame>
        <p:nvGraphicFramePr>
          <p:cNvPr id="16" name="Group 18"/>
          <p:cNvGraphicFramePr>
            <a:graphicFrameLocks noGrp="1"/>
          </p:cNvGraphicFramePr>
          <p:nvPr>
            <p:extLst/>
          </p:nvPr>
        </p:nvGraphicFramePr>
        <p:xfrm>
          <a:off x="128589" y="2420939"/>
          <a:ext cx="5300662" cy="2203453"/>
        </p:xfrm>
        <a:graphic>
          <a:graphicData uri="http://schemas.openxmlformats.org/drawingml/2006/table">
            <a:tbl>
              <a:tblPr/>
              <a:tblGrid>
                <a:gridCol w="548568">
                  <a:extLst>
                    <a:ext uri="{9D8B030D-6E8A-4147-A177-3AD203B41FA5}">
                      <a16:colId xmlns:a16="http://schemas.microsoft.com/office/drawing/2014/main" val="20000"/>
                    </a:ext>
                  </a:extLst>
                </a:gridCol>
                <a:gridCol w="777408">
                  <a:extLst>
                    <a:ext uri="{9D8B030D-6E8A-4147-A177-3AD203B41FA5}">
                      <a16:colId xmlns:a16="http://schemas.microsoft.com/office/drawing/2014/main" val="20001"/>
                    </a:ext>
                  </a:extLst>
                </a:gridCol>
                <a:gridCol w="882903">
                  <a:extLst>
                    <a:ext uri="{9D8B030D-6E8A-4147-A177-3AD203B41FA5}">
                      <a16:colId xmlns:a16="http://schemas.microsoft.com/office/drawing/2014/main" val="20002"/>
                    </a:ext>
                  </a:extLst>
                </a:gridCol>
                <a:gridCol w="881280">
                  <a:extLst>
                    <a:ext uri="{9D8B030D-6E8A-4147-A177-3AD203B41FA5}">
                      <a16:colId xmlns:a16="http://schemas.microsoft.com/office/drawing/2014/main" val="20003"/>
                    </a:ext>
                  </a:extLst>
                </a:gridCol>
                <a:gridCol w="738457">
                  <a:extLst>
                    <a:ext uri="{9D8B030D-6E8A-4147-A177-3AD203B41FA5}">
                      <a16:colId xmlns:a16="http://schemas.microsoft.com/office/drawing/2014/main" val="20004"/>
                    </a:ext>
                  </a:extLst>
                </a:gridCol>
                <a:gridCol w="662177">
                  <a:extLst>
                    <a:ext uri="{9D8B030D-6E8A-4147-A177-3AD203B41FA5}">
                      <a16:colId xmlns:a16="http://schemas.microsoft.com/office/drawing/2014/main" val="20005"/>
                    </a:ext>
                  </a:extLst>
                </a:gridCol>
                <a:gridCol w="809869">
                  <a:extLst>
                    <a:ext uri="{9D8B030D-6E8A-4147-A177-3AD203B41FA5}">
                      <a16:colId xmlns:a16="http://schemas.microsoft.com/office/drawing/2014/main" val="20006"/>
                    </a:ext>
                  </a:extLst>
                </a:gridCol>
              </a:tblGrid>
              <a:tr h="312738">
                <a:tc rowSpan="2">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L="183565" marR="183565" marT="34303" marB="343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6">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输入符号</a:t>
                      </a: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12738">
                <a:tc vMerge="1">
                  <a:txBody>
                    <a:bodyPr/>
                    <a:lstStyle/>
                    <a:p>
                      <a:endParaRPr lang="zh-CN" altLang="en-US"/>
                    </a:p>
                  </a:txBody>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i</a:t>
                      </a:r>
                      <a:endParaRPr kumimoji="0" lang="zh-CN" altLang="en-US" sz="16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16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16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b="1" dirty="0" smtClean="0">
                          <a:solidFill>
                            <a:schemeClr val="tx1"/>
                          </a:solidFill>
                          <a:latin typeface="+mn-ea"/>
                          <a:ea typeface="+mn-ea"/>
                          <a:cs typeface="Times New Roman" pitchFamily="18" charset="0"/>
                        </a:rPr>
                        <a:t>$</a:t>
                      </a:r>
                      <a:endParaRPr kumimoji="0" lang="zh-CN" altLang="en-US" sz="1600" b="0" i="0" u="none" strike="noStrike" cap="none" normalizeH="0" baseline="0" dirty="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14325">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600" b="1" i="0" u="none" strike="noStrike" cap="none" normalizeH="0" baseline="0" smtClean="0">
                        <a:ln>
                          <a:noFill/>
                        </a:ln>
                        <a:solidFill>
                          <a:schemeClr val="hlink"/>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Candara" panose="020E0502030303020204" pitchFamily="34" charset="0"/>
                        <a:ea typeface="华文楷体" panose="02010600040101010101" pitchFamily="2" charset="-122"/>
                      </a:endParaRPr>
                    </a:p>
                  </a:txBody>
                  <a:tcPr marL="183565" marR="183565" marT="34303" marB="343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67647" name="组合 4"/>
          <p:cNvGrpSpPr>
            <a:grpSpLocks/>
          </p:cNvGrpSpPr>
          <p:nvPr/>
        </p:nvGrpSpPr>
        <p:grpSpPr bwMode="auto">
          <a:xfrm>
            <a:off x="228600" y="3089276"/>
            <a:ext cx="5113338" cy="1546225"/>
            <a:chOff x="424107" y="3558112"/>
            <a:chExt cx="5112568" cy="1547090"/>
          </a:xfrm>
        </p:grpSpPr>
        <p:sp>
          <p:nvSpPr>
            <p:cNvPr id="67649" name="矩形 17"/>
            <p:cNvSpPr>
              <a:spLocks noChangeArrowheads="1"/>
            </p:cNvSpPr>
            <p:nvPr/>
          </p:nvSpPr>
          <p:spPr bwMode="auto">
            <a:xfrm>
              <a:off x="424107" y="3558112"/>
              <a:ext cx="5112568" cy="154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a:lnSpc>
                  <a:spcPts val="2000"/>
                </a:lnSpc>
                <a:spcBef>
                  <a:spcPct val="20000"/>
                </a:spcBef>
                <a:buClr>
                  <a:srgbClr val="5EAEFF"/>
                </a:buClr>
                <a:buSzPct val="60000"/>
              </a:pPr>
              <a:r>
                <a:rPr lang="en-US" altLang="zh-CN" sz="1400" b="1" i="1" dirty="0">
                  <a:latin typeface="Times New Roman" panose="02020603050405020304" pitchFamily="18" charset="0"/>
                </a:rPr>
                <a:t>E       </a:t>
              </a:r>
              <a:r>
                <a:rPr lang="en-US" altLang="zh-CN" sz="1400" b="1" i="1" dirty="0">
                  <a:solidFill>
                    <a:srgbClr val="000000"/>
                  </a:solidFill>
                  <a:latin typeface="Times New Roman" panose="02020603050405020304" pitchFamily="18" charset="0"/>
                </a:rPr>
                <a:t>E</a:t>
              </a:r>
              <a:r>
                <a:rPr kumimoji="1" lang="en-US" altLang="zh-CN" sz="1400" b="1" i="1" dirty="0">
                  <a:solidFill>
                    <a:srgbClr val="000000"/>
                  </a:solidFill>
                  <a:latin typeface="Times New Roman" panose="02020603050405020304" pitchFamily="18" charset="0"/>
                </a:rPr>
                <a:t>→TE</a:t>
              </a:r>
              <a:r>
                <a:rPr kumimoji="1" lang="en-US" altLang="zh-CN" sz="1400" b="1" i="1" dirty="0">
                  <a:latin typeface="Times New Roman" panose="02020603050405020304" pitchFamily="18" charset="0"/>
                </a:rPr>
                <a:t>'</a:t>
              </a:r>
              <a:r>
                <a:rPr kumimoji="1" lang="en-US" altLang="zh-CN" sz="1400" b="1" i="1" dirty="0">
                  <a:solidFill>
                    <a:srgbClr val="000000"/>
                  </a:solidFill>
                  <a:latin typeface="Times New Roman" panose="02020603050405020304" pitchFamily="18" charset="0"/>
                </a:rPr>
                <a:t>                                           </a:t>
              </a:r>
              <a:r>
                <a:rPr lang="en-US" altLang="zh-CN" sz="1400" b="1" i="1" dirty="0">
                  <a:latin typeface="Times New Roman" panose="02020603050405020304" pitchFamily="18" charset="0"/>
                </a:rPr>
                <a:t>E</a:t>
              </a:r>
              <a:r>
                <a:rPr kumimoji="1" lang="en-US" altLang="zh-CN" sz="1400" b="1" i="1" dirty="0">
                  <a:latin typeface="Times New Roman" panose="02020603050405020304" pitchFamily="18" charset="0"/>
                </a:rPr>
                <a:t>→TE'</a:t>
              </a:r>
              <a:endParaRPr kumimoji="1" lang="zh-CN" altLang="en-US" sz="1400" b="1" i="1" dirty="0">
                <a:latin typeface="Times New Roman" panose="02020603050405020304" pitchFamily="18" charset="0"/>
              </a:endParaRPr>
            </a:p>
            <a:p>
              <a:pPr algn="l">
                <a:lnSpc>
                  <a:spcPts val="2000"/>
                </a:lnSpc>
                <a:spcBef>
                  <a:spcPct val="20000"/>
                </a:spcBef>
                <a:buClr>
                  <a:srgbClr val="5EAEFF"/>
                </a:buClr>
                <a:buSzPct val="60000"/>
              </a:pPr>
              <a:r>
                <a:rPr kumimoji="1" lang="en-US" altLang="zh-CN" sz="1400" b="1" i="1" dirty="0" smtClean="0">
                  <a:latin typeface="Times New Roman" panose="02020603050405020304" pitchFamily="18" charset="0"/>
                </a:rPr>
                <a:t>E‘                       E’→</a:t>
              </a:r>
              <a:r>
                <a:rPr kumimoji="1" lang="en-US" altLang="zh-CN" sz="1400" b="1" i="1" dirty="0">
                  <a:latin typeface="Times New Roman" panose="02020603050405020304" pitchFamily="18" charset="0"/>
                </a:rPr>
                <a:t>+</a:t>
              </a:r>
              <a:r>
                <a:rPr kumimoji="1" lang="en-US" altLang="zh-CN" sz="1400" b="1" i="1" dirty="0" smtClean="0">
                  <a:latin typeface="Times New Roman" panose="02020603050405020304" pitchFamily="18" charset="0"/>
                </a:rPr>
                <a:t>TE‘                                       </a:t>
              </a:r>
              <a:r>
                <a:rPr kumimoji="1" lang="en-US" altLang="zh-CN" sz="1400" b="1" i="1" dirty="0" err="1" smtClean="0">
                  <a:latin typeface="Times New Roman" panose="02020603050405020304" pitchFamily="18" charset="0"/>
                </a:rPr>
                <a:t>E’→</a:t>
              </a:r>
              <a:r>
                <a:rPr kumimoji="1" lang="en-US" altLang="zh-CN" sz="1400" b="1" i="1" dirty="0" err="1">
                  <a:latin typeface="Times New Roman" panose="02020603050405020304" pitchFamily="18" charset="0"/>
                </a:rPr>
                <a:t>ε</a:t>
              </a:r>
              <a:r>
                <a:rPr lang="zh-CN" altLang="en-US" sz="1400" dirty="0">
                  <a:latin typeface="Candara" panose="020E0502030303020204" pitchFamily="34" charset="0"/>
                  <a:ea typeface="华文楷体" panose="02010600040101010101" pitchFamily="2" charset="-122"/>
                </a:rPr>
                <a:t>  </a:t>
              </a:r>
              <a:r>
                <a:rPr lang="zh-CN" altLang="en-US" sz="1400" dirty="0" smtClean="0">
                  <a:latin typeface="Candara" panose="020E0502030303020204" pitchFamily="34" charset="0"/>
                  <a:ea typeface="华文楷体" panose="02010600040101010101" pitchFamily="2" charset="-122"/>
                </a:rPr>
                <a:t>     </a:t>
              </a:r>
              <a:r>
                <a:rPr kumimoji="1" lang="en-US" altLang="zh-CN" sz="1400" b="1" i="1" dirty="0" err="1">
                  <a:latin typeface="Times New Roman" panose="02020603050405020304" pitchFamily="18" charset="0"/>
                </a:rPr>
                <a:t>E'→ε</a:t>
              </a:r>
              <a:endParaRPr kumimoji="1" lang="en-US" altLang="zh-CN" sz="1400" b="1" i="1" dirty="0">
                <a:latin typeface="Times New Roman" panose="02020603050405020304" pitchFamily="18" charset="0"/>
              </a:endParaRPr>
            </a:p>
            <a:p>
              <a:pPr algn="l">
                <a:lnSpc>
                  <a:spcPts val="2000"/>
                </a:lnSpc>
                <a:spcBef>
                  <a:spcPct val="20000"/>
                </a:spcBef>
                <a:buClr>
                  <a:srgbClr val="5EAEFF"/>
                </a:buClr>
                <a:buSzPct val="60000"/>
              </a:pPr>
              <a:r>
                <a:rPr kumimoji="1" lang="en-US" altLang="zh-CN" sz="1400" b="1" i="1" dirty="0">
                  <a:latin typeface="Times New Roman" panose="02020603050405020304" pitchFamily="18" charset="0"/>
                </a:rPr>
                <a:t>T       T→FT'                                           T→FT'</a:t>
              </a:r>
            </a:p>
            <a:p>
              <a:pPr algn="l">
                <a:lnSpc>
                  <a:spcPts val="2000"/>
                </a:lnSpc>
                <a:spcBef>
                  <a:spcPct val="20000"/>
                </a:spcBef>
                <a:buClr>
                  <a:srgbClr val="5EAEFF"/>
                </a:buClr>
                <a:buSzPct val="60000"/>
              </a:pPr>
              <a:r>
                <a:rPr kumimoji="1" lang="en-US" altLang="zh-CN" sz="1400" b="1" i="1" dirty="0">
                  <a:latin typeface="Times New Roman" panose="02020603050405020304" pitchFamily="18" charset="0"/>
                </a:rPr>
                <a:t>T'                         </a:t>
              </a:r>
              <a:r>
                <a:rPr kumimoji="1" lang="en-US" altLang="zh-CN" sz="1400" b="1" i="1" dirty="0" err="1">
                  <a:latin typeface="Times New Roman" panose="02020603050405020304" pitchFamily="18" charset="0"/>
                </a:rPr>
                <a:t>T'→ε</a:t>
              </a:r>
              <a:r>
                <a:rPr kumimoji="1" lang="en-US" altLang="zh-CN" sz="1400" b="1" i="1" dirty="0">
                  <a:latin typeface="Times New Roman" panose="02020603050405020304" pitchFamily="18" charset="0"/>
                </a:rPr>
                <a:t>          T'→*FT'               </a:t>
              </a:r>
              <a:r>
                <a:rPr kumimoji="1" lang="en-US" altLang="zh-CN" sz="1400" b="1" i="1" dirty="0" smtClean="0">
                  <a:latin typeface="Times New Roman" panose="02020603050405020304" pitchFamily="18" charset="0"/>
                </a:rPr>
                <a:t>    </a:t>
              </a:r>
              <a:r>
                <a:rPr kumimoji="1" lang="en-US" altLang="zh-CN" sz="1400" b="1" i="1" dirty="0" err="1">
                  <a:latin typeface="Times New Roman" panose="02020603050405020304" pitchFamily="18" charset="0"/>
                </a:rPr>
                <a:t>T'→ε</a:t>
              </a:r>
              <a:r>
                <a:rPr kumimoji="1" lang="en-US" altLang="zh-CN" sz="1400" b="1" i="1" dirty="0">
                  <a:latin typeface="Times New Roman" panose="02020603050405020304" pitchFamily="18" charset="0"/>
                </a:rPr>
                <a:t>      </a:t>
              </a:r>
              <a:r>
                <a:rPr kumimoji="1" lang="en-US" altLang="zh-CN" sz="1400" b="1" i="1" dirty="0" err="1">
                  <a:latin typeface="Times New Roman" panose="02020603050405020304" pitchFamily="18" charset="0"/>
                </a:rPr>
                <a:t>T'→ε</a:t>
              </a:r>
              <a:endParaRPr kumimoji="1" lang="en-US" altLang="zh-CN" sz="1400" b="1" i="1" dirty="0">
                <a:latin typeface="Times New Roman" panose="02020603050405020304" pitchFamily="18" charset="0"/>
              </a:endParaRPr>
            </a:p>
            <a:p>
              <a:pPr algn="l">
                <a:lnSpc>
                  <a:spcPts val="2000"/>
                </a:lnSpc>
                <a:spcBef>
                  <a:spcPct val="20000"/>
                </a:spcBef>
                <a:buClr>
                  <a:srgbClr val="5EAEFF"/>
                </a:buClr>
                <a:buSzPct val="60000"/>
              </a:pPr>
              <a:r>
                <a:rPr kumimoji="1" lang="en-US" altLang="zh-CN" sz="1400" b="1" i="1" dirty="0">
                  <a:latin typeface="Times New Roman" panose="02020603050405020304" pitchFamily="18" charset="0"/>
                </a:rPr>
                <a:t>F       </a:t>
              </a:r>
              <a:r>
                <a:rPr kumimoji="1" lang="en-US" altLang="zh-CN" sz="1400" b="1" i="1" dirty="0" err="1">
                  <a:latin typeface="Times New Roman" panose="02020603050405020304" pitchFamily="18" charset="0"/>
                </a:rPr>
                <a:t>F</a:t>
              </a:r>
              <a:r>
                <a:rPr kumimoji="1" lang="en-US" altLang="zh-CN" sz="1400" b="1" i="1" dirty="0" err="1" smtClean="0">
                  <a:latin typeface="Times New Roman" panose="02020603050405020304" pitchFamily="18" charset="0"/>
                </a:rPr>
                <a:t>→</a:t>
              </a:r>
              <a:r>
                <a:rPr kumimoji="1" lang="en-US" altLang="zh-CN" sz="1400" b="1" dirty="0" err="1" smtClean="0">
                  <a:latin typeface="Times New Roman" panose="02020603050405020304" pitchFamily="18" charset="0"/>
                </a:rPr>
                <a:t>i</a:t>
              </a:r>
              <a:r>
                <a:rPr kumimoji="1" lang="en-US" altLang="zh-CN" sz="1400" b="1" i="1" dirty="0" smtClean="0">
                  <a:latin typeface="Times New Roman" panose="02020603050405020304" pitchFamily="18" charset="0"/>
                </a:rPr>
                <a:t>                                                 </a:t>
              </a:r>
              <a:r>
                <a:rPr kumimoji="1" lang="en-US" altLang="zh-CN" sz="1400" b="1" i="1" dirty="0">
                  <a:latin typeface="Times New Roman" panose="02020603050405020304" pitchFamily="18" charset="0"/>
                </a:rPr>
                <a:t>F→</a:t>
              </a:r>
              <a:r>
                <a:rPr kumimoji="1" lang="en-US" altLang="zh-CN" sz="1400" b="1" dirty="0">
                  <a:latin typeface="Times New Roman" panose="02020603050405020304" pitchFamily="18" charset="0"/>
                </a:rPr>
                <a:t>( </a:t>
              </a:r>
              <a:r>
                <a:rPr kumimoji="1" lang="en-US" altLang="zh-CN" sz="1400" b="1" i="1" dirty="0">
                  <a:latin typeface="Times New Roman" panose="02020603050405020304" pitchFamily="18" charset="0"/>
                </a:rPr>
                <a:t>E </a:t>
              </a:r>
              <a:r>
                <a:rPr kumimoji="1" lang="en-US" altLang="zh-CN" sz="1400" b="1" dirty="0">
                  <a:latin typeface="Times New Roman" panose="02020603050405020304" pitchFamily="18" charset="0"/>
                </a:rPr>
                <a:t>)</a:t>
              </a:r>
              <a:endParaRPr kumimoji="1" lang="zh-CN" altLang="en-US" sz="1400" b="1" dirty="0">
                <a:latin typeface="Times New Roman" panose="02020603050405020304" pitchFamily="18" charset="0"/>
              </a:endParaRPr>
            </a:p>
          </p:txBody>
        </p:sp>
        <p:sp>
          <p:nvSpPr>
            <p:cNvPr id="67650" name="Rectangle 28"/>
            <p:cNvSpPr>
              <a:spLocks noChangeArrowheads="1"/>
            </p:cNvSpPr>
            <p:nvPr/>
          </p:nvSpPr>
          <p:spPr bwMode="auto">
            <a:xfrm>
              <a:off x="4857748" y="3590486"/>
              <a:ext cx="504694" cy="21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FF0000"/>
                  </a:solidFill>
                  <a:latin typeface="楷体_GB2312"/>
                  <a:ea typeface="楷体_GB2312"/>
                  <a:cs typeface="楷体_GB2312"/>
                </a:rPr>
                <a:t>synch</a:t>
              </a:r>
            </a:p>
          </p:txBody>
        </p:sp>
        <p:sp>
          <p:nvSpPr>
            <p:cNvPr id="67651" name="Rectangle 29"/>
            <p:cNvSpPr>
              <a:spLocks noChangeArrowheads="1"/>
            </p:cNvSpPr>
            <p:nvPr/>
          </p:nvSpPr>
          <p:spPr bwMode="auto">
            <a:xfrm>
              <a:off x="4149654" y="3579862"/>
              <a:ext cx="504694" cy="21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FF0000"/>
                  </a:solidFill>
                  <a:latin typeface="楷体_GB2312"/>
                  <a:ea typeface="楷体_GB2312"/>
                  <a:cs typeface="楷体_GB2312"/>
                </a:rPr>
                <a:t>synch</a:t>
              </a:r>
            </a:p>
          </p:txBody>
        </p:sp>
        <p:sp>
          <p:nvSpPr>
            <p:cNvPr id="67652" name="Rectangle 30"/>
            <p:cNvSpPr>
              <a:spLocks noChangeArrowheads="1"/>
            </p:cNvSpPr>
            <p:nvPr/>
          </p:nvSpPr>
          <p:spPr bwMode="auto">
            <a:xfrm>
              <a:off x="1763688" y="4221924"/>
              <a:ext cx="504694" cy="21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FF0000"/>
                  </a:solidFill>
                  <a:latin typeface="楷体_GB2312"/>
                  <a:ea typeface="楷体_GB2312"/>
                  <a:cs typeface="楷体_GB2312"/>
                </a:rPr>
                <a:t>synch</a:t>
              </a:r>
            </a:p>
          </p:txBody>
        </p:sp>
        <p:sp>
          <p:nvSpPr>
            <p:cNvPr id="67653" name="Rectangle 31"/>
            <p:cNvSpPr>
              <a:spLocks noChangeArrowheads="1"/>
            </p:cNvSpPr>
            <p:nvPr/>
          </p:nvSpPr>
          <p:spPr bwMode="auto">
            <a:xfrm>
              <a:off x="4090390" y="4202997"/>
              <a:ext cx="504694" cy="21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FF0000"/>
                  </a:solidFill>
                  <a:latin typeface="楷体_GB2312"/>
                  <a:ea typeface="楷体_GB2312"/>
                  <a:cs typeface="楷体_GB2312"/>
                </a:rPr>
                <a:t>synch</a:t>
              </a:r>
            </a:p>
          </p:txBody>
        </p:sp>
        <p:sp>
          <p:nvSpPr>
            <p:cNvPr id="67654" name="Rectangle 32"/>
            <p:cNvSpPr>
              <a:spLocks noChangeArrowheads="1"/>
            </p:cNvSpPr>
            <p:nvPr/>
          </p:nvSpPr>
          <p:spPr bwMode="auto">
            <a:xfrm>
              <a:off x="4857748" y="4214650"/>
              <a:ext cx="504694" cy="21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FF0000"/>
                  </a:solidFill>
                  <a:latin typeface="楷体_GB2312"/>
                  <a:ea typeface="楷体_GB2312"/>
                  <a:cs typeface="楷体_GB2312"/>
                </a:rPr>
                <a:t>synch</a:t>
              </a:r>
            </a:p>
          </p:txBody>
        </p:sp>
        <p:sp>
          <p:nvSpPr>
            <p:cNvPr id="67655" name="Rectangle 33"/>
            <p:cNvSpPr>
              <a:spLocks noChangeArrowheads="1"/>
            </p:cNvSpPr>
            <p:nvPr/>
          </p:nvSpPr>
          <p:spPr bwMode="auto">
            <a:xfrm>
              <a:off x="1763688" y="4803589"/>
              <a:ext cx="504694" cy="21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FF0000"/>
                  </a:solidFill>
                  <a:latin typeface="楷体_GB2312"/>
                  <a:ea typeface="楷体_GB2312"/>
                  <a:cs typeface="楷体_GB2312"/>
                </a:rPr>
                <a:t>synch</a:t>
              </a:r>
            </a:p>
          </p:txBody>
        </p:sp>
        <p:sp>
          <p:nvSpPr>
            <p:cNvPr id="67656" name="Rectangle 34"/>
            <p:cNvSpPr>
              <a:spLocks noChangeArrowheads="1"/>
            </p:cNvSpPr>
            <p:nvPr/>
          </p:nvSpPr>
          <p:spPr bwMode="auto">
            <a:xfrm>
              <a:off x="2627146" y="4804735"/>
              <a:ext cx="504694" cy="21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FF0000"/>
                  </a:solidFill>
                  <a:latin typeface="楷体_GB2312"/>
                  <a:ea typeface="楷体_GB2312"/>
                  <a:cs typeface="楷体_GB2312"/>
                </a:rPr>
                <a:t>synch</a:t>
              </a:r>
            </a:p>
          </p:txBody>
        </p:sp>
        <p:sp>
          <p:nvSpPr>
            <p:cNvPr id="67657" name="Rectangle 35"/>
            <p:cNvSpPr>
              <a:spLocks noChangeArrowheads="1"/>
            </p:cNvSpPr>
            <p:nvPr/>
          </p:nvSpPr>
          <p:spPr bwMode="auto">
            <a:xfrm>
              <a:off x="4081156" y="4792179"/>
              <a:ext cx="504694" cy="21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eaLnBrk="1" hangingPunct="1"/>
              <a:r>
                <a:rPr lang="en-US" altLang="zh-CN" b="1" dirty="0">
                  <a:solidFill>
                    <a:srgbClr val="FF0000"/>
                  </a:solidFill>
                  <a:latin typeface="楷体_GB2312"/>
                  <a:ea typeface="楷体_GB2312"/>
                  <a:cs typeface="楷体_GB2312"/>
                </a:rPr>
                <a:t>synch</a:t>
              </a:r>
            </a:p>
          </p:txBody>
        </p:sp>
        <p:sp>
          <p:nvSpPr>
            <p:cNvPr id="67658" name="Rectangle 36"/>
            <p:cNvSpPr>
              <a:spLocks noChangeArrowheads="1"/>
            </p:cNvSpPr>
            <p:nvPr/>
          </p:nvSpPr>
          <p:spPr bwMode="auto">
            <a:xfrm>
              <a:off x="4859394" y="4792179"/>
              <a:ext cx="504694" cy="21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l" eaLnBrk="1" hangingPunct="1"/>
              <a:r>
                <a:rPr lang="en-US" altLang="zh-CN" b="1">
                  <a:solidFill>
                    <a:srgbClr val="FF0000"/>
                  </a:solidFill>
                  <a:latin typeface="楷体_GB2312"/>
                  <a:ea typeface="楷体_GB2312"/>
                  <a:cs typeface="楷体_GB2312"/>
                </a:rPr>
                <a:t>synch</a:t>
              </a:r>
            </a:p>
          </p:txBody>
        </p:sp>
      </p:grpSp>
      <p:sp>
        <p:nvSpPr>
          <p:cNvPr id="67648" name="矩形 2"/>
          <p:cNvSpPr>
            <a:spLocks noChangeArrowheads="1"/>
          </p:cNvSpPr>
          <p:nvPr/>
        </p:nvSpPr>
        <p:spPr bwMode="auto">
          <a:xfrm>
            <a:off x="107951" y="2432051"/>
            <a:ext cx="5953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zh-CN" altLang="en-US" sz="1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非终</a:t>
            </a:r>
            <a:endParaRPr lang="en-US" altLang="zh-CN" sz="1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ct val="20000"/>
              </a:spcBef>
              <a:buClr>
                <a:srgbClr val="5EAEFF"/>
              </a:buClr>
              <a:buSzPct val="60000"/>
            </a:pPr>
            <a:r>
              <a:rPr lang="zh-CN" altLang="en-US" sz="1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结符</a:t>
            </a:r>
          </a:p>
        </p:txBody>
      </p:sp>
      <p:sp>
        <p:nvSpPr>
          <p:cNvPr id="2" name="灯片编号占位符 1"/>
          <p:cNvSpPr>
            <a:spLocks noGrp="1"/>
          </p:cNvSpPr>
          <p:nvPr>
            <p:ph type="sldNum" sz="quarter" idx="12"/>
          </p:nvPr>
        </p:nvSpPr>
        <p:spPr/>
        <p:txBody>
          <a:bodyPr/>
          <a:lstStyle/>
          <a:p>
            <a:fld id="{C7405AFD-080E-491B-92A4-8F73F2BA2036}" type="slidenum">
              <a:rPr lang="en-US" altLang="zh-CN" smtClean="0"/>
              <a:pPr/>
              <a:t>41</a:t>
            </a:fld>
            <a:endParaRPr lang="en-US" altLang="zh-CN" dirty="0"/>
          </a:p>
        </p:txBody>
      </p:sp>
    </p:spTree>
    <p:extLst>
      <p:ext uri="{BB962C8B-B14F-4D97-AF65-F5344CB8AC3E}">
        <p14:creationId xmlns:p14="http://schemas.microsoft.com/office/powerpoint/2010/main" val="1484929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66978">
                                            <p:txEl>
                                              <p:pRg st="2" end="2"/>
                                            </p:txEl>
                                          </p:spTgt>
                                        </p:tgtEl>
                                        <p:attrNameLst>
                                          <p:attrName>style.visibility</p:attrName>
                                        </p:attrNameLst>
                                      </p:cBhvr>
                                      <p:to>
                                        <p:strVal val="visible"/>
                                      </p:to>
                                    </p:set>
                                    <p:anim calcmode="lin" valueType="num">
                                      <p:cBhvr>
                                        <p:cTn id="7" dur="500" fill="hold"/>
                                        <p:tgtEl>
                                          <p:spTgt spid="766978">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766978">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766978">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766978">
                                            <p:txEl>
                                              <p:pRg st="3" end="3"/>
                                            </p:txEl>
                                          </p:spTgt>
                                        </p:tgtEl>
                                        <p:attrNameLst>
                                          <p:attrName>style.visibility</p:attrName>
                                        </p:attrNameLst>
                                      </p:cBhvr>
                                      <p:to>
                                        <p:strVal val="visible"/>
                                      </p:to>
                                    </p:set>
                                    <p:anim calcmode="lin" valueType="num">
                                      <p:cBhvr>
                                        <p:cTn id="14" dur="500" fill="hold"/>
                                        <p:tgtEl>
                                          <p:spTgt spid="766978">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766978">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766978">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766978">
                                            <p:txEl>
                                              <p:pRg st="4" end="4"/>
                                            </p:txEl>
                                          </p:spTgt>
                                        </p:tgtEl>
                                        <p:attrNameLst>
                                          <p:attrName>style.visibility</p:attrName>
                                        </p:attrNameLst>
                                      </p:cBhvr>
                                      <p:to>
                                        <p:strVal val="visible"/>
                                      </p:to>
                                    </p:set>
                                    <p:anim calcmode="lin" valueType="num">
                                      <p:cBhvr>
                                        <p:cTn id="21" dur="500" fill="hold"/>
                                        <p:tgtEl>
                                          <p:spTgt spid="766978">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766978">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766978">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766978">
                                            <p:txEl>
                                              <p:pRg st="5" end="5"/>
                                            </p:txEl>
                                          </p:spTgt>
                                        </p:tgtEl>
                                        <p:attrNameLst>
                                          <p:attrName>style.visibility</p:attrName>
                                        </p:attrNameLst>
                                      </p:cBhvr>
                                      <p:to>
                                        <p:strVal val="visible"/>
                                      </p:to>
                                    </p:set>
                                    <p:anim calcmode="lin" valueType="num">
                                      <p:cBhvr>
                                        <p:cTn id="28" dur="500" fill="hold"/>
                                        <p:tgtEl>
                                          <p:spTgt spid="766978">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766978">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766978">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766978">
                                            <p:txEl>
                                              <p:pRg st="6" end="6"/>
                                            </p:txEl>
                                          </p:spTgt>
                                        </p:tgtEl>
                                        <p:attrNameLst>
                                          <p:attrName>style.visibility</p:attrName>
                                        </p:attrNameLst>
                                      </p:cBhvr>
                                      <p:to>
                                        <p:strVal val="visible"/>
                                      </p:to>
                                    </p:set>
                                    <p:anim calcmode="lin" valueType="num">
                                      <p:cBhvr>
                                        <p:cTn id="35" dur="500" fill="hold"/>
                                        <p:tgtEl>
                                          <p:spTgt spid="766978">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766978">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76697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nodeType="clickEffect">
                                  <p:stCondLst>
                                    <p:cond delay="0"/>
                                  </p:stCondLst>
                                  <p:childTnLst>
                                    <p:set>
                                      <p:cBhvr>
                                        <p:cTn id="41" dur="1" fill="hold">
                                          <p:stCondLst>
                                            <p:cond delay="0"/>
                                          </p:stCondLst>
                                        </p:cTn>
                                        <p:tgtEl>
                                          <p:spTgt spid="766978">
                                            <p:txEl>
                                              <p:pRg st="7" end="7"/>
                                            </p:txEl>
                                          </p:spTgt>
                                        </p:tgtEl>
                                        <p:attrNameLst>
                                          <p:attrName>style.visibility</p:attrName>
                                        </p:attrNameLst>
                                      </p:cBhvr>
                                      <p:to>
                                        <p:strVal val="visible"/>
                                      </p:to>
                                    </p:set>
                                    <p:anim calcmode="lin" valueType="num">
                                      <p:cBhvr>
                                        <p:cTn id="42" dur="500" fill="hold"/>
                                        <p:tgtEl>
                                          <p:spTgt spid="766978">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766978">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766978">
                                            <p:txEl>
                                              <p:pRg st="7" end="7"/>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0" fill="hold" nodeType="clickEffect">
                                  <p:stCondLst>
                                    <p:cond delay="0"/>
                                  </p:stCondLst>
                                  <p:childTnLst>
                                    <p:set>
                                      <p:cBhvr>
                                        <p:cTn id="48" dur="1" fill="hold">
                                          <p:stCondLst>
                                            <p:cond delay="0"/>
                                          </p:stCondLst>
                                        </p:cTn>
                                        <p:tgtEl>
                                          <p:spTgt spid="766978">
                                            <p:txEl>
                                              <p:pRg st="8" end="8"/>
                                            </p:txEl>
                                          </p:spTgt>
                                        </p:tgtEl>
                                        <p:attrNameLst>
                                          <p:attrName>style.visibility</p:attrName>
                                        </p:attrNameLst>
                                      </p:cBhvr>
                                      <p:to>
                                        <p:strVal val="visible"/>
                                      </p:to>
                                    </p:set>
                                    <p:anim calcmode="lin" valueType="num">
                                      <p:cBhvr>
                                        <p:cTn id="49" dur="500" fill="hold"/>
                                        <p:tgtEl>
                                          <p:spTgt spid="766978">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766978">
                                            <p:txEl>
                                              <p:pRg st="8" end="8"/>
                                            </p:txEl>
                                          </p:spTgt>
                                        </p:tgtEl>
                                        <p:attrNameLst>
                                          <p:attrName>ppt_h</p:attrName>
                                        </p:attrNameLst>
                                      </p:cBhvr>
                                      <p:tavLst>
                                        <p:tav tm="0">
                                          <p:val>
                                            <p:fltVal val="0"/>
                                          </p:val>
                                        </p:tav>
                                        <p:tav tm="100000">
                                          <p:val>
                                            <p:strVal val="#ppt_h"/>
                                          </p:val>
                                        </p:tav>
                                      </p:tavLst>
                                    </p:anim>
                                    <p:animEffect transition="in" filter="fade">
                                      <p:cBhvr>
                                        <p:cTn id="51" dur="500"/>
                                        <p:tgtEl>
                                          <p:spTgt spid="766978">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0" fill="hold" nodeType="clickEffect">
                                  <p:stCondLst>
                                    <p:cond delay="0"/>
                                  </p:stCondLst>
                                  <p:childTnLst>
                                    <p:set>
                                      <p:cBhvr>
                                        <p:cTn id="55" dur="1" fill="hold">
                                          <p:stCondLst>
                                            <p:cond delay="0"/>
                                          </p:stCondLst>
                                        </p:cTn>
                                        <p:tgtEl>
                                          <p:spTgt spid="766978">
                                            <p:txEl>
                                              <p:pRg st="9" end="9"/>
                                            </p:txEl>
                                          </p:spTgt>
                                        </p:tgtEl>
                                        <p:attrNameLst>
                                          <p:attrName>style.visibility</p:attrName>
                                        </p:attrNameLst>
                                      </p:cBhvr>
                                      <p:to>
                                        <p:strVal val="visible"/>
                                      </p:to>
                                    </p:set>
                                    <p:anim calcmode="lin" valueType="num">
                                      <p:cBhvr>
                                        <p:cTn id="56" dur="500" fill="hold"/>
                                        <p:tgtEl>
                                          <p:spTgt spid="766978">
                                            <p:txEl>
                                              <p:pRg st="9" end="9"/>
                                            </p:txEl>
                                          </p:spTgt>
                                        </p:tgtEl>
                                        <p:attrNameLst>
                                          <p:attrName>ppt_w</p:attrName>
                                        </p:attrNameLst>
                                      </p:cBhvr>
                                      <p:tavLst>
                                        <p:tav tm="0">
                                          <p:val>
                                            <p:fltVal val="0"/>
                                          </p:val>
                                        </p:tav>
                                        <p:tav tm="100000">
                                          <p:val>
                                            <p:strVal val="#ppt_w"/>
                                          </p:val>
                                        </p:tav>
                                      </p:tavLst>
                                    </p:anim>
                                    <p:anim calcmode="lin" valueType="num">
                                      <p:cBhvr>
                                        <p:cTn id="57" dur="500" fill="hold"/>
                                        <p:tgtEl>
                                          <p:spTgt spid="766978">
                                            <p:txEl>
                                              <p:pRg st="9" end="9"/>
                                            </p:txEl>
                                          </p:spTgt>
                                        </p:tgtEl>
                                        <p:attrNameLst>
                                          <p:attrName>ppt_h</p:attrName>
                                        </p:attrNameLst>
                                      </p:cBhvr>
                                      <p:tavLst>
                                        <p:tav tm="0">
                                          <p:val>
                                            <p:fltVal val="0"/>
                                          </p:val>
                                        </p:tav>
                                        <p:tav tm="100000">
                                          <p:val>
                                            <p:strVal val="#ppt_h"/>
                                          </p:val>
                                        </p:tav>
                                      </p:tavLst>
                                    </p:anim>
                                    <p:animEffect transition="in" filter="fade">
                                      <p:cBhvr>
                                        <p:cTn id="58" dur="500"/>
                                        <p:tgtEl>
                                          <p:spTgt spid="766978">
                                            <p:txEl>
                                              <p:pRg st="9" end="9"/>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3" presetClass="entr" presetSubtype="0" fill="hold" nodeType="clickEffect">
                                  <p:stCondLst>
                                    <p:cond delay="0"/>
                                  </p:stCondLst>
                                  <p:childTnLst>
                                    <p:set>
                                      <p:cBhvr>
                                        <p:cTn id="62" dur="1" fill="hold">
                                          <p:stCondLst>
                                            <p:cond delay="0"/>
                                          </p:stCondLst>
                                        </p:cTn>
                                        <p:tgtEl>
                                          <p:spTgt spid="766978">
                                            <p:txEl>
                                              <p:pRg st="10" end="10"/>
                                            </p:txEl>
                                          </p:spTgt>
                                        </p:tgtEl>
                                        <p:attrNameLst>
                                          <p:attrName>style.visibility</p:attrName>
                                        </p:attrNameLst>
                                      </p:cBhvr>
                                      <p:to>
                                        <p:strVal val="visible"/>
                                      </p:to>
                                    </p:set>
                                    <p:anim calcmode="lin" valueType="num">
                                      <p:cBhvr>
                                        <p:cTn id="63" dur="500" fill="hold"/>
                                        <p:tgtEl>
                                          <p:spTgt spid="766978">
                                            <p:txEl>
                                              <p:pRg st="10" end="10"/>
                                            </p:txEl>
                                          </p:spTgt>
                                        </p:tgtEl>
                                        <p:attrNameLst>
                                          <p:attrName>ppt_w</p:attrName>
                                        </p:attrNameLst>
                                      </p:cBhvr>
                                      <p:tavLst>
                                        <p:tav tm="0">
                                          <p:val>
                                            <p:fltVal val="0"/>
                                          </p:val>
                                        </p:tav>
                                        <p:tav tm="100000">
                                          <p:val>
                                            <p:strVal val="#ppt_w"/>
                                          </p:val>
                                        </p:tav>
                                      </p:tavLst>
                                    </p:anim>
                                    <p:anim calcmode="lin" valueType="num">
                                      <p:cBhvr>
                                        <p:cTn id="64" dur="500" fill="hold"/>
                                        <p:tgtEl>
                                          <p:spTgt spid="766978">
                                            <p:txEl>
                                              <p:pRg st="10" end="10"/>
                                            </p:txEl>
                                          </p:spTgt>
                                        </p:tgtEl>
                                        <p:attrNameLst>
                                          <p:attrName>ppt_h</p:attrName>
                                        </p:attrNameLst>
                                      </p:cBhvr>
                                      <p:tavLst>
                                        <p:tav tm="0">
                                          <p:val>
                                            <p:fltVal val="0"/>
                                          </p:val>
                                        </p:tav>
                                        <p:tav tm="100000">
                                          <p:val>
                                            <p:strVal val="#ppt_h"/>
                                          </p:val>
                                        </p:tav>
                                      </p:tavLst>
                                    </p:anim>
                                    <p:animEffect transition="in" filter="fade">
                                      <p:cBhvr>
                                        <p:cTn id="65" dur="500"/>
                                        <p:tgtEl>
                                          <p:spTgt spid="766978">
                                            <p:txEl>
                                              <p:pRg st="10" end="1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3" presetClass="entr" presetSubtype="0" fill="hold" nodeType="clickEffect">
                                  <p:stCondLst>
                                    <p:cond delay="0"/>
                                  </p:stCondLst>
                                  <p:childTnLst>
                                    <p:set>
                                      <p:cBhvr>
                                        <p:cTn id="69" dur="1" fill="hold">
                                          <p:stCondLst>
                                            <p:cond delay="0"/>
                                          </p:stCondLst>
                                        </p:cTn>
                                        <p:tgtEl>
                                          <p:spTgt spid="766978">
                                            <p:txEl>
                                              <p:pRg st="11" end="11"/>
                                            </p:txEl>
                                          </p:spTgt>
                                        </p:tgtEl>
                                        <p:attrNameLst>
                                          <p:attrName>style.visibility</p:attrName>
                                        </p:attrNameLst>
                                      </p:cBhvr>
                                      <p:to>
                                        <p:strVal val="visible"/>
                                      </p:to>
                                    </p:set>
                                    <p:anim calcmode="lin" valueType="num">
                                      <p:cBhvr>
                                        <p:cTn id="70" dur="500" fill="hold"/>
                                        <p:tgtEl>
                                          <p:spTgt spid="766978">
                                            <p:txEl>
                                              <p:pRg st="11" end="11"/>
                                            </p:txEl>
                                          </p:spTgt>
                                        </p:tgtEl>
                                        <p:attrNameLst>
                                          <p:attrName>ppt_w</p:attrName>
                                        </p:attrNameLst>
                                      </p:cBhvr>
                                      <p:tavLst>
                                        <p:tav tm="0">
                                          <p:val>
                                            <p:fltVal val="0"/>
                                          </p:val>
                                        </p:tav>
                                        <p:tav tm="100000">
                                          <p:val>
                                            <p:strVal val="#ppt_w"/>
                                          </p:val>
                                        </p:tav>
                                      </p:tavLst>
                                    </p:anim>
                                    <p:anim calcmode="lin" valueType="num">
                                      <p:cBhvr>
                                        <p:cTn id="71" dur="500" fill="hold"/>
                                        <p:tgtEl>
                                          <p:spTgt spid="766978">
                                            <p:txEl>
                                              <p:pRg st="11" end="11"/>
                                            </p:txEl>
                                          </p:spTgt>
                                        </p:tgtEl>
                                        <p:attrNameLst>
                                          <p:attrName>ppt_h</p:attrName>
                                        </p:attrNameLst>
                                      </p:cBhvr>
                                      <p:tavLst>
                                        <p:tav tm="0">
                                          <p:val>
                                            <p:fltVal val="0"/>
                                          </p:val>
                                        </p:tav>
                                        <p:tav tm="100000">
                                          <p:val>
                                            <p:strVal val="#ppt_h"/>
                                          </p:val>
                                        </p:tav>
                                      </p:tavLst>
                                    </p:anim>
                                    <p:animEffect transition="in" filter="fade">
                                      <p:cBhvr>
                                        <p:cTn id="72" dur="500"/>
                                        <p:tgtEl>
                                          <p:spTgt spid="766978">
                                            <p:txEl>
                                              <p:pRg st="11" end="1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3" presetClass="entr" presetSubtype="0" fill="hold" nodeType="clickEffect">
                                  <p:stCondLst>
                                    <p:cond delay="0"/>
                                  </p:stCondLst>
                                  <p:childTnLst>
                                    <p:set>
                                      <p:cBhvr>
                                        <p:cTn id="76" dur="1" fill="hold">
                                          <p:stCondLst>
                                            <p:cond delay="0"/>
                                          </p:stCondLst>
                                        </p:cTn>
                                        <p:tgtEl>
                                          <p:spTgt spid="766978">
                                            <p:txEl>
                                              <p:pRg st="12" end="12"/>
                                            </p:txEl>
                                          </p:spTgt>
                                        </p:tgtEl>
                                        <p:attrNameLst>
                                          <p:attrName>style.visibility</p:attrName>
                                        </p:attrNameLst>
                                      </p:cBhvr>
                                      <p:to>
                                        <p:strVal val="visible"/>
                                      </p:to>
                                    </p:set>
                                    <p:anim calcmode="lin" valueType="num">
                                      <p:cBhvr>
                                        <p:cTn id="77" dur="500" fill="hold"/>
                                        <p:tgtEl>
                                          <p:spTgt spid="766978">
                                            <p:txEl>
                                              <p:pRg st="12" end="12"/>
                                            </p:txEl>
                                          </p:spTgt>
                                        </p:tgtEl>
                                        <p:attrNameLst>
                                          <p:attrName>ppt_w</p:attrName>
                                        </p:attrNameLst>
                                      </p:cBhvr>
                                      <p:tavLst>
                                        <p:tav tm="0">
                                          <p:val>
                                            <p:fltVal val="0"/>
                                          </p:val>
                                        </p:tav>
                                        <p:tav tm="100000">
                                          <p:val>
                                            <p:strVal val="#ppt_w"/>
                                          </p:val>
                                        </p:tav>
                                      </p:tavLst>
                                    </p:anim>
                                    <p:anim calcmode="lin" valueType="num">
                                      <p:cBhvr>
                                        <p:cTn id="78" dur="500" fill="hold"/>
                                        <p:tgtEl>
                                          <p:spTgt spid="766978">
                                            <p:txEl>
                                              <p:pRg st="12" end="12"/>
                                            </p:txEl>
                                          </p:spTgt>
                                        </p:tgtEl>
                                        <p:attrNameLst>
                                          <p:attrName>ppt_h</p:attrName>
                                        </p:attrNameLst>
                                      </p:cBhvr>
                                      <p:tavLst>
                                        <p:tav tm="0">
                                          <p:val>
                                            <p:fltVal val="0"/>
                                          </p:val>
                                        </p:tav>
                                        <p:tav tm="100000">
                                          <p:val>
                                            <p:strVal val="#ppt_h"/>
                                          </p:val>
                                        </p:tav>
                                      </p:tavLst>
                                    </p:anim>
                                    <p:animEffect transition="in" filter="fade">
                                      <p:cBhvr>
                                        <p:cTn id="79" dur="500"/>
                                        <p:tgtEl>
                                          <p:spTgt spid="766978">
                                            <p:txEl>
                                              <p:pRg st="12" end="12"/>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53" presetClass="entr" presetSubtype="0" fill="hold" nodeType="clickEffect">
                                  <p:stCondLst>
                                    <p:cond delay="0"/>
                                  </p:stCondLst>
                                  <p:childTnLst>
                                    <p:set>
                                      <p:cBhvr>
                                        <p:cTn id="83" dur="1" fill="hold">
                                          <p:stCondLst>
                                            <p:cond delay="0"/>
                                          </p:stCondLst>
                                        </p:cTn>
                                        <p:tgtEl>
                                          <p:spTgt spid="766978">
                                            <p:txEl>
                                              <p:pRg st="13" end="13"/>
                                            </p:txEl>
                                          </p:spTgt>
                                        </p:tgtEl>
                                        <p:attrNameLst>
                                          <p:attrName>style.visibility</p:attrName>
                                        </p:attrNameLst>
                                      </p:cBhvr>
                                      <p:to>
                                        <p:strVal val="visible"/>
                                      </p:to>
                                    </p:set>
                                    <p:anim calcmode="lin" valueType="num">
                                      <p:cBhvr>
                                        <p:cTn id="84" dur="500" fill="hold"/>
                                        <p:tgtEl>
                                          <p:spTgt spid="766978">
                                            <p:txEl>
                                              <p:pRg st="13" end="13"/>
                                            </p:txEl>
                                          </p:spTgt>
                                        </p:tgtEl>
                                        <p:attrNameLst>
                                          <p:attrName>ppt_w</p:attrName>
                                        </p:attrNameLst>
                                      </p:cBhvr>
                                      <p:tavLst>
                                        <p:tav tm="0">
                                          <p:val>
                                            <p:fltVal val="0"/>
                                          </p:val>
                                        </p:tav>
                                        <p:tav tm="100000">
                                          <p:val>
                                            <p:strVal val="#ppt_w"/>
                                          </p:val>
                                        </p:tav>
                                      </p:tavLst>
                                    </p:anim>
                                    <p:anim calcmode="lin" valueType="num">
                                      <p:cBhvr>
                                        <p:cTn id="85" dur="500" fill="hold"/>
                                        <p:tgtEl>
                                          <p:spTgt spid="766978">
                                            <p:txEl>
                                              <p:pRg st="13" end="13"/>
                                            </p:txEl>
                                          </p:spTgt>
                                        </p:tgtEl>
                                        <p:attrNameLst>
                                          <p:attrName>ppt_h</p:attrName>
                                        </p:attrNameLst>
                                      </p:cBhvr>
                                      <p:tavLst>
                                        <p:tav tm="0">
                                          <p:val>
                                            <p:fltVal val="0"/>
                                          </p:val>
                                        </p:tav>
                                        <p:tav tm="100000">
                                          <p:val>
                                            <p:strVal val="#ppt_h"/>
                                          </p:val>
                                        </p:tav>
                                      </p:tavLst>
                                    </p:anim>
                                    <p:animEffect transition="in" filter="fade">
                                      <p:cBhvr>
                                        <p:cTn id="86" dur="500"/>
                                        <p:tgtEl>
                                          <p:spTgt spid="766978">
                                            <p:txEl>
                                              <p:pRg st="13" end="13"/>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53" presetClass="entr" presetSubtype="0" fill="hold" nodeType="clickEffect">
                                  <p:stCondLst>
                                    <p:cond delay="0"/>
                                  </p:stCondLst>
                                  <p:childTnLst>
                                    <p:set>
                                      <p:cBhvr>
                                        <p:cTn id="90" dur="1" fill="hold">
                                          <p:stCondLst>
                                            <p:cond delay="0"/>
                                          </p:stCondLst>
                                        </p:cTn>
                                        <p:tgtEl>
                                          <p:spTgt spid="766978">
                                            <p:txEl>
                                              <p:pRg st="14" end="14"/>
                                            </p:txEl>
                                          </p:spTgt>
                                        </p:tgtEl>
                                        <p:attrNameLst>
                                          <p:attrName>style.visibility</p:attrName>
                                        </p:attrNameLst>
                                      </p:cBhvr>
                                      <p:to>
                                        <p:strVal val="visible"/>
                                      </p:to>
                                    </p:set>
                                    <p:anim calcmode="lin" valueType="num">
                                      <p:cBhvr>
                                        <p:cTn id="91" dur="500" fill="hold"/>
                                        <p:tgtEl>
                                          <p:spTgt spid="766978">
                                            <p:txEl>
                                              <p:pRg st="14" end="14"/>
                                            </p:txEl>
                                          </p:spTgt>
                                        </p:tgtEl>
                                        <p:attrNameLst>
                                          <p:attrName>ppt_w</p:attrName>
                                        </p:attrNameLst>
                                      </p:cBhvr>
                                      <p:tavLst>
                                        <p:tav tm="0">
                                          <p:val>
                                            <p:fltVal val="0"/>
                                          </p:val>
                                        </p:tav>
                                        <p:tav tm="100000">
                                          <p:val>
                                            <p:strVal val="#ppt_w"/>
                                          </p:val>
                                        </p:tav>
                                      </p:tavLst>
                                    </p:anim>
                                    <p:anim calcmode="lin" valueType="num">
                                      <p:cBhvr>
                                        <p:cTn id="92" dur="500" fill="hold"/>
                                        <p:tgtEl>
                                          <p:spTgt spid="766978">
                                            <p:txEl>
                                              <p:pRg st="14" end="14"/>
                                            </p:txEl>
                                          </p:spTgt>
                                        </p:tgtEl>
                                        <p:attrNameLst>
                                          <p:attrName>ppt_h</p:attrName>
                                        </p:attrNameLst>
                                      </p:cBhvr>
                                      <p:tavLst>
                                        <p:tav tm="0">
                                          <p:val>
                                            <p:fltVal val="0"/>
                                          </p:val>
                                        </p:tav>
                                        <p:tav tm="100000">
                                          <p:val>
                                            <p:strVal val="#ppt_h"/>
                                          </p:val>
                                        </p:tav>
                                      </p:tavLst>
                                    </p:anim>
                                    <p:animEffect transition="in" filter="fade">
                                      <p:cBhvr>
                                        <p:cTn id="93" dur="500"/>
                                        <p:tgtEl>
                                          <p:spTgt spid="766978">
                                            <p:txEl>
                                              <p:pRg st="14" end="14"/>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3" presetClass="entr" presetSubtype="0" fill="hold" nodeType="clickEffect">
                                  <p:stCondLst>
                                    <p:cond delay="0"/>
                                  </p:stCondLst>
                                  <p:childTnLst>
                                    <p:set>
                                      <p:cBhvr>
                                        <p:cTn id="97" dur="1" fill="hold">
                                          <p:stCondLst>
                                            <p:cond delay="0"/>
                                          </p:stCondLst>
                                        </p:cTn>
                                        <p:tgtEl>
                                          <p:spTgt spid="766978">
                                            <p:txEl>
                                              <p:pRg st="15" end="15"/>
                                            </p:txEl>
                                          </p:spTgt>
                                        </p:tgtEl>
                                        <p:attrNameLst>
                                          <p:attrName>style.visibility</p:attrName>
                                        </p:attrNameLst>
                                      </p:cBhvr>
                                      <p:to>
                                        <p:strVal val="visible"/>
                                      </p:to>
                                    </p:set>
                                    <p:anim calcmode="lin" valueType="num">
                                      <p:cBhvr>
                                        <p:cTn id="98" dur="500" fill="hold"/>
                                        <p:tgtEl>
                                          <p:spTgt spid="766978">
                                            <p:txEl>
                                              <p:pRg st="15" end="15"/>
                                            </p:txEl>
                                          </p:spTgt>
                                        </p:tgtEl>
                                        <p:attrNameLst>
                                          <p:attrName>ppt_w</p:attrName>
                                        </p:attrNameLst>
                                      </p:cBhvr>
                                      <p:tavLst>
                                        <p:tav tm="0">
                                          <p:val>
                                            <p:fltVal val="0"/>
                                          </p:val>
                                        </p:tav>
                                        <p:tav tm="100000">
                                          <p:val>
                                            <p:strVal val="#ppt_w"/>
                                          </p:val>
                                        </p:tav>
                                      </p:tavLst>
                                    </p:anim>
                                    <p:anim calcmode="lin" valueType="num">
                                      <p:cBhvr>
                                        <p:cTn id="99" dur="500" fill="hold"/>
                                        <p:tgtEl>
                                          <p:spTgt spid="766978">
                                            <p:txEl>
                                              <p:pRg st="15" end="15"/>
                                            </p:txEl>
                                          </p:spTgt>
                                        </p:tgtEl>
                                        <p:attrNameLst>
                                          <p:attrName>ppt_h</p:attrName>
                                        </p:attrNameLst>
                                      </p:cBhvr>
                                      <p:tavLst>
                                        <p:tav tm="0">
                                          <p:val>
                                            <p:fltVal val="0"/>
                                          </p:val>
                                        </p:tav>
                                        <p:tav tm="100000">
                                          <p:val>
                                            <p:strVal val="#ppt_h"/>
                                          </p:val>
                                        </p:tav>
                                      </p:tavLst>
                                    </p:anim>
                                    <p:animEffect transition="in" filter="fade">
                                      <p:cBhvr>
                                        <p:cTn id="100" dur="500"/>
                                        <p:tgtEl>
                                          <p:spTgt spid="766978">
                                            <p:txEl>
                                              <p:pRg st="15" end="15"/>
                                            </p:txEl>
                                          </p:spTgt>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53" presetClass="entr" presetSubtype="0" fill="hold" nodeType="clickEffect">
                                  <p:stCondLst>
                                    <p:cond delay="0"/>
                                  </p:stCondLst>
                                  <p:childTnLst>
                                    <p:set>
                                      <p:cBhvr>
                                        <p:cTn id="104" dur="1" fill="hold">
                                          <p:stCondLst>
                                            <p:cond delay="0"/>
                                          </p:stCondLst>
                                        </p:cTn>
                                        <p:tgtEl>
                                          <p:spTgt spid="766978">
                                            <p:txEl>
                                              <p:pRg st="16" end="16"/>
                                            </p:txEl>
                                          </p:spTgt>
                                        </p:tgtEl>
                                        <p:attrNameLst>
                                          <p:attrName>style.visibility</p:attrName>
                                        </p:attrNameLst>
                                      </p:cBhvr>
                                      <p:to>
                                        <p:strVal val="visible"/>
                                      </p:to>
                                    </p:set>
                                    <p:anim calcmode="lin" valueType="num">
                                      <p:cBhvr>
                                        <p:cTn id="105" dur="500" fill="hold"/>
                                        <p:tgtEl>
                                          <p:spTgt spid="766978">
                                            <p:txEl>
                                              <p:pRg st="16" end="16"/>
                                            </p:txEl>
                                          </p:spTgt>
                                        </p:tgtEl>
                                        <p:attrNameLst>
                                          <p:attrName>ppt_w</p:attrName>
                                        </p:attrNameLst>
                                      </p:cBhvr>
                                      <p:tavLst>
                                        <p:tav tm="0">
                                          <p:val>
                                            <p:fltVal val="0"/>
                                          </p:val>
                                        </p:tav>
                                        <p:tav tm="100000">
                                          <p:val>
                                            <p:strVal val="#ppt_w"/>
                                          </p:val>
                                        </p:tav>
                                      </p:tavLst>
                                    </p:anim>
                                    <p:anim calcmode="lin" valueType="num">
                                      <p:cBhvr>
                                        <p:cTn id="106" dur="500" fill="hold"/>
                                        <p:tgtEl>
                                          <p:spTgt spid="766978">
                                            <p:txEl>
                                              <p:pRg st="16" end="16"/>
                                            </p:txEl>
                                          </p:spTgt>
                                        </p:tgtEl>
                                        <p:attrNameLst>
                                          <p:attrName>ppt_h</p:attrName>
                                        </p:attrNameLst>
                                      </p:cBhvr>
                                      <p:tavLst>
                                        <p:tav tm="0">
                                          <p:val>
                                            <p:fltVal val="0"/>
                                          </p:val>
                                        </p:tav>
                                        <p:tav tm="100000">
                                          <p:val>
                                            <p:strVal val="#ppt_h"/>
                                          </p:val>
                                        </p:tav>
                                      </p:tavLst>
                                    </p:anim>
                                    <p:animEffect transition="in" filter="fade">
                                      <p:cBhvr>
                                        <p:cTn id="107" dur="500"/>
                                        <p:tgtEl>
                                          <p:spTgt spid="766978">
                                            <p:txEl>
                                              <p:pRg st="16" end="16"/>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53" presetClass="entr" presetSubtype="0" fill="hold" nodeType="clickEffect">
                                  <p:stCondLst>
                                    <p:cond delay="0"/>
                                  </p:stCondLst>
                                  <p:childTnLst>
                                    <p:set>
                                      <p:cBhvr>
                                        <p:cTn id="111" dur="1" fill="hold">
                                          <p:stCondLst>
                                            <p:cond delay="0"/>
                                          </p:stCondLst>
                                        </p:cTn>
                                        <p:tgtEl>
                                          <p:spTgt spid="766978">
                                            <p:txEl>
                                              <p:pRg st="17" end="17"/>
                                            </p:txEl>
                                          </p:spTgt>
                                        </p:tgtEl>
                                        <p:attrNameLst>
                                          <p:attrName>style.visibility</p:attrName>
                                        </p:attrNameLst>
                                      </p:cBhvr>
                                      <p:to>
                                        <p:strVal val="visible"/>
                                      </p:to>
                                    </p:set>
                                    <p:anim calcmode="lin" valueType="num">
                                      <p:cBhvr>
                                        <p:cTn id="112" dur="500" fill="hold"/>
                                        <p:tgtEl>
                                          <p:spTgt spid="766978">
                                            <p:txEl>
                                              <p:pRg st="17" end="17"/>
                                            </p:txEl>
                                          </p:spTgt>
                                        </p:tgtEl>
                                        <p:attrNameLst>
                                          <p:attrName>ppt_w</p:attrName>
                                        </p:attrNameLst>
                                      </p:cBhvr>
                                      <p:tavLst>
                                        <p:tav tm="0">
                                          <p:val>
                                            <p:fltVal val="0"/>
                                          </p:val>
                                        </p:tav>
                                        <p:tav tm="100000">
                                          <p:val>
                                            <p:strVal val="#ppt_w"/>
                                          </p:val>
                                        </p:tav>
                                      </p:tavLst>
                                    </p:anim>
                                    <p:anim calcmode="lin" valueType="num">
                                      <p:cBhvr>
                                        <p:cTn id="113" dur="500" fill="hold"/>
                                        <p:tgtEl>
                                          <p:spTgt spid="766978">
                                            <p:txEl>
                                              <p:pRg st="17" end="17"/>
                                            </p:txEl>
                                          </p:spTgt>
                                        </p:tgtEl>
                                        <p:attrNameLst>
                                          <p:attrName>ppt_h</p:attrName>
                                        </p:attrNameLst>
                                      </p:cBhvr>
                                      <p:tavLst>
                                        <p:tav tm="0">
                                          <p:val>
                                            <p:fltVal val="0"/>
                                          </p:val>
                                        </p:tav>
                                        <p:tav tm="100000">
                                          <p:val>
                                            <p:strVal val="#ppt_h"/>
                                          </p:val>
                                        </p:tav>
                                      </p:tavLst>
                                    </p:anim>
                                    <p:animEffect transition="in" filter="fade">
                                      <p:cBhvr>
                                        <p:cTn id="114" dur="500"/>
                                        <p:tgtEl>
                                          <p:spTgt spid="766978">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zh-CN" altLang="en-US" dirty="0"/>
              <a:t>小结</a:t>
            </a:r>
          </a:p>
        </p:txBody>
      </p:sp>
      <p:sp>
        <p:nvSpPr>
          <p:cNvPr id="130051" name="Rectangle 3"/>
          <p:cNvSpPr>
            <a:spLocks noGrp="1" noChangeArrowheads="1"/>
          </p:cNvSpPr>
          <p:nvPr>
            <p:ph idx="1"/>
          </p:nvPr>
        </p:nvSpPr>
        <p:spPr/>
        <p:txBody>
          <a:bodyPr>
            <a:normAutofit fontScale="92500" lnSpcReduction="10000"/>
          </a:bodyPr>
          <a:lstStyle/>
          <a:p>
            <a:r>
              <a:rPr lang="zh-CN" altLang="en-US" sz="2400" dirty="0"/>
              <a:t>语法分析回顾与概述</a:t>
            </a:r>
          </a:p>
          <a:p>
            <a:pPr lvl="1"/>
            <a:r>
              <a:rPr lang="zh-CN" altLang="en-US" sz="2000" dirty="0"/>
              <a:t>与词法分析的关系</a:t>
            </a:r>
          </a:p>
          <a:p>
            <a:pPr lvl="1"/>
            <a:r>
              <a:rPr lang="zh-CN" altLang="en-US" sz="2000" dirty="0"/>
              <a:t>分类：自上而下，自下而上</a:t>
            </a:r>
          </a:p>
          <a:p>
            <a:r>
              <a:rPr lang="zh-CN" altLang="en-US" sz="2400" dirty="0"/>
              <a:t>自上而下分析方法</a:t>
            </a:r>
            <a:r>
              <a:rPr lang="en-US" altLang="zh-CN" sz="2400" dirty="0"/>
              <a:t>——LL(1)</a:t>
            </a:r>
            <a:r>
              <a:rPr lang="zh-CN" altLang="en-US" sz="2400" dirty="0"/>
              <a:t>分析法</a:t>
            </a:r>
          </a:p>
          <a:p>
            <a:pPr lvl="1"/>
            <a:r>
              <a:rPr lang="en-US" altLang="zh-CN" sz="2000" dirty="0"/>
              <a:t>LL(1)</a:t>
            </a:r>
            <a:r>
              <a:rPr lang="zh-CN" altLang="en-US" sz="2000" dirty="0"/>
              <a:t>文法条件</a:t>
            </a:r>
          </a:p>
          <a:p>
            <a:pPr lvl="2"/>
            <a:r>
              <a:rPr lang="zh-CN" altLang="en-US" sz="1800" dirty="0"/>
              <a:t>左递归的消除</a:t>
            </a:r>
          </a:p>
          <a:p>
            <a:pPr lvl="2"/>
            <a:r>
              <a:rPr lang="zh-CN" altLang="en-US" sz="1800" dirty="0"/>
              <a:t>回朔的消除</a:t>
            </a:r>
          </a:p>
          <a:p>
            <a:pPr lvl="2"/>
            <a:r>
              <a:rPr lang="en-US" altLang="zh-CN" sz="1800" dirty="0"/>
              <a:t>FIRST</a:t>
            </a:r>
            <a:r>
              <a:rPr lang="zh-CN" altLang="en-US" sz="1800" dirty="0"/>
              <a:t>集与</a:t>
            </a:r>
            <a:r>
              <a:rPr lang="en-US" altLang="zh-CN" sz="1800" dirty="0"/>
              <a:t>FLLOW</a:t>
            </a:r>
            <a:r>
              <a:rPr lang="zh-CN" altLang="en-US" sz="1800" dirty="0" smtClean="0"/>
              <a:t>集</a:t>
            </a:r>
            <a:endParaRPr lang="en-US" altLang="zh-CN" sz="1800" dirty="0" smtClean="0"/>
          </a:p>
          <a:p>
            <a:pPr lvl="1"/>
            <a:r>
              <a:rPr lang="en-US" altLang="zh-CN" dirty="0" smtClean="0"/>
              <a:t>LL(1)</a:t>
            </a:r>
            <a:r>
              <a:rPr lang="zh-CN" altLang="en-US" dirty="0" smtClean="0"/>
              <a:t>预测分析程序</a:t>
            </a:r>
          </a:p>
          <a:p>
            <a:pPr lvl="2"/>
            <a:r>
              <a:rPr lang="zh-CN" altLang="en-US" sz="1800" dirty="0" smtClean="0"/>
              <a:t>预测</a:t>
            </a:r>
            <a:r>
              <a:rPr lang="zh-CN" altLang="en-US" sz="1800" dirty="0"/>
              <a:t>分析表的构造</a:t>
            </a:r>
          </a:p>
          <a:p>
            <a:pPr lvl="2"/>
            <a:r>
              <a:rPr lang="zh-CN" altLang="en-US" sz="1800" dirty="0"/>
              <a:t>分析算法</a:t>
            </a:r>
          </a:p>
          <a:p>
            <a:pPr lvl="1"/>
            <a:r>
              <a:rPr lang="zh-CN" altLang="en-US" sz="2000" dirty="0"/>
              <a:t>错误处理</a:t>
            </a:r>
          </a:p>
          <a:p>
            <a:pPr>
              <a:buFontTx/>
              <a:buNone/>
            </a:pPr>
            <a:endParaRPr lang="en-US" altLang="zh-CN" sz="2400" dirty="0"/>
          </a:p>
        </p:txBody>
      </p:sp>
      <p:sp>
        <p:nvSpPr>
          <p:cNvPr id="5" name="灯片编号占位符 5"/>
          <p:cNvSpPr>
            <a:spLocks noGrp="1"/>
          </p:cNvSpPr>
          <p:nvPr>
            <p:ph type="sldNum" sz="quarter" idx="12"/>
          </p:nvPr>
        </p:nvSpPr>
        <p:spPr/>
        <p:txBody>
          <a:bodyPr/>
          <a:lstStyle/>
          <a:p>
            <a:fld id="{DCFEE483-5CB1-4795-ABB1-3C641E4AD039}" type="slidenum">
              <a:rPr lang="en-US" altLang="zh-CN"/>
              <a:pPr/>
              <a:t>42</a:t>
            </a:fld>
            <a:endParaRPr lang="en-US" altLang="zh-CN"/>
          </a:p>
        </p:txBody>
      </p:sp>
    </p:spTree>
    <p:extLst>
      <p:ext uri="{BB962C8B-B14F-4D97-AF65-F5344CB8AC3E}">
        <p14:creationId xmlns:p14="http://schemas.microsoft.com/office/powerpoint/2010/main" val="37109115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49275" y="29029"/>
            <a:ext cx="8042276" cy="1336956"/>
          </a:xfrm>
        </p:spPr>
        <p:txBody>
          <a:bodyPr/>
          <a:lstStyle/>
          <a:p>
            <a:r>
              <a:rPr lang="en-US" altLang="zh-CN" sz="4000" dirty="0"/>
              <a:t>4.3  </a:t>
            </a:r>
            <a:r>
              <a:rPr lang="zh-CN" altLang="en-US" sz="4000" dirty="0"/>
              <a:t>自下而上语法分析</a:t>
            </a:r>
            <a:endParaRPr lang="en-US" altLang="zh-CN" sz="4000" dirty="0"/>
          </a:p>
        </p:txBody>
      </p:sp>
      <p:sp>
        <p:nvSpPr>
          <p:cNvPr id="21507" name="Rectangle 3"/>
          <p:cNvSpPr>
            <a:spLocks noGrp="1" noChangeArrowheads="1"/>
          </p:cNvSpPr>
          <p:nvPr>
            <p:ph idx="1"/>
          </p:nvPr>
        </p:nvSpPr>
        <p:spPr>
          <a:xfrm>
            <a:off x="379052" y="1771628"/>
            <a:ext cx="8042276" cy="4343400"/>
          </a:xfrm>
        </p:spPr>
        <p:txBody>
          <a:bodyPr/>
          <a:lstStyle/>
          <a:p>
            <a:r>
              <a:rPr lang="zh-CN" altLang="en-US" dirty="0" smtClean="0"/>
              <a:t>自下而上分析的基本</a:t>
            </a:r>
            <a:r>
              <a:rPr lang="zh-CN" altLang="en-US" dirty="0"/>
              <a:t>问题</a:t>
            </a:r>
          </a:p>
          <a:p>
            <a:r>
              <a:rPr lang="en-US" altLang="zh-CN" dirty="0" smtClean="0"/>
              <a:t>LR </a:t>
            </a:r>
            <a:r>
              <a:rPr lang="zh-CN" altLang="en-US" dirty="0"/>
              <a:t>分析</a:t>
            </a:r>
            <a:r>
              <a:rPr lang="zh-CN" altLang="en-US" dirty="0" smtClean="0"/>
              <a:t>法</a:t>
            </a:r>
            <a:endParaRPr lang="en-US" altLang="zh-CN" dirty="0" smtClean="0"/>
          </a:p>
          <a:p>
            <a:pPr lvl="1"/>
            <a:r>
              <a:rPr lang="en-US" altLang="zh-CN" dirty="0" smtClean="0"/>
              <a:t>LR(0) </a:t>
            </a:r>
            <a:r>
              <a:rPr lang="zh-CN" altLang="en-US" dirty="0" smtClean="0"/>
              <a:t>分析法</a:t>
            </a:r>
            <a:endParaRPr lang="en-US" altLang="zh-CN" dirty="0" smtClean="0"/>
          </a:p>
          <a:p>
            <a:pPr lvl="1"/>
            <a:r>
              <a:rPr lang="en-US" altLang="zh-CN" dirty="0" smtClean="0"/>
              <a:t>SLR(1) </a:t>
            </a:r>
            <a:r>
              <a:rPr lang="zh-CN" altLang="en-US" dirty="0"/>
              <a:t>分析法</a:t>
            </a:r>
            <a:endParaRPr lang="en-US" altLang="zh-CN" dirty="0"/>
          </a:p>
          <a:p>
            <a:pPr lvl="1"/>
            <a:r>
              <a:rPr lang="en-US" altLang="zh-CN" dirty="0" smtClean="0"/>
              <a:t>LR(1) </a:t>
            </a:r>
            <a:r>
              <a:rPr lang="zh-CN" altLang="en-US" dirty="0"/>
              <a:t>分析法</a:t>
            </a:r>
            <a:endParaRPr lang="en-US" altLang="zh-CN" dirty="0"/>
          </a:p>
          <a:p>
            <a:pPr lvl="1"/>
            <a:r>
              <a:rPr lang="en-US" altLang="zh-CN" dirty="0" smtClean="0"/>
              <a:t>LALR(1) </a:t>
            </a:r>
            <a:r>
              <a:rPr lang="zh-CN" altLang="en-US" dirty="0"/>
              <a:t>分析</a:t>
            </a:r>
            <a:r>
              <a:rPr lang="zh-CN" altLang="en-US" dirty="0" smtClean="0"/>
              <a:t>法</a:t>
            </a:r>
            <a:endParaRPr lang="zh-CN" altLang="en-US" dirty="0"/>
          </a:p>
        </p:txBody>
      </p:sp>
      <p:sp>
        <p:nvSpPr>
          <p:cNvPr id="5" name="灯片编号占位符 5"/>
          <p:cNvSpPr>
            <a:spLocks noGrp="1"/>
          </p:cNvSpPr>
          <p:nvPr>
            <p:ph type="sldNum" sz="quarter" idx="12"/>
          </p:nvPr>
        </p:nvSpPr>
        <p:spPr/>
        <p:txBody>
          <a:bodyPr/>
          <a:lstStyle/>
          <a:p>
            <a:fld id="{12333E50-C2D5-497F-BA10-38BCC62F0108}" type="slidenum">
              <a:rPr lang="en-US" altLang="zh-CN"/>
              <a:pPr/>
              <a:t>43</a:t>
            </a:fld>
            <a:endParaRPr lang="en-US" altLang="zh-CN"/>
          </a:p>
        </p:txBody>
      </p:sp>
      <p:sp>
        <p:nvSpPr>
          <p:cNvPr id="2" name="文本框 1"/>
          <p:cNvSpPr txBox="1"/>
          <p:nvPr/>
        </p:nvSpPr>
        <p:spPr>
          <a:xfrm>
            <a:off x="3602644" y="6520671"/>
            <a:ext cx="184666" cy="461665"/>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431371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549274" y="107576"/>
            <a:ext cx="8339231" cy="1336956"/>
          </a:xfrm>
        </p:spPr>
        <p:txBody>
          <a:bodyPr/>
          <a:lstStyle/>
          <a:p>
            <a:r>
              <a:rPr lang="en-US" altLang="zh-CN" dirty="0" smtClean="0"/>
              <a:t>4.3.1 </a:t>
            </a:r>
            <a:r>
              <a:rPr lang="zh-CN" altLang="en-US" dirty="0" smtClean="0"/>
              <a:t>自下而上分析的基本</a:t>
            </a:r>
            <a:r>
              <a:rPr lang="zh-CN" altLang="en-US" dirty="0"/>
              <a:t>问题</a:t>
            </a:r>
          </a:p>
        </p:txBody>
      </p:sp>
      <p:sp>
        <p:nvSpPr>
          <p:cNvPr id="124931" name="Rectangle 3"/>
          <p:cNvSpPr>
            <a:spLocks noGrp="1" noChangeArrowheads="1"/>
          </p:cNvSpPr>
          <p:nvPr>
            <p:ph idx="1"/>
          </p:nvPr>
        </p:nvSpPr>
        <p:spPr>
          <a:xfrm>
            <a:off x="549275" y="1710171"/>
            <a:ext cx="8042276" cy="4343400"/>
          </a:xfrm>
        </p:spPr>
        <p:txBody>
          <a:bodyPr/>
          <a:lstStyle/>
          <a:p>
            <a:r>
              <a:rPr lang="zh-CN" altLang="en-US" dirty="0">
                <a:latin typeface="华文行楷" pitchFamily="2" charset="-122"/>
              </a:rPr>
              <a:t>自下而上语法分析</a:t>
            </a:r>
          </a:p>
          <a:p>
            <a:pPr lvl="1"/>
            <a:r>
              <a:rPr lang="zh-CN" altLang="en-US" dirty="0">
                <a:latin typeface="华文行楷" pitchFamily="2" charset="-122"/>
              </a:rPr>
              <a:t>从分析树的底部</a:t>
            </a:r>
            <a:r>
              <a:rPr lang="en-US" altLang="zh-CN" dirty="0">
                <a:latin typeface="华文行楷" pitchFamily="2" charset="-122"/>
              </a:rPr>
              <a:t>(</a:t>
            </a:r>
            <a:r>
              <a:rPr lang="zh-CN" altLang="en-US" dirty="0">
                <a:latin typeface="华文行楷" pitchFamily="2" charset="-122"/>
              </a:rPr>
              <a:t>叶节点</a:t>
            </a:r>
            <a:r>
              <a:rPr lang="en-US" altLang="zh-CN" dirty="0">
                <a:latin typeface="华文行楷" pitchFamily="2" charset="-122"/>
              </a:rPr>
              <a:t>)</a:t>
            </a:r>
            <a:r>
              <a:rPr lang="zh-CN" altLang="en-US" dirty="0">
                <a:latin typeface="华文行楷" pitchFamily="2" charset="-122"/>
              </a:rPr>
              <a:t>向顶部</a:t>
            </a:r>
            <a:r>
              <a:rPr lang="en-US" altLang="zh-CN" dirty="0">
                <a:latin typeface="华文行楷" pitchFamily="2" charset="-122"/>
              </a:rPr>
              <a:t>(</a:t>
            </a:r>
            <a:r>
              <a:rPr lang="zh-CN" altLang="en-US" dirty="0">
                <a:latin typeface="华文行楷" pitchFamily="2" charset="-122"/>
              </a:rPr>
              <a:t>根节点</a:t>
            </a:r>
            <a:r>
              <a:rPr lang="en-US" altLang="zh-CN" dirty="0">
                <a:latin typeface="华文行楷" pitchFamily="2" charset="-122"/>
              </a:rPr>
              <a:t>)</a:t>
            </a:r>
            <a:r>
              <a:rPr lang="zh-CN" altLang="en-US" dirty="0">
                <a:latin typeface="华文行楷" pitchFamily="2" charset="-122"/>
              </a:rPr>
              <a:t>方向构造</a:t>
            </a:r>
            <a:r>
              <a:rPr lang="zh-CN" altLang="en-US" dirty="0" smtClean="0">
                <a:latin typeface="华文行楷" pitchFamily="2" charset="-122"/>
              </a:rPr>
              <a:t>分析树</a:t>
            </a:r>
            <a:endParaRPr lang="en-US" altLang="zh-CN" dirty="0" smtClean="0">
              <a:latin typeface="华文行楷" pitchFamily="2" charset="-122"/>
            </a:endParaRPr>
          </a:p>
          <a:p>
            <a:pPr lvl="1"/>
            <a:r>
              <a:rPr lang="zh-CN" altLang="en-US" dirty="0" smtClean="0">
                <a:latin typeface="华文行楷" pitchFamily="2" charset="-122"/>
              </a:rPr>
              <a:t>试图</a:t>
            </a:r>
            <a:r>
              <a:rPr lang="zh-CN" altLang="en-US" dirty="0">
                <a:latin typeface="华文行楷" pitchFamily="2" charset="-122"/>
              </a:rPr>
              <a:t>将一个</a:t>
            </a:r>
            <a:r>
              <a:rPr lang="zh-CN" altLang="en-US" dirty="0" smtClean="0">
                <a:latin typeface="华文行楷" pitchFamily="2" charset="-122"/>
              </a:rPr>
              <a:t>字符串归约</a:t>
            </a:r>
            <a:r>
              <a:rPr lang="zh-CN" altLang="en-US" dirty="0">
                <a:latin typeface="华文行楷" pitchFamily="2" charset="-122"/>
              </a:rPr>
              <a:t>至开始</a:t>
            </a:r>
            <a:r>
              <a:rPr lang="zh-CN" altLang="en-US" dirty="0" smtClean="0">
                <a:latin typeface="华文行楷" pitchFamily="2" charset="-122"/>
              </a:rPr>
              <a:t>符号</a:t>
            </a:r>
            <a:endParaRPr lang="zh-CN" altLang="en-US" dirty="0">
              <a:latin typeface="华文行楷" pitchFamily="2" charset="-122"/>
            </a:endParaRPr>
          </a:p>
          <a:p>
            <a:pPr lvl="1"/>
            <a:r>
              <a:rPr lang="zh-CN" altLang="en-US" dirty="0"/>
              <a:t>比自上而下语法分析更有效率，对语法的限制更少</a:t>
            </a:r>
            <a:endParaRPr lang="zh-CN" altLang="en-US" dirty="0">
              <a:latin typeface="华文行楷" pitchFamily="2" charset="-122"/>
            </a:endParaRPr>
          </a:p>
          <a:p>
            <a:pPr lvl="1"/>
            <a:r>
              <a:rPr lang="zh-CN" altLang="en-US" dirty="0" smtClean="0">
                <a:latin typeface="华文行楷" pitchFamily="2" charset="-122"/>
              </a:rPr>
              <a:t>整体分析框架是一个移</a:t>
            </a:r>
            <a:r>
              <a:rPr lang="zh-CN" altLang="en-US" dirty="0">
                <a:latin typeface="华文行楷" pitchFamily="2" charset="-122"/>
              </a:rPr>
              <a:t>进－归约过程</a:t>
            </a:r>
          </a:p>
          <a:p>
            <a:pPr lvl="2"/>
            <a:r>
              <a:rPr lang="zh-CN" altLang="en-US" dirty="0">
                <a:solidFill>
                  <a:srgbClr val="00B0F0"/>
                </a:solidFill>
                <a:latin typeface="华文新魏" pitchFamily="2" charset="-122"/>
              </a:rPr>
              <a:t>移进：</a:t>
            </a:r>
            <a:r>
              <a:rPr lang="zh-CN" altLang="en-US" dirty="0">
                <a:latin typeface="华文新魏" pitchFamily="2" charset="-122"/>
              </a:rPr>
              <a:t>将一个终结符推进栈</a:t>
            </a:r>
          </a:p>
          <a:p>
            <a:pPr lvl="2"/>
            <a:r>
              <a:rPr lang="zh-CN" altLang="en-US" dirty="0">
                <a:solidFill>
                  <a:srgbClr val="00B0F0"/>
                </a:solidFill>
                <a:latin typeface="华文新魏" pitchFamily="2" charset="-122"/>
              </a:rPr>
              <a:t>归约：</a:t>
            </a:r>
            <a:r>
              <a:rPr lang="zh-CN" altLang="en-US" dirty="0">
                <a:latin typeface="华文新魏" pitchFamily="2" charset="-122"/>
              </a:rPr>
              <a:t>当栈顶形成某个产生式的候选式时，把这些符号从栈中弹出，把产生式的左部符号压入栈</a:t>
            </a:r>
            <a:endParaRPr lang="zh-CN" altLang="en-US" dirty="0"/>
          </a:p>
        </p:txBody>
      </p:sp>
      <p:sp>
        <p:nvSpPr>
          <p:cNvPr id="5" name="灯片编号占位符 5"/>
          <p:cNvSpPr>
            <a:spLocks noGrp="1"/>
          </p:cNvSpPr>
          <p:nvPr>
            <p:ph type="sldNum" sz="quarter" idx="12"/>
          </p:nvPr>
        </p:nvSpPr>
        <p:spPr/>
        <p:txBody>
          <a:bodyPr/>
          <a:lstStyle/>
          <a:p>
            <a:fld id="{E93502FC-C978-4201-B38B-A75ECC8648E6}" type="slidenum">
              <a:rPr lang="en-US" altLang="zh-CN"/>
              <a:pPr/>
              <a:t>44</a:t>
            </a:fld>
            <a:endParaRPr lang="en-US" altLang="zh-CN"/>
          </a:p>
        </p:txBody>
      </p:sp>
    </p:spTree>
    <p:extLst>
      <p:ext uri="{BB962C8B-B14F-4D97-AF65-F5344CB8AC3E}">
        <p14:creationId xmlns:p14="http://schemas.microsoft.com/office/powerpoint/2010/main" val="8269197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5"/>
          <p:cNvSpPr>
            <a:spLocks noGrp="1"/>
          </p:cNvSpPr>
          <p:nvPr>
            <p:ph type="sldNum" sz="quarter" idx="12"/>
          </p:nvPr>
        </p:nvSpPr>
        <p:spPr/>
        <p:txBody>
          <a:bodyPr/>
          <a:lstStyle/>
          <a:p>
            <a:fld id="{B43C325D-7BD5-4FCB-A2F4-24A11E136B33}" type="slidenum">
              <a:rPr lang="en-US" altLang="zh-CN"/>
              <a:pPr/>
              <a:t>45</a:t>
            </a:fld>
            <a:endParaRPr lang="en-US" altLang="zh-CN"/>
          </a:p>
        </p:txBody>
      </p:sp>
      <p:sp>
        <p:nvSpPr>
          <p:cNvPr id="125975" name="Text Box 23"/>
          <p:cNvSpPr txBox="1">
            <a:spLocks noChangeArrowheads="1"/>
          </p:cNvSpPr>
          <p:nvPr/>
        </p:nvSpPr>
        <p:spPr bwMode="auto">
          <a:xfrm>
            <a:off x="494957" y="423320"/>
            <a:ext cx="2155050" cy="1631216"/>
          </a:xfrm>
          <a:prstGeom prst="rect">
            <a:avLst/>
          </a:prstGeom>
          <a:solidFill>
            <a:schemeClr val="accent1">
              <a:lumMod val="40000"/>
              <a:lumOff val="60000"/>
            </a:schemeClr>
          </a:solidFill>
          <a:ln w="9525">
            <a:noFill/>
            <a:miter lim="800000"/>
            <a:headEnd/>
            <a:tailEnd/>
          </a:ln>
          <a:effectLst/>
        </p:spPr>
        <p:txBody>
          <a:bodyPr wrap="square">
            <a:spAutoFit/>
          </a:bodyPr>
          <a:lstStyle/>
          <a:p>
            <a:pPr algn="l"/>
            <a:r>
              <a:rPr lang="zh-CN" altLang="en-US" sz="2000" b="1" dirty="0">
                <a:latin typeface="Comic Sans MS" pitchFamily="66" charset="0"/>
              </a:rPr>
              <a:t>文法</a:t>
            </a:r>
            <a:r>
              <a:rPr lang="en-US" altLang="zh-CN" sz="2000" b="1" dirty="0">
                <a:latin typeface="Comic Sans MS" pitchFamily="66" charset="0"/>
              </a:rPr>
              <a:t>G[S]</a:t>
            </a:r>
            <a:r>
              <a:rPr lang="zh-CN" altLang="en-US" sz="2000" b="1" dirty="0">
                <a:latin typeface="Comic Sans MS" pitchFamily="66" charset="0"/>
              </a:rPr>
              <a:t>：</a:t>
            </a:r>
            <a:br>
              <a:rPr lang="zh-CN" altLang="en-US" sz="2000" b="1" dirty="0">
                <a:latin typeface="Comic Sans MS" pitchFamily="66" charset="0"/>
              </a:rPr>
            </a:br>
            <a:r>
              <a:rPr lang="en-US" altLang="zh-CN" sz="2000" b="1" dirty="0">
                <a:latin typeface="Comic Sans MS" pitchFamily="66" charset="0"/>
              </a:rPr>
              <a:t>(1) S → </a:t>
            </a:r>
            <a:r>
              <a:rPr lang="en-US" altLang="zh-CN" sz="2000" b="1" dirty="0" err="1">
                <a:latin typeface="Comic Sans MS" pitchFamily="66" charset="0"/>
              </a:rPr>
              <a:t>aAcBe</a:t>
            </a:r>
            <a:r>
              <a:rPr lang="en-US" altLang="zh-CN" sz="2000" b="1" dirty="0">
                <a:latin typeface="Comic Sans MS" pitchFamily="66" charset="0"/>
              </a:rPr>
              <a:t/>
            </a:r>
            <a:br>
              <a:rPr lang="en-US" altLang="zh-CN" sz="2000" b="1" dirty="0">
                <a:latin typeface="Comic Sans MS" pitchFamily="66" charset="0"/>
              </a:rPr>
            </a:br>
            <a:r>
              <a:rPr lang="en-US" altLang="zh-CN" sz="2000" b="1" dirty="0">
                <a:latin typeface="Comic Sans MS" pitchFamily="66" charset="0"/>
              </a:rPr>
              <a:t>(2) A → b</a:t>
            </a:r>
            <a:br>
              <a:rPr lang="en-US" altLang="zh-CN" sz="2000" b="1" dirty="0">
                <a:latin typeface="Comic Sans MS" pitchFamily="66" charset="0"/>
              </a:rPr>
            </a:br>
            <a:r>
              <a:rPr lang="en-US" altLang="zh-CN" sz="2000" b="1" dirty="0">
                <a:latin typeface="Comic Sans MS" pitchFamily="66" charset="0"/>
              </a:rPr>
              <a:t>(3) A → Ab</a:t>
            </a:r>
            <a:br>
              <a:rPr lang="en-US" altLang="zh-CN" sz="2000" b="1" dirty="0">
                <a:latin typeface="Comic Sans MS" pitchFamily="66" charset="0"/>
              </a:rPr>
            </a:br>
            <a:r>
              <a:rPr lang="en-US" altLang="zh-CN" sz="2000" b="1" dirty="0">
                <a:latin typeface="Comic Sans MS" pitchFamily="66" charset="0"/>
              </a:rPr>
              <a:t>(4) B → d</a:t>
            </a:r>
          </a:p>
        </p:txBody>
      </p:sp>
      <p:sp>
        <p:nvSpPr>
          <p:cNvPr id="125980" name="Text Box 28"/>
          <p:cNvSpPr txBox="1">
            <a:spLocks noChangeArrowheads="1"/>
          </p:cNvSpPr>
          <p:nvPr/>
        </p:nvSpPr>
        <p:spPr bwMode="auto">
          <a:xfrm>
            <a:off x="2602714" y="4770884"/>
            <a:ext cx="347657" cy="461665"/>
          </a:xfrm>
          <a:prstGeom prst="rect">
            <a:avLst/>
          </a:prstGeom>
          <a:noFill/>
          <a:ln w="9525">
            <a:noFill/>
            <a:miter lim="800000"/>
            <a:headEnd/>
            <a:tailEnd/>
          </a:ln>
          <a:effectLst/>
        </p:spPr>
        <p:txBody>
          <a:bodyPr wrap="square">
            <a:spAutoFit/>
          </a:bodyPr>
          <a:lstStyle/>
          <a:p>
            <a:pPr algn="l"/>
            <a:r>
              <a:rPr lang="en-US" altLang="zh-CN" b="1" dirty="0">
                <a:latin typeface="Comic Sans MS" pitchFamily="66" charset="0"/>
              </a:rPr>
              <a:t>e</a:t>
            </a:r>
          </a:p>
        </p:txBody>
      </p:sp>
      <p:sp>
        <p:nvSpPr>
          <p:cNvPr id="125976" name="Text Box 24"/>
          <p:cNvSpPr txBox="1">
            <a:spLocks noChangeArrowheads="1"/>
          </p:cNvSpPr>
          <p:nvPr/>
        </p:nvSpPr>
        <p:spPr bwMode="auto">
          <a:xfrm>
            <a:off x="799773" y="4802878"/>
            <a:ext cx="322263" cy="461963"/>
          </a:xfrm>
          <a:prstGeom prst="rect">
            <a:avLst/>
          </a:prstGeom>
          <a:noFill/>
          <a:ln w="9525">
            <a:noFill/>
            <a:miter lim="800000"/>
            <a:headEnd/>
            <a:tailEnd/>
          </a:ln>
          <a:effectLst/>
        </p:spPr>
        <p:txBody>
          <a:bodyPr wrap="square">
            <a:spAutoFit/>
          </a:bodyPr>
          <a:lstStyle/>
          <a:p>
            <a:pPr algn="l"/>
            <a:r>
              <a:rPr lang="en-US" altLang="zh-CN" b="1" dirty="0">
                <a:latin typeface="Comic Sans MS" pitchFamily="66" charset="0"/>
              </a:rPr>
              <a:t>b</a:t>
            </a:r>
          </a:p>
        </p:txBody>
      </p:sp>
      <p:sp>
        <p:nvSpPr>
          <p:cNvPr id="125982" name="Text Box 30"/>
          <p:cNvSpPr txBox="1">
            <a:spLocks noChangeArrowheads="1"/>
          </p:cNvSpPr>
          <p:nvPr/>
        </p:nvSpPr>
        <p:spPr bwMode="auto">
          <a:xfrm>
            <a:off x="735859" y="4149651"/>
            <a:ext cx="381000" cy="461665"/>
          </a:xfrm>
          <a:prstGeom prst="rect">
            <a:avLst/>
          </a:prstGeom>
          <a:noFill/>
          <a:ln w="9525">
            <a:noFill/>
            <a:miter lim="800000"/>
            <a:headEnd/>
            <a:tailEnd/>
          </a:ln>
          <a:effectLst/>
        </p:spPr>
        <p:txBody>
          <a:bodyPr>
            <a:spAutoFit/>
          </a:bodyPr>
          <a:lstStyle/>
          <a:p>
            <a:pPr algn="l"/>
            <a:r>
              <a:rPr lang="en-US" altLang="zh-CN" b="1" dirty="0">
                <a:latin typeface="Comic Sans MS" pitchFamily="66" charset="0"/>
              </a:rPr>
              <a:t>A</a:t>
            </a:r>
          </a:p>
        </p:txBody>
      </p:sp>
      <p:sp>
        <p:nvSpPr>
          <p:cNvPr id="125983" name="Line 31"/>
          <p:cNvSpPr>
            <a:spLocks noChangeShapeType="1"/>
          </p:cNvSpPr>
          <p:nvPr/>
        </p:nvSpPr>
        <p:spPr bwMode="auto">
          <a:xfrm flipV="1">
            <a:off x="960904" y="4538167"/>
            <a:ext cx="0" cy="308472"/>
          </a:xfrm>
          <a:prstGeom prst="line">
            <a:avLst/>
          </a:prstGeom>
          <a:noFill/>
          <a:ln w="9525">
            <a:solidFill>
              <a:schemeClr val="tx1"/>
            </a:solidFill>
            <a:round/>
            <a:headEnd/>
            <a:tailEnd/>
          </a:ln>
          <a:effectLst/>
        </p:spPr>
        <p:txBody>
          <a:bodyPr wrap="none" anchor="ctr"/>
          <a:lstStyle/>
          <a:p>
            <a:endParaRPr lang="zh-CN" altLang="en-US"/>
          </a:p>
        </p:txBody>
      </p:sp>
      <p:sp>
        <p:nvSpPr>
          <p:cNvPr id="125977" name="Text Box 25"/>
          <p:cNvSpPr txBox="1">
            <a:spLocks noChangeArrowheads="1"/>
          </p:cNvSpPr>
          <p:nvPr/>
        </p:nvSpPr>
        <p:spPr bwMode="auto">
          <a:xfrm>
            <a:off x="1202793" y="4815168"/>
            <a:ext cx="304800" cy="461963"/>
          </a:xfrm>
          <a:prstGeom prst="rect">
            <a:avLst/>
          </a:prstGeom>
          <a:noFill/>
          <a:ln w="9525">
            <a:noFill/>
            <a:miter lim="800000"/>
            <a:headEnd/>
            <a:tailEnd/>
          </a:ln>
          <a:effectLst/>
        </p:spPr>
        <p:txBody>
          <a:bodyPr>
            <a:spAutoFit/>
          </a:bodyPr>
          <a:lstStyle/>
          <a:p>
            <a:pPr algn="l"/>
            <a:r>
              <a:rPr lang="en-US" altLang="zh-CN" b="1" dirty="0">
                <a:latin typeface="Comic Sans MS" pitchFamily="66" charset="0"/>
              </a:rPr>
              <a:t>b</a:t>
            </a:r>
          </a:p>
        </p:txBody>
      </p:sp>
      <p:sp>
        <p:nvSpPr>
          <p:cNvPr id="125986" name="Text Box 34"/>
          <p:cNvSpPr txBox="1">
            <a:spLocks noChangeArrowheads="1"/>
          </p:cNvSpPr>
          <p:nvPr/>
        </p:nvSpPr>
        <p:spPr bwMode="auto">
          <a:xfrm>
            <a:off x="1087021" y="3474912"/>
            <a:ext cx="381000" cy="461665"/>
          </a:xfrm>
          <a:prstGeom prst="rect">
            <a:avLst/>
          </a:prstGeom>
          <a:noFill/>
          <a:ln w="9525">
            <a:noFill/>
            <a:miter lim="800000"/>
            <a:headEnd/>
            <a:tailEnd/>
          </a:ln>
          <a:effectLst/>
        </p:spPr>
        <p:txBody>
          <a:bodyPr>
            <a:spAutoFit/>
          </a:bodyPr>
          <a:lstStyle/>
          <a:p>
            <a:pPr algn="l"/>
            <a:r>
              <a:rPr lang="en-US" altLang="zh-CN" b="1" dirty="0">
                <a:latin typeface="Comic Sans MS" pitchFamily="66" charset="0"/>
              </a:rPr>
              <a:t>A</a:t>
            </a:r>
          </a:p>
        </p:txBody>
      </p:sp>
      <p:sp>
        <p:nvSpPr>
          <p:cNvPr id="125987" name="Line 35"/>
          <p:cNvSpPr>
            <a:spLocks noChangeShapeType="1"/>
          </p:cNvSpPr>
          <p:nvPr/>
        </p:nvSpPr>
        <p:spPr bwMode="auto">
          <a:xfrm flipH="1" flipV="1">
            <a:off x="1333763" y="3890666"/>
            <a:ext cx="23311" cy="975504"/>
          </a:xfrm>
          <a:prstGeom prst="line">
            <a:avLst/>
          </a:prstGeom>
          <a:noFill/>
          <a:ln w="9525">
            <a:solidFill>
              <a:schemeClr val="tx1"/>
            </a:solidFill>
            <a:round/>
            <a:headEnd/>
            <a:tailEnd/>
          </a:ln>
          <a:effectLst/>
        </p:spPr>
        <p:txBody>
          <a:bodyPr wrap="none" anchor="ctr"/>
          <a:lstStyle/>
          <a:p>
            <a:endParaRPr lang="zh-CN" altLang="en-US"/>
          </a:p>
        </p:txBody>
      </p:sp>
      <p:sp>
        <p:nvSpPr>
          <p:cNvPr id="125988" name="Line 36"/>
          <p:cNvSpPr>
            <a:spLocks noChangeShapeType="1"/>
          </p:cNvSpPr>
          <p:nvPr/>
        </p:nvSpPr>
        <p:spPr bwMode="auto">
          <a:xfrm flipH="1">
            <a:off x="1042047" y="3890666"/>
            <a:ext cx="146857" cy="258985"/>
          </a:xfrm>
          <a:prstGeom prst="line">
            <a:avLst/>
          </a:prstGeom>
          <a:noFill/>
          <a:ln w="9525">
            <a:solidFill>
              <a:schemeClr val="tx1"/>
            </a:solidFill>
            <a:round/>
            <a:headEnd/>
            <a:tailEnd/>
          </a:ln>
          <a:effectLst/>
        </p:spPr>
        <p:txBody>
          <a:bodyPr wrap="none" anchor="ctr"/>
          <a:lstStyle/>
          <a:p>
            <a:endParaRPr lang="zh-CN" altLang="en-US"/>
          </a:p>
        </p:txBody>
      </p:sp>
      <p:sp>
        <p:nvSpPr>
          <p:cNvPr id="125979" name="Text Box 27"/>
          <p:cNvSpPr txBox="1">
            <a:spLocks noChangeArrowheads="1"/>
          </p:cNvSpPr>
          <p:nvPr/>
        </p:nvSpPr>
        <p:spPr bwMode="auto">
          <a:xfrm>
            <a:off x="2136649" y="4796135"/>
            <a:ext cx="290750" cy="461665"/>
          </a:xfrm>
          <a:prstGeom prst="rect">
            <a:avLst/>
          </a:prstGeom>
          <a:noFill/>
          <a:ln w="9525">
            <a:noFill/>
            <a:miter lim="800000"/>
            <a:headEnd/>
            <a:tailEnd/>
          </a:ln>
          <a:effectLst/>
        </p:spPr>
        <p:txBody>
          <a:bodyPr>
            <a:spAutoFit/>
          </a:bodyPr>
          <a:lstStyle/>
          <a:p>
            <a:pPr algn="l"/>
            <a:r>
              <a:rPr lang="en-US" altLang="zh-CN" b="1" dirty="0">
                <a:latin typeface="Comic Sans MS" pitchFamily="66" charset="0"/>
              </a:rPr>
              <a:t>d</a:t>
            </a:r>
          </a:p>
        </p:txBody>
      </p:sp>
      <p:sp>
        <p:nvSpPr>
          <p:cNvPr id="125991" name="Text Box 39"/>
          <p:cNvSpPr txBox="1">
            <a:spLocks noChangeArrowheads="1"/>
          </p:cNvSpPr>
          <p:nvPr/>
        </p:nvSpPr>
        <p:spPr bwMode="auto">
          <a:xfrm>
            <a:off x="2111781" y="3465287"/>
            <a:ext cx="436125" cy="461665"/>
          </a:xfrm>
          <a:prstGeom prst="rect">
            <a:avLst/>
          </a:prstGeom>
          <a:noFill/>
          <a:ln w="9525">
            <a:noFill/>
            <a:miter lim="800000"/>
            <a:headEnd/>
            <a:tailEnd/>
          </a:ln>
          <a:effectLst/>
        </p:spPr>
        <p:txBody>
          <a:bodyPr>
            <a:spAutoFit/>
          </a:bodyPr>
          <a:lstStyle/>
          <a:p>
            <a:pPr algn="l"/>
            <a:r>
              <a:rPr lang="en-US" altLang="zh-CN" b="1" dirty="0">
                <a:latin typeface="Comic Sans MS" pitchFamily="66" charset="0"/>
              </a:rPr>
              <a:t>B</a:t>
            </a:r>
          </a:p>
        </p:txBody>
      </p:sp>
      <p:sp>
        <p:nvSpPr>
          <p:cNvPr id="125992" name="Line 40"/>
          <p:cNvSpPr>
            <a:spLocks noChangeShapeType="1"/>
          </p:cNvSpPr>
          <p:nvPr/>
        </p:nvSpPr>
        <p:spPr bwMode="auto">
          <a:xfrm flipH="1" flipV="1">
            <a:off x="2300050" y="3916362"/>
            <a:ext cx="10949" cy="930277"/>
          </a:xfrm>
          <a:prstGeom prst="line">
            <a:avLst/>
          </a:prstGeom>
          <a:noFill/>
          <a:ln w="9525">
            <a:solidFill>
              <a:schemeClr val="tx1"/>
            </a:solidFill>
            <a:round/>
            <a:headEnd/>
            <a:tailEnd/>
          </a:ln>
          <a:effectLst/>
        </p:spPr>
        <p:txBody>
          <a:bodyPr wrap="none" anchor="ctr"/>
          <a:lstStyle/>
          <a:p>
            <a:endParaRPr lang="zh-CN" altLang="en-US"/>
          </a:p>
        </p:txBody>
      </p:sp>
      <p:sp>
        <p:nvSpPr>
          <p:cNvPr id="125995" name="Text Box 43"/>
          <p:cNvSpPr txBox="1">
            <a:spLocks noChangeArrowheads="1"/>
          </p:cNvSpPr>
          <p:nvPr/>
        </p:nvSpPr>
        <p:spPr bwMode="auto">
          <a:xfrm>
            <a:off x="1569906" y="2209800"/>
            <a:ext cx="381000" cy="461665"/>
          </a:xfrm>
          <a:prstGeom prst="rect">
            <a:avLst/>
          </a:prstGeom>
          <a:noFill/>
          <a:ln w="9525">
            <a:noFill/>
            <a:miter lim="800000"/>
            <a:headEnd/>
            <a:tailEnd/>
          </a:ln>
          <a:effectLst/>
        </p:spPr>
        <p:txBody>
          <a:bodyPr>
            <a:spAutoFit/>
          </a:bodyPr>
          <a:lstStyle/>
          <a:p>
            <a:pPr algn="l"/>
            <a:r>
              <a:rPr lang="en-US" altLang="zh-CN" b="1" dirty="0">
                <a:latin typeface="Comic Sans MS" pitchFamily="66" charset="0"/>
              </a:rPr>
              <a:t>S</a:t>
            </a:r>
          </a:p>
        </p:txBody>
      </p:sp>
      <p:sp>
        <p:nvSpPr>
          <p:cNvPr id="125996" name="Freeform 44"/>
          <p:cNvSpPr>
            <a:spLocks/>
          </p:cNvSpPr>
          <p:nvPr/>
        </p:nvSpPr>
        <p:spPr bwMode="auto">
          <a:xfrm>
            <a:off x="562525" y="2713209"/>
            <a:ext cx="1188356" cy="2198392"/>
          </a:xfrm>
          <a:custGeom>
            <a:avLst/>
            <a:gdLst/>
            <a:ahLst/>
            <a:cxnLst>
              <a:cxn ang="0">
                <a:pos x="912" y="0"/>
              </a:cxn>
              <a:cxn ang="0">
                <a:pos x="192" y="384"/>
              </a:cxn>
              <a:cxn ang="0">
                <a:pos x="0" y="1584"/>
              </a:cxn>
            </a:cxnLst>
            <a:rect l="0" t="0" r="r" b="b"/>
            <a:pathLst>
              <a:path w="912" h="1584">
                <a:moveTo>
                  <a:pt x="912" y="0"/>
                </a:moveTo>
                <a:cubicBezTo>
                  <a:pt x="628" y="60"/>
                  <a:pt x="344" y="120"/>
                  <a:pt x="192" y="384"/>
                </a:cubicBezTo>
                <a:cubicBezTo>
                  <a:pt x="40" y="648"/>
                  <a:pt x="20" y="1116"/>
                  <a:pt x="0" y="1584"/>
                </a:cubicBezTo>
              </a:path>
            </a:pathLst>
          </a:custGeom>
          <a:noFill/>
          <a:ln w="9525">
            <a:solidFill>
              <a:schemeClr val="tx1"/>
            </a:solidFill>
            <a:round/>
            <a:headEnd/>
            <a:tailEnd/>
          </a:ln>
          <a:effectLst/>
        </p:spPr>
        <p:txBody>
          <a:bodyPr wrap="none" anchor="ctr"/>
          <a:lstStyle/>
          <a:p>
            <a:endParaRPr lang="zh-CN" altLang="en-US"/>
          </a:p>
        </p:txBody>
      </p:sp>
      <p:sp>
        <p:nvSpPr>
          <p:cNvPr id="125997" name="Line 45"/>
          <p:cNvSpPr>
            <a:spLocks noChangeShapeType="1"/>
          </p:cNvSpPr>
          <p:nvPr/>
        </p:nvSpPr>
        <p:spPr bwMode="auto">
          <a:xfrm flipH="1" flipV="1">
            <a:off x="1827081" y="2713209"/>
            <a:ext cx="3998" cy="2133430"/>
          </a:xfrm>
          <a:prstGeom prst="line">
            <a:avLst/>
          </a:prstGeom>
          <a:noFill/>
          <a:ln w="9525">
            <a:solidFill>
              <a:schemeClr val="tx1"/>
            </a:solidFill>
            <a:round/>
            <a:headEnd/>
            <a:tailEnd/>
          </a:ln>
          <a:effectLst/>
        </p:spPr>
        <p:txBody>
          <a:bodyPr wrap="none" anchor="ctr"/>
          <a:lstStyle/>
          <a:p>
            <a:endParaRPr lang="zh-CN" altLang="en-US"/>
          </a:p>
        </p:txBody>
      </p:sp>
      <p:sp>
        <p:nvSpPr>
          <p:cNvPr id="125998" name="Freeform 46"/>
          <p:cNvSpPr>
            <a:spLocks/>
          </p:cNvSpPr>
          <p:nvPr/>
        </p:nvSpPr>
        <p:spPr bwMode="auto">
          <a:xfrm>
            <a:off x="1903281" y="2713209"/>
            <a:ext cx="851031" cy="2133430"/>
          </a:xfrm>
          <a:custGeom>
            <a:avLst/>
            <a:gdLst/>
            <a:ahLst/>
            <a:cxnLst>
              <a:cxn ang="0">
                <a:pos x="0" y="0"/>
              </a:cxn>
              <a:cxn ang="0">
                <a:pos x="480" y="384"/>
              </a:cxn>
              <a:cxn ang="0">
                <a:pos x="672" y="1584"/>
              </a:cxn>
            </a:cxnLst>
            <a:rect l="0" t="0" r="r" b="b"/>
            <a:pathLst>
              <a:path w="672" h="1584">
                <a:moveTo>
                  <a:pt x="0" y="0"/>
                </a:moveTo>
                <a:cubicBezTo>
                  <a:pt x="184" y="60"/>
                  <a:pt x="368" y="120"/>
                  <a:pt x="480" y="384"/>
                </a:cubicBezTo>
                <a:cubicBezTo>
                  <a:pt x="592" y="648"/>
                  <a:pt x="632" y="1116"/>
                  <a:pt x="672" y="1584"/>
                </a:cubicBezTo>
              </a:path>
            </a:pathLst>
          </a:custGeom>
          <a:noFill/>
          <a:ln w="9525">
            <a:solidFill>
              <a:schemeClr val="tx1"/>
            </a:solidFill>
            <a:round/>
            <a:headEnd/>
            <a:tailEnd/>
          </a:ln>
          <a:effectLst/>
        </p:spPr>
        <p:txBody>
          <a:bodyPr wrap="none" anchor="ctr"/>
          <a:lstStyle/>
          <a:p>
            <a:endParaRPr lang="zh-CN" altLang="en-US"/>
          </a:p>
        </p:txBody>
      </p:sp>
      <p:sp>
        <p:nvSpPr>
          <p:cNvPr id="126000" name="Line 48"/>
          <p:cNvSpPr>
            <a:spLocks noChangeShapeType="1"/>
          </p:cNvSpPr>
          <p:nvPr/>
        </p:nvSpPr>
        <p:spPr bwMode="auto">
          <a:xfrm flipH="1">
            <a:off x="1369881" y="2713209"/>
            <a:ext cx="381000" cy="762000"/>
          </a:xfrm>
          <a:prstGeom prst="line">
            <a:avLst/>
          </a:prstGeom>
          <a:noFill/>
          <a:ln w="9525">
            <a:solidFill>
              <a:schemeClr val="tx1"/>
            </a:solidFill>
            <a:round/>
            <a:headEnd/>
            <a:tailEnd/>
          </a:ln>
          <a:effectLst/>
        </p:spPr>
        <p:txBody>
          <a:bodyPr wrap="none" anchor="ctr"/>
          <a:lstStyle/>
          <a:p>
            <a:endParaRPr lang="zh-CN" altLang="en-US"/>
          </a:p>
        </p:txBody>
      </p:sp>
      <p:sp>
        <p:nvSpPr>
          <p:cNvPr id="126001" name="Line 49"/>
          <p:cNvSpPr>
            <a:spLocks noChangeShapeType="1"/>
          </p:cNvSpPr>
          <p:nvPr/>
        </p:nvSpPr>
        <p:spPr bwMode="auto">
          <a:xfrm>
            <a:off x="1903281" y="2713209"/>
            <a:ext cx="381000" cy="762000"/>
          </a:xfrm>
          <a:prstGeom prst="line">
            <a:avLst/>
          </a:prstGeom>
          <a:noFill/>
          <a:ln w="9525">
            <a:solidFill>
              <a:schemeClr val="tx1"/>
            </a:solidFill>
            <a:round/>
            <a:headEnd/>
            <a:tailEnd/>
          </a:ln>
          <a:effectLst/>
        </p:spPr>
        <p:txBody>
          <a:bodyPr wrap="none" anchor="ctr"/>
          <a:lstStyle/>
          <a:p>
            <a:endParaRPr lang="zh-CN" altLang="en-US"/>
          </a:p>
        </p:txBody>
      </p:sp>
      <p:sp>
        <p:nvSpPr>
          <p:cNvPr id="126002" name="Text Box 50"/>
          <p:cNvSpPr txBox="1">
            <a:spLocks noChangeArrowheads="1"/>
          </p:cNvSpPr>
          <p:nvPr/>
        </p:nvSpPr>
        <p:spPr bwMode="auto">
          <a:xfrm>
            <a:off x="3179478" y="4884422"/>
            <a:ext cx="6096000" cy="523220"/>
          </a:xfrm>
          <a:prstGeom prst="rect">
            <a:avLst/>
          </a:prstGeom>
          <a:noFill/>
          <a:ln w="9525">
            <a:noFill/>
            <a:miter lim="800000"/>
            <a:headEnd/>
            <a:tailEnd/>
          </a:ln>
          <a:effectLst/>
        </p:spPr>
        <p:txBody>
          <a:bodyPr>
            <a:spAutoFit/>
          </a:bodyPr>
          <a:lstStyle/>
          <a:p>
            <a:pPr algn="l"/>
            <a:r>
              <a:rPr lang="zh-CN" altLang="en-US" sz="2800" dirty="0">
                <a:solidFill>
                  <a:srgbClr val="00B0F0"/>
                </a:solidFill>
                <a:latin typeface="方正舒体" pitchFamily="2" charset="-122"/>
                <a:ea typeface="方正舒体" pitchFamily="2" charset="-122"/>
              </a:rPr>
              <a:t>分析符号串</a:t>
            </a:r>
            <a:r>
              <a:rPr lang="en-US" altLang="zh-CN" sz="2800" dirty="0" err="1">
                <a:solidFill>
                  <a:srgbClr val="00B0F0"/>
                </a:solidFill>
                <a:latin typeface="方正舒体" pitchFamily="2" charset="-122"/>
                <a:ea typeface="方正舒体" pitchFamily="2" charset="-122"/>
              </a:rPr>
              <a:t>abbcde</a:t>
            </a:r>
            <a:r>
              <a:rPr lang="zh-CN" altLang="en-US" sz="2800" dirty="0">
                <a:solidFill>
                  <a:srgbClr val="00B0F0"/>
                </a:solidFill>
                <a:latin typeface="方正舒体" pitchFamily="2" charset="-122"/>
                <a:ea typeface="方正舒体" pitchFamily="2" charset="-122"/>
              </a:rPr>
              <a:t>是否</a:t>
            </a:r>
            <a:r>
              <a:rPr lang="en-US" altLang="zh-CN" sz="2800" dirty="0">
                <a:solidFill>
                  <a:srgbClr val="00B0F0"/>
                </a:solidFill>
                <a:latin typeface="方正舒体" pitchFamily="2" charset="-122"/>
                <a:ea typeface="方正舒体" pitchFamily="2" charset="-122"/>
              </a:rPr>
              <a:t>G[S]</a:t>
            </a:r>
            <a:r>
              <a:rPr lang="zh-CN" altLang="en-US" sz="2800" dirty="0">
                <a:solidFill>
                  <a:srgbClr val="00B0F0"/>
                </a:solidFill>
                <a:latin typeface="方正舒体" pitchFamily="2" charset="-122"/>
                <a:ea typeface="方正舒体" pitchFamily="2" charset="-122"/>
              </a:rPr>
              <a:t>的句子</a:t>
            </a:r>
          </a:p>
        </p:txBody>
      </p:sp>
      <p:sp>
        <p:nvSpPr>
          <p:cNvPr id="125978" name="Text Box 26"/>
          <p:cNvSpPr txBox="1">
            <a:spLocks noChangeArrowheads="1"/>
          </p:cNvSpPr>
          <p:nvPr/>
        </p:nvSpPr>
        <p:spPr bwMode="auto">
          <a:xfrm>
            <a:off x="1646106" y="4800600"/>
            <a:ext cx="304800" cy="461963"/>
          </a:xfrm>
          <a:prstGeom prst="rect">
            <a:avLst/>
          </a:prstGeom>
          <a:noFill/>
          <a:ln w="9525">
            <a:noFill/>
            <a:miter lim="800000"/>
            <a:headEnd/>
            <a:tailEnd/>
          </a:ln>
          <a:effectLst/>
        </p:spPr>
        <p:txBody>
          <a:bodyPr>
            <a:spAutoFit/>
          </a:bodyPr>
          <a:lstStyle/>
          <a:p>
            <a:pPr algn="l"/>
            <a:r>
              <a:rPr lang="en-US" altLang="zh-CN" b="1" dirty="0">
                <a:latin typeface="Comic Sans MS" pitchFamily="66" charset="0"/>
              </a:rPr>
              <a:t>c</a:t>
            </a:r>
          </a:p>
        </p:txBody>
      </p:sp>
      <p:sp>
        <p:nvSpPr>
          <p:cNvPr id="126021" name="Text Box 69"/>
          <p:cNvSpPr txBox="1">
            <a:spLocks noChangeArrowheads="1"/>
          </p:cNvSpPr>
          <p:nvPr/>
        </p:nvSpPr>
        <p:spPr bwMode="auto">
          <a:xfrm>
            <a:off x="914400" y="5592763"/>
            <a:ext cx="381000" cy="461665"/>
          </a:xfrm>
          <a:prstGeom prst="rect">
            <a:avLst/>
          </a:prstGeom>
          <a:noFill/>
          <a:ln w="9525">
            <a:noFill/>
            <a:miter lim="800000"/>
            <a:headEnd/>
            <a:tailEnd/>
          </a:ln>
          <a:effectLst/>
        </p:spPr>
        <p:txBody>
          <a:bodyPr>
            <a:spAutoFit/>
          </a:bodyPr>
          <a:lstStyle/>
          <a:p>
            <a:pPr algn="l"/>
            <a:r>
              <a:rPr lang="en-US" altLang="zh-CN" b="1" dirty="0">
                <a:latin typeface="Comic Sans MS" pitchFamily="66" charset="0"/>
              </a:rPr>
              <a:t>S</a:t>
            </a:r>
          </a:p>
        </p:txBody>
      </p:sp>
      <p:sp>
        <p:nvSpPr>
          <p:cNvPr id="126022" name="Rectangle 70"/>
          <p:cNvSpPr>
            <a:spLocks noChangeArrowheads="1"/>
          </p:cNvSpPr>
          <p:nvPr/>
        </p:nvSpPr>
        <p:spPr bwMode="auto">
          <a:xfrm>
            <a:off x="1219200" y="5592763"/>
            <a:ext cx="509588" cy="461665"/>
          </a:xfrm>
          <a:prstGeom prst="rect">
            <a:avLst/>
          </a:prstGeom>
          <a:noFill/>
          <a:ln w="9525">
            <a:noFill/>
            <a:miter lim="800000"/>
            <a:headEnd/>
            <a:tailEnd/>
          </a:ln>
          <a:effectLst/>
        </p:spPr>
        <p:txBody>
          <a:bodyPr>
            <a:spAutoFit/>
          </a:bodyPr>
          <a:lstStyle/>
          <a:p>
            <a:pPr algn="l">
              <a:spcBef>
                <a:spcPct val="0"/>
              </a:spcBef>
            </a:pPr>
            <a:r>
              <a:rPr lang="en-US" altLang="zh-CN" b="1">
                <a:latin typeface="Comic Sans MS" pitchFamily="66" charset="0"/>
                <a:sym typeface="Symbol" pitchFamily="18" charset="2"/>
              </a:rPr>
              <a:t></a:t>
            </a:r>
          </a:p>
        </p:txBody>
      </p:sp>
      <p:sp>
        <p:nvSpPr>
          <p:cNvPr id="126023" name="Text Box 71"/>
          <p:cNvSpPr txBox="1">
            <a:spLocks noChangeArrowheads="1"/>
          </p:cNvSpPr>
          <p:nvPr/>
        </p:nvSpPr>
        <p:spPr bwMode="auto">
          <a:xfrm>
            <a:off x="1676399" y="5592763"/>
            <a:ext cx="1166813" cy="461665"/>
          </a:xfrm>
          <a:prstGeom prst="rect">
            <a:avLst/>
          </a:prstGeom>
          <a:noFill/>
          <a:ln w="9525">
            <a:noFill/>
            <a:miter lim="800000"/>
            <a:headEnd/>
            <a:tailEnd/>
          </a:ln>
          <a:effectLst/>
        </p:spPr>
        <p:txBody>
          <a:bodyPr wrap="square">
            <a:spAutoFit/>
          </a:bodyPr>
          <a:lstStyle/>
          <a:p>
            <a:pPr algn="l"/>
            <a:r>
              <a:rPr lang="en-US" altLang="zh-CN" b="1" dirty="0" err="1">
                <a:latin typeface="Comic Sans MS" pitchFamily="66" charset="0"/>
              </a:rPr>
              <a:t>aAcBe</a:t>
            </a:r>
            <a:endParaRPr lang="en-US" altLang="zh-CN" b="1" dirty="0">
              <a:latin typeface="Comic Sans MS" pitchFamily="66" charset="0"/>
            </a:endParaRPr>
          </a:p>
        </p:txBody>
      </p:sp>
      <p:sp>
        <p:nvSpPr>
          <p:cNvPr id="126024" name="Rectangle 72"/>
          <p:cNvSpPr>
            <a:spLocks noChangeArrowheads="1"/>
          </p:cNvSpPr>
          <p:nvPr/>
        </p:nvSpPr>
        <p:spPr bwMode="auto">
          <a:xfrm>
            <a:off x="2767013" y="5562600"/>
            <a:ext cx="509587" cy="461665"/>
          </a:xfrm>
          <a:prstGeom prst="rect">
            <a:avLst/>
          </a:prstGeom>
          <a:noFill/>
          <a:ln w="9525">
            <a:noFill/>
            <a:miter lim="800000"/>
            <a:headEnd/>
            <a:tailEnd/>
          </a:ln>
          <a:effectLst/>
        </p:spPr>
        <p:txBody>
          <a:bodyPr>
            <a:spAutoFit/>
          </a:bodyPr>
          <a:lstStyle/>
          <a:p>
            <a:pPr algn="l">
              <a:spcBef>
                <a:spcPct val="0"/>
              </a:spcBef>
            </a:pPr>
            <a:r>
              <a:rPr lang="en-US" altLang="zh-CN" b="1" dirty="0">
                <a:latin typeface="Comic Sans MS" pitchFamily="66" charset="0"/>
                <a:sym typeface="Symbol" pitchFamily="18" charset="2"/>
              </a:rPr>
              <a:t></a:t>
            </a:r>
          </a:p>
        </p:txBody>
      </p:sp>
      <p:sp>
        <p:nvSpPr>
          <p:cNvPr id="126025" name="Text Box 73"/>
          <p:cNvSpPr txBox="1">
            <a:spLocks noChangeArrowheads="1"/>
          </p:cNvSpPr>
          <p:nvPr/>
        </p:nvSpPr>
        <p:spPr bwMode="auto">
          <a:xfrm>
            <a:off x="3276600" y="5592763"/>
            <a:ext cx="1524000" cy="461665"/>
          </a:xfrm>
          <a:prstGeom prst="rect">
            <a:avLst/>
          </a:prstGeom>
          <a:noFill/>
          <a:ln w="9525">
            <a:noFill/>
            <a:miter lim="800000"/>
            <a:headEnd/>
            <a:tailEnd/>
          </a:ln>
          <a:effectLst/>
        </p:spPr>
        <p:txBody>
          <a:bodyPr>
            <a:spAutoFit/>
          </a:bodyPr>
          <a:lstStyle/>
          <a:p>
            <a:pPr algn="l"/>
            <a:r>
              <a:rPr lang="en-US" altLang="zh-CN" b="1" dirty="0" err="1">
                <a:latin typeface="Comic Sans MS" pitchFamily="66" charset="0"/>
              </a:rPr>
              <a:t>aAcde</a:t>
            </a:r>
            <a:endParaRPr lang="en-US" altLang="zh-CN" b="1" dirty="0">
              <a:latin typeface="Comic Sans MS" pitchFamily="66" charset="0"/>
            </a:endParaRPr>
          </a:p>
        </p:txBody>
      </p:sp>
      <p:sp>
        <p:nvSpPr>
          <p:cNvPr id="126026" name="Rectangle 74"/>
          <p:cNvSpPr>
            <a:spLocks noChangeArrowheads="1"/>
          </p:cNvSpPr>
          <p:nvPr/>
        </p:nvSpPr>
        <p:spPr bwMode="auto">
          <a:xfrm>
            <a:off x="4343400" y="5562600"/>
            <a:ext cx="509587" cy="461665"/>
          </a:xfrm>
          <a:prstGeom prst="rect">
            <a:avLst/>
          </a:prstGeom>
          <a:noFill/>
          <a:ln w="9525">
            <a:noFill/>
            <a:miter lim="800000"/>
            <a:headEnd/>
            <a:tailEnd/>
          </a:ln>
          <a:effectLst/>
        </p:spPr>
        <p:txBody>
          <a:bodyPr>
            <a:spAutoFit/>
          </a:bodyPr>
          <a:lstStyle/>
          <a:p>
            <a:pPr algn="l">
              <a:spcBef>
                <a:spcPct val="0"/>
              </a:spcBef>
            </a:pPr>
            <a:r>
              <a:rPr lang="en-US" altLang="zh-CN" b="1">
                <a:latin typeface="Comic Sans MS" pitchFamily="66" charset="0"/>
                <a:sym typeface="Symbol" pitchFamily="18" charset="2"/>
              </a:rPr>
              <a:t></a:t>
            </a:r>
          </a:p>
        </p:txBody>
      </p:sp>
      <p:sp>
        <p:nvSpPr>
          <p:cNvPr id="126027" name="Text Box 75"/>
          <p:cNvSpPr txBox="1">
            <a:spLocks noChangeArrowheads="1"/>
          </p:cNvSpPr>
          <p:nvPr/>
        </p:nvSpPr>
        <p:spPr bwMode="auto">
          <a:xfrm>
            <a:off x="4800600" y="5592763"/>
            <a:ext cx="1676400" cy="461665"/>
          </a:xfrm>
          <a:prstGeom prst="rect">
            <a:avLst/>
          </a:prstGeom>
          <a:noFill/>
          <a:ln w="9525">
            <a:noFill/>
            <a:miter lim="800000"/>
            <a:headEnd/>
            <a:tailEnd/>
          </a:ln>
          <a:effectLst/>
        </p:spPr>
        <p:txBody>
          <a:bodyPr>
            <a:spAutoFit/>
          </a:bodyPr>
          <a:lstStyle/>
          <a:p>
            <a:pPr algn="l"/>
            <a:r>
              <a:rPr lang="en-US" altLang="zh-CN" b="1" dirty="0" err="1">
                <a:latin typeface="Comic Sans MS" pitchFamily="66" charset="0"/>
              </a:rPr>
              <a:t>aAbcde</a:t>
            </a:r>
            <a:endParaRPr lang="en-US" altLang="zh-CN" b="1" dirty="0">
              <a:latin typeface="Comic Sans MS" pitchFamily="66" charset="0"/>
            </a:endParaRPr>
          </a:p>
        </p:txBody>
      </p:sp>
      <p:sp>
        <p:nvSpPr>
          <p:cNvPr id="126028" name="Rectangle 76"/>
          <p:cNvSpPr>
            <a:spLocks noChangeArrowheads="1"/>
          </p:cNvSpPr>
          <p:nvPr/>
        </p:nvSpPr>
        <p:spPr bwMode="auto">
          <a:xfrm>
            <a:off x="6164747" y="5562600"/>
            <a:ext cx="509587" cy="461665"/>
          </a:xfrm>
          <a:prstGeom prst="rect">
            <a:avLst/>
          </a:prstGeom>
          <a:noFill/>
          <a:ln w="9525">
            <a:noFill/>
            <a:miter lim="800000"/>
            <a:headEnd/>
            <a:tailEnd/>
          </a:ln>
          <a:effectLst/>
        </p:spPr>
        <p:txBody>
          <a:bodyPr>
            <a:spAutoFit/>
          </a:bodyPr>
          <a:lstStyle/>
          <a:p>
            <a:pPr algn="l">
              <a:spcBef>
                <a:spcPct val="0"/>
              </a:spcBef>
            </a:pPr>
            <a:r>
              <a:rPr lang="en-US" altLang="zh-CN" b="1" dirty="0">
                <a:latin typeface="Comic Sans MS" pitchFamily="66" charset="0"/>
                <a:sym typeface="Symbol" pitchFamily="18" charset="2"/>
              </a:rPr>
              <a:t></a:t>
            </a:r>
          </a:p>
        </p:txBody>
      </p:sp>
      <p:sp>
        <p:nvSpPr>
          <p:cNvPr id="126029" name="Text Box 77"/>
          <p:cNvSpPr txBox="1">
            <a:spLocks noChangeArrowheads="1"/>
          </p:cNvSpPr>
          <p:nvPr/>
        </p:nvSpPr>
        <p:spPr bwMode="auto">
          <a:xfrm>
            <a:off x="6681787" y="5592763"/>
            <a:ext cx="1319213" cy="461665"/>
          </a:xfrm>
          <a:prstGeom prst="rect">
            <a:avLst/>
          </a:prstGeom>
          <a:noFill/>
          <a:ln w="9525">
            <a:noFill/>
            <a:miter lim="800000"/>
            <a:headEnd/>
            <a:tailEnd/>
          </a:ln>
          <a:effectLst/>
        </p:spPr>
        <p:txBody>
          <a:bodyPr wrap="square">
            <a:spAutoFit/>
          </a:bodyPr>
          <a:lstStyle/>
          <a:p>
            <a:pPr algn="l"/>
            <a:r>
              <a:rPr lang="en-US" altLang="zh-CN" b="1" dirty="0" err="1">
                <a:latin typeface="Comic Sans MS" pitchFamily="66" charset="0"/>
              </a:rPr>
              <a:t>abbcde</a:t>
            </a:r>
            <a:endParaRPr lang="en-US" altLang="zh-CN" b="1" dirty="0">
              <a:latin typeface="Comic Sans MS" pitchFamily="66" charset="0"/>
            </a:endParaRPr>
          </a:p>
        </p:txBody>
      </p:sp>
      <p:sp>
        <p:nvSpPr>
          <p:cNvPr id="125984" name="Text Box 32"/>
          <p:cNvSpPr txBox="1">
            <a:spLocks noChangeArrowheads="1"/>
          </p:cNvSpPr>
          <p:nvPr/>
        </p:nvSpPr>
        <p:spPr bwMode="auto">
          <a:xfrm>
            <a:off x="3319463" y="1312863"/>
            <a:ext cx="5138292" cy="338554"/>
          </a:xfrm>
          <a:prstGeom prst="rect">
            <a:avLst/>
          </a:prstGeom>
          <a:noFill/>
          <a:ln w="9525">
            <a:noFill/>
            <a:miter lim="800000"/>
            <a:headEnd/>
            <a:tailEnd/>
          </a:ln>
          <a:effectLst/>
        </p:spPr>
        <p:txBody>
          <a:bodyPr wrap="square">
            <a:spAutoFit/>
          </a:bodyPr>
          <a:lstStyle/>
          <a:p>
            <a:pPr algn="l"/>
            <a:r>
              <a:rPr lang="en-US" altLang="zh-CN" sz="1600" b="1" dirty="0">
                <a:latin typeface="Comic Sans MS" pitchFamily="66" charset="0"/>
              </a:rPr>
              <a:t> 3</a:t>
            </a:r>
            <a:r>
              <a:rPr lang="zh-CN" altLang="en-US" sz="1600" b="1" dirty="0">
                <a:latin typeface="Comic Sans MS" pitchFamily="66" charset="0"/>
              </a:rPr>
              <a:t>）   </a:t>
            </a:r>
            <a:r>
              <a:rPr lang="en-US" altLang="zh-CN" sz="1600" b="1" dirty="0" smtClean="0">
                <a:latin typeface="Comic Sans MS" pitchFamily="66" charset="0"/>
              </a:rPr>
              <a:t>$ab           </a:t>
            </a:r>
            <a:r>
              <a:rPr lang="en-US" altLang="zh-CN" sz="1600" b="1" dirty="0" err="1" smtClean="0">
                <a:latin typeface="Comic Sans MS" pitchFamily="66" charset="0"/>
              </a:rPr>
              <a:t>bcde</a:t>
            </a:r>
            <a:r>
              <a:rPr lang="en-US" altLang="zh-CN" sz="1600" b="1" dirty="0" smtClean="0">
                <a:latin typeface="Comic Sans MS" pitchFamily="66" charset="0"/>
              </a:rPr>
              <a:t>$           </a:t>
            </a:r>
            <a:r>
              <a:rPr lang="zh-CN" altLang="en-US" sz="1600" b="1" dirty="0">
                <a:latin typeface="Comic Sans MS" pitchFamily="66" charset="0"/>
              </a:rPr>
              <a:t>归约</a:t>
            </a:r>
            <a:r>
              <a:rPr lang="en-US" altLang="zh-CN" sz="1600" b="1" dirty="0">
                <a:latin typeface="Comic Sans MS" pitchFamily="66" charset="0"/>
              </a:rPr>
              <a:t>(</a:t>
            </a:r>
            <a:r>
              <a:rPr lang="en-US" altLang="zh-CN" sz="1600" b="1" dirty="0" err="1">
                <a:latin typeface="Comic Sans MS" pitchFamily="66" charset="0"/>
              </a:rPr>
              <a:t>A→b</a:t>
            </a:r>
            <a:r>
              <a:rPr lang="en-US" altLang="zh-CN" sz="1600" b="1" dirty="0">
                <a:latin typeface="Comic Sans MS" pitchFamily="66" charset="0"/>
              </a:rPr>
              <a:t>)</a:t>
            </a:r>
          </a:p>
        </p:txBody>
      </p:sp>
      <p:sp>
        <p:nvSpPr>
          <p:cNvPr id="125989" name="Text Box 37"/>
          <p:cNvSpPr txBox="1">
            <a:spLocks noChangeArrowheads="1"/>
          </p:cNvSpPr>
          <p:nvPr/>
        </p:nvSpPr>
        <p:spPr bwMode="auto">
          <a:xfrm>
            <a:off x="3293778" y="1962024"/>
            <a:ext cx="5163977" cy="338554"/>
          </a:xfrm>
          <a:prstGeom prst="rect">
            <a:avLst/>
          </a:prstGeom>
          <a:noFill/>
          <a:ln w="9525">
            <a:noFill/>
            <a:miter lim="800000"/>
            <a:headEnd/>
            <a:tailEnd/>
          </a:ln>
          <a:effectLst/>
        </p:spPr>
        <p:txBody>
          <a:bodyPr wrap="square">
            <a:spAutoFit/>
          </a:bodyPr>
          <a:lstStyle/>
          <a:p>
            <a:pPr algn="l"/>
            <a:r>
              <a:rPr lang="en-US" altLang="zh-CN" sz="1600" b="1" dirty="0">
                <a:latin typeface="Comic Sans MS" pitchFamily="66" charset="0"/>
              </a:rPr>
              <a:t> 5</a:t>
            </a:r>
            <a:r>
              <a:rPr lang="zh-CN" altLang="en-US" sz="1600" b="1" dirty="0">
                <a:latin typeface="Comic Sans MS" pitchFamily="66" charset="0"/>
              </a:rPr>
              <a:t>）   </a:t>
            </a:r>
            <a:r>
              <a:rPr lang="en-US" altLang="zh-CN" sz="1600" b="1" dirty="0" smtClean="0">
                <a:latin typeface="Comic Sans MS" pitchFamily="66" charset="0"/>
              </a:rPr>
              <a:t>$</a:t>
            </a:r>
            <a:r>
              <a:rPr lang="en-US" altLang="zh-CN" sz="1600" b="1" dirty="0" err="1" smtClean="0">
                <a:latin typeface="Comic Sans MS" pitchFamily="66" charset="0"/>
              </a:rPr>
              <a:t>aAb</a:t>
            </a:r>
            <a:r>
              <a:rPr lang="en-US" altLang="zh-CN" sz="1600" b="1" dirty="0" smtClean="0">
                <a:latin typeface="Comic Sans MS" pitchFamily="66" charset="0"/>
              </a:rPr>
              <a:t>          </a:t>
            </a:r>
            <a:r>
              <a:rPr lang="en-US" altLang="zh-CN" sz="1600" b="1" dirty="0" err="1" smtClean="0">
                <a:latin typeface="Comic Sans MS" pitchFamily="66" charset="0"/>
              </a:rPr>
              <a:t>cde</a:t>
            </a:r>
            <a:r>
              <a:rPr lang="en-US" altLang="zh-CN" sz="1600" b="1" dirty="0" smtClean="0">
                <a:latin typeface="Comic Sans MS" pitchFamily="66" charset="0"/>
              </a:rPr>
              <a:t>$            </a:t>
            </a:r>
            <a:r>
              <a:rPr lang="zh-CN" altLang="en-US" sz="1600" b="1" dirty="0">
                <a:latin typeface="Comic Sans MS" pitchFamily="66" charset="0"/>
              </a:rPr>
              <a:t>归约</a:t>
            </a:r>
            <a:r>
              <a:rPr lang="en-US" altLang="zh-CN" sz="1600" b="1" dirty="0">
                <a:latin typeface="Comic Sans MS" pitchFamily="66" charset="0"/>
              </a:rPr>
              <a:t>(</a:t>
            </a:r>
            <a:r>
              <a:rPr lang="en-US" altLang="zh-CN" sz="1600" b="1" dirty="0" err="1">
                <a:latin typeface="Comic Sans MS" pitchFamily="66" charset="0"/>
              </a:rPr>
              <a:t>A→Ab</a:t>
            </a:r>
            <a:r>
              <a:rPr lang="en-US" altLang="zh-CN" sz="1600" b="1" dirty="0">
                <a:latin typeface="Comic Sans MS" pitchFamily="66" charset="0"/>
              </a:rPr>
              <a:t>)</a:t>
            </a:r>
          </a:p>
        </p:txBody>
      </p:sp>
      <p:sp>
        <p:nvSpPr>
          <p:cNvPr id="125993" name="Text Box 41"/>
          <p:cNvSpPr txBox="1">
            <a:spLocks noChangeArrowheads="1"/>
          </p:cNvSpPr>
          <p:nvPr/>
        </p:nvSpPr>
        <p:spPr bwMode="auto">
          <a:xfrm>
            <a:off x="3278857" y="2867024"/>
            <a:ext cx="5596939" cy="338138"/>
          </a:xfrm>
          <a:prstGeom prst="rect">
            <a:avLst/>
          </a:prstGeom>
          <a:noFill/>
          <a:ln w="9525">
            <a:noFill/>
            <a:miter lim="800000"/>
            <a:headEnd/>
            <a:tailEnd/>
          </a:ln>
          <a:effectLst/>
        </p:spPr>
        <p:txBody>
          <a:bodyPr>
            <a:spAutoFit/>
          </a:bodyPr>
          <a:lstStyle/>
          <a:p>
            <a:pPr algn="l"/>
            <a:r>
              <a:rPr lang="en-US" altLang="zh-CN" sz="1600" b="1" dirty="0">
                <a:latin typeface="Comic Sans MS" pitchFamily="66" charset="0"/>
              </a:rPr>
              <a:t> 8</a:t>
            </a:r>
            <a:r>
              <a:rPr lang="zh-CN" altLang="en-US" sz="1600" b="1" dirty="0">
                <a:latin typeface="Comic Sans MS" pitchFamily="66" charset="0"/>
              </a:rPr>
              <a:t>）   </a:t>
            </a:r>
            <a:r>
              <a:rPr lang="en-US" altLang="zh-CN" sz="1600" b="1" dirty="0" smtClean="0">
                <a:latin typeface="Comic Sans MS" pitchFamily="66" charset="0"/>
              </a:rPr>
              <a:t>$ </a:t>
            </a:r>
            <a:r>
              <a:rPr lang="en-US" altLang="zh-CN" sz="1600" b="1" dirty="0" err="1">
                <a:latin typeface="Comic Sans MS" pitchFamily="66" charset="0"/>
              </a:rPr>
              <a:t>aAcd</a:t>
            </a:r>
            <a:r>
              <a:rPr lang="en-US" altLang="zh-CN" sz="1600" b="1" dirty="0">
                <a:latin typeface="Comic Sans MS" pitchFamily="66" charset="0"/>
              </a:rPr>
              <a:t>          </a:t>
            </a:r>
            <a:r>
              <a:rPr lang="en-US" altLang="zh-CN" sz="1600" b="1" dirty="0" smtClean="0">
                <a:latin typeface="Comic Sans MS" pitchFamily="66" charset="0"/>
              </a:rPr>
              <a:t>e$            </a:t>
            </a:r>
            <a:r>
              <a:rPr lang="zh-CN" altLang="en-US" sz="1600" b="1" dirty="0">
                <a:latin typeface="Comic Sans MS" pitchFamily="66" charset="0"/>
              </a:rPr>
              <a:t>归约</a:t>
            </a:r>
            <a:r>
              <a:rPr lang="en-US" altLang="zh-CN" sz="1600" b="1" dirty="0">
                <a:latin typeface="Comic Sans MS" pitchFamily="66" charset="0"/>
              </a:rPr>
              <a:t>(</a:t>
            </a:r>
            <a:r>
              <a:rPr lang="en-US" altLang="zh-CN" sz="1600" b="1" dirty="0" err="1">
                <a:latin typeface="Comic Sans MS" pitchFamily="66" charset="0"/>
              </a:rPr>
              <a:t>B→d</a:t>
            </a:r>
            <a:r>
              <a:rPr lang="en-US" altLang="zh-CN" sz="1600" b="1" dirty="0">
                <a:latin typeface="Comic Sans MS" pitchFamily="66" charset="0"/>
              </a:rPr>
              <a:t>)</a:t>
            </a:r>
          </a:p>
        </p:txBody>
      </p:sp>
      <p:sp>
        <p:nvSpPr>
          <p:cNvPr id="125999" name="Text Box 47"/>
          <p:cNvSpPr txBox="1">
            <a:spLocks noChangeArrowheads="1"/>
          </p:cNvSpPr>
          <p:nvPr/>
        </p:nvSpPr>
        <p:spPr bwMode="auto">
          <a:xfrm>
            <a:off x="3316288" y="3540297"/>
            <a:ext cx="5867400" cy="338138"/>
          </a:xfrm>
          <a:prstGeom prst="rect">
            <a:avLst/>
          </a:prstGeom>
          <a:noFill/>
          <a:ln w="9525">
            <a:noFill/>
            <a:miter lim="800000"/>
            <a:headEnd/>
            <a:tailEnd/>
          </a:ln>
          <a:effectLst/>
        </p:spPr>
        <p:txBody>
          <a:bodyPr>
            <a:spAutoFit/>
          </a:bodyPr>
          <a:lstStyle/>
          <a:p>
            <a:pPr algn="l"/>
            <a:r>
              <a:rPr lang="en-US" altLang="zh-CN" sz="1600" b="1" dirty="0">
                <a:latin typeface="Comic Sans MS" pitchFamily="66" charset="0"/>
              </a:rPr>
              <a:t>10</a:t>
            </a:r>
            <a:r>
              <a:rPr lang="zh-CN" altLang="en-US" sz="1600" b="1" dirty="0">
                <a:latin typeface="Comic Sans MS" pitchFamily="66" charset="0"/>
              </a:rPr>
              <a:t>）   </a:t>
            </a:r>
            <a:r>
              <a:rPr lang="en-US" altLang="zh-CN" sz="1600" b="1" dirty="0" smtClean="0">
                <a:latin typeface="Comic Sans MS" pitchFamily="66" charset="0"/>
              </a:rPr>
              <a:t>$</a:t>
            </a:r>
            <a:r>
              <a:rPr lang="en-US" altLang="zh-CN" sz="1600" b="1" dirty="0" err="1" smtClean="0">
                <a:latin typeface="Comic Sans MS" pitchFamily="66" charset="0"/>
              </a:rPr>
              <a:t>aAcBe</a:t>
            </a:r>
            <a:r>
              <a:rPr lang="en-US" altLang="zh-CN" sz="1600" b="1" dirty="0" smtClean="0">
                <a:latin typeface="Comic Sans MS" pitchFamily="66" charset="0"/>
              </a:rPr>
              <a:t>          $            </a:t>
            </a:r>
            <a:r>
              <a:rPr lang="zh-CN" altLang="en-US" sz="1600" b="1" dirty="0">
                <a:latin typeface="Comic Sans MS" pitchFamily="66" charset="0"/>
              </a:rPr>
              <a:t>归约</a:t>
            </a:r>
            <a:r>
              <a:rPr lang="en-US" altLang="zh-CN" sz="1600" b="1" dirty="0">
                <a:latin typeface="Comic Sans MS" pitchFamily="66" charset="0"/>
              </a:rPr>
              <a:t>(</a:t>
            </a:r>
            <a:r>
              <a:rPr lang="en-US" altLang="zh-CN" sz="1600" b="1" dirty="0" err="1">
                <a:latin typeface="Comic Sans MS" pitchFamily="66" charset="0"/>
              </a:rPr>
              <a:t>S→aAcBe</a:t>
            </a:r>
            <a:r>
              <a:rPr lang="en-US" altLang="zh-CN" sz="1600" b="1" dirty="0">
                <a:latin typeface="Comic Sans MS" pitchFamily="66" charset="0"/>
              </a:rPr>
              <a:t>)</a:t>
            </a:r>
          </a:p>
        </p:txBody>
      </p:sp>
      <p:sp>
        <p:nvSpPr>
          <p:cNvPr id="126016" name="Text Box 64"/>
          <p:cNvSpPr txBox="1">
            <a:spLocks noChangeArrowheads="1"/>
          </p:cNvSpPr>
          <p:nvPr/>
        </p:nvSpPr>
        <p:spPr bwMode="auto">
          <a:xfrm>
            <a:off x="3316288" y="2546350"/>
            <a:ext cx="5867400" cy="338138"/>
          </a:xfrm>
          <a:prstGeom prst="rect">
            <a:avLst/>
          </a:prstGeom>
          <a:noFill/>
          <a:ln w="9525">
            <a:noFill/>
            <a:miter lim="800000"/>
            <a:headEnd/>
            <a:tailEnd/>
          </a:ln>
          <a:effectLst/>
        </p:spPr>
        <p:txBody>
          <a:bodyPr>
            <a:spAutoFit/>
          </a:bodyPr>
          <a:lstStyle/>
          <a:p>
            <a:pPr algn="l"/>
            <a:r>
              <a:rPr lang="en-US" altLang="zh-CN" sz="1600" b="1" dirty="0">
                <a:latin typeface="Comic Sans MS" pitchFamily="66" charset="0"/>
              </a:rPr>
              <a:t> 7</a:t>
            </a:r>
            <a:r>
              <a:rPr lang="zh-CN" altLang="en-US" sz="1600" b="1" dirty="0">
                <a:latin typeface="Comic Sans MS" pitchFamily="66" charset="0"/>
              </a:rPr>
              <a:t>）   </a:t>
            </a:r>
            <a:r>
              <a:rPr lang="en-US" altLang="zh-CN" sz="1600" b="1" dirty="0" smtClean="0">
                <a:latin typeface="Comic Sans MS" pitchFamily="66" charset="0"/>
              </a:rPr>
              <a:t>$</a:t>
            </a:r>
            <a:r>
              <a:rPr lang="en-US" altLang="zh-CN" sz="1600" b="1" dirty="0" err="1" smtClean="0">
                <a:latin typeface="Comic Sans MS" pitchFamily="66" charset="0"/>
              </a:rPr>
              <a:t>aAc</a:t>
            </a:r>
            <a:r>
              <a:rPr lang="en-US" altLang="zh-CN" sz="1600" b="1" dirty="0" smtClean="0">
                <a:latin typeface="Comic Sans MS" pitchFamily="66" charset="0"/>
              </a:rPr>
              <a:t>           de$            </a:t>
            </a:r>
            <a:r>
              <a:rPr lang="zh-CN" altLang="en-US" sz="1600" b="1" dirty="0">
                <a:latin typeface="Comic Sans MS" pitchFamily="66" charset="0"/>
              </a:rPr>
              <a:t>移进</a:t>
            </a:r>
          </a:p>
        </p:txBody>
      </p:sp>
      <p:grpSp>
        <p:nvGrpSpPr>
          <p:cNvPr id="126031" name="Group 79"/>
          <p:cNvGrpSpPr>
            <a:grpSpLocks/>
          </p:cNvGrpSpPr>
          <p:nvPr/>
        </p:nvGrpSpPr>
        <p:grpSpPr bwMode="auto">
          <a:xfrm>
            <a:off x="3254628" y="350106"/>
            <a:ext cx="5087266" cy="3970338"/>
            <a:chOff x="1968" y="240"/>
            <a:chExt cx="3382" cy="2501"/>
          </a:xfrm>
        </p:grpSpPr>
        <p:sp>
          <p:nvSpPr>
            <p:cNvPr id="126004" name="Line 52"/>
            <p:cNvSpPr>
              <a:spLocks noChangeShapeType="1"/>
            </p:cNvSpPr>
            <p:nvPr/>
          </p:nvSpPr>
          <p:spPr bwMode="auto">
            <a:xfrm>
              <a:off x="1968" y="240"/>
              <a:ext cx="3382" cy="26"/>
            </a:xfrm>
            <a:prstGeom prst="line">
              <a:avLst/>
            </a:prstGeom>
            <a:noFill/>
            <a:ln w="9525">
              <a:solidFill>
                <a:schemeClr val="tx1"/>
              </a:solidFill>
              <a:round/>
              <a:headEnd/>
              <a:tailEnd/>
            </a:ln>
            <a:effectLst/>
          </p:spPr>
          <p:txBody>
            <a:bodyPr wrap="none" anchor="ctr"/>
            <a:lstStyle/>
            <a:p>
              <a:endParaRPr lang="zh-CN" altLang="en-US" sz="1800"/>
            </a:p>
          </p:txBody>
        </p:sp>
        <p:sp>
          <p:nvSpPr>
            <p:cNvPr id="126005" name="Line 53"/>
            <p:cNvSpPr>
              <a:spLocks noChangeShapeType="1"/>
            </p:cNvSpPr>
            <p:nvPr/>
          </p:nvSpPr>
          <p:spPr bwMode="auto">
            <a:xfrm>
              <a:off x="1970" y="480"/>
              <a:ext cx="3380" cy="18"/>
            </a:xfrm>
            <a:prstGeom prst="line">
              <a:avLst/>
            </a:prstGeom>
            <a:noFill/>
            <a:ln w="9525">
              <a:solidFill>
                <a:schemeClr val="tx1"/>
              </a:solidFill>
              <a:round/>
              <a:headEnd/>
              <a:tailEnd/>
            </a:ln>
            <a:effectLst/>
          </p:spPr>
          <p:txBody>
            <a:bodyPr wrap="none" anchor="ctr"/>
            <a:lstStyle/>
            <a:p>
              <a:endParaRPr lang="zh-CN" altLang="en-US" sz="1800"/>
            </a:p>
          </p:txBody>
        </p:sp>
        <p:sp>
          <p:nvSpPr>
            <p:cNvPr id="126006" name="Line 54"/>
            <p:cNvSpPr>
              <a:spLocks noChangeShapeType="1"/>
            </p:cNvSpPr>
            <p:nvPr/>
          </p:nvSpPr>
          <p:spPr bwMode="auto">
            <a:xfrm flipV="1">
              <a:off x="1993" y="2709"/>
              <a:ext cx="3357" cy="32"/>
            </a:xfrm>
            <a:prstGeom prst="line">
              <a:avLst/>
            </a:prstGeom>
            <a:noFill/>
            <a:ln w="9525">
              <a:solidFill>
                <a:schemeClr val="tx1"/>
              </a:solidFill>
              <a:round/>
              <a:headEnd/>
              <a:tailEnd/>
            </a:ln>
            <a:effectLst/>
          </p:spPr>
          <p:txBody>
            <a:bodyPr wrap="none" anchor="ctr"/>
            <a:lstStyle/>
            <a:p>
              <a:endParaRPr lang="zh-CN" altLang="en-US" sz="1800"/>
            </a:p>
          </p:txBody>
        </p:sp>
        <p:sp>
          <p:nvSpPr>
            <p:cNvPr id="126007" name="Text Box 55"/>
            <p:cNvSpPr txBox="1">
              <a:spLocks noChangeArrowheads="1"/>
            </p:cNvSpPr>
            <p:nvPr/>
          </p:nvSpPr>
          <p:spPr bwMode="auto">
            <a:xfrm>
              <a:off x="1968" y="240"/>
              <a:ext cx="480" cy="213"/>
            </a:xfrm>
            <a:prstGeom prst="rect">
              <a:avLst/>
            </a:prstGeom>
            <a:noFill/>
            <a:ln w="9525">
              <a:noFill/>
              <a:miter lim="800000"/>
              <a:headEnd/>
              <a:tailEnd/>
            </a:ln>
            <a:effectLst/>
          </p:spPr>
          <p:txBody>
            <a:bodyPr>
              <a:spAutoFit/>
            </a:bodyPr>
            <a:lstStyle/>
            <a:p>
              <a:pPr algn="l"/>
              <a:r>
                <a:rPr lang="zh-CN" altLang="en-US" sz="1600" b="1" dirty="0">
                  <a:ea typeface="隶书" pitchFamily="49" charset="-122"/>
                </a:rPr>
                <a:t>步骤</a:t>
              </a:r>
            </a:p>
          </p:txBody>
        </p:sp>
        <p:sp>
          <p:nvSpPr>
            <p:cNvPr id="126008" name="Text Box 56"/>
            <p:cNvSpPr txBox="1">
              <a:spLocks noChangeArrowheads="1"/>
            </p:cNvSpPr>
            <p:nvPr/>
          </p:nvSpPr>
          <p:spPr bwMode="auto">
            <a:xfrm>
              <a:off x="2448" y="240"/>
              <a:ext cx="672" cy="213"/>
            </a:xfrm>
            <a:prstGeom prst="rect">
              <a:avLst/>
            </a:prstGeom>
            <a:noFill/>
            <a:ln w="9525">
              <a:noFill/>
              <a:miter lim="800000"/>
              <a:headEnd/>
              <a:tailEnd/>
            </a:ln>
            <a:effectLst/>
          </p:spPr>
          <p:txBody>
            <a:bodyPr>
              <a:spAutoFit/>
            </a:bodyPr>
            <a:lstStyle/>
            <a:p>
              <a:pPr algn="l"/>
              <a:r>
                <a:rPr lang="zh-CN" altLang="en-US" sz="1600" b="1">
                  <a:ea typeface="隶书" pitchFamily="49" charset="-122"/>
                </a:rPr>
                <a:t>符号栈</a:t>
              </a:r>
            </a:p>
          </p:txBody>
        </p:sp>
        <p:sp>
          <p:nvSpPr>
            <p:cNvPr id="126009" name="Text Box 57"/>
            <p:cNvSpPr txBox="1">
              <a:spLocks noChangeArrowheads="1"/>
            </p:cNvSpPr>
            <p:nvPr/>
          </p:nvSpPr>
          <p:spPr bwMode="auto">
            <a:xfrm>
              <a:off x="3264" y="240"/>
              <a:ext cx="960" cy="213"/>
            </a:xfrm>
            <a:prstGeom prst="rect">
              <a:avLst/>
            </a:prstGeom>
            <a:noFill/>
            <a:ln w="9525">
              <a:noFill/>
              <a:miter lim="800000"/>
              <a:headEnd/>
              <a:tailEnd/>
            </a:ln>
            <a:effectLst/>
          </p:spPr>
          <p:txBody>
            <a:bodyPr>
              <a:spAutoFit/>
            </a:bodyPr>
            <a:lstStyle/>
            <a:p>
              <a:pPr algn="l"/>
              <a:r>
                <a:rPr lang="zh-CN" altLang="en-US" sz="1600" b="1">
                  <a:ea typeface="隶书" pitchFamily="49" charset="-122"/>
                </a:rPr>
                <a:t>输入符号串</a:t>
              </a:r>
            </a:p>
          </p:txBody>
        </p:sp>
        <p:sp>
          <p:nvSpPr>
            <p:cNvPr id="126010" name="Text Box 58"/>
            <p:cNvSpPr txBox="1">
              <a:spLocks noChangeArrowheads="1"/>
            </p:cNvSpPr>
            <p:nvPr/>
          </p:nvSpPr>
          <p:spPr bwMode="auto">
            <a:xfrm>
              <a:off x="4368" y="240"/>
              <a:ext cx="480" cy="213"/>
            </a:xfrm>
            <a:prstGeom prst="rect">
              <a:avLst/>
            </a:prstGeom>
            <a:noFill/>
            <a:ln w="9525">
              <a:noFill/>
              <a:miter lim="800000"/>
              <a:headEnd/>
              <a:tailEnd/>
            </a:ln>
            <a:effectLst/>
          </p:spPr>
          <p:txBody>
            <a:bodyPr>
              <a:spAutoFit/>
            </a:bodyPr>
            <a:lstStyle/>
            <a:p>
              <a:pPr algn="l"/>
              <a:r>
                <a:rPr lang="zh-CN" altLang="en-US" sz="1600" b="1" dirty="0">
                  <a:ea typeface="隶书" pitchFamily="49" charset="-122"/>
                </a:rPr>
                <a:t>动作</a:t>
              </a:r>
            </a:p>
          </p:txBody>
        </p:sp>
        <p:sp>
          <p:nvSpPr>
            <p:cNvPr id="126011" name="Line 59"/>
            <p:cNvSpPr>
              <a:spLocks noChangeShapeType="1"/>
            </p:cNvSpPr>
            <p:nvPr/>
          </p:nvSpPr>
          <p:spPr bwMode="auto">
            <a:xfrm flipH="1">
              <a:off x="2369" y="240"/>
              <a:ext cx="31" cy="2501"/>
            </a:xfrm>
            <a:prstGeom prst="line">
              <a:avLst/>
            </a:prstGeom>
            <a:noFill/>
            <a:ln w="9525">
              <a:solidFill>
                <a:schemeClr val="tx1"/>
              </a:solidFill>
              <a:round/>
              <a:headEnd/>
              <a:tailEnd/>
            </a:ln>
            <a:effectLst/>
          </p:spPr>
          <p:txBody>
            <a:bodyPr wrap="none" anchor="ctr"/>
            <a:lstStyle/>
            <a:p>
              <a:endParaRPr lang="zh-CN" altLang="en-US" sz="1800"/>
            </a:p>
          </p:txBody>
        </p:sp>
      </p:grpSp>
      <p:sp>
        <p:nvSpPr>
          <p:cNvPr id="126012" name="Text Box 60"/>
          <p:cNvSpPr txBox="1">
            <a:spLocks noChangeArrowheads="1"/>
          </p:cNvSpPr>
          <p:nvPr/>
        </p:nvSpPr>
        <p:spPr bwMode="auto">
          <a:xfrm>
            <a:off x="3370489" y="683798"/>
            <a:ext cx="5087266" cy="338554"/>
          </a:xfrm>
          <a:prstGeom prst="rect">
            <a:avLst/>
          </a:prstGeom>
          <a:noFill/>
          <a:ln w="9525">
            <a:noFill/>
            <a:miter lim="800000"/>
            <a:headEnd/>
            <a:tailEnd/>
          </a:ln>
          <a:effectLst/>
        </p:spPr>
        <p:txBody>
          <a:bodyPr wrap="square">
            <a:spAutoFit/>
          </a:bodyPr>
          <a:lstStyle/>
          <a:p>
            <a:pPr algn="l"/>
            <a:r>
              <a:rPr lang="en-US" altLang="zh-CN" sz="1600" b="1" dirty="0">
                <a:latin typeface="Comic Sans MS" pitchFamily="66" charset="0"/>
              </a:rPr>
              <a:t> 1</a:t>
            </a:r>
            <a:r>
              <a:rPr lang="zh-CN" altLang="en-US" sz="1600" b="1" dirty="0">
                <a:latin typeface="Comic Sans MS" pitchFamily="66" charset="0"/>
              </a:rPr>
              <a:t>）   </a:t>
            </a:r>
            <a:r>
              <a:rPr lang="en-US" altLang="zh-CN" sz="1600" b="1" dirty="0" smtClean="0">
                <a:latin typeface="Comic Sans MS" pitchFamily="66" charset="0"/>
              </a:rPr>
              <a:t>$           </a:t>
            </a:r>
            <a:r>
              <a:rPr lang="en-US" altLang="zh-CN" sz="1600" b="1" dirty="0" err="1" smtClean="0">
                <a:latin typeface="Comic Sans MS" pitchFamily="66" charset="0"/>
              </a:rPr>
              <a:t>abbcde</a:t>
            </a:r>
            <a:r>
              <a:rPr lang="en-US" altLang="zh-CN" sz="1600" b="1" dirty="0" smtClean="0">
                <a:latin typeface="Comic Sans MS" pitchFamily="66" charset="0"/>
              </a:rPr>
              <a:t>$          </a:t>
            </a:r>
            <a:r>
              <a:rPr lang="zh-CN" altLang="en-US" sz="1600" b="1" dirty="0" smtClean="0">
                <a:latin typeface="Comic Sans MS" pitchFamily="66" charset="0"/>
              </a:rPr>
              <a:t>移</a:t>
            </a:r>
            <a:r>
              <a:rPr lang="zh-CN" altLang="en-US" sz="1600" b="1" dirty="0">
                <a:latin typeface="Comic Sans MS" pitchFamily="66" charset="0"/>
              </a:rPr>
              <a:t>进</a:t>
            </a:r>
          </a:p>
        </p:txBody>
      </p:sp>
      <p:sp>
        <p:nvSpPr>
          <p:cNvPr id="126014" name="Text Box 62"/>
          <p:cNvSpPr txBox="1">
            <a:spLocks noChangeArrowheads="1"/>
          </p:cNvSpPr>
          <p:nvPr/>
        </p:nvSpPr>
        <p:spPr bwMode="auto">
          <a:xfrm>
            <a:off x="3318670" y="1616512"/>
            <a:ext cx="5139085" cy="338554"/>
          </a:xfrm>
          <a:prstGeom prst="rect">
            <a:avLst/>
          </a:prstGeom>
          <a:noFill/>
          <a:ln w="9525">
            <a:noFill/>
            <a:miter lim="800000"/>
            <a:headEnd/>
            <a:tailEnd/>
          </a:ln>
          <a:effectLst/>
        </p:spPr>
        <p:txBody>
          <a:bodyPr wrap="square">
            <a:spAutoFit/>
          </a:bodyPr>
          <a:lstStyle/>
          <a:p>
            <a:pPr algn="l"/>
            <a:r>
              <a:rPr lang="en-US" altLang="zh-CN" sz="1600" b="1" dirty="0">
                <a:latin typeface="Comic Sans MS" pitchFamily="66" charset="0"/>
              </a:rPr>
              <a:t> 4</a:t>
            </a:r>
            <a:r>
              <a:rPr lang="zh-CN" altLang="en-US" sz="1600" b="1" dirty="0">
                <a:latin typeface="Comic Sans MS" pitchFamily="66" charset="0"/>
              </a:rPr>
              <a:t>）   </a:t>
            </a:r>
            <a:r>
              <a:rPr lang="en-US" altLang="zh-CN" sz="1600" b="1" dirty="0" smtClean="0">
                <a:latin typeface="Comic Sans MS" pitchFamily="66" charset="0"/>
              </a:rPr>
              <a:t>$</a:t>
            </a:r>
            <a:r>
              <a:rPr lang="en-US" altLang="zh-CN" sz="1600" b="1" dirty="0" err="1" smtClean="0">
                <a:latin typeface="Comic Sans MS" pitchFamily="66" charset="0"/>
              </a:rPr>
              <a:t>aA</a:t>
            </a:r>
            <a:r>
              <a:rPr lang="en-US" altLang="zh-CN" sz="1600" b="1" dirty="0" smtClean="0">
                <a:latin typeface="Comic Sans MS" pitchFamily="66" charset="0"/>
              </a:rPr>
              <a:t>           </a:t>
            </a:r>
            <a:r>
              <a:rPr lang="en-US" altLang="zh-CN" sz="1600" b="1" dirty="0" err="1" smtClean="0">
                <a:latin typeface="Comic Sans MS" pitchFamily="66" charset="0"/>
              </a:rPr>
              <a:t>bcde</a:t>
            </a:r>
            <a:r>
              <a:rPr lang="en-US" altLang="zh-CN" sz="1600" b="1" dirty="0" smtClean="0">
                <a:latin typeface="Comic Sans MS" pitchFamily="66" charset="0"/>
              </a:rPr>
              <a:t>$           </a:t>
            </a:r>
            <a:r>
              <a:rPr lang="zh-CN" altLang="en-US" sz="1600" b="1" dirty="0">
                <a:latin typeface="Comic Sans MS" pitchFamily="66" charset="0"/>
              </a:rPr>
              <a:t>移进</a:t>
            </a:r>
          </a:p>
        </p:txBody>
      </p:sp>
      <p:sp>
        <p:nvSpPr>
          <p:cNvPr id="126015" name="Text Box 63"/>
          <p:cNvSpPr txBox="1">
            <a:spLocks noChangeArrowheads="1"/>
          </p:cNvSpPr>
          <p:nvPr/>
        </p:nvSpPr>
        <p:spPr bwMode="auto">
          <a:xfrm>
            <a:off x="3316204" y="2234783"/>
            <a:ext cx="5559591" cy="338554"/>
          </a:xfrm>
          <a:prstGeom prst="rect">
            <a:avLst/>
          </a:prstGeom>
          <a:noFill/>
          <a:ln w="9525">
            <a:noFill/>
            <a:miter lim="800000"/>
            <a:headEnd/>
            <a:tailEnd/>
          </a:ln>
          <a:effectLst/>
        </p:spPr>
        <p:txBody>
          <a:bodyPr>
            <a:spAutoFit/>
          </a:bodyPr>
          <a:lstStyle/>
          <a:p>
            <a:pPr algn="l"/>
            <a:r>
              <a:rPr lang="en-US" altLang="zh-CN" sz="1600" b="1" dirty="0">
                <a:latin typeface="Comic Sans MS" pitchFamily="66" charset="0"/>
              </a:rPr>
              <a:t> 6</a:t>
            </a:r>
            <a:r>
              <a:rPr lang="zh-CN" altLang="en-US" sz="1600" b="1" dirty="0">
                <a:latin typeface="Comic Sans MS" pitchFamily="66" charset="0"/>
              </a:rPr>
              <a:t>）   </a:t>
            </a:r>
            <a:r>
              <a:rPr lang="en-US" altLang="zh-CN" sz="1600" b="1" dirty="0" smtClean="0">
                <a:latin typeface="Comic Sans MS" pitchFamily="66" charset="0"/>
              </a:rPr>
              <a:t>$</a:t>
            </a:r>
            <a:r>
              <a:rPr lang="en-US" altLang="zh-CN" sz="1600" b="1" dirty="0" err="1" smtClean="0">
                <a:latin typeface="Comic Sans MS" pitchFamily="66" charset="0"/>
              </a:rPr>
              <a:t>aA</a:t>
            </a:r>
            <a:r>
              <a:rPr lang="en-US" altLang="zh-CN" sz="1600" b="1" dirty="0" smtClean="0">
                <a:latin typeface="Comic Sans MS" pitchFamily="66" charset="0"/>
              </a:rPr>
              <a:t>           </a:t>
            </a:r>
            <a:r>
              <a:rPr lang="en-US" altLang="zh-CN" sz="1600" b="1" dirty="0" err="1" smtClean="0">
                <a:latin typeface="Comic Sans MS" pitchFamily="66" charset="0"/>
              </a:rPr>
              <a:t>cde</a:t>
            </a:r>
            <a:r>
              <a:rPr lang="en-US" altLang="zh-CN" sz="1600" b="1" dirty="0" smtClean="0">
                <a:latin typeface="Comic Sans MS" pitchFamily="66" charset="0"/>
              </a:rPr>
              <a:t>$            </a:t>
            </a:r>
            <a:r>
              <a:rPr lang="zh-CN" altLang="en-US" sz="1600" b="1" dirty="0">
                <a:latin typeface="Comic Sans MS" pitchFamily="66" charset="0"/>
              </a:rPr>
              <a:t>移进</a:t>
            </a:r>
          </a:p>
        </p:txBody>
      </p:sp>
      <p:sp>
        <p:nvSpPr>
          <p:cNvPr id="126017" name="Text Box 65"/>
          <p:cNvSpPr txBox="1">
            <a:spLocks noChangeArrowheads="1"/>
          </p:cNvSpPr>
          <p:nvPr/>
        </p:nvSpPr>
        <p:spPr bwMode="auto">
          <a:xfrm>
            <a:off x="3316204" y="3202801"/>
            <a:ext cx="5559591" cy="338554"/>
          </a:xfrm>
          <a:prstGeom prst="rect">
            <a:avLst/>
          </a:prstGeom>
          <a:noFill/>
          <a:ln w="9525">
            <a:noFill/>
            <a:miter lim="800000"/>
            <a:headEnd/>
            <a:tailEnd/>
          </a:ln>
          <a:effectLst/>
        </p:spPr>
        <p:txBody>
          <a:bodyPr>
            <a:spAutoFit/>
          </a:bodyPr>
          <a:lstStyle/>
          <a:p>
            <a:pPr algn="l"/>
            <a:r>
              <a:rPr lang="en-US" altLang="zh-CN" sz="1600" b="1" dirty="0">
                <a:latin typeface="Comic Sans MS" pitchFamily="66" charset="0"/>
              </a:rPr>
              <a:t> 9</a:t>
            </a:r>
            <a:r>
              <a:rPr lang="zh-CN" altLang="en-US" sz="1600" b="1" dirty="0">
                <a:latin typeface="Comic Sans MS" pitchFamily="66" charset="0"/>
              </a:rPr>
              <a:t>）   </a:t>
            </a:r>
            <a:r>
              <a:rPr lang="en-US" altLang="zh-CN" sz="1600" b="1" dirty="0" smtClean="0">
                <a:latin typeface="Comic Sans MS" pitchFamily="66" charset="0"/>
              </a:rPr>
              <a:t>$</a:t>
            </a:r>
            <a:r>
              <a:rPr lang="en-US" altLang="zh-CN" sz="1600" b="1" dirty="0" err="1" smtClean="0">
                <a:latin typeface="Comic Sans MS" pitchFamily="66" charset="0"/>
              </a:rPr>
              <a:t>aAcB</a:t>
            </a:r>
            <a:r>
              <a:rPr lang="en-US" altLang="zh-CN" sz="1600" b="1" dirty="0" smtClean="0">
                <a:latin typeface="Comic Sans MS" pitchFamily="66" charset="0"/>
              </a:rPr>
              <a:t>           e$            </a:t>
            </a:r>
            <a:r>
              <a:rPr lang="zh-CN" altLang="en-US" sz="1600" b="1" dirty="0">
                <a:latin typeface="Comic Sans MS" pitchFamily="66" charset="0"/>
              </a:rPr>
              <a:t>移进</a:t>
            </a:r>
          </a:p>
        </p:txBody>
      </p:sp>
      <p:sp>
        <p:nvSpPr>
          <p:cNvPr id="126018" name="Text Box 66"/>
          <p:cNvSpPr txBox="1">
            <a:spLocks noChangeArrowheads="1"/>
          </p:cNvSpPr>
          <p:nvPr/>
        </p:nvSpPr>
        <p:spPr bwMode="auto">
          <a:xfrm>
            <a:off x="3287714" y="3946109"/>
            <a:ext cx="5559591" cy="338554"/>
          </a:xfrm>
          <a:prstGeom prst="rect">
            <a:avLst/>
          </a:prstGeom>
          <a:noFill/>
          <a:ln w="9525">
            <a:noFill/>
            <a:miter lim="800000"/>
            <a:headEnd/>
            <a:tailEnd/>
          </a:ln>
          <a:effectLst/>
        </p:spPr>
        <p:txBody>
          <a:bodyPr>
            <a:spAutoFit/>
          </a:bodyPr>
          <a:lstStyle/>
          <a:p>
            <a:pPr algn="l"/>
            <a:r>
              <a:rPr lang="en-US" altLang="zh-CN" sz="1600" b="1" dirty="0">
                <a:latin typeface="Comic Sans MS" pitchFamily="66" charset="0"/>
              </a:rPr>
              <a:t>11</a:t>
            </a:r>
            <a:r>
              <a:rPr lang="zh-CN" altLang="en-US" sz="1600" b="1" dirty="0">
                <a:latin typeface="Comic Sans MS" pitchFamily="66" charset="0"/>
              </a:rPr>
              <a:t>）   </a:t>
            </a:r>
            <a:r>
              <a:rPr lang="en-US" altLang="zh-CN" sz="1600" b="1" dirty="0" smtClean="0">
                <a:latin typeface="Comic Sans MS" pitchFamily="66" charset="0"/>
              </a:rPr>
              <a:t>$S               $             </a:t>
            </a:r>
            <a:r>
              <a:rPr lang="zh-CN" altLang="en-US" sz="1600" b="1" dirty="0">
                <a:latin typeface="Comic Sans MS" pitchFamily="66" charset="0"/>
              </a:rPr>
              <a:t>接受</a:t>
            </a:r>
          </a:p>
        </p:txBody>
      </p:sp>
      <p:sp>
        <p:nvSpPr>
          <p:cNvPr id="126019" name="Text Box 67"/>
          <p:cNvSpPr txBox="1">
            <a:spLocks noChangeArrowheads="1"/>
          </p:cNvSpPr>
          <p:nvPr/>
        </p:nvSpPr>
        <p:spPr bwMode="auto">
          <a:xfrm>
            <a:off x="4214813" y="4376949"/>
            <a:ext cx="3898934" cy="338554"/>
          </a:xfrm>
          <a:prstGeom prst="rect">
            <a:avLst/>
          </a:prstGeom>
          <a:noFill/>
          <a:ln w="9525">
            <a:noFill/>
            <a:miter lim="800000"/>
            <a:headEnd/>
            <a:tailEnd/>
          </a:ln>
          <a:effectLst/>
        </p:spPr>
        <p:txBody>
          <a:bodyPr>
            <a:spAutoFit/>
          </a:bodyPr>
          <a:lstStyle/>
          <a:p>
            <a:pPr algn="l"/>
            <a:r>
              <a:rPr lang="zh-CN" altLang="en-US" sz="1600" dirty="0">
                <a:ea typeface="方正姚体" pitchFamily="2" charset="-122"/>
              </a:rPr>
              <a:t>对输入串</a:t>
            </a:r>
            <a:r>
              <a:rPr lang="en-US" altLang="zh-CN" sz="1600" dirty="0" err="1" smtClean="0">
                <a:ea typeface="方正姚体" pitchFamily="2" charset="-122"/>
              </a:rPr>
              <a:t>abbcde</a:t>
            </a:r>
            <a:r>
              <a:rPr lang="en-US" altLang="zh-CN" sz="1600" dirty="0" smtClean="0">
                <a:ea typeface="方正姚体" pitchFamily="2" charset="-122"/>
              </a:rPr>
              <a:t>$</a:t>
            </a:r>
            <a:r>
              <a:rPr lang="zh-CN" altLang="en-US" sz="1600" dirty="0" smtClean="0">
                <a:ea typeface="方正姚体" pitchFamily="2" charset="-122"/>
              </a:rPr>
              <a:t>的</a:t>
            </a:r>
            <a:r>
              <a:rPr lang="zh-CN" altLang="en-US" sz="1600" dirty="0">
                <a:ea typeface="方正姚体" pitchFamily="2" charset="-122"/>
              </a:rPr>
              <a:t>移进</a:t>
            </a:r>
            <a:r>
              <a:rPr lang="en-US" altLang="zh-CN" sz="1600" dirty="0">
                <a:ea typeface="方正姚体" pitchFamily="2" charset="-122"/>
              </a:rPr>
              <a:t>-</a:t>
            </a:r>
            <a:r>
              <a:rPr lang="zh-CN" altLang="en-US" sz="1600" dirty="0">
                <a:ea typeface="方正姚体" pitchFamily="2" charset="-122"/>
              </a:rPr>
              <a:t>规约分析过程</a:t>
            </a:r>
          </a:p>
        </p:txBody>
      </p:sp>
      <p:sp>
        <p:nvSpPr>
          <p:cNvPr id="126013" name="Text Box 61"/>
          <p:cNvSpPr txBox="1">
            <a:spLocks noChangeArrowheads="1"/>
          </p:cNvSpPr>
          <p:nvPr/>
        </p:nvSpPr>
        <p:spPr bwMode="auto">
          <a:xfrm>
            <a:off x="3320256" y="992189"/>
            <a:ext cx="5021638" cy="366713"/>
          </a:xfrm>
          <a:prstGeom prst="rect">
            <a:avLst/>
          </a:prstGeom>
          <a:noFill/>
          <a:ln w="9525">
            <a:noFill/>
            <a:miter lim="800000"/>
            <a:headEnd/>
            <a:tailEnd/>
          </a:ln>
          <a:effectLst/>
        </p:spPr>
        <p:txBody>
          <a:bodyPr wrap="square">
            <a:spAutoFit/>
          </a:bodyPr>
          <a:lstStyle/>
          <a:p>
            <a:pPr algn="l"/>
            <a:r>
              <a:rPr lang="en-US" altLang="zh-CN" sz="1800" b="1" dirty="0">
                <a:latin typeface="Comic Sans MS" pitchFamily="66" charset="0"/>
              </a:rPr>
              <a:t> 2</a:t>
            </a:r>
            <a:r>
              <a:rPr lang="zh-CN" altLang="en-US" sz="1800" b="1" dirty="0">
                <a:latin typeface="Comic Sans MS" pitchFamily="66" charset="0"/>
              </a:rPr>
              <a:t>）  </a:t>
            </a:r>
            <a:r>
              <a:rPr lang="en-US" altLang="zh-CN" sz="1600" b="1" dirty="0" smtClean="0">
                <a:latin typeface="Comic Sans MS" pitchFamily="66" charset="0"/>
              </a:rPr>
              <a:t>$a           </a:t>
            </a:r>
            <a:r>
              <a:rPr lang="en-US" altLang="zh-CN" sz="1600" b="1" dirty="0" err="1" smtClean="0">
                <a:latin typeface="Comic Sans MS" pitchFamily="66" charset="0"/>
              </a:rPr>
              <a:t>bbcde</a:t>
            </a:r>
            <a:r>
              <a:rPr lang="en-US" altLang="zh-CN" sz="1600" b="1" dirty="0" smtClean="0">
                <a:latin typeface="Comic Sans MS" pitchFamily="66" charset="0"/>
              </a:rPr>
              <a:t>$           </a:t>
            </a:r>
            <a:r>
              <a:rPr lang="zh-CN" altLang="en-US" sz="1600" b="1" dirty="0">
                <a:latin typeface="Comic Sans MS" pitchFamily="66" charset="0"/>
              </a:rPr>
              <a:t>移进</a:t>
            </a:r>
          </a:p>
        </p:txBody>
      </p:sp>
      <p:sp>
        <p:nvSpPr>
          <p:cNvPr id="126030" name="Text Box 78"/>
          <p:cNvSpPr txBox="1">
            <a:spLocks noChangeArrowheads="1"/>
          </p:cNvSpPr>
          <p:nvPr/>
        </p:nvSpPr>
        <p:spPr bwMode="auto">
          <a:xfrm>
            <a:off x="399488" y="4820779"/>
            <a:ext cx="304800" cy="461963"/>
          </a:xfrm>
          <a:prstGeom prst="rect">
            <a:avLst/>
          </a:prstGeom>
          <a:noFill/>
          <a:ln w="9525">
            <a:noFill/>
            <a:miter lim="800000"/>
            <a:headEnd/>
            <a:tailEnd/>
          </a:ln>
          <a:effectLst/>
        </p:spPr>
        <p:txBody>
          <a:bodyPr>
            <a:spAutoFit/>
          </a:bodyPr>
          <a:lstStyle/>
          <a:p>
            <a:pPr algn="l"/>
            <a:r>
              <a:rPr lang="en-US" altLang="zh-CN" b="1" dirty="0">
                <a:latin typeface="Comic Sans MS" pitchFamily="66" charset="0"/>
              </a:rPr>
              <a:t>a</a:t>
            </a:r>
          </a:p>
        </p:txBody>
      </p:sp>
    </p:spTree>
    <p:extLst>
      <p:ext uri="{BB962C8B-B14F-4D97-AF65-F5344CB8AC3E}">
        <p14:creationId xmlns:p14="http://schemas.microsoft.com/office/powerpoint/2010/main" val="287473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0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9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9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59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59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59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59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59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598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59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599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59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59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599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599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599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600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60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59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60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60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60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60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60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598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60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598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601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2601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2599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60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2599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2601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2602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2602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260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602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602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602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2602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2602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26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5" grpId="0" animBg="1"/>
      <p:bldP spid="125980" grpId="0"/>
      <p:bldP spid="125976" grpId="0"/>
      <p:bldP spid="125982" grpId="0"/>
      <p:bldP spid="125983" grpId="0" animBg="1"/>
      <p:bldP spid="125977" grpId="0"/>
      <p:bldP spid="125986" grpId="0"/>
      <p:bldP spid="125987" grpId="0" animBg="1"/>
      <p:bldP spid="125988" grpId="0" animBg="1"/>
      <p:bldP spid="125979" grpId="0"/>
      <p:bldP spid="125991" grpId="0"/>
      <p:bldP spid="125992" grpId="0" animBg="1"/>
      <p:bldP spid="125995" grpId="0"/>
      <p:bldP spid="125996" grpId="0" animBg="1"/>
      <p:bldP spid="125997" grpId="0" animBg="1"/>
      <p:bldP spid="125998" grpId="0" animBg="1"/>
      <p:bldP spid="126000" grpId="0" animBg="1"/>
      <p:bldP spid="126001" grpId="0" animBg="1"/>
      <p:bldP spid="126002" grpId="0"/>
      <p:bldP spid="125978" grpId="0"/>
      <p:bldP spid="126021" grpId="0"/>
      <p:bldP spid="126022" grpId="0"/>
      <p:bldP spid="126023" grpId="0"/>
      <p:bldP spid="126024" grpId="0"/>
      <p:bldP spid="126025" grpId="0"/>
      <p:bldP spid="126026" grpId="0"/>
      <p:bldP spid="126027" grpId="0"/>
      <p:bldP spid="126028" grpId="0"/>
      <p:bldP spid="126029" grpId="0"/>
      <p:bldP spid="125984" grpId="0"/>
      <p:bldP spid="125989" grpId="0"/>
      <p:bldP spid="125993" grpId="0"/>
      <p:bldP spid="125999" grpId="0"/>
      <p:bldP spid="126016" grpId="0"/>
      <p:bldP spid="126012" grpId="0"/>
      <p:bldP spid="126014" grpId="0"/>
      <p:bldP spid="126015" grpId="0"/>
      <p:bldP spid="126017" grpId="0"/>
      <p:bldP spid="126018" grpId="0"/>
      <p:bldP spid="126019" grpId="0"/>
      <p:bldP spid="126013" grpId="0"/>
      <p:bldP spid="12603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04813" y="0"/>
            <a:ext cx="8229600" cy="1139825"/>
          </a:xfrm>
        </p:spPr>
        <p:txBody>
          <a:bodyPr/>
          <a:lstStyle/>
          <a:p>
            <a:r>
              <a:rPr lang="zh-CN" altLang="en-US" dirty="0" smtClean="0">
                <a:latin typeface="华文楷体" panose="02010600040101010101" pitchFamily="2" charset="-122"/>
                <a:ea typeface="华文楷体" panose="02010600040101010101" pitchFamily="2" charset="-122"/>
              </a:rPr>
              <a:t>基本概念</a:t>
            </a:r>
            <a:endParaRPr lang="zh-CN" altLang="en-US" dirty="0">
              <a:latin typeface="华文楷体" panose="02010600040101010101" pitchFamily="2" charset="-122"/>
              <a:ea typeface="华文楷体" panose="02010600040101010101" pitchFamily="2" charset="-122"/>
            </a:endParaRPr>
          </a:p>
        </p:txBody>
      </p:sp>
      <p:sp>
        <p:nvSpPr>
          <p:cNvPr id="126979" name="Rectangle 3"/>
          <p:cNvSpPr>
            <a:spLocks noGrp="1" noChangeArrowheads="1"/>
          </p:cNvSpPr>
          <p:nvPr>
            <p:ph type="body" sz="half" idx="1"/>
          </p:nvPr>
        </p:nvSpPr>
        <p:spPr>
          <a:xfrm>
            <a:off x="304800" y="1176112"/>
            <a:ext cx="8229600" cy="5093196"/>
          </a:xfrm>
        </p:spPr>
        <p:txBody>
          <a:bodyPr>
            <a:noAutofit/>
          </a:bodyPr>
          <a:lstStyle/>
          <a:p>
            <a:pPr>
              <a:spcBef>
                <a:spcPts val="600"/>
              </a:spcBef>
              <a:spcAft>
                <a:spcPts val="1200"/>
              </a:spcAft>
            </a:pPr>
            <a:r>
              <a:rPr lang="zh-CN" altLang="en-US" sz="1800" dirty="0">
                <a:latin typeface="华文新魏" pitchFamily="2" charset="-122"/>
              </a:rPr>
              <a:t>短语、直接短语、句柄的定义</a:t>
            </a:r>
            <a:r>
              <a:rPr lang="zh-CN" altLang="en-US" sz="1800" dirty="0" smtClean="0">
                <a:latin typeface="华文新魏" pitchFamily="2" charset="-122"/>
              </a:rPr>
              <a:t>：</a:t>
            </a:r>
            <a:endParaRPr lang="zh-CN" altLang="en-US" sz="1800" dirty="0">
              <a:latin typeface="华文新魏" pitchFamily="2" charset="-122"/>
            </a:endParaRPr>
          </a:p>
          <a:p>
            <a:pPr>
              <a:spcBef>
                <a:spcPts val="600"/>
              </a:spcBef>
              <a:buFont typeface="Wingdings" pitchFamily="2" charset="2"/>
              <a:buNone/>
            </a:pPr>
            <a:r>
              <a:rPr lang="zh-CN" altLang="en-US" sz="1600" dirty="0">
                <a:latin typeface="华文新魏" pitchFamily="2" charset="-122"/>
              </a:rPr>
              <a:t>	文法</a:t>
            </a:r>
            <a:r>
              <a:rPr lang="en-US" altLang="zh-CN" sz="1600" dirty="0">
                <a:latin typeface="华文新魏" pitchFamily="2" charset="-122"/>
              </a:rPr>
              <a:t>G[S]</a:t>
            </a:r>
            <a:r>
              <a:rPr lang="zh-CN" altLang="en-US" sz="1600" dirty="0">
                <a:latin typeface="华文新魏" pitchFamily="2" charset="-122"/>
              </a:rPr>
              <a:t>，</a:t>
            </a:r>
            <a:r>
              <a:rPr lang="en-US" altLang="zh-CN" sz="1600" dirty="0">
                <a:latin typeface="华文新魏" pitchFamily="2" charset="-122"/>
              </a:rPr>
              <a:t>S   </a:t>
            </a:r>
            <a:r>
              <a:rPr lang="en-US" altLang="zh-CN" sz="1600" dirty="0" smtClean="0">
                <a:latin typeface="华文新魏" pitchFamily="2" charset="-122"/>
              </a:rPr>
              <a:t>   α</a:t>
            </a:r>
            <a:r>
              <a:rPr lang="en-US" altLang="zh-CN" sz="1600" dirty="0" err="1" smtClean="0">
                <a:latin typeface="华文新魏" pitchFamily="2" charset="-122"/>
              </a:rPr>
              <a:t>Aδ</a:t>
            </a:r>
            <a:r>
              <a:rPr lang="zh-CN" altLang="en-US" sz="1600" dirty="0">
                <a:latin typeface="华文新魏" pitchFamily="2" charset="-122"/>
              </a:rPr>
              <a:t>且</a:t>
            </a:r>
            <a:r>
              <a:rPr lang="en-US" altLang="zh-CN" sz="1600" dirty="0" smtClean="0">
                <a:latin typeface="华文新魏" pitchFamily="2" charset="-122"/>
              </a:rPr>
              <a:t>A      </a:t>
            </a:r>
            <a:r>
              <a:rPr lang="el-GR" altLang="zh-CN" sz="1600" dirty="0" smtClean="0">
                <a:latin typeface="华文新魏" pitchFamily="2" charset="-122"/>
              </a:rPr>
              <a:t>β</a:t>
            </a:r>
            <a:r>
              <a:rPr lang="zh-CN" altLang="en-US" sz="1600" dirty="0">
                <a:latin typeface="华文新魏" pitchFamily="2" charset="-122"/>
              </a:rPr>
              <a:t>则称</a:t>
            </a:r>
            <a:r>
              <a:rPr lang="el-GR" altLang="zh-CN" sz="1600" dirty="0">
                <a:latin typeface="华文新魏" pitchFamily="2" charset="-122"/>
              </a:rPr>
              <a:t>β</a:t>
            </a:r>
            <a:r>
              <a:rPr lang="zh-CN" altLang="en-US" sz="1600" dirty="0">
                <a:latin typeface="华文新魏" pitchFamily="2" charset="-122"/>
              </a:rPr>
              <a:t>是句型</a:t>
            </a:r>
            <a:r>
              <a:rPr lang="en-US" altLang="zh-CN" sz="1600" dirty="0">
                <a:latin typeface="华文新魏" pitchFamily="2" charset="-122"/>
              </a:rPr>
              <a:t>α</a:t>
            </a:r>
            <a:r>
              <a:rPr lang="el-GR" altLang="zh-CN" sz="1600" dirty="0">
                <a:latin typeface="华文新魏" pitchFamily="2" charset="-122"/>
              </a:rPr>
              <a:t>β</a:t>
            </a:r>
            <a:r>
              <a:rPr lang="en-US" altLang="zh-CN" sz="1600" dirty="0" err="1">
                <a:latin typeface="华文新魏" pitchFamily="2" charset="-122"/>
              </a:rPr>
              <a:t>δ</a:t>
            </a:r>
            <a:r>
              <a:rPr lang="zh-CN" altLang="en-US" sz="1600" dirty="0">
                <a:latin typeface="华文新魏" pitchFamily="2" charset="-122"/>
              </a:rPr>
              <a:t>相对于非终结符</a:t>
            </a:r>
            <a:r>
              <a:rPr lang="en-US" altLang="zh-CN" sz="1600" dirty="0">
                <a:latin typeface="华文新魏" pitchFamily="2" charset="-122"/>
              </a:rPr>
              <a:t>A</a:t>
            </a:r>
            <a:r>
              <a:rPr lang="zh-CN" altLang="en-US" sz="1600" dirty="0">
                <a:latin typeface="华文新魏" pitchFamily="2" charset="-122"/>
              </a:rPr>
              <a:t>的</a:t>
            </a:r>
            <a:r>
              <a:rPr lang="zh-CN" altLang="en-US" sz="1600" b="1" dirty="0">
                <a:solidFill>
                  <a:srgbClr val="FF0000"/>
                </a:solidFill>
                <a:latin typeface="华文新魏" pitchFamily="2" charset="-122"/>
              </a:rPr>
              <a:t>短语</a:t>
            </a:r>
            <a:r>
              <a:rPr lang="zh-CN" altLang="en-US" sz="1600" dirty="0">
                <a:latin typeface="华文新魏" pitchFamily="2" charset="-122"/>
              </a:rPr>
              <a:t>。</a:t>
            </a:r>
          </a:p>
          <a:p>
            <a:pPr>
              <a:spcBef>
                <a:spcPts val="600"/>
              </a:spcBef>
              <a:buFont typeface="Wingdings" pitchFamily="2" charset="2"/>
              <a:buNone/>
            </a:pPr>
            <a:r>
              <a:rPr lang="zh-CN" altLang="en-US" sz="1600" dirty="0">
                <a:latin typeface="华文新魏" pitchFamily="2" charset="-122"/>
              </a:rPr>
              <a:t>  	若有</a:t>
            </a:r>
            <a:r>
              <a:rPr lang="en-US" altLang="zh-CN" sz="1600" dirty="0">
                <a:latin typeface="华文新魏" pitchFamily="2" charset="-122"/>
              </a:rPr>
              <a:t>A </a:t>
            </a:r>
            <a:r>
              <a:rPr lang="en-US" altLang="zh-CN" sz="1600" dirty="0">
                <a:latin typeface="华文新魏" pitchFamily="2" charset="-122"/>
                <a:sym typeface="Symbol" pitchFamily="18" charset="2"/>
              </a:rPr>
              <a:t></a:t>
            </a:r>
            <a:r>
              <a:rPr lang="en-US" altLang="zh-CN" sz="1600" dirty="0">
                <a:latin typeface="华文新魏" pitchFamily="2" charset="-122"/>
              </a:rPr>
              <a:t> </a:t>
            </a:r>
            <a:r>
              <a:rPr lang="el-GR" altLang="zh-CN" sz="1600" dirty="0">
                <a:latin typeface="华文新魏" pitchFamily="2" charset="-122"/>
              </a:rPr>
              <a:t>β</a:t>
            </a:r>
            <a:r>
              <a:rPr lang="zh-CN" altLang="en-US" sz="1600" dirty="0">
                <a:latin typeface="华文新魏" pitchFamily="2" charset="-122"/>
              </a:rPr>
              <a:t>则称</a:t>
            </a:r>
            <a:r>
              <a:rPr lang="el-GR" altLang="zh-CN" sz="1600" dirty="0">
                <a:latin typeface="华文新魏" pitchFamily="2" charset="-122"/>
              </a:rPr>
              <a:t>β</a:t>
            </a:r>
            <a:r>
              <a:rPr lang="en-US" altLang="zh-CN" sz="1600" dirty="0">
                <a:latin typeface="华文新魏" pitchFamily="2" charset="-122"/>
              </a:rPr>
              <a:t> </a:t>
            </a:r>
            <a:r>
              <a:rPr lang="zh-CN" altLang="en-US" sz="1600" dirty="0">
                <a:latin typeface="华文新魏" pitchFamily="2" charset="-122"/>
              </a:rPr>
              <a:t>是句型</a:t>
            </a:r>
            <a:r>
              <a:rPr lang="en-US" altLang="zh-CN" sz="1600" dirty="0">
                <a:latin typeface="华文新魏" pitchFamily="2" charset="-122"/>
              </a:rPr>
              <a:t>α </a:t>
            </a:r>
            <a:r>
              <a:rPr lang="el-GR" altLang="zh-CN" sz="1600" dirty="0">
                <a:latin typeface="华文新魏" pitchFamily="2" charset="-122"/>
              </a:rPr>
              <a:t>β</a:t>
            </a:r>
            <a:r>
              <a:rPr lang="en-US" altLang="zh-CN" sz="1600" dirty="0">
                <a:latin typeface="华文新魏" pitchFamily="2" charset="-122"/>
              </a:rPr>
              <a:t> </a:t>
            </a:r>
            <a:r>
              <a:rPr lang="en-US" altLang="zh-CN" sz="1600" dirty="0" err="1">
                <a:latin typeface="华文新魏" pitchFamily="2" charset="-122"/>
              </a:rPr>
              <a:t>δ</a:t>
            </a:r>
            <a:r>
              <a:rPr lang="zh-CN" altLang="en-US" sz="1600" dirty="0">
                <a:latin typeface="华文新魏" pitchFamily="2" charset="-122"/>
              </a:rPr>
              <a:t>相对于该规则</a:t>
            </a:r>
            <a:r>
              <a:rPr lang="en-US" altLang="zh-CN" sz="1600" dirty="0">
                <a:latin typeface="华文新魏" pitchFamily="2" charset="-122"/>
              </a:rPr>
              <a:t>A → </a:t>
            </a:r>
            <a:r>
              <a:rPr lang="el-GR" altLang="zh-CN" sz="1600" dirty="0">
                <a:latin typeface="华文新魏" pitchFamily="2" charset="-122"/>
              </a:rPr>
              <a:t>β</a:t>
            </a:r>
            <a:r>
              <a:rPr lang="zh-CN" altLang="en-US" sz="1600" dirty="0">
                <a:latin typeface="华文新魏" pitchFamily="2" charset="-122"/>
              </a:rPr>
              <a:t>的</a:t>
            </a:r>
            <a:r>
              <a:rPr lang="zh-CN" altLang="en-US" sz="1600" b="1" dirty="0">
                <a:solidFill>
                  <a:srgbClr val="FF0000"/>
                </a:solidFill>
                <a:latin typeface="华文新魏" pitchFamily="2" charset="-122"/>
              </a:rPr>
              <a:t>直接短语</a:t>
            </a:r>
            <a:r>
              <a:rPr lang="zh-CN" altLang="en-US" sz="1600" dirty="0">
                <a:latin typeface="华文新魏" pitchFamily="2" charset="-122"/>
              </a:rPr>
              <a:t>。</a:t>
            </a:r>
          </a:p>
          <a:p>
            <a:pPr>
              <a:spcBef>
                <a:spcPts val="600"/>
              </a:spcBef>
              <a:buFont typeface="Wingdings" pitchFamily="2" charset="2"/>
              <a:buNone/>
            </a:pPr>
            <a:r>
              <a:rPr lang="zh-CN" altLang="en-US" sz="1600" dirty="0">
                <a:latin typeface="华文新魏" pitchFamily="2" charset="-122"/>
              </a:rPr>
              <a:t>  	一个句型的</a:t>
            </a:r>
            <a:r>
              <a:rPr lang="zh-CN" altLang="en-US" sz="1600" b="1" dirty="0">
                <a:latin typeface="华文新魏" pitchFamily="2" charset="-122"/>
              </a:rPr>
              <a:t>最左直接短语</a:t>
            </a:r>
            <a:r>
              <a:rPr lang="zh-CN" altLang="en-US" sz="1600" dirty="0">
                <a:latin typeface="华文新魏" pitchFamily="2" charset="-122"/>
              </a:rPr>
              <a:t>称为该句型的</a:t>
            </a:r>
            <a:r>
              <a:rPr lang="zh-CN" altLang="en-US" sz="1600" b="1" dirty="0">
                <a:solidFill>
                  <a:srgbClr val="FF0000"/>
                </a:solidFill>
                <a:latin typeface="华文新魏" pitchFamily="2" charset="-122"/>
              </a:rPr>
              <a:t>句柄</a:t>
            </a:r>
            <a:r>
              <a:rPr lang="zh-CN" altLang="en-US" sz="1600" dirty="0">
                <a:latin typeface="华文新魏" pitchFamily="2" charset="-122"/>
              </a:rPr>
              <a:t>。</a:t>
            </a:r>
          </a:p>
          <a:p>
            <a:pPr>
              <a:spcBef>
                <a:spcPts val="600"/>
              </a:spcBef>
            </a:pPr>
            <a:r>
              <a:rPr lang="zh-CN" altLang="en-US" sz="1800" b="1" dirty="0">
                <a:solidFill>
                  <a:srgbClr val="FF0000"/>
                </a:solidFill>
                <a:latin typeface="华文新魏" pitchFamily="2" charset="-122"/>
              </a:rPr>
              <a:t>规范归约</a:t>
            </a:r>
            <a:r>
              <a:rPr lang="en-US" altLang="zh-CN" sz="1800" b="1" dirty="0">
                <a:latin typeface="华文新魏" pitchFamily="2" charset="-122"/>
              </a:rPr>
              <a:t>:</a:t>
            </a:r>
          </a:p>
          <a:p>
            <a:pPr lvl="1"/>
            <a:r>
              <a:rPr lang="zh-CN" altLang="en-US" sz="1600" dirty="0">
                <a:latin typeface="华文新魏" pitchFamily="2" charset="-122"/>
              </a:rPr>
              <a:t>设</a:t>
            </a:r>
            <a:r>
              <a:rPr lang="en-US" altLang="zh-CN" sz="1600" dirty="0">
                <a:latin typeface="华文新魏" pitchFamily="2" charset="-122"/>
              </a:rPr>
              <a:t>α</a:t>
            </a:r>
            <a:r>
              <a:rPr lang="zh-CN" altLang="en-US" sz="1600" dirty="0">
                <a:latin typeface="华文新魏" pitchFamily="2" charset="-122"/>
              </a:rPr>
              <a:t>是文法</a:t>
            </a:r>
            <a:r>
              <a:rPr lang="en-US" altLang="zh-CN" sz="1600" dirty="0">
                <a:latin typeface="华文新魏" pitchFamily="2" charset="-122"/>
              </a:rPr>
              <a:t>G</a:t>
            </a:r>
            <a:r>
              <a:rPr lang="zh-CN" altLang="en-US" sz="1600" dirty="0">
                <a:latin typeface="华文新魏" pitchFamily="2" charset="-122"/>
              </a:rPr>
              <a:t>的一个句子，称序列</a:t>
            </a:r>
            <a:r>
              <a:rPr lang="en-US" altLang="zh-CN" sz="1600" dirty="0">
                <a:latin typeface="华文新魏" pitchFamily="2" charset="-122"/>
              </a:rPr>
              <a:t>α</a:t>
            </a:r>
            <a:r>
              <a:rPr lang="en-US" altLang="zh-CN" sz="1600" baseline="-25000" dirty="0">
                <a:latin typeface="华文新魏" pitchFamily="2" charset="-122"/>
              </a:rPr>
              <a:t>n </a:t>
            </a:r>
            <a:r>
              <a:rPr lang="en-US" altLang="zh-CN" sz="1600" dirty="0">
                <a:latin typeface="华文新魏" pitchFamily="2" charset="-122"/>
              </a:rPr>
              <a:t>,α</a:t>
            </a:r>
            <a:r>
              <a:rPr lang="en-US" altLang="zh-CN" sz="1600" baseline="-25000" dirty="0">
                <a:latin typeface="华文新魏" pitchFamily="2" charset="-122"/>
              </a:rPr>
              <a:t>n-1</a:t>
            </a:r>
            <a:r>
              <a:rPr lang="en-US" altLang="zh-CN" sz="1600" dirty="0">
                <a:latin typeface="华文新魏" pitchFamily="2" charset="-122"/>
              </a:rPr>
              <a:t>,</a:t>
            </a:r>
            <a:r>
              <a:rPr lang="en-US" altLang="zh-CN" sz="1600" dirty="0">
                <a:latin typeface="Comic Sans MS"/>
              </a:rPr>
              <a:t>…</a:t>
            </a:r>
            <a:r>
              <a:rPr lang="en-US" altLang="zh-CN" sz="1600" dirty="0">
                <a:latin typeface="华文新魏" pitchFamily="2" charset="-122"/>
              </a:rPr>
              <a:t>, α</a:t>
            </a:r>
            <a:r>
              <a:rPr lang="en-US" altLang="zh-CN" sz="1600" baseline="-25000" dirty="0">
                <a:latin typeface="华文新魏" pitchFamily="2" charset="-122"/>
              </a:rPr>
              <a:t>0</a:t>
            </a:r>
            <a:r>
              <a:rPr lang="en-US" altLang="zh-CN" sz="1600" dirty="0">
                <a:latin typeface="华文新魏" pitchFamily="2" charset="-122"/>
              </a:rPr>
              <a:t> </a:t>
            </a:r>
            <a:r>
              <a:rPr lang="zh-CN" altLang="en-US" sz="1600" dirty="0">
                <a:latin typeface="华文新魏" pitchFamily="2" charset="-122"/>
              </a:rPr>
              <a:t>是</a:t>
            </a:r>
            <a:r>
              <a:rPr lang="en-US" altLang="zh-CN" sz="1600" dirty="0">
                <a:latin typeface="华文新魏" pitchFamily="2" charset="-122"/>
              </a:rPr>
              <a:t>α</a:t>
            </a:r>
            <a:r>
              <a:rPr lang="zh-CN" altLang="en-US" sz="1600" dirty="0">
                <a:latin typeface="华文新魏" pitchFamily="2" charset="-122"/>
              </a:rPr>
              <a:t>的一</a:t>
            </a:r>
            <a:r>
              <a:rPr lang="zh-CN" altLang="en-US" sz="1600" dirty="0" smtClean="0">
                <a:latin typeface="华文新魏" pitchFamily="2" charset="-122"/>
              </a:rPr>
              <a:t>个规范</a:t>
            </a:r>
            <a:r>
              <a:rPr lang="zh-CN" altLang="en-US" sz="1600" dirty="0">
                <a:latin typeface="华文新魏" pitchFamily="2" charset="-122"/>
              </a:rPr>
              <a:t>规约，如果此序列满足：</a:t>
            </a:r>
          </a:p>
          <a:p>
            <a:pPr lvl="2">
              <a:spcBef>
                <a:spcPts val="0"/>
              </a:spcBef>
            </a:pPr>
            <a:r>
              <a:rPr lang="en-US" altLang="zh-CN" sz="1600" dirty="0">
                <a:latin typeface="华文新魏" pitchFamily="2" charset="-122"/>
              </a:rPr>
              <a:t>α</a:t>
            </a:r>
            <a:r>
              <a:rPr lang="en-US" altLang="zh-CN" sz="1600" baseline="-25000" dirty="0">
                <a:latin typeface="华文新魏" pitchFamily="2" charset="-122"/>
              </a:rPr>
              <a:t>n </a:t>
            </a:r>
            <a:r>
              <a:rPr lang="zh-CN" altLang="en-US" sz="1600" dirty="0">
                <a:latin typeface="华文新魏" pitchFamily="2" charset="-122"/>
              </a:rPr>
              <a:t>＝ </a:t>
            </a:r>
            <a:r>
              <a:rPr lang="en-US" altLang="zh-CN" sz="1600" dirty="0">
                <a:latin typeface="华文新魏" pitchFamily="2" charset="-122"/>
              </a:rPr>
              <a:t>α</a:t>
            </a:r>
          </a:p>
          <a:p>
            <a:pPr lvl="2">
              <a:spcBef>
                <a:spcPts val="0"/>
              </a:spcBef>
            </a:pPr>
            <a:r>
              <a:rPr lang="en-US" altLang="zh-CN" sz="1600" dirty="0">
                <a:latin typeface="华文新魏" pitchFamily="2" charset="-122"/>
              </a:rPr>
              <a:t>α</a:t>
            </a:r>
            <a:r>
              <a:rPr lang="en-US" altLang="zh-CN" sz="1600" baseline="-25000" dirty="0">
                <a:latin typeface="华文新魏" pitchFamily="2" charset="-122"/>
              </a:rPr>
              <a:t>0  </a:t>
            </a:r>
            <a:r>
              <a:rPr lang="zh-CN" altLang="en-US" sz="1600" dirty="0">
                <a:latin typeface="华文新魏" pitchFamily="2" charset="-122"/>
              </a:rPr>
              <a:t>为文法的开始符，即</a:t>
            </a:r>
            <a:r>
              <a:rPr lang="en-US" altLang="zh-CN" sz="1600" dirty="0" smtClean="0">
                <a:latin typeface="华文新魏" pitchFamily="2" charset="-122"/>
              </a:rPr>
              <a:t>α</a:t>
            </a:r>
            <a:r>
              <a:rPr lang="en-US" altLang="zh-CN" sz="1600" baseline="-25000" dirty="0" smtClean="0">
                <a:latin typeface="华文新魏" pitchFamily="2" charset="-122"/>
              </a:rPr>
              <a:t>0 </a:t>
            </a:r>
            <a:r>
              <a:rPr lang="zh-CN" altLang="en-US" sz="1600" dirty="0">
                <a:latin typeface="华文新魏" pitchFamily="2" charset="-122"/>
              </a:rPr>
              <a:t>＝ </a:t>
            </a:r>
            <a:r>
              <a:rPr lang="en-US" altLang="zh-CN" sz="1600" dirty="0">
                <a:latin typeface="华文新魏" pitchFamily="2" charset="-122"/>
              </a:rPr>
              <a:t>S</a:t>
            </a:r>
          </a:p>
          <a:p>
            <a:pPr lvl="2">
              <a:spcBef>
                <a:spcPts val="0"/>
              </a:spcBef>
            </a:pPr>
            <a:r>
              <a:rPr lang="zh-CN" altLang="en-US" sz="1600" dirty="0">
                <a:latin typeface="华文新魏" pitchFamily="2" charset="-122"/>
              </a:rPr>
              <a:t>对任何</a:t>
            </a:r>
            <a:r>
              <a:rPr lang="en-US" altLang="zh-CN" sz="1600" dirty="0">
                <a:latin typeface="华文新魏" pitchFamily="2" charset="-122"/>
              </a:rPr>
              <a:t>i,0&lt;</a:t>
            </a:r>
            <a:r>
              <a:rPr lang="en-US" altLang="zh-CN" sz="1600" dirty="0" err="1">
                <a:latin typeface="华文新魏" pitchFamily="2" charset="-122"/>
              </a:rPr>
              <a:t>i</a:t>
            </a:r>
            <a:r>
              <a:rPr lang="en-US" altLang="zh-CN" sz="1600" dirty="0">
                <a:latin typeface="华文新魏" pitchFamily="2" charset="-122"/>
              </a:rPr>
              <a:t>=&lt;n, α</a:t>
            </a:r>
            <a:r>
              <a:rPr lang="en-US" altLang="zh-CN" sz="1600" baseline="-25000" dirty="0">
                <a:latin typeface="华文新魏" pitchFamily="2" charset="-122"/>
              </a:rPr>
              <a:t>i-1</a:t>
            </a:r>
            <a:r>
              <a:rPr lang="en-US" altLang="zh-CN" sz="1600" dirty="0">
                <a:latin typeface="华文新魏" pitchFamily="2" charset="-122"/>
              </a:rPr>
              <a:t> </a:t>
            </a:r>
            <a:r>
              <a:rPr lang="zh-CN" altLang="en-US" sz="1600" dirty="0" smtClean="0">
                <a:latin typeface="华文新魏" pitchFamily="2" charset="-122"/>
              </a:rPr>
              <a:t>是</a:t>
            </a:r>
            <a:r>
              <a:rPr lang="en-US" altLang="zh-CN" sz="1600" dirty="0" smtClean="0">
                <a:latin typeface="华文新魏" pitchFamily="2" charset="-122"/>
              </a:rPr>
              <a:t>α</a:t>
            </a:r>
            <a:r>
              <a:rPr lang="en-US" altLang="zh-CN" sz="1600" baseline="-25000" dirty="0" err="1" smtClean="0">
                <a:latin typeface="华文新魏" pitchFamily="2" charset="-122"/>
              </a:rPr>
              <a:t>i</a:t>
            </a:r>
            <a:r>
              <a:rPr lang="zh-CN" altLang="en-US" sz="1600" dirty="0">
                <a:latin typeface="华文新魏" pitchFamily="2" charset="-122"/>
              </a:rPr>
              <a:t> </a:t>
            </a:r>
            <a:r>
              <a:rPr lang="zh-CN" altLang="en-US" sz="1600" dirty="0" smtClean="0">
                <a:latin typeface="华文新魏" pitchFamily="2" charset="-122"/>
              </a:rPr>
              <a:t>把</a:t>
            </a:r>
            <a:r>
              <a:rPr lang="zh-CN" altLang="en-US" sz="1600" dirty="0">
                <a:latin typeface="华文新魏" pitchFamily="2" charset="-122"/>
              </a:rPr>
              <a:t>句柄 替换为相应产生式的左部符号而得到的</a:t>
            </a:r>
            <a:endParaRPr lang="zh-CN" altLang="en-US" sz="1600" b="1" dirty="0">
              <a:latin typeface="华文新魏" pitchFamily="2" charset="-122"/>
            </a:endParaRPr>
          </a:p>
          <a:p>
            <a:pPr lvl="1"/>
            <a:r>
              <a:rPr lang="zh-CN" altLang="en-US" sz="1600" b="1" dirty="0">
                <a:latin typeface="华文新魏" pitchFamily="2" charset="-122"/>
              </a:rPr>
              <a:t>自顶向下最右推导的逆过程</a:t>
            </a:r>
          </a:p>
          <a:p>
            <a:pPr>
              <a:spcBef>
                <a:spcPts val="600"/>
              </a:spcBef>
            </a:pPr>
            <a:r>
              <a:rPr lang="zh-CN" altLang="en-US" sz="1800" b="1" dirty="0">
                <a:solidFill>
                  <a:srgbClr val="FF0000"/>
                </a:solidFill>
                <a:latin typeface="华文新魏" pitchFamily="2" charset="-122"/>
              </a:rPr>
              <a:t>规范推导：</a:t>
            </a:r>
            <a:r>
              <a:rPr lang="zh-CN" altLang="en-US" sz="1800" b="1" dirty="0">
                <a:latin typeface="华文新魏" pitchFamily="2" charset="-122"/>
              </a:rPr>
              <a:t>最右推导</a:t>
            </a:r>
          </a:p>
          <a:p>
            <a:pPr>
              <a:spcBef>
                <a:spcPts val="600"/>
              </a:spcBef>
            </a:pPr>
            <a:r>
              <a:rPr lang="zh-CN" altLang="en-US" sz="1800" b="1" dirty="0">
                <a:solidFill>
                  <a:srgbClr val="FF0000"/>
                </a:solidFill>
                <a:latin typeface="华文新魏" pitchFamily="2" charset="-122"/>
              </a:rPr>
              <a:t>规范句型：</a:t>
            </a:r>
            <a:r>
              <a:rPr lang="zh-CN" altLang="en-US" sz="1800" b="1" dirty="0">
                <a:latin typeface="华文新魏" pitchFamily="2" charset="-122"/>
              </a:rPr>
              <a:t>规范推导所得的句型</a:t>
            </a:r>
          </a:p>
        </p:txBody>
      </p:sp>
      <p:graphicFrame>
        <p:nvGraphicFramePr>
          <p:cNvPr id="126980" name="Object 4"/>
          <p:cNvGraphicFramePr>
            <a:graphicFrameLocks noGrp="1" noChangeAspect="1"/>
          </p:cNvGraphicFramePr>
          <p:nvPr>
            <p:ph sz="quarter" idx="2"/>
            <p:extLst/>
          </p:nvPr>
        </p:nvGraphicFramePr>
        <p:xfrm>
          <a:off x="1857828" y="1567542"/>
          <a:ext cx="381000" cy="421367"/>
        </p:xfrm>
        <a:graphic>
          <a:graphicData uri="http://schemas.openxmlformats.org/presentationml/2006/ole">
            <mc:AlternateContent xmlns:mc="http://schemas.openxmlformats.org/markup-compatibility/2006">
              <mc:Choice xmlns:v="urn:schemas-microsoft-com:vml" Requires="v">
                <p:oleObj spid="_x0000_s315394" name="公式" r:id="rId3" imgW="190440" imgH="279360" progId="Equation.3">
                  <p:embed/>
                </p:oleObj>
              </mc:Choice>
              <mc:Fallback>
                <p:oleObj name="公式" r:id="rId3" imgW="190440" imgH="279360" progId="Equation.3">
                  <p:embed/>
                  <p:pic>
                    <p:nvPicPr>
                      <p:cNvPr id="1269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828" y="1567542"/>
                        <a:ext cx="381000" cy="42136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26982" name="Object 6"/>
          <p:cNvGraphicFramePr>
            <a:graphicFrameLocks noGrp="1" noChangeAspect="1"/>
          </p:cNvGraphicFramePr>
          <p:nvPr>
            <p:ph sz="quarter" idx="3"/>
            <p:extLst/>
          </p:nvPr>
        </p:nvGraphicFramePr>
        <p:xfrm>
          <a:off x="3041652" y="1516833"/>
          <a:ext cx="309563" cy="453483"/>
        </p:xfrm>
        <a:graphic>
          <a:graphicData uri="http://schemas.openxmlformats.org/presentationml/2006/ole">
            <mc:AlternateContent xmlns:mc="http://schemas.openxmlformats.org/markup-compatibility/2006">
              <mc:Choice xmlns:v="urn:schemas-microsoft-com:vml" Requires="v">
                <p:oleObj spid="_x0000_s315395" name="公式" r:id="rId5" imgW="190440" imgH="279360" progId="Equation.3">
                  <p:embed/>
                </p:oleObj>
              </mc:Choice>
              <mc:Fallback>
                <p:oleObj name="公式" r:id="rId5" imgW="190440" imgH="279360" progId="Equation.3">
                  <p:embed/>
                  <p:pic>
                    <p:nvPicPr>
                      <p:cNvPr id="12698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1652" y="1516833"/>
                        <a:ext cx="309563" cy="45348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7" name="灯片编号占位符 7"/>
          <p:cNvSpPr>
            <a:spLocks noGrp="1"/>
          </p:cNvSpPr>
          <p:nvPr>
            <p:ph type="sldNum" sz="quarter" idx="12"/>
          </p:nvPr>
        </p:nvSpPr>
        <p:spPr/>
        <p:txBody>
          <a:bodyPr/>
          <a:lstStyle/>
          <a:p>
            <a:fld id="{B1B5BF3B-3FE7-4149-9AC3-CDE4FE2E8C8A}" type="slidenum">
              <a:rPr lang="en-US" altLang="zh-CN"/>
              <a:pPr/>
              <a:t>46</a:t>
            </a:fld>
            <a:endParaRPr lang="en-US" altLang="zh-CN"/>
          </a:p>
        </p:txBody>
      </p:sp>
      <p:grpSp>
        <p:nvGrpSpPr>
          <p:cNvPr id="2" name="组合 1"/>
          <p:cNvGrpSpPr/>
          <p:nvPr/>
        </p:nvGrpSpPr>
        <p:grpSpPr>
          <a:xfrm>
            <a:off x="685800" y="5566194"/>
            <a:ext cx="7086600" cy="491828"/>
            <a:chOff x="1090613" y="5756572"/>
            <a:chExt cx="7086600" cy="491828"/>
          </a:xfrm>
        </p:grpSpPr>
        <p:sp>
          <p:nvSpPr>
            <p:cNvPr id="17" name="Text Box 69"/>
            <p:cNvSpPr txBox="1">
              <a:spLocks noChangeArrowheads="1"/>
            </p:cNvSpPr>
            <p:nvPr/>
          </p:nvSpPr>
          <p:spPr bwMode="auto">
            <a:xfrm>
              <a:off x="1090613" y="5786735"/>
              <a:ext cx="381000" cy="461665"/>
            </a:xfrm>
            <a:prstGeom prst="rect">
              <a:avLst/>
            </a:prstGeom>
            <a:noFill/>
            <a:ln w="9525">
              <a:noFill/>
              <a:miter lim="800000"/>
              <a:headEnd/>
              <a:tailEnd/>
            </a:ln>
            <a:effectLst/>
          </p:spPr>
          <p:txBody>
            <a:bodyPr>
              <a:spAutoFit/>
            </a:bodyPr>
            <a:lstStyle/>
            <a:p>
              <a:pPr algn="l"/>
              <a:r>
                <a:rPr lang="en-US" altLang="zh-CN" b="1" dirty="0">
                  <a:latin typeface="Comic Sans MS" pitchFamily="66" charset="0"/>
                </a:rPr>
                <a:t>S</a:t>
              </a:r>
            </a:p>
          </p:txBody>
        </p:sp>
        <p:sp>
          <p:nvSpPr>
            <p:cNvPr id="18" name="Rectangle 70"/>
            <p:cNvSpPr>
              <a:spLocks noChangeArrowheads="1"/>
            </p:cNvSpPr>
            <p:nvPr/>
          </p:nvSpPr>
          <p:spPr bwMode="auto">
            <a:xfrm>
              <a:off x="1395413" y="5786735"/>
              <a:ext cx="509588" cy="461665"/>
            </a:xfrm>
            <a:prstGeom prst="rect">
              <a:avLst/>
            </a:prstGeom>
            <a:noFill/>
            <a:ln w="9525">
              <a:noFill/>
              <a:miter lim="800000"/>
              <a:headEnd/>
              <a:tailEnd/>
            </a:ln>
            <a:effectLst/>
          </p:spPr>
          <p:txBody>
            <a:bodyPr>
              <a:spAutoFit/>
            </a:bodyPr>
            <a:lstStyle/>
            <a:p>
              <a:pPr algn="l">
                <a:spcBef>
                  <a:spcPct val="0"/>
                </a:spcBef>
              </a:pPr>
              <a:r>
                <a:rPr lang="en-US" altLang="zh-CN" b="1">
                  <a:latin typeface="Comic Sans MS" pitchFamily="66" charset="0"/>
                  <a:sym typeface="Symbol" pitchFamily="18" charset="2"/>
                </a:rPr>
                <a:t></a:t>
              </a:r>
            </a:p>
          </p:txBody>
        </p:sp>
        <p:sp>
          <p:nvSpPr>
            <p:cNvPr id="19" name="Text Box 71"/>
            <p:cNvSpPr txBox="1">
              <a:spLocks noChangeArrowheads="1"/>
            </p:cNvSpPr>
            <p:nvPr/>
          </p:nvSpPr>
          <p:spPr bwMode="auto">
            <a:xfrm>
              <a:off x="1852612" y="5786735"/>
              <a:ext cx="1166813" cy="461665"/>
            </a:xfrm>
            <a:prstGeom prst="rect">
              <a:avLst/>
            </a:prstGeom>
            <a:noFill/>
            <a:ln w="9525">
              <a:noFill/>
              <a:miter lim="800000"/>
              <a:headEnd/>
              <a:tailEnd/>
            </a:ln>
            <a:effectLst/>
          </p:spPr>
          <p:txBody>
            <a:bodyPr wrap="square">
              <a:spAutoFit/>
            </a:bodyPr>
            <a:lstStyle/>
            <a:p>
              <a:pPr algn="l"/>
              <a:r>
                <a:rPr lang="en-US" altLang="zh-CN" b="1" dirty="0" err="1">
                  <a:latin typeface="Comic Sans MS" pitchFamily="66" charset="0"/>
                </a:rPr>
                <a:t>aAcBe</a:t>
              </a:r>
              <a:endParaRPr lang="en-US" altLang="zh-CN" b="1" dirty="0">
                <a:latin typeface="Comic Sans MS" pitchFamily="66" charset="0"/>
              </a:endParaRPr>
            </a:p>
          </p:txBody>
        </p:sp>
        <p:sp>
          <p:nvSpPr>
            <p:cNvPr id="20" name="Rectangle 72"/>
            <p:cNvSpPr>
              <a:spLocks noChangeArrowheads="1"/>
            </p:cNvSpPr>
            <p:nvPr/>
          </p:nvSpPr>
          <p:spPr bwMode="auto">
            <a:xfrm>
              <a:off x="2943226" y="5756572"/>
              <a:ext cx="509587" cy="461665"/>
            </a:xfrm>
            <a:prstGeom prst="rect">
              <a:avLst/>
            </a:prstGeom>
            <a:noFill/>
            <a:ln w="9525">
              <a:noFill/>
              <a:miter lim="800000"/>
              <a:headEnd/>
              <a:tailEnd/>
            </a:ln>
            <a:effectLst/>
          </p:spPr>
          <p:txBody>
            <a:bodyPr>
              <a:spAutoFit/>
            </a:bodyPr>
            <a:lstStyle/>
            <a:p>
              <a:pPr algn="l">
                <a:spcBef>
                  <a:spcPct val="0"/>
                </a:spcBef>
              </a:pPr>
              <a:r>
                <a:rPr lang="en-US" altLang="zh-CN" b="1" dirty="0">
                  <a:latin typeface="Comic Sans MS" pitchFamily="66" charset="0"/>
                  <a:sym typeface="Symbol" pitchFamily="18" charset="2"/>
                </a:rPr>
                <a:t></a:t>
              </a:r>
            </a:p>
          </p:txBody>
        </p:sp>
        <p:sp>
          <p:nvSpPr>
            <p:cNvPr id="21" name="Text Box 73"/>
            <p:cNvSpPr txBox="1">
              <a:spLocks noChangeArrowheads="1"/>
            </p:cNvSpPr>
            <p:nvPr/>
          </p:nvSpPr>
          <p:spPr bwMode="auto">
            <a:xfrm>
              <a:off x="3452813" y="5786735"/>
              <a:ext cx="1524000" cy="461665"/>
            </a:xfrm>
            <a:prstGeom prst="rect">
              <a:avLst/>
            </a:prstGeom>
            <a:noFill/>
            <a:ln w="9525">
              <a:noFill/>
              <a:miter lim="800000"/>
              <a:headEnd/>
              <a:tailEnd/>
            </a:ln>
            <a:effectLst/>
          </p:spPr>
          <p:txBody>
            <a:bodyPr>
              <a:spAutoFit/>
            </a:bodyPr>
            <a:lstStyle/>
            <a:p>
              <a:pPr algn="l"/>
              <a:r>
                <a:rPr lang="en-US" altLang="zh-CN" b="1" dirty="0" err="1">
                  <a:latin typeface="Comic Sans MS" pitchFamily="66" charset="0"/>
                </a:rPr>
                <a:t>aAcde</a:t>
              </a:r>
              <a:endParaRPr lang="en-US" altLang="zh-CN" b="1" dirty="0">
                <a:latin typeface="Comic Sans MS" pitchFamily="66" charset="0"/>
              </a:endParaRPr>
            </a:p>
          </p:txBody>
        </p:sp>
        <p:sp>
          <p:nvSpPr>
            <p:cNvPr id="22" name="Rectangle 74"/>
            <p:cNvSpPr>
              <a:spLocks noChangeArrowheads="1"/>
            </p:cNvSpPr>
            <p:nvPr/>
          </p:nvSpPr>
          <p:spPr bwMode="auto">
            <a:xfrm>
              <a:off x="4519613" y="5756572"/>
              <a:ext cx="509587" cy="461665"/>
            </a:xfrm>
            <a:prstGeom prst="rect">
              <a:avLst/>
            </a:prstGeom>
            <a:noFill/>
            <a:ln w="9525">
              <a:noFill/>
              <a:miter lim="800000"/>
              <a:headEnd/>
              <a:tailEnd/>
            </a:ln>
            <a:effectLst/>
          </p:spPr>
          <p:txBody>
            <a:bodyPr>
              <a:spAutoFit/>
            </a:bodyPr>
            <a:lstStyle/>
            <a:p>
              <a:pPr algn="l">
                <a:spcBef>
                  <a:spcPct val="0"/>
                </a:spcBef>
              </a:pPr>
              <a:r>
                <a:rPr lang="en-US" altLang="zh-CN" b="1">
                  <a:latin typeface="Comic Sans MS" pitchFamily="66" charset="0"/>
                  <a:sym typeface="Symbol" pitchFamily="18" charset="2"/>
                </a:rPr>
                <a:t></a:t>
              </a:r>
            </a:p>
          </p:txBody>
        </p:sp>
        <p:sp>
          <p:nvSpPr>
            <p:cNvPr id="23" name="Text Box 75"/>
            <p:cNvSpPr txBox="1">
              <a:spLocks noChangeArrowheads="1"/>
            </p:cNvSpPr>
            <p:nvPr/>
          </p:nvSpPr>
          <p:spPr bwMode="auto">
            <a:xfrm>
              <a:off x="4976813" y="5786735"/>
              <a:ext cx="1676400" cy="461665"/>
            </a:xfrm>
            <a:prstGeom prst="rect">
              <a:avLst/>
            </a:prstGeom>
            <a:noFill/>
            <a:ln w="9525">
              <a:noFill/>
              <a:miter lim="800000"/>
              <a:headEnd/>
              <a:tailEnd/>
            </a:ln>
            <a:effectLst/>
          </p:spPr>
          <p:txBody>
            <a:bodyPr>
              <a:spAutoFit/>
            </a:bodyPr>
            <a:lstStyle/>
            <a:p>
              <a:pPr algn="l"/>
              <a:r>
                <a:rPr lang="en-US" altLang="zh-CN" b="1" dirty="0" err="1">
                  <a:latin typeface="Comic Sans MS" pitchFamily="66" charset="0"/>
                </a:rPr>
                <a:t>aAbcde</a:t>
              </a:r>
              <a:endParaRPr lang="en-US" altLang="zh-CN" b="1" dirty="0">
                <a:latin typeface="Comic Sans MS" pitchFamily="66" charset="0"/>
              </a:endParaRPr>
            </a:p>
          </p:txBody>
        </p:sp>
        <p:sp>
          <p:nvSpPr>
            <p:cNvPr id="24" name="Rectangle 76"/>
            <p:cNvSpPr>
              <a:spLocks noChangeArrowheads="1"/>
            </p:cNvSpPr>
            <p:nvPr/>
          </p:nvSpPr>
          <p:spPr bwMode="auto">
            <a:xfrm>
              <a:off x="6340960" y="5756572"/>
              <a:ext cx="509587" cy="461665"/>
            </a:xfrm>
            <a:prstGeom prst="rect">
              <a:avLst/>
            </a:prstGeom>
            <a:noFill/>
            <a:ln w="9525">
              <a:noFill/>
              <a:miter lim="800000"/>
              <a:headEnd/>
              <a:tailEnd/>
            </a:ln>
            <a:effectLst/>
          </p:spPr>
          <p:txBody>
            <a:bodyPr>
              <a:spAutoFit/>
            </a:bodyPr>
            <a:lstStyle/>
            <a:p>
              <a:pPr algn="l">
                <a:spcBef>
                  <a:spcPct val="0"/>
                </a:spcBef>
              </a:pPr>
              <a:r>
                <a:rPr lang="en-US" altLang="zh-CN" b="1" dirty="0">
                  <a:latin typeface="Comic Sans MS" pitchFamily="66" charset="0"/>
                  <a:sym typeface="Symbol" pitchFamily="18" charset="2"/>
                </a:rPr>
                <a:t></a:t>
              </a:r>
            </a:p>
          </p:txBody>
        </p:sp>
        <p:sp>
          <p:nvSpPr>
            <p:cNvPr id="25" name="Text Box 77"/>
            <p:cNvSpPr txBox="1">
              <a:spLocks noChangeArrowheads="1"/>
            </p:cNvSpPr>
            <p:nvPr/>
          </p:nvSpPr>
          <p:spPr bwMode="auto">
            <a:xfrm>
              <a:off x="6858000" y="5786735"/>
              <a:ext cx="1319213" cy="461665"/>
            </a:xfrm>
            <a:prstGeom prst="rect">
              <a:avLst/>
            </a:prstGeom>
            <a:noFill/>
            <a:ln w="9525">
              <a:noFill/>
              <a:miter lim="800000"/>
              <a:headEnd/>
              <a:tailEnd/>
            </a:ln>
            <a:effectLst/>
          </p:spPr>
          <p:txBody>
            <a:bodyPr wrap="square">
              <a:spAutoFit/>
            </a:bodyPr>
            <a:lstStyle/>
            <a:p>
              <a:pPr algn="l"/>
              <a:r>
                <a:rPr lang="en-US" altLang="zh-CN" b="1" dirty="0" err="1">
                  <a:latin typeface="Comic Sans MS" pitchFamily="66" charset="0"/>
                </a:rPr>
                <a:t>abbcde</a:t>
              </a:r>
              <a:endParaRPr lang="en-US" altLang="zh-CN" b="1" dirty="0">
                <a:latin typeface="Comic Sans MS" pitchFamily="66" charset="0"/>
              </a:endParaRPr>
            </a:p>
          </p:txBody>
        </p:sp>
      </p:grpSp>
    </p:spTree>
    <p:extLst>
      <p:ext uri="{BB962C8B-B14F-4D97-AF65-F5344CB8AC3E}">
        <p14:creationId xmlns:p14="http://schemas.microsoft.com/office/powerpoint/2010/main" val="400173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97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69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69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6979">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6979">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697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697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697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697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697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697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4" name="Rectangle 3"/>
          <p:cNvSpPr>
            <a:spLocks noGrp="1" noChangeArrowheads="1"/>
          </p:cNvSpPr>
          <p:nvPr>
            <p:ph type="title"/>
          </p:nvPr>
        </p:nvSpPr>
        <p:spPr>
          <a:noFill/>
        </p:spPr>
        <p:txBody>
          <a:bodyPr/>
          <a:lstStyle/>
          <a:p>
            <a:r>
              <a:rPr lang="zh-CN" altLang="en-US" noProof="1" smtClean="0"/>
              <a:t>规范</a:t>
            </a:r>
            <a:r>
              <a:rPr lang="zh-CN" altLang="en-US" dirty="0" smtClean="0"/>
              <a:t>归约</a:t>
            </a:r>
          </a:p>
        </p:txBody>
      </p:sp>
      <p:sp>
        <p:nvSpPr>
          <p:cNvPr id="3" name="内容占位符 2"/>
          <p:cNvSpPr>
            <a:spLocks noGrp="1"/>
          </p:cNvSpPr>
          <p:nvPr>
            <p:ph idx="1"/>
          </p:nvPr>
        </p:nvSpPr>
        <p:spPr>
          <a:xfrm>
            <a:off x="549275" y="1671949"/>
            <a:ext cx="8042276" cy="631911"/>
          </a:xfrm>
        </p:spPr>
        <p:txBody>
          <a:bodyPr/>
          <a:lstStyle/>
          <a:p>
            <a:r>
              <a:rPr lang="zh-CN" altLang="en-US" noProof="1" smtClean="0"/>
              <a:t>用</a:t>
            </a:r>
            <a:r>
              <a:rPr lang="zh-CN" altLang="en-US" noProof="1"/>
              <a:t>句柄来对句子进行</a:t>
            </a:r>
            <a:r>
              <a:rPr lang="zh-CN" altLang="en-US" noProof="1" smtClean="0"/>
              <a:t>归约</a:t>
            </a:r>
            <a:endParaRPr lang="zh-CN" altLang="en-US" noProof="1"/>
          </a:p>
        </p:txBody>
      </p:sp>
      <p:sp>
        <p:nvSpPr>
          <p:cNvPr id="5" name="Rectangle 175"/>
          <p:cNvSpPr>
            <a:spLocks noChangeArrowheads="1"/>
          </p:cNvSpPr>
          <p:nvPr/>
        </p:nvSpPr>
        <p:spPr bwMode="auto">
          <a:xfrm>
            <a:off x="5897333" y="4691511"/>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just">
              <a:spcBef>
                <a:spcPct val="0"/>
              </a:spcBef>
              <a:buClrTx/>
              <a:buSzTx/>
              <a:buFontTx/>
              <a:buNone/>
            </a:pPr>
            <a:r>
              <a:rPr kumimoji="1" lang="en-US" altLang="zh-CN" sz="2400" dirty="0">
                <a:latin typeface="+mn-lt"/>
                <a:ea typeface="宋体" panose="02010600030101010101" pitchFamily="2" charset="-122"/>
              </a:rPr>
              <a:t>b</a:t>
            </a:r>
          </a:p>
        </p:txBody>
      </p:sp>
      <p:sp>
        <p:nvSpPr>
          <p:cNvPr id="6" name="Rectangle 176"/>
          <p:cNvSpPr>
            <a:spLocks noChangeArrowheads="1"/>
          </p:cNvSpPr>
          <p:nvPr/>
        </p:nvSpPr>
        <p:spPr bwMode="auto">
          <a:xfrm>
            <a:off x="7567920" y="3947624"/>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just">
              <a:spcBef>
                <a:spcPct val="0"/>
              </a:spcBef>
              <a:buClrTx/>
              <a:buSzTx/>
              <a:buFontTx/>
              <a:buNone/>
            </a:pPr>
            <a:r>
              <a:rPr kumimoji="1" lang="en-US" altLang="zh-CN" sz="2400" dirty="0">
                <a:latin typeface="+mn-lt"/>
                <a:ea typeface="宋体" panose="02010600030101010101" pitchFamily="2" charset="-122"/>
              </a:rPr>
              <a:t>d</a:t>
            </a:r>
          </a:p>
        </p:txBody>
      </p:sp>
      <p:sp>
        <p:nvSpPr>
          <p:cNvPr id="7" name="Rectangle 177"/>
          <p:cNvSpPr>
            <a:spLocks noChangeArrowheads="1"/>
          </p:cNvSpPr>
          <p:nvPr/>
        </p:nvSpPr>
        <p:spPr bwMode="auto">
          <a:xfrm>
            <a:off x="6572585" y="3947624"/>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just">
              <a:spcBef>
                <a:spcPct val="0"/>
              </a:spcBef>
              <a:buClrTx/>
              <a:buSzTx/>
              <a:buFontTx/>
              <a:buNone/>
            </a:pPr>
            <a:r>
              <a:rPr kumimoji="1" lang="en-US" altLang="zh-CN" sz="2400" dirty="0">
                <a:latin typeface="+mn-lt"/>
                <a:ea typeface="宋体" panose="02010600030101010101" pitchFamily="2" charset="-122"/>
              </a:rPr>
              <a:t>b</a:t>
            </a:r>
          </a:p>
        </p:txBody>
      </p:sp>
      <p:sp>
        <p:nvSpPr>
          <p:cNvPr id="8" name="Rectangle 178"/>
          <p:cNvSpPr>
            <a:spLocks noChangeArrowheads="1"/>
          </p:cNvSpPr>
          <p:nvPr/>
        </p:nvSpPr>
        <p:spPr bwMode="auto">
          <a:xfrm>
            <a:off x="5553519" y="3126914"/>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just">
              <a:spcBef>
                <a:spcPct val="0"/>
              </a:spcBef>
              <a:buClrTx/>
              <a:buSzTx/>
              <a:buFontTx/>
              <a:buNone/>
            </a:pPr>
            <a:r>
              <a:rPr kumimoji="1" lang="en-US" altLang="zh-CN" sz="2400">
                <a:latin typeface="+mn-lt"/>
                <a:ea typeface="宋体" panose="02010600030101010101" pitchFamily="2" charset="-122"/>
              </a:rPr>
              <a:t>a</a:t>
            </a:r>
          </a:p>
        </p:txBody>
      </p:sp>
      <p:sp>
        <p:nvSpPr>
          <p:cNvPr id="9" name="Rectangle 179"/>
          <p:cNvSpPr>
            <a:spLocks noChangeArrowheads="1"/>
          </p:cNvSpPr>
          <p:nvPr/>
        </p:nvSpPr>
        <p:spPr bwMode="auto">
          <a:xfrm>
            <a:off x="6905362" y="3126914"/>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just">
              <a:spcBef>
                <a:spcPct val="0"/>
              </a:spcBef>
              <a:buClrTx/>
              <a:buSzTx/>
              <a:buFontTx/>
              <a:buNone/>
            </a:pPr>
            <a:r>
              <a:rPr kumimoji="1" lang="en-US" altLang="zh-CN" sz="2400">
                <a:latin typeface="+mn-lt"/>
                <a:ea typeface="宋体" panose="02010600030101010101" pitchFamily="2" charset="-122"/>
              </a:rPr>
              <a:t>c</a:t>
            </a:r>
          </a:p>
        </p:txBody>
      </p:sp>
      <p:sp>
        <p:nvSpPr>
          <p:cNvPr id="10" name="Rectangle 180"/>
          <p:cNvSpPr>
            <a:spLocks noChangeArrowheads="1"/>
          </p:cNvSpPr>
          <p:nvPr/>
        </p:nvSpPr>
        <p:spPr bwMode="auto">
          <a:xfrm>
            <a:off x="8111577" y="3126914"/>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just">
              <a:spcBef>
                <a:spcPct val="0"/>
              </a:spcBef>
              <a:buClrTx/>
              <a:buSzTx/>
              <a:buFontTx/>
              <a:buNone/>
            </a:pPr>
            <a:r>
              <a:rPr kumimoji="1" lang="en-US" altLang="zh-CN" sz="2400" dirty="0">
                <a:latin typeface="+mn-lt"/>
                <a:ea typeface="宋体" panose="02010600030101010101" pitchFamily="2" charset="-122"/>
              </a:rPr>
              <a:t>e</a:t>
            </a:r>
          </a:p>
        </p:txBody>
      </p:sp>
      <p:sp>
        <p:nvSpPr>
          <p:cNvPr id="24" name="Rectangle 182"/>
          <p:cNvSpPr>
            <a:spLocks noChangeArrowheads="1"/>
          </p:cNvSpPr>
          <p:nvPr/>
        </p:nvSpPr>
        <p:spPr bwMode="auto">
          <a:xfrm>
            <a:off x="6745173" y="2224694"/>
            <a:ext cx="205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just">
              <a:spcBef>
                <a:spcPct val="0"/>
              </a:spcBef>
              <a:buClrTx/>
              <a:buSzTx/>
              <a:buFontTx/>
              <a:buNone/>
            </a:pPr>
            <a:r>
              <a:rPr kumimoji="1" lang="en-US" altLang="zh-CN" sz="2400">
                <a:latin typeface="+mn-lt"/>
                <a:ea typeface="宋体" panose="02010600030101010101" pitchFamily="2" charset="-122"/>
              </a:rPr>
              <a:t>S</a:t>
            </a:r>
          </a:p>
        </p:txBody>
      </p:sp>
      <p:sp>
        <p:nvSpPr>
          <p:cNvPr id="25" name="Line 183"/>
          <p:cNvSpPr>
            <a:spLocks noChangeShapeType="1"/>
          </p:cNvSpPr>
          <p:nvPr/>
        </p:nvSpPr>
        <p:spPr bwMode="auto">
          <a:xfrm flipH="1">
            <a:off x="5677976" y="2567594"/>
            <a:ext cx="1143000" cy="57150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6" name="Line 184"/>
          <p:cNvSpPr>
            <a:spLocks noChangeShapeType="1"/>
          </p:cNvSpPr>
          <p:nvPr/>
        </p:nvSpPr>
        <p:spPr bwMode="auto">
          <a:xfrm flipH="1">
            <a:off x="6297101" y="2577119"/>
            <a:ext cx="514350" cy="57150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7" name="Line 185"/>
          <p:cNvSpPr>
            <a:spLocks noChangeShapeType="1"/>
          </p:cNvSpPr>
          <p:nvPr/>
        </p:nvSpPr>
        <p:spPr bwMode="auto">
          <a:xfrm>
            <a:off x="6820976" y="2567594"/>
            <a:ext cx="171450" cy="57150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8" name="Line 186"/>
          <p:cNvSpPr>
            <a:spLocks noChangeShapeType="1"/>
          </p:cNvSpPr>
          <p:nvPr/>
        </p:nvSpPr>
        <p:spPr bwMode="auto">
          <a:xfrm>
            <a:off x="6843598" y="2579501"/>
            <a:ext cx="767954" cy="545306"/>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9" name="Line 187"/>
          <p:cNvSpPr>
            <a:spLocks noChangeShapeType="1"/>
          </p:cNvSpPr>
          <p:nvPr/>
        </p:nvSpPr>
        <p:spPr bwMode="auto">
          <a:xfrm>
            <a:off x="6825739" y="2567594"/>
            <a:ext cx="1309688" cy="571501"/>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1" name="Rectangle 189"/>
          <p:cNvSpPr>
            <a:spLocks noChangeArrowheads="1"/>
          </p:cNvSpPr>
          <p:nvPr/>
        </p:nvSpPr>
        <p:spPr bwMode="auto">
          <a:xfrm>
            <a:off x="6172483" y="3126914"/>
            <a:ext cx="205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just">
              <a:spcBef>
                <a:spcPct val="0"/>
              </a:spcBef>
              <a:buClrTx/>
              <a:buSzTx/>
              <a:buFontTx/>
              <a:buNone/>
            </a:pPr>
            <a:r>
              <a:rPr kumimoji="1" lang="en-US" altLang="zh-CN" sz="2400">
                <a:latin typeface="+mn-lt"/>
                <a:ea typeface="宋体" panose="02010600030101010101" pitchFamily="2" charset="-122"/>
              </a:rPr>
              <a:t>A</a:t>
            </a:r>
          </a:p>
        </p:txBody>
      </p:sp>
      <p:sp>
        <p:nvSpPr>
          <p:cNvPr id="22" name="Line 190"/>
          <p:cNvSpPr>
            <a:spLocks noChangeShapeType="1"/>
          </p:cNvSpPr>
          <p:nvPr/>
        </p:nvSpPr>
        <p:spPr bwMode="auto">
          <a:xfrm flipH="1">
            <a:off x="5970732" y="3514784"/>
            <a:ext cx="278743" cy="425117"/>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3" name="Line 191"/>
          <p:cNvSpPr>
            <a:spLocks noChangeShapeType="1"/>
          </p:cNvSpPr>
          <p:nvPr/>
        </p:nvSpPr>
        <p:spPr bwMode="auto">
          <a:xfrm>
            <a:off x="6249476" y="3514784"/>
            <a:ext cx="384234" cy="40005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9" name="Rectangle 193"/>
          <p:cNvSpPr>
            <a:spLocks noChangeArrowheads="1"/>
          </p:cNvSpPr>
          <p:nvPr/>
        </p:nvSpPr>
        <p:spPr bwMode="auto">
          <a:xfrm>
            <a:off x="7515508" y="3126914"/>
            <a:ext cx="205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just">
              <a:spcBef>
                <a:spcPct val="0"/>
              </a:spcBef>
              <a:buClrTx/>
              <a:buSzTx/>
              <a:buFontTx/>
              <a:buNone/>
            </a:pPr>
            <a:r>
              <a:rPr kumimoji="1" lang="en-US" altLang="zh-CN" sz="2400">
                <a:latin typeface="+mn-lt"/>
                <a:ea typeface="宋体" panose="02010600030101010101" pitchFamily="2" charset="-122"/>
              </a:rPr>
              <a:t>B</a:t>
            </a:r>
          </a:p>
        </p:txBody>
      </p:sp>
      <p:sp>
        <p:nvSpPr>
          <p:cNvPr id="20" name="Line 194"/>
          <p:cNvSpPr>
            <a:spLocks noChangeShapeType="1"/>
          </p:cNvSpPr>
          <p:nvPr/>
        </p:nvSpPr>
        <p:spPr bwMode="auto">
          <a:xfrm>
            <a:off x="7621076" y="3514784"/>
            <a:ext cx="0" cy="43200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5" name="Rectangle 196"/>
          <p:cNvSpPr>
            <a:spLocks noChangeArrowheads="1"/>
          </p:cNvSpPr>
          <p:nvPr/>
        </p:nvSpPr>
        <p:spPr bwMode="auto">
          <a:xfrm>
            <a:off x="5872031" y="3947624"/>
            <a:ext cx="205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algn="just">
              <a:spcBef>
                <a:spcPct val="0"/>
              </a:spcBef>
              <a:buClrTx/>
              <a:buSzTx/>
              <a:buFontTx/>
              <a:buNone/>
            </a:pPr>
            <a:r>
              <a:rPr kumimoji="1" lang="en-US" altLang="zh-CN" sz="2400" dirty="0">
                <a:latin typeface="+mn-lt"/>
                <a:ea typeface="宋体" panose="02010600030101010101" pitchFamily="2" charset="-122"/>
              </a:rPr>
              <a:t>A</a:t>
            </a:r>
          </a:p>
        </p:txBody>
      </p:sp>
      <p:sp>
        <p:nvSpPr>
          <p:cNvPr id="17" name="Line 198"/>
          <p:cNvSpPr>
            <a:spLocks noChangeShapeType="1"/>
          </p:cNvSpPr>
          <p:nvPr/>
        </p:nvSpPr>
        <p:spPr bwMode="auto">
          <a:xfrm>
            <a:off x="5884732" y="4163244"/>
            <a:ext cx="2381" cy="31789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2225">
                <a:solidFill>
                  <a:srgbClr val="000000"/>
                </a:solidFill>
                <a:round/>
                <a:headEnd/>
                <a:tailEnd/>
              </a14:hiddenLine>
            </a:ext>
          </a:extLst>
        </p:spPr>
        <p:txBody>
          <a:bodyPr/>
          <a:lstStyle/>
          <a:p>
            <a:endParaRPr lang="zh-CN" altLang="en-US" sz="1350"/>
          </a:p>
        </p:txBody>
      </p:sp>
      <p:sp>
        <p:nvSpPr>
          <p:cNvPr id="18" name="Line 199"/>
          <p:cNvSpPr>
            <a:spLocks noChangeShapeType="1"/>
          </p:cNvSpPr>
          <p:nvPr/>
        </p:nvSpPr>
        <p:spPr bwMode="auto">
          <a:xfrm>
            <a:off x="5978791" y="4279282"/>
            <a:ext cx="0" cy="40005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0" name="Rectangle 200"/>
          <p:cNvSpPr>
            <a:spLocks noChangeArrowheads="1"/>
          </p:cNvSpPr>
          <p:nvPr/>
        </p:nvSpPr>
        <p:spPr bwMode="auto">
          <a:xfrm>
            <a:off x="5631752" y="3914834"/>
            <a:ext cx="675000" cy="1200150"/>
          </a:xfrm>
          <a:prstGeom prst="rect">
            <a:avLst/>
          </a:prstGeom>
          <a:noFill/>
          <a:ln w="28575">
            <a:solidFill>
              <a:srgbClr val="C00000"/>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endParaRPr lang="zh-CN" altLang="en-US" sz="1350"/>
          </a:p>
        </p:txBody>
      </p:sp>
      <p:sp>
        <p:nvSpPr>
          <p:cNvPr id="2" name="文本框 1"/>
          <p:cNvSpPr txBox="1"/>
          <p:nvPr/>
        </p:nvSpPr>
        <p:spPr>
          <a:xfrm>
            <a:off x="720575" y="2721278"/>
            <a:ext cx="1274708" cy="461665"/>
          </a:xfrm>
          <a:prstGeom prst="rect">
            <a:avLst/>
          </a:prstGeom>
          <a:noFill/>
        </p:spPr>
        <p:txBody>
          <a:bodyPr wrap="none" rtlCol="0">
            <a:spAutoFit/>
          </a:bodyPr>
          <a:lstStyle/>
          <a:p>
            <a:r>
              <a:rPr lang="en-US" altLang="zh-CN" sz="2400" noProof="1">
                <a:solidFill>
                  <a:prstClr val="black">
                    <a:lumMod val="75000"/>
                    <a:lumOff val="25000"/>
                  </a:prstClr>
                </a:solidFill>
                <a:latin typeface="微软雅黑" panose="020B0503020204020204" pitchFamily="34" charset="-122"/>
                <a:ea typeface="微软雅黑" panose="020B0503020204020204" pitchFamily="34" charset="-122"/>
              </a:rPr>
              <a:t>a</a:t>
            </a:r>
            <a:r>
              <a:rPr lang="en-US" altLang="zh-CN" sz="2400" dirty="0" err="1">
                <a:solidFill>
                  <a:prstClr val="black">
                    <a:lumMod val="75000"/>
                    <a:lumOff val="25000"/>
                  </a:prstClr>
                </a:solidFill>
                <a:latin typeface="微软雅黑" panose="020B0503020204020204" pitchFamily="34" charset="-122"/>
                <a:ea typeface="微软雅黑" panose="020B0503020204020204" pitchFamily="34" charset="-122"/>
              </a:rPr>
              <a:t>bbcde</a:t>
            </a:r>
            <a:endParaRPr lang="zh-CN" altLang="en-US" sz="1400" dirty="0"/>
          </a:p>
        </p:txBody>
      </p:sp>
      <p:sp>
        <p:nvSpPr>
          <p:cNvPr id="31" name="矩形 30"/>
          <p:cNvSpPr/>
          <p:nvPr/>
        </p:nvSpPr>
        <p:spPr>
          <a:xfrm>
            <a:off x="720575" y="3209288"/>
            <a:ext cx="1293944" cy="461665"/>
          </a:xfrm>
          <a:prstGeom prst="rect">
            <a:avLst/>
          </a:prstGeom>
        </p:spPr>
        <p:txBody>
          <a:bodyPr wrap="none">
            <a:spAutoFit/>
          </a:bodyPr>
          <a:lstStyle/>
          <a:p>
            <a:r>
              <a:rPr lang="en-US" altLang="zh-CN" sz="2400" dirty="0" err="1">
                <a:solidFill>
                  <a:prstClr val="black">
                    <a:lumMod val="75000"/>
                    <a:lumOff val="25000"/>
                  </a:prstClr>
                </a:solidFill>
                <a:latin typeface="微软雅黑" panose="020B0503020204020204" pitchFamily="34" charset="-122"/>
                <a:ea typeface="微软雅黑" panose="020B0503020204020204" pitchFamily="34" charset="-122"/>
              </a:rPr>
              <a:t>aAbcde</a:t>
            </a:r>
            <a:endParaRPr lang="zh-CN" altLang="en-US" sz="1400" dirty="0"/>
          </a:p>
        </p:txBody>
      </p:sp>
      <p:sp>
        <p:nvSpPr>
          <p:cNvPr id="33" name="矩形 32"/>
          <p:cNvSpPr/>
          <p:nvPr/>
        </p:nvSpPr>
        <p:spPr>
          <a:xfrm>
            <a:off x="720575" y="3697298"/>
            <a:ext cx="1096775" cy="461665"/>
          </a:xfrm>
          <a:prstGeom prst="rect">
            <a:avLst/>
          </a:prstGeom>
        </p:spPr>
        <p:txBody>
          <a:bodyPr wrap="none">
            <a:spAutoFit/>
          </a:bodyPr>
          <a:lstStyle/>
          <a:p>
            <a:r>
              <a:rPr lang="en-US" altLang="zh-CN" sz="2400" dirty="0" err="1">
                <a:solidFill>
                  <a:prstClr val="black">
                    <a:lumMod val="75000"/>
                    <a:lumOff val="25000"/>
                  </a:prstClr>
                </a:solidFill>
                <a:latin typeface="微软雅黑" panose="020B0503020204020204" pitchFamily="34" charset="-122"/>
                <a:ea typeface="微软雅黑" panose="020B0503020204020204" pitchFamily="34" charset="-122"/>
              </a:rPr>
              <a:t>aAcde</a:t>
            </a:r>
            <a:endParaRPr lang="zh-CN" altLang="en-US" sz="1400" dirty="0"/>
          </a:p>
        </p:txBody>
      </p:sp>
      <p:sp>
        <p:nvSpPr>
          <p:cNvPr id="35" name="矩形 34"/>
          <p:cNvSpPr/>
          <p:nvPr/>
        </p:nvSpPr>
        <p:spPr>
          <a:xfrm>
            <a:off x="720575" y="4185308"/>
            <a:ext cx="1091966" cy="461665"/>
          </a:xfrm>
          <a:prstGeom prst="rect">
            <a:avLst/>
          </a:prstGeom>
        </p:spPr>
        <p:txBody>
          <a:bodyPr wrap="none">
            <a:spAutoFit/>
          </a:bodyPr>
          <a:lstStyle/>
          <a:p>
            <a:r>
              <a:rPr lang="en-US" altLang="zh-CN" sz="2400" dirty="0" err="1">
                <a:solidFill>
                  <a:prstClr val="black">
                    <a:lumMod val="75000"/>
                    <a:lumOff val="25000"/>
                  </a:prstClr>
                </a:solidFill>
                <a:latin typeface="微软雅黑" panose="020B0503020204020204" pitchFamily="34" charset="-122"/>
                <a:ea typeface="微软雅黑" panose="020B0503020204020204" pitchFamily="34" charset="-122"/>
              </a:rPr>
              <a:t>aAcBe</a:t>
            </a:r>
            <a:endParaRPr lang="zh-CN" altLang="en-US" sz="1400" dirty="0"/>
          </a:p>
        </p:txBody>
      </p:sp>
      <p:sp>
        <p:nvSpPr>
          <p:cNvPr id="37" name="矩形 36"/>
          <p:cNvSpPr/>
          <p:nvPr/>
        </p:nvSpPr>
        <p:spPr>
          <a:xfrm>
            <a:off x="720574" y="4673319"/>
            <a:ext cx="362600" cy="461665"/>
          </a:xfrm>
          <a:prstGeom prst="rect">
            <a:avLst/>
          </a:prstGeom>
        </p:spPr>
        <p:txBody>
          <a:bodyPr wrap="none">
            <a:spAutoFit/>
          </a:bodyPr>
          <a:lstStyle/>
          <a:p>
            <a:pPr marL="257175" indent="-257175">
              <a:spcBef>
                <a:spcPts val="750"/>
              </a:spcBef>
              <a:buClr>
                <a:srgbClr val="4F81BD"/>
              </a:buClr>
              <a:buSzPct val="80000"/>
            </a:pPr>
            <a:r>
              <a:rPr lang="en-US" altLang="zh-CN" sz="2400" dirty="0">
                <a:solidFill>
                  <a:prstClr val="black">
                    <a:lumMod val="75000"/>
                    <a:lumOff val="25000"/>
                  </a:prstClr>
                </a:solidFill>
                <a:latin typeface="微软雅黑" panose="020B0503020204020204" pitchFamily="34" charset="-122"/>
                <a:ea typeface="楷体_GB2312" pitchFamily="49" charset="-122"/>
                <a:sym typeface="Symbol" panose="05050102010706020507" pitchFamily="18" charset="2"/>
              </a:rPr>
              <a:t>S</a:t>
            </a:r>
            <a:endParaRPr lang="en-US" altLang="zh-CN" sz="2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矩形 38"/>
          <p:cNvSpPr/>
          <p:nvPr/>
        </p:nvSpPr>
        <p:spPr>
          <a:xfrm>
            <a:off x="1984308" y="2721278"/>
            <a:ext cx="1561646" cy="461665"/>
          </a:xfrm>
          <a:prstGeom prst="rect">
            <a:avLst/>
          </a:prstGeom>
        </p:spPr>
        <p:txBody>
          <a:bodyPr wrap="none">
            <a:spAutoFit/>
          </a:bodyPr>
          <a:lstStyle/>
          <a:p>
            <a:pPr marL="257175" indent="-257175">
              <a:spcBef>
                <a:spcPts val="750"/>
              </a:spcBef>
              <a:buClr>
                <a:srgbClr val="4F81BD"/>
              </a:buClr>
              <a:buSzPct val="80000"/>
            </a:pPr>
            <a:r>
              <a:rPr lang="en-US" altLang="zh-CN" sz="2400" dirty="0">
                <a:solidFill>
                  <a:prstClr val="black">
                    <a:lumMod val="75000"/>
                    <a:lumOff val="25000"/>
                  </a:prstClr>
                </a:solidFill>
                <a:latin typeface="微软雅黑" panose="020B0503020204020204" pitchFamily="34" charset="-122"/>
                <a:ea typeface="楷体_GB2312" pitchFamily="49" charset="-122"/>
                <a:sym typeface="Symbol" panose="05050102010706020507" pitchFamily="18" charset="2"/>
              </a:rPr>
              <a:t>(2) A  b</a:t>
            </a:r>
            <a:endParaRPr lang="en-US" altLang="zh-CN" sz="2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1" name="矩形 40"/>
          <p:cNvSpPr/>
          <p:nvPr/>
        </p:nvSpPr>
        <p:spPr>
          <a:xfrm>
            <a:off x="1984308" y="3209288"/>
            <a:ext cx="1778051" cy="461665"/>
          </a:xfrm>
          <a:prstGeom prst="rect">
            <a:avLst/>
          </a:prstGeom>
        </p:spPr>
        <p:txBody>
          <a:bodyPr wrap="none">
            <a:spAutoFit/>
          </a:bodyPr>
          <a:lstStyle/>
          <a:p>
            <a:r>
              <a:rPr lang="en-US" altLang="zh-CN" sz="2400" dirty="0">
                <a:solidFill>
                  <a:prstClr val="black">
                    <a:lumMod val="75000"/>
                    <a:lumOff val="25000"/>
                  </a:prstClr>
                </a:solidFill>
                <a:latin typeface="微软雅黑" panose="020B0503020204020204" pitchFamily="34" charset="-122"/>
                <a:ea typeface="楷体_GB2312" pitchFamily="49" charset="-122"/>
                <a:sym typeface="Symbol" panose="05050102010706020507" pitchFamily="18" charset="2"/>
              </a:rPr>
              <a:t>(3) A  Ab</a:t>
            </a:r>
            <a:endParaRPr lang="zh-CN" altLang="en-US" sz="1400" dirty="0"/>
          </a:p>
        </p:txBody>
      </p:sp>
      <p:sp>
        <p:nvSpPr>
          <p:cNvPr id="43" name="矩形 42"/>
          <p:cNvSpPr/>
          <p:nvPr/>
        </p:nvSpPr>
        <p:spPr>
          <a:xfrm>
            <a:off x="1984308" y="3697298"/>
            <a:ext cx="1537600" cy="461665"/>
          </a:xfrm>
          <a:prstGeom prst="rect">
            <a:avLst/>
          </a:prstGeom>
        </p:spPr>
        <p:txBody>
          <a:bodyPr wrap="none">
            <a:spAutoFit/>
          </a:bodyPr>
          <a:lstStyle/>
          <a:p>
            <a:pPr marL="257175" indent="-257175">
              <a:spcBef>
                <a:spcPts val="750"/>
              </a:spcBef>
              <a:buClr>
                <a:srgbClr val="4F81BD"/>
              </a:buClr>
              <a:buSzPct val="80000"/>
            </a:pPr>
            <a:r>
              <a:rPr lang="en-US" altLang="zh-CN" sz="2400" dirty="0">
                <a:solidFill>
                  <a:prstClr val="black">
                    <a:lumMod val="75000"/>
                    <a:lumOff val="25000"/>
                  </a:prstClr>
                </a:solidFill>
                <a:latin typeface="微软雅黑" panose="020B0503020204020204" pitchFamily="34" charset="-122"/>
                <a:ea typeface="楷体_GB2312" pitchFamily="49" charset="-122"/>
                <a:sym typeface="Symbol" panose="05050102010706020507" pitchFamily="18" charset="2"/>
              </a:rPr>
              <a:t>(4) B  d</a:t>
            </a:r>
            <a:endParaRPr lang="en-US" altLang="zh-CN" sz="240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5" name="矩形 44"/>
          <p:cNvSpPr/>
          <p:nvPr/>
        </p:nvSpPr>
        <p:spPr>
          <a:xfrm>
            <a:off x="1984309" y="4185308"/>
            <a:ext cx="2233304" cy="461665"/>
          </a:xfrm>
          <a:prstGeom prst="rect">
            <a:avLst/>
          </a:prstGeom>
        </p:spPr>
        <p:txBody>
          <a:bodyPr wrap="none">
            <a:spAutoFit/>
          </a:bodyPr>
          <a:lstStyle/>
          <a:p>
            <a:r>
              <a:rPr lang="en-US" altLang="zh-CN" sz="2400" dirty="0">
                <a:solidFill>
                  <a:prstClr val="black">
                    <a:lumMod val="75000"/>
                    <a:lumOff val="25000"/>
                  </a:prstClr>
                </a:solidFill>
                <a:latin typeface="微软雅黑" panose="020B0503020204020204" pitchFamily="34" charset="-122"/>
                <a:ea typeface="楷体_GB2312" pitchFamily="49" charset="-122"/>
              </a:rPr>
              <a:t>(1) S </a:t>
            </a:r>
            <a:r>
              <a:rPr lang="en-US" altLang="zh-CN" sz="2400" dirty="0">
                <a:solidFill>
                  <a:prstClr val="black">
                    <a:lumMod val="75000"/>
                    <a:lumOff val="25000"/>
                  </a:prstClr>
                </a:solidFill>
                <a:latin typeface="微软雅黑" panose="020B0503020204020204" pitchFamily="34" charset="-122"/>
                <a:ea typeface="楷体_GB2312" pitchFamily="49" charset="-122"/>
                <a:sym typeface="Symbol" panose="05050102010706020507" pitchFamily="18" charset="2"/>
              </a:rPr>
              <a:t> </a:t>
            </a:r>
            <a:r>
              <a:rPr lang="en-US" altLang="zh-CN" sz="2400" dirty="0" err="1">
                <a:solidFill>
                  <a:prstClr val="black">
                    <a:lumMod val="75000"/>
                    <a:lumOff val="25000"/>
                  </a:prstClr>
                </a:solidFill>
                <a:latin typeface="微软雅黑" panose="020B0503020204020204" pitchFamily="34" charset="-122"/>
                <a:ea typeface="楷体_GB2312" pitchFamily="49" charset="-122"/>
                <a:sym typeface="Symbol" panose="05050102010706020507" pitchFamily="18" charset="2"/>
              </a:rPr>
              <a:t>aAcBe</a:t>
            </a:r>
            <a:endParaRPr lang="zh-CN" altLang="en-US" sz="1400" dirty="0"/>
          </a:p>
        </p:txBody>
      </p:sp>
      <p:sp>
        <p:nvSpPr>
          <p:cNvPr id="11" name="矩形 10"/>
          <p:cNvSpPr/>
          <p:nvPr/>
        </p:nvSpPr>
        <p:spPr>
          <a:xfrm>
            <a:off x="798253" y="2305050"/>
            <a:ext cx="800219" cy="461665"/>
          </a:xfrm>
          <a:prstGeom prst="rect">
            <a:avLst/>
          </a:prstGeom>
        </p:spPr>
        <p:txBody>
          <a:bodyPr wrap="none">
            <a:spAutoFit/>
          </a:bodyPr>
          <a:lstStyle/>
          <a:p>
            <a:r>
              <a:rPr lang="zh-CN" altLang="en-US" sz="2400" noProof="1">
                <a:solidFill>
                  <a:prstClr val="black"/>
                </a:solidFill>
                <a:latin typeface="微软雅黑" panose="020B0503020204020204" pitchFamily="34" charset="-122"/>
                <a:ea typeface="微软雅黑" panose="020B0503020204020204" pitchFamily="34" charset="-122"/>
              </a:rPr>
              <a:t>句型</a:t>
            </a:r>
            <a:endParaRPr lang="zh-CN" altLang="en-US" sz="2400" dirty="0">
              <a:latin typeface="微软雅黑" panose="020B0503020204020204" pitchFamily="34" charset="-122"/>
              <a:ea typeface="微软雅黑" panose="020B0503020204020204" pitchFamily="34" charset="-122"/>
            </a:endParaRPr>
          </a:p>
        </p:txBody>
      </p:sp>
      <p:sp>
        <p:nvSpPr>
          <p:cNvPr id="12" name="矩形 11"/>
          <p:cNvSpPr/>
          <p:nvPr/>
        </p:nvSpPr>
        <p:spPr>
          <a:xfrm>
            <a:off x="2002807" y="2286000"/>
            <a:ext cx="1415772" cy="461665"/>
          </a:xfrm>
          <a:prstGeom prst="rect">
            <a:avLst/>
          </a:prstGeom>
        </p:spPr>
        <p:txBody>
          <a:bodyPr wrap="none">
            <a:spAutoFit/>
          </a:bodyPr>
          <a:lstStyle/>
          <a:p>
            <a:r>
              <a:rPr lang="zh-CN" altLang="en-US" sz="2400" noProof="1">
                <a:latin typeface="微软雅黑" panose="020B0503020204020204" pitchFamily="34" charset="-122"/>
                <a:ea typeface="微软雅黑" panose="020B0503020204020204" pitchFamily="34" charset="-122"/>
              </a:rPr>
              <a:t>归约规则</a:t>
            </a:r>
          </a:p>
        </p:txBody>
      </p:sp>
      <p:sp>
        <p:nvSpPr>
          <p:cNvPr id="38" name="Rectangle 200"/>
          <p:cNvSpPr>
            <a:spLocks noChangeArrowheads="1"/>
          </p:cNvSpPr>
          <p:nvPr/>
        </p:nvSpPr>
        <p:spPr bwMode="auto">
          <a:xfrm>
            <a:off x="5821466" y="3144470"/>
            <a:ext cx="1004187" cy="1200150"/>
          </a:xfrm>
          <a:prstGeom prst="rect">
            <a:avLst/>
          </a:prstGeom>
          <a:noFill/>
          <a:ln w="28575">
            <a:solidFill>
              <a:srgbClr val="C00000"/>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endParaRPr lang="zh-CN" altLang="en-US" sz="1350"/>
          </a:p>
        </p:txBody>
      </p:sp>
      <p:sp>
        <p:nvSpPr>
          <p:cNvPr id="40" name="Rectangle 200"/>
          <p:cNvSpPr>
            <a:spLocks noChangeArrowheads="1"/>
          </p:cNvSpPr>
          <p:nvPr/>
        </p:nvSpPr>
        <p:spPr bwMode="auto">
          <a:xfrm>
            <a:off x="5118705" y="2067373"/>
            <a:ext cx="3639298" cy="1521523"/>
          </a:xfrm>
          <a:prstGeom prst="rect">
            <a:avLst/>
          </a:prstGeom>
          <a:noFill/>
          <a:ln w="28575">
            <a:solidFill>
              <a:srgbClr val="C00000"/>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endParaRPr lang="zh-CN" altLang="en-US" sz="1350"/>
          </a:p>
        </p:txBody>
      </p:sp>
      <p:sp>
        <p:nvSpPr>
          <p:cNvPr id="42" name="Rectangle 200"/>
          <p:cNvSpPr>
            <a:spLocks noChangeArrowheads="1"/>
          </p:cNvSpPr>
          <p:nvPr/>
        </p:nvSpPr>
        <p:spPr bwMode="auto">
          <a:xfrm>
            <a:off x="7314012" y="3134255"/>
            <a:ext cx="675000" cy="1200150"/>
          </a:xfrm>
          <a:prstGeom prst="rect">
            <a:avLst/>
          </a:prstGeom>
          <a:noFill/>
          <a:ln w="28575">
            <a:solidFill>
              <a:srgbClr val="C00000"/>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ClrTx/>
              <a:buSzTx/>
              <a:buFontTx/>
              <a:buNone/>
            </a:pPr>
            <a:endParaRPr lang="zh-CN" altLang="en-US" sz="1350"/>
          </a:p>
        </p:txBody>
      </p:sp>
      <p:sp>
        <p:nvSpPr>
          <p:cNvPr id="4" name="矩形 3"/>
          <p:cNvSpPr/>
          <p:nvPr/>
        </p:nvSpPr>
        <p:spPr>
          <a:xfrm>
            <a:off x="-794" y="5326922"/>
            <a:ext cx="9142413" cy="938719"/>
          </a:xfrm>
          <a:prstGeom prst="rect">
            <a:avLst/>
          </a:prstGeom>
        </p:spPr>
        <p:txBody>
          <a:bodyPr wrap="square">
            <a:spAutoFit/>
          </a:bodyPr>
          <a:lstStyle/>
          <a:p>
            <a:pPr lvl="1" algn="l">
              <a:buFont typeface="Wingdings" pitchFamily="2" charset="2"/>
              <a:buNone/>
            </a:pPr>
            <a:r>
              <a:rPr lang="zh-CN" altLang="en-US" sz="2200" dirty="0">
                <a:solidFill>
                  <a:srgbClr val="C00000"/>
                </a:solidFill>
                <a:latin typeface="微软雅黑" panose="020B0503020204020204" pitchFamily="34" charset="-122"/>
                <a:ea typeface="微软雅黑" panose="020B0503020204020204" pitchFamily="34" charset="-122"/>
              </a:rPr>
              <a:t>从语法树角度看句柄：</a:t>
            </a:r>
          </a:p>
          <a:p>
            <a:pPr lvl="1" algn="l">
              <a:buFont typeface="Wingdings" pitchFamily="2" charset="2"/>
              <a:buNone/>
            </a:pPr>
            <a:r>
              <a:rPr lang="zh-CN" altLang="en-US" sz="2200" dirty="0" smtClean="0">
                <a:solidFill>
                  <a:srgbClr val="C00000"/>
                </a:solidFill>
                <a:latin typeface="微软雅黑" panose="020B0503020204020204" pitchFamily="34" charset="-122"/>
                <a:ea typeface="微软雅黑" panose="020B0503020204020204" pitchFamily="34" charset="-122"/>
              </a:rPr>
              <a:t>最</a:t>
            </a:r>
            <a:r>
              <a:rPr lang="zh-CN" altLang="en-US" sz="2200" dirty="0">
                <a:solidFill>
                  <a:srgbClr val="C00000"/>
                </a:solidFill>
                <a:latin typeface="微软雅黑" panose="020B0503020204020204" pitchFamily="34" charset="-122"/>
                <a:ea typeface="微软雅黑" panose="020B0503020204020204" pitchFamily="34" charset="-122"/>
              </a:rPr>
              <a:t>左子树端末结的自左至右排列，这棵子树只有而且必须有父子两代</a:t>
            </a:r>
          </a:p>
        </p:txBody>
      </p:sp>
      <p:sp>
        <p:nvSpPr>
          <p:cNvPr id="13" name="灯片编号占位符 12"/>
          <p:cNvSpPr>
            <a:spLocks noGrp="1"/>
          </p:cNvSpPr>
          <p:nvPr>
            <p:ph type="sldNum" sz="quarter" idx="12"/>
          </p:nvPr>
        </p:nvSpPr>
        <p:spPr/>
        <p:txBody>
          <a:bodyPr/>
          <a:lstStyle/>
          <a:p>
            <a:fld id="{6E23DBD2-67C5-4D74-A907-331CC5FE974D}" type="slidenum">
              <a:rPr lang="en-US" altLang="zh-CN" smtClean="0"/>
              <a:pPr/>
              <a:t>47</a:t>
            </a:fld>
            <a:endParaRPr lang="en-US" altLang="zh-CN"/>
          </a:p>
        </p:txBody>
      </p:sp>
    </p:spTree>
    <p:extLst>
      <p:ext uri="{BB962C8B-B14F-4D97-AF65-F5344CB8AC3E}">
        <p14:creationId xmlns:p14="http://schemas.microsoft.com/office/powerpoint/2010/main" val="125493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500"/>
                                        <p:tgtEl>
                                          <p:spTgt spid="7"/>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up)">
                                      <p:cBhvr>
                                        <p:cTn id="43" dur="500"/>
                                        <p:tgtEl>
                                          <p:spTgt spid="24"/>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up)">
                                      <p:cBhvr>
                                        <p:cTn id="46" dur="500"/>
                                        <p:tgtEl>
                                          <p:spTgt spid="25"/>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up)">
                                      <p:cBhvr>
                                        <p:cTn id="49" dur="500"/>
                                        <p:tgtEl>
                                          <p:spTgt spid="26"/>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up)">
                                      <p:cBhvr>
                                        <p:cTn id="55" dur="500"/>
                                        <p:tgtEl>
                                          <p:spTgt spid="28"/>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up)">
                                      <p:cBhvr>
                                        <p:cTn id="58" dur="500"/>
                                        <p:tgtEl>
                                          <p:spTgt spid="29"/>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up)">
                                      <p:cBhvr>
                                        <p:cTn id="61" dur="500"/>
                                        <p:tgtEl>
                                          <p:spTgt spid="21"/>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up)">
                                      <p:cBhvr>
                                        <p:cTn id="64" dur="500"/>
                                        <p:tgtEl>
                                          <p:spTgt spid="22"/>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up)">
                                      <p:cBhvr>
                                        <p:cTn id="67" dur="500"/>
                                        <p:tgtEl>
                                          <p:spTgt spid="23"/>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up)">
                                      <p:cBhvr>
                                        <p:cTn id="70" dur="500"/>
                                        <p:tgtEl>
                                          <p:spTgt spid="19"/>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up)">
                                      <p:cBhvr>
                                        <p:cTn id="73" dur="500"/>
                                        <p:tgtEl>
                                          <p:spTgt spid="20"/>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up)">
                                      <p:cBhvr>
                                        <p:cTn id="76" dur="500"/>
                                        <p:tgtEl>
                                          <p:spTgt spid="15"/>
                                        </p:tgtEl>
                                      </p:cBhvr>
                                    </p:animEffect>
                                  </p:childTnLst>
                                </p:cTn>
                              </p:par>
                              <p:par>
                                <p:cTn id="77" presetID="22" presetClass="entr" presetSubtype="1" fill="hold" grpId="0" nodeType="withEffect" nodePh="1">
                                  <p:stCondLst>
                                    <p:cond delay="0"/>
                                  </p:stCondLst>
                                  <p:endCondLst>
                                    <p:cond evt="begin" delay="0">
                                      <p:tn val="77"/>
                                    </p:cond>
                                  </p:endCondLst>
                                  <p:childTnLst>
                                    <p:set>
                                      <p:cBhvr>
                                        <p:cTn id="78" dur="1" fill="hold">
                                          <p:stCondLst>
                                            <p:cond delay="0"/>
                                          </p:stCondLst>
                                        </p:cTn>
                                        <p:tgtEl>
                                          <p:spTgt spid="17"/>
                                        </p:tgtEl>
                                        <p:attrNameLst>
                                          <p:attrName>style.visibility</p:attrName>
                                        </p:attrNameLst>
                                      </p:cBhvr>
                                      <p:to>
                                        <p:strVal val="visible"/>
                                      </p:to>
                                    </p:set>
                                    <p:animEffect transition="in" filter="wipe(up)">
                                      <p:cBhvr>
                                        <p:cTn id="79" dur="500"/>
                                        <p:tgtEl>
                                          <p:spTgt spid="17"/>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up)">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up)">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left)">
                                      <p:cBhvr>
                                        <p:cTn id="92" dur="500"/>
                                        <p:tgtEl>
                                          <p:spTgt spid="3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xit" presetSubtype="4" fill="hold" grpId="1" nodeType="clickEffect">
                                  <p:stCondLst>
                                    <p:cond delay="0"/>
                                  </p:stCondLst>
                                  <p:childTnLst>
                                    <p:animEffect transition="out" filter="wipe(down)">
                                      <p:cBhvr>
                                        <p:cTn id="96" dur="500"/>
                                        <p:tgtEl>
                                          <p:spTgt spid="30"/>
                                        </p:tgtEl>
                                      </p:cBhvr>
                                    </p:animEffect>
                                    <p:set>
                                      <p:cBhvr>
                                        <p:cTn id="97" dur="1" fill="hold">
                                          <p:stCondLst>
                                            <p:cond delay="499"/>
                                          </p:stCondLst>
                                        </p:cTn>
                                        <p:tgtEl>
                                          <p:spTgt spid="30"/>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xit" presetSubtype="4" fill="hold" grpId="1" nodeType="clickEffect">
                                  <p:stCondLst>
                                    <p:cond delay="0"/>
                                  </p:stCondLst>
                                  <p:childTnLst>
                                    <p:animEffect transition="out" filter="wipe(down)">
                                      <p:cBhvr>
                                        <p:cTn id="101" dur="500"/>
                                        <p:tgtEl>
                                          <p:spTgt spid="5"/>
                                        </p:tgtEl>
                                      </p:cBhvr>
                                    </p:animEffect>
                                    <p:set>
                                      <p:cBhvr>
                                        <p:cTn id="102" dur="1" fill="hold">
                                          <p:stCondLst>
                                            <p:cond delay="499"/>
                                          </p:stCondLst>
                                        </p:cTn>
                                        <p:tgtEl>
                                          <p:spTgt spid="5"/>
                                        </p:tgtEl>
                                        <p:attrNameLst>
                                          <p:attrName>style.visibility</p:attrName>
                                        </p:attrNameLst>
                                      </p:cBhvr>
                                      <p:to>
                                        <p:strVal val="hidden"/>
                                      </p:to>
                                    </p:set>
                                  </p:childTnLst>
                                </p:cTn>
                              </p:par>
                              <p:par>
                                <p:cTn id="103" presetID="22" presetClass="exit" presetSubtype="4" fill="hold" grpId="1" nodeType="withEffect">
                                  <p:stCondLst>
                                    <p:cond delay="0"/>
                                  </p:stCondLst>
                                  <p:childTnLst>
                                    <p:animEffect transition="out" filter="wipe(down)">
                                      <p:cBhvr>
                                        <p:cTn id="104" dur="500"/>
                                        <p:tgtEl>
                                          <p:spTgt spid="18"/>
                                        </p:tgtEl>
                                      </p:cBhvr>
                                    </p:animEffect>
                                    <p:set>
                                      <p:cBhvr>
                                        <p:cTn id="105" dur="1" fill="hold">
                                          <p:stCondLst>
                                            <p:cond delay="499"/>
                                          </p:stCondLst>
                                        </p:cTn>
                                        <p:tgtEl>
                                          <p:spTgt spid="18"/>
                                        </p:tgtEl>
                                        <p:attrNameLst>
                                          <p:attrName>style.visibility</p:attrName>
                                        </p:attrNameLst>
                                      </p:cBhvr>
                                      <p:to>
                                        <p:strVal val="hidden"/>
                                      </p:to>
                                    </p:set>
                                  </p:childTnLst>
                                </p:cTn>
                              </p:par>
                              <p:par>
                                <p:cTn id="106" presetID="22" presetClass="exit" presetSubtype="4" fill="hold" grpId="2" nodeType="withEffect">
                                  <p:stCondLst>
                                    <p:cond delay="0"/>
                                  </p:stCondLst>
                                  <p:childTnLst>
                                    <p:animEffect transition="out" filter="wipe(down)">
                                      <p:cBhvr>
                                        <p:cTn id="107" dur="500"/>
                                        <p:tgtEl>
                                          <p:spTgt spid="30"/>
                                        </p:tgtEl>
                                      </p:cBhvr>
                                    </p:animEffect>
                                    <p:set>
                                      <p:cBhvr>
                                        <p:cTn id="108" dur="1" fill="hold">
                                          <p:stCondLst>
                                            <p:cond delay="499"/>
                                          </p:stCondLst>
                                        </p:cTn>
                                        <p:tgtEl>
                                          <p:spTgt spid="30"/>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31"/>
                                        </p:tgtEl>
                                        <p:attrNameLst>
                                          <p:attrName>style.visibility</p:attrName>
                                        </p:attrNameLst>
                                      </p:cBhvr>
                                      <p:to>
                                        <p:strVal val="visible"/>
                                      </p:to>
                                    </p:set>
                                    <p:animEffect transition="in" filter="wipe(left)">
                                      <p:cBhvr>
                                        <p:cTn id="113" dur="500"/>
                                        <p:tgtEl>
                                          <p:spTgt spid="3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grpId="0" nodeType="clickEffect">
                                  <p:stCondLst>
                                    <p:cond delay="0"/>
                                  </p:stCondLst>
                                  <p:childTnLst>
                                    <p:set>
                                      <p:cBhvr>
                                        <p:cTn id="117" dur="1" fill="hold">
                                          <p:stCondLst>
                                            <p:cond delay="0"/>
                                          </p:stCondLst>
                                        </p:cTn>
                                        <p:tgtEl>
                                          <p:spTgt spid="38"/>
                                        </p:tgtEl>
                                        <p:attrNameLst>
                                          <p:attrName>style.visibility</p:attrName>
                                        </p:attrNameLst>
                                      </p:cBhvr>
                                      <p:to>
                                        <p:strVal val="visible"/>
                                      </p:to>
                                    </p:set>
                                    <p:animEffect transition="in" filter="wipe(up)">
                                      <p:cBhvr>
                                        <p:cTn id="118" dur="500"/>
                                        <p:tgtEl>
                                          <p:spTgt spid="3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wipe(left)">
                                      <p:cBhvr>
                                        <p:cTn id="123" dur="500"/>
                                        <p:tgtEl>
                                          <p:spTgt spid="41"/>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xit" presetSubtype="4" fill="hold" grpId="1" nodeType="clickEffect">
                                  <p:stCondLst>
                                    <p:cond delay="0"/>
                                  </p:stCondLst>
                                  <p:childTnLst>
                                    <p:animEffect transition="out" filter="wipe(down)">
                                      <p:cBhvr>
                                        <p:cTn id="127" dur="500"/>
                                        <p:tgtEl>
                                          <p:spTgt spid="38"/>
                                        </p:tgtEl>
                                      </p:cBhvr>
                                    </p:animEffect>
                                    <p:set>
                                      <p:cBhvr>
                                        <p:cTn id="128" dur="1" fill="hold">
                                          <p:stCondLst>
                                            <p:cond delay="499"/>
                                          </p:stCondLst>
                                        </p:cTn>
                                        <p:tgtEl>
                                          <p:spTgt spid="38"/>
                                        </p:tgtEl>
                                        <p:attrNameLst>
                                          <p:attrName>style.visibility</p:attrName>
                                        </p:attrNameLst>
                                      </p:cBhvr>
                                      <p:to>
                                        <p:strVal val="hidden"/>
                                      </p:to>
                                    </p:set>
                                  </p:childTnLst>
                                </p:cTn>
                              </p:par>
                              <p:par>
                                <p:cTn id="129" presetID="22" presetClass="exit" presetSubtype="4" fill="hold" grpId="1" nodeType="withEffect">
                                  <p:stCondLst>
                                    <p:cond delay="0"/>
                                  </p:stCondLst>
                                  <p:childTnLst>
                                    <p:animEffect transition="out" filter="wipe(down)">
                                      <p:cBhvr>
                                        <p:cTn id="130" dur="500"/>
                                        <p:tgtEl>
                                          <p:spTgt spid="7"/>
                                        </p:tgtEl>
                                      </p:cBhvr>
                                    </p:animEffect>
                                    <p:set>
                                      <p:cBhvr>
                                        <p:cTn id="131" dur="1" fill="hold">
                                          <p:stCondLst>
                                            <p:cond delay="499"/>
                                          </p:stCondLst>
                                        </p:cTn>
                                        <p:tgtEl>
                                          <p:spTgt spid="7"/>
                                        </p:tgtEl>
                                        <p:attrNameLst>
                                          <p:attrName>style.visibility</p:attrName>
                                        </p:attrNameLst>
                                      </p:cBhvr>
                                      <p:to>
                                        <p:strVal val="hidden"/>
                                      </p:to>
                                    </p:set>
                                  </p:childTnLst>
                                </p:cTn>
                              </p:par>
                              <p:par>
                                <p:cTn id="132" presetID="22" presetClass="exit" presetSubtype="4" fill="hold" grpId="1" nodeType="withEffect">
                                  <p:stCondLst>
                                    <p:cond delay="0"/>
                                  </p:stCondLst>
                                  <p:childTnLst>
                                    <p:animEffect transition="out" filter="wipe(down)">
                                      <p:cBhvr>
                                        <p:cTn id="133" dur="500"/>
                                        <p:tgtEl>
                                          <p:spTgt spid="22"/>
                                        </p:tgtEl>
                                      </p:cBhvr>
                                    </p:animEffect>
                                    <p:set>
                                      <p:cBhvr>
                                        <p:cTn id="134" dur="1" fill="hold">
                                          <p:stCondLst>
                                            <p:cond delay="499"/>
                                          </p:stCondLst>
                                        </p:cTn>
                                        <p:tgtEl>
                                          <p:spTgt spid="22"/>
                                        </p:tgtEl>
                                        <p:attrNameLst>
                                          <p:attrName>style.visibility</p:attrName>
                                        </p:attrNameLst>
                                      </p:cBhvr>
                                      <p:to>
                                        <p:strVal val="hidden"/>
                                      </p:to>
                                    </p:set>
                                  </p:childTnLst>
                                </p:cTn>
                              </p:par>
                              <p:par>
                                <p:cTn id="135" presetID="22" presetClass="exit" presetSubtype="4" fill="hold" grpId="1" nodeType="withEffect">
                                  <p:stCondLst>
                                    <p:cond delay="0"/>
                                  </p:stCondLst>
                                  <p:childTnLst>
                                    <p:animEffect transition="out" filter="wipe(down)">
                                      <p:cBhvr>
                                        <p:cTn id="136" dur="500"/>
                                        <p:tgtEl>
                                          <p:spTgt spid="23"/>
                                        </p:tgtEl>
                                      </p:cBhvr>
                                    </p:animEffect>
                                    <p:set>
                                      <p:cBhvr>
                                        <p:cTn id="137" dur="1" fill="hold">
                                          <p:stCondLst>
                                            <p:cond delay="499"/>
                                          </p:stCondLst>
                                        </p:cTn>
                                        <p:tgtEl>
                                          <p:spTgt spid="23"/>
                                        </p:tgtEl>
                                        <p:attrNameLst>
                                          <p:attrName>style.visibility</p:attrName>
                                        </p:attrNameLst>
                                      </p:cBhvr>
                                      <p:to>
                                        <p:strVal val="hidden"/>
                                      </p:to>
                                    </p:set>
                                  </p:childTnLst>
                                </p:cTn>
                              </p:par>
                              <p:par>
                                <p:cTn id="138" presetID="22" presetClass="exit" presetSubtype="4" fill="hold" grpId="1" nodeType="withEffect">
                                  <p:stCondLst>
                                    <p:cond delay="0"/>
                                  </p:stCondLst>
                                  <p:childTnLst>
                                    <p:animEffect transition="out" filter="wipe(down)">
                                      <p:cBhvr>
                                        <p:cTn id="139" dur="500"/>
                                        <p:tgtEl>
                                          <p:spTgt spid="15"/>
                                        </p:tgtEl>
                                      </p:cBhvr>
                                    </p:animEffect>
                                    <p:set>
                                      <p:cBhvr>
                                        <p:cTn id="140" dur="1" fill="hold">
                                          <p:stCondLst>
                                            <p:cond delay="499"/>
                                          </p:stCondLst>
                                        </p:cTn>
                                        <p:tgtEl>
                                          <p:spTgt spid="1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33"/>
                                        </p:tgtEl>
                                        <p:attrNameLst>
                                          <p:attrName>style.visibility</p:attrName>
                                        </p:attrNameLst>
                                      </p:cBhvr>
                                      <p:to>
                                        <p:strVal val="visible"/>
                                      </p:to>
                                    </p:set>
                                    <p:animEffect transition="in" filter="wipe(left)">
                                      <p:cBhvr>
                                        <p:cTn id="145" dur="500"/>
                                        <p:tgtEl>
                                          <p:spTgt spid="33"/>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42"/>
                                        </p:tgtEl>
                                        <p:attrNameLst>
                                          <p:attrName>style.visibility</p:attrName>
                                        </p:attrNameLst>
                                      </p:cBhvr>
                                      <p:to>
                                        <p:strVal val="visible"/>
                                      </p:to>
                                    </p:set>
                                    <p:animEffect transition="in" filter="wipe(up)">
                                      <p:cBhvr>
                                        <p:cTn id="150" dur="500"/>
                                        <p:tgtEl>
                                          <p:spTgt spid="42"/>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43"/>
                                        </p:tgtEl>
                                        <p:attrNameLst>
                                          <p:attrName>style.visibility</p:attrName>
                                        </p:attrNameLst>
                                      </p:cBhvr>
                                      <p:to>
                                        <p:strVal val="visible"/>
                                      </p:to>
                                    </p:set>
                                    <p:animEffect transition="in" filter="wipe(left)">
                                      <p:cBhvr>
                                        <p:cTn id="155" dur="500"/>
                                        <p:tgtEl>
                                          <p:spTgt spid="43"/>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xit" presetSubtype="4" fill="hold" grpId="1" nodeType="clickEffect">
                                  <p:stCondLst>
                                    <p:cond delay="0"/>
                                  </p:stCondLst>
                                  <p:childTnLst>
                                    <p:animEffect transition="out" filter="wipe(down)">
                                      <p:cBhvr>
                                        <p:cTn id="159" dur="500"/>
                                        <p:tgtEl>
                                          <p:spTgt spid="42"/>
                                        </p:tgtEl>
                                      </p:cBhvr>
                                    </p:animEffect>
                                    <p:set>
                                      <p:cBhvr>
                                        <p:cTn id="160" dur="1" fill="hold">
                                          <p:stCondLst>
                                            <p:cond delay="499"/>
                                          </p:stCondLst>
                                        </p:cTn>
                                        <p:tgtEl>
                                          <p:spTgt spid="42"/>
                                        </p:tgtEl>
                                        <p:attrNameLst>
                                          <p:attrName>style.visibility</p:attrName>
                                        </p:attrNameLst>
                                      </p:cBhvr>
                                      <p:to>
                                        <p:strVal val="hidden"/>
                                      </p:to>
                                    </p:set>
                                  </p:childTnLst>
                                </p:cTn>
                              </p:par>
                              <p:par>
                                <p:cTn id="161" presetID="22" presetClass="exit" presetSubtype="4" fill="hold" grpId="1" nodeType="withEffect">
                                  <p:stCondLst>
                                    <p:cond delay="0"/>
                                  </p:stCondLst>
                                  <p:childTnLst>
                                    <p:animEffect transition="out" filter="wipe(down)">
                                      <p:cBhvr>
                                        <p:cTn id="162" dur="500"/>
                                        <p:tgtEl>
                                          <p:spTgt spid="6"/>
                                        </p:tgtEl>
                                      </p:cBhvr>
                                    </p:animEffect>
                                    <p:set>
                                      <p:cBhvr>
                                        <p:cTn id="163" dur="1" fill="hold">
                                          <p:stCondLst>
                                            <p:cond delay="499"/>
                                          </p:stCondLst>
                                        </p:cTn>
                                        <p:tgtEl>
                                          <p:spTgt spid="6"/>
                                        </p:tgtEl>
                                        <p:attrNameLst>
                                          <p:attrName>style.visibility</p:attrName>
                                        </p:attrNameLst>
                                      </p:cBhvr>
                                      <p:to>
                                        <p:strVal val="hidden"/>
                                      </p:to>
                                    </p:set>
                                  </p:childTnLst>
                                </p:cTn>
                              </p:par>
                              <p:par>
                                <p:cTn id="164" presetID="22" presetClass="exit" presetSubtype="4" fill="hold" grpId="1" nodeType="withEffect">
                                  <p:stCondLst>
                                    <p:cond delay="0"/>
                                  </p:stCondLst>
                                  <p:childTnLst>
                                    <p:animEffect transition="out" filter="wipe(down)">
                                      <p:cBhvr>
                                        <p:cTn id="165" dur="500"/>
                                        <p:tgtEl>
                                          <p:spTgt spid="20"/>
                                        </p:tgtEl>
                                      </p:cBhvr>
                                    </p:animEffect>
                                    <p:set>
                                      <p:cBhvr>
                                        <p:cTn id="166" dur="1" fill="hold">
                                          <p:stCondLst>
                                            <p:cond delay="499"/>
                                          </p:stCondLst>
                                        </p:cTn>
                                        <p:tgtEl>
                                          <p:spTgt spid="20"/>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35"/>
                                        </p:tgtEl>
                                        <p:attrNameLst>
                                          <p:attrName>style.visibility</p:attrName>
                                        </p:attrNameLst>
                                      </p:cBhvr>
                                      <p:to>
                                        <p:strVal val="visible"/>
                                      </p:to>
                                    </p:set>
                                    <p:animEffect transition="in" filter="wipe(left)">
                                      <p:cBhvr>
                                        <p:cTn id="171" dur="500"/>
                                        <p:tgtEl>
                                          <p:spTgt spid="35"/>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1" fill="hold" grpId="1" nodeType="clickEffect">
                                  <p:stCondLst>
                                    <p:cond delay="0"/>
                                  </p:stCondLst>
                                  <p:childTnLst>
                                    <p:set>
                                      <p:cBhvr>
                                        <p:cTn id="175" dur="1" fill="hold">
                                          <p:stCondLst>
                                            <p:cond delay="0"/>
                                          </p:stCondLst>
                                        </p:cTn>
                                        <p:tgtEl>
                                          <p:spTgt spid="40"/>
                                        </p:tgtEl>
                                        <p:attrNameLst>
                                          <p:attrName>style.visibility</p:attrName>
                                        </p:attrNameLst>
                                      </p:cBhvr>
                                      <p:to>
                                        <p:strVal val="visible"/>
                                      </p:to>
                                    </p:set>
                                    <p:animEffect transition="in" filter="wipe(up)">
                                      <p:cBhvr>
                                        <p:cTn id="176" dur="500"/>
                                        <p:tgtEl>
                                          <p:spTgt spid="40"/>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45"/>
                                        </p:tgtEl>
                                        <p:attrNameLst>
                                          <p:attrName>style.visibility</p:attrName>
                                        </p:attrNameLst>
                                      </p:cBhvr>
                                      <p:to>
                                        <p:strVal val="visible"/>
                                      </p:to>
                                    </p:set>
                                    <p:animEffect transition="in" filter="wipe(left)">
                                      <p:cBhvr>
                                        <p:cTn id="181" dur="500"/>
                                        <p:tgtEl>
                                          <p:spTgt spid="45"/>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xit" presetSubtype="4" fill="hold" grpId="1" nodeType="clickEffect">
                                  <p:stCondLst>
                                    <p:cond delay="0"/>
                                  </p:stCondLst>
                                  <p:childTnLst>
                                    <p:animEffect transition="out" filter="wipe(down)">
                                      <p:cBhvr>
                                        <p:cTn id="185" dur="500"/>
                                        <p:tgtEl>
                                          <p:spTgt spid="8"/>
                                        </p:tgtEl>
                                      </p:cBhvr>
                                    </p:animEffect>
                                    <p:set>
                                      <p:cBhvr>
                                        <p:cTn id="186" dur="1" fill="hold">
                                          <p:stCondLst>
                                            <p:cond delay="499"/>
                                          </p:stCondLst>
                                        </p:cTn>
                                        <p:tgtEl>
                                          <p:spTgt spid="8"/>
                                        </p:tgtEl>
                                        <p:attrNameLst>
                                          <p:attrName>style.visibility</p:attrName>
                                        </p:attrNameLst>
                                      </p:cBhvr>
                                      <p:to>
                                        <p:strVal val="hidden"/>
                                      </p:to>
                                    </p:set>
                                  </p:childTnLst>
                                </p:cTn>
                              </p:par>
                              <p:par>
                                <p:cTn id="187" presetID="22" presetClass="exit" presetSubtype="4" fill="hold" grpId="1" nodeType="withEffect">
                                  <p:stCondLst>
                                    <p:cond delay="0"/>
                                  </p:stCondLst>
                                  <p:childTnLst>
                                    <p:animEffect transition="out" filter="wipe(down)">
                                      <p:cBhvr>
                                        <p:cTn id="188" dur="500"/>
                                        <p:tgtEl>
                                          <p:spTgt spid="9"/>
                                        </p:tgtEl>
                                      </p:cBhvr>
                                    </p:animEffect>
                                    <p:set>
                                      <p:cBhvr>
                                        <p:cTn id="189" dur="1" fill="hold">
                                          <p:stCondLst>
                                            <p:cond delay="499"/>
                                          </p:stCondLst>
                                        </p:cTn>
                                        <p:tgtEl>
                                          <p:spTgt spid="9"/>
                                        </p:tgtEl>
                                        <p:attrNameLst>
                                          <p:attrName>style.visibility</p:attrName>
                                        </p:attrNameLst>
                                      </p:cBhvr>
                                      <p:to>
                                        <p:strVal val="hidden"/>
                                      </p:to>
                                    </p:set>
                                  </p:childTnLst>
                                </p:cTn>
                              </p:par>
                              <p:par>
                                <p:cTn id="190" presetID="22" presetClass="exit" presetSubtype="4" fill="hold" grpId="1" nodeType="withEffect">
                                  <p:stCondLst>
                                    <p:cond delay="0"/>
                                  </p:stCondLst>
                                  <p:childTnLst>
                                    <p:animEffect transition="out" filter="wipe(down)">
                                      <p:cBhvr>
                                        <p:cTn id="191" dur="500"/>
                                        <p:tgtEl>
                                          <p:spTgt spid="10"/>
                                        </p:tgtEl>
                                      </p:cBhvr>
                                    </p:animEffect>
                                    <p:set>
                                      <p:cBhvr>
                                        <p:cTn id="192" dur="1" fill="hold">
                                          <p:stCondLst>
                                            <p:cond delay="499"/>
                                          </p:stCondLst>
                                        </p:cTn>
                                        <p:tgtEl>
                                          <p:spTgt spid="10"/>
                                        </p:tgtEl>
                                        <p:attrNameLst>
                                          <p:attrName>style.visibility</p:attrName>
                                        </p:attrNameLst>
                                      </p:cBhvr>
                                      <p:to>
                                        <p:strVal val="hidden"/>
                                      </p:to>
                                    </p:set>
                                  </p:childTnLst>
                                </p:cTn>
                              </p:par>
                              <p:par>
                                <p:cTn id="193" presetID="22" presetClass="exit" presetSubtype="4" fill="hold" grpId="1" nodeType="withEffect">
                                  <p:stCondLst>
                                    <p:cond delay="0"/>
                                  </p:stCondLst>
                                  <p:childTnLst>
                                    <p:animEffect transition="out" filter="wipe(down)">
                                      <p:cBhvr>
                                        <p:cTn id="194" dur="500"/>
                                        <p:tgtEl>
                                          <p:spTgt spid="25"/>
                                        </p:tgtEl>
                                      </p:cBhvr>
                                    </p:animEffect>
                                    <p:set>
                                      <p:cBhvr>
                                        <p:cTn id="195" dur="1" fill="hold">
                                          <p:stCondLst>
                                            <p:cond delay="499"/>
                                          </p:stCondLst>
                                        </p:cTn>
                                        <p:tgtEl>
                                          <p:spTgt spid="25"/>
                                        </p:tgtEl>
                                        <p:attrNameLst>
                                          <p:attrName>style.visibility</p:attrName>
                                        </p:attrNameLst>
                                      </p:cBhvr>
                                      <p:to>
                                        <p:strVal val="hidden"/>
                                      </p:to>
                                    </p:set>
                                  </p:childTnLst>
                                </p:cTn>
                              </p:par>
                              <p:par>
                                <p:cTn id="196" presetID="22" presetClass="exit" presetSubtype="4" fill="hold" grpId="1" nodeType="withEffect">
                                  <p:stCondLst>
                                    <p:cond delay="0"/>
                                  </p:stCondLst>
                                  <p:childTnLst>
                                    <p:animEffect transition="out" filter="wipe(down)">
                                      <p:cBhvr>
                                        <p:cTn id="197" dur="500"/>
                                        <p:tgtEl>
                                          <p:spTgt spid="26"/>
                                        </p:tgtEl>
                                      </p:cBhvr>
                                    </p:animEffect>
                                    <p:set>
                                      <p:cBhvr>
                                        <p:cTn id="198" dur="1" fill="hold">
                                          <p:stCondLst>
                                            <p:cond delay="499"/>
                                          </p:stCondLst>
                                        </p:cTn>
                                        <p:tgtEl>
                                          <p:spTgt spid="26"/>
                                        </p:tgtEl>
                                        <p:attrNameLst>
                                          <p:attrName>style.visibility</p:attrName>
                                        </p:attrNameLst>
                                      </p:cBhvr>
                                      <p:to>
                                        <p:strVal val="hidden"/>
                                      </p:to>
                                    </p:set>
                                  </p:childTnLst>
                                </p:cTn>
                              </p:par>
                              <p:par>
                                <p:cTn id="199" presetID="22" presetClass="exit" presetSubtype="4" fill="hold" grpId="1" nodeType="withEffect">
                                  <p:stCondLst>
                                    <p:cond delay="0"/>
                                  </p:stCondLst>
                                  <p:childTnLst>
                                    <p:animEffect transition="out" filter="wipe(down)">
                                      <p:cBhvr>
                                        <p:cTn id="200" dur="500"/>
                                        <p:tgtEl>
                                          <p:spTgt spid="27"/>
                                        </p:tgtEl>
                                      </p:cBhvr>
                                    </p:animEffect>
                                    <p:set>
                                      <p:cBhvr>
                                        <p:cTn id="201" dur="1" fill="hold">
                                          <p:stCondLst>
                                            <p:cond delay="499"/>
                                          </p:stCondLst>
                                        </p:cTn>
                                        <p:tgtEl>
                                          <p:spTgt spid="27"/>
                                        </p:tgtEl>
                                        <p:attrNameLst>
                                          <p:attrName>style.visibility</p:attrName>
                                        </p:attrNameLst>
                                      </p:cBhvr>
                                      <p:to>
                                        <p:strVal val="hidden"/>
                                      </p:to>
                                    </p:set>
                                  </p:childTnLst>
                                </p:cTn>
                              </p:par>
                              <p:par>
                                <p:cTn id="202" presetID="22" presetClass="exit" presetSubtype="4" fill="hold" grpId="1" nodeType="withEffect">
                                  <p:stCondLst>
                                    <p:cond delay="0"/>
                                  </p:stCondLst>
                                  <p:childTnLst>
                                    <p:animEffect transition="out" filter="wipe(down)">
                                      <p:cBhvr>
                                        <p:cTn id="203" dur="500"/>
                                        <p:tgtEl>
                                          <p:spTgt spid="28"/>
                                        </p:tgtEl>
                                      </p:cBhvr>
                                    </p:animEffect>
                                    <p:set>
                                      <p:cBhvr>
                                        <p:cTn id="204" dur="1" fill="hold">
                                          <p:stCondLst>
                                            <p:cond delay="499"/>
                                          </p:stCondLst>
                                        </p:cTn>
                                        <p:tgtEl>
                                          <p:spTgt spid="28"/>
                                        </p:tgtEl>
                                        <p:attrNameLst>
                                          <p:attrName>style.visibility</p:attrName>
                                        </p:attrNameLst>
                                      </p:cBhvr>
                                      <p:to>
                                        <p:strVal val="hidden"/>
                                      </p:to>
                                    </p:set>
                                  </p:childTnLst>
                                </p:cTn>
                              </p:par>
                              <p:par>
                                <p:cTn id="205" presetID="22" presetClass="exit" presetSubtype="4" fill="hold" grpId="1" nodeType="withEffect">
                                  <p:stCondLst>
                                    <p:cond delay="0"/>
                                  </p:stCondLst>
                                  <p:childTnLst>
                                    <p:animEffect transition="out" filter="wipe(down)">
                                      <p:cBhvr>
                                        <p:cTn id="206" dur="500"/>
                                        <p:tgtEl>
                                          <p:spTgt spid="29"/>
                                        </p:tgtEl>
                                      </p:cBhvr>
                                    </p:animEffect>
                                    <p:set>
                                      <p:cBhvr>
                                        <p:cTn id="207" dur="1" fill="hold">
                                          <p:stCondLst>
                                            <p:cond delay="499"/>
                                          </p:stCondLst>
                                        </p:cTn>
                                        <p:tgtEl>
                                          <p:spTgt spid="29"/>
                                        </p:tgtEl>
                                        <p:attrNameLst>
                                          <p:attrName>style.visibility</p:attrName>
                                        </p:attrNameLst>
                                      </p:cBhvr>
                                      <p:to>
                                        <p:strVal val="hidden"/>
                                      </p:to>
                                    </p:set>
                                  </p:childTnLst>
                                </p:cTn>
                              </p:par>
                              <p:par>
                                <p:cTn id="208" presetID="22" presetClass="exit" presetSubtype="4" fill="hold" grpId="1" nodeType="withEffect">
                                  <p:stCondLst>
                                    <p:cond delay="0"/>
                                  </p:stCondLst>
                                  <p:childTnLst>
                                    <p:animEffect transition="out" filter="wipe(down)">
                                      <p:cBhvr>
                                        <p:cTn id="209" dur="500"/>
                                        <p:tgtEl>
                                          <p:spTgt spid="21"/>
                                        </p:tgtEl>
                                      </p:cBhvr>
                                    </p:animEffect>
                                    <p:set>
                                      <p:cBhvr>
                                        <p:cTn id="210" dur="1" fill="hold">
                                          <p:stCondLst>
                                            <p:cond delay="499"/>
                                          </p:stCondLst>
                                        </p:cTn>
                                        <p:tgtEl>
                                          <p:spTgt spid="21"/>
                                        </p:tgtEl>
                                        <p:attrNameLst>
                                          <p:attrName>style.visibility</p:attrName>
                                        </p:attrNameLst>
                                      </p:cBhvr>
                                      <p:to>
                                        <p:strVal val="hidden"/>
                                      </p:to>
                                    </p:set>
                                  </p:childTnLst>
                                </p:cTn>
                              </p:par>
                              <p:par>
                                <p:cTn id="211" presetID="22" presetClass="exit" presetSubtype="4" fill="hold" grpId="1" nodeType="withEffect">
                                  <p:stCondLst>
                                    <p:cond delay="0"/>
                                  </p:stCondLst>
                                  <p:childTnLst>
                                    <p:animEffect transition="out" filter="wipe(down)">
                                      <p:cBhvr>
                                        <p:cTn id="212" dur="500"/>
                                        <p:tgtEl>
                                          <p:spTgt spid="19"/>
                                        </p:tgtEl>
                                      </p:cBhvr>
                                    </p:animEffect>
                                    <p:set>
                                      <p:cBhvr>
                                        <p:cTn id="213" dur="1" fill="hold">
                                          <p:stCondLst>
                                            <p:cond delay="499"/>
                                          </p:stCondLst>
                                        </p:cTn>
                                        <p:tgtEl>
                                          <p:spTgt spid="19"/>
                                        </p:tgtEl>
                                        <p:attrNameLst>
                                          <p:attrName>style.visibility</p:attrName>
                                        </p:attrNameLst>
                                      </p:cBhvr>
                                      <p:to>
                                        <p:strVal val="hidden"/>
                                      </p:to>
                                    </p:set>
                                  </p:childTnLst>
                                </p:cTn>
                              </p:par>
                              <p:par>
                                <p:cTn id="214" presetID="22" presetClass="exit" presetSubtype="4" fill="hold" grpId="0" nodeType="withEffect">
                                  <p:stCondLst>
                                    <p:cond delay="0"/>
                                  </p:stCondLst>
                                  <p:childTnLst>
                                    <p:animEffect transition="out" filter="wipe(down)">
                                      <p:cBhvr>
                                        <p:cTn id="215" dur="500"/>
                                        <p:tgtEl>
                                          <p:spTgt spid="40"/>
                                        </p:tgtEl>
                                      </p:cBhvr>
                                    </p:animEffect>
                                    <p:set>
                                      <p:cBhvr>
                                        <p:cTn id="216" dur="1" fill="hold">
                                          <p:stCondLst>
                                            <p:cond delay="499"/>
                                          </p:stCondLst>
                                        </p:cTn>
                                        <p:tgtEl>
                                          <p:spTgt spid="40"/>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22" presetClass="entr" presetSubtype="8" fill="hold" grpId="0" nodeType="clickEffect">
                                  <p:stCondLst>
                                    <p:cond delay="0"/>
                                  </p:stCondLst>
                                  <p:childTnLst>
                                    <p:set>
                                      <p:cBhvr>
                                        <p:cTn id="220" dur="1" fill="hold">
                                          <p:stCondLst>
                                            <p:cond delay="0"/>
                                          </p:stCondLst>
                                        </p:cTn>
                                        <p:tgtEl>
                                          <p:spTgt spid="37"/>
                                        </p:tgtEl>
                                        <p:attrNameLst>
                                          <p:attrName>style.visibility</p:attrName>
                                        </p:attrNameLst>
                                      </p:cBhvr>
                                      <p:to>
                                        <p:strVal val="visible"/>
                                      </p:to>
                                    </p:set>
                                    <p:animEffect transition="in" filter="wipe(left)">
                                      <p:cBhvr>
                                        <p:cTn id="221" dur="500"/>
                                        <p:tgtEl>
                                          <p:spTgt spid="37"/>
                                        </p:tgtEl>
                                      </p:cBhvr>
                                    </p:animEffect>
                                  </p:childTnLst>
                                </p:cTn>
                              </p:par>
                            </p:childTnLst>
                          </p:cTn>
                        </p:par>
                      </p:childTnLst>
                    </p:cTn>
                  </p:par>
                  <p:par>
                    <p:cTn id="222" fill="hold">
                      <p:stCondLst>
                        <p:cond delay="indefinite"/>
                      </p:stCondLst>
                      <p:childTnLst>
                        <p:par>
                          <p:cTn id="223" fill="hold">
                            <p:stCondLst>
                              <p:cond delay="0"/>
                            </p:stCondLst>
                            <p:childTnLst>
                              <p:par>
                                <p:cTn id="224" presetID="1" presetClass="entr" presetSubtype="0" fill="hold" grpId="2" nodeType="clickEffect">
                                  <p:stCondLst>
                                    <p:cond delay="0"/>
                                  </p:stCondLst>
                                  <p:childTnLst>
                                    <p:set>
                                      <p:cBhvr>
                                        <p:cTn id="225" dur="1" fill="hold">
                                          <p:stCondLst>
                                            <p:cond delay="0"/>
                                          </p:stCondLst>
                                        </p:cTn>
                                        <p:tgtEl>
                                          <p:spTgt spid="5"/>
                                        </p:tgtEl>
                                        <p:attrNameLst>
                                          <p:attrName>style.visibility</p:attrName>
                                        </p:attrNameLst>
                                      </p:cBhvr>
                                      <p:to>
                                        <p:strVal val="visible"/>
                                      </p:to>
                                    </p:set>
                                  </p:childTnLst>
                                </p:cTn>
                              </p:par>
                              <p:par>
                                <p:cTn id="226" presetID="1" presetClass="entr" presetSubtype="0" fill="hold" grpId="2" nodeType="withEffect">
                                  <p:stCondLst>
                                    <p:cond delay="0"/>
                                  </p:stCondLst>
                                  <p:childTnLst>
                                    <p:set>
                                      <p:cBhvr>
                                        <p:cTn id="227" dur="1" fill="hold">
                                          <p:stCondLst>
                                            <p:cond delay="0"/>
                                          </p:stCondLst>
                                        </p:cTn>
                                        <p:tgtEl>
                                          <p:spTgt spid="6"/>
                                        </p:tgtEl>
                                        <p:attrNameLst>
                                          <p:attrName>style.visibility</p:attrName>
                                        </p:attrNameLst>
                                      </p:cBhvr>
                                      <p:to>
                                        <p:strVal val="visible"/>
                                      </p:to>
                                    </p:set>
                                  </p:childTnLst>
                                </p:cTn>
                              </p:par>
                              <p:par>
                                <p:cTn id="228" presetID="1" presetClass="entr" presetSubtype="0" fill="hold" grpId="2" nodeType="withEffect">
                                  <p:stCondLst>
                                    <p:cond delay="0"/>
                                  </p:stCondLst>
                                  <p:childTnLst>
                                    <p:set>
                                      <p:cBhvr>
                                        <p:cTn id="229" dur="1" fill="hold">
                                          <p:stCondLst>
                                            <p:cond delay="0"/>
                                          </p:stCondLst>
                                        </p:cTn>
                                        <p:tgtEl>
                                          <p:spTgt spid="7"/>
                                        </p:tgtEl>
                                        <p:attrNameLst>
                                          <p:attrName>style.visibility</p:attrName>
                                        </p:attrNameLst>
                                      </p:cBhvr>
                                      <p:to>
                                        <p:strVal val="visible"/>
                                      </p:to>
                                    </p:set>
                                  </p:childTnLst>
                                </p:cTn>
                              </p:par>
                              <p:par>
                                <p:cTn id="230" presetID="1" presetClass="entr" presetSubtype="0" fill="hold" grpId="2" nodeType="withEffect">
                                  <p:stCondLst>
                                    <p:cond delay="0"/>
                                  </p:stCondLst>
                                  <p:childTnLst>
                                    <p:set>
                                      <p:cBhvr>
                                        <p:cTn id="231" dur="1" fill="hold">
                                          <p:stCondLst>
                                            <p:cond delay="0"/>
                                          </p:stCondLst>
                                        </p:cTn>
                                        <p:tgtEl>
                                          <p:spTgt spid="8"/>
                                        </p:tgtEl>
                                        <p:attrNameLst>
                                          <p:attrName>style.visibility</p:attrName>
                                        </p:attrNameLst>
                                      </p:cBhvr>
                                      <p:to>
                                        <p:strVal val="visible"/>
                                      </p:to>
                                    </p:set>
                                  </p:childTnLst>
                                </p:cTn>
                              </p:par>
                              <p:par>
                                <p:cTn id="232" presetID="1" presetClass="entr" presetSubtype="0" fill="hold" grpId="2" nodeType="withEffect">
                                  <p:stCondLst>
                                    <p:cond delay="0"/>
                                  </p:stCondLst>
                                  <p:childTnLst>
                                    <p:set>
                                      <p:cBhvr>
                                        <p:cTn id="233" dur="1" fill="hold">
                                          <p:stCondLst>
                                            <p:cond delay="0"/>
                                          </p:stCondLst>
                                        </p:cTn>
                                        <p:tgtEl>
                                          <p:spTgt spid="9"/>
                                        </p:tgtEl>
                                        <p:attrNameLst>
                                          <p:attrName>style.visibility</p:attrName>
                                        </p:attrNameLst>
                                      </p:cBhvr>
                                      <p:to>
                                        <p:strVal val="visible"/>
                                      </p:to>
                                    </p:set>
                                  </p:childTnLst>
                                </p:cTn>
                              </p:par>
                              <p:par>
                                <p:cTn id="234" presetID="1" presetClass="entr" presetSubtype="0" fill="hold" grpId="2" nodeType="withEffect">
                                  <p:stCondLst>
                                    <p:cond delay="0"/>
                                  </p:stCondLst>
                                  <p:childTnLst>
                                    <p:set>
                                      <p:cBhvr>
                                        <p:cTn id="235" dur="1" fill="hold">
                                          <p:stCondLst>
                                            <p:cond delay="0"/>
                                          </p:stCondLst>
                                        </p:cTn>
                                        <p:tgtEl>
                                          <p:spTgt spid="10"/>
                                        </p:tgtEl>
                                        <p:attrNameLst>
                                          <p:attrName>style.visibility</p:attrName>
                                        </p:attrNameLst>
                                      </p:cBhvr>
                                      <p:to>
                                        <p:strVal val="visible"/>
                                      </p:to>
                                    </p:set>
                                  </p:childTnLst>
                                </p:cTn>
                              </p:par>
                              <p:par>
                                <p:cTn id="236" presetID="1" presetClass="entr" presetSubtype="0" fill="hold" grpId="1" nodeType="withEffect">
                                  <p:stCondLst>
                                    <p:cond delay="0"/>
                                  </p:stCondLst>
                                  <p:childTnLst>
                                    <p:set>
                                      <p:cBhvr>
                                        <p:cTn id="237" dur="1" fill="hold">
                                          <p:stCondLst>
                                            <p:cond delay="0"/>
                                          </p:stCondLst>
                                        </p:cTn>
                                        <p:tgtEl>
                                          <p:spTgt spid="24"/>
                                        </p:tgtEl>
                                        <p:attrNameLst>
                                          <p:attrName>style.visibility</p:attrName>
                                        </p:attrNameLst>
                                      </p:cBhvr>
                                      <p:to>
                                        <p:strVal val="visible"/>
                                      </p:to>
                                    </p:set>
                                  </p:childTnLst>
                                </p:cTn>
                              </p:par>
                              <p:par>
                                <p:cTn id="238" presetID="1" presetClass="entr" presetSubtype="0" fill="hold" grpId="2" nodeType="withEffect">
                                  <p:stCondLst>
                                    <p:cond delay="0"/>
                                  </p:stCondLst>
                                  <p:childTnLst>
                                    <p:set>
                                      <p:cBhvr>
                                        <p:cTn id="239" dur="1" fill="hold">
                                          <p:stCondLst>
                                            <p:cond delay="0"/>
                                          </p:stCondLst>
                                        </p:cTn>
                                        <p:tgtEl>
                                          <p:spTgt spid="25"/>
                                        </p:tgtEl>
                                        <p:attrNameLst>
                                          <p:attrName>style.visibility</p:attrName>
                                        </p:attrNameLst>
                                      </p:cBhvr>
                                      <p:to>
                                        <p:strVal val="visible"/>
                                      </p:to>
                                    </p:set>
                                  </p:childTnLst>
                                </p:cTn>
                              </p:par>
                              <p:par>
                                <p:cTn id="240" presetID="1" presetClass="entr" presetSubtype="0" fill="hold" grpId="2" nodeType="withEffect">
                                  <p:stCondLst>
                                    <p:cond delay="0"/>
                                  </p:stCondLst>
                                  <p:childTnLst>
                                    <p:set>
                                      <p:cBhvr>
                                        <p:cTn id="241" dur="1" fill="hold">
                                          <p:stCondLst>
                                            <p:cond delay="0"/>
                                          </p:stCondLst>
                                        </p:cTn>
                                        <p:tgtEl>
                                          <p:spTgt spid="26"/>
                                        </p:tgtEl>
                                        <p:attrNameLst>
                                          <p:attrName>style.visibility</p:attrName>
                                        </p:attrNameLst>
                                      </p:cBhvr>
                                      <p:to>
                                        <p:strVal val="visible"/>
                                      </p:to>
                                    </p:set>
                                  </p:childTnLst>
                                </p:cTn>
                              </p:par>
                              <p:par>
                                <p:cTn id="242" presetID="1" presetClass="entr" presetSubtype="0" fill="hold" grpId="2" nodeType="withEffect">
                                  <p:stCondLst>
                                    <p:cond delay="0"/>
                                  </p:stCondLst>
                                  <p:childTnLst>
                                    <p:set>
                                      <p:cBhvr>
                                        <p:cTn id="243" dur="1" fill="hold">
                                          <p:stCondLst>
                                            <p:cond delay="0"/>
                                          </p:stCondLst>
                                        </p:cTn>
                                        <p:tgtEl>
                                          <p:spTgt spid="27"/>
                                        </p:tgtEl>
                                        <p:attrNameLst>
                                          <p:attrName>style.visibility</p:attrName>
                                        </p:attrNameLst>
                                      </p:cBhvr>
                                      <p:to>
                                        <p:strVal val="visible"/>
                                      </p:to>
                                    </p:set>
                                  </p:childTnLst>
                                </p:cTn>
                              </p:par>
                              <p:par>
                                <p:cTn id="244" presetID="1" presetClass="entr" presetSubtype="0" fill="hold" grpId="2" nodeType="withEffect">
                                  <p:stCondLst>
                                    <p:cond delay="0"/>
                                  </p:stCondLst>
                                  <p:childTnLst>
                                    <p:set>
                                      <p:cBhvr>
                                        <p:cTn id="245" dur="1" fill="hold">
                                          <p:stCondLst>
                                            <p:cond delay="0"/>
                                          </p:stCondLst>
                                        </p:cTn>
                                        <p:tgtEl>
                                          <p:spTgt spid="28"/>
                                        </p:tgtEl>
                                        <p:attrNameLst>
                                          <p:attrName>style.visibility</p:attrName>
                                        </p:attrNameLst>
                                      </p:cBhvr>
                                      <p:to>
                                        <p:strVal val="visible"/>
                                      </p:to>
                                    </p:set>
                                  </p:childTnLst>
                                </p:cTn>
                              </p:par>
                              <p:par>
                                <p:cTn id="246" presetID="1" presetClass="entr" presetSubtype="0" fill="hold" grpId="2" nodeType="withEffect">
                                  <p:stCondLst>
                                    <p:cond delay="0"/>
                                  </p:stCondLst>
                                  <p:childTnLst>
                                    <p:set>
                                      <p:cBhvr>
                                        <p:cTn id="247" dur="1" fill="hold">
                                          <p:stCondLst>
                                            <p:cond delay="0"/>
                                          </p:stCondLst>
                                        </p:cTn>
                                        <p:tgtEl>
                                          <p:spTgt spid="29"/>
                                        </p:tgtEl>
                                        <p:attrNameLst>
                                          <p:attrName>style.visibility</p:attrName>
                                        </p:attrNameLst>
                                      </p:cBhvr>
                                      <p:to>
                                        <p:strVal val="visible"/>
                                      </p:to>
                                    </p:set>
                                  </p:childTnLst>
                                </p:cTn>
                              </p:par>
                              <p:par>
                                <p:cTn id="248" presetID="1" presetClass="entr" presetSubtype="0" fill="hold" grpId="2" nodeType="withEffect">
                                  <p:stCondLst>
                                    <p:cond delay="0"/>
                                  </p:stCondLst>
                                  <p:childTnLst>
                                    <p:set>
                                      <p:cBhvr>
                                        <p:cTn id="249" dur="1" fill="hold">
                                          <p:stCondLst>
                                            <p:cond delay="0"/>
                                          </p:stCondLst>
                                        </p:cTn>
                                        <p:tgtEl>
                                          <p:spTgt spid="21"/>
                                        </p:tgtEl>
                                        <p:attrNameLst>
                                          <p:attrName>style.visibility</p:attrName>
                                        </p:attrNameLst>
                                      </p:cBhvr>
                                      <p:to>
                                        <p:strVal val="visible"/>
                                      </p:to>
                                    </p:set>
                                  </p:childTnLst>
                                </p:cTn>
                              </p:par>
                              <p:par>
                                <p:cTn id="250" presetID="1" presetClass="entr" presetSubtype="0" fill="hold" grpId="2" nodeType="withEffect">
                                  <p:stCondLst>
                                    <p:cond delay="0"/>
                                  </p:stCondLst>
                                  <p:childTnLst>
                                    <p:set>
                                      <p:cBhvr>
                                        <p:cTn id="251" dur="1" fill="hold">
                                          <p:stCondLst>
                                            <p:cond delay="0"/>
                                          </p:stCondLst>
                                        </p:cTn>
                                        <p:tgtEl>
                                          <p:spTgt spid="22"/>
                                        </p:tgtEl>
                                        <p:attrNameLst>
                                          <p:attrName>style.visibility</p:attrName>
                                        </p:attrNameLst>
                                      </p:cBhvr>
                                      <p:to>
                                        <p:strVal val="visible"/>
                                      </p:to>
                                    </p:set>
                                  </p:childTnLst>
                                </p:cTn>
                              </p:par>
                              <p:par>
                                <p:cTn id="252" presetID="1" presetClass="entr" presetSubtype="0" fill="hold" grpId="2" nodeType="withEffect">
                                  <p:stCondLst>
                                    <p:cond delay="0"/>
                                  </p:stCondLst>
                                  <p:childTnLst>
                                    <p:set>
                                      <p:cBhvr>
                                        <p:cTn id="253" dur="1" fill="hold">
                                          <p:stCondLst>
                                            <p:cond delay="0"/>
                                          </p:stCondLst>
                                        </p:cTn>
                                        <p:tgtEl>
                                          <p:spTgt spid="23"/>
                                        </p:tgtEl>
                                        <p:attrNameLst>
                                          <p:attrName>style.visibility</p:attrName>
                                        </p:attrNameLst>
                                      </p:cBhvr>
                                      <p:to>
                                        <p:strVal val="visible"/>
                                      </p:to>
                                    </p:set>
                                  </p:childTnLst>
                                </p:cTn>
                              </p:par>
                              <p:par>
                                <p:cTn id="254" presetID="1" presetClass="entr" presetSubtype="0" fill="hold" grpId="2" nodeType="withEffect">
                                  <p:stCondLst>
                                    <p:cond delay="0"/>
                                  </p:stCondLst>
                                  <p:childTnLst>
                                    <p:set>
                                      <p:cBhvr>
                                        <p:cTn id="255" dur="1" fill="hold">
                                          <p:stCondLst>
                                            <p:cond delay="0"/>
                                          </p:stCondLst>
                                        </p:cTn>
                                        <p:tgtEl>
                                          <p:spTgt spid="19"/>
                                        </p:tgtEl>
                                        <p:attrNameLst>
                                          <p:attrName>style.visibility</p:attrName>
                                        </p:attrNameLst>
                                      </p:cBhvr>
                                      <p:to>
                                        <p:strVal val="visible"/>
                                      </p:to>
                                    </p:set>
                                  </p:childTnLst>
                                </p:cTn>
                              </p:par>
                              <p:par>
                                <p:cTn id="256" presetID="1" presetClass="entr" presetSubtype="0" fill="hold" grpId="2" nodeType="withEffect">
                                  <p:stCondLst>
                                    <p:cond delay="0"/>
                                  </p:stCondLst>
                                  <p:childTnLst>
                                    <p:set>
                                      <p:cBhvr>
                                        <p:cTn id="257" dur="1" fill="hold">
                                          <p:stCondLst>
                                            <p:cond delay="0"/>
                                          </p:stCondLst>
                                        </p:cTn>
                                        <p:tgtEl>
                                          <p:spTgt spid="20"/>
                                        </p:tgtEl>
                                        <p:attrNameLst>
                                          <p:attrName>style.visibility</p:attrName>
                                        </p:attrNameLst>
                                      </p:cBhvr>
                                      <p:to>
                                        <p:strVal val="visible"/>
                                      </p:to>
                                    </p:set>
                                  </p:childTnLst>
                                </p:cTn>
                              </p:par>
                              <p:par>
                                <p:cTn id="258" presetID="1" presetClass="entr" presetSubtype="0" fill="hold" grpId="2" nodeType="withEffect">
                                  <p:stCondLst>
                                    <p:cond delay="0"/>
                                  </p:stCondLst>
                                  <p:childTnLst>
                                    <p:set>
                                      <p:cBhvr>
                                        <p:cTn id="259" dur="1" fill="hold">
                                          <p:stCondLst>
                                            <p:cond delay="0"/>
                                          </p:stCondLst>
                                        </p:cTn>
                                        <p:tgtEl>
                                          <p:spTgt spid="15"/>
                                        </p:tgtEl>
                                        <p:attrNameLst>
                                          <p:attrName>style.visibility</p:attrName>
                                        </p:attrNameLst>
                                      </p:cBhvr>
                                      <p:to>
                                        <p:strVal val="visible"/>
                                      </p:to>
                                    </p:set>
                                  </p:childTnLst>
                                </p:cTn>
                              </p:par>
                              <p:par>
                                <p:cTn id="260" presetID="1" presetClass="entr" presetSubtype="0" fill="hold" grpId="1" nodeType="withEffect" nodePh="1">
                                  <p:stCondLst>
                                    <p:cond delay="0"/>
                                  </p:stCondLst>
                                  <p:endCondLst>
                                    <p:cond evt="begin" delay="0">
                                      <p:tn val="260"/>
                                    </p:cond>
                                  </p:endCondLst>
                                  <p:childTnLst>
                                    <p:set>
                                      <p:cBhvr>
                                        <p:cTn id="261" dur="1" fill="hold">
                                          <p:stCondLst>
                                            <p:cond delay="0"/>
                                          </p:stCondLst>
                                        </p:cTn>
                                        <p:tgtEl>
                                          <p:spTgt spid="17"/>
                                        </p:tgtEl>
                                        <p:attrNameLst>
                                          <p:attrName>style.visibility</p:attrName>
                                        </p:attrNameLst>
                                      </p:cBhvr>
                                      <p:to>
                                        <p:strVal val="visible"/>
                                      </p:to>
                                    </p:set>
                                  </p:childTnLst>
                                </p:cTn>
                              </p:par>
                              <p:par>
                                <p:cTn id="262" presetID="1" presetClass="entr" presetSubtype="0" fill="hold" grpId="2" nodeType="withEffect">
                                  <p:stCondLst>
                                    <p:cond delay="0"/>
                                  </p:stCondLst>
                                  <p:childTnLst>
                                    <p:set>
                                      <p:cBhvr>
                                        <p:cTn id="263" dur="1" fill="hold">
                                          <p:stCondLst>
                                            <p:cond delay="0"/>
                                          </p:stCondLst>
                                        </p:cTn>
                                        <p:tgtEl>
                                          <p:spTgt spid="18"/>
                                        </p:tgtEl>
                                        <p:attrNameLst>
                                          <p:attrName>style.visibility</p:attrName>
                                        </p:attrNameLst>
                                      </p:cBhvr>
                                      <p:to>
                                        <p:strVal val="visible"/>
                                      </p:to>
                                    </p:set>
                                  </p:childTnLst>
                                </p:cTn>
                              </p:par>
                              <p:par>
                                <p:cTn id="264" presetID="1" presetClass="entr" presetSubtype="0" fill="hold" grpId="3" nodeType="withEffect">
                                  <p:stCondLst>
                                    <p:cond delay="0"/>
                                  </p:stCondLst>
                                  <p:childTnLst>
                                    <p:set>
                                      <p:cBhvr>
                                        <p:cTn id="265" dur="1" fill="hold">
                                          <p:stCondLst>
                                            <p:cond delay="0"/>
                                          </p:stCondLst>
                                        </p:cTn>
                                        <p:tgtEl>
                                          <p:spTgt spid="30"/>
                                        </p:tgtEl>
                                        <p:attrNameLst>
                                          <p:attrName>style.visibility</p:attrName>
                                        </p:attrNameLst>
                                      </p:cBhvr>
                                      <p:to>
                                        <p:strVal val="visible"/>
                                      </p:to>
                                    </p:set>
                                  </p:childTnLst>
                                </p:cTn>
                              </p:par>
                              <p:par>
                                <p:cTn id="266" presetID="1" presetClass="entr" presetSubtype="0" fill="hold" grpId="2" nodeType="withEffect">
                                  <p:stCondLst>
                                    <p:cond delay="0"/>
                                  </p:stCondLst>
                                  <p:childTnLst>
                                    <p:set>
                                      <p:cBhvr>
                                        <p:cTn id="267" dur="1" fill="hold">
                                          <p:stCondLst>
                                            <p:cond delay="0"/>
                                          </p:stCondLst>
                                        </p:cTn>
                                        <p:tgtEl>
                                          <p:spTgt spid="38"/>
                                        </p:tgtEl>
                                        <p:attrNameLst>
                                          <p:attrName>style.visibility</p:attrName>
                                        </p:attrNameLst>
                                      </p:cBhvr>
                                      <p:to>
                                        <p:strVal val="visible"/>
                                      </p:to>
                                    </p:set>
                                  </p:childTnLst>
                                </p:cTn>
                              </p:par>
                              <p:par>
                                <p:cTn id="268" presetID="1" presetClass="entr" presetSubtype="0" fill="hold" grpId="2" nodeType="withEffect">
                                  <p:stCondLst>
                                    <p:cond delay="0"/>
                                  </p:stCondLst>
                                  <p:childTnLst>
                                    <p:set>
                                      <p:cBhvr>
                                        <p:cTn id="269" dur="1" fill="hold">
                                          <p:stCondLst>
                                            <p:cond delay="0"/>
                                          </p:stCondLst>
                                        </p:cTn>
                                        <p:tgtEl>
                                          <p:spTgt spid="42"/>
                                        </p:tgtEl>
                                        <p:attrNameLst>
                                          <p:attrName>style.visibility</p:attrName>
                                        </p:attrNameLst>
                                      </p:cBhvr>
                                      <p:to>
                                        <p:strVal val="visible"/>
                                      </p:to>
                                    </p:set>
                                  </p:childTnLst>
                                </p:cTn>
                              </p:par>
                              <p:par>
                                <p:cTn id="270" presetID="1" presetClass="entr" presetSubtype="0" fill="hold" grpId="2" nodeType="withEffect">
                                  <p:stCondLst>
                                    <p:cond delay="0"/>
                                  </p:stCondLst>
                                  <p:childTnLst>
                                    <p:set>
                                      <p:cBhvr>
                                        <p:cTn id="271" dur="1" fill="hold">
                                          <p:stCondLst>
                                            <p:cond delay="0"/>
                                          </p:stCondLst>
                                        </p:cTn>
                                        <p:tgtEl>
                                          <p:spTgt spid="40"/>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ntr" presetSubtype="0" fill="hold" grpId="0" nodeType="clickEffect">
                                  <p:stCondLst>
                                    <p:cond delay="0"/>
                                  </p:stCondLst>
                                  <p:childTnLst>
                                    <p:set>
                                      <p:cBhvr>
                                        <p:cTn id="27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5" grpId="2"/>
      <p:bldP spid="6" grpId="0"/>
      <p:bldP spid="6" grpId="1"/>
      <p:bldP spid="6" grpId="2"/>
      <p:bldP spid="7" grpId="0"/>
      <p:bldP spid="7" grpId="1"/>
      <p:bldP spid="7" grpId="2"/>
      <p:bldP spid="8" grpId="0"/>
      <p:bldP spid="8" grpId="1"/>
      <p:bldP spid="8" grpId="2"/>
      <p:bldP spid="9" grpId="0"/>
      <p:bldP spid="9" grpId="1"/>
      <p:bldP spid="9" grpId="2"/>
      <p:bldP spid="10" grpId="0"/>
      <p:bldP spid="10" grpId="1"/>
      <p:bldP spid="10" grpId="2"/>
      <p:bldP spid="24" grpId="0"/>
      <p:bldP spid="24" grpId="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8" grpId="1" animBg="1"/>
      <p:bldP spid="28" grpId="2" animBg="1"/>
      <p:bldP spid="29" grpId="0" animBg="1"/>
      <p:bldP spid="29" grpId="1" animBg="1"/>
      <p:bldP spid="29" grpId="2" animBg="1"/>
      <p:bldP spid="21" grpId="0"/>
      <p:bldP spid="21" grpId="1"/>
      <p:bldP spid="21" grpId="2"/>
      <p:bldP spid="22" grpId="0" animBg="1"/>
      <p:bldP spid="22" grpId="1" animBg="1"/>
      <p:bldP spid="22" grpId="2" animBg="1"/>
      <p:bldP spid="23" grpId="0" animBg="1"/>
      <p:bldP spid="23" grpId="1" animBg="1"/>
      <p:bldP spid="23" grpId="2" animBg="1"/>
      <p:bldP spid="19" grpId="0"/>
      <p:bldP spid="19" grpId="1"/>
      <p:bldP spid="19" grpId="2"/>
      <p:bldP spid="20" grpId="0" animBg="1"/>
      <p:bldP spid="20" grpId="1" animBg="1"/>
      <p:bldP spid="20" grpId="2" animBg="1"/>
      <p:bldP spid="15" grpId="0"/>
      <p:bldP spid="15" grpId="1"/>
      <p:bldP spid="15" grpId="2"/>
      <p:bldP spid="17" grpId="0"/>
      <p:bldP spid="17" grpId="1"/>
      <p:bldP spid="18" grpId="0" animBg="1"/>
      <p:bldP spid="18" grpId="1" animBg="1"/>
      <p:bldP spid="18" grpId="2" animBg="1"/>
      <p:bldP spid="30" grpId="0" animBg="1"/>
      <p:bldP spid="30" grpId="1" animBg="1"/>
      <p:bldP spid="30" grpId="2" animBg="1"/>
      <p:bldP spid="30" grpId="3" animBg="1"/>
      <p:bldP spid="2" grpId="0"/>
      <p:bldP spid="31" grpId="0"/>
      <p:bldP spid="33" grpId="0"/>
      <p:bldP spid="35" grpId="0"/>
      <p:bldP spid="37" grpId="0"/>
      <p:bldP spid="39" grpId="0"/>
      <p:bldP spid="41" grpId="0"/>
      <p:bldP spid="43" grpId="0"/>
      <p:bldP spid="45" grpId="0"/>
      <p:bldP spid="11" grpId="0"/>
      <p:bldP spid="12" grpId="0"/>
      <p:bldP spid="38" grpId="0" animBg="1"/>
      <p:bldP spid="38" grpId="1" animBg="1"/>
      <p:bldP spid="38" grpId="2" animBg="1"/>
      <p:bldP spid="40" grpId="0" animBg="1"/>
      <p:bldP spid="40" grpId="1" animBg="1"/>
      <p:bldP spid="40" grpId="2" animBg="1"/>
      <p:bldP spid="42" grpId="0" animBg="1"/>
      <p:bldP spid="42" grpId="1" animBg="1"/>
      <p:bldP spid="42" grpId="2" animBg="1"/>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E62DD59-BB1E-4B54-A1E9-8BE084F37540}" type="slidenum">
              <a:rPr lang="en-US" altLang="zh-CN" smtClean="0"/>
              <a:pPr/>
              <a:t>48</a:t>
            </a:fld>
            <a:endParaRPr lang="en-US" altLang="zh-CN"/>
          </a:p>
        </p:txBody>
      </p:sp>
      <p:sp>
        <p:nvSpPr>
          <p:cNvPr id="3" name="Rectangle 2"/>
          <p:cNvSpPr txBox="1">
            <a:spLocks noChangeArrowheads="1"/>
          </p:cNvSpPr>
          <p:nvPr/>
        </p:nvSpPr>
        <p:spPr>
          <a:xfrm>
            <a:off x="457200" y="277813"/>
            <a:ext cx="8229600" cy="1139825"/>
          </a:xfrm>
          <a:prstGeom prst="rect">
            <a:avLst/>
          </a:prstGeom>
        </p:spPr>
        <p:txBody>
          <a:bodyPr/>
          <a:lst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r>
              <a:rPr kumimoji="0" lang="zh-CN" altLang="en-US" kern="0" dirty="0" smtClean="0"/>
              <a:t>练习：</a:t>
            </a:r>
            <a:endParaRPr kumimoji="0" lang="zh-CN" altLang="en-US" kern="0" dirty="0"/>
          </a:p>
        </p:txBody>
      </p:sp>
      <p:sp>
        <p:nvSpPr>
          <p:cNvPr id="7" name="Rectangle 3"/>
          <p:cNvSpPr txBox="1">
            <a:spLocks noChangeArrowheads="1"/>
          </p:cNvSpPr>
          <p:nvPr/>
        </p:nvSpPr>
        <p:spPr>
          <a:xfrm>
            <a:off x="914400" y="3795859"/>
            <a:ext cx="6107723" cy="2681141"/>
          </a:xfrm>
          <a:prstGeom prst="rect">
            <a:avLst/>
          </a:prstGeom>
        </p:spPr>
        <p:txBody>
          <a:bodyPr/>
          <a:lstStyle>
            <a:lvl1pPr marL="342900" indent="-342900" algn="l" rtl="0" fontAlgn="base">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None/>
            </a:pPr>
            <a:r>
              <a:rPr kumimoji="0" lang="en-US" altLang="zh-CN" dirty="0" smtClean="0"/>
              <a:t>E </a:t>
            </a:r>
            <a:r>
              <a:rPr lang="en-US" altLang="zh-CN" b="1" dirty="0" smtClean="0">
                <a:latin typeface="Comic Sans MS" pitchFamily="66" charset="0"/>
                <a:sym typeface="Symbol" pitchFamily="18" charset="2"/>
              </a:rPr>
              <a:t> </a:t>
            </a:r>
            <a:r>
              <a:rPr kumimoji="0" lang="en-US" altLang="zh-CN" dirty="0" smtClean="0"/>
              <a:t>E+T</a:t>
            </a:r>
            <a:r>
              <a:rPr lang="en-US" altLang="zh-CN" b="1" dirty="0" smtClean="0">
                <a:latin typeface="Comic Sans MS" pitchFamily="66" charset="0"/>
                <a:sym typeface="Symbol" pitchFamily="18" charset="2"/>
              </a:rPr>
              <a:t> E+T*F</a:t>
            </a:r>
          </a:p>
          <a:p>
            <a:pPr marL="0" indent="0">
              <a:buNone/>
            </a:pPr>
            <a:r>
              <a:rPr kumimoji="0" lang="zh-CN" altLang="en-US" b="1" dirty="0" smtClean="0">
                <a:latin typeface="Comic Sans MS" pitchFamily="66" charset="0"/>
                <a:sym typeface="Symbol" pitchFamily="18" charset="2"/>
              </a:rPr>
              <a:t>短语：</a:t>
            </a:r>
            <a:r>
              <a:rPr lang="en-US" altLang="zh-CN" b="1" dirty="0" smtClean="0">
                <a:latin typeface="Comic Sans MS" pitchFamily="66" charset="0"/>
                <a:sym typeface="Symbol" pitchFamily="18" charset="2"/>
              </a:rPr>
              <a:t>T*F</a:t>
            </a:r>
            <a:r>
              <a:rPr lang="zh-CN" altLang="en-US" b="1" dirty="0" smtClean="0">
                <a:latin typeface="Comic Sans MS" pitchFamily="66" charset="0"/>
                <a:sym typeface="Symbol" pitchFamily="18" charset="2"/>
              </a:rPr>
              <a:t>，</a:t>
            </a:r>
            <a:r>
              <a:rPr lang="en-US" altLang="zh-CN" b="1" dirty="0" smtClean="0">
                <a:latin typeface="Comic Sans MS" pitchFamily="66" charset="0"/>
                <a:sym typeface="Symbol" pitchFamily="18" charset="2"/>
              </a:rPr>
              <a:t>E+T*F</a:t>
            </a:r>
            <a:endParaRPr kumimoji="0" lang="en-US" altLang="zh-CN" b="1" dirty="0" smtClean="0">
              <a:latin typeface="Comic Sans MS" pitchFamily="66" charset="0"/>
              <a:sym typeface="Symbol" pitchFamily="18" charset="2"/>
            </a:endParaRPr>
          </a:p>
          <a:p>
            <a:pPr marL="0" indent="0">
              <a:buNone/>
            </a:pPr>
            <a:r>
              <a:rPr kumimoji="0" lang="zh-CN" altLang="en-US" b="1" dirty="0">
                <a:latin typeface="Comic Sans MS" pitchFamily="66" charset="0"/>
                <a:sym typeface="Symbol" pitchFamily="18" charset="2"/>
              </a:rPr>
              <a:t>直接</a:t>
            </a:r>
            <a:r>
              <a:rPr kumimoji="0" lang="zh-CN" altLang="en-US" b="1" dirty="0" smtClean="0">
                <a:latin typeface="Comic Sans MS" pitchFamily="66" charset="0"/>
                <a:sym typeface="Symbol" pitchFamily="18" charset="2"/>
              </a:rPr>
              <a:t>短语：</a:t>
            </a:r>
            <a:r>
              <a:rPr lang="en-US" altLang="zh-CN" b="1" dirty="0">
                <a:latin typeface="Comic Sans MS" pitchFamily="66" charset="0"/>
                <a:sym typeface="Symbol" pitchFamily="18" charset="2"/>
              </a:rPr>
              <a:t> T*F</a:t>
            </a:r>
            <a:endParaRPr kumimoji="0" lang="en-US" altLang="zh-CN" b="1" dirty="0" smtClean="0">
              <a:latin typeface="Comic Sans MS" pitchFamily="66" charset="0"/>
              <a:sym typeface="Symbol" pitchFamily="18" charset="2"/>
            </a:endParaRPr>
          </a:p>
          <a:p>
            <a:pPr marL="0" indent="0">
              <a:buNone/>
            </a:pPr>
            <a:r>
              <a:rPr kumimoji="0" lang="zh-CN" altLang="en-US" b="1" dirty="0" smtClean="0">
                <a:latin typeface="Comic Sans MS" pitchFamily="66" charset="0"/>
                <a:sym typeface="Symbol" pitchFamily="18" charset="2"/>
              </a:rPr>
              <a:t>句柄：</a:t>
            </a:r>
            <a:r>
              <a:rPr kumimoji="0" lang="en-US" altLang="zh-CN" dirty="0" smtClean="0"/>
              <a:t> </a:t>
            </a:r>
            <a:r>
              <a:rPr lang="en-US" altLang="zh-CN" b="1" dirty="0">
                <a:latin typeface="Comic Sans MS" pitchFamily="66" charset="0"/>
                <a:sym typeface="Symbol" pitchFamily="18" charset="2"/>
              </a:rPr>
              <a:t>T*F</a:t>
            </a:r>
            <a:endParaRPr kumimoji="0" lang="zh-CN" altLang="en-US" kern="0" dirty="0" smtClean="0"/>
          </a:p>
        </p:txBody>
      </p:sp>
      <p:grpSp>
        <p:nvGrpSpPr>
          <p:cNvPr id="8" name="Group 6"/>
          <p:cNvGrpSpPr>
            <a:grpSpLocks/>
          </p:cNvGrpSpPr>
          <p:nvPr/>
        </p:nvGrpSpPr>
        <p:grpSpPr bwMode="auto">
          <a:xfrm>
            <a:off x="6056435" y="4072011"/>
            <a:ext cx="1931376" cy="1528760"/>
            <a:chOff x="3744" y="384"/>
            <a:chExt cx="1008" cy="1008"/>
          </a:xfrm>
        </p:grpSpPr>
        <p:sp>
          <p:nvSpPr>
            <p:cNvPr id="10" name="Text Box 8"/>
            <p:cNvSpPr txBox="1">
              <a:spLocks noChangeArrowheads="1"/>
            </p:cNvSpPr>
            <p:nvPr/>
          </p:nvSpPr>
          <p:spPr bwMode="auto">
            <a:xfrm>
              <a:off x="4032" y="38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a:latin typeface="Comic Sans MS" panose="030F0702030302020204" pitchFamily="66" charset="0"/>
                  <a:ea typeface="华文彩云" panose="02010800040101010101" pitchFamily="2" charset="-122"/>
                </a:rPr>
                <a:t>E</a:t>
              </a:r>
            </a:p>
          </p:txBody>
        </p:sp>
        <p:sp>
          <p:nvSpPr>
            <p:cNvPr id="13" name="Text Box 11"/>
            <p:cNvSpPr txBox="1">
              <a:spLocks noChangeArrowheads="1"/>
            </p:cNvSpPr>
            <p:nvPr/>
          </p:nvSpPr>
          <p:spPr bwMode="auto">
            <a:xfrm>
              <a:off x="4032" y="7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a:latin typeface="Comic Sans MS" panose="030F0702030302020204" pitchFamily="66" charset="0"/>
                  <a:ea typeface="华文彩云" panose="02010800040101010101" pitchFamily="2" charset="-122"/>
                </a:rPr>
                <a:t>+</a:t>
              </a:r>
            </a:p>
          </p:txBody>
        </p:sp>
        <p:sp>
          <p:nvSpPr>
            <p:cNvPr id="14" name="Text Box 12"/>
            <p:cNvSpPr txBox="1">
              <a:spLocks noChangeArrowheads="1"/>
            </p:cNvSpPr>
            <p:nvPr/>
          </p:nvSpPr>
          <p:spPr bwMode="auto">
            <a:xfrm>
              <a:off x="3744" y="7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a:latin typeface="Comic Sans MS" panose="030F0702030302020204" pitchFamily="66" charset="0"/>
                  <a:ea typeface="华文彩云" panose="02010800040101010101" pitchFamily="2" charset="-122"/>
                </a:rPr>
                <a:t>E</a:t>
              </a:r>
            </a:p>
          </p:txBody>
        </p:sp>
        <p:sp>
          <p:nvSpPr>
            <p:cNvPr id="15" name="Text Box 13"/>
            <p:cNvSpPr txBox="1">
              <a:spLocks noChangeArrowheads="1"/>
            </p:cNvSpPr>
            <p:nvPr/>
          </p:nvSpPr>
          <p:spPr bwMode="auto">
            <a:xfrm>
              <a:off x="4272" y="7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a:latin typeface="Comic Sans MS" panose="030F0702030302020204" pitchFamily="66" charset="0"/>
                  <a:ea typeface="华文彩云" panose="02010800040101010101" pitchFamily="2" charset="-122"/>
                </a:rPr>
                <a:t>T</a:t>
              </a:r>
            </a:p>
          </p:txBody>
        </p:sp>
        <p:sp>
          <p:nvSpPr>
            <p:cNvPr id="17" name="Text Box 15"/>
            <p:cNvSpPr txBox="1">
              <a:spLocks noChangeArrowheads="1"/>
            </p:cNvSpPr>
            <p:nvPr/>
          </p:nvSpPr>
          <p:spPr bwMode="auto">
            <a:xfrm>
              <a:off x="4272" y="110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a:latin typeface="Comic Sans MS" panose="030F0702030302020204" pitchFamily="66" charset="0"/>
                  <a:ea typeface="华文彩云" panose="02010800040101010101" pitchFamily="2" charset="-122"/>
                </a:rPr>
                <a:t>*</a:t>
              </a:r>
            </a:p>
          </p:txBody>
        </p:sp>
        <p:sp>
          <p:nvSpPr>
            <p:cNvPr id="18" name="Text Box 16"/>
            <p:cNvSpPr txBox="1">
              <a:spLocks noChangeArrowheads="1"/>
            </p:cNvSpPr>
            <p:nvPr/>
          </p:nvSpPr>
          <p:spPr bwMode="auto">
            <a:xfrm>
              <a:off x="4512" y="110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a:latin typeface="Comic Sans MS" panose="030F0702030302020204" pitchFamily="66" charset="0"/>
                  <a:ea typeface="华文彩云" panose="02010800040101010101" pitchFamily="2" charset="-122"/>
                </a:rPr>
                <a:t>F</a:t>
              </a:r>
            </a:p>
          </p:txBody>
        </p:sp>
        <p:sp>
          <p:nvSpPr>
            <p:cNvPr id="19" name="Text Box 17"/>
            <p:cNvSpPr txBox="1">
              <a:spLocks noChangeArrowheads="1"/>
            </p:cNvSpPr>
            <p:nvPr/>
          </p:nvSpPr>
          <p:spPr bwMode="auto">
            <a:xfrm>
              <a:off x="4032" y="110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a:latin typeface="Comic Sans MS" panose="030F0702030302020204" pitchFamily="66" charset="0"/>
                  <a:ea typeface="华文彩云" panose="02010800040101010101" pitchFamily="2" charset="-122"/>
                </a:rPr>
                <a:t>T</a:t>
              </a:r>
            </a:p>
          </p:txBody>
        </p:sp>
        <p:sp>
          <p:nvSpPr>
            <p:cNvPr id="25" name="Line 23"/>
            <p:cNvSpPr>
              <a:spLocks noChangeShapeType="1"/>
            </p:cNvSpPr>
            <p:nvPr/>
          </p:nvSpPr>
          <p:spPr bwMode="auto">
            <a:xfrm>
              <a:off x="4128" y="62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4"/>
            <p:cNvSpPr>
              <a:spLocks noChangeShapeType="1"/>
            </p:cNvSpPr>
            <p:nvPr/>
          </p:nvSpPr>
          <p:spPr bwMode="auto">
            <a:xfrm>
              <a:off x="4128" y="624"/>
              <a:ext cx="24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5"/>
            <p:cNvSpPr>
              <a:spLocks noChangeShapeType="1"/>
            </p:cNvSpPr>
            <p:nvPr/>
          </p:nvSpPr>
          <p:spPr bwMode="auto">
            <a:xfrm flipH="1">
              <a:off x="3888" y="624"/>
              <a:ext cx="24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
            <p:cNvSpPr>
              <a:spLocks noChangeShapeType="1"/>
            </p:cNvSpPr>
            <p:nvPr/>
          </p:nvSpPr>
          <p:spPr bwMode="auto">
            <a:xfrm>
              <a:off x="4368" y="96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8"/>
            <p:cNvSpPr>
              <a:spLocks noChangeShapeType="1"/>
            </p:cNvSpPr>
            <p:nvPr/>
          </p:nvSpPr>
          <p:spPr bwMode="auto">
            <a:xfrm flipH="1">
              <a:off x="4128" y="960"/>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9"/>
            <p:cNvSpPr>
              <a:spLocks noChangeShapeType="1"/>
            </p:cNvSpPr>
            <p:nvPr/>
          </p:nvSpPr>
          <p:spPr bwMode="auto">
            <a:xfrm>
              <a:off x="4368" y="960"/>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 name="Rectangle 77"/>
          <p:cNvSpPr>
            <a:spLocks noChangeArrowheads="1"/>
          </p:cNvSpPr>
          <p:nvPr/>
        </p:nvSpPr>
        <p:spPr bwMode="auto">
          <a:xfrm>
            <a:off x="457200" y="1383471"/>
            <a:ext cx="8170103" cy="212119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9pPr>
          </a:lstStyle>
          <a:p>
            <a:pPr marL="0" indent="0" algn="l">
              <a:lnSpc>
                <a:spcPct val="90000"/>
              </a:lnSpc>
              <a:buNone/>
            </a:pPr>
            <a:r>
              <a:rPr lang="zh-CN" altLang="en-US" sz="2400" dirty="0"/>
              <a:t>考虑文法</a:t>
            </a:r>
            <a:r>
              <a:rPr lang="en-US" altLang="zh-CN" sz="2400" dirty="0"/>
              <a:t>G(E)</a:t>
            </a:r>
            <a:r>
              <a:rPr lang="zh-CN" altLang="en-US" sz="2400" dirty="0"/>
              <a:t>：</a:t>
            </a:r>
          </a:p>
          <a:p>
            <a:pPr marL="342900" lvl="1" indent="0" algn="l">
              <a:lnSpc>
                <a:spcPct val="90000"/>
              </a:lnSpc>
              <a:spcBef>
                <a:spcPct val="0"/>
              </a:spcBef>
              <a:buNone/>
            </a:pPr>
            <a:r>
              <a:rPr lang="en-US" altLang="zh-CN" sz="2400" dirty="0"/>
              <a:t>(1)  E→E+T | T</a:t>
            </a:r>
          </a:p>
          <a:p>
            <a:pPr marL="342900" lvl="1" indent="0" algn="l">
              <a:lnSpc>
                <a:spcPct val="90000"/>
              </a:lnSpc>
              <a:spcBef>
                <a:spcPct val="0"/>
              </a:spcBef>
              <a:buNone/>
            </a:pPr>
            <a:r>
              <a:rPr lang="en-US" altLang="zh-CN" sz="2400" dirty="0"/>
              <a:t>(2)  T→T*F | </a:t>
            </a:r>
            <a:r>
              <a:rPr lang="en-US" altLang="zh-CN" sz="2400" dirty="0" smtClean="0"/>
              <a:t>F</a:t>
            </a:r>
            <a:endParaRPr lang="en-US" altLang="zh-CN" sz="2400" dirty="0"/>
          </a:p>
          <a:p>
            <a:pPr marL="342900" lvl="1" indent="0" algn="l">
              <a:lnSpc>
                <a:spcPct val="90000"/>
              </a:lnSpc>
              <a:spcBef>
                <a:spcPct val="0"/>
              </a:spcBef>
              <a:buNone/>
            </a:pPr>
            <a:r>
              <a:rPr lang="en-US" altLang="zh-CN" sz="2400" dirty="0"/>
              <a:t>(3)  F</a:t>
            </a:r>
            <a:r>
              <a:rPr lang="en-US" altLang="zh-CN" sz="2400" dirty="0" smtClean="0"/>
              <a:t>→ (</a:t>
            </a:r>
            <a:r>
              <a:rPr lang="en-US" altLang="zh-CN" sz="2400" dirty="0"/>
              <a:t>E) | </a:t>
            </a:r>
            <a:r>
              <a:rPr lang="en-US" altLang="zh-CN" sz="2400" dirty="0" err="1"/>
              <a:t>i</a:t>
            </a:r>
            <a:endParaRPr lang="en-US" altLang="zh-CN" sz="2400" dirty="0"/>
          </a:p>
          <a:p>
            <a:pPr marL="42863" indent="0" algn="l">
              <a:lnSpc>
                <a:spcPct val="90000"/>
              </a:lnSpc>
              <a:spcBef>
                <a:spcPct val="0"/>
              </a:spcBef>
              <a:buNone/>
            </a:pPr>
            <a:r>
              <a:rPr lang="zh-CN" altLang="en-US" sz="2400" dirty="0" smtClean="0"/>
              <a:t>证明</a:t>
            </a:r>
            <a:r>
              <a:rPr lang="en-US" altLang="zh-CN" sz="2400" dirty="0" smtClean="0"/>
              <a:t>E+T*F </a:t>
            </a:r>
            <a:r>
              <a:rPr lang="zh-CN" altLang="en-US" sz="2400" dirty="0" smtClean="0"/>
              <a:t>是文法的一个句型，指出这个句型的短语，直接短语和句柄。</a:t>
            </a:r>
            <a:endParaRPr lang="en-US" altLang="zh-CN" sz="2400" dirty="0"/>
          </a:p>
        </p:txBody>
      </p:sp>
    </p:spTree>
    <p:extLst>
      <p:ext uri="{BB962C8B-B14F-4D97-AF65-F5344CB8AC3E}">
        <p14:creationId xmlns:p14="http://schemas.microsoft.com/office/powerpoint/2010/main" val="372264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zh-CN" dirty="0" smtClean="0"/>
              <a:t>4.3.2 LR</a:t>
            </a:r>
            <a:r>
              <a:rPr lang="zh-CN" altLang="en-US" dirty="0"/>
              <a:t>分析法</a:t>
            </a:r>
          </a:p>
        </p:txBody>
      </p:sp>
      <p:sp>
        <p:nvSpPr>
          <p:cNvPr id="181251" name="Rectangle 3"/>
          <p:cNvSpPr>
            <a:spLocks noGrp="1" noChangeArrowheads="1"/>
          </p:cNvSpPr>
          <p:nvPr>
            <p:ph idx="1"/>
          </p:nvPr>
        </p:nvSpPr>
        <p:spPr>
          <a:xfrm>
            <a:off x="549275" y="1659371"/>
            <a:ext cx="8042276" cy="4343400"/>
          </a:xfrm>
        </p:spPr>
        <p:txBody>
          <a:bodyPr>
            <a:normAutofit fontScale="92500" lnSpcReduction="20000"/>
          </a:bodyPr>
          <a:lstStyle/>
          <a:p>
            <a:pPr>
              <a:lnSpc>
                <a:spcPct val="90000"/>
              </a:lnSpc>
            </a:pPr>
            <a:r>
              <a:rPr lang="zh-CN" altLang="en-US" sz="2600" dirty="0"/>
              <a:t>能力强</a:t>
            </a:r>
          </a:p>
          <a:p>
            <a:pPr lvl="1">
              <a:lnSpc>
                <a:spcPct val="120000"/>
              </a:lnSpc>
            </a:pPr>
            <a:r>
              <a:rPr lang="zh-CN" altLang="en-US" sz="2400" dirty="0"/>
              <a:t>大部分上下文无关文法都能用</a:t>
            </a:r>
            <a:r>
              <a:rPr lang="en-US" altLang="zh-CN" sz="2400" dirty="0"/>
              <a:t>LR</a:t>
            </a:r>
            <a:r>
              <a:rPr lang="zh-CN" altLang="en-US" sz="2400" dirty="0"/>
              <a:t>分析</a:t>
            </a:r>
          </a:p>
          <a:p>
            <a:pPr lvl="1">
              <a:lnSpc>
                <a:spcPct val="120000"/>
              </a:lnSpc>
            </a:pPr>
            <a:r>
              <a:rPr lang="zh-CN" altLang="en-US" sz="2400" dirty="0"/>
              <a:t>识别效率高，准确发现输入串错误</a:t>
            </a:r>
          </a:p>
          <a:p>
            <a:pPr algn="just">
              <a:lnSpc>
                <a:spcPct val="90000"/>
              </a:lnSpc>
              <a:buFont typeface="Wingdings" pitchFamily="2" charset="2"/>
              <a:buNone/>
            </a:pPr>
            <a:endParaRPr lang="zh-CN" altLang="en-US" sz="2200" dirty="0"/>
          </a:p>
          <a:p>
            <a:pPr>
              <a:lnSpc>
                <a:spcPct val="90000"/>
              </a:lnSpc>
            </a:pPr>
            <a:r>
              <a:rPr lang="zh-CN" altLang="en-US" sz="2600" dirty="0"/>
              <a:t>难点</a:t>
            </a:r>
          </a:p>
          <a:p>
            <a:pPr lvl="1">
              <a:lnSpc>
                <a:spcPct val="90000"/>
              </a:lnSpc>
            </a:pPr>
            <a:r>
              <a:rPr lang="zh-CN" altLang="en-US" sz="2400" dirty="0"/>
              <a:t>手工编写</a:t>
            </a:r>
            <a:r>
              <a:rPr lang="en-US" altLang="zh-CN" sz="2400" dirty="0"/>
              <a:t>LR</a:t>
            </a:r>
            <a:r>
              <a:rPr lang="zh-CN" altLang="en-US" sz="2400" dirty="0"/>
              <a:t>分析器工作量大</a:t>
            </a:r>
          </a:p>
          <a:p>
            <a:pPr algn="just">
              <a:lnSpc>
                <a:spcPct val="90000"/>
              </a:lnSpc>
              <a:buFont typeface="Wingdings" pitchFamily="2" charset="2"/>
              <a:buNone/>
            </a:pPr>
            <a:endParaRPr lang="zh-CN" altLang="en-US" sz="2200" dirty="0"/>
          </a:p>
          <a:p>
            <a:pPr>
              <a:lnSpc>
                <a:spcPct val="90000"/>
              </a:lnSpc>
            </a:pPr>
            <a:r>
              <a:rPr lang="zh-CN" altLang="en-US" sz="2600" dirty="0"/>
              <a:t>现实</a:t>
            </a:r>
          </a:p>
          <a:p>
            <a:pPr lvl="1">
              <a:lnSpc>
                <a:spcPct val="90000"/>
              </a:lnSpc>
            </a:pPr>
            <a:r>
              <a:rPr lang="zh-CN" altLang="en-US" sz="2400" dirty="0"/>
              <a:t>有</a:t>
            </a:r>
            <a:r>
              <a:rPr lang="en-US" altLang="zh-CN" sz="2400" dirty="0"/>
              <a:t>LR</a:t>
            </a:r>
            <a:r>
              <a:rPr lang="zh-CN" altLang="en-US" sz="2400" dirty="0"/>
              <a:t>分析器的生成器，如</a:t>
            </a:r>
            <a:r>
              <a:rPr lang="en-US" altLang="zh-CN" sz="2400" dirty="0"/>
              <a:t>YACC</a:t>
            </a:r>
          </a:p>
          <a:p>
            <a:pPr algn="just">
              <a:lnSpc>
                <a:spcPct val="90000"/>
              </a:lnSpc>
              <a:buFont typeface="Wingdings" pitchFamily="2" charset="2"/>
              <a:buNone/>
            </a:pPr>
            <a:r>
              <a:rPr lang="en-US" altLang="zh-CN" dirty="0"/>
              <a:t>     </a:t>
            </a:r>
          </a:p>
        </p:txBody>
      </p:sp>
      <p:sp>
        <p:nvSpPr>
          <p:cNvPr id="5" name="灯片编号占位符 5"/>
          <p:cNvSpPr>
            <a:spLocks noGrp="1"/>
          </p:cNvSpPr>
          <p:nvPr>
            <p:ph type="sldNum" sz="quarter" idx="12"/>
          </p:nvPr>
        </p:nvSpPr>
        <p:spPr/>
        <p:txBody>
          <a:bodyPr/>
          <a:lstStyle/>
          <a:p>
            <a:fld id="{7DE095E8-307E-4246-AC4E-2D50468322CD}" type="slidenum">
              <a:rPr lang="en-US" altLang="zh-CN"/>
              <a:pPr/>
              <a:t>49</a:t>
            </a:fld>
            <a:endParaRPr lang="en-US" altLang="zh-CN"/>
          </a:p>
        </p:txBody>
      </p:sp>
    </p:spTree>
    <p:extLst>
      <p:ext uri="{BB962C8B-B14F-4D97-AF65-F5344CB8AC3E}">
        <p14:creationId xmlns:p14="http://schemas.microsoft.com/office/powerpoint/2010/main" val="1665887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39" name="Rectangle 39"/>
          <p:cNvSpPr>
            <a:spLocks noGrp="1" noChangeArrowheads="1"/>
          </p:cNvSpPr>
          <p:nvPr>
            <p:ph idx="1"/>
          </p:nvPr>
        </p:nvSpPr>
        <p:spPr>
          <a:xfrm>
            <a:off x="1275671" y="2073276"/>
            <a:ext cx="5976937" cy="3246437"/>
          </a:xfrm>
        </p:spPr>
        <p:txBody>
          <a:bodyPr>
            <a:normAutofit fontScale="85000" lnSpcReduction="20000"/>
          </a:bodyPr>
          <a:lstStyle/>
          <a:p>
            <a:pPr eaLnBrk="1" hangingPunct="1">
              <a:buClrTx/>
              <a:buFont typeface="Wingdings" panose="05000000000000000000" pitchFamily="2" charset="2"/>
              <a:buChar char="Ø"/>
            </a:pPr>
            <a:r>
              <a:rPr lang="zh-CN" altLang="en-US" sz="2500" b="1" dirty="0">
                <a:solidFill>
                  <a:schemeClr val="tx1"/>
                </a:solidFill>
                <a:latin typeface="楷体" panose="02010609060101010101" pitchFamily="49" charset="-122"/>
                <a:cs typeface="Times New Roman" panose="02020603050405020304" pitchFamily="18" charset="0"/>
              </a:rPr>
              <a:t>文法</a:t>
            </a:r>
            <a:endParaRPr lang="en-US" altLang="zh-CN" sz="2500" b="1" dirty="0">
              <a:solidFill>
                <a:schemeClr val="tx1"/>
              </a:solidFill>
              <a:latin typeface="楷体" panose="02010609060101010101" pitchFamily="49" charset="-122"/>
              <a:cs typeface="Times New Roman" panose="02020603050405020304" pitchFamily="18" charset="0"/>
            </a:endParaRPr>
          </a:p>
          <a:p>
            <a:pPr marL="303213" lvl="1" indent="0">
              <a:buNone/>
            </a:pPr>
            <a:r>
              <a:rPr lang="en-US" altLang="zh-CN" sz="25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① </a:t>
            </a:r>
            <a:r>
              <a:rPr lang="en-US" altLang="zh-CN" sz="2500" b="1" i="1" dirty="0">
                <a:solidFill>
                  <a:schemeClr val="tx1"/>
                </a:solidFill>
                <a:latin typeface="Times New Roman" panose="02020603050405020304" pitchFamily="18" charset="0"/>
                <a:ea typeface="楷体_GB2312"/>
                <a:cs typeface="Times New Roman" panose="02020603050405020304" pitchFamily="18" charset="0"/>
              </a:rPr>
              <a:t>E</a:t>
            </a:r>
            <a:r>
              <a:rPr lang="en-US" altLang="zh-CN" sz="2500" b="1" dirty="0">
                <a:solidFill>
                  <a:schemeClr val="tx1"/>
                </a:solidFill>
                <a:latin typeface="Times New Roman" panose="02020603050405020304" pitchFamily="18" charset="0"/>
                <a:ea typeface="楷体_GB2312"/>
                <a:cs typeface="Times New Roman" panose="02020603050405020304" pitchFamily="18" charset="0"/>
              </a:rPr>
              <a:t> → </a:t>
            </a:r>
            <a:r>
              <a:rPr lang="en-US" altLang="zh-CN" sz="2500" b="1" i="1" dirty="0">
                <a:solidFill>
                  <a:schemeClr val="tx1"/>
                </a:solidFill>
                <a:latin typeface="Times New Roman" panose="02020603050405020304" pitchFamily="18" charset="0"/>
                <a:ea typeface="楷体_GB2312"/>
                <a:cs typeface="Times New Roman" panose="02020603050405020304" pitchFamily="18" charset="0"/>
              </a:rPr>
              <a:t>T E’</a:t>
            </a:r>
            <a:r>
              <a:rPr lang="en-US" altLang="zh-CN" sz="2500" b="1" dirty="0">
                <a:solidFill>
                  <a:schemeClr val="tx1"/>
                </a:solidFill>
                <a:latin typeface="Times New Roman" panose="02020603050405020304" pitchFamily="18" charset="0"/>
                <a:ea typeface="楷体_GB2312"/>
                <a:cs typeface="Times New Roman" panose="02020603050405020304" pitchFamily="18" charset="0"/>
              </a:rPr>
              <a:t>        </a:t>
            </a:r>
          </a:p>
          <a:p>
            <a:pPr marL="303213" lvl="1" indent="0">
              <a:buNone/>
            </a:pPr>
            <a:r>
              <a:rPr lang="en-US" altLang="zh-CN" sz="25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② </a:t>
            </a:r>
            <a:r>
              <a:rPr lang="en-US" altLang="zh-CN" sz="2500" b="1" i="1" dirty="0">
                <a:solidFill>
                  <a:schemeClr val="tx1"/>
                </a:solidFill>
                <a:latin typeface="Times New Roman" panose="02020603050405020304" pitchFamily="18" charset="0"/>
                <a:ea typeface="楷体_GB2312"/>
                <a:cs typeface="Times New Roman" panose="02020603050405020304" pitchFamily="18" charset="0"/>
              </a:rPr>
              <a:t>E’</a:t>
            </a:r>
            <a:r>
              <a:rPr lang="en-US" altLang="zh-CN" sz="2500" b="1" dirty="0">
                <a:solidFill>
                  <a:schemeClr val="tx1"/>
                </a:solidFill>
                <a:latin typeface="Times New Roman" panose="02020603050405020304" pitchFamily="18" charset="0"/>
                <a:ea typeface="楷体_GB2312"/>
                <a:cs typeface="Times New Roman" panose="02020603050405020304" pitchFamily="18" charset="0"/>
              </a:rPr>
              <a:t>→ </a:t>
            </a:r>
            <a:r>
              <a:rPr lang="en-US" altLang="zh-CN" sz="2500" b="1" dirty="0">
                <a:solidFill>
                  <a:srgbClr val="2D83F4"/>
                </a:solidFill>
                <a:latin typeface="Times New Roman" panose="02020603050405020304" pitchFamily="18" charset="0"/>
                <a:ea typeface="楷体_GB2312"/>
                <a:cs typeface="Times New Roman" panose="02020603050405020304" pitchFamily="18" charset="0"/>
              </a:rPr>
              <a:t>+ </a:t>
            </a:r>
            <a:r>
              <a:rPr lang="en-US" altLang="zh-CN" sz="2500" b="1" i="1" dirty="0">
                <a:solidFill>
                  <a:schemeClr val="tx1"/>
                </a:solidFill>
                <a:latin typeface="Times New Roman" panose="02020603050405020304" pitchFamily="18" charset="0"/>
                <a:ea typeface="楷体_GB2312"/>
                <a:cs typeface="Times New Roman" panose="02020603050405020304" pitchFamily="18" charset="0"/>
              </a:rPr>
              <a:t>T </a:t>
            </a:r>
            <a:r>
              <a:rPr lang="en-US" altLang="zh-CN" sz="2500" b="1" i="1" dirty="0" err="1">
                <a:solidFill>
                  <a:schemeClr val="tx1"/>
                </a:solidFill>
                <a:latin typeface="Times New Roman" panose="02020603050405020304" pitchFamily="18" charset="0"/>
                <a:ea typeface="楷体_GB2312"/>
                <a:cs typeface="Times New Roman" panose="02020603050405020304" pitchFamily="18" charset="0"/>
              </a:rPr>
              <a:t>E’</a:t>
            </a:r>
            <a:r>
              <a:rPr lang="en-US" altLang="zh-CN" sz="2500" b="1" dirty="0" err="1">
                <a:solidFill>
                  <a:schemeClr val="tx1"/>
                </a:solidFill>
                <a:latin typeface="Times New Roman" panose="02020603050405020304" pitchFamily="18" charset="0"/>
                <a:ea typeface="楷体_GB2312"/>
                <a:cs typeface="Times New Roman" panose="02020603050405020304" pitchFamily="18" charset="0"/>
              </a:rPr>
              <a:t>｜</a:t>
            </a:r>
            <a:r>
              <a:rPr lang="en-US" altLang="zh-CN" sz="2500" b="1" i="1" dirty="0" err="1">
                <a:solidFill>
                  <a:schemeClr val="tx1"/>
                </a:solidFill>
                <a:latin typeface="Times New Roman" panose="02020603050405020304" pitchFamily="18" charset="0"/>
                <a:ea typeface="楷体_GB2312"/>
                <a:cs typeface="Times New Roman" panose="02020603050405020304" pitchFamily="18" charset="0"/>
              </a:rPr>
              <a:t>ε</a:t>
            </a:r>
            <a:r>
              <a:rPr lang="en-US" altLang="zh-CN" sz="2500" b="1" dirty="0">
                <a:solidFill>
                  <a:schemeClr val="tx1"/>
                </a:solidFill>
                <a:latin typeface="Times New Roman" panose="02020603050405020304" pitchFamily="18" charset="0"/>
                <a:ea typeface="楷体_GB2312"/>
                <a:cs typeface="Times New Roman" panose="02020603050405020304" pitchFamily="18" charset="0"/>
              </a:rPr>
              <a:t>  </a:t>
            </a:r>
          </a:p>
          <a:p>
            <a:pPr marL="303213" lvl="1" indent="0">
              <a:buNone/>
            </a:pPr>
            <a:r>
              <a:rPr lang="en-US" altLang="zh-CN" sz="25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③ </a:t>
            </a:r>
            <a:r>
              <a:rPr lang="en-US" altLang="zh-CN" sz="2500" b="1" i="1" dirty="0">
                <a:solidFill>
                  <a:schemeClr val="tx1"/>
                </a:solidFill>
                <a:latin typeface="Times New Roman" panose="02020603050405020304" pitchFamily="18" charset="0"/>
                <a:ea typeface="楷体_GB2312"/>
                <a:cs typeface="Times New Roman" panose="02020603050405020304" pitchFamily="18" charset="0"/>
              </a:rPr>
              <a:t>T</a:t>
            </a:r>
            <a:r>
              <a:rPr lang="en-US" altLang="zh-CN" sz="2500" b="1" dirty="0">
                <a:solidFill>
                  <a:schemeClr val="tx1"/>
                </a:solidFill>
                <a:latin typeface="Times New Roman" panose="02020603050405020304" pitchFamily="18" charset="0"/>
                <a:ea typeface="楷体_GB2312"/>
                <a:cs typeface="Times New Roman" panose="02020603050405020304" pitchFamily="18" charset="0"/>
              </a:rPr>
              <a:t> → </a:t>
            </a:r>
            <a:r>
              <a:rPr lang="en-US" altLang="zh-CN" sz="2500" b="1" i="1" dirty="0">
                <a:solidFill>
                  <a:schemeClr val="tx1"/>
                </a:solidFill>
                <a:latin typeface="Times New Roman" panose="02020603050405020304" pitchFamily="18" charset="0"/>
                <a:ea typeface="楷体_GB2312"/>
                <a:cs typeface="Times New Roman" panose="02020603050405020304" pitchFamily="18" charset="0"/>
              </a:rPr>
              <a:t>F T’</a:t>
            </a:r>
            <a:r>
              <a:rPr lang="en-US" altLang="zh-CN" sz="2500" b="1" dirty="0">
                <a:solidFill>
                  <a:schemeClr val="tx1"/>
                </a:solidFill>
                <a:latin typeface="Times New Roman" panose="02020603050405020304" pitchFamily="18" charset="0"/>
                <a:ea typeface="楷体_GB2312"/>
                <a:cs typeface="Times New Roman" panose="02020603050405020304" pitchFamily="18" charset="0"/>
              </a:rPr>
              <a:t>        </a:t>
            </a:r>
          </a:p>
          <a:p>
            <a:pPr marL="303213" lvl="1" indent="0">
              <a:buNone/>
            </a:pPr>
            <a:r>
              <a:rPr lang="en-US" altLang="zh-CN" sz="25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④ </a:t>
            </a:r>
            <a:r>
              <a:rPr lang="en-US" altLang="zh-CN" sz="2500" b="1" i="1" dirty="0">
                <a:solidFill>
                  <a:schemeClr val="tx1"/>
                </a:solidFill>
                <a:latin typeface="Times New Roman" panose="02020603050405020304" pitchFamily="18" charset="0"/>
                <a:ea typeface="楷体_GB2312"/>
                <a:cs typeface="Times New Roman" panose="02020603050405020304" pitchFamily="18" charset="0"/>
              </a:rPr>
              <a:t>T’</a:t>
            </a:r>
            <a:r>
              <a:rPr lang="en-US" altLang="zh-CN" sz="2500" b="1" dirty="0">
                <a:solidFill>
                  <a:schemeClr val="tx1"/>
                </a:solidFill>
                <a:latin typeface="Times New Roman" panose="02020603050405020304" pitchFamily="18" charset="0"/>
                <a:ea typeface="楷体_GB2312"/>
                <a:cs typeface="Times New Roman" panose="02020603050405020304" pitchFamily="18" charset="0"/>
              </a:rPr>
              <a:t>→ </a:t>
            </a:r>
            <a:r>
              <a:rPr lang="en-US" altLang="zh-CN" sz="2500" b="1" dirty="0">
                <a:solidFill>
                  <a:srgbClr val="2D83F4"/>
                </a:solidFill>
                <a:latin typeface="Times New Roman" panose="02020603050405020304" pitchFamily="18" charset="0"/>
                <a:ea typeface="楷体_GB2312"/>
                <a:cs typeface="Times New Roman" panose="02020603050405020304" pitchFamily="18" charset="0"/>
              </a:rPr>
              <a:t>*</a:t>
            </a:r>
            <a:r>
              <a:rPr lang="en-US" altLang="zh-CN" sz="2500" b="1" dirty="0">
                <a:solidFill>
                  <a:srgbClr val="FF0000"/>
                </a:solidFill>
                <a:latin typeface="Times New Roman" panose="02020603050405020304" pitchFamily="18" charset="0"/>
                <a:ea typeface="楷体_GB2312"/>
                <a:cs typeface="Times New Roman" panose="02020603050405020304" pitchFamily="18" charset="0"/>
              </a:rPr>
              <a:t> </a:t>
            </a:r>
            <a:r>
              <a:rPr lang="en-US" altLang="zh-CN" sz="2500" b="1" i="1" dirty="0">
                <a:solidFill>
                  <a:schemeClr val="tx1"/>
                </a:solidFill>
                <a:latin typeface="Times New Roman" panose="02020603050405020304" pitchFamily="18" charset="0"/>
                <a:ea typeface="楷体_GB2312"/>
                <a:cs typeface="Times New Roman" panose="02020603050405020304" pitchFamily="18" charset="0"/>
              </a:rPr>
              <a:t>F </a:t>
            </a:r>
            <a:r>
              <a:rPr lang="en-US" altLang="zh-CN" sz="2500" b="1" i="1" dirty="0" err="1">
                <a:solidFill>
                  <a:schemeClr val="tx1"/>
                </a:solidFill>
                <a:latin typeface="Times New Roman" panose="02020603050405020304" pitchFamily="18" charset="0"/>
                <a:ea typeface="楷体_GB2312"/>
                <a:cs typeface="Times New Roman" panose="02020603050405020304" pitchFamily="18" charset="0"/>
              </a:rPr>
              <a:t>T’</a:t>
            </a:r>
            <a:r>
              <a:rPr lang="en-US" altLang="zh-CN" sz="2500" b="1" dirty="0" err="1">
                <a:solidFill>
                  <a:schemeClr val="tx1"/>
                </a:solidFill>
                <a:latin typeface="Times New Roman" panose="02020603050405020304" pitchFamily="18" charset="0"/>
                <a:ea typeface="楷体_GB2312"/>
                <a:cs typeface="Times New Roman" panose="02020603050405020304" pitchFamily="18" charset="0"/>
              </a:rPr>
              <a:t>｜</a:t>
            </a:r>
            <a:r>
              <a:rPr lang="en-US" altLang="zh-CN" sz="2500" b="1" i="1" dirty="0" err="1">
                <a:solidFill>
                  <a:schemeClr val="tx1"/>
                </a:solidFill>
                <a:latin typeface="Times New Roman" panose="02020603050405020304" pitchFamily="18" charset="0"/>
                <a:ea typeface="楷体_GB2312"/>
                <a:cs typeface="Times New Roman" panose="02020603050405020304" pitchFamily="18" charset="0"/>
              </a:rPr>
              <a:t>ε</a:t>
            </a:r>
            <a:r>
              <a:rPr lang="en-US" altLang="zh-CN" sz="2500" b="1" dirty="0">
                <a:solidFill>
                  <a:schemeClr val="tx1"/>
                </a:solidFill>
                <a:latin typeface="Times New Roman" panose="02020603050405020304" pitchFamily="18" charset="0"/>
                <a:ea typeface="楷体_GB2312"/>
                <a:cs typeface="Times New Roman" panose="02020603050405020304" pitchFamily="18" charset="0"/>
              </a:rPr>
              <a:t>  </a:t>
            </a:r>
          </a:p>
          <a:p>
            <a:pPr marL="303213" lvl="1" indent="0">
              <a:buNone/>
            </a:pPr>
            <a:r>
              <a:rPr lang="en-US" altLang="zh-CN" sz="25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⑤ </a:t>
            </a:r>
            <a:r>
              <a:rPr lang="en-US" altLang="zh-CN" sz="2500" b="1" i="1" dirty="0">
                <a:solidFill>
                  <a:schemeClr val="tx1"/>
                </a:solidFill>
                <a:latin typeface="Times New Roman" panose="02020603050405020304" pitchFamily="18" charset="0"/>
                <a:ea typeface="楷体_GB2312"/>
                <a:cs typeface="Times New Roman" panose="02020603050405020304" pitchFamily="18" charset="0"/>
              </a:rPr>
              <a:t>F</a:t>
            </a:r>
            <a:r>
              <a:rPr lang="en-US" altLang="zh-CN" sz="2500" b="1" dirty="0">
                <a:solidFill>
                  <a:schemeClr val="tx1"/>
                </a:solidFill>
                <a:latin typeface="Times New Roman" panose="02020603050405020304" pitchFamily="18" charset="0"/>
                <a:ea typeface="楷体_GB2312"/>
                <a:cs typeface="Times New Roman" panose="02020603050405020304" pitchFamily="18" charset="0"/>
              </a:rPr>
              <a:t> → </a:t>
            </a:r>
            <a:r>
              <a:rPr lang="en-US" altLang="zh-CN" sz="2500" b="1" dirty="0">
                <a:solidFill>
                  <a:srgbClr val="2D83F4"/>
                </a:solidFill>
                <a:latin typeface="Times New Roman" panose="02020603050405020304" pitchFamily="18" charset="0"/>
                <a:ea typeface="楷体_GB2312"/>
                <a:cs typeface="Times New Roman" panose="02020603050405020304" pitchFamily="18" charset="0"/>
              </a:rPr>
              <a:t>(</a:t>
            </a:r>
            <a:r>
              <a:rPr lang="en-US" altLang="zh-CN" sz="2500" b="1" dirty="0">
                <a:solidFill>
                  <a:schemeClr val="tx1"/>
                </a:solidFill>
                <a:latin typeface="Times New Roman" panose="02020603050405020304" pitchFamily="18" charset="0"/>
                <a:ea typeface="楷体_GB2312"/>
                <a:cs typeface="Times New Roman" panose="02020603050405020304" pitchFamily="18" charset="0"/>
              </a:rPr>
              <a:t> </a:t>
            </a:r>
            <a:r>
              <a:rPr lang="en-US" altLang="zh-CN" sz="2500" b="1" i="1" dirty="0">
                <a:solidFill>
                  <a:schemeClr val="tx1"/>
                </a:solidFill>
                <a:latin typeface="Times New Roman" panose="02020603050405020304" pitchFamily="18" charset="0"/>
                <a:ea typeface="楷体_GB2312"/>
                <a:cs typeface="Times New Roman" panose="02020603050405020304" pitchFamily="18" charset="0"/>
              </a:rPr>
              <a:t>E</a:t>
            </a:r>
            <a:r>
              <a:rPr lang="en-US" altLang="zh-CN" sz="2500" b="1" dirty="0">
                <a:solidFill>
                  <a:schemeClr val="tx1"/>
                </a:solidFill>
                <a:latin typeface="Times New Roman" panose="02020603050405020304" pitchFamily="18" charset="0"/>
                <a:ea typeface="楷体_GB2312"/>
                <a:cs typeface="Times New Roman" panose="02020603050405020304" pitchFamily="18" charset="0"/>
              </a:rPr>
              <a:t> </a:t>
            </a:r>
            <a:r>
              <a:rPr lang="en-US" altLang="zh-CN" sz="2500" b="1" dirty="0">
                <a:solidFill>
                  <a:srgbClr val="2D83F4"/>
                </a:solidFill>
                <a:latin typeface="Times New Roman" panose="02020603050405020304" pitchFamily="18" charset="0"/>
                <a:ea typeface="楷体_GB2312"/>
                <a:cs typeface="Times New Roman" panose="02020603050405020304" pitchFamily="18" charset="0"/>
              </a:rPr>
              <a:t>)</a:t>
            </a:r>
            <a:r>
              <a:rPr lang="en-US" altLang="zh-CN" sz="2500" b="1" dirty="0" smtClean="0">
                <a:solidFill>
                  <a:schemeClr val="tx1"/>
                </a:solidFill>
                <a:latin typeface="Times New Roman" panose="02020603050405020304" pitchFamily="18" charset="0"/>
                <a:ea typeface="楷体_GB2312"/>
                <a:cs typeface="Times New Roman" panose="02020603050405020304" pitchFamily="18" charset="0"/>
              </a:rPr>
              <a:t>｜</a:t>
            </a:r>
            <a:r>
              <a:rPr lang="en-US" altLang="zh-CN" sz="2500" b="1" dirty="0" err="1" smtClean="0">
                <a:solidFill>
                  <a:srgbClr val="2D83F4"/>
                </a:solidFill>
                <a:latin typeface="Times New Roman" panose="02020603050405020304" pitchFamily="18" charset="0"/>
                <a:ea typeface="楷体_GB2312"/>
                <a:cs typeface="Times New Roman" panose="02020603050405020304" pitchFamily="18" charset="0"/>
              </a:rPr>
              <a:t>i</a:t>
            </a:r>
            <a:endParaRPr lang="en-US" altLang="zh-CN" sz="2500" b="1" dirty="0">
              <a:solidFill>
                <a:srgbClr val="2D83F4"/>
              </a:solidFill>
              <a:latin typeface="Times New Roman" panose="02020603050405020304" pitchFamily="18" charset="0"/>
              <a:ea typeface="楷体_GB2312"/>
              <a:cs typeface="Times New Roman" panose="02020603050405020304" pitchFamily="18" charset="0"/>
            </a:endParaRPr>
          </a:p>
          <a:p>
            <a:pPr eaLnBrk="1" hangingPunct="1">
              <a:buClrTx/>
              <a:buFont typeface="Wingdings" panose="05000000000000000000" pitchFamily="2" charset="2"/>
              <a:buChar char="Ø"/>
            </a:pPr>
            <a:r>
              <a:rPr lang="zh-CN" altLang="en-US" sz="2500" b="1" dirty="0">
                <a:solidFill>
                  <a:schemeClr val="tx1"/>
                </a:solidFill>
                <a:latin typeface="Times New Roman" panose="02020603050405020304" pitchFamily="18" charset="0"/>
                <a:cs typeface="Times New Roman" panose="02020603050405020304" pitchFamily="18" charset="0"/>
              </a:rPr>
              <a:t>输入</a:t>
            </a:r>
          </a:p>
          <a:p>
            <a:pPr marL="303213" lvl="1" indent="0">
              <a:buNone/>
            </a:pPr>
            <a:r>
              <a:rPr lang="en-US" altLang="zh-CN" sz="2500" b="1" dirty="0">
                <a:solidFill>
                  <a:schemeClr val="tx1"/>
                </a:solidFill>
                <a:latin typeface="Times New Roman" panose="02020603050405020304" pitchFamily="18" charset="0"/>
                <a:ea typeface="楷体_GB2312"/>
                <a:cs typeface="Times New Roman" panose="02020603050405020304" pitchFamily="18" charset="0"/>
              </a:rPr>
              <a:t>    </a:t>
            </a:r>
            <a:r>
              <a:rPr lang="en-US" altLang="zh-CN" sz="2500" b="1" dirty="0" err="1" smtClean="0">
                <a:solidFill>
                  <a:schemeClr val="tx1"/>
                </a:solidFill>
                <a:latin typeface="Times New Roman" panose="02020603050405020304" pitchFamily="18" charset="0"/>
                <a:ea typeface="楷体_GB2312"/>
                <a:cs typeface="Times New Roman" panose="02020603050405020304" pitchFamily="18" charset="0"/>
              </a:rPr>
              <a:t>i</a:t>
            </a:r>
            <a:r>
              <a:rPr lang="en-US" altLang="zh-CN" sz="2500" b="1" dirty="0" smtClean="0">
                <a:solidFill>
                  <a:schemeClr val="tx1"/>
                </a:solidFill>
                <a:latin typeface="Times New Roman" panose="02020603050405020304" pitchFamily="18" charset="0"/>
                <a:ea typeface="楷体_GB2312"/>
                <a:cs typeface="Times New Roman" panose="02020603050405020304" pitchFamily="18" charset="0"/>
              </a:rPr>
              <a:t> </a:t>
            </a:r>
            <a:r>
              <a:rPr lang="en-US" altLang="zh-CN" sz="2500" b="1" dirty="0">
                <a:solidFill>
                  <a:schemeClr val="tx1"/>
                </a:solidFill>
                <a:latin typeface="Times New Roman" panose="02020603050405020304" pitchFamily="18" charset="0"/>
                <a:ea typeface="楷体_GB2312"/>
                <a:cs typeface="Times New Roman" panose="02020603050405020304" pitchFamily="18" charset="0"/>
              </a:rPr>
              <a:t>+ </a:t>
            </a:r>
            <a:r>
              <a:rPr lang="en-US" altLang="zh-CN" sz="2500" b="1" dirty="0" err="1" smtClean="0">
                <a:solidFill>
                  <a:schemeClr val="tx1"/>
                </a:solidFill>
                <a:latin typeface="Times New Roman" panose="02020603050405020304" pitchFamily="18" charset="0"/>
                <a:ea typeface="楷体_GB2312"/>
                <a:cs typeface="Times New Roman" panose="02020603050405020304" pitchFamily="18" charset="0"/>
              </a:rPr>
              <a:t>i</a:t>
            </a:r>
            <a:r>
              <a:rPr lang="en-US" altLang="zh-CN" sz="2500" b="1" dirty="0" smtClean="0">
                <a:solidFill>
                  <a:schemeClr val="tx1"/>
                </a:solidFill>
                <a:latin typeface="Times New Roman" panose="02020603050405020304" pitchFamily="18" charset="0"/>
                <a:ea typeface="楷体_GB2312"/>
                <a:cs typeface="Times New Roman" panose="02020603050405020304" pitchFamily="18" charset="0"/>
              </a:rPr>
              <a:t> </a:t>
            </a:r>
            <a:r>
              <a:rPr lang="en-US" altLang="zh-CN" sz="2500" b="1" dirty="0">
                <a:solidFill>
                  <a:schemeClr val="tx1"/>
                </a:solidFill>
                <a:latin typeface="Times New Roman" panose="02020603050405020304" pitchFamily="18" charset="0"/>
                <a:ea typeface="楷体_GB2312"/>
                <a:cs typeface="Times New Roman" panose="02020603050405020304" pitchFamily="18" charset="0"/>
              </a:rPr>
              <a:t>* </a:t>
            </a:r>
            <a:r>
              <a:rPr lang="en-US" altLang="zh-CN" sz="2500" b="1" dirty="0" err="1" smtClean="0">
                <a:solidFill>
                  <a:schemeClr val="tx1"/>
                </a:solidFill>
                <a:latin typeface="Times New Roman" panose="02020603050405020304" pitchFamily="18" charset="0"/>
                <a:ea typeface="楷体_GB2312"/>
                <a:cs typeface="Times New Roman" panose="02020603050405020304" pitchFamily="18" charset="0"/>
              </a:rPr>
              <a:t>i</a:t>
            </a:r>
            <a:r>
              <a:rPr lang="en-US" altLang="zh-CN" sz="2500" b="1" dirty="0">
                <a:solidFill>
                  <a:schemeClr val="tx1"/>
                </a:solidFill>
                <a:latin typeface="Times New Roman" panose="02020603050405020304" pitchFamily="18" charset="0"/>
                <a:ea typeface="楷体_GB2312"/>
                <a:cs typeface="Times New Roman" panose="02020603050405020304" pitchFamily="18" charset="0"/>
              </a:rPr>
              <a:t/>
            </a:r>
            <a:br>
              <a:rPr lang="en-US" altLang="zh-CN" sz="2500" b="1" dirty="0">
                <a:solidFill>
                  <a:schemeClr val="tx1"/>
                </a:solidFill>
                <a:latin typeface="Times New Roman" panose="02020603050405020304" pitchFamily="18" charset="0"/>
                <a:ea typeface="楷体_GB2312"/>
                <a:cs typeface="Times New Roman" panose="02020603050405020304" pitchFamily="18" charset="0"/>
              </a:rPr>
            </a:br>
            <a:endParaRPr lang="en-US" altLang="zh-CN" sz="2500" b="1" dirty="0">
              <a:solidFill>
                <a:schemeClr val="tx1"/>
              </a:solidFill>
              <a:latin typeface="Times New Roman" panose="02020603050405020304" pitchFamily="18" charset="0"/>
              <a:ea typeface="楷体_GB2312"/>
              <a:cs typeface="Times New Roman" panose="02020603050405020304" pitchFamily="18" charset="0"/>
            </a:endParaRPr>
          </a:p>
        </p:txBody>
      </p:sp>
      <p:sp>
        <p:nvSpPr>
          <p:cNvPr id="704514" name="Text Box 2"/>
          <p:cNvSpPr txBox="1">
            <a:spLocks noChangeArrowheads="1"/>
          </p:cNvSpPr>
          <p:nvPr/>
        </p:nvSpPr>
        <p:spPr bwMode="auto">
          <a:xfrm>
            <a:off x="5633357" y="2314575"/>
            <a:ext cx="35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E</a:t>
            </a:r>
            <a:endParaRPr kumimoji="1" lang="zh-CN" altLang="en-US" sz="2000" b="1" i="1">
              <a:latin typeface="Times New Roman" panose="02020603050405020304" pitchFamily="18" charset="0"/>
              <a:cs typeface="Times New Roman" panose="02020603050405020304" pitchFamily="18" charset="0"/>
            </a:endParaRPr>
          </a:p>
        </p:txBody>
      </p:sp>
      <p:sp>
        <p:nvSpPr>
          <p:cNvPr id="704515" name="Text Box 3"/>
          <p:cNvSpPr txBox="1">
            <a:spLocks noChangeArrowheads="1"/>
          </p:cNvSpPr>
          <p:nvPr/>
        </p:nvSpPr>
        <p:spPr bwMode="auto">
          <a:xfrm>
            <a:off x="5065033" y="2890837"/>
            <a:ext cx="34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T</a:t>
            </a:r>
            <a:endParaRPr kumimoji="1" lang="zh-CN" altLang="en-US" sz="2000" b="1" i="1">
              <a:latin typeface="Times New Roman" panose="02020603050405020304" pitchFamily="18" charset="0"/>
              <a:cs typeface="Times New Roman" panose="02020603050405020304" pitchFamily="18" charset="0"/>
            </a:endParaRPr>
          </a:p>
        </p:txBody>
      </p:sp>
      <p:sp>
        <p:nvSpPr>
          <p:cNvPr id="704516" name="Text Box 4"/>
          <p:cNvSpPr txBox="1">
            <a:spLocks noChangeArrowheads="1"/>
          </p:cNvSpPr>
          <p:nvPr/>
        </p:nvSpPr>
        <p:spPr bwMode="auto">
          <a:xfrm>
            <a:off x="6027057" y="2904219"/>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dirty="0">
                <a:latin typeface="Times New Roman" panose="02020603050405020304" pitchFamily="18" charset="0"/>
                <a:cs typeface="Times New Roman" panose="02020603050405020304" pitchFamily="18" charset="0"/>
              </a:rPr>
              <a:t>E</a:t>
            </a:r>
            <a:r>
              <a:rPr kumimoji="1" lang="en-US" altLang="zh-CN" sz="2000" b="1" i="1" dirty="0" smtClean="0">
                <a:latin typeface="Times New Roman" panose="02020603050405020304" pitchFamily="18" charset="0"/>
              </a:rPr>
              <a:t>’</a:t>
            </a:r>
            <a:endParaRPr kumimoji="1" lang="zh-CN" altLang="en-US" b="1" i="1" dirty="0">
              <a:latin typeface="Times New Roman" panose="02020603050405020304" pitchFamily="18" charset="0"/>
              <a:cs typeface="Times New Roman" panose="02020603050405020304" pitchFamily="18" charset="0"/>
            </a:endParaRPr>
          </a:p>
        </p:txBody>
      </p:sp>
      <p:cxnSp>
        <p:nvCxnSpPr>
          <p:cNvPr id="704517" name="AutoShape 5"/>
          <p:cNvCxnSpPr>
            <a:cxnSpLocks noChangeShapeType="1"/>
          </p:cNvCxnSpPr>
          <p:nvPr/>
        </p:nvCxnSpPr>
        <p:spPr bwMode="auto">
          <a:xfrm flipV="1">
            <a:off x="5344432" y="2684462"/>
            <a:ext cx="503238" cy="215900"/>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04518" name="AutoShape 6"/>
          <p:cNvCxnSpPr>
            <a:cxnSpLocks noChangeShapeType="1"/>
          </p:cNvCxnSpPr>
          <p:nvPr/>
        </p:nvCxnSpPr>
        <p:spPr bwMode="auto">
          <a:xfrm>
            <a:off x="5847671" y="2693988"/>
            <a:ext cx="511175" cy="246063"/>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19" name="Text Box 7"/>
          <p:cNvSpPr txBox="1">
            <a:spLocks noChangeArrowheads="1"/>
          </p:cNvSpPr>
          <p:nvPr/>
        </p:nvSpPr>
        <p:spPr bwMode="auto">
          <a:xfrm>
            <a:off x="4739595" y="3476625"/>
            <a:ext cx="35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F</a:t>
            </a:r>
            <a:endParaRPr kumimoji="1" lang="zh-CN" altLang="en-US" sz="2000" b="1" i="1">
              <a:latin typeface="Times New Roman" panose="02020603050405020304" pitchFamily="18" charset="0"/>
              <a:cs typeface="Times New Roman" panose="02020603050405020304" pitchFamily="18" charset="0"/>
            </a:endParaRPr>
          </a:p>
        </p:txBody>
      </p:sp>
      <p:sp>
        <p:nvSpPr>
          <p:cNvPr id="704520" name="Text Box 8"/>
          <p:cNvSpPr txBox="1">
            <a:spLocks noChangeArrowheads="1"/>
          </p:cNvSpPr>
          <p:nvPr/>
        </p:nvSpPr>
        <p:spPr bwMode="auto">
          <a:xfrm>
            <a:off x="5271407" y="3476625"/>
            <a:ext cx="647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rPr>
              <a:t>T’</a:t>
            </a:r>
            <a:endParaRPr kumimoji="1" lang="zh-CN" altLang="en-US" sz="2000" b="1" i="1">
              <a:latin typeface="Times New Roman" panose="02020603050405020304" pitchFamily="18" charset="0"/>
            </a:endParaRPr>
          </a:p>
        </p:txBody>
      </p:sp>
      <p:cxnSp>
        <p:nvCxnSpPr>
          <p:cNvPr id="704521" name="AutoShape 9"/>
          <p:cNvCxnSpPr>
            <a:cxnSpLocks noChangeShapeType="1"/>
          </p:cNvCxnSpPr>
          <p:nvPr/>
        </p:nvCxnSpPr>
        <p:spPr bwMode="auto">
          <a:xfrm rot="5400000">
            <a:off x="4976132" y="3224212"/>
            <a:ext cx="185738" cy="319088"/>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04522" name="AutoShape 10"/>
          <p:cNvCxnSpPr>
            <a:cxnSpLocks noChangeShapeType="1"/>
          </p:cNvCxnSpPr>
          <p:nvPr/>
        </p:nvCxnSpPr>
        <p:spPr bwMode="auto">
          <a:xfrm rot="16200000" flipH="1">
            <a:off x="5248389" y="3264694"/>
            <a:ext cx="225425" cy="277812"/>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23" name="Text Box 11"/>
          <p:cNvSpPr txBox="1">
            <a:spLocks noChangeArrowheads="1"/>
          </p:cNvSpPr>
          <p:nvPr/>
        </p:nvSpPr>
        <p:spPr bwMode="auto">
          <a:xfrm>
            <a:off x="6306458" y="3516312"/>
            <a:ext cx="34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T</a:t>
            </a:r>
            <a:endParaRPr kumimoji="1" lang="zh-CN" altLang="en-US" i="1">
              <a:solidFill>
                <a:schemeClr val="tx2"/>
              </a:solidFill>
              <a:latin typeface="Times New Roman" panose="02020603050405020304" pitchFamily="18" charset="0"/>
            </a:endParaRPr>
          </a:p>
        </p:txBody>
      </p:sp>
      <p:sp>
        <p:nvSpPr>
          <p:cNvPr id="704524" name="Text Box 12"/>
          <p:cNvSpPr txBox="1">
            <a:spLocks noChangeArrowheads="1"/>
          </p:cNvSpPr>
          <p:nvPr/>
        </p:nvSpPr>
        <p:spPr bwMode="auto">
          <a:xfrm>
            <a:off x="5747658" y="3516312"/>
            <a:ext cx="442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000" b="1">
                <a:latin typeface="Times New Roman" panose="02020603050405020304" pitchFamily="18" charset="0"/>
                <a:cs typeface="Times New Roman" panose="02020603050405020304" pitchFamily="18" charset="0"/>
              </a:rPr>
              <a:t>＋</a:t>
            </a:r>
          </a:p>
        </p:txBody>
      </p:sp>
      <p:sp>
        <p:nvSpPr>
          <p:cNvPr id="704525" name="Text Box 13"/>
          <p:cNvSpPr txBox="1">
            <a:spLocks noChangeArrowheads="1"/>
          </p:cNvSpPr>
          <p:nvPr/>
        </p:nvSpPr>
        <p:spPr bwMode="auto">
          <a:xfrm>
            <a:off x="6738258" y="3516312"/>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E</a:t>
            </a:r>
            <a:r>
              <a:rPr kumimoji="1" lang="en-US" altLang="zh-CN" sz="2000" b="1" i="1">
                <a:latin typeface="Times New Roman" panose="02020603050405020304" pitchFamily="18" charset="0"/>
              </a:rPr>
              <a:t>’</a:t>
            </a:r>
            <a:endParaRPr kumimoji="1" lang="zh-CN" altLang="en-US" sz="2000" b="1" i="1">
              <a:latin typeface="Times New Roman" panose="02020603050405020304" pitchFamily="18" charset="0"/>
            </a:endParaRPr>
          </a:p>
        </p:txBody>
      </p:sp>
      <p:cxnSp>
        <p:nvCxnSpPr>
          <p:cNvPr id="704526" name="AutoShape 14"/>
          <p:cNvCxnSpPr>
            <a:cxnSpLocks noChangeShapeType="1"/>
          </p:cNvCxnSpPr>
          <p:nvPr/>
        </p:nvCxnSpPr>
        <p:spPr bwMode="auto">
          <a:xfrm flipV="1">
            <a:off x="6019121" y="3228975"/>
            <a:ext cx="503237" cy="360362"/>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04527" name="AutoShape 15"/>
          <p:cNvCxnSpPr>
            <a:cxnSpLocks noChangeShapeType="1"/>
          </p:cNvCxnSpPr>
          <p:nvPr/>
        </p:nvCxnSpPr>
        <p:spPr bwMode="auto">
          <a:xfrm>
            <a:off x="6522357" y="3228975"/>
            <a:ext cx="0" cy="360362"/>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04528" name="AutoShape 16"/>
          <p:cNvCxnSpPr>
            <a:cxnSpLocks noChangeShapeType="1"/>
          </p:cNvCxnSpPr>
          <p:nvPr/>
        </p:nvCxnSpPr>
        <p:spPr bwMode="auto">
          <a:xfrm>
            <a:off x="6522357" y="3228975"/>
            <a:ext cx="431800" cy="360362"/>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29" name="Text Box 17"/>
          <p:cNvSpPr txBox="1">
            <a:spLocks noChangeArrowheads="1"/>
          </p:cNvSpPr>
          <p:nvPr/>
        </p:nvSpPr>
        <p:spPr bwMode="auto">
          <a:xfrm>
            <a:off x="4776302" y="4124325"/>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dirty="0" err="1" smtClean="0">
                <a:latin typeface="Times New Roman" panose="02020603050405020304" pitchFamily="18" charset="0"/>
              </a:rPr>
              <a:t>i</a:t>
            </a:r>
            <a:endParaRPr kumimoji="1" lang="en-US" altLang="zh-CN" sz="2000" b="1" dirty="0">
              <a:latin typeface="Times New Roman" panose="02020603050405020304" pitchFamily="18" charset="0"/>
            </a:endParaRPr>
          </a:p>
        </p:txBody>
      </p:sp>
      <p:cxnSp>
        <p:nvCxnSpPr>
          <p:cNvPr id="704530" name="AutoShape 18"/>
          <p:cNvCxnSpPr>
            <a:cxnSpLocks noChangeShapeType="1"/>
          </p:cNvCxnSpPr>
          <p:nvPr/>
        </p:nvCxnSpPr>
        <p:spPr bwMode="auto">
          <a:xfrm>
            <a:off x="4920570" y="3887788"/>
            <a:ext cx="0" cy="288925"/>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31" name="Text Box 19"/>
          <p:cNvSpPr txBox="1">
            <a:spLocks noChangeArrowheads="1"/>
          </p:cNvSpPr>
          <p:nvPr/>
        </p:nvSpPr>
        <p:spPr bwMode="auto">
          <a:xfrm>
            <a:off x="5347608" y="4124325"/>
            <a:ext cx="290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ε</a:t>
            </a:r>
          </a:p>
        </p:txBody>
      </p:sp>
      <p:cxnSp>
        <p:nvCxnSpPr>
          <p:cNvPr id="704532" name="AutoShape 20"/>
          <p:cNvCxnSpPr>
            <a:cxnSpLocks noChangeShapeType="1"/>
          </p:cNvCxnSpPr>
          <p:nvPr/>
        </p:nvCxnSpPr>
        <p:spPr bwMode="auto">
          <a:xfrm>
            <a:off x="5514295" y="3887788"/>
            <a:ext cx="0" cy="288925"/>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33" name="Text Box 21"/>
          <p:cNvSpPr txBox="1">
            <a:spLocks noChangeArrowheads="1"/>
          </p:cNvSpPr>
          <p:nvPr/>
        </p:nvSpPr>
        <p:spPr bwMode="auto">
          <a:xfrm>
            <a:off x="5990545" y="4133850"/>
            <a:ext cx="35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F</a:t>
            </a:r>
            <a:endParaRPr kumimoji="1" lang="zh-CN" altLang="en-US" sz="2000" b="1" i="1">
              <a:latin typeface="Times New Roman" panose="02020603050405020304" pitchFamily="18" charset="0"/>
              <a:cs typeface="Times New Roman" panose="02020603050405020304" pitchFamily="18" charset="0"/>
            </a:endParaRPr>
          </a:p>
        </p:txBody>
      </p:sp>
      <p:sp>
        <p:nvSpPr>
          <p:cNvPr id="704534" name="Text Box 22"/>
          <p:cNvSpPr txBox="1">
            <a:spLocks noChangeArrowheads="1"/>
          </p:cNvSpPr>
          <p:nvPr/>
        </p:nvSpPr>
        <p:spPr bwMode="auto">
          <a:xfrm>
            <a:off x="6563632" y="4124325"/>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rPr>
              <a:t>T’</a:t>
            </a:r>
            <a:endParaRPr kumimoji="1" lang="zh-CN" altLang="en-US" sz="2000" b="1" i="1">
              <a:latin typeface="Times New Roman" panose="02020603050405020304" pitchFamily="18" charset="0"/>
            </a:endParaRPr>
          </a:p>
        </p:txBody>
      </p:sp>
      <p:cxnSp>
        <p:nvCxnSpPr>
          <p:cNvPr id="704535" name="AutoShape 23"/>
          <p:cNvCxnSpPr>
            <a:cxnSpLocks noChangeShapeType="1"/>
          </p:cNvCxnSpPr>
          <p:nvPr/>
        </p:nvCxnSpPr>
        <p:spPr bwMode="auto">
          <a:xfrm rot="10800000" flipV="1">
            <a:off x="6177870" y="3859212"/>
            <a:ext cx="309562" cy="274638"/>
          </a:xfrm>
          <a:prstGeom prst="straightConnector1">
            <a:avLst/>
          </a:prstGeom>
          <a:noFill/>
          <a:ln w="19431">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04536" name="AutoShape 24"/>
          <p:cNvCxnSpPr>
            <a:cxnSpLocks noChangeShapeType="1"/>
          </p:cNvCxnSpPr>
          <p:nvPr/>
        </p:nvCxnSpPr>
        <p:spPr bwMode="auto">
          <a:xfrm rot="16200000" flipH="1">
            <a:off x="6461238" y="3888581"/>
            <a:ext cx="306388" cy="247650"/>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37" name="Text Box 25"/>
          <p:cNvSpPr txBox="1">
            <a:spLocks noChangeArrowheads="1"/>
          </p:cNvSpPr>
          <p:nvPr/>
        </p:nvSpPr>
        <p:spPr bwMode="auto">
          <a:xfrm>
            <a:off x="5735152" y="4705350"/>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dirty="0" err="1" smtClean="0">
                <a:latin typeface="Times New Roman" panose="02020603050405020304" pitchFamily="18" charset="0"/>
              </a:rPr>
              <a:t>i</a:t>
            </a:r>
            <a:endParaRPr kumimoji="1" lang="en-US" altLang="zh-CN" sz="2000" b="1" dirty="0">
              <a:latin typeface="Times New Roman" panose="02020603050405020304" pitchFamily="18" charset="0"/>
            </a:endParaRPr>
          </a:p>
        </p:txBody>
      </p:sp>
      <p:cxnSp>
        <p:nvCxnSpPr>
          <p:cNvPr id="704538" name="AutoShape 26"/>
          <p:cNvCxnSpPr>
            <a:cxnSpLocks noChangeShapeType="1"/>
          </p:cNvCxnSpPr>
          <p:nvPr/>
        </p:nvCxnSpPr>
        <p:spPr bwMode="auto">
          <a:xfrm rot="5400000">
            <a:off x="5836558" y="4535488"/>
            <a:ext cx="223837" cy="201612"/>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39" name="Text Box 27"/>
          <p:cNvSpPr txBox="1">
            <a:spLocks noChangeArrowheads="1"/>
          </p:cNvSpPr>
          <p:nvPr/>
        </p:nvSpPr>
        <p:spPr bwMode="auto">
          <a:xfrm>
            <a:off x="7058933" y="4092575"/>
            <a:ext cx="290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ε</a:t>
            </a:r>
          </a:p>
        </p:txBody>
      </p:sp>
      <p:cxnSp>
        <p:nvCxnSpPr>
          <p:cNvPr id="704540" name="AutoShape 28"/>
          <p:cNvCxnSpPr>
            <a:cxnSpLocks noChangeShapeType="1"/>
            <a:stCxn id="704525" idx="2"/>
          </p:cNvCxnSpPr>
          <p:nvPr/>
        </p:nvCxnSpPr>
        <p:spPr bwMode="auto">
          <a:xfrm rot="16200000" flipH="1">
            <a:off x="6951776" y="3923506"/>
            <a:ext cx="260350" cy="246062"/>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41" name="Text Box 29"/>
          <p:cNvSpPr txBox="1">
            <a:spLocks noChangeArrowheads="1"/>
          </p:cNvSpPr>
          <p:nvPr/>
        </p:nvSpPr>
        <p:spPr bwMode="auto">
          <a:xfrm>
            <a:off x="6431869" y="4819650"/>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dirty="0">
                <a:latin typeface="Times New Roman" panose="02020603050405020304" pitchFamily="18" charset="0"/>
                <a:cs typeface="Times New Roman" panose="02020603050405020304" pitchFamily="18" charset="0"/>
              </a:rPr>
              <a:t>F</a:t>
            </a:r>
            <a:endParaRPr kumimoji="1" lang="zh-CN" altLang="en-US" sz="2000" b="1" i="1" dirty="0">
              <a:latin typeface="Times New Roman" panose="02020603050405020304" pitchFamily="18" charset="0"/>
              <a:cs typeface="Times New Roman" panose="02020603050405020304" pitchFamily="18" charset="0"/>
            </a:endParaRPr>
          </a:p>
        </p:txBody>
      </p:sp>
      <p:sp>
        <p:nvSpPr>
          <p:cNvPr id="704542" name="Text Box 30"/>
          <p:cNvSpPr txBox="1">
            <a:spLocks noChangeArrowheads="1"/>
          </p:cNvSpPr>
          <p:nvPr/>
        </p:nvSpPr>
        <p:spPr bwMode="auto">
          <a:xfrm>
            <a:off x="6133420" y="4819650"/>
            <a:ext cx="442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000" b="1">
                <a:latin typeface="Times New Roman" panose="02020603050405020304" pitchFamily="18" charset="0"/>
                <a:cs typeface="Times New Roman" panose="02020603050405020304" pitchFamily="18" charset="0"/>
              </a:rPr>
              <a:t>＊</a:t>
            </a:r>
            <a:endParaRPr kumimoji="1" lang="en-US" altLang="zh-CN" sz="2000" b="1">
              <a:latin typeface="Times New Roman" panose="02020603050405020304" pitchFamily="18" charset="0"/>
              <a:cs typeface="Times New Roman" panose="02020603050405020304" pitchFamily="18" charset="0"/>
            </a:endParaRPr>
          </a:p>
        </p:txBody>
      </p:sp>
      <p:sp>
        <p:nvSpPr>
          <p:cNvPr id="704543" name="Text Box 31"/>
          <p:cNvSpPr txBox="1">
            <a:spLocks noChangeArrowheads="1"/>
          </p:cNvSpPr>
          <p:nvPr/>
        </p:nvSpPr>
        <p:spPr bwMode="auto">
          <a:xfrm>
            <a:off x="6919232" y="4819650"/>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rPr>
              <a:t>T’</a:t>
            </a:r>
            <a:endParaRPr kumimoji="1" lang="zh-CN" altLang="en-US" sz="2000" b="1" i="1">
              <a:latin typeface="Times New Roman" panose="02020603050405020304" pitchFamily="18" charset="0"/>
            </a:endParaRPr>
          </a:p>
        </p:txBody>
      </p:sp>
      <p:cxnSp>
        <p:nvCxnSpPr>
          <p:cNvPr id="704544" name="AutoShape 32"/>
          <p:cNvCxnSpPr>
            <a:cxnSpLocks noChangeShapeType="1"/>
          </p:cNvCxnSpPr>
          <p:nvPr/>
        </p:nvCxnSpPr>
        <p:spPr bwMode="auto">
          <a:xfrm flipV="1">
            <a:off x="6419170" y="4513262"/>
            <a:ext cx="323850" cy="350838"/>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04545" name="AutoShape 33"/>
          <p:cNvCxnSpPr>
            <a:cxnSpLocks noChangeShapeType="1"/>
          </p:cNvCxnSpPr>
          <p:nvPr/>
        </p:nvCxnSpPr>
        <p:spPr bwMode="auto">
          <a:xfrm rot="5400000">
            <a:off x="6568396" y="4692651"/>
            <a:ext cx="357187" cy="1587"/>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04546" name="AutoShape 34"/>
          <p:cNvCxnSpPr>
            <a:cxnSpLocks noChangeShapeType="1"/>
          </p:cNvCxnSpPr>
          <p:nvPr/>
        </p:nvCxnSpPr>
        <p:spPr bwMode="auto">
          <a:xfrm rot="16200000" flipH="1">
            <a:off x="6712063" y="4548981"/>
            <a:ext cx="357188" cy="285750"/>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47" name="Text Box 35"/>
          <p:cNvSpPr txBox="1">
            <a:spLocks noChangeArrowheads="1"/>
          </p:cNvSpPr>
          <p:nvPr/>
        </p:nvSpPr>
        <p:spPr bwMode="auto">
          <a:xfrm>
            <a:off x="6580495" y="5391150"/>
            <a:ext cx="2551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dirty="0" err="1" smtClean="0">
                <a:latin typeface="Times New Roman" panose="02020603050405020304" pitchFamily="18" charset="0"/>
              </a:rPr>
              <a:t>i</a:t>
            </a:r>
            <a:endParaRPr kumimoji="1" lang="en-US" altLang="zh-CN" sz="2000" b="1" dirty="0">
              <a:latin typeface="Times New Roman" panose="02020603050405020304" pitchFamily="18" charset="0"/>
            </a:endParaRPr>
          </a:p>
        </p:txBody>
      </p:sp>
      <p:cxnSp>
        <p:nvCxnSpPr>
          <p:cNvPr id="704548" name="AutoShape 36"/>
          <p:cNvCxnSpPr>
            <a:cxnSpLocks noChangeShapeType="1"/>
          </p:cNvCxnSpPr>
          <p:nvPr/>
        </p:nvCxnSpPr>
        <p:spPr bwMode="auto">
          <a:xfrm flipH="1">
            <a:off x="6692218" y="5176837"/>
            <a:ext cx="0" cy="279400"/>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49" name="Text Box 37"/>
          <p:cNvSpPr txBox="1">
            <a:spLocks noChangeArrowheads="1"/>
          </p:cNvSpPr>
          <p:nvPr/>
        </p:nvSpPr>
        <p:spPr bwMode="auto">
          <a:xfrm>
            <a:off x="7195457" y="5391150"/>
            <a:ext cx="534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latin typeface="Times New Roman" panose="02020603050405020304" pitchFamily="18" charset="0"/>
                <a:cs typeface="Times New Roman" panose="02020603050405020304" pitchFamily="18" charset="0"/>
              </a:rPr>
              <a:t>ε</a:t>
            </a:r>
          </a:p>
        </p:txBody>
      </p:sp>
      <p:cxnSp>
        <p:nvCxnSpPr>
          <p:cNvPr id="704550" name="AutoShape 38"/>
          <p:cNvCxnSpPr>
            <a:cxnSpLocks noChangeShapeType="1"/>
          </p:cNvCxnSpPr>
          <p:nvPr/>
        </p:nvCxnSpPr>
        <p:spPr bwMode="auto">
          <a:xfrm rot="16200000" flipH="1">
            <a:off x="7169264" y="5212556"/>
            <a:ext cx="285750" cy="214313"/>
          </a:xfrm>
          <a:prstGeom prst="straightConnector1">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4553" name="Line 41"/>
          <p:cNvSpPr>
            <a:spLocks noChangeShapeType="1"/>
          </p:cNvSpPr>
          <p:nvPr/>
        </p:nvSpPr>
        <p:spPr bwMode="auto">
          <a:xfrm flipV="1">
            <a:off x="1981200" y="4939167"/>
            <a:ext cx="0" cy="269875"/>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p>
        </p:txBody>
      </p:sp>
      <p:sp>
        <p:nvSpPr>
          <p:cNvPr id="704554" name="Line 42"/>
          <p:cNvSpPr>
            <a:spLocks noChangeShapeType="1"/>
          </p:cNvSpPr>
          <p:nvPr/>
        </p:nvSpPr>
        <p:spPr bwMode="auto">
          <a:xfrm flipV="1">
            <a:off x="2133600" y="4939167"/>
            <a:ext cx="0" cy="269875"/>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p>
        </p:txBody>
      </p:sp>
      <p:sp>
        <p:nvSpPr>
          <p:cNvPr id="704555" name="Line 43"/>
          <p:cNvSpPr>
            <a:spLocks noChangeShapeType="1"/>
          </p:cNvSpPr>
          <p:nvPr/>
        </p:nvSpPr>
        <p:spPr bwMode="auto">
          <a:xfrm flipV="1">
            <a:off x="2362200" y="4939167"/>
            <a:ext cx="0" cy="269875"/>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p>
        </p:txBody>
      </p:sp>
      <p:sp>
        <p:nvSpPr>
          <p:cNvPr id="704556" name="Line 44"/>
          <p:cNvSpPr>
            <a:spLocks noChangeShapeType="1"/>
          </p:cNvSpPr>
          <p:nvPr/>
        </p:nvSpPr>
        <p:spPr bwMode="auto">
          <a:xfrm flipV="1">
            <a:off x="2514600" y="4939167"/>
            <a:ext cx="0" cy="269875"/>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p>
        </p:txBody>
      </p:sp>
      <p:sp>
        <p:nvSpPr>
          <p:cNvPr id="704557" name="Line 45"/>
          <p:cNvSpPr>
            <a:spLocks noChangeShapeType="1"/>
          </p:cNvSpPr>
          <p:nvPr/>
        </p:nvSpPr>
        <p:spPr bwMode="auto">
          <a:xfrm flipV="1">
            <a:off x="2667000" y="4960937"/>
            <a:ext cx="0" cy="269875"/>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p>
        </p:txBody>
      </p:sp>
      <p:sp>
        <p:nvSpPr>
          <p:cNvPr id="48" name="标题 1"/>
          <p:cNvSpPr>
            <a:spLocks noGrp="1"/>
          </p:cNvSpPr>
          <p:nvPr>
            <p:ph type="title"/>
          </p:nvPr>
        </p:nvSpPr>
        <p:spPr>
          <a:xfrm>
            <a:off x="1245507" y="1555751"/>
            <a:ext cx="1301750" cy="358775"/>
          </a:xfrm>
        </p:spPr>
        <p:txBody>
          <a:bodyPr/>
          <a:lstStyle/>
          <a:p>
            <a:pPr algn="l" eaLnBrk="1" hangingPunct="1">
              <a:defRPr/>
            </a:pPr>
            <a:r>
              <a:rPr lang="zh-CN" altLang="en-US" sz="3000" b="1" spc="300" dirty="0">
                <a:solidFill>
                  <a:schemeClr val="tx1"/>
                </a:solidFill>
                <a:latin typeface="微软雅黑" pitchFamily="34" charset="-122"/>
                <a:ea typeface="微软雅黑" pitchFamily="34" charset="-122"/>
              </a:rPr>
              <a:t>例</a:t>
            </a:r>
          </a:p>
        </p:txBody>
      </p:sp>
      <p:sp>
        <p:nvSpPr>
          <p:cNvPr id="49" name="Line 45"/>
          <p:cNvSpPr>
            <a:spLocks noChangeShapeType="1"/>
          </p:cNvSpPr>
          <p:nvPr/>
        </p:nvSpPr>
        <p:spPr bwMode="auto">
          <a:xfrm flipV="1">
            <a:off x="2895600" y="4960937"/>
            <a:ext cx="0" cy="269875"/>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p>
        </p:txBody>
      </p:sp>
      <p:sp>
        <p:nvSpPr>
          <p:cNvPr id="51" name="Rectangle 2"/>
          <p:cNvSpPr txBox="1">
            <a:spLocks noChangeArrowheads="1"/>
          </p:cNvSpPr>
          <p:nvPr/>
        </p:nvSpPr>
        <p:spPr>
          <a:xfrm>
            <a:off x="549275" y="94876"/>
            <a:ext cx="8042276" cy="1336956"/>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000" kern="1200">
                <a:solidFill>
                  <a:schemeClr val="accent1"/>
                </a:solidFill>
                <a:latin typeface="+mj-lt"/>
                <a:ea typeface="+mj-ea"/>
                <a:cs typeface="+mj-cs"/>
              </a:defRPr>
            </a:lvl1pPr>
          </a:lstStyle>
          <a:p>
            <a:pPr fontAlgn="auto">
              <a:spcAft>
                <a:spcPts val="0"/>
              </a:spcAft>
            </a:pPr>
            <a:r>
              <a:rPr lang="zh-CN" altLang="en-US" smtClean="0"/>
              <a:t>自上而下语法分析</a:t>
            </a:r>
            <a:endParaRPr lang="zh-CN" altLang="en-US" dirty="0"/>
          </a:p>
        </p:txBody>
      </p:sp>
      <p:sp>
        <p:nvSpPr>
          <p:cNvPr id="2" name="灯片编号占位符 1"/>
          <p:cNvSpPr>
            <a:spLocks noGrp="1"/>
          </p:cNvSpPr>
          <p:nvPr>
            <p:ph type="sldNum" sz="quarter" idx="12"/>
          </p:nvPr>
        </p:nvSpPr>
        <p:spPr/>
        <p:txBody>
          <a:bodyPr/>
          <a:lstStyle/>
          <a:p>
            <a:fld id="{C7405AFD-080E-491B-92A4-8F73F2BA2036}" type="slidenum">
              <a:rPr lang="en-US" altLang="zh-CN" smtClean="0"/>
              <a:pPr/>
              <a:t>5</a:t>
            </a:fld>
            <a:endParaRPr lang="en-US" altLang="zh-CN" dirty="0"/>
          </a:p>
        </p:txBody>
      </p:sp>
    </p:spTree>
    <p:extLst>
      <p:ext uri="{BB962C8B-B14F-4D97-AF65-F5344CB8AC3E}">
        <p14:creationId xmlns:p14="http://schemas.microsoft.com/office/powerpoint/2010/main" val="888781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5639">
                                            <p:txEl>
                                              <p:pRg st="6" end="6"/>
                                            </p:txEl>
                                          </p:spTgt>
                                        </p:tgtEl>
                                        <p:attrNameLst>
                                          <p:attrName>style.visibility</p:attrName>
                                        </p:attrNameLst>
                                      </p:cBhvr>
                                      <p:to>
                                        <p:strVal val="visible"/>
                                      </p:to>
                                    </p:set>
                                    <p:anim calcmode="lin" valueType="num">
                                      <p:cBhvr>
                                        <p:cTn id="7" dur="500" fill="hold"/>
                                        <p:tgtEl>
                                          <p:spTgt spid="25639">
                                            <p:txEl>
                                              <p:pRg st="6" end="6"/>
                                            </p:txEl>
                                          </p:spTgt>
                                        </p:tgtEl>
                                        <p:attrNameLst>
                                          <p:attrName>ppt_w</p:attrName>
                                        </p:attrNameLst>
                                      </p:cBhvr>
                                      <p:tavLst>
                                        <p:tav tm="0">
                                          <p:val>
                                            <p:fltVal val="0"/>
                                          </p:val>
                                        </p:tav>
                                        <p:tav tm="100000">
                                          <p:val>
                                            <p:strVal val="#ppt_w"/>
                                          </p:val>
                                        </p:tav>
                                      </p:tavLst>
                                    </p:anim>
                                    <p:anim calcmode="lin" valueType="num">
                                      <p:cBhvr>
                                        <p:cTn id="8" dur="500" fill="hold"/>
                                        <p:tgtEl>
                                          <p:spTgt spid="25639">
                                            <p:txEl>
                                              <p:pRg st="6" end="6"/>
                                            </p:txEl>
                                          </p:spTgt>
                                        </p:tgtEl>
                                        <p:attrNameLst>
                                          <p:attrName>ppt_h</p:attrName>
                                        </p:attrNameLst>
                                      </p:cBhvr>
                                      <p:tavLst>
                                        <p:tav tm="0">
                                          <p:val>
                                            <p:fltVal val="0"/>
                                          </p:val>
                                        </p:tav>
                                        <p:tav tm="100000">
                                          <p:val>
                                            <p:strVal val="#ppt_h"/>
                                          </p:val>
                                        </p:tav>
                                      </p:tavLst>
                                    </p:anim>
                                    <p:animEffect transition="in" filter="fade">
                                      <p:cBhvr>
                                        <p:cTn id="9" dur="500"/>
                                        <p:tgtEl>
                                          <p:spTgt spid="25639">
                                            <p:txEl>
                                              <p:pRg st="6" end="6"/>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25639">
                                            <p:txEl>
                                              <p:pRg st="7" end="7"/>
                                            </p:txEl>
                                          </p:spTgt>
                                        </p:tgtEl>
                                        <p:attrNameLst>
                                          <p:attrName>style.visibility</p:attrName>
                                        </p:attrNameLst>
                                      </p:cBhvr>
                                      <p:to>
                                        <p:strVal val="visible"/>
                                      </p:to>
                                    </p:set>
                                    <p:anim calcmode="lin" valueType="num">
                                      <p:cBhvr>
                                        <p:cTn id="12" dur="500" fill="hold"/>
                                        <p:tgtEl>
                                          <p:spTgt spid="25639">
                                            <p:txEl>
                                              <p:pRg st="7" end="7"/>
                                            </p:txEl>
                                          </p:spTgt>
                                        </p:tgtEl>
                                        <p:attrNameLst>
                                          <p:attrName>ppt_w</p:attrName>
                                        </p:attrNameLst>
                                      </p:cBhvr>
                                      <p:tavLst>
                                        <p:tav tm="0">
                                          <p:val>
                                            <p:fltVal val="0"/>
                                          </p:val>
                                        </p:tav>
                                        <p:tav tm="100000">
                                          <p:val>
                                            <p:strVal val="#ppt_w"/>
                                          </p:val>
                                        </p:tav>
                                      </p:tavLst>
                                    </p:anim>
                                    <p:anim calcmode="lin" valueType="num">
                                      <p:cBhvr>
                                        <p:cTn id="13" dur="500" fill="hold"/>
                                        <p:tgtEl>
                                          <p:spTgt spid="25639">
                                            <p:txEl>
                                              <p:pRg st="7" end="7"/>
                                            </p:txEl>
                                          </p:spTgt>
                                        </p:tgtEl>
                                        <p:attrNameLst>
                                          <p:attrName>ppt_h</p:attrName>
                                        </p:attrNameLst>
                                      </p:cBhvr>
                                      <p:tavLst>
                                        <p:tav tm="0">
                                          <p:val>
                                            <p:fltVal val="0"/>
                                          </p:val>
                                        </p:tav>
                                        <p:tav tm="100000">
                                          <p:val>
                                            <p:strVal val="#ppt_h"/>
                                          </p:val>
                                        </p:tav>
                                      </p:tavLst>
                                    </p:anim>
                                    <p:animEffect transition="in" filter="fade">
                                      <p:cBhvr>
                                        <p:cTn id="14" dur="500"/>
                                        <p:tgtEl>
                                          <p:spTgt spid="25639">
                                            <p:txEl>
                                              <p:pRg st="7" end="7"/>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704553"/>
                                        </p:tgtEl>
                                        <p:attrNameLst>
                                          <p:attrName>style.visibility</p:attrName>
                                        </p:attrNameLst>
                                      </p:cBhvr>
                                      <p:to>
                                        <p:strVal val="visible"/>
                                      </p:to>
                                    </p:set>
                                    <p:anim calcmode="lin" valueType="num">
                                      <p:cBhvr>
                                        <p:cTn id="17" dur="500" fill="hold"/>
                                        <p:tgtEl>
                                          <p:spTgt spid="704553"/>
                                        </p:tgtEl>
                                        <p:attrNameLst>
                                          <p:attrName>ppt_w</p:attrName>
                                        </p:attrNameLst>
                                      </p:cBhvr>
                                      <p:tavLst>
                                        <p:tav tm="0">
                                          <p:val>
                                            <p:fltVal val="0"/>
                                          </p:val>
                                        </p:tav>
                                        <p:tav tm="100000">
                                          <p:val>
                                            <p:strVal val="#ppt_w"/>
                                          </p:val>
                                        </p:tav>
                                      </p:tavLst>
                                    </p:anim>
                                    <p:anim calcmode="lin" valueType="num">
                                      <p:cBhvr>
                                        <p:cTn id="18" dur="500" fill="hold"/>
                                        <p:tgtEl>
                                          <p:spTgt spid="704553"/>
                                        </p:tgtEl>
                                        <p:attrNameLst>
                                          <p:attrName>ppt_h</p:attrName>
                                        </p:attrNameLst>
                                      </p:cBhvr>
                                      <p:tavLst>
                                        <p:tav tm="0">
                                          <p:val>
                                            <p:fltVal val="0"/>
                                          </p:val>
                                        </p:tav>
                                        <p:tav tm="100000">
                                          <p:val>
                                            <p:strVal val="#ppt_h"/>
                                          </p:val>
                                        </p:tav>
                                      </p:tavLst>
                                    </p:anim>
                                    <p:animEffect transition="in" filter="fade">
                                      <p:cBhvr>
                                        <p:cTn id="19" dur="500"/>
                                        <p:tgtEl>
                                          <p:spTgt spid="70455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704514"/>
                                        </p:tgtEl>
                                        <p:attrNameLst>
                                          <p:attrName>style.visibility</p:attrName>
                                        </p:attrNameLst>
                                      </p:cBhvr>
                                      <p:to>
                                        <p:strVal val="visible"/>
                                      </p:to>
                                    </p:set>
                                    <p:anim calcmode="lin" valueType="num">
                                      <p:cBhvr>
                                        <p:cTn id="24" dur="500" fill="hold"/>
                                        <p:tgtEl>
                                          <p:spTgt spid="704514"/>
                                        </p:tgtEl>
                                        <p:attrNameLst>
                                          <p:attrName>ppt_w</p:attrName>
                                        </p:attrNameLst>
                                      </p:cBhvr>
                                      <p:tavLst>
                                        <p:tav tm="0">
                                          <p:val>
                                            <p:fltVal val="0"/>
                                          </p:val>
                                        </p:tav>
                                        <p:tav tm="100000">
                                          <p:val>
                                            <p:strVal val="#ppt_w"/>
                                          </p:val>
                                        </p:tav>
                                      </p:tavLst>
                                    </p:anim>
                                    <p:anim calcmode="lin" valueType="num">
                                      <p:cBhvr>
                                        <p:cTn id="25" dur="500" fill="hold"/>
                                        <p:tgtEl>
                                          <p:spTgt spid="704514"/>
                                        </p:tgtEl>
                                        <p:attrNameLst>
                                          <p:attrName>ppt_h</p:attrName>
                                        </p:attrNameLst>
                                      </p:cBhvr>
                                      <p:tavLst>
                                        <p:tav tm="0">
                                          <p:val>
                                            <p:fltVal val="0"/>
                                          </p:val>
                                        </p:tav>
                                        <p:tav tm="100000">
                                          <p:val>
                                            <p:strVal val="#ppt_h"/>
                                          </p:val>
                                        </p:tav>
                                      </p:tavLst>
                                    </p:anim>
                                    <p:animEffect transition="in" filter="fade">
                                      <p:cBhvr>
                                        <p:cTn id="26" dur="500"/>
                                        <p:tgtEl>
                                          <p:spTgt spid="704514"/>
                                        </p:tgtEl>
                                      </p:cBhvr>
                                    </p:animEffect>
                                  </p:childTnLst>
                                </p:cTn>
                              </p:par>
                            </p:childTnLst>
                          </p:cTn>
                        </p:par>
                        <p:par>
                          <p:cTn id="27" fill="hold" nodeType="afterGroup">
                            <p:stCondLst>
                              <p:cond delay="500"/>
                            </p:stCondLst>
                            <p:childTnLst>
                              <p:par>
                                <p:cTn id="28" presetID="53" presetClass="entr" presetSubtype="0" fill="hold" nodeType="afterEffect">
                                  <p:stCondLst>
                                    <p:cond delay="0"/>
                                  </p:stCondLst>
                                  <p:childTnLst>
                                    <p:set>
                                      <p:cBhvr>
                                        <p:cTn id="29" dur="1" fill="hold">
                                          <p:stCondLst>
                                            <p:cond delay="0"/>
                                          </p:stCondLst>
                                        </p:cTn>
                                        <p:tgtEl>
                                          <p:spTgt spid="704517"/>
                                        </p:tgtEl>
                                        <p:attrNameLst>
                                          <p:attrName>style.visibility</p:attrName>
                                        </p:attrNameLst>
                                      </p:cBhvr>
                                      <p:to>
                                        <p:strVal val="visible"/>
                                      </p:to>
                                    </p:set>
                                    <p:anim calcmode="lin" valueType="num">
                                      <p:cBhvr>
                                        <p:cTn id="30" dur="500" fill="hold"/>
                                        <p:tgtEl>
                                          <p:spTgt spid="704517"/>
                                        </p:tgtEl>
                                        <p:attrNameLst>
                                          <p:attrName>ppt_w</p:attrName>
                                        </p:attrNameLst>
                                      </p:cBhvr>
                                      <p:tavLst>
                                        <p:tav tm="0">
                                          <p:val>
                                            <p:fltVal val="0"/>
                                          </p:val>
                                        </p:tav>
                                        <p:tav tm="100000">
                                          <p:val>
                                            <p:strVal val="#ppt_w"/>
                                          </p:val>
                                        </p:tav>
                                      </p:tavLst>
                                    </p:anim>
                                    <p:anim calcmode="lin" valueType="num">
                                      <p:cBhvr>
                                        <p:cTn id="31" dur="500" fill="hold"/>
                                        <p:tgtEl>
                                          <p:spTgt spid="704517"/>
                                        </p:tgtEl>
                                        <p:attrNameLst>
                                          <p:attrName>ppt_h</p:attrName>
                                        </p:attrNameLst>
                                      </p:cBhvr>
                                      <p:tavLst>
                                        <p:tav tm="0">
                                          <p:val>
                                            <p:fltVal val="0"/>
                                          </p:val>
                                        </p:tav>
                                        <p:tav tm="100000">
                                          <p:val>
                                            <p:strVal val="#ppt_h"/>
                                          </p:val>
                                        </p:tav>
                                      </p:tavLst>
                                    </p:anim>
                                    <p:animEffect transition="in" filter="fade">
                                      <p:cBhvr>
                                        <p:cTn id="32" dur="500"/>
                                        <p:tgtEl>
                                          <p:spTgt spid="704517"/>
                                        </p:tgtEl>
                                      </p:cBhvr>
                                    </p:animEffect>
                                  </p:childTnLst>
                                </p:cTn>
                              </p:par>
                            </p:childTnLst>
                          </p:cTn>
                        </p:par>
                        <p:par>
                          <p:cTn id="33" fill="hold" nodeType="afterGroup">
                            <p:stCondLst>
                              <p:cond delay="1000"/>
                            </p:stCondLst>
                            <p:childTnLst>
                              <p:par>
                                <p:cTn id="34" presetID="53" presetClass="entr" presetSubtype="0" fill="hold" nodeType="afterEffect">
                                  <p:stCondLst>
                                    <p:cond delay="0"/>
                                  </p:stCondLst>
                                  <p:childTnLst>
                                    <p:set>
                                      <p:cBhvr>
                                        <p:cTn id="35" dur="1" fill="hold">
                                          <p:stCondLst>
                                            <p:cond delay="0"/>
                                          </p:stCondLst>
                                        </p:cTn>
                                        <p:tgtEl>
                                          <p:spTgt spid="704518"/>
                                        </p:tgtEl>
                                        <p:attrNameLst>
                                          <p:attrName>style.visibility</p:attrName>
                                        </p:attrNameLst>
                                      </p:cBhvr>
                                      <p:to>
                                        <p:strVal val="visible"/>
                                      </p:to>
                                    </p:set>
                                    <p:anim calcmode="lin" valueType="num">
                                      <p:cBhvr>
                                        <p:cTn id="36" dur="500" fill="hold"/>
                                        <p:tgtEl>
                                          <p:spTgt spid="704518"/>
                                        </p:tgtEl>
                                        <p:attrNameLst>
                                          <p:attrName>ppt_w</p:attrName>
                                        </p:attrNameLst>
                                      </p:cBhvr>
                                      <p:tavLst>
                                        <p:tav tm="0">
                                          <p:val>
                                            <p:fltVal val="0"/>
                                          </p:val>
                                        </p:tav>
                                        <p:tav tm="100000">
                                          <p:val>
                                            <p:strVal val="#ppt_w"/>
                                          </p:val>
                                        </p:tav>
                                      </p:tavLst>
                                    </p:anim>
                                    <p:anim calcmode="lin" valueType="num">
                                      <p:cBhvr>
                                        <p:cTn id="37" dur="500" fill="hold"/>
                                        <p:tgtEl>
                                          <p:spTgt spid="704518"/>
                                        </p:tgtEl>
                                        <p:attrNameLst>
                                          <p:attrName>ppt_h</p:attrName>
                                        </p:attrNameLst>
                                      </p:cBhvr>
                                      <p:tavLst>
                                        <p:tav tm="0">
                                          <p:val>
                                            <p:fltVal val="0"/>
                                          </p:val>
                                        </p:tav>
                                        <p:tav tm="100000">
                                          <p:val>
                                            <p:strVal val="#ppt_h"/>
                                          </p:val>
                                        </p:tav>
                                      </p:tavLst>
                                    </p:anim>
                                    <p:animEffect transition="in" filter="fade">
                                      <p:cBhvr>
                                        <p:cTn id="38" dur="500"/>
                                        <p:tgtEl>
                                          <p:spTgt spid="704518"/>
                                        </p:tgtEl>
                                      </p:cBhvr>
                                    </p:animEffect>
                                  </p:childTnLst>
                                </p:cTn>
                              </p:par>
                            </p:childTnLst>
                          </p:cTn>
                        </p:par>
                        <p:par>
                          <p:cTn id="39" fill="hold" nodeType="afterGroup">
                            <p:stCondLst>
                              <p:cond delay="1500"/>
                            </p:stCondLst>
                            <p:childTnLst>
                              <p:par>
                                <p:cTn id="40" presetID="53" presetClass="entr" presetSubtype="0" fill="hold" grpId="0" nodeType="afterEffect">
                                  <p:stCondLst>
                                    <p:cond delay="0"/>
                                  </p:stCondLst>
                                  <p:childTnLst>
                                    <p:set>
                                      <p:cBhvr>
                                        <p:cTn id="41" dur="1" fill="hold">
                                          <p:stCondLst>
                                            <p:cond delay="0"/>
                                          </p:stCondLst>
                                        </p:cTn>
                                        <p:tgtEl>
                                          <p:spTgt spid="704515"/>
                                        </p:tgtEl>
                                        <p:attrNameLst>
                                          <p:attrName>style.visibility</p:attrName>
                                        </p:attrNameLst>
                                      </p:cBhvr>
                                      <p:to>
                                        <p:strVal val="visible"/>
                                      </p:to>
                                    </p:set>
                                    <p:anim calcmode="lin" valueType="num">
                                      <p:cBhvr>
                                        <p:cTn id="42" dur="500" fill="hold"/>
                                        <p:tgtEl>
                                          <p:spTgt spid="704515"/>
                                        </p:tgtEl>
                                        <p:attrNameLst>
                                          <p:attrName>ppt_w</p:attrName>
                                        </p:attrNameLst>
                                      </p:cBhvr>
                                      <p:tavLst>
                                        <p:tav tm="0">
                                          <p:val>
                                            <p:fltVal val="0"/>
                                          </p:val>
                                        </p:tav>
                                        <p:tav tm="100000">
                                          <p:val>
                                            <p:strVal val="#ppt_w"/>
                                          </p:val>
                                        </p:tav>
                                      </p:tavLst>
                                    </p:anim>
                                    <p:anim calcmode="lin" valueType="num">
                                      <p:cBhvr>
                                        <p:cTn id="43" dur="500" fill="hold"/>
                                        <p:tgtEl>
                                          <p:spTgt spid="704515"/>
                                        </p:tgtEl>
                                        <p:attrNameLst>
                                          <p:attrName>ppt_h</p:attrName>
                                        </p:attrNameLst>
                                      </p:cBhvr>
                                      <p:tavLst>
                                        <p:tav tm="0">
                                          <p:val>
                                            <p:fltVal val="0"/>
                                          </p:val>
                                        </p:tav>
                                        <p:tav tm="100000">
                                          <p:val>
                                            <p:strVal val="#ppt_h"/>
                                          </p:val>
                                        </p:tav>
                                      </p:tavLst>
                                    </p:anim>
                                    <p:animEffect transition="in" filter="fade">
                                      <p:cBhvr>
                                        <p:cTn id="44" dur="500"/>
                                        <p:tgtEl>
                                          <p:spTgt spid="704515"/>
                                        </p:tgtEl>
                                      </p:cBhvr>
                                    </p:animEffect>
                                  </p:childTnLst>
                                </p:cTn>
                              </p:par>
                            </p:childTnLst>
                          </p:cTn>
                        </p:par>
                        <p:par>
                          <p:cTn id="45" fill="hold" nodeType="afterGroup">
                            <p:stCondLst>
                              <p:cond delay="2000"/>
                            </p:stCondLst>
                            <p:childTnLst>
                              <p:par>
                                <p:cTn id="46" presetID="53" presetClass="entr" presetSubtype="0" fill="hold" grpId="0" nodeType="afterEffect">
                                  <p:stCondLst>
                                    <p:cond delay="0"/>
                                  </p:stCondLst>
                                  <p:childTnLst>
                                    <p:set>
                                      <p:cBhvr>
                                        <p:cTn id="47" dur="1" fill="hold">
                                          <p:stCondLst>
                                            <p:cond delay="0"/>
                                          </p:stCondLst>
                                        </p:cTn>
                                        <p:tgtEl>
                                          <p:spTgt spid="704516"/>
                                        </p:tgtEl>
                                        <p:attrNameLst>
                                          <p:attrName>style.visibility</p:attrName>
                                        </p:attrNameLst>
                                      </p:cBhvr>
                                      <p:to>
                                        <p:strVal val="visible"/>
                                      </p:to>
                                    </p:set>
                                    <p:anim calcmode="lin" valueType="num">
                                      <p:cBhvr>
                                        <p:cTn id="48" dur="500" fill="hold"/>
                                        <p:tgtEl>
                                          <p:spTgt spid="704516"/>
                                        </p:tgtEl>
                                        <p:attrNameLst>
                                          <p:attrName>ppt_w</p:attrName>
                                        </p:attrNameLst>
                                      </p:cBhvr>
                                      <p:tavLst>
                                        <p:tav tm="0">
                                          <p:val>
                                            <p:fltVal val="0"/>
                                          </p:val>
                                        </p:tav>
                                        <p:tav tm="100000">
                                          <p:val>
                                            <p:strVal val="#ppt_w"/>
                                          </p:val>
                                        </p:tav>
                                      </p:tavLst>
                                    </p:anim>
                                    <p:anim calcmode="lin" valueType="num">
                                      <p:cBhvr>
                                        <p:cTn id="49" dur="500" fill="hold"/>
                                        <p:tgtEl>
                                          <p:spTgt spid="704516"/>
                                        </p:tgtEl>
                                        <p:attrNameLst>
                                          <p:attrName>ppt_h</p:attrName>
                                        </p:attrNameLst>
                                      </p:cBhvr>
                                      <p:tavLst>
                                        <p:tav tm="0">
                                          <p:val>
                                            <p:fltVal val="0"/>
                                          </p:val>
                                        </p:tav>
                                        <p:tav tm="100000">
                                          <p:val>
                                            <p:strVal val="#ppt_h"/>
                                          </p:val>
                                        </p:tav>
                                      </p:tavLst>
                                    </p:anim>
                                    <p:animEffect transition="in" filter="fade">
                                      <p:cBhvr>
                                        <p:cTn id="50" dur="500"/>
                                        <p:tgtEl>
                                          <p:spTgt spid="70451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3" presetClass="entr" presetSubtype="0" fill="hold" nodeType="clickEffect">
                                  <p:stCondLst>
                                    <p:cond delay="0"/>
                                  </p:stCondLst>
                                  <p:childTnLst>
                                    <p:set>
                                      <p:cBhvr>
                                        <p:cTn id="54" dur="1" fill="hold">
                                          <p:stCondLst>
                                            <p:cond delay="0"/>
                                          </p:stCondLst>
                                        </p:cTn>
                                        <p:tgtEl>
                                          <p:spTgt spid="704521"/>
                                        </p:tgtEl>
                                        <p:attrNameLst>
                                          <p:attrName>style.visibility</p:attrName>
                                        </p:attrNameLst>
                                      </p:cBhvr>
                                      <p:to>
                                        <p:strVal val="visible"/>
                                      </p:to>
                                    </p:set>
                                    <p:anim calcmode="lin" valueType="num">
                                      <p:cBhvr>
                                        <p:cTn id="55" dur="500" fill="hold"/>
                                        <p:tgtEl>
                                          <p:spTgt spid="704521"/>
                                        </p:tgtEl>
                                        <p:attrNameLst>
                                          <p:attrName>ppt_w</p:attrName>
                                        </p:attrNameLst>
                                      </p:cBhvr>
                                      <p:tavLst>
                                        <p:tav tm="0">
                                          <p:val>
                                            <p:fltVal val="0"/>
                                          </p:val>
                                        </p:tav>
                                        <p:tav tm="100000">
                                          <p:val>
                                            <p:strVal val="#ppt_w"/>
                                          </p:val>
                                        </p:tav>
                                      </p:tavLst>
                                    </p:anim>
                                    <p:anim calcmode="lin" valueType="num">
                                      <p:cBhvr>
                                        <p:cTn id="56" dur="500" fill="hold"/>
                                        <p:tgtEl>
                                          <p:spTgt spid="704521"/>
                                        </p:tgtEl>
                                        <p:attrNameLst>
                                          <p:attrName>ppt_h</p:attrName>
                                        </p:attrNameLst>
                                      </p:cBhvr>
                                      <p:tavLst>
                                        <p:tav tm="0">
                                          <p:val>
                                            <p:fltVal val="0"/>
                                          </p:val>
                                        </p:tav>
                                        <p:tav tm="100000">
                                          <p:val>
                                            <p:strVal val="#ppt_h"/>
                                          </p:val>
                                        </p:tav>
                                      </p:tavLst>
                                    </p:anim>
                                    <p:animEffect transition="in" filter="fade">
                                      <p:cBhvr>
                                        <p:cTn id="57" dur="500"/>
                                        <p:tgtEl>
                                          <p:spTgt spid="704521"/>
                                        </p:tgtEl>
                                      </p:cBhvr>
                                    </p:animEffect>
                                  </p:childTnLst>
                                </p:cTn>
                              </p:par>
                            </p:childTnLst>
                          </p:cTn>
                        </p:par>
                        <p:par>
                          <p:cTn id="58" fill="hold" nodeType="afterGroup">
                            <p:stCondLst>
                              <p:cond delay="500"/>
                            </p:stCondLst>
                            <p:childTnLst>
                              <p:par>
                                <p:cTn id="59" presetID="53" presetClass="entr" presetSubtype="0" fill="hold" nodeType="afterEffect">
                                  <p:stCondLst>
                                    <p:cond delay="0"/>
                                  </p:stCondLst>
                                  <p:childTnLst>
                                    <p:set>
                                      <p:cBhvr>
                                        <p:cTn id="60" dur="1" fill="hold">
                                          <p:stCondLst>
                                            <p:cond delay="0"/>
                                          </p:stCondLst>
                                        </p:cTn>
                                        <p:tgtEl>
                                          <p:spTgt spid="704522"/>
                                        </p:tgtEl>
                                        <p:attrNameLst>
                                          <p:attrName>style.visibility</p:attrName>
                                        </p:attrNameLst>
                                      </p:cBhvr>
                                      <p:to>
                                        <p:strVal val="visible"/>
                                      </p:to>
                                    </p:set>
                                    <p:anim calcmode="lin" valueType="num">
                                      <p:cBhvr>
                                        <p:cTn id="61" dur="500" fill="hold"/>
                                        <p:tgtEl>
                                          <p:spTgt spid="704522"/>
                                        </p:tgtEl>
                                        <p:attrNameLst>
                                          <p:attrName>ppt_w</p:attrName>
                                        </p:attrNameLst>
                                      </p:cBhvr>
                                      <p:tavLst>
                                        <p:tav tm="0">
                                          <p:val>
                                            <p:fltVal val="0"/>
                                          </p:val>
                                        </p:tav>
                                        <p:tav tm="100000">
                                          <p:val>
                                            <p:strVal val="#ppt_w"/>
                                          </p:val>
                                        </p:tav>
                                      </p:tavLst>
                                    </p:anim>
                                    <p:anim calcmode="lin" valueType="num">
                                      <p:cBhvr>
                                        <p:cTn id="62" dur="500" fill="hold"/>
                                        <p:tgtEl>
                                          <p:spTgt spid="704522"/>
                                        </p:tgtEl>
                                        <p:attrNameLst>
                                          <p:attrName>ppt_h</p:attrName>
                                        </p:attrNameLst>
                                      </p:cBhvr>
                                      <p:tavLst>
                                        <p:tav tm="0">
                                          <p:val>
                                            <p:fltVal val="0"/>
                                          </p:val>
                                        </p:tav>
                                        <p:tav tm="100000">
                                          <p:val>
                                            <p:strVal val="#ppt_h"/>
                                          </p:val>
                                        </p:tav>
                                      </p:tavLst>
                                    </p:anim>
                                    <p:animEffect transition="in" filter="fade">
                                      <p:cBhvr>
                                        <p:cTn id="63" dur="500"/>
                                        <p:tgtEl>
                                          <p:spTgt spid="704522"/>
                                        </p:tgtEl>
                                      </p:cBhvr>
                                    </p:animEffect>
                                  </p:childTnLst>
                                </p:cTn>
                              </p:par>
                            </p:childTnLst>
                          </p:cTn>
                        </p:par>
                        <p:par>
                          <p:cTn id="64" fill="hold" nodeType="afterGroup">
                            <p:stCondLst>
                              <p:cond delay="1000"/>
                            </p:stCondLst>
                            <p:childTnLst>
                              <p:par>
                                <p:cTn id="65" presetID="53" presetClass="entr" presetSubtype="0" fill="hold" grpId="0" nodeType="afterEffect">
                                  <p:stCondLst>
                                    <p:cond delay="0"/>
                                  </p:stCondLst>
                                  <p:childTnLst>
                                    <p:set>
                                      <p:cBhvr>
                                        <p:cTn id="66" dur="1" fill="hold">
                                          <p:stCondLst>
                                            <p:cond delay="0"/>
                                          </p:stCondLst>
                                        </p:cTn>
                                        <p:tgtEl>
                                          <p:spTgt spid="704519"/>
                                        </p:tgtEl>
                                        <p:attrNameLst>
                                          <p:attrName>style.visibility</p:attrName>
                                        </p:attrNameLst>
                                      </p:cBhvr>
                                      <p:to>
                                        <p:strVal val="visible"/>
                                      </p:to>
                                    </p:set>
                                    <p:anim calcmode="lin" valueType="num">
                                      <p:cBhvr>
                                        <p:cTn id="67" dur="500" fill="hold"/>
                                        <p:tgtEl>
                                          <p:spTgt spid="704519"/>
                                        </p:tgtEl>
                                        <p:attrNameLst>
                                          <p:attrName>ppt_w</p:attrName>
                                        </p:attrNameLst>
                                      </p:cBhvr>
                                      <p:tavLst>
                                        <p:tav tm="0">
                                          <p:val>
                                            <p:fltVal val="0"/>
                                          </p:val>
                                        </p:tav>
                                        <p:tav tm="100000">
                                          <p:val>
                                            <p:strVal val="#ppt_w"/>
                                          </p:val>
                                        </p:tav>
                                      </p:tavLst>
                                    </p:anim>
                                    <p:anim calcmode="lin" valueType="num">
                                      <p:cBhvr>
                                        <p:cTn id="68" dur="500" fill="hold"/>
                                        <p:tgtEl>
                                          <p:spTgt spid="704519"/>
                                        </p:tgtEl>
                                        <p:attrNameLst>
                                          <p:attrName>ppt_h</p:attrName>
                                        </p:attrNameLst>
                                      </p:cBhvr>
                                      <p:tavLst>
                                        <p:tav tm="0">
                                          <p:val>
                                            <p:fltVal val="0"/>
                                          </p:val>
                                        </p:tav>
                                        <p:tav tm="100000">
                                          <p:val>
                                            <p:strVal val="#ppt_h"/>
                                          </p:val>
                                        </p:tav>
                                      </p:tavLst>
                                    </p:anim>
                                    <p:animEffect transition="in" filter="fade">
                                      <p:cBhvr>
                                        <p:cTn id="69" dur="500"/>
                                        <p:tgtEl>
                                          <p:spTgt spid="704519"/>
                                        </p:tgtEl>
                                      </p:cBhvr>
                                    </p:animEffect>
                                  </p:childTnLst>
                                </p:cTn>
                              </p:par>
                            </p:childTnLst>
                          </p:cTn>
                        </p:par>
                        <p:par>
                          <p:cTn id="70" fill="hold" nodeType="afterGroup">
                            <p:stCondLst>
                              <p:cond delay="1500"/>
                            </p:stCondLst>
                            <p:childTnLst>
                              <p:par>
                                <p:cTn id="71" presetID="53" presetClass="entr" presetSubtype="0" fill="hold" grpId="0" nodeType="afterEffect">
                                  <p:stCondLst>
                                    <p:cond delay="0"/>
                                  </p:stCondLst>
                                  <p:childTnLst>
                                    <p:set>
                                      <p:cBhvr>
                                        <p:cTn id="72" dur="1" fill="hold">
                                          <p:stCondLst>
                                            <p:cond delay="0"/>
                                          </p:stCondLst>
                                        </p:cTn>
                                        <p:tgtEl>
                                          <p:spTgt spid="704520"/>
                                        </p:tgtEl>
                                        <p:attrNameLst>
                                          <p:attrName>style.visibility</p:attrName>
                                        </p:attrNameLst>
                                      </p:cBhvr>
                                      <p:to>
                                        <p:strVal val="visible"/>
                                      </p:to>
                                    </p:set>
                                    <p:anim calcmode="lin" valueType="num">
                                      <p:cBhvr>
                                        <p:cTn id="73" dur="500" fill="hold"/>
                                        <p:tgtEl>
                                          <p:spTgt spid="704520"/>
                                        </p:tgtEl>
                                        <p:attrNameLst>
                                          <p:attrName>ppt_w</p:attrName>
                                        </p:attrNameLst>
                                      </p:cBhvr>
                                      <p:tavLst>
                                        <p:tav tm="0">
                                          <p:val>
                                            <p:fltVal val="0"/>
                                          </p:val>
                                        </p:tav>
                                        <p:tav tm="100000">
                                          <p:val>
                                            <p:strVal val="#ppt_w"/>
                                          </p:val>
                                        </p:tav>
                                      </p:tavLst>
                                    </p:anim>
                                    <p:anim calcmode="lin" valueType="num">
                                      <p:cBhvr>
                                        <p:cTn id="74" dur="500" fill="hold"/>
                                        <p:tgtEl>
                                          <p:spTgt spid="704520"/>
                                        </p:tgtEl>
                                        <p:attrNameLst>
                                          <p:attrName>ppt_h</p:attrName>
                                        </p:attrNameLst>
                                      </p:cBhvr>
                                      <p:tavLst>
                                        <p:tav tm="0">
                                          <p:val>
                                            <p:fltVal val="0"/>
                                          </p:val>
                                        </p:tav>
                                        <p:tav tm="100000">
                                          <p:val>
                                            <p:strVal val="#ppt_h"/>
                                          </p:val>
                                        </p:tav>
                                      </p:tavLst>
                                    </p:anim>
                                    <p:animEffect transition="in" filter="fade">
                                      <p:cBhvr>
                                        <p:cTn id="75" dur="500"/>
                                        <p:tgtEl>
                                          <p:spTgt spid="70452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53" presetClass="entr" presetSubtype="0" fill="hold" nodeType="clickEffect">
                                  <p:stCondLst>
                                    <p:cond delay="0"/>
                                  </p:stCondLst>
                                  <p:childTnLst>
                                    <p:set>
                                      <p:cBhvr>
                                        <p:cTn id="79" dur="1" fill="hold">
                                          <p:stCondLst>
                                            <p:cond delay="0"/>
                                          </p:stCondLst>
                                        </p:cTn>
                                        <p:tgtEl>
                                          <p:spTgt spid="704530"/>
                                        </p:tgtEl>
                                        <p:attrNameLst>
                                          <p:attrName>style.visibility</p:attrName>
                                        </p:attrNameLst>
                                      </p:cBhvr>
                                      <p:to>
                                        <p:strVal val="visible"/>
                                      </p:to>
                                    </p:set>
                                    <p:anim calcmode="lin" valueType="num">
                                      <p:cBhvr>
                                        <p:cTn id="80" dur="500" fill="hold"/>
                                        <p:tgtEl>
                                          <p:spTgt spid="704530"/>
                                        </p:tgtEl>
                                        <p:attrNameLst>
                                          <p:attrName>ppt_w</p:attrName>
                                        </p:attrNameLst>
                                      </p:cBhvr>
                                      <p:tavLst>
                                        <p:tav tm="0">
                                          <p:val>
                                            <p:fltVal val="0"/>
                                          </p:val>
                                        </p:tav>
                                        <p:tav tm="100000">
                                          <p:val>
                                            <p:strVal val="#ppt_w"/>
                                          </p:val>
                                        </p:tav>
                                      </p:tavLst>
                                    </p:anim>
                                    <p:anim calcmode="lin" valueType="num">
                                      <p:cBhvr>
                                        <p:cTn id="81" dur="500" fill="hold"/>
                                        <p:tgtEl>
                                          <p:spTgt spid="704530"/>
                                        </p:tgtEl>
                                        <p:attrNameLst>
                                          <p:attrName>ppt_h</p:attrName>
                                        </p:attrNameLst>
                                      </p:cBhvr>
                                      <p:tavLst>
                                        <p:tav tm="0">
                                          <p:val>
                                            <p:fltVal val="0"/>
                                          </p:val>
                                        </p:tav>
                                        <p:tav tm="100000">
                                          <p:val>
                                            <p:strVal val="#ppt_h"/>
                                          </p:val>
                                        </p:tav>
                                      </p:tavLst>
                                    </p:anim>
                                    <p:animEffect transition="in" filter="fade">
                                      <p:cBhvr>
                                        <p:cTn id="82" dur="500"/>
                                        <p:tgtEl>
                                          <p:spTgt spid="704530"/>
                                        </p:tgtEl>
                                      </p:cBhvr>
                                    </p:animEffect>
                                  </p:childTnLst>
                                </p:cTn>
                              </p:par>
                            </p:childTnLst>
                          </p:cTn>
                        </p:par>
                        <p:par>
                          <p:cTn id="83" fill="hold" nodeType="afterGroup">
                            <p:stCondLst>
                              <p:cond delay="500"/>
                            </p:stCondLst>
                            <p:childTnLst>
                              <p:par>
                                <p:cTn id="84" presetID="53" presetClass="entr" presetSubtype="0" fill="hold" grpId="0" nodeType="afterEffect">
                                  <p:stCondLst>
                                    <p:cond delay="0"/>
                                  </p:stCondLst>
                                  <p:childTnLst>
                                    <p:set>
                                      <p:cBhvr>
                                        <p:cTn id="85" dur="1" fill="hold">
                                          <p:stCondLst>
                                            <p:cond delay="0"/>
                                          </p:stCondLst>
                                        </p:cTn>
                                        <p:tgtEl>
                                          <p:spTgt spid="704529"/>
                                        </p:tgtEl>
                                        <p:attrNameLst>
                                          <p:attrName>style.visibility</p:attrName>
                                        </p:attrNameLst>
                                      </p:cBhvr>
                                      <p:to>
                                        <p:strVal val="visible"/>
                                      </p:to>
                                    </p:set>
                                    <p:anim calcmode="lin" valueType="num">
                                      <p:cBhvr>
                                        <p:cTn id="86" dur="500" fill="hold"/>
                                        <p:tgtEl>
                                          <p:spTgt spid="704529"/>
                                        </p:tgtEl>
                                        <p:attrNameLst>
                                          <p:attrName>ppt_w</p:attrName>
                                        </p:attrNameLst>
                                      </p:cBhvr>
                                      <p:tavLst>
                                        <p:tav tm="0">
                                          <p:val>
                                            <p:fltVal val="0"/>
                                          </p:val>
                                        </p:tav>
                                        <p:tav tm="100000">
                                          <p:val>
                                            <p:strVal val="#ppt_w"/>
                                          </p:val>
                                        </p:tav>
                                      </p:tavLst>
                                    </p:anim>
                                    <p:anim calcmode="lin" valueType="num">
                                      <p:cBhvr>
                                        <p:cTn id="87" dur="500" fill="hold"/>
                                        <p:tgtEl>
                                          <p:spTgt spid="704529"/>
                                        </p:tgtEl>
                                        <p:attrNameLst>
                                          <p:attrName>ppt_h</p:attrName>
                                        </p:attrNameLst>
                                      </p:cBhvr>
                                      <p:tavLst>
                                        <p:tav tm="0">
                                          <p:val>
                                            <p:fltVal val="0"/>
                                          </p:val>
                                        </p:tav>
                                        <p:tav tm="100000">
                                          <p:val>
                                            <p:strVal val="#ppt_h"/>
                                          </p:val>
                                        </p:tav>
                                      </p:tavLst>
                                    </p:anim>
                                    <p:animEffect transition="in" filter="fade">
                                      <p:cBhvr>
                                        <p:cTn id="88" dur="500"/>
                                        <p:tgtEl>
                                          <p:spTgt spid="70452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53" presetClass="entr" presetSubtype="0" fill="hold" nodeType="clickEffect">
                                  <p:stCondLst>
                                    <p:cond delay="0"/>
                                  </p:stCondLst>
                                  <p:childTnLst>
                                    <p:set>
                                      <p:cBhvr>
                                        <p:cTn id="92" dur="1" fill="hold">
                                          <p:stCondLst>
                                            <p:cond delay="0"/>
                                          </p:stCondLst>
                                        </p:cTn>
                                        <p:tgtEl>
                                          <p:spTgt spid="704554"/>
                                        </p:tgtEl>
                                        <p:attrNameLst>
                                          <p:attrName>style.visibility</p:attrName>
                                        </p:attrNameLst>
                                      </p:cBhvr>
                                      <p:to>
                                        <p:strVal val="visible"/>
                                      </p:to>
                                    </p:set>
                                    <p:anim calcmode="lin" valueType="num">
                                      <p:cBhvr>
                                        <p:cTn id="93" dur="500" fill="hold"/>
                                        <p:tgtEl>
                                          <p:spTgt spid="704554"/>
                                        </p:tgtEl>
                                        <p:attrNameLst>
                                          <p:attrName>ppt_w</p:attrName>
                                        </p:attrNameLst>
                                      </p:cBhvr>
                                      <p:tavLst>
                                        <p:tav tm="0">
                                          <p:val>
                                            <p:fltVal val="0"/>
                                          </p:val>
                                        </p:tav>
                                        <p:tav tm="100000">
                                          <p:val>
                                            <p:strVal val="#ppt_w"/>
                                          </p:val>
                                        </p:tav>
                                      </p:tavLst>
                                    </p:anim>
                                    <p:anim calcmode="lin" valueType="num">
                                      <p:cBhvr>
                                        <p:cTn id="94" dur="500" fill="hold"/>
                                        <p:tgtEl>
                                          <p:spTgt spid="704554"/>
                                        </p:tgtEl>
                                        <p:attrNameLst>
                                          <p:attrName>ppt_h</p:attrName>
                                        </p:attrNameLst>
                                      </p:cBhvr>
                                      <p:tavLst>
                                        <p:tav tm="0">
                                          <p:val>
                                            <p:fltVal val="0"/>
                                          </p:val>
                                        </p:tav>
                                        <p:tav tm="100000">
                                          <p:val>
                                            <p:strVal val="#ppt_h"/>
                                          </p:val>
                                        </p:tav>
                                      </p:tavLst>
                                    </p:anim>
                                    <p:animEffect transition="in" filter="fade">
                                      <p:cBhvr>
                                        <p:cTn id="95" dur="500"/>
                                        <p:tgtEl>
                                          <p:spTgt spid="704554"/>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53" presetClass="entr" presetSubtype="0" fill="hold" nodeType="clickEffect">
                                  <p:stCondLst>
                                    <p:cond delay="0"/>
                                  </p:stCondLst>
                                  <p:childTnLst>
                                    <p:set>
                                      <p:cBhvr>
                                        <p:cTn id="99" dur="1" fill="hold">
                                          <p:stCondLst>
                                            <p:cond delay="0"/>
                                          </p:stCondLst>
                                        </p:cTn>
                                        <p:tgtEl>
                                          <p:spTgt spid="704532"/>
                                        </p:tgtEl>
                                        <p:attrNameLst>
                                          <p:attrName>style.visibility</p:attrName>
                                        </p:attrNameLst>
                                      </p:cBhvr>
                                      <p:to>
                                        <p:strVal val="visible"/>
                                      </p:to>
                                    </p:set>
                                    <p:anim calcmode="lin" valueType="num">
                                      <p:cBhvr>
                                        <p:cTn id="100" dur="500" fill="hold"/>
                                        <p:tgtEl>
                                          <p:spTgt spid="704532"/>
                                        </p:tgtEl>
                                        <p:attrNameLst>
                                          <p:attrName>ppt_w</p:attrName>
                                        </p:attrNameLst>
                                      </p:cBhvr>
                                      <p:tavLst>
                                        <p:tav tm="0">
                                          <p:val>
                                            <p:fltVal val="0"/>
                                          </p:val>
                                        </p:tav>
                                        <p:tav tm="100000">
                                          <p:val>
                                            <p:strVal val="#ppt_w"/>
                                          </p:val>
                                        </p:tav>
                                      </p:tavLst>
                                    </p:anim>
                                    <p:anim calcmode="lin" valueType="num">
                                      <p:cBhvr>
                                        <p:cTn id="101" dur="500" fill="hold"/>
                                        <p:tgtEl>
                                          <p:spTgt spid="704532"/>
                                        </p:tgtEl>
                                        <p:attrNameLst>
                                          <p:attrName>ppt_h</p:attrName>
                                        </p:attrNameLst>
                                      </p:cBhvr>
                                      <p:tavLst>
                                        <p:tav tm="0">
                                          <p:val>
                                            <p:fltVal val="0"/>
                                          </p:val>
                                        </p:tav>
                                        <p:tav tm="100000">
                                          <p:val>
                                            <p:strVal val="#ppt_h"/>
                                          </p:val>
                                        </p:tav>
                                      </p:tavLst>
                                    </p:anim>
                                    <p:animEffect transition="in" filter="fade">
                                      <p:cBhvr>
                                        <p:cTn id="102" dur="500"/>
                                        <p:tgtEl>
                                          <p:spTgt spid="704532"/>
                                        </p:tgtEl>
                                      </p:cBhvr>
                                    </p:animEffect>
                                  </p:childTnLst>
                                </p:cTn>
                              </p:par>
                            </p:childTnLst>
                          </p:cTn>
                        </p:par>
                        <p:par>
                          <p:cTn id="103" fill="hold" nodeType="afterGroup">
                            <p:stCondLst>
                              <p:cond delay="500"/>
                            </p:stCondLst>
                            <p:childTnLst>
                              <p:par>
                                <p:cTn id="104" presetID="53" presetClass="entr" presetSubtype="0" fill="hold" grpId="0" nodeType="afterEffect">
                                  <p:stCondLst>
                                    <p:cond delay="0"/>
                                  </p:stCondLst>
                                  <p:childTnLst>
                                    <p:set>
                                      <p:cBhvr>
                                        <p:cTn id="105" dur="1" fill="hold">
                                          <p:stCondLst>
                                            <p:cond delay="0"/>
                                          </p:stCondLst>
                                        </p:cTn>
                                        <p:tgtEl>
                                          <p:spTgt spid="704531"/>
                                        </p:tgtEl>
                                        <p:attrNameLst>
                                          <p:attrName>style.visibility</p:attrName>
                                        </p:attrNameLst>
                                      </p:cBhvr>
                                      <p:to>
                                        <p:strVal val="visible"/>
                                      </p:to>
                                    </p:set>
                                    <p:anim calcmode="lin" valueType="num">
                                      <p:cBhvr>
                                        <p:cTn id="106" dur="500" fill="hold"/>
                                        <p:tgtEl>
                                          <p:spTgt spid="704531"/>
                                        </p:tgtEl>
                                        <p:attrNameLst>
                                          <p:attrName>ppt_w</p:attrName>
                                        </p:attrNameLst>
                                      </p:cBhvr>
                                      <p:tavLst>
                                        <p:tav tm="0">
                                          <p:val>
                                            <p:fltVal val="0"/>
                                          </p:val>
                                        </p:tav>
                                        <p:tav tm="100000">
                                          <p:val>
                                            <p:strVal val="#ppt_w"/>
                                          </p:val>
                                        </p:tav>
                                      </p:tavLst>
                                    </p:anim>
                                    <p:anim calcmode="lin" valueType="num">
                                      <p:cBhvr>
                                        <p:cTn id="107" dur="500" fill="hold"/>
                                        <p:tgtEl>
                                          <p:spTgt spid="704531"/>
                                        </p:tgtEl>
                                        <p:attrNameLst>
                                          <p:attrName>ppt_h</p:attrName>
                                        </p:attrNameLst>
                                      </p:cBhvr>
                                      <p:tavLst>
                                        <p:tav tm="0">
                                          <p:val>
                                            <p:fltVal val="0"/>
                                          </p:val>
                                        </p:tav>
                                        <p:tav tm="100000">
                                          <p:val>
                                            <p:strVal val="#ppt_h"/>
                                          </p:val>
                                        </p:tav>
                                      </p:tavLst>
                                    </p:anim>
                                    <p:animEffect transition="in" filter="fade">
                                      <p:cBhvr>
                                        <p:cTn id="108" dur="500"/>
                                        <p:tgtEl>
                                          <p:spTgt spid="704531"/>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53" presetClass="entr" presetSubtype="0" fill="hold" nodeType="clickEffect">
                                  <p:stCondLst>
                                    <p:cond delay="0"/>
                                  </p:stCondLst>
                                  <p:childTnLst>
                                    <p:set>
                                      <p:cBhvr>
                                        <p:cTn id="112" dur="1" fill="hold">
                                          <p:stCondLst>
                                            <p:cond delay="0"/>
                                          </p:stCondLst>
                                        </p:cTn>
                                        <p:tgtEl>
                                          <p:spTgt spid="704526"/>
                                        </p:tgtEl>
                                        <p:attrNameLst>
                                          <p:attrName>style.visibility</p:attrName>
                                        </p:attrNameLst>
                                      </p:cBhvr>
                                      <p:to>
                                        <p:strVal val="visible"/>
                                      </p:to>
                                    </p:set>
                                    <p:anim calcmode="lin" valueType="num">
                                      <p:cBhvr>
                                        <p:cTn id="113" dur="500" fill="hold"/>
                                        <p:tgtEl>
                                          <p:spTgt spid="704526"/>
                                        </p:tgtEl>
                                        <p:attrNameLst>
                                          <p:attrName>ppt_w</p:attrName>
                                        </p:attrNameLst>
                                      </p:cBhvr>
                                      <p:tavLst>
                                        <p:tav tm="0">
                                          <p:val>
                                            <p:fltVal val="0"/>
                                          </p:val>
                                        </p:tav>
                                        <p:tav tm="100000">
                                          <p:val>
                                            <p:strVal val="#ppt_w"/>
                                          </p:val>
                                        </p:tav>
                                      </p:tavLst>
                                    </p:anim>
                                    <p:anim calcmode="lin" valueType="num">
                                      <p:cBhvr>
                                        <p:cTn id="114" dur="500" fill="hold"/>
                                        <p:tgtEl>
                                          <p:spTgt spid="704526"/>
                                        </p:tgtEl>
                                        <p:attrNameLst>
                                          <p:attrName>ppt_h</p:attrName>
                                        </p:attrNameLst>
                                      </p:cBhvr>
                                      <p:tavLst>
                                        <p:tav tm="0">
                                          <p:val>
                                            <p:fltVal val="0"/>
                                          </p:val>
                                        </p:tav>
                                        <p:tav tm="100000">
                                          <p:val>
                                            <p:strVal val="#ppt_h"/>
                                          </p:val>
                                        </p:tav>
                                      </p:tavLst>
                                    </p:anim>
                                    <p:animEffect transition="in" filter="fade">
                                      <p:cBhvr>
                                        <p:cTn id="115" dur="500"/>
                                        <p:tgtEl>
                                          <p:spTgt spid="704526"/>
                                        </p:tgtEl>
                                      </p:cBhvr>
                                    </p:animEffect>
                                  </p:childTnLst>
                                </p:cTn>
                              </p:par>
                            </p:childTnLst>
                          </p:cTn>
                        </p:par>
                        <p:par>
                          <p:cTn id="116" fill="hold" nodeType="afterGroup">
                            <p:stCondLst>
                              <p:cond delay="500"/>
                            </p:stCondLst>
                            <p:childTnLst>
                              <p:par>
                                <p:cTn id="117" presetID="53" presetClass="entr" presetSubtype="0" fill="hold" nodeType="afterEffect">
                                  <p:stCondLst>
                                    <p:cond delay="0"/>
                                  </p:stCondLst>
                                  <p:childTnLst>
                                    <p:set>
                                      <p:cBhvr>
                                        <p:cTn id="118" dur="1" fill="hold">
                                          <p:stCondLst>
                                            <p:cond delay="0"/>
                                          </p:stCondLst>
                                        </p:cTn>
                                        <p:tgtEl>
                                          <p:spTgt spid="704527"/>
                                        </p:tgtEl>
                                        <p:attrNameLst>
                                          <p:attrName>style.visibility</p:attrName>
                                        </p:attrNameLst>
                                      </p:cBhvr>
                                      <p:to>
                                        <p:strVal val="visible"/>
                                      </p:to>
                                    </p:set>
                                    <p:anim calcmode="lin" valueType="num">
                                      <p:cBhvr>
                                        <p:cTn id="119" dur="500" fill="hold"/>
                                        <p:tgtEl>
                                          <p:spTgt spid="704527"/>
                                        </p:tgtEl>
                                        <p:attrNameLst>
                                          <p:attrName>ppt_w</p:attrName>
                                        </p:attrNameLst>
                                      </p:cBhvr>
                                      <p:tavLst>
                                        <p:tav tm="0">
                                          <p:val>
                                            <p:fltVal val="0"/>
                                          </p:val>
                                        </p:tav>
                                        <p:tav tm="100000">
                                          <p:val>
                                            <p:strVal val="#ppt_w"/>
                                          </p:val>
                                        </p:tav>
                                      </p:tavLst>
                                    </p:anim>
                                    <p:anim calcmode="lin" valueType="num">
                                      <p:cBhvr>
                                        <p:cTn id="120" dur="500" fill="hold"/>
                                        <p:tgtEl>
                                          <p:spTgt spid="704527"/>
                                        </p:tgtEl>
                                        <p:attrNameLst>
                                          <p:attrName>ppt_h</p:attrName>
                                        </p:attrNameLst>
                                      </p:cBhvr>
                                      <p:tavLst>
                                        <p:tav tm="0">
                                          <p:val>
                                            <p:fltVal val="0"/>
                                          </p:val>
                                        </p:tav>
                                        <p:tav tm="100000">
                                          <p:val>
                                            <p:strVal val="#ppt_h"/>
                                          </p:val>
                                        </p:tav>
                                      </p:tavLst>
                                    </p:anim>
                                    <p:animEffect transition="in" filter="fade">
                                      <p:cBhvr>
                                        <p:cTn id="121" dur="500"/>
                                        <p:tgtEl>
                                          <p:spTgt spid="704527"/>
                                        </p:tgtEl>
                                      </p:cBhvr>
                                    </p:animEffect>
                                  </p:childTnLst>
                                </p:cTn>
                              </p:par>
                            </p:childTnLst>
                          </p:cTn>
                        </p:par>
                        <p:par>
                          <p:cTn id="122" fill="hold" nodeType="afterGroup">
                            <p:stCondLst>
                              <p:cond delay="1000"/>
                            </p:stCondLst>
                            <p:childTnLst>
                              <p:par>
                                <p:cTn id="123" presetID="53" presetClass="entr" presetSubtype="0" fill="hold" nodeType="afterEffect">
                                  <p:stCondLst>
                                    <p:cond delay="0"/>
                                  </p:stCondLst>
                                  <p:childTnLst>
                                    <p:set>
                                      <p:cBhvr>
                                        <p:cTn id="124" dur="1" fill="hold">
                                          <p:stCondLst>
                                            <p:cond delay="0"/>
                                          </p:stCondLst>
                                        </p:cTn>
                                        <p:tgtEl>
                                          <p:spTgt spid="704528"/>
                                        </p:tgtEl>
                                        <p:attrNameLst>
                                          <p:attrName>style.visibility</p:attrName>
                                        </p:attrNameLst>
                                      </p:cBhvr>
                                      <p:to>
                                        <p:strVal val="visible"/>
                                      </p:to>
                                    </p:set>
                                    <p:anim calcmode="lin" valueType="num">
                                      <p:cBhvr>
                                        <p:cTn id="125" dur="500" fill="hold"/>
                                        <p:tgtEl>
                                          <p:spTgt spid="704528"/>
                                        </p:tgtEl>
                                        <p:attrNameLst>
                                          <p:attrName>ppt_w</p:attrName>
                                        </p:attrNameLst>
                                      </p:cBhvr>
                                      <p:tavLst>
                                        <p:tav tm="0">
                                          <p:val>
                                            <p:fltVal val="0"/>
                                          </p:val>
                                        </p:tav>
                                        <p:tav tm="100000">
                                          <p:val>
                                            <p:strVal val="#ppt_w"/>
                                          </p:val>
                                        </p:tav>
                                      </p:tavLst>
                                    </p:anim>
                                    <p:anim calcmode="lin" valueType="num">
                                      <p:cBhvr>
                                        <p:cTn id="126" dur="500" fill="hold"/>
                                        <p:tgtEl>
                                          <p:spTgt spid="704528"/>
                                        </p:tgtEl>
                                        <p:attrNameLst>
                                          <p:attrName>ppt_h</p:attrName>
                                        </p:attrNameLst>
                                      </p:cBhvr>
                                      <p:tavLst>
                                        <p:tav tm="0">
                                          <p:val>
                                            <p:fltVal val="0"/>
                                          </p:val>
                                        </p:tav>
                                        <p:tav tm="100000">
                                          <p:val>
                                            <p:strVal val="#ppt_h"/>
                                          </p:val>
                                        </p:tav>
                                      </p:tavLst>
                                    </p:anim>
                                    <p:animEffect transition="in" filter="fade">
                                      <p:cBhvr>
                                        <p:cTn id="127" dur="500"/>
                                        <p:tgtEl>
                                          <p:spTgt spid="704528"/>
                                        </p:tgtEl>
                                      </p:cBhvr>
                                    </p:animEffect>
                                  </p:childTnLst>
                                </p:cTn>
                              </p:par>
                            </p:childTnLst>
                          </p:cTn>
                        </p:par>
                        <p:par>
                          <p:cTn id="128" fill="hold" nodeType="afterGroup">
                            <p:stCondLst>
                              <p:cond delay="1500"/>
                            </p:stCondLst>
                            <p:childTnLst>
                              <p:par>
                                <p:cTn id="129" presetID="53" presetClass="entr" presetSubtype="0" fill="hold" grpId="0" nodeType="afterEffect">
                                  <p:stCondLst>
                                    <p:cond delay="0"/>
                                  </p:stCondLst>
                                  <p:childTnLst>
                                    <p:set>
                                      <p:cBhvr>
                                        <p:cTn id="130" dur="1" fill="hold">
                                          <p:stCondLst>
                                            <p:cond delay="0"/>
                                          </p:stCondLst>
                                        </p:cTn>
                                        <p:tgtEl>
                                          <p:spTgt spid="704524"/>
                                        </p:tgtEl>
                                        <p:attrNameLst>
                                          <p:attrName>style.visibility</p:attrName>
                                        </p:attrNameLst>
                                      </p:cBhvr>
                                      <p:to>
                                        <p:strVal val="visible"/>
                                      </p:to>
                                    </p:set>
                                    <p:anim calcmode="lin" valueType="num">
                                      <p:cBhvr>
                                        <p:cTn id="131" dur="500" fill="hold"/>
                                        <p:tgtEl>
                                          <p:spTgt spid="704524"/>
                                        </p:tgtEl>
                                        <p:attrNameLst>
                                          <p:attrName>ppt_w</p:attrName>
                                        </p:attrNameLst>
                                      </p:cBhvr>
                                      <p:tavLst>
                                        <p:tav tm="0">
                                          <p:val>
                                            <p:fltVal val="0"/>
                                          </p:val>
                                        </p:tav>
                                        <p:tav tm="100000">
                                          <p:val>
                                            <p:strVal val="#ppt_w"/>
                                          </p:val>
                                        </p:tav>
                                      </p:tavLst>
                                    </p:anim>
                                    <p:anim calcmode="lin" valueType="num">
                                      <p:cBhvr>
                                        <p:cTn id="132" dur="500" fill="hold"/>
                                        <p:tgtEl>
                                          <p:spTgt spid="704524"/>
                                        </p:tgtEl>
                                        <p:attrNameLst>
                                          <p:attrName>ppt_h</p:attrName>
                                        </p:attrNameLst>
                                      </p:cBhvr>
                                      <p:tavLst>
                                        <p:tav tm="0">
                                          <p:val>
                                            <p:fltVal val="0"/>
                                          </p:val>
                                        </p:tav>
                                        <p:tav tm="100000">
                                          <p:val>
                                            <p:strVal val="#ppt_h"/>
                                          </p:val>
                                        </p:tav>
                                      </p:tavLst>
                                    </p:anim>
                                    <p:animEffect transition="in" filter="fade">
                                      <p:cBhvr>
                                        <p:cTn id="133" dur="500"/>
                                        <p:tgtEl>
                                          <p:spTgt spid="704524"/>
                                        </p:tgtEl>
                                      </p:cBhvr>
                                    </p:animEffect>
                                  </p:childTnLst>
                                </p:cTn>
                              </p:par>
                            </p:childTnLst>
                          </p:cTn>
                        </p:par>
                        <p:par>
                          <p:cTn id="134" fill="hold" nodeType="afterGroup">
                            <p:stCondLst>
                              <p:cond delay="2000"/>
                            </p:stCondLst>
                            <p:childTnLst>
                              <p:par>
                                <p:cTn id="135" presetID="53" presetClass="entr" presetSubtype="0" fill="hold" grpId="0" nodeType="afterEffect">
                                  <p:stCondLst>
                                    <p:cond delay="0"/>
                                  </p:stCondLst>
                                  <p:childTnLst>
                                    <p:set>
                                      <p:cBhvr>
                                        <p:cTn id="136" dur="1" fill="hold">
                                          <p:stCondLst>
                                            <p:cond delay="0"/>
                                          </p:stCondLst>
                                        </p:cTn>
                                        <p:tgtEl>
                                          <p:spTgt spid="704523"/>
                                        </p:tgtEl>
                                        <p:attrNameLst>
                                          <p:attrName>style.visibility</p:attrName>
                                        </p:attrNameLst>
                                      </p:cBhvr>
                                      <p:to>
                                        <p:strVal val="visible"/>
                                      </p:to>
                                    </p:set>
                                    <p:anim calcmode="lin" valueType="num">
                                      <p:cBhvr>
                                        <p:cTn id="137" dur="500" fill="hold"/>
                                        <p:tgtEl>
                                          <p:spTgt spid="704523"/>
                                        </p:tgtEl>
                                        <p:attrNameLst>
                                          <p:attrName>ppt_w</p:attrName>
                                        </p:attrNameLst>
                                      </p:cBhvr>
                                      <p:tavLst>
                                        <p:tav tm="0">
                                          <p:val>
                                            <p:fltVal val="0"/>
                                          </p:val>
                                        </p:tav>
                                        <p:tav tm="100000">
                                          <p:val>
                                            <p:strVal val="#ppt_w"/>
                                          </p:val>
                                        </p:tav>
                                      </p:tavLst>
                                    </p:anim>
                                    <p:anim calcmode="lin" valueType="num">
                                      <p:cBhvr>
                                        <p:cTn id="138" dur="500" fill="hold"/>
                                        <p:tgtEl>
                                          <p:spTgt spid="704523"/>
                                        </p:tgtEl>
                                        <p:attrNameLst>
                                          <p:attrName>ppt_h</p:attrName>
                                        </p:attrNameLst>
                                      </p:cBhvr>
                                      <p:tavLst>
                                        <p:tav tm="0">
                                          <p:val>
                                            <p:fltVal val="0"/>
                                          </p:val>
                                        </p:tav>
                                        <p:tav tm="100000">
                                          <p:val>
                                            <p:strVal val="#ppt_h"/>
                                          </p:val>
                                        </p:tav>
                                      </p:tavLst>
                                    </p:anim>
                                    <p:animEffect transition="in" filter="fade">
                                      <p:cBhvr>
                                        <p:cTn id="139" dur="500"/>
                                        <p:tgtEl>
                                          <p:spTgt spid="704523"/>
                                        </p:tgtEl>
                                      </p:cBhvr>
                                    </p:animEffect>
                                  </p:childTnLst>
                                </p:cTn>
                              </p:par>
                            </p:childTnLst>
                          </p:cTn>
                        </p:par>
                        <p:par>
                          <p:cTn id="140" fill="hold" nodeType="afterGroup">
                            <p:stCondLst>
                              <p:cond delay="2500"/>
                            </p:stCondLst>
                            <p:childTnLst>
                              <p:par>
                                <p:cTn id="141" presetID="53" presetClass="entr" presetSubtype="0" fill="hold" grpId="0" nodeType="afterEffect">
                                  <p:stCondLst>
                                    <p:cond delay="0"/>
                                  </p:stCondLst>
                                  <p:childTnLst>
                                    <p:set>
                                      <p:cBhvr>
                                        <p:cTn id="142" dur="1" fill="hold">
                                          <p:stCondLst>
                                            <p:cond delay="0"/>
                                          </p:stCondLst>
                                        </p:cTn>
                                        <p:tgtEl>
                                          <p:spTgt spid="704525"/>
                                        </p:tgtEl>
                                        <p:attrNameLst>
                                          <p:attrName>style.visibility</p:attrName>
                                        </p:attrNameLst>
                                      </p:cBhvr>
                                      <p:to>
                                        <p:strVal val="visible"/>
                                      </p:to>
                                    </p:set>
                                    <p:anim calcmode="lin" valueType="num">
                                      <p:cBhvr>
                                        <p:cTn id="143" dur="500" fill="hold"/>
                                        <p:tgtEl>
                                          <p:spTgt spid="704525"/>
                                        </p:tgtEl>
                                        <p:attrNameLst>
                                          <p:attrName>ppt_w</p:attrName>
                                        </p:attrNameLst>
                                      </p:cBhvr>
                                      <p:tavLst>
                                        <p:tav tm="0">
                                          <p:val>
                                            <p:fltVal val="0"/>
                                          </p:val>
                                        </p:tav>
                                        <p:tav tm="100000">
                                          <p:val>
                                            <p:strVal val="#ppt_w"/>
                                          </p:val>
                                        </p:tav>
                                      </p:tavLst>
                                    </p:anim>
                                    <p:anim calcmode="lin" valueType="num">
                                      <p:cBhvr>
                                        <p:cTn id="144" dur="500" fill="hold"/>
                                        <p:tgtEl>
                                          <p:spTgt spid="704525"/>
                                        </p:tgtEl>
                                        <p:attrNameLst>
                                          <p:attrName>ppt_h</p:attrName>
                                        </p:attrNameLst>
                                      </p:cBhvr>
                                      <p:tavLst>
                                        <p:tav tm="0">
                                          <p:val>
                                            <p:fltVal val="0"/>
                                          </p:val>
                                        </p:tav>
                                        <p:tav tm="100000">
                                          <p:val>
                                            <p:strVal val="#ppt_h"/>
                                          </p:val>
                                        </p:tav>
                                      </p:tavLst>
                                    </p:anim>
                                    <p:animEffect transition="in" filter="fade">
                                      <p:cBhvr>
                                        <p:cTn id="145" dur="500"/>
                                        <p:tgtEl>
                                          <p:spTgt spid="704525"/>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53" presetClass="entr" presetSubtype="0" fill="hold" nodeType="clickEffect">
                                  <p:stCondLst>
                                    <p:cond delay="0"/>
                                  </p:stCondLst>
                                  <p:childTnLst>
                                    <p:set>
                                      <p:cBhvr>
                                        <p:cTn id="149" dur="1" fill="hold">
                                          <p:stCondLst>
                                            <p:cond delay="0"/>
                                          </p:stCondLst>
                                        </p:cTn>
                                        <p:tgtEl>
                                          <p:spTgt spid="704555"/>
                                        </p:tgtEl>
                                        <p:attrNameLst>
                                          <p:attrName>style.visibility</p:attrName>
                                        </p:attrNameLst>
                                      </p:cBhvr>
                                      <p:to>
                                        <p:strVal val="visible"/>
                                      </p:to>
                                    </p:set>
                                    <p:anim calcmode="lin" valueType="num">
                                      <p:cBhvr>
                                        <p:cTn id="150" dur="500" fill="hold"/>
                                        <p:tgtEl>
                                          <p:spTgt spid="704555"/>
                                        </p:tgtEl>
                                        <p:attrNameLst>
                                          <p:attrName>ppt_w</p:attrName>
                                        </p:attrNameLst>
                                      </p:cBhvr>
                                      <p:tavLst>
                                        <p:tav tm="0">
                                          <p:val>
                                            <p:fltVal val="0"/>
                                          </p:val>
                                        </p:tav>
                                        <p:tav tm="100000">
                                          <p:val>
                                            <p:strVal val="#ppt_w"/>
                                          </p:val>
                                        </p:tav>
                                      </p:tavLst>
                                    </p:anim>
                                    <p:anim calcmode="lin" valueType="num">
                                      <p:cBhvr>
                                        <p:cTn id="151" dur="500" fill="hold"/>
                                        <p:tgtEl>
                                          <p:spTgt spid="704555"/>
                                        </p:tgtEl>
                                        <p:attrNameLst>
                                          <p:attrName>ppt_h</p:attrName>
                                        </p:attrNameLst>
                                      </p:cBhvr>
                                      <p:tavLst>
                                        <p:tav tm="0">
                                          <p:val>
                                            <p:fltVal val="0"/>
                                          </p:val>
                                        </p:tav>
                                        <p:tav tm="100000">
                                          <p:val>
                                            <p:strVal val="#ppt_h"/>
                                          </p:val>
                                        </p:tav>
                                      </p:tavLst>
                                    </p:anim>
                                    <p:animEffect transition="in" filter="fade">
                                      <p:cBhvr>
                                        <p:cTn id="152" dur="500"/>
                                        <p:tgtEl>
                                          <p:spTgt spid="704555"/>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53" presetClass="entr" presetSubtype="0" fill="hold" nodeType="clickEffect">
                                  <p:stCondLst>
                                    <p:cond delay="0"/>
                                  </p:stCondLst>
                                  <p:childTnLst>
                                    <p:set>
                                      <p:cBhvr>
                                        <p:cTn id="156" dur="1" fill="hold">
                                          <p:stCondLst>
                                            <p:cond delay="0"/>
                                          </p:stCondLst>
                                        </p:cTn>
                                        <p:tgtEl>
                                          <p:spTgt spid="704535"/>
                                        </p:tgtEl>
                                        <p:attrNameLst>
                                          <p:attrName>style.visibility</p:attrName>
                                        </p:attrNameLst>
                                      </p:cBhvr>
                                      <p:to>
                                        <p:strVal val="visible"/>
                                      </p:to>
                                    </p:set>
                                    <p:anim calcmode="lin" valueType="num">
                                      <p:cBhvr>
                                        <p:cTn id="157" dur="500" fill="hold"/>
                                        <p:tgtEl>
                                          <p:spTgt spid="704535"/>
                                        </p:tgtEl>
                                        <p:attrNameLst>
                                          <p:attrName>ppt_w</p:attrName>
                                        </p:attrNameLst>
                                      </p:cBhvr>
                                      <p:tavLst>
                                        <p:tav tm="0">
                                          <p:val>
                                            <p:fltVal val="0"/>
                                          </p:val>
                                        </p:tav>
                                        <p:tav tm="100000">
                                          <p:val>
                                            <p:strVal val="#ppt_w"/>
                                          </p:val>
                                        </p:tav>
                                      </p:tavLst>
                                    </p:anim>
                                    <p:anim calcmode="lin" valueType="num">
                                      <p:cBhvr>
                                        <p:cTn id="158" dur="500" fill="hold"/>
                                        <p:tgtEl>
                                          <p:spTgt spid="704535"/>
                                        </p:tgtEl>
                                        <p:attrNameLst>
                                          <p:attrName>ppt_h</p:attrName>
                                        </p:attrNameLst>
                                      </p:cBhvr>
                                      <p:tavLst>
                                        <p:tav tm="0">
                                          <p:val>
                                            <p:fltVal val="0"/>
                                          </p:val>
                                        </p:tav>
                                        <p:tav tm="100000">
                                          <p:val>
                                            <p:strVal val="#ppt_h"/>
                                          </p:val>
                                        </p:tav>
                                      </p:tavLst>
                                    </p:anim>
                                    <p:animEffect transition="in" filter="fade">
                                      <p:cBhvr>
                                        <p:cTn id="159" dur="500"/>
                                        <p:tgtEl>
                                          <p:spTgt spid="704535"/>
                                        </p:tgtEl>
                                      </p:cBhvr>
                                    </p:animEffect>
                                  </p:childTnLst>
                                </p:cTn>
                              </p:par>
                            </p:childTnLst>
                          </p:cTn>
                        </p:par>
                        <p:par>
                          <p:cTn id="160" fill="hold" nodeType="afterGroup">
                            <p:stCondLst>
                              <p:cond delay="500"/>
                            </p:stCondLst>
                            <p:childTnLst>
                              <p:par>
                                <p:cTn id="161" presetID="53" presetClass="entr" presetSubtype="0" fill="hold" nodeType="afterEffect">
                                  <p:stCondLst>
                                    <p:cond delay="0"/>
                                  </p:stCondLst>
                                  <p:childTnLst>
                                    <p:set>
                                      <p:cBhvr>
                                        <p:cTn id="162" dur="1" fill="hold">
                                          <p:stCondLst>
                                            <p:cond delay="0"/>
                                          </p:stCondLst>
                                        </p:cTn>
                                        <p:tgtEl>
                                          <p:spTgt spid="704536"/>
                                        </p:tgtEl>
                                        <p:attrNameLst>
                                          <p:attrName>style.visibility</p:attrName>
                                        </p:attrNameLst>
                                      </p:cBhvr>
                                      <p:to>
                                        <p:strVal val="visible"/>
                                      </p:to>
                                    </p:set>
                                    <p:anim calcmode="lin" valueType="num">
                                      <p:cBhvr>
                                        <p:cTn id="163" dur="500" fill="hold"/>
                                        <p:tgtEl>
                                          <p:spTgt spid="704536"/>
                                        </p:tgtEl>
                                        <p:attrNameLst>
                                          <p:attrName>ppt_w</p:attrName>
                                        </p:attrNameLst>
                                      </p:cBhvr>
                                      <p:tavLst>
                                        <p:tav tm="0">
                                          <p:val>
                                            <p:fltVal val="0"/>
                                          </p:val>
                                        </p:tav>
                                        <p:tav tm="100000">
                                          <p:val>
                                            <p:strVal val="#ppt_w"/>
                                          </p:val>
                                        </p:tav>
                                      </p:tavLst>
                                    </p:anim>
                                    <p:anim calcmode="lin" valueType="num">
                                      <p:cBhvr>
                                        <p:cTn id="164" dur="500" fill="hold"/>
                                        <p:tgtEl>
                                          <p:spTgt spid="704536"/>
                                        </p:tgtEl>
                                        <p:attrNameLst>
                                          <p:attrName>ppt_h</p:attrName>
                                        </p:attrNameLst>
                                      </p:cBhvr>
                                      <p:tavLst>
                                        <p:tav tm="0">
                                          <p:val>
                                            <p:fltVal val="0"/>
                                          </p:val>
                                        </p:tav>
                                        <p:tav tm="100000">
                                          <p:val>
                                            <p:strVal val="#ppt_h"/>
                                          </p:val>
                                        </p:tav>
                                      </p:tavLst>
                                    </p:anim>
                                    <p:animEffect transition="in" filter="fade">
                                      <p:cBhvr>
                                        <p:cTn id="165" dur="500"/>
                                        <p:tgtEl>
                                          <p:spTgt spid="704536"/>
                                        </p:tgtEl>
                                      </p:cBhvr>
                                    </p:animEffect>
                                  </p:childTnLst>
                                </p:cTn>
                              </p:par>
                            </p:childTnLst>
                          </p:cTn>
                        </p:par>
                        <p:par>
                          <p:cTn id="166" fill="hold" nodeType="afterGroup">
                            <p:stCondLst>
                              <p:cond delay="1000"/>
                            </p:stCondLst>
                            <p:childTnLst>
                              <p:par>
                                <p:cTn id="167" presetID="53" presetClass="entr" presetSubtype="0" fill="hold" grpId="0" nodeType="afterEffect">
                                  <p:stCondLst>
                                    <p:cond delay="0"/>
                                  </p:stCondLst>
                                  <p:childTnLst>
                                    <p:set>
                                      <p:cBhvr>
                                        <p:cTn id="168" dur="1" fill="hold">
                                          <p:stCondLst>
                                            <p:cond delay="0"/>
                                          </p:stCondLst>
                                        </p:cTn>
                                        <p:tgtEl>
                                          <p:spTgt spid="704533"/>
                                        </p:tgtEl>
                                        <p:attrNameLst>
                                          <p:attrName>style.visibility</p:attrName>
                                        </p:attrNameLst>
                                      </p:cBhvr>
                                      <p:to>
                                        <p:strVal val="visible"/>
                                      </p:to>
                                    </p:set>
                                    <p:anim calcmode="lin" valueType="num">
                                      <p:cBhvr>
                                        <p:cTn id="169" dur="500" fill="hold"/>
                                        <p:tgtEl>
                                          <p:spTgt spid="704533"/>
                                        </p:tgtEl>
                                        <p:attrNameLst>
                                          <p:attrName>ppt_w</p:attrName>
                                        </p:attrNameLst>
                                      </p:cBhvr>
                                      <p:tavLst>
                                        <p:tav tm="0">
                                          <p:val>
                                            <p:fltVal val="0"/>
                                          </p:val>
                                        </p:tav>
                                        <p:tav tm="100000">
                                          <p:val>
                                            <p:strVal val="#ppt_w"/>
                                          </p:val>
                                        </p:tav>
                                      </p:tavLst>
                                    </p:anim>
                                    <p:anim calcmode="lin" valueType="num">
                                      <p:cBhvr>
                                        <p:cTn id="170" dur="500" fill="hold"/>
                                        <p:tgtEl>
                                          <p:spTgt spid="704533"/>
                                        </p:tgtEl>
                                        <p:attrNameLst>
                                          <p:attrName>ppt_h</p:attrName>
                                        </p:attrNameLst>
                                      </p:cBhvr>
                                      <p:tavLst>
                                        <p:tav tm="0">
                                          <p:val>
                                            <p:fltVal val="0"/>
                                          </p:val>
                                        </p:tav>
                                        <p:tav tm="100000">
                                          <p:val>
                                            <p:strVal val="#ppt_h"/>
                                          </p:val>
                                        </p:tav>
                                      </p:tavLst>
                                    </p:anim>
                                    <p:animEffect transition="in" filter="fade">
                                      <p:cBhvr>
                                        <p:cTn id="171" dur="500"/>
                                        <p:tgtEl>
                                          <p:spTgt spid="704533"/>
                                        </p:tgtEl>
                                      </p:cBhvr>
                                    </p:animEffect>
                                  </p:childTnLst>
                                </p:cTn>
                              </p:par>
                            </p:childTnLst>
                          </p:cTn>
                        </p:par>
                        <p:par>
                          <p:cTn id="172" fill="hold" nodeType="afterGroup">
                            <p:stCondLst>
                              <p:cond delay="1500"/>
                            </p:stCondLst>
                            <p:childTnLst>
                              <p:par>
                                <p:cTn id="173" presetID="53" presetClass="entr" presetSubtype="0" fill="hold" grpId="0" nodeType="afterEffect">
                                  <p:stCondLst>
                                    <p:cond delay="0"/>
                                  </p:stCondLst>
                                  <p:childTnLst>
                                    <p:set>
                                      <p:cBhvr>
                                        <p:cTn id="174" dur="1" fill="hold">
                                          <p:stCondLst>
                                            <p:cond delay="0"/>
                                          </p:stCondLst>
                                        </p:cTn>
                                        <p:tgtEl>
                                          <p:spTgt spid="704534"/>
                                        </p:tgtEl>
                                        <p:attrNameLst>
                                          <p:attrName>style.visibility</p:attrName>
                                        </p:attrNameLst>
                                      </p:cBhvr>
                                      <p:to>
                                        <p:strVal val="visible"/>
                                      </p:to>
                                    </p:set>
                                    <p:anim calcmode="lin" valueType="num">
                                      <p:cBhvr>
                                        <p:cTn id="175" dur="500" fill="hold"/>
                                        <p:tgtEl>
                                          <p:spTgt spid="704534"/>
                                        </p:tgtEl>
                                        <p:attrNameLst>
                                          <p:attrName>ppt_w</p:attrName>
                                        </p:attrNameLst>
                                      </p:cBhvr>
                                      <p:tavLst>
                                        <p:tav tm="0">
                                          <p:val>
                                            <p:fltVal val="0"/>
                                          </p:val>
                                        </p:tav>
                                        <p:tav tm="100000">
                                          <p:val>
                                            <p:strVal val="#ppt_w"/>
                                          </p:val>
                                        </p:tav>
                                      </p:tavLst>
                                    </p:anim>
                                    <p:anim calcmode="lin" valueType="num">
                                      <p:cBhvr>
                                        <p:cTn id="176" dur="500" fill="hold"/>
                                        <p:tgtEl>
                                          <p:spTgt spid="704534"/>
                                        </p:tgtEl>
                                        <p:attrNameLst>
                                          <p:attrName>ppt_h</p:attrName>
                                        </p:attrNameLst>
                                      </p:cBhvr>
                                      <p:tavLst>
                                        <p:tav tm="0">
                                          <p:val>
                                            <p:fltVal val="0"/>
                                          </p:val>
                                        </p:tav>
                                        <p:tav tm="100000">
                                          <p:val>
                                            <p:strVal val="#ppt_h"/>
                                          </p:val>
                                        </p:tav>
                                      </p:tavLst>
                                    </p:anim>
                                    <p:animEffect transition="in" filter="fade">
                                      <p:cBhvr>
                                        <p:cTn id="177" dur="500"/>
                                        <p:tgtEl>
                                          <p:spTgt spid="704534"/>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53" presetClass="entr" presetSubtype="0" fill="hold" nodeType="clickEffect">
                                  <p:stCondLst>
                                    <p:cond delay="0"/>
                                  </p:stCondLst>
                                  <p:childTnLst>
                                    <p:set>
                                      <p:cBhvr>
                                        <p:cTn id="181" dur="1" fill="hold">
                                          <p:stCondLst>
                                            <p:cond delay="0"/>
                                          </p:stCondLst>
                                        </p:cTn>
                                        <p:tgtEl>
                                          <p:spTgt spid="704538"/>
                                        </p:tgtEl>
                                        <p:attrNameLst>
                                          <p:attrName>style.visibility</p:attrName>
                                        </p:attrNameLst>
                                      </p:cBhvr>
                                      <p:to>
                                        <p:strVal val="visible"/>
                                      </p:to>
                                    </p:set>
                                    <p:anim calcmode="lin" valueType="num">
                                      <p:cBhvr>
                                        <p:cTn id="182" dur="500" fill="hold"/>
                                        <p:tgtEl>
                                          <p:spTgt spid="704538"/>
                                        </p:tgtEl>
                                        <p:attrNameLst>
                                          <p:attrName>ppt_w</p:attrName>
                                        </p:attrNameLst>
                                      </p:cBhvr>
                                      <p:tavLst>
                                        <p:tav tm="0">
                                          <p:val>
                                            <p:fltVal val="0"/>
                                          </p:val>
                                        </p:tav>
                                        <p:tav tm="100000">
                                          <p:val>
                                            <p:strVal val="#ppt_w"/>
                                          </p:val>
                                        </p:tav>
                                      </p:tavLst>
                                    </p:anim>
                                    <p:anim calcmode="lin" valueType="num">
                                      <p:cBhvr>
                                        <p:cTn id="183" dur="500" fill="hold"/>
                                        <p:tgtEl>
                                          <p:spTgt spid="704538"/>
                                        </p:tgtEl>
                                        <p:attrNameLst>
                                          <p:attrName>ppt_h</p:attrName>
                                        </p:attrNameLst>
                                      </p:cBhvr>
                                      <p:tavLst>
                                        <p:tav tm="0">
                                          <p:val>
                                            <p:fltVal val="0"/>
                                          </p:val>
                                        </p:tav>
                                        <p:tav tm="100000">
                                          <p:val>
                                            <p:strVal val="#ppt_h"/>
                                          </p:val>
                                        </p:tav>
                                      </p:tavLst>
                                    </p:anim>
                                    <p:animEffect transition="in" filter="fade">
                                      <p:cBhvr>
                                        <p:cTn id="184" dur="500"/>
                                        <p:tgtEl>
                                          <p:spTgt spid="704538"/>
                                        </p:tgtEl>
                                      </p:cBhvr>
                                    </p:animEffect>
                                  </p:childTnLst>
                                </p:cTn>
                              </p:par>
                            </p:childTnLst>
                          </p:cTn>
                        </p:par>
                        <p:par>
                          <p:cTn id="185" fill="hold" nodeType="afterGroup">
                            <p:stCondLst>
                              <p:cond delay="500"/>
                            </p:stCondLst>
                            <p:childTnLst>
                              <p:par>
                                <p:cTn id="186" presetID="53" presetClass="entr" presetSubtype="0" fill="hold" grpId="0" nodeType="afterEffect">
                                  <p:stCondLst>
                                    <p:cond delay="0"/>
                                  </p:stCondLst>
                                  <p:childTnLst>
                                    <p:set>
                                      <p:cBhvr>
                                        <p:cTn id="187" dur="1" fill="hold">
                                          <p:stCondLst>
                                            <p:cond delay="0"/>
                                          </p:stCondLst>
                                        </p:cTn>
                                        <p:tgtEl>
                                          <p:spTgt spid="704537"/>
                                        </p:tgtEl>
                                        <p:attrNameLst>
                                          <p:attrName>style.visibility</p:attrName>
                                        </p:attrNameLst>
                                      </p:cBhvr>
                                      <p:to>
                                        <p:strVal val="visible"/>
                                      </p:to>
                                    </p:set>
                                    <p:anim calcmode="lin" valueType="num">
                                      <p:cBhvr>
                                        <p:cTn id="188" dur="500" fill="hold"/>
                                        <p:tgtEl>
                                          <p:spTgt spid="704537"/>
                                        </p:tgtEl>
                                        <p:attrNameLst>
                                          <p:attrName>ppt_w</p:attrName>
                                        </p:attrNameLst>
                                      </p:cBhvr>
                                      <p:tavLst>
                                        <p:tav tm="0">
                                          <p:val>
                                            <p:fltVal val="0"/>
                                          </p:val>
                                        </p:tav>
                                        <p:tav tm="100000">
                                          <p:val>
                                            <p:strVal val="#ppt_w"/>
                                          </p:val>
                                        </p:tav>
                                      </p:tavLst>
                                    </p:anim>
                                    <p:anim calcmode="lin" valueType="num">
                                      <p:cBhvr>
                                        <p:cTn id="189" dur="500" fill="hold"/>
                                        <p:tgtEl>
                                          <p:spTgt spid="704537"/>
                                        </p:tgtEl>
                                        <p:attrNameLst>
                                          <p:attrName>ppt_h</p:attrName>
                                        </p:attrNameLst>
                                      </p:cBhvr>
                                      <p:tavLst>
                                        <p:tav tm="0">
                                          <p:val>
                                            <p:fltVal val="0"/>
                                          </p:val>
                                        </p:tav>
                                        <p:tav tm="100000">
                                          <p:val>
                                            <p:strVal val="#ppt_h"/>
                                          </p:val>
                                        </p:tav>
                                      </p:tavLst>
                                    </p:anim>
                                    <p:animEffect transition="in" filter="fade">
                                      <p:cBhvr>
                                        <p:cTn id="190" dur="500"/>
                                        <p:tgtEl>
                                          <p:spTgt spid="704537"/>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53" presetClass="entr" presetSubtype="0" fill="hold" nodeType="clickEffect">
                                  <p:stCondLst>
                                    <p:cond delay="0"/>
                                  </p:stCondLst>
                                  <p:childTnLst>
                                    <p:set>
                                      <p:cBhvr>
                                        <p:cTn id="194" dur="1" fill="hold">
                                          <p:stCondLst>
                                            <p:cond delay="0"/>
                                          </p:stCondLst>
                                        </p:cTn>
                                        <p:tgtEl>
                                          <p:spTgt spid="704556"/>
                                        </p:tgtEl>
                                        <p:attrNameLst>
                                          <p:attrName>style.visibility</p:attrName>
                                        </p:attrNameLst>
                                      </p:cBhvr>
                                      <p:to>
                                        <p:strVal val="visible"/>
                                      </p:to>
                                    </p:set>
                                    <p:anim calcmode="lin" valueType="num">
                                      <p:cBhvr>
                                        <p:cTn id="195" dur="500" fill="hold"/>
                                        <p:tgtEl>
                                          <p:spTgt spid="704556"/>
                                        </p:tgtEl>
                                        <p:attrNameLst>
                                          <p:attrName>ppt_w</p:attrName>
                                        </p:attrNameLst>
                                      </p:cBhvr>
                                      <p:tavLst>
                                        <p:tav tm="0">
                                          <p:val>
                                            <p:fltVal val="0"/>
                                          </p:val>
                                        </p:tav>
                                        <p:tav tm="100000">
                                          <p:val>
                                            <p:strVal val="#ppt_w"/>
                                          </p:val>
                                        </p:tav>
                                      </p:tavLst>
                                    </p:anim>
                                    <p:anim calcmode="lin" valueType="num">
                                      <p:cBhvr>
                                        <p:cTn id="196" dur="500" fill="hold"/>
                                        <p:tgtEl>
                                          <p:spTgt spid="704556"/>
                                        </p:tgtEl>
                                        <p:attrNameLst>
                                          <p:attrName>ppt_h</p:attrName>
                                        </p:attrNameLst>
                                      </p:cBhvr>
                                      <p:tavLst>
                                        <p:tav tm="0">
                                          <p:val>
                                            <p:fltVal val="0"/>
                                          </p:val>
                                        </p:tav>
                                        <p:tav tm="100000">
                                          <p:val>
                                            <p:strVal val="#ppt_h"/>
                                          </p:val>
                                        </p:tav>
                                      </p:tavLst>
                                    </p:anim>
                                    <p:animEffect transition="in" filter="fade">
                                      <p:cBhvr>
                                        <p:cTn id="197" dur="500"/>
                                        <p:tgtEl>
                                          <p:spTgt spid="704556"/>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53" presetClass="entr" presetSubtype="0" fill="hold" nodeType="clickEffect">
                                  <p:stCondLst>
                                    <p:cond delay="0"/>
                                  </p:stCondLst>
                                  <p:childTnLst>
                                    <p:set>
                                      <p:cBhvr>
                                        <p:cTn id="201" dur="1" fill="hold">
                                          <p:stCondLst>
                                            <p:cond delay="0"/>
                                          </p:stCondLst>
                                        </p:cTn>
                                        <p:tgtEl>
                                          <p:spTgt spid="704544"/>
                                        </p:tgtEl>
                                        <p:attrNameLst>
                                          <p:attrName>style.visibility</p:attrName>
                                        </p:attrNameLst>
                                      </p:cBhvr>
                                      <p:to>
                                        <p:strVal val="visible"/>
                                      </p:to>
                                    </p:set>
                                    <p:anim calcmode="lin" valueType="num">
                                      <p:cBhvr>
                                        <p:cTn id="202" dur="500" fill="hold"/>
                                        <p:tgtEl>
                                          <p:spTgt spid="704544"/>
                                        </p:tgtEl>
                                        <p:attrNameLst>
                                          <p:attrName>ppt_w</p:attrName>
                                        </p:attrNameLst>
                                      </p:cBhvr>
                                      <p:tavLst>
                                        <p:tav tm="0">
                                          <p:val>
                                            <p:fltVal val="0"/>
                                          </p:val>
                                        </p:tav>
                                        <p:tav tm="100000">
                                          <p:val>
                                            <p:strVal val="#ppt_w"/>
                                          </p:val>
                                        </p:tav>
                                      </p:tavLst>
                                    </p:anim>
                                    <p:anim calcmode="lin" valueType="num">
                                      <p:cBhvr>
                                        <p:cTn id="203" dur="500" fill="hold"/>
                                        <p:tgtEl>
                                          <p:spTgt spid="704544"/>
                                        </p:tgtEl>
                                        <p:attrNameLst>
                                          <p:attrName>ppt_h</p:attrName>
                                        </p:attrNameLst>
                                      </p:cBhvr>
                                      <p:tavLst>
                                        <p:tav tm="0">
                                          <p:val>
                                            <p:fltVal val="0"/>
                                          </p:val>
                                        </p:tav>
                                        <p:tav tm="100000">
                                          <p:val>
                                            <p:strVal val="#ppt_h"/>
                                          </p:val>
                                        </p:tav>
                                      </p:tavLst>
                                    </p:anim>
                                    <p:animEffect transition="in" filter="fade">
                                      <p:cBhvr>
                                        <p:cTn id="204" dur="500"/>
                                        <p:tgtEl>
                                          <p:spTgt spid="704544"/>
                                        </p:tgtEl>
                                      </p:cBhvr>
                                    </p:animEffect>
                                  </p:childTnLst>
                                </p:cTn>
                              </p:par>
                            </p:childTnLst>
                          </p:cTn>
                        </p:par>
                        <p:par>
                          <p:cTn id="205" fill="hold" nodeType="afterGroup">
                            <p:stCondLst>
                              <p:cond delay="500"/>
                            </p:stCondLst>
                            <p:childTnLst>
                              <p:par>
                                <p:cTn id="206" presetID="53" presetClass="entr" presetSubtype="0" fill="hold" nodeType="afterEffect">
                                  <p:stCondLst>
                                    <p:cond delay="0"/>
                                  </p:stCondLst>
                                  <p:childTnLst>
                                    <p:set>
                                      <p:cBhvr>
                                        <p:cTn id="207" dur="1" fill="hold">
                                          <p:stCondLst>
                                            <p:cond delay="0"/>
                                          </p:stCondLst>
                                        </p:cTn>
                                        <p:tgtEl>
                                          <p:spTgt spid="704545"/>
                                        </p:tgtEl>
                                        <p:attrNameLst>
                                          <p:attrName>style.visibility</p:attrName>
                                        </p:attrNameLst>
                                      </p:cBhvr>
                                      <p:to>
                                        <p:strVal val="visible"/>
                                      </p:to>
                                    </p:set>
                                    <p:anim calcmode="lin" valueType="num">
                                      <p:cBhvr>
                                        <p:cTn id="208" dur="500" fill="hold"/>
                                        <p:tgtEl>
                                          <p:spTgt spid="704545"/>
                                        </p:tgtEl>
                                        <p:attrNameLst>
                                          <p:attrName>ppt_w</p:attrName>
                                        </p:attrNameLst>
                                      </p:cBhvr>
                                      <p:tavLst>
                                        <p:tav tm="0">
                                          <p:val>
                                            <p:fltVal val="0"/>
                                          </p:val>
                                        </p:tav>
                                        <p:tav tm="100000">
                                          <p:val>
                                            <p:strVal val="#ppt_w"/>
                                          </p:val>
                                        </p:tav>
                                      </p:tavLst>
                                    </p:anim>
                                    <p:anim calcmode="lin" valueType="num">
                                      <p:cBhvr>
                                        <p:cTn id="209" dur="500" fill="hold"/>
                                        <p:tgtEl>
                                          <p:spTgt spid="704545"/>
                                        </p:tgtEl>
                                        <p:attrNameLst>
                                          <p:attrName>ppt_h</p:attrName>
                                        </p:attrNameLst>
                                      </p:cBhvr>
                                      <p:tavLst>
                                        <p:tav tm="0">
                                          <p:val>
                                            <p:fltVal val="0"/>
                                          </p:val>
                                        </p:tav>
                                        <p:tav tm="100000">
                                          <p:val>
                                            <p:strVal val="#ppt_h"/>
                                          </p:val>
                                        </p:tav>
                                      </p:tavLst>
                                    </p:anim>
                                    <p:animEffect transition="in" filter="fade">
                                      <p:cBhvr>
                                        <p:cTn id="210" dur="500"/>
                                        <p:tgtEl>
                                          <p:spTgt spid="704545"/>
                                        </p:tgtEl>
                                      </p:cBhvr>
                                    </p:animEffect>
                                  </p:childTnLst>
                                </p:cTn>
                              </p:par>
                            </p:childTnLst>
                          </p:cTn>
                        </p:par>
                        <p:par>
                          <p:cTn id="211" fill="hold" nodeType="afterGroup">
                            <p:stCondLst>
                              <p:cond delay="1000"/>
                            </p:stCondLst>
                            <p:childTnLst>
                              <p:par>
                                <p:cTn id="212" presetID="53" presetClass="entr" presetSubtype="0" fill="hold" nodeType="afterEffect">
                                  <p:stCondLst>
                                    <p:cond delay="0"/>
                                  </p:stCondLst>
                                  <p:childTnLst>
                                    <p:set>
                                      <p:cBhvr>
                                        <p:cTn id="213" dur="1" fill="hold">
                                          <p:stCondLst>
                                            <p:cond delay="0"/>
                                          </p:stCondLst>
                                        </p:cTn>
                                        <p:tgtEl>
                                          <p:spTgt spid="704546"/>
                                        </p:tgtEl>
                                        <p:attrNameLst>
                                          <p:attrName>style.visibility</p:attrName>
                                        </p:attrNameLst>
                                      </p:cBhvr>
                                      <p:to>
                                        <p:strVal val="visible"/>
                                      </p:to>
                                    </p:set>
                                    <p:anim calcmode="lin" valueType="num">
                                      <p:cBhvr>
                                        <p:cTn id="214" dur="500" fill="hold"/>
                                        <p:tgtEl>
                                          <p:spTgt spid="704546"/>
                                        </p:tgtEl>
                                        <p:attrNameLst>
                                          <p:attrName>ppt_w</p:attrName>
                                        </p:attrNameLst>
                                      </p:cBhvr>
                                      <p:tavLst>
                                        <p:tav tm="0">
                                          <p:val>
                                            <p:fltVal val="0"/>
                                          </p:val>
                                        </p:tav>
                                        <p:tav tm="100000">
                                          <p:val>
                                            <p:strVal val="#ppt_w"/>
                                          </p:val>
                                        </p:tav>
                                      </p:tavLst>
                                    </p:anim>
                                    <p:anim calcmode="lin" valueType="num">
                                      <p:cBhvr>
                                        <p:cTn id="215" dur="500" fill="hold"/>
                                        <p:tgtEl>
                                          <p:spTgt spid="704546"/>
                                        </p:tgtEl>
                                        <p:attrNameLst>
                                          <p:attrName>ppt_h</p:attrName>
                                        </p:attrNameLst>
                                      </p:cBhvr>
                                      <p:tavLst>
                                        <p:tav tm="0">
                                          <p:val>
                                            <p:fltVal val="0"/>
                                          </p:val>
                                        </p:tav>
                                        <p:tav tm="100000">
                                          <p:val>
                                            <p:strVal val="#ppt_h"/>
                                          </p:val>
                                        </p:tav>
                                      </p:tavLst>
                                    </p:anim>
                                    <p:animEffect transition="in" filter="fade">
                                      <p:cBhvr>
                                        <p:cTn id="216" dur="500"/>
                                        <p:tgtEl>
                                          <p:spTgt spid="704546"/>
                                        </p:tgtEl>
                                      </p:cBhvr>
                                    </p:animEffect>
                                  </p:childTnLst>
                                </p:cTn>
                              </p:par>
                            </p:childTnLst>
                          </p:cTn>
                        </p:par>
                        <p:par>
                          <p:cTn id="217" fill="hold" nodeType="afterGroup">
                            <p:stCondLst>
                              <p:cond delay="1500"/>
                            </p:stCondLst>
                            <p:childTnLst>
                              <p:par>
                                <p:cTn id="218" presetID="53" presetClass="entr" presetSubtype="0" fill="hold" grpId="0" nodeType="afterEffect">
                                  <p:stCondLst>
                                    <p:cond delay="0"/>
                                  </p:stCondLst>
                                  <p:childTnLst>
                                    <p:set>
                                      <p:cBhvr>
                                        <p:cTn id="219" dur="1" fill="hold">
                                          <p:stCondLst>
                                            <p:cond delay="0"/>
                                          </p:stCondLst>
                                        </p:cTn>
                                        <p:tgtEl>
                                          <p:spTgt spid="704542"/>
                                        </p:tgtEl>
                                        <p:attrNameLst>
                                          <p:attrName>style.visibility</p:attrName>
                                        </p:attrNameLst>
                                      </p:cBhvr>
                                      <p:to>
                                        <p:strVal val="visible"/>
                                      </p:to>
                                    </p:set>
                                    <p:anim calcmode="lin" valueType="num">
                                      <p:cBhvr>
                                        <p:cTn id="220" dur="500" fill="hold"/>
                                        <p:tgtEl>
                                          <p:spTgt spid="704542"/>
                                        </p:tgtEl>
                                        <p:attrNameLst>
                                          <p:attrName>ppt_w</p:attrName>
                                        </p:attrNameLst>
                                      </p:cBhvr>
                                      <p:tavLst>
                                        <p:tav tm="0">
                                          <p:val>
                                            <p:fltVal val="0"/>
                                          </p:val>
                                        </p:tav>
                                        <p:tav tm="100000">
                                          <p:val>
                                            <p:strVal val="#ppt_w"/>
                                          </p:val>
                                        </p:tav>
                                      </p:tavLst>
                                    </p:anim>
                                    <p:anim calcmode="lin" valueType="num">
                                      <p:cBhvr>
                                        <p:cTn id="221" dur="500" fill="hold"/>
                                        <p:tgtEl>
                                          <p:spTgt spid="704542"/>
                                        </p:tgtEl>
                                        <p:attrNameLst>
                                          <p:attrName>ppt_h</p:attrName>
                                        </p:attrNameLst>
                                      </p:cBhvr>
                                      <p:tavLst>
                                        <p:tav tm="0">
                                          <p:val>
                                            <p:fltVal val="0"/>
                                          </p:val>
                                        </p:tav>
                                        <p:tav tm="100000">
                                          <p:val>
                                            <p:strVal val="#ppt_h"/>
                                          </p:val>
                                        </p:tav>
                                      </p:tavLst>
                                    </p:anim>
                                    <p:animEffect transition="in" filter="fade">
                                      <p:cBhvr>
                                        <p:cTn id="222" dur="500"/>
                                        <p:tgtEl>
                                          <p:spTgt spid="704542"/>
                                        </p:tgtEl>
                                      </p:cBhvr>
                                    </p:animEffect>
                                  </p:childTnLst>
                                </p:cTn>
                              </p:par>
                            </p:childTnLst>
                          </p:cTn>
                        </p:par>
                        <p:par>
                          <p:cTn id="223" fill="hold" nodeType="afterGroup">
                            <p:stCondLst>
                              <p:cond delay="2000"/>
                            </p:stCondLst>
                            <p:childTnLst>
                              <p:par>
                                <p:cTn id="224" presetID="53" presetClass="entr" presetSubtype="0" fill="hold" grpId="0" nodeType="afterEffect">
                                  <p:stCondLst>
                                    <p:cond delay="0"/>
                                  </p:stCondLst>
                                  <p:childTnLst>
                                    <p:set>
                                      <p:cBhvr>
                                        <p:cTn id="225" dur="1" fill="hold">
                                          <p:stCondLst>
                                            <p:cond delay="0"/>
                                          </p:stCondLst>
                                        </p:cTn>
                                        <p:tgtEl>
                                          <p:spTgt spid="704541"/>
                                        </p:tgtEl>
                                        <p:attrNameLst>
                                          <p:attrName>style.visibility</p:attrName>
                                        </p:attrNameLst>
                                      </p:cBhvr>
                                      <p:to>
                                        <p:strVal val="visible"/>
                                      </p:to>
                                    </p:set>
                                    <p:anim calcmode="lin" valueType="num">
                                      <p:cBhvr>
                                        <p:cTn id="226" dur="500" fill="hold"/>
                                        <p:tgtEl>
                                          <p:spTgt spid="704541"/>
                                        </p:tgtEl>
                                        <p:attrNameLst>
                                          <p:attrName>ppt_w</p:attrName>
                                        </p:attrNameLst>
                                      </p:cBhvr>
                                      <p:tavLst>
                                        <p:tav tm="0">
                                          <p:val>
                                            <p:fltVal val="0"/>
                                          </p:val>
                                        </p:tav>
                                        <p:tav tm="100000">
                                          <p:val>
                                            <p:strVal val="#ppt_w"/>
                                          </p:val>
                                        </p:tav>
                                      </p:tavLst>
                                    </p:anim>
                                    <p:anim calcmode="lin" valueType="num">
                                      <p:cBhvr>
                                        <p:cTn id="227" dur="500" fill="hold"/>
                                        <p:tgtEl>
                                          <p:spTgt spid="704541"/>
                                        </p:tgtEl>
                                        <p:attrNameLst>
                                          <p:attrName>ppt_h</p:attrName>
                                        </p:attrNameLst>
                                      </p:cBhvr>
                                      <p:tavLst>
                                        <p:tav tm="0">
                                          <p:val>
                                            <p:fltVal val="0"/>
                                          </p:val>
                                        </p:tav>
                                        <p:tav tm="100000">
                                          <p:val>
                                            <p:strVal val="#ppt_h"/>
                                          </p:val>
                                        </p:tav>
                                      </p:tavLst>
                                    </p:anim>
                                    <p:animEffect transition="in" filter="fade">
                                      <p:cBhvr>
                                        <p:cTn id="228" dur="500"/>
                                        <p:tgtEl>
                                          <p:spTgt spid="704541"/>
                                        </p:tgtEl>
                                      </p:cBhvr>
                                    </p:animEffect>
                                  </p:childTnLst>
                                </p:cTn>
                              </p:par>
                            </p:childTnLst>
                          </p:cTn>
                        </p:par>
                        <p:par>
                          <p:cTn id="229" fill="hold" nodeType="afterGroup">
                            <p:stCondLst>
                              <p:cond delay="2500"/>
                            </p:stCondLst>
                            <p:childTnLst>
                              <p:par>
                                <p:cTn id="230" presetID="53" presetClass="entr" presetSubtype="0" fill="hold" grpId="0" nodeType="afterEffect">
                                  <p:stCondLst>
                                    <p:cond delay="0"/>
                                  </p:stCondLst>
                                  <p:childTnLst>
                                    <p:set>
                                      <p:cBhvr>
                                        <p:cTn id="231" dur="1" fill="hold">
                                          <p:stCondLst>
                                            <p:cond delay="0"/>
                                          </p:stCondLst>
                                        </p:cTn>
                                        <p:tgtEl>
                                          <p:spTgt spid="704543"/>
                                        </p:tgtEl>
                                        <p:attrNameLst>
                                          <p:attrName>style.visibility</p:attrName>
                                        </p:attrNameLst>
                                      </p:cBhvr>
                                      <p:to>
                                        <p:strVal val="visible"/>
                                      </p:to>
                                    </p:set>
                                    <p:anim calcmode="lin" valueType="num">
                                      <p:cBhvr>
                                        <p:cTn id="232" dur="500" fill="hold"/>
                                        <p:tgtEl>
                                          <p:spTgt spid="704543"/>
                                        </p:tgtEl>
                                        <p:attrNameLst>
                                          <p:attrName>ppt_w</p:attrName>
                                        </p:attrNameLst>
                                      </p:cBhvr>
                                      <p:tavLst>
                                        <p:tav tm="0">
                                          <p:val>
                                            <p:fltVal val="0"/>
                                          </p:val>
                                        </p:tav>
                                        <p:tav tm="100000">
                                          <p:val>
                                            <p:strVal val="#ppt_w"/>
                                          </p:val>
                                        </p:tav>
                                      </p:tavLst>
                                    </p:anim>
                                    <p:anim calcmode="lin" valueType="num">
                                      <p:cBhvr>
                                        <p:cTn id="233" dur="500" fill="hold"/>
                                        <p:tgtEl>
                                          <p:spTgt spid="704543"/>
                                        </p:tgtEl>
                                        <p:attrNameLst>
                                          <p:attrName>ppt_h</p:attrName>
                                        </p:attrNameLst>
                                      </p:cBhvr>
                                      <p:tavLst>
                                        <p:tav tm="0">
                                          <p:val>
                                            <p:fltVal val="0"/>
                                          </p:val>
                                        </p:tav>
                                        <p:tav tm="100000">
                                          <p:val>
                                            <p:strVal val="#ppt_h"/>
                                          </p:val>
                                        </p:tav>
                                      </p:tavLst>
                                    </p:anim>
                                    <p:animEffect transition="in" filter="fade">
                                      <p:cBhvr>
                                        <p:cTn id="234" dur="500"/>
                                        <p:tgtEl>
                                          <p:spTgt spid="704543"/>
                                        </p:tgtEl>
                                      </p:cBhvr>
                                    </p:animEffec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53" presetClass="entr" presetSubtype="0" fill="hold" nodeType="clickEffect">
                                  <p:stCondLst>
                                    <p:cond delay="0"/>
                                  </p:stCondLst>
                                  <p:childTnLst>
                                    <p:set>
                                      <p:cBhvr>
                                        <p:cTn id="238" dur="1" fill="hold">
                                          <p:stCondLst>
                                            <p:cond delay="0"/>
                                          </p:stCondLst>
                                        </p:cTn>
                                        <p:tgtEl>
                                          <p:spTgt spid="704557"/>
                                        </p:tgtEl>
                                        <p:attrNameLst>
                                          <p:attrName>style.visibility</p:attrName>
                                        </p:attrNameLst>
                                      </p:cBhvr>
                                      <p:to>
                                        <p:strVal val="visible"/>
                                      </p:to>
                                    </p:set>
                                    <p:anim calcmode="lin" valueType="num">
                                      <p:cBhvr>
                                        <p:cTn id="239" dur="500" fill="hold"/>
                                        <p:tgtEl>
                                          <p:spTgt spid="704557"/>
                                        </p:tgtEl>
                                        <p:attrNameLst>
                                          <p:attrName>ppt_w</p:attrName>
                                        </p:attrNameLst>
                                      </p:cBhvr>
                                      <p:tavLst>
                                        <p:tav tm="0">
                                          <p:val>
                                            <p:fltVal val="0"/>
                                          </p:val>
                                        </p:tav>
                                        <p:tav tm="100000">
                                          <p:val>
                                            <p:strVal val="#ppt_w"/>
                                          </p:val>
                                        </p:tav>
                                      </p:tavLst>
                                    </p:anim>
                                    <p:anim calcmode="lin" valueType="num">
                                      <p:cBhvr>
                                        <p:cTn id="240" dur="500" fill="hold"/>
                                        <p:tgtEl>
                                          <p:spTgt spid="704557"/>
                                        </p:tgtEl>
                                        <p:attrNameLst>
                                          <p:attrName>ppt_h</p:attrName>
                                        </p:attrNameLst>
                                      </p:cBhvr>
                                      <p:tavLst>
                                        <p:tav tm="0">
                                          <p:val>
                                            <p:fltVal val="0"/>
                                          </p:val>
                                        </p:tav>
                                        <p:tav tm="100000">
                                          <p:val>
                                            <p:strVal val="#ppt_h"/>
                                          </p:val>
                                        </p:tav>
                                      </p:tavLst>
                                    </p:anim>
                                    <p:animEffect transition="in" filter="fade">
                                      <p:cBhvr>
                                        <p:cTn id="241" dur="500"/>
                                        <p:tgtEl>
                                          <p:spTgt spid="704557"/>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53" presetClass="entr" presetSubtype="0" fill="hold" nodeType="clickEffect">
                                  <p:stCondLst>
                                    <p:cond delay="0"/>
                                  </p:stCondLst>
                                  <p:childTnLst>
                                    <p:set>
                                      <p:cBhvr>
                                        <p:cTn id="245" dur="1" fill="hold">
                                          <p:stCondLst>
                                            <p:cond delay="0"/>
                                          </p:stCondLst>
                                        </p:cTn>
                                        <p:tgtEl>
                                          <p:spTgt spid="704548"/>
                                        </p:tgtEl>
                                        <p:attrNameLst>
                                          <p:attrName>style.visibility</p:attrName>
                                        </p:attrNameLst>
                                      </p:cBhvr>
                                      <p:to>
                                        <p:strVal val="visible"/>
                                      </p:to>
                                    </p:set>
                                    <p:anim calcmode="lin" valueType="num">
                                      <p:cBhvr>
                                        <p:cTn id="246" dur="500" fill="hold"/>
                                        <p:tgtEl>
                                          <p:spTgt spid="704548"/>
                                        </p:tgtEl>
                                        <p:attrNameLst>
                                          <p:attrName>ppt_w</p:attrName>
                                        </p:attrNameLst>
                                      </p:cBhvr>
                                      <p:tavLst>
                                        <p:tav tm="0">
                                          <p:val>
                                            <p:fltVal val="0"/>
                                          </p:val>
                                        </p:tav>
                                        <p:tav tm="100000">
                                          <p:val>
                                            <p:strVal val="#ppt_w"/>
                                          </p:val>
                                        </p:tav>
                                      </p:tavLst>
                                    </p:anim>
                                    <p:anim calcmode="lin" valueType="num">
                                      <p:cBhvr>
                                        <p:cTn id="247" dur="500" fill="hold"/>
                                        <p:tgtEl>
                                          <p:spTgt spid="704548"/>
                                        </p:tgtEl>
                                        <p:attrNameLst>
                                          <p:attrName>ppt_h</p:attrName>
                                        </p:attrNameLst>
                                      </p:cBhvr>
                                      <p:tavLst>
                                        <p:tav tm="0">
                                          <p:val>
                                            <p:fltVal val="0"/>
                                          </p:val>
                                        </p:tav>
                                        <p:tav tm="100000">
                                          <p:val>
                                            <p:strVal val="#ppt_h"/>
                                          </p:val>
                                        </p:tav>
                                      </p:tavLst>
                                    </p:anim>
                                    <p:animEffect transition="in" filter="fade">
                                      <p:cBhvr>
                                        <p:cTn id="248" dur="500"/>
                                        <p:tgtEl>
                                          <p:spTgt spid="704548"/>
                                        </p:tgtEl>
                                      </p:cBhvr>
                                    </p:animEffect>
                                  </p:childTnLst>
                                </p:cTn>
                              </p:par>
                            </p:childTnLst>
                          </p:cTn>
                        </p:par>
                        <p:par>
                          <p:cTn id="249" fill="hold" nodeType="afterGroup">
                            <p:stCondLst>
                              <p:cond delay="500"/>
                            </p:stCondLst>
                            <p:childTnLst>
                              <p:par>
                                <p:cTn id="250" presetID="53" presetClass="entr" presetSubtype="0" fill="hold" grpId="0" nodeType="afterEffect">
                                  <p:stCondLst>
                                    <p:cond delay="0"/>
                                  </p:stCondLst>
                                  <p:childTnLst>
                                    <p:set>
                                      <p:cBhvr>
                                        <p:cTn id="251" dur="1" fill="hold">
                                          <p:stCondLst>
                                            <p:cond delay="0"/>
                                          </p:stCondLst>
                                        </p:cTn>
                                        <p:tgtEl>
                                          <p:spTgt spid="704547"/>
                                        </p:tgtEl>
                                        <p:attrNameLst>
                                          <p:attrName>style.visibility</p:attrName>
                                        </p:attrNameLst>
                                      </p:cBhvr>
                                      <p:to>
                                        <p:strVal val="visible"/>
                                      </p:to>
                                    </p:set>
                                    <p:anim calcmode="lin" valueType="num">
                                      <p:cBhvr>
                                        <p:cTn id="252" dur="500" fill="hold"/>
                                        <p:tgtEl>
                                          <p:spTgt spid="704547"/>
                                        </p:tgtEl>
                                        <p:attrNameLst>
                                          <p:attrName>ppt_w</p:attrName>
                                        </p:attrNameLst>
                                      </p:cBhvr>
                                      <p:tavLst>
                                        <p:tav tm="0">
                                          <p:val>
                                            <p:fltVal val="0"/>
                                          </p:val>
                                        </p:tav>
                                        <p:tav tm="100000">
                                          <p:val>
                                            <p:strVal val="#ppt_w"/>
                                          </p:val>
                                        </p:tav>
                                      </p:tavLst>
                                    </p:anim>
                                    <p:anim calcmode="lin" valueType="num">
                                      <p:cBhvr>
                                        <p:cTn id="253" dur="500" fill="hold"/>
                                        <p:tgtEl>
                                          <p:spTgt spid="704547"/>
                                        </p:tgtEl>
                                        <p:attrNameLst>
                                          <p:attrName>ppt_h</p:attrName>
                                        </p:attrNameLst>
                                      </p:cBhvr>
                                      <p:tavLst>
                                        <p:tav tm="0">
                                          <p:val>
                                            <p:fltVal val="0"/>
                                          </p:val>
                                        </p:tav>
                                        <p:tav tm="100000">
                                          <p:val>
                                            <p:strVal val="#ppt_h"/>
                                          </p:val>
                                        </p:tav>
                                      </p:tavLst>
                                    </p:anim>
                                    <p:animEffect transition="in" filter="fade">
                                      <p:cBhvr>
                                        <p:cTn id="254" dur="500"/>
                                        <p:tgtEl>
                                          <p:spTgt spid="704547"/>
                                        </p:tgtEl>
                                      </p:cBhvr>
                                    </p:animEffec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53" presetClass="entr" presetSubtype="0" fill="hold" nodeType="clickEffect">
                                  <p:stCondLst>
                                    <p:cond delay="0"/>
                                  </p:stCondLst>
                                  <p:childTnLst>
                                    <p:set>
                                      <p:cBhvr>
                                        <p:cTn id="258" dur="1" fill="hold">
                                          <p:stCondLst>
                                            <p:cond delay="0"/>
                                          </p:stCondLst>
                                        </p:cTn>
                                        <p:tgtEl>
                                          <p:spTgt spid="49"/>
                                        </p:tgtEl>
                                        <p:attrNameLst>
                                          <p:attrName>style.visibility</p:attrName>
                                        </p:attrNameLst>
                                      </p:cBhvr>
                                      <p:to>
                                        <p:strVal val="visible"/>
                                      </p:to>
                                    </p:set>
                                    <p:anim calcmode="lin" valueType="num">
                                      <p:cBhvr>
                                        <p:cTn id="259" dur="500" fill="hold"/>
                                        <p:tgtEl>
                                          <p:spTgt spid="49"/>
                                        </p:tgtEl>
                                        <p:attrNameLst>
                                          <p:attrName>ppt_w</p:attrName>
                                        </p:attrNameLst>
                                      </p:cBhvr>
                                      <p:tavLst>
                                        <p:tav tm="0">
                                          <p:val>
                                            <p:fltVal val="0"/>
                                          </p:val>
                                        </p:tav>
                                        <p:tav tm="100000">
                                          <p:val>
                                            <p:strVal val="#ppt_w"/>
                                          </p:val>
                                        </p:tav>
                                      </p:tavLst>
                                    </p:anim>
                                    <p:anim calcmode="lin" valueType="num">
                                      <p:cBhvr>
                                        <p:cTn id="260" dur="500" fill="hold"/>
                                        <p:tgtEl>
                                          <p:spTgt spid="49"/>
                                        </p:tgtEl>
                                        <p:attrNameLst>
                                          <p:attrName>ppt_h</p:attrName>
                                        </p:attrNameLst>
                                      </p:cBhvr>
                                      <p:tavLst>
                                        <p:tav tm="0">
                                          <p:val>
                                            <p:fltVal val="0"/>
                                          </p:val>
                                        </p:tav>
                                        <p:tav tm="100000">
                                          <p:val>
                                            <p:strVal val="#ppt_h"/>
                                          </p:val>
                                        </p:tav>
                                      </p:tavLst>
                                    </p:anim>
                                    <p:animEffect transition="in" filter="fade">
                                      <p:cBhvr>
                                        <p:cTn id="261" dur="500"/>
                                        <p:tgtEl>
                                          <p:spTgt spid="49"/>
                                        </p:tgtEl>
                                      </p:cBhvr>
                                    </p:animEffect>
                                  </p:childTnLst>
                                </p:cTn>
                              </p:par>
                            </p:childTnLst>
                          </p:cTn>
                        </p:par>
                      </p:childTnLst>
                    </p:cTn>
                  </p:par>
                  <p:par>
                    <p:cTn id="262" fill="hold" nodeType="clickPar">
                      <p:stCondLst>
                        <p:cond delay="indefinite"/>
                      </p:stCondLst>
                      <p:childTnLst>
                        <p:par>
                          <p:cTn id="263" fill="hold" nodeType="withGroup">
                            <p:stCondLst>
                              <p:cond delay="0"/>
                            </p:stCondLst>
                            <p:childTnLst>
                              <p:par>
                                <p:cTn id="264" presetID="53" presetClass="entr" presetSubtype="0" fill="hold" nodeType="clickEffect">
                                  <p:stCondLst>
                                    <p:cond delay="0"/>
                                  </p:stCondLst>
                                  <p:childTnLst>
                                    <p:set>
                                      <p:cBhvr>
                                        <p:cTn id="265" dur="1" fill="hold">
                                          <p:stCondLst>
                                            <p:cond delay="0"/>
                                          </p:stCondLst>
                                        </p:cTn>
                                        <p:tgtEl>
                                          <p:spTgt spid="704550"/>
                                        </p:tgtEl>
                                        <p:attrNameLst>
                                          <p:attrName>style.visibility</p:attrName>
                                        </p:attrNameLst>
                                      </p:cBhvr>
                                      <p:to>
                                        <p:strVal val="visible"/>
                                      </p:to>
                                    </p:set>
                                    <p:anim calcmode="lin" valueType="num">
                                      <p:cBhvr>
                                        <p:cTn id="266" dur="500" fill="hold"/>
                                        <p:tgtEl>
                                          <p:spTgt spid="704550"/>
                                        </p:tgtEl>
                                        <p:attrNameLst>
                                          <p:attrName>ppt_w</p:attrName>
                                        </p:attrNameLst>
                                      </p:cBhvr>
                                      <p:tavLst>
                                        <p:tav tm="0">
                                          <p:val>
                                            <p:fltVal val="0"/>
                                          </p:val>
                                        </p:tav>
                                        <p:tav tm="100000">
                                          <p:val>
                                            <p:strVal val="#ppt_w"/>
                                          </p:val>
                                        </p:tav>
                                      </p:tavLst>
                                    </p:anim>
                                    <p:anim calcmode="lin" valueType="num">
                                      <p:cBhvr>
                                        <p:cTn id="267" dur="500" fill="hold"/>
                                        <p:tgtEl>
                                          <p:spTgt spid="704550"/>
                                        </p:tgtEl>
                                        <p:attrNameLst>
                                          <p:attrName>ppt_h</p:attrName>
                                        </p:attrNameLst>
                                      </p:cBhvr>
                                      <p:tavLst>
                                        <p:tav tm="0">
                                          <p:val>
                                            <p:fltVal val="0"/>
                                          </p:val>
                                        </p:tav>
                                        <p:tav tm="100000">
                                          <p:val>
                                            <p:strVal val="#ppt_h"/>
                                          </p:val>
                                        </p:tav>
                                      </p:tavLst>
                                    </p:anim>
                                    <p:animEffect transition="in" filter="fade">
                                      <p:cBhvr>
                                        <p:cTn id="268" dur="500"/>
                                        <p:tgtEl>
                                          <p:spTgt spid="704550"/>
                                        </p:tgtEl>
                                      </p:cBhvr>
                                    </p:animEffect>
                                  </p:childTnLst>
                                </p:cTn>
                              </p:par>
                            </p:childTnLst>
                          </p:cTn>
                        </p:par>
                        <p:par>
                          <p:cTn id="269" fill="hold" nodeType="afterGroup">
                            <p:stCondLst>
                              <p:cond delay="500"/>
                            </p:stCondLst>
                            <p:childTnLst>
                              <p:par>
                                <p:cTn id="270" presetID="53" presetClass="entr" presetSubtype="0" fill="hold" grpId="0" nodeType="afterEffect">
                                  <p:stCondLst>
                                    <p:cond delay="0"/>
                                  </p:stCondLst>
                                  <p:childTnLst>
                                    <p:set>
                                      <p:cBhvr>
                                        <p:cTn id="271" dur="1" fill="hold">
                                          <p:stCondLst>
                                            <p:cond delay="0"/>
                                          </p:stCondLst>
                                        </p:cTn>
                                        <p:tgtEl>
                                          <p:spTgt spid="704549"/>
                                        </p:tgtEl>
                                        <p:attrNameLst>
                                          <p:attrName>style.visibility</p:attrName>
                                        </p:attrNameLst>
                                      </p:cBhvr>
                                      <p:to>
                                        <p:strVal val="visible"/>
                                      </p:to>
                                    </p:set>
                                    <p:anim calcmode="lin" valueType="num">
                                      <p:cBhvr>
                                        <p:cTn id="272" dur="500" fill="hold"/>
                                        <p:tgtEl>
                                          <p:spTgt spid="704549"/>
                                        </p:tgtEl>
                                        <p:attrNameLst>
                                          <p:attrName>ppt_w</p:attrName>
                                        </p:attrNameLst>
                                      </p:cBhvr>
                                      <p:tavLst>
                                        <p:tav tm="0">
                                          <p:val>
                                            <p:fltVal val="0"/>
                                          </p:val>
                                        </p:tav>
                                        <p:tav tm="100000">
                                          <p:val>
                                            <p:strVal val="#ppt_w"/>
                                          </p:val>
                                        </p:tav>
                                      </p:tavLst>
                                    </p:anim>
                                    <p:anim calcmode="lin" valueType="num">
                                      <p:cBhvr>
                                        <p:cTn id="273" dur="500" fill="hold"/>
                                        <p:tgtEl>
                                          <p:spTgt spid="704549"/>
                                        </p:tgtEl>
                                        <p:attrNameLst>
                                          <p:attrName>ppt_h</p:attrName>
                                        </p:attrNameLst>
                                      </p:cBhvr>
                                      <p:tavLst>
                                        <p:tav tm="0">
                                          <p:val>
                                            <p:fltVal val="0"/>
                                          </p:val>
                                        </p:tav>
                                        <p:tav tm="100000">
                                          <p:val>
                                            <p:strVal val="#ppt_h"/>
                                          </p:val>
                                        </p:tav>
                                      </p:tavLst>
                                    </p:anim>
                                    <p:animEffect transition="in" filter="fade">
                                      <p:cBhvr>
                                        <p:cTn id="274" dur="500"/>
                                        <p:tgtEl>
                                          <p:spTgt spid="704549"/>
                                        </p:tgtEl>
                                      </p:cBhvr>
                                    </p:animEffec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53" presetClass="entr" presetSubtype="0" fill="hold" nodeType="clickEffect">
                                  <p:stCondLst>
                                    <p:cond delay="0"/>
                                  </p:stCondLst>
                                  <p:childTnLst>
                                    <p:set>
                                      <p:cBhvr>
                                        <p:cTn id="278" dur="1" fill="hold">
                                          <p:stCondLst>
                                            <p:cond delay="0"/>
                                          </p:stCondLst>
                                        </p:cTn>
                                        <p:tgtEl>
                                          <p:spTgt spid="704540"/>
                                        </p:tgtEl>
                                        <p:attrNameLst>
                                          <p:attrName>style.visibility</p:attrName>
                                        </p:attrNameLst>
                                      </p:cBhvr>
                                      <p:to>
                                        <p:strVal val="visible"/>
                                      </p:to>
                                    </p:set>
                                    <p:anim calcmode="lin" valueType="num">
                                      <p:cBhvr>
                                        <p:cTn id="279" dur="500" fill="hold"/>
                                        <p:tgtEl>
                                          <p:spTgt spid="704540"/>
                                        </p:tgtEl>
                                        <p:attrNameLst>
                                          <p:attrName>ppt_w</p:attrName>
                                        </p:attrNameLst>
                                      </p:cBhvr>
                                      <p:tavLst>
                                        <p:tav tm="0">
                                          <p:val>
                                            <p:fltVal val="0"/>
                                          </p:val>
                                        </p:tav>
                                        <p:tav tm="100000">
                                          <p:val>
                                            <p:strVal val="#ppt_w"/>
                                          </p:val>
                                        </p:tav>
                                      </p:tavLst>
                                    </p:anim>
                                    <p:anim calcmode="lin" valueType="num">
                                      <p:cBhvr>
                                        <p:cTn id="280" dur="500" fill="hold"/>
                                        <p:tgtEl>
                                          <p:spTgt spid="704540"/>
                                        </p:tgtEl>
                                        <p:attrNameLst>
                                          <p:attrName>ppt_h</p:attrName>
                                        </p:attrNameLst>
                                      </p:cBhvr>
                                      <p:tavLst>
                                        <p:tav tm="0">
                                          <p:val>
                                            <p:fltVal val="0"/>
                                          </p:val>
                                        </p:tav>
                                        <p:tav tm="100000">
                                          <p:val>
                                            <p:strVal val="#ppt_h"/>
                                          </p:val>
                                        </p:tav>
                                      </p:tavLst>
                                    </p:anim>
                                    <p:animEffect transition="in" filter="fade">
                                      <p:cBhvr>
                                        <p:cTn id="281" dur="500"/>
                                        <p:tgtEl>
                                          <p:spTgt spid="704540"/>
                                        </p:tgtEl>
                                      </p:cBhvr>
                                    </p:animEffect>
                                  </p:childTnLst>
                                </p:cTn>
                              </p:par>
                            </p:childTnLst>
                          </p:cTn>
                        </p:par>
                        <p:par>
                          <p:cTn id="282" fill="hold" nodeType="afterGroup">
                            <p:stCondLst>
                              <p:cond delay="500"/>
                            </p:stCondLst>
                            <p:childTnLst>
                              <p:par>
                                <p:cTn id="283" presetID="53" presetClass="entr" presetSubtype="0" fill="hold" grpId="0" nodeType="afterEffect">
                                  <p:stCondLst>
                                    <p:cond delay="0"/>
                                  </p:stCondLst>
                                  <p:childTnLst>
                                    <p:set>
                                      <p:cBhvr>
                                        <p:cTn id="284" dur="1" fill="hold">
                                          <p:stCondLst>
                                            <p:cond delay="0"/>
                                          </p:stCondLst>
                                        </p:cTn>
                                        <p:tgtEl>
                                          <p:spTgt spid="704539"/>
                                        </p:tgtEl>
                                        <p:attrNameLst>
                                          <p:attrName>style.visibility</p:attrName>
                                        </p:attrNameLst>
                                      </p:cBhvr>
                                      <p:to>
                                        <p:strVal val="visible"/>
                                      </p:to>
                                    </p:set>
                                    <p:anim calcmode="lin" valueType="num">
                                      <p:cBhvr>
                                        <p:cTn id="285" dur="500" fill="hold"/>
                                        <p:tgtEl>
                                          <p:spTgt spid="704539"/>
                                        </p:tgtEl>
                                        <p:attrNameLst>
                                          <p:attrName>ppt_w</p:attrName>
                                        </p:attrNameLst>
                                      </p:cBhvr>
                                      <p:tavLst>
                                        <p:tav tm="0">
                                          <p:val>
                                            <p:fltVal val="0"/>
                                          </p:val>
                                        </p:tav>
                                        <p:tav tm="100000">
                                          <p:val>
                                            <p:strVal val="#ppt_w"/>
                                          </p:val>
                                        </p:tav>
                                      </p:tavLst>
                                    </p:anim>
                                    <p:anim calcmode="lin" valueType="num">
                                      <p:cBhvr>
                                        <p:cTn id="286" dur="500" fill="hold"/>
                                        <p:tgtEl>
                                          <p:spTgt spid="704539"/>
                                        </p:tgtEl>
                                        <p:attrNameLst>
                                          <p:attrName>ppt_h</p:attrName>
                                        </p:attrNameLst>
                                      </p:cBhvr>
                                      <p:tavLst>
                                        <p:tav tm="0">
                                          <p:val>
                                            <p:fltVal val="0"/>
                                          </p:val>
                                        </p:tav>
                                        <p:tav tm="100000">
                                          <p:val>
                                            <p:strVal val="#ppt_h"/>
                                          </p:val>
                                        </p:tav>
                                      </p:tavLst>
                                    </p:anim>
                                    <p:animEffect transition="in" filter="fade">
                                      <p:cBhvr>
                                        <p:cTn id="287" dur="500"/>
                                        <p:tgtEl>
                                          <p:spTgt spid="704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4" grpId="0"/>
      <p:bldP spid="704515" grpId="0" autoUpdateAnimBg="0"/>
      <p:bldP spid="704516" grpId="0" autoUpdateAnimBg="0"/>
      <p:bldP spid="704519" grpId="0" autoUpdateAnimBg="0"/>
      <p:bldP spid="704520" grpId="0" autoUpdateAnimBg="0"/>
      <p:bldP spid="704523" grpId="0" autoUpdateAnimBg="0"/>
      <p:bldP spid="704524" grpId="0" autoUpdateAnimBg="0"/>
      <p:bldP spid="704525" grpId="0" autoUpdateAnimBg="0"/>
      <p:bldP spid="704529" grpId="0" autoUpdateAnimBg="0"/>
      <p:bldP spid="704531" grpId="0" autoUpdateAnimBg="0"/>
      <p:bldP spid="704533" grpId="0" autoUpdateAnimBg="0"/>
      <p:bldP spid="704534" grpId="0" autoUpdateAnimBg="0"/>
      <p:bldP spid="704537" grpId="0" autoUpdateAnimBg="0"/>
      <p:bldP spid="704539" grpId="0" autoUpdateAnimBg="0"/>
      <p:bldP spid="704541" grpId="0" autoUpdateAnimBg="0"/>
      <p:bldP spid="704542" grpId="0" autoUpdateAnimBg="0"/>
      <p:bldP spid="704543" grpId="0" autoUpdateAnimBg="0"/>
      <p:bldP spid="704547" grpId="0" autoUpdateAnimBg="0"/>
      <p:bldP spid="70454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zh-CN"/>
              <a:t>LR</a:t>
            </a:r>
            <a:r>
              <a:rPr lang="zh-CN" altLang="en-US"/>
              <a:t>分析器</a:t>
            </a:r>
          </a:p>
        </p:txBody>
      </p:sp>
      <p:sp>
        <p:nvSpPr>
          <p:cNvPr id="189443" name="Rectangle 3"/>
          <p:cNvSpPr>
            <a:spLocks noGrp="1" noChangeArrowheads="1"/>
          </p:cNvSpPr>
          <p:nvPr>
            <p:ph idx="1"/>
          </p:nvPr>
        </p:nvSpPr>
        <p:spPr/>
        <p:txBody>
          <a:bodyPr/>
          <a:lstStyle/>
          <a:p>
            <a:r>
              <a:rPr lang="en-US" altLang="zh-CN"/>
              <a:t>LR</a:t>
            </a:r>
            <a:r>
              <a:rPr lang="zh-CN" altLang="en-US"/>
              <a:t>分析器模型</a:t>
            </a:r>
          </a:p>
        </p:txBody>
      </p:sp>
      <p:sp>
        <p:nvSpPr>
          <p:cNvPr id="35" name="灯片编号占位符 5"/>
          <p:cNvSpPr>
            <a:spLocks noGrp="1"/>
          </p:cNvSpPr>
          <p:nvPr>
            <p:ph type="sldNum" sz="quarter" idx="12"/>
          </p:nvPr>
        </p:nvSpPr>
        <p:spPr/>
        <p:txBody>
          <a:bodyPr/>
          <a:lstStyle/>
          <a:p>
            <a:fld id="{8B40122F-9FD3-46C6-87B8-AA3DD773D52C}" type="slidenum">
              <a:rPr lang="en-US" altLang="zh-CN"/>
              <a:pPr/>
              <a:t>50</a:t>
            </a:fld>
            <a:endParaRPr lang="en-US" altLang="zh-CN"/>
          </a:p>
        </p:txBody>
      </p:sp>
      <p:grpSp>
        <p:nvGrpSpPr>
          <p:cNvPr id="189444" name="Group 4"/>
          <p:cNvGrpSpPr>
            <a:grpSpLocks/>
          </p:cNvGrpSpPr>
          <p:nvPr/>
        </p:nvGrpSpPr>
        <p:grpSpPr bwMode="auto">
          <a:xfrm>
            <a:off x="1752600" y="1828800"/>
            <a:ext cx="6324600" cy="4371975"/>
            <a:chOff x="768" y="1104"/>
            <a:chExt cx="3984" cy="2754"/>
          </a:xfrm>
        </p:grpSpPr>
        <p:sp>
          <p:nvSpPr>
            <p:cNvPr id="189445" name="Rectangle 5"/>
            <p:cNvSpPr>
              <a:spLocks noChangeArrowheads="1"/>
            </p:cNvSpPr>
            <p:nvPr/>
          </p:nvSpPr>
          <p:spPr bwMode="auto">
            <a:xfrm>
              <a:off x="2208" y="1968"/>
              <a:ext cx="912" cy="480"/>
            </a:xfrm>
            <a:prstGeom prst="rect">
              <a:avLst/>
            </a:prstGeom>
            <a:solidFill>
              <a:schemeClr val="bg1"/>
            </a:solidFill>
            <a:ln w="9525">
              <a:solidFill>
                <a:schemeClr val="tx1"/>
              </a:solidFill>
              <a:miter lim="800000"/>
              <a:headEnd/>
              <a:tailEnd/>
            </a:ln>
            <a:effectLst/>
          </p:spPr>
          <p:txBody>
            <a:bodyPr wrap="none" anchor="ctr"/>
            <a:lstStyle/>
            <a:p>
              <a:pPr>
                <a:spcBef>
                  <a:spcPct val="0"/>
                </a:spcBef>
              </a:pPr>
              <a:r>
                <a:rPr lang="zh-CN" altLang="en-US"/>
                <a:t>分析程序</a:t>
              </a:r>
            </a:p>
          </p:txBody>
        </p:sp>
        <p:sp>
          <p:nvSpPr>
            <p:cNvPr id="189446" name="Line 6"/>
            <p:cNvSpPr>
              <a:spLocks noChangeShapeType="1"/>
            </p:cNvSpPr>
            <p:nvPr/>
          </p:nvSpPr>
          <p:spPr bwMode="auto">
            <a:xfrm>
              <a:off x="3120" y="2208"/>
              <a:ext cx="52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89447" name="Text Box 7"/>
            <p:cNvSpPr txBox="1">
              <a:spLocks noChangeArrowheads="1"/>
            </p:cNvSpPr>
            <p:nvPr/>
          </p:nvSpPr>
          <p:spPr bwMode="auto">
            <a:xfrm>
              <a:off x="3696" y="2064"/>
              <a:ext cx="672" cy="288"/>
            </a:xfrm>
            <a:prstGeom prst="rect">
              <a:avLst/>
            </a:prstGeom>
            <a:noFill/>
            <a:ln w="9525">
              <a:noFill/>
              <a:miter lim="800000"/>
              <a:headEnd/>
              <a:tailEnd/>
            </a:ln>
            <a:effectLst/>
          </p:spPr>
          <p:txBody>
            <a:bodyPr>
              <a:spAutoFit/>
            </a:bodyPr>
            <a:lstStyle/>
            <a:p>
              <a:pPr algn="l"/>
              <a:r>
                <a:rPr lang="en-US" altLang="zh-CN"/>
                <a:t>output</a:t>
              </a:r>
            </a:p>
          </p:txBody>
        </p:sp>
        <p:sp>
          <p:nvSpPr>
            <p:cNvPr id="189448" name="Line 8"/>
            <p:cNvSpPr>
              <a:spLocks noChangeShapeType="1"/>
            </p:cNvSpPr>
            <p:nvPr/>
          </p:nvSpPr>
          <p:spPr bwMode="auto">
            <a:xfrm flipV="1">
              <a:off x="2640" y="1536"/>
              <a:ext cx="0" cy="43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89449" name="Line 9"/>
            <p:cNvSpPr>
              <a:spLocks noChangeShapeType="1"/>
            </p:cNvSpPr>
            <p:nvPr/>
          </p:nvSpPr>
          <p:spPr bwMode="auto">
            <a:xfrm>
              <a:off x="2496" y="1536"/>
              <a:ext cx="672" cy="0"/>
            </a:xfrm>
            <a:prstGeom prst="line">
              <a:avLst/>
            </a:prstGeom>
            <a:noFill/>
            <a:ln w="9525">
              <a:solidFill>
                <a:schemeClr val="tx1"/>
              </a:solidFill>
              <a:round/>
              <a:headEnd/>
              <a:tailEnd/>
            </a:ln>
            <a:effectLst/>
          </p:spPr>
          <p:txBody>
            <a:bodyPr wrap="none" anchor="ctr"/>
            <a:lstStyle/>
            <a:p>
              <a:endParaRPr lang="zh-CN" altLang="en-US"/>
            </a:p>
          </p:txBody>
        </p:sp>
        <p:sp>
          <p:nvSpPr>
            <p:cNvPr id="189450" name="Line 10"/>
            <p:cNvSpPr>
              <a:spLocks noChangeShapeType="1"/>
            </p:cNvSpPr>
            <p:nvPr/>
          </p:nvSpPr>
          <p:spPr bwMode="auto">
            <a:xfrm>
              <a:off x="2496" y="1104"/>
              <a:ext cx="672" cy="0"/>
            </a:xfrm>
            <a:prstGeom prst="line">
              <a:avLst/>
            </a:prstGeom>
            <a:noFill/>
            <a:ln w="9525">
              <a:solidFill>
                <a:schemeClr val="tx1"/>
              </a:solidFill>
              <a:round/>
              <a:headEnd/>
              <a:tailEnd/>
            </a:ln>
            <a:effectLst/>
          </p:spPr>
          <p:txBody>
            <a:bodyPr wrap="none" anchor="ctr"/>
            <a:lstStyle/>
            <a:p>
              <a:endParaRPr lang="zh-CN" altLang="en-US"/>
            </a:p>
          </p:txBody>
        </p:sp>
        <p:sp>
          <p:nvSpPr>
            <p:cNvPr id="189451" name="Line 11"/>
            <p:cNvSpPr>
              <a:spLocks noChangeShapeType="1"/>
            </p:cNvSpPr>
            <p:nvPr/>
          </p:nvSpPr>
          <p:spPr bwMode="auto">
            <a:xfrm>
              <a:off x="2496" y="1104"/>
              <a:ext cx="0" cy="432"/>
            </a:xfrm>
            <a:prstGeom prst="line">
              <a:avLst/>
            </a:prstGeom>
            <a:noFill/>
            <a:ln w="9525">
              <a:solidFill>
                <a:schemeClr val="tx1"/>
              </a:solidFill>
              <a:round/>
              <a:headEnd/>
              <a:tailEnd/>
            </a:ln>
            <a:effectLst/>
          </p:spPr>
          <p:txBody>
            <a:bodyPr wrap="none" anchor="ctr"/>
            <a:lstStyle/>
            <a:p>
              <a:endParaRPr lang="zh-CN" altLang="en-US"/>
            </a:p>
          </p:txBody>
        </p:sp>
        <p:sp>
          <p:nvSpPr>
            <p:cNvPr id="189452" name="Text Box 12"/>
            <p:cNvSpPr txBox="1">
              <a:spLocks noChangeArrowheads="1"/>
            </p:cNvSpPr>
            <p:nvPr/>
          </p:nvSpPr>
          <p:spPr bwMode="auto">
            <a:xfrm>
              <a:off x="2592" y="1152"/>
              <a:ext cx="672" cy="288"/>
            </a:xfrm>
            <a:prstGeom prst="rect">
              <a:avLst/>
            </a:prstGeom>
            <a:noFill/>
            <a:ln w="9525">
              <a:noFill/>
              <a:miter lim="800000"/>
              <a:headEnd/>
              <a:tailEnd/>
            </a:ln>
            <a:effectLst/>
          </p:spPr>
          <p:txBody>
            <a:bodyPr>
              <a:spAutoFit/>
            </a:bodyPr>
            <a:lstStyle/>
            <a:p>
              <a:pPr algn="l"/>
              <a:r>
                <a:rPr lang="en-US" altLang="zh-CN" dirty="0" smtClean="0"/>
                <a:t>Input$</a:t>
              </a:r>
              <a:endParaRPr lang="en-US" altLang="zh-CN" dirty="0"/>
            </a:p>
          </p:txBody>
        </p:sp>
        <p:sp>
          <p:nvSpPr>
            <p:cNvPr id="189453" name="Rectangle 13"/>
            <p:cNvSpPr>
              <a:spLocks noChangeArrowheads="1"/>
            </p:cNvSpPr>
            <p:nvPr/>
          </p:nvSpPr>
          <p:spPr bwMode="auto">
            <a:xfrm>
              <a:off x="960" y="1536"/>
              <a:ext cx="288" cy="720"/>
            </a:xfrm>
            <a:prstGeom prst="rect">
              <a:avLst/>
            </a:prstGeom>
            <a:solidFill>
              <a:schemeClr val="bg1"/>
            </a:solidFill>
            <a:ln w="9525">
              <a:solidFill>
                <a:schemeClr val="tx1"/>
              </a:solidFill>
              <a:miter lim="800000"/>
              <a:headEnd/>
              <a:tailEnd/>
            </a:ln>
            <a:effectLst/>
          </p:spPr>
          <p:txBody>
            <a:bodyPr wrap="none" anchor="ctr"/>
            <a:lstStyle/>
            <a:p>
              <a:pPr>
                <a:spcBef>
                  <a:spcPct val="0"/>
                </a:spcBef>
              </a:pPr>
              <a:r>
                <a:rPr lang="en-US" altLang="zh-CN"/>
                <a:t>S1</a:t>
              </a:r>
            </a:p>
          </p:txBody>
        </p:sp>
        <p:sp>
          <p:nvSpPr>
            <p:cNvPr id="189454" name="Rectangle 14"/>
            <p:cNvSpPr>
              <a:spLocks noChangeArrowheads="1"/>
            </p:cNvSpPr>
            <p:nvPr/>
          </p:nvSpPr>
          <p:spPr bwMode="auto">
            <a:xfrm>
              <a:off x="1248" y="1536"/>
              <a:ext cx="288" cy="720"/>
            </a:xfrm>
            <a:prstGeom prst="rect">
              <a:avLst/>
            </a:prstGeom>
            <a:solidFill>
              <a:schemeClr val="bg1"/>
            </a:solidFill>
            <a:ln w="9525">
              <a:solidFill>
                <a:schemeClr val="tx1"/>
              </a:solidFill>
              <a:miter lim="800000"/>
              <a:headEnd/>
              <a:tailEnd/>
            </a:ln>
            <a:effectLst/>
          </p:spPr>
          <p:txBody>
            <a:bodyPr wrap="none" anchor="ctr"/>
            <a:lstStyle/>
            <a:p>
              <a:pPr>
                <a:spcBef>
                  <a:spcPct val="0"/>
                </a:spcBef>
              </a:pPr>
              <a:r>
                <a:rPr lang="en-US" altLang="zh-CN"/>
                <a:t>X</a:t>
              </a:r>
              <a:r>
                <a:rPr lang="en-US" altLang="zh-CN" baseline="-25000"/>
                <a:t>m</a:t>
              </a:r>
              <a:endParaRPr lang="en-US" altLang="zh-CN"/>
            </a:p>
          </p:txBody>
        </p:sp>
        <p:sp>
          <p:nvSpPr>
            <p:cNvPr id="189455" name="Rectangle 15"/>
            <p:cNvSpPr>
              <a:spLocks noChangeArrowheads="1"/>
            </p:cNvSpPr>
            <p:nvPr/>
          </p:nvSpPr>
          <p:spPr bwMode="auto">
            <a:xfrm>
              <a:off x="960" y="2256"/>
              <a:ext cx="288" cy="720"/>
            </a:xfrm>
            <a:prstGeom prst="rect">
              <a:avLst/>
            </a:prstGeom>
            <a:solidFill>
              <a:schemeClr val="bg1"/>
            </a:solidFill>
            <a:ln w="9525">
              <a:solidFill>
                <a:schemeClr val="tx1"/>
              </a:solidFill>
              <a:miter lim="800000"/>
              <a:headEnd/>
              <a:tailEnd/>
            </a:ln>
            <a:effectLst/>
          </p:spPr>
          <p:txBody>
            <a:bodyPr wrap="none" anchor="ctr"/>
            <a:lstStyle/>
            <a:p>
              <a:pPr>
                <a:spcBef>
                  <a:spcPct val="0"/>
                </a:spcBef>
              </a:pPr>
              <a:r>
                <a:rPr lang="en-US" altLang="zh-CN"/>
                <a:t>…</a:t>
              </a:r>
            </a:p>
            <a:p>
              <a:pPr>
                <a:spcBef>
                  <a:spcPct val="0"/>
                </a:spcBef>
              </a:pPr>
              <a:r>
                <a:rPr lang="en-US" altLang="zh-CN"/>
                <a:t>S1</a:t>
              </a:r>
            </a:p>
          </p:txBody>
        </p:sp>
        <p:sp>
          <p:nvSpPr>
            <p:cNvPr id="189456" name="Rectangle 16"/>
            <p:cNvSpPr>
              <a:spLocks noChangeArrowheads="1"/>
            </p:cNvSpPr>
            <p:nvPr/>
          </p:nvSpPr>
          <p:spPr bwMode="auto">
            <a:xfrm>
              <a:off x="1248" y="2256"/>
              <a:ext cx="288" cy="720"/>
            </a:xfrm>
            <a:prstGeom prst="rect">
              <a:avLst/>
            </a:prstGeom>
            <a:solidFill>
              <a:schemeClr val="bg1"/>
            </a:solidFill>
            <a:ln w="9525">
              <a:solidFill>
                <a:schemeClr val="tx1"/>
              </a:solidFill>
              <a:miter lim="800000"/>
              <a:headEnd/>
              <a:tailEnd/>
            </a:ln>
            <a:effectLst/>
          </p:spPr>
          <p:txBody>
            <a:bodyPr wrap="none" anchor="ctr"/>
            <a:lstStyle/>
            <a:p>
              <a:pPr>
                <a:spcBef>
                  <a:spcPct val="0"/>
                </a:spcBef>
              </a:pPr>
              <a:r>
                <a:rPr lang="en-US" altLang="zh-CN"/>
                <a:t>…</a:t>
              </a:r>
            </a:p>
            <a:p>
              <a:pPr>
                <a:spcBef>
                  <a:spcPct val="0"/>
                </a:spcBef>
              </a:pPr>
              <a:r>
                <a:rPr lang="en-US" altLang="zh-CN"/>
                <a:t>X1</a:t>
              </a:r>
            </a:p>
          </p:txBody>
        </p:sp>
        <p:sp>
          <p:nvSpPr>
            <p:cNvPr id="189457" name="Rectangle 17"/>
            <p:cNvSpPr>
              <a:spLocks noChangeArrowheads="1"/>
            </p:cNvSpPr>
            <p:nvPr/>
          </p:nvSpPr>
          <p:spPr bwMode="auto">
            <a:xfrm>
              <a:off x="960" y="2976"/>
              <a:ext cx="288" cy="240"/>
            </a:xfrm>
            <a:prstGeom prst="rect">
              <a:avLst/>
            </a:prstGeom>
            <a:solidFill>
              <a:schemeClr val="bg1"/>
            </a:solidFill>
            <a:ln w="9525">
              <a:solidFill>
                <a:schemeClr val="tx1"/>
              </a:solidFill>
              <a:miter lim="800000"/>
              <a:headEnd/>
              <a:tailEnd/>
            </a:ln>
            <a:effectLst/>
          </p:spPr>
          <p:txBody>
            <a:bodyPr wrap="none" anchor="ctr"/>
            <a:lstStyle/>
            <a:p>
              <a:pPr>
                <a:spcBef>
                  <a:spcPct val="0"/>
                </a:spcBef>
              </a:pPr>
              <a:r>
                <a:rPr lang="en-US" altLang="zh-CN"/>
                <a:t>S0</a:t>
              </a:r>
            </a:p>
          </p:txBody>
        </p:sp>
        <p:sp>
          <p:nvSpPr>
            <p:cNvPr id="189458" name="Rectangle 18"/>
            <p:cNvSpPr>
              <a:spLocks noChangeArrowheads="1"/>
            </p:cNvSpPr>
            <p:nvPr/>
          </p:nvSpPr>
          <p:spPr bwMode="auto">
            <a:xfrm>
              <a:off x="1248" y="2976"/>
              <a:ext cx="288" cy="240"/>
            </a:xfrm>
            <a:prstGeom prst="rect">
              <a:avLst/>
            </a:prstGeom>
            <a:solidFill>
              <a:schemeClr val="bg1"/>
            </a:solidFill>
            <a:ln w="9525">
              <a:solidFill>
                <a:schemeClr val="tx1"/>
              </a:solidFill>
              <a:miter lim="800000"/>
              <a:headEnd/>
              <a:tailEnd/>
            </a:ln>
            <a:effectLst/>
          </p:spPr>
          <p:txBody>
            <a:bodyPr wrap="none" anchor="ctr"/>
            <a:lstStyle/>
            <a:p>
              <a:pPr>
                <a:spcBef>
                  <a:spcPct val="0"/>
                </a:spcBef>
              </a:pPr>
              <a:r>
                <a:rPr lang="en-US" altLang="zh-CN" dirty="0" smtClean="0"/>
                <a:t>$</a:t>
              </a:r>
              <a:endParaRPr lang="en-US" altLang="zh-CN" dirty="0"/>
            </a:p>
          </p:txBody>
        </p:sp>
        <p:sp>
          <p:nvSpPr>
            <p:cNvPr id="189459" name="Line 19"/>
            <p:cNvSpPr>
              <a:spLocks noChangeShapeType="1"/>
            </p:cNvSpPr>
            <p:nvPr/>
          </p:nvSpPr>
          <p:spPr bwMode="auto">
            <a:xfrm flipV="1">
              <a:off x="960" y="1296"/>
              <a:ext cx="0" cy="240"/>
            </a:xfrm>
            <a:prstGeom prst="line">
              <a:avLst/>
            </a:prstGeom>
            <a:noFill/>
            <a:ln w="9525">
              <a:solidFill>
                <a:schemeClr val="tx1"/>
              </a:solidFill>
              <a:round/>
              <a:headEnd/>
              <a:tailEnd/>
            </a:ln>
            <a:effectLst/>
          </p:spPr>
          <p:txBody>
            <a:bodyPr wrap="none" anchor="ctr"/>
            <a:lstStyle/>
            <a:p>
              <a:endParaRPr lang="zh-CN" altLang="en-US"/>
            </a:p>
          </p:txBody>
        </p:sp>
        <p:sp>
          <p:nvSpPr>
            <p:cNvPr id="189460" name="Line 20"/>
            <p:cNvSpPr>
              <a:spLocks noChangeShapeType="1"/>
            </p:cNvSpPr>
            <p:nvPr/>
          </p:nvSpPr>
          <p:spPr bwMode="auto">
            <a:xfrm flipV="1">
              <a:off x="1536" y="1296"/>
              <a:ext cx="0" cy="240"/>
            </a:xfrm>
            <a:prstGeom prst="line">
              <a:avLst/>
            </a:prstGeom>
            <a:noFill/>
            <a:ln w="9525">
              <a:solidFill>
                <a:schemeClr val="tx1"/>
              </a:solidFill>
              <a:round/>
              <a:headEnd/>
              <a:tailEnd/>
            </a:ln>
            <a:effectLst/>
          </p:spPr>
          <p:txBody>
            <a:bodyPr wrap="none" anchor="ctr"/>
            <a:lstStyle/>
            <a:p>
              <a:endParaRPr lang="zh-CN" altLang="en-US"/>
            </a:p>
          </p:txBody>
        </p:sp>
        <p:sp>
          <p:nvSpPr>
            <p:cNvPr id="189461" name="Text Box 21"/>
            <p:cNvSpPr txBox="1">
              <a:spLocks noChangeArrowheads="1"/>
            </p:cNvSpPr>
            <p:nvPr/>
          </p:nvSpPr>
          <p:spPr bwMode="auto">
            <a:xfrm>
              <a:off x="1008" y="1200"/>
              <a:ext cx="432" cy="288"/>
            </a:xfrm>
            <a:prstGeom prst="rect">
              <a:avLst/>
            </a:prstGeom>
            <a:noFill/>
            <a:ln w="9525">
              <a:noFill/>
              <a:miter lim="800000"/>
              <a:headEnd/>
              <a:tailEnd/>
            </a:ln>
            <a:effectLst/>
          </p:spPr>
          <p:txBody>
            <a:bodyPr>
              <a:spAutoFit/>
            </a:bodyPr>
            <a:lstStyle/>
            <a:p>
              <a:pPr algn="l"/>
              <a:r>
                <a:rPr lang="zh-CN" altLang="en-US"/>
                <a:t>栈</a:t>
              </a:r>
              <a:endParaRPr lang="zh-CN" altLang="zh-CN"/>
            </a:p>
          </p:txBody>
        </p:sp>
        <p:sp>
          <p:nvSpPr>
            <p:cNvPr id="189462" name="Text Box 22"/>
            <p:cNvSpPr txBox="1">
              <a:spLocks noChangeArrowheads="1"/>
            </p:cNvSpPr>
            <p:nvPr/>
          </p:nvSpPr>
          <p:spPr bwMode="auto">
            <a:xfrm>
              <a:off x="768" y="3264"/>
              <a:ext cx="576" cy="231"/>
            </a:xfrm>
            <a:prstGeom prst="rect">
              <a:avLst/>
            </a:prstGeom>
            <a:noFill/>
            <a:ln w="9525">
              <a:noFill/>
              <a:miter lim="800000"/>
              <a:headEnd/>
              <a:tailEnd/>
            </a:ln>
            <a:effectLst/>
          </p:spPr>
          <p:txBody>
            <a:bodyPr>
              <a:spAutoFit/>
            </a:bodyPr>
            <a:lstStyle/>
            <a:p>
              <a:pPr algn="l"/>
              <a:r>
                <a:rPr lang="zh-CN" altLang="en-US" sz="1800"/>
                <a:t>状态</a:t>
              </a:r>
            </a:p>
          </p:txBody>
        </p:sp>
        <p:sp>
          <p:nvSpPr>
            <p:cNvPr id="189463" name="Text Box 23"/>
            <p:cNvSpPr txBox="1">
              <a:spLocks noChangeArrowheads="1"/>
            </p:cNvSpPr>
            <p:nvPr/>
          </p:nvSpPr>
          <p:spPr bwMode="auto">
            <a:xfrm>
              <a:off x="1248" y="3264"/>
              <a:ext cx="864" cy="231"/>
            </a:xfrm>
            <a:prstGeom prst="rect">
              <a:avLst/>
            </a:prstGeom>
            <a:noFill/>
            <a:ln w="9525">
              <a:noFill/>
              <a:miter lim="800000"/>
              <a:headEnd/>
              <a:tailEnd/>
            </a:ln>
            <a:effectLst/>
          </p:spPr>
          <p:txBody>
            <a:bodyPr>
              <a:spAutoFit/>
            </a:bodyPr>
            <a:lstStyle/>
            <a:p>
              <a:pPr algn="l"/>
              <a:r>
                <a:rPr lang="zh-CN" altLang="en-US" sz="1800"/>
                <a:t>文法符号</a:t>
              </a:r>
            </a:p>
          </p:txBody>
        </p:sp>
        <p:sp>
          <p:nvSpPr>
            <p:cNvPr id="189464" name="Line 24"/>
            <p:cNvSpPr>
              <a:spLocks noChangeShapeType="1"/>
            </p:cNvSpPr>
            <p:nvPr/>
          </p:nvSpPr>
          <p:spPr bwMode="auto">
            <a:xfrm flipH="1">
              <a:off x="1536" y="2208"/>
              <a:ext cx="67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89465" name="Line 25"/>
            <p:cNvSpPr>
              <a:spLocks noChangeShapeType="1"/>
            </p:cNvSpPr>
            <p:nvPr/>
          </p:nvSpPr>
          <p:spPr bwMode="auto">
            <a:xfrm>
              <a:off x="2640" y="244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189466" name="Line 26"/>
            <p:cNvSpPr>
              <a:spLocks noChangeShapeType="1"/>
            </p:cNvSpPr>
            <p:nvPr/>
          </p:nvSpPr>
          <p:spPr bwMode="auto">
            <a:xfrm>
              <a:off x="2256" y="2688"/>
              <a:ext cx="2304" cy="0"/>
            </a:xfrm>
            <a:prstGeom prst="line">
              <a:avLst/>
            </a:prstGeom>
            <a:noFill/>
            <a:ln w="9525">
              <a:solidFill>
                <a:schemeClr val="tx1"/>
              </a:solidFill>
              <a:round/>
              <a:headEnd/>
              <a:tailEnd/>
            </a:ln>
            <a:effectLst/>
          </p:spPr>
          <p:txBody>
            <a:bodyPr wrap="none" anchor="ctr"/>
            <a:lstStyle/>
            <a:p>
              <a:endParaRPr lang="zh-CN" altLang="en-US"/>
            </a:p>
          </p:txBody>
        </p:sp>
        <p:sp>
          <p:nvSpPr>
            <p:cNvPr id="189467" name="Line 27"/>
            <p:cNvSpPr>
              <a:spLocks noChangeShapeType="1"/>
            </p:cNvSpPr>
            <p:nvPr/>
          </p:nvSpPr>
          <p:spPr bwMode="auto">
            <a:xfrm>
              <a:off x="2256" y="2688"/>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89468" name="Rectangle 28"/>
            <p:cNvSpPr>
              <a:spLocks noChangeArrowheads="1"/>
            </p:cNvSpPr>
            <p:nvPr/>
          </p:nvSpPr>
          <p:spPr bwMode="auto">
            <a:xfrm>
              <a:off x="2112" y="2880"/>
              <a:ext cx="816" cy="288"/>
            </a:xfrm>
            <a:prstGeom prst="rect">
              <a:avLst/>
            </a:prstGeom>
            <a:solidFill>
              <a:schemeClr val="bg1"/>
            </a:solidFill>
            <a:ln w="9525">
              <a:solidFill>
                <a:schemeClr val="tx1"/>
              </a:solidFill>
              <a:miter lim="800000"/>
              <a:headEnd/>
              <a:tailEnd/>
            </a:ln>
            <a:effectLst/>
          </p:spPr>
          <p:txBody>
            <a:bodyPr wrap="none" anchor="ctr"/>
            <a:lstStyle/>
            <a:p>
              <a:pPr>
                <a:spcBef>
                  <a:spcPct val="0"/>
                </a:spcBef>
              </a:pPr>
              <a:r>
                <a:rPr lang="en-US" altLang="zh-CN"/>
                <a:t>ACTION</a:t>
              </a:r>
            </a:p>
          </p:txBody>
        </p:sp>
        <p:sp>
          <p:nvSpPr>
            <p:cNvPr id="189469" name="Rectangle 29"/>
            <p:cNvSpPr>
              <a:spLocks noChangeArrowheads="1"/>
            </p:cNvSpPr>
            <p:nvPr/>
          </p:nvSpPr>
          <p:spPr bwMode="auto">
            <a:xfrm>
              <a:off x="2928" y="2880"/>
              <a:ext cx="672" cy="288"/>
            </a:xfrm>
            <a:prstGeom prst="rect">
              <a:avLst/>
            </a:prstGeom>
            <a:solidFill>
              <a:schemeClr val="bg1"/>
            </a:solidFill>
            <a:ln w="9525">
              <a:solidFill>
                <a:schemeClr val="tx1"/>
              </a:solidFill>
              <a:miter lim="800000"/>
              <a:headEnd/>
              <a:tailEnd/>
            </a:ln>
            <a:effectLst/>
          </p:spPr>
          <p:txBody>
            <a:bodyPr wrap="none" anchor="ctr"/>
            <a:lstStyle/>
            <a:p>
              <a:pPr>
                <a:spcBef>
                  <a:spcPct val="0"/>
                </a:spcBef>
              </a:pPr>
              <a:r>
                <a:rPr lang="en-US" altLang="zh-CN"/>
                <a:t>GOTO</a:t>
              </a:r>
            </a:p>
          </p:txBody>
        </p:sp>
        <p:sp>
          <p:nvSpPr>
            <p:cNvPr id="189470" name="Rectangle 30"/>
            <p:cNvSpPr>
              <a:spLocks noChangeArrowheads="1"/>
            </p:cNvSpPr>
            <p:nvPr/>
          </p:nvSpPr>
          <p:spPr bwMode="auto">
            <a:xfrm>
              <a:off x="2112" y="3168"/>
              <a:ext cx="1488" cy="384"/>
            </a:xfrm>
            <a:prstGeom prst="rect">
              <a:avLst/>
            </a:prstGeom>
            <a:solidFill>
              <a:schemeClr val="bg1"/>
            </a:solidFill>
            <a:ln w="9525">
              <a:solidFill>
                <a:schemeClr val="tx1"/>
              </a:solidFill>
              <a:miter lim="800000"/>
              <a:headEnd/>
              <a:tailEnd/>
            </a:ln>
            <a:effectLst/>
          </p:spPr>
          <p:txBody>
            <a:bodyPr wrap="none" anchor="ctr"/>
            <a:lstStyle/>
            <a:p>
              <a:pPr>
                <a:spcBef>
                  <a:spcPct val="0"/>
                </a:spcBef>
              </a:pPr>
              <a:r>
                <a:rPr lang="en-US" altLang="zh-CN"/>
                <a:t>LR</a:t>
              </a:r>
              <a:r>
                <a:rPr lang="zh-CN" altLang="en-US"/>
                <a:t>分析表</a:t>
              </a:r>
            </a:p>
          </p:txBody>
        </p:sp>
        <p:sp>
          <p:nvSpPr>
            <p:cNvPr id="189471" name="Line 31"/>
            <p:cNvSpPr>
              <a:spLocks noChangeShapeType="1"/>
            </p:cNvSpPr>
            <p:nvPr/>
          </p:nvSpPr>
          <p:spPr bwMode="auto">
            <a:xfrm>
              <a:off x="3024" y="2688"/>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89472" name="Line 32"/>
            <p:cNvSpPr>
              <a:spLocks noChangeShapeType="1"/>
            </p:cNvSpPr>
            <p:nvPr/>
          </p:nvSpPr>
          <p:spPr bwMode="auto">
            <a:xfrm>
              <a:off x="4560" y="2688"/>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89473" name="Text Box 33"/>
            <p:cNvSpPr txBox="1">
              <a:spLocks noChangeArrowheads="1"/>
            </p:cNvSpPr>
            <p:nvPr/>
          </p:nvSpPr>
          <p:spPr bwMode="auto">
            <a:xfrm>
              <a:off x="4368" y="2880"/>
              <a:ext cx="384" cy="978"/>
            </a:xfrm>
            <a:prstGeom prst="rect">
              <a:avLst/>
            </a:prstGeom>
            <a:noFill/>
            <a:ln w="9525">
              <a:noFill/>
              <a:miter lim="800000"/>
              <a:headEnd/>
              <a:tailEnd/>
            </a:ln>
            <a:effectLst/>
          </p:spPr>
          <p:txBody>
            <a:bodyPr>
              <a:spAutoFit/>
            </a:bodyPr>
            <a:lstStyle/>
            <a:p>
              <a:pPr algn="l"/>
              <a:r>
                <a:rPr lang="zh-CN" altLang="en-US"/>
                <a:t>产生式表</a:t>
              </a:r>
            </a:p>
          </p:txBody>
        </p:sp>
      </p:grpSp>
    </p:spTree>
    <p:extLst>
      <p:ext uri="{BB962C8B-B14F-4D97-AF65-F5344CB8AC3E}">
        <p14:creationId xmlns:p14="http://schemas.microsoft.com/office/powerpoint/2010/main" val="69123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9444"/>
                                        </p:tgtEl>
                                        <p:attrNameLst>
                                          <p:attrName>style.visibility</p:attrName>
                                        </p:attrNameLst>
                                      </p:cBhvr>
                                      <p:to>
                                        <p:strVal val="visible"/>
                                      </p:to>
                                    </p:set>
                                    <p:anim calcmode="lin" valueType="num">
                                      <p:cBhvr additive="base">
                                        <p:cTn id="7" dur="500" fill="hold"/>
                                        <p:tgtEl>
                                          <p:spTgt spid="189444"/>
                                        </p:tgtEl>
                                        <p:attrNameLst>
                                          <p:attrName>ppt_x</p:attrName>
                                        </p:attrNameLst>
                                      </p:cBhvr>
                                      <p:tavLst>
                                        <p:tav tm="0">
                                          <p:val>
                                            <p:strVal val="0-#ppt_w/2"/>
                                          </p:val>
                                        </p:tav>
                                        <p:tav tm="100000">
                                          <p:val>
                                            <p:strVal val="#ppt_x"/>
                                          </p:val>
                                        </p:tav>
                                      </p:tavLst>
                                    </p:anim>
                                    <p:anim calcmode="lin" valueType="num">
                                      <p:cBhvr additive="base">
                                        <p:cTn id="8" dur="500" fill="hold"/>
                                        <p:tgtEl>
                                          <p:spTgt spid="189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CN"/>
              <a:t>LR</a:t>
            </a:r>
            <a:r>
              <a:rPr lang="zh-CN" altLang="en-US"/>
              <a:t>分析法</a:t>
            </a:r>
          </a:p>
        </p:txBody>
      </p:sp>
      <p:sp>
        <p:nvSpPr>
          <p:cNvPr id="184323" name="Rectangle 3"/>
          <p:cNvSpPr>
            <a:spLocks noGrp="1" noChangeArrowheads="1"/>
          </p:cNvSpPr>
          <p:nvPr>
            <p:ph idx="1"/>
          </p:nvPr>
        </p:nvSpPr>
        <p:spPr/>
        <p:txBody>
          <a:bodyPr/>
          <a:lstStyle/>
          <a:p>
            <a:r>
              <a:rPr lang="en-US" altLang="zh-CN" dirty="0"/>
              <a:t>LR</a:t>
            </a:r>
            <a:r>
              <a:rPr lang="zh-CN" altLang="en-US" dirty="0"/>
              <a:t>含义</a:t>
            </a:r>
          </a:p>
          <a:p>
            <a:pPr lvl="1"/>
            <a:r>
              <a:rPr lang="en-US" altLang="zh-CN" sz="2400" dirty="0">
                <a:latin typeface="华文新魏" pitchFamily="2" charset="-122"/>
              </a:rPr>
              <a:t>L</a:t>
            </a:r>
            <a:r>
              <a:rPr lang="zh-CN" altLang="en-US" sz="2400" dirty="0">
                <a:latin typeface="华文新魏" pitchFamily="2" charset="-122"/>
              </a:rPr>
              <a:t>： </a:t>
            </a:r>
            <a:r>
              <a:rPr lang="zh-CN" altLang="zh-CN" sz="2400" dirty="0">
                <a:latin typeface="华文新魏" pitchFamily="2" charset="-122"/>
              </a:rPr>
              <a:t>从左到右扫描输入串 </a:t>
            </a:r>
            <a:r>
              <a:rPr lang="zh-CN" altLang="en-US" sz="2400" dirty="0">
                <a:latin typeface="华文新魏" pitchFamily="2" charset="-122"/>
              </a:rPr>
              <a:t>，</a:t>
            </a:r>
            <a:r>
              <a:rPr lang="zh-CN" altLang="zh-CN" sz="2400" dirty="0">
                <a:latin typeface="华文新魏" pitchFamily="2" charset="-122"/>
              </a:rPr>
              <a:t> </a:t>
            </a:r>
            <a:endParaRPr lang="zh-CN" altLang="en-US" sz="2400" dirty="0">
              <a:latin typeface="华文新魏" pitchFamily="2" charset="-122"/>
            </a:endParaRPr>
          </a:p>
          <a:p>
            <a:pPr lvl="1"/>
            <a:r>
              <a:rPr lang="en-US" altLang="zh-CN" sz="2400" dirty="0">
                <a:latin typeface="华文新魏" pitchFamily="2" charset="-122"/>
              </a:rPr>
              <a:t>R</a:t>
            </a:r>
            <a:r>
              <a:rPr lang="zh-CN" altLang="en-US" sz="2400" dirty="0">
                <a:latin typeface="华文新魏" pitchFamily="2" charset="-122"/>
              </a:rPr>
              <a:t>：构造最右推导</a:t>
            </a:r>
          </a:p>
          <a:p>
            <a:pPr lvl="1"/>
            <a:endParaRPr lang="zh-CN" altLang="en-US" dirty="0"/>
          </a:p>
          <a:p>
            <a:r>
              <a:rPr lang="zh-CN" altLang="en-US" dirty="0" smtClean="0"/>
              <a:t>四</a:t>
            </a:r>
            <a:r>
              <a:rPr lang="zh-CN" altLang="en-US" dirty="0"/>
              <a:t>种技术</a:t>
            </a:r>
          </a:p>
          <a:p>
            <a:pPr lvl="1"/>
            <a:r>
              <a:rPr lang="en-US" altLang="zh-CN" sz="2400" dirty="0"/>
              <a:t>LR(0)    SLR   </a:t>
            </a:r>
            <a:r>
              <a:rPr lang="zh-CN" altLang="en-US" sz="2400" dirty="0"/>
              <a:t>规范</a:t>
            </a:r>
            <a:r>
              <a:rPr lang="en-US" altLang="zh-CN" sz="2400" dirty="0"/>
              <a:t>LR   LALR</a:t>
            </a:r>
            <a:endParaRPr lang="en-US" altLang="zh-CN" sz="2100" dirty="0"/>
          </a:p>
        </p:txBody>
      </p:sp>
      <p:sp>
        <p:nvSpPr>
          <p:cNvPr id="5" name="灯片编号占位符 5"/>
          <p:cNvSpPr>
            <a:spLocks noGrp="1"/>
          </p:cNvSpPr>
          <p:nvPr>
            <p:ph type="sldNum" sz="quarter" idx="12"/>
          </p:nvPr>
        </p:nvSpPr>
        <p:spPr/>
        <p:txBody>
          <a:bodyPr/>
          <a:lstStyle/>
          <a:p>
            <a:fld id="{A1403509-EA0A-4538-ADAD-C3B36DC9386C}" type="slidenum">
              <a:rPr lang="en-US" altLang="zh-CN"/>
              <a:pPr/>
              <a:t>51</a:t>
            </a:fld>
            <a:endParaRPr lang="en-US" altLang="zh-CN"/>
          </a:p>
        </p:txBody>
      </p:sp>
    </p:spTree>
    <p:extLst>
      <p:ext uri="{BB962C8B-B14F-4D97-AF65-F5344CB8AC3E}">
        <p14:creationId xmlns:p14="http://schemas.microsoft.com/office/powerpoint/2010/main" val="3266190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51" name="Rectangle 31"/>
          <p:cNvSpPr>
            <a:spLocks noGrp="1" noChangeArrowheads="1"/>
          </p:cNvSpPr>
          <p:nvPr>
            <p:ph type="title"/>
          </p:nvPr>
        </p:nvSpPr>
        <p:spPr>
          <a:xfrm>
            <a:off x="588962" y="-249015"/>
            <a:ext cx="8042276" cy="1336956"/>
          </a:xfrm>
        </p:spPr>
        <p:txBody>
          <a:bodyPr/>
          <a:lstStyle/>
          <a:p>
            <a:r>
              <a:rPr lang="en-US" altLang="zh-CN" dirty="0"/>
              <a:t>LR</a:t>
            </a:r>
            <a:r>
              <a:rPr lang="zh-CN" altLang="en-US" dirty="0" smtClean="0"/>
              <a:t>分析器</a:t>
            </a:r>
            <a:endParaRPr lang="zh-CN" altLang="en-US" dirty="0"/>
          </a:p>
        </p:txBody>
      </p:sp>
      <p:sp>
        <p:nvSpPr>
          <p:cNvPr id="8" name="灯片编号占位符 5"/>
          <p:cNvSpPr>
            <a:spLocks noGrp="1"/>
          </p:cNvSpPr>
          <p:nvPr>
            <p:ph type="sldNum" sz="quarter" idx="12"/>
          </p:nvPr>
        </p:nvSpPr>
        <p:spPr/>
        <p:txBody>
          <a:bodyPr/>
          <a:lstStyle/>
          <a:p>
            <a:fld id="{045D468A-7286-4D47-9F1C-3505AF2239F2}" type="slidenum">
              <a:rPr lang="en-US" altLang="zh-CN"/>
              <a:pPr/>
              <a:t>52</a:t>
            </a:fld>
            <a:endParaRPr lang="en-US" altLang="zh-CN"/>
          </a:p>
        </p:txBody>
      </p:sp>
      <p:sp>
        <p:nvSpPr>
          <p:cNvPr id="209946" name="Line 26"/>
          <p:cNvSpPr>
            <a:spLocks noChangeShapeType="1"/>
          </p:cNvSpPr>
          <p:nvPr/>
        </p:nvSpPr>
        <p:spPr bwMode="auto">
          <a:xfrm>
            <a:off x="304800" y="-76200"/>
            <a:ext cx="8610600" cy="0"/>
          </a:xfrm>
          <a:prstGeom prst="line">
            <a:avLst/>
          </a:prstGeom>
          <a:noFill/>
          <a:ln w="9525">
            <a:solidFill>
              <a:schemeClr val="tx1"/>
            </a:solidFill>
            <a:round/>
            <a:headEnd/>
            <a:tailEnd/>
          </a:ln>
          <a:effectLst/>
        </p:spPr>
        <p:txBody>
          <a:bodyPr wrap="none" anchor="ctr"/>
          <a:lstStyle/>
          <a:p>
            <a:endParaRPr lang="zh-CN" altLang="en-US"/>
          </a:p>
        </p:txBody>
      </p:sp>
      <p:sp>
        <p:nvSpPr>
          <p:cNvPr id="209949" name="Text Box 29"/>
          <p:cNvSpPr txBox="1">
            <a:spLocks noChangeArrowheads="1"/>
          </p:cNvSpPr>
          <p:nvPr/>
        </p:nvSpPr>
        <p:spPr bwMode="auto">
          <a:xfrm>
            <a:off x="1163638" y="1807357"/>
            <a:ext cx="2511425" cy="1892826"/>
          </a:xfrm>
          <a:prstGeom prst="rect">
            <a:avLst/>
          </a:prstGeom>
          <a:noFill/>
          <a:ln w="9525">
            <a:noFill/>
            <a:miter lim="800000"/>
            <a:headEnd/>
            <a:tailEnd/>
          </a:ln>
          <a:effectLst/>
        </p:spPr>
        <p:txBody>
          <a:bodyPr>
            <a:spAutoFit/>
          </a:bodyPr>
          <a:lstStyle/>
          <a:p>
            <a:pPr algn="l"/>
            <a:r>
              <a:rPr lang="zh-CN" altLang="en-US" sz="1800" b="1" dirty="0">
                <a:latin typeface="Comic Sans MS" pitchFamily="66" charset="0"/>
              </a:rPr>
              <a:t>文法</a:t>
            </a:r>
            <a:r>
              <a:rPr lang="en-US" altLang="zh-CN" sz="1800" b="1" dirty="0">
                <a:latin typeface="Comic Sans MS" pitchFamily="66" charset="0"/>
              </a:rPr>
              <a:t>G[S]</a:t>
            </a:r>
            <a:r>
              <a:rPr lang="zh-CN" altLang="en-US" sz="1800" b="1" dirty="0" smtClean="0">
                <a:latin typeface="Comic Sans MS" pitchFamily="66" charset="0"/>
              </a:rPr>
              <a:t>：</a:t>
            </a:r>
            <a:endParaRPr lang="en-US" altLang="zh-CN" sz="1800" b="1" dirty="0" smtClean="0">
              <a:latin typeface="Comic Sans MS" pitchFamily="66" charset="0"/>
            </a:endParaRPr>
          </a:p>
          <a:p>
            <a:pPr algn="l"/>
            <a:r>
              <a:rPr lang="en-US" altLang="zh-CN" sz="1800" b="1" dirty="0" smtClean="0">
                <a:latin typeface="Comic Sans MS" pitchFamily="66" charset="0"/>
              </a:rPr>
              <a:t>(0) </a:t>
            </a:r>
            <a:r>
              <a:rPr lang="en-US" altLang="zh-CN" sz="1800" b="1" dirty="0">
                <a:latin typeface="Comic Sans MS" pitchFamily="66" charset="0"/>
              </a:rPr>
              <a:t>S </a:t>
            </a:r>
            <a:r>
              <a:rPr lang="en-US" altLang="zh-CN" sz="1800" b="1" dirty="0" smtClean="0">
                <a:latin typeface="Comic Sans MS" pitchFamily="66" charset="0"/>
              </a:rPr>
              <a:t>‘→ S</a:t>
            </a:r>
            <a:r>
              <a:rPr lang="zh-CN" altLang="en-US" sz="1800" b="1" dirty="0">
                <a:latin typeface="Comic Sans MS" pitchFamily="66" charset="0"/>
              </a:rPr>
              <a:t/>
            </a:r>
            <a:br>
              <a:rPr lang="zh-CN" altLang="en-US" sz="1800" b="1" dirty="0">
                <a:latin typeface="Comic Sans MS" pitchFamily="66" charset="0"/>
              </a:rPr>
            </a:br>
            <a:r>
              <a:rPr lang="en-US" altLang="zh-CN" sz="1800" b="1" dirty="0">
                <a:latin typeface="Comic Sans MS" pitchFamily="66" charset="0"/>
              </a:rPr>
              <a:t>(1) S → </a:t>
            </a:r>
            <a:r>
              <a:rPr lang="en-US" altLang="zh-CN" sz="1800" b="1" dirty="0" err="1">
                <a:latin typeface="Comic Sans MS" pitchFamily="66" charset="0"/>
              </a:rPr>
              <a:t>aAcBe</a:t>
            </a:r>
            <a:r>
              <a:rPr lang="en-US" altLang="zh-CN" sz="1800" b="1" dirty="0">
                <a:latin typeface="Comic Sans MS" pitchFamily="66" charset="0"/>
              </a:rPr>
              <a:t/>
            </a:r>
            <a:br>
              <a:rPr lang="en-US" altLang="zh-CN" sz="1800" b="1" dirty="0">
                <a:latin typeface="Comic Sans MS" pitchFamily="66" charset="0"/>
              </a:rPr>
            </a:br>
            <a:r>
              <a:rPr lang="en-US" altLang="zh-CN" sz="1800" b="1" dirty="0">
                <a:latin typeface="Comic Sans MS" pitchFamily="66" charset="0"/>
              </a:rPr>
              <a:t>(2) A → b</a:t>
            </a:r>
            <a:br>
              <a:rPr lang="en-US" altLang="zh-CN" sz="1800" b="1" dirty="0">
                <a:latin typeface="Comic Sans MS" pitchFamily="66" charset="0"/>
              </a:rPr>
            </a:br>
            <a:r>
              <a:rPr lang="en-US" altLang="zh-CN" sz="1800" b="1" dirty="0">
                <a:latin typeface="Comic Sans MS" pitchFamily="66" charset="0"/>
              </a:rPr>
              <a:t>(3) A → </a:t>
            </a:r>
            <a:r>
              <a:rPr lang="en-US" altLang="zh-CN" sz="1800" b="1" dirty="0" err="1">
                <a:latin typeface="Comic Sans MS" pitchFamily="66" charset="0"/>
              </a:rPr>
              <a:t>Ab</a:t>
            </a:r>
            <a:r>
              <a:rPr lang="en-US" altLang="zh-CN" sz="1800" b="1" dirty="0">
                <a:latin typeface="Comic Sans MS" pitchFamily="66" charset="0"/>
              </a:rPr>
              <a:t/>
            </a:r>
            <a:br>
              <a:rPr lang="en-US" altLang="zh-CN" sz="1800" b="1" dirty="0">
                <a:latin typeface="Comic Sans MS" pitchFamily="66" charset="0"/>
              </a:rPr>
            </a:br>
            <a:r>
              <a:rPr lang="en-US" altLang="zh-CN" sz="1800" b="1" dirty="0">
                <a:latin typeface="Comic Sans MS" pitchFamily="66" charset="0"/>
              </a:rPr>
              <a:t>(4) B → d</a:t>
            </a:r>
          </a:p>
        </p:txBody>
      </p:sp>
      <p:sp>
        <p:nvSpPr>
          <p:cNvPr id="2" name="矩形 1"/>
          <p:cNvSpPr/>
          <p:nvPr/>
        </p:nvSpPr>
        <p:spPr>
          <a:xfrm>
            <a:off x="259790" y="4457682"/>
            <a:ext cx="8610600" cy="2000548"/>
          </a:xfrm>
          <a:prstGeom prst="rect">
            <a:avLst/>
          </a:prstGeom>
        </p:spPr>
        <p:txBody>
          <a:bodyPr wrap="square">
            <a:spAutoFit/>
          </a:bodyPr>
          <a:lstStyle/>
          <a:p>
            <a:pPr marL="342900" indent="-342900" algn="l">
              <a:buFont typeface="Arial"/>
              <a:buChar char="•"/>
            </a:pPr>
            <a:r>
              <a:rPr lang="zh-CN" altLang="en-US" dirty="0">
                <a:latin typeface="微软雅黑" panose="020B0503020204020204" pitchFamily="34" charset="-122"/>
                <a:ea typeface="微软雅黑" panose="020B0503020204020204" pitchFamily="34" charset="-122"/>
              </a:rPr>
              <a:t>核心：</a:t>
            </a:r>
            <a:r>
              <a:rPr lang="zh-CN" altLang="en-US" dirty="0" smtClean="0">
                <a:latin typeface="微软雅黑" panose="020B0503020204020204" pitchFamily="34" charset="-122"/>
                <a:ea typeface="微软雅黑" panose="020B0503020204020204" pitchFamily="34" charset="-122"/>
              </a:rPr>
              <a:t>分析表</a:t>
            </a:r>
            <a:endParaRPr lang="en-US" altLang="zh-CN" dirty="0" smtClean="0">
              <a:latin typeface="微软雅黑" panose="020B0503020204020204" pitchFamily="34" charset="-122"/>
              <a:ea typeface="微软雅黑" panose="020B0503020204020204" pitchFamily="34" charset="-122"/>
            </a:endParaRPr>
          </a:p>
          <a:p>
            <a:pPr marL="800100" lvl="1" indent="-342900" algn="l">
              <a:buFont typeface="Arial"/>
              <a:buChar char="•"/>
            </a:pPr>
            <a:r>
              <a:rPr lang="zh-CN" altLang="en-US" sz="2000" dirty="0" smtClean="0">
                <a:solidFill>
                  <a:srgbClr val="00B0F0"/>
                </a:solidFill>
                <a:latin typeface="微软雅黑" panose="020B0503020204020204" pitchFamily="34" charset="-122"/>
                <a:ea typeface="微软雅黑" panose="020B0503020204020204" pitchFamily="34" charset="-122"/>
              </a:rPr>
              <a:t>动作</a:t>
            </a:r>
            <a:r>
              <a:rPr lang="zh-CN" altLang="en-US" sz="2000" dirty="0">
                <a:solidFill>
                  <a:srgbClr val="00B0F0"/>
                </a:solidFill>
                <a:latin typeface="微软雅黑" panose="020B0503020204020204" pitchFamily="34" charset="-122"/>
                <a:ea typeface="微软雅黑" panose="020B0503020204020204" pitchFamily="34" charset="-122"/>
              </a:rPr>
              <a:t>（</a:t>
            </a:r>
            <a:r>
              <a:rPr lang="en-US" altLang="zh-CN" sz="2000" dirty="0">
                <a:solidFill>
                  <a:srgbClr val="00B0F0"/>
                </a:solidFill>
                <a:latin typeface="微软雅黑" panose="020B0503020204020204" pitchFamily="34" charset="-122"/>
                <a:ea typeface="微软雅黑" panose="020B0503020204020204" pitchFamily="34" charset="-122"/>
              </a:rPr>
              <a:t>ACTION</a:t>
            </a:r>
            <a:r>
              <a:rPr lang="zh-CN" altLang="en-US" sz="2000" dirty="0">
                <a:solidFill>
                  <a:srgbClr val="00B0F0"/>
                </a:solidFill>
                <a:latin typeface="微软雅黑" panose="020B0503020204020204" pitchFamily="34" charset="-122"/>
                <a:ea typeface="微软雅黑" panose="020B0503020204020204" pitchFamily="34" charset="-122"/>
              </a:rPr>
              <a:t>）表</a:t>
            </a:r>
            <a:r>
              <a:rPr lang="en-US" altLang="zh-CN" sz="2000" dirty="0">
                <a:latin typeface="微软雅黑" panose="020B0503020204020204" pitchFamily="34" charset="-122"/>
                <a:ea typeface="微软雅黑" panose="020B0503020204020204" pitchFamily="34" charset="-122"/>
              </a:rPr>
              <a:t>: ACTION[</a:t>
            </a:r>
            <a:r>
              <a:rPr lang="en-US" altLang="zh-CN" sz="2000" dirty="0" err="1">
                <a:latin typeface="微软雅黑" panose="020B0503020204020204" pitchFamily="34" charset="-122"/>
                <a:ea typeface="微软雅黑" panose="020B0503020204020204" pitchFamily="34" charset="-122"/>
              </a:rPr>
              <a:t>S,a</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告诉分析器状态为</a:t>
            </a:r>
            <a:r>
              <a:rPr lang="en-US" altLang="zh-CN" sz="2000" dirty="0">
                <a:latin typeface="微软雅黑" panose="020B0503020204020204" pitchFamily="34" charset="-122"/>
                <a:ea typeface="微软雅黑" panose="020B0503020204020204" pitchFamily="34" charset="-122"/>
              </a:rPr>
              <a:t>S, </a:t>
            </a:r>
            <a:r>
              <a:rPr lang="zh-CN" altLang="en-US" sz="2000" dirty="0">
                <a:latin typeface="微软雅黑" panose="020B0503020204020204" pitchFamily="34" charset="-122"/>
                <a:ea typeface="微软雅黑" panose="020B0503020204020204" pitchFamily="34" charset="-122"/>
              </a:rPr>
              <a:t>当前输入符号是</a:t>
            </a:r>
            <a:r>
              <a:rPr lang="en-US" altLang="zh-CN" sz="2000" dirty="0">
                <a:latin typeface="微软雅黑" panose="020B0503020204020204" pitchFamily="34" charset="-122"/>
                <a:ea typeface="微软雅黑" panose="020B0503020204020204" pitchFamily="34" charset="-122"/>
              </a:rPr>
              <a:t>a</a:t>
            </a:r>
            <a:r>
              <a:rPr lang="zh-CN" altLang="en-US" sz="2000" dirty="0" smtClean="0">
                <a:latin typeface="微软雅黑" panose="020B0503020204020204" pitchFamily="34" charset="-122"/>
                <a:ea typeface="微软雅黑" panose="020B0503020204020204" pitchFamily="34" charset="-122"/>
              </a:rPr>
              <a:t>时做什麽</a:t>
            </a:r>
            <a:endParaRPr lang="en-US" altLang="zh-CN" sz="2000" dirty="0" smtClean="0">
              <a:latin typeface="微软雅黑" panose="020B0503020204020204" pitchFamily="34" charset="-122"/>
              <a:ea typeface="微软雅黑" panose="020B0503020204020204" pitchFamily="34" charset="-122"/>
            </a:endParaRPr>
          </a:p>
          <a:p>
            <a:pPr marL="800100" lvl="1" indent="-342900" algn="l">
              <a:buFont typeface="Arial"/>
              <a:buChar char="•"/>
            </a:pPr>
            <a:r>
              <a:rPr lang="zh-CN" altLang="en-US" sz="2000" dirty="0" smtClean="0">
                <a:solidFill>
                  <a:srgbClr val="00B0F0"/>
                </a:solidFill>
                <a:latin typeface="微软雅黑" panose="020B0503020204020204" pitchFamily="34" charset="-122"/>
                <a:ea typeface="微软雅黑" panose="020B0503020204020204" pitchFamily="34" charset="-122"/>
              </a:rPr>
              <a:t>状态转换</a:t>
            </a:r>
            <a:r>
              <a:rPr lang="zh-CN" altLang="en-US" sz="2000" dirty="0">
                <a:solidFill>
                  <a:srgbClr val="00B0F0"/>
                </a:solidFill>
                <a:latin typeface="微软雅黑" panose="020B0503020204020204" pitchFamily="34" charset="-122"/>
                <a:ea typeface="微软雅黑" panose="020B0503020204020204" pitchFamily="34" charset="-122"/>
              </a:rPr>
              <a:t>（</a:t>
            </a:r>
            <a:r>
              <a:rPr lang="en-US" altLang="zh-CN" sz="2000" dirty="0">
                <a:solidFill>
                  <a:srgbClr val="00B0F0"/>
                </a:solidFill>
                <a:latin typeface="微软雅黑" panose="020B0503020204020204" pitchFamily="34" charset="-122"/>
                <a:ea typeface="微软雅黑" panose="020B0503020204020204" pitchFamily="34" charset="-122"/>
              </a:rPr>
              <a:t>GOTO</a:t>
            </a:r>
            <a:r>
              <a:rPr lang="zh-CN" altLang="en-US" sz="2000" dirty="0">
                <a:solidFill>
                  <a:srgbClr val="00B0F0"/>
                </a:solidFill>
                <a:latin typeface="微软雅黑" panose="020B0503020204020204" pitchFamily="34" charset="-122"/>
                <a:ea typeface="微软雅黑" panose="020B0503020204020204" pitchFamily="34" charset="-122"/>
              </a:rPr>
              <a:t>）表</a:t>
            </a:r>
            <a:r>
              <a:rPr lang="en-US" altLang="zh-CN" sz="2000" dirty="0">
                <a:latin typeface="微软雅黑" panose="020B0503020204020204" pitchFamily="34" charset="-122"/>
                <a:ea typeface="微软雅黑" panose="020B0503020204020204" pitchFamily="34" charset="-122"/>
              </a:rPr>
              <a:t>: GOTO[S,A]</a:t>
            </a:r>
            <a:r>
              <a:rPr lang="zh-CN" altLang="en-US" sz="2000" dirty="0">
                <a:latin typeface="微软雅黑" panose="020B0503020204020204" pitchFamily="34" charset="-122"/>
                <a:ea typeface="微软雅黑" panose="020B0503020204020204" pitchFamily="34" charset="-122"/>
              </a:rPr>
              <a:t>规定状态</a:t>
            </a:r>
            <a:r>
              <a:rPr lang="en-US" altLang="zh-CN" sz="2000" dirty="0" smtClean="0">
                <a:latin typeface="微软雅黑" panose="020B0503020204020204" pitchFamily="34" charset="-122"/>
                <a:ea typeface="微软雅黑" panose="020B0503020204020204" pitchFamily="34" charset="-122"/>
              </a:rPr>
              <a:t>S</a:t>
            </a:r>
            <a:r>
              <a:rPr lang="zh-CN" altLang="en-US" sz="2000" dirty="0" smtClean="0">
                <a:latin typeface="微软雅黑" panose="020B0503020204020204" pitchFamily="34" charset="-122"/>
                <a:ea typeface="微软雅黑" panose="020B0503020204020204" pitchFamily="34" charset="-122"/>
              </a:rPr>
              <a:t>接收文法</a:t>
            </a:r>
            <a:r>
              <a:rPr lang="zh-CN" altLang="en-US" sz="2000" dirty="0">
                <a:latin typeface="微软雅黑" panose="020B0503020204020204" pitchFamily="34" charset="-122"/>
                <a:ea typeface="微软雅黑" panose="020B0503020204020204" pitchFamily="34" charset="-122"/>
              </a:rPr>
              <a:t>符号为</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时，下一状态是什么</a:t>
            </a:r>
          </a:p>
        </p:txBody>
      </p:sp>
      <p:graphicFrame>
        <p:nvGraphicFramePr>
          <p:cNvPr id="10" name="Object 28"/>
          <p:cNvGraphicFramePr>
            <a:graphicFrameLocks noChangeAspect="1"/>
          </p:cNvGraphicFramePr>
          <p:nvPr>
            <p:extLst/>
          </p:nvPr>
        </p:nvGraphicFramePr>
        <p:xfrm>
          <a:off x="4554352" y="1428190"/>
          <a:ext cx="4142099" cy="3296210"/>
        </p:xfrm>
        <a:graphic>
          <a:graphicData uri="http://schemas.openxmlformats.org/presentationml/2006/ole">
            <mc:AlternateContent xmlns:mc="http://schemas.openxmlformats.org/markup-compatibility/2006">
              <mc:Choice xmlns:v="urn:schemas-microsoft-com:vml" Requires="v">
                <p:oleObj spid="_x0000_s316418" name="Document" r:id="rId3" imgW="5616290" imgH="4490354" progId="Word.Document.8">
                  <p:embed/>
                </p:oleObj>
              </mc:Choice>
              <mc:Fallback>
                <p:oleObj name="Document" r:id="rId3" imgW="5616290" imgH="4490354" progId="Word.Document.8">
                  <p:embed/>
                  <p:pic>
                    <p:nvPicPr>
                      <p:cNvPr id="10" name="Object 28"/>
                      <p:cNvPicPr>
                        <a:picLocks noChangeAspect="1" noChangeArrowheads="1"/>
                      </p:cNvPicPr>
                      <p:nvPr/>
                    </p:nvPicPr>
                    <p:blipFill>
                      <a:blip r:embed="rId4"/>
                      <a:srcRect/>
                      <a:stretch>
                        <a:fillRect/>
                      </a:stretch>
                    </p:blipFill>
                    <p:spPr bwMode="auto">
                      <a:xfrm>
                        <a:off x="4554352" y="1428190"/>
                        <a:ext cx="4142099" cy="3296210"/>
                      </a:xfrm>
                      <a:prstGeom prst="rect">
                        <a:avLst/>
                      </a:prstGeom>
                      <a:solidFill>
                        <a:schemeClr val="accent4">
                          <a:lumMod val="60000"/>
                          <a:lumOff val="40000"/>
                        </a:schemeClr>
                      </a:solidFill>
                      <a:ln w="9525">
                        <a:solidFill>
                          <a:schemeClr va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1526230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51" name="Rectangle 31"/>
          <p:cNvSpPr>
            <a:spLocks noGrp="1" noChangeArrowheads="1"/>
          </p:cNvSpPr>
          <p:nvPr>
            <p:ph type="title"/>
          </p:nvPr>
        </p:nvSpPr>
        <p:spPr/>
        <p:txBody>
          <a:bodyPr/>
          <a:lstStyle/>
          <a:p>
            <a:r>
              <a:rPr lang="en-US" altLang="zh-CN"/>
              <a:t>LR</a:t>
            </a:r>
            <a:r>
              <a:rPr lang="zh-CN" altLang="en-US"/>
              <a:t>分析算法</a:t>
            </a:r>
          </a:p>
        </p:txBody>
      </p:sp>
      <p:sp>
        <p:nvSpPr>
          <p:cNvPr id="8" name="灯片编号占位符 5"/>
          <p:cNvSpPr>
            <a:spLocks noGrp="1"/>
          </p:cNvSpPr>
          <p:nvPr>
            <p:ph type="sldNum" sz="quarter" idx="12"/>
          </p:nvPr>
        </p:nvSpPr>
        <p:spPr/>
        <p:txBody>
          <a:bodyPr/>
          <a:lstStyle/>
          <a:p>
            <a:fld id="{045D468A-7286-4D47-9F1C-3505AF2239F2}" type="slidenum">
              <a:rPr lang="en-US" altLang="zh-CN"/>
              <a:pPr/>
              <a:t>53</a:t>
            </a:fld>
            <a:endParaRPr lang="en-US" altLang="zh-CN"/>
          </a:p>
        </p:txBody>
      </p:sp>
      <p:sp>
        <p:nvSpPr>
          <p:cNvPr id="209946" name="Line 26"/>
          <p:cNvSpPr>
            <a:spLocks noChangeShapeType="1"/>
          </p:cNvSpPr>
          <p:nvPr/>
        </p:nvSpPr>
        <p:spPr bwMode="auto">
          <a:xfrm>
            <a:off x="304800" y="-76200"/>
            <a:ext cx="861060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209948" name="Object 28"/>
          <p:cNvGraphicFramePr>
            <a:graphicFrameLocks noChangeAspect="1"/>
          </p:cNvGraphicFramePr>
          <p:nvPr>
            <p:extLst/>
          </p:nvPr>
        </p:nvGraphicFramePr>
        <p:xfrm>
          <a:off x="3113088" y="1595438"/>
          <a:ext cx="5622925" cy="4475162"/>
        </p:xfrm>
        <a:graphic>
          <a:graphicData uri="http://schemas.openxmlformats.org/presentationml/2006/ole">
            <mc:AlternateContent xmlns:mc="http://schemas.openxmlformats.org/markup-compatibility/2006">
              <mc:Choice xmlns:v="urn:schemas-microsoft-com:vml" Requires="v">
                <p:oleObj spid="_x0000_s317442" name="Document" r:id="rId3" imgW="5616290" imgH="4490354" progId="Word.Document.8">
                  <p:embed/>
                </p:oleObj>
              </mc:Choice>
              <mc:Fallback>
                <p:oleObj name="Document" r:id="rId3" imgW="5616290" imgH="4490354" progId="Word.Document.8">
                  <p:embed/>
                  <p:pic>
                    <p:nvPicPr>
                      <p:cNvPr id="209948" name="Object 28"/>
                      <p:cNvPicPr>
                        <a:picLocks noChangeAspect="1" noChangeArrowheads="1"/>
                      </p:cNvPicPr>
                      <p:nvPr/>
                    </p:nvPicPr>
                    <p:blipFill>
                      <a:blip r:embed="rId4"/>
                      <a:srcRect/>
                      <a:stretch>
                        <a:fillRect/>
                      </a:stretch>
                    </p:blipFill>
                    <p:spPr bwMode="auto">
                      <a:xfrm>
                        <a:off x="3113088" y="1595438"/>
                        <a:ext cx="5622925" cy="4475162"/>
                      </a:xfrm>
                      <a:prstGeom prst="rect">
                        <a:avLst/>
                      </a:prstGeom>
                      <a:solidFill>
                        <a:schemeClr val="accent4">
                          <a:lumMod val="60000"/>
                          <a:lumOff val="40000"/>
                        </a:schemeClr>
                      </a:solidFill>
                      <a:ln w="9525">
                        <a:solidFill>
                          <a:schemeClr va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9949" name="Text Box 29"/>
          <p:cNvSpPr txBox="1">
            <a:spLocks noChangeArrowheads="1"/>
          </p:cNvSpPr>
          <p:nvPr/>
        </p:nvSpPr>
        <p:spPr bwMode="auto">
          <a:xfrm>
            <a:off x="533400" y="1735138"/>
            <a:ext cx="2511425" cy="1465262"/>
          </a:xfrm>
          <a:prstGeom prst="rect">
            <a:avLst/>
          </a:prstGeom>
          <a:noFill/>
          <a:ln w="9525">
            <a:noFill/>
            <a:miter lim="800000"/>
            <a:headEnd/>
            <a:tailEnd/>
          </a:ln>
          <a:effectLst/>
        </p:spPr>
        <p:txBody>
          <a:bodyPr>
            <a:spAutoFit/>
          </a:bodyPr>
          <a:lstStyle/>
          <a:p>
            <a:pPr algn="l"/>
            <a:r>
              <a:rPr lang="zh-CN" altLang="en-US" sz="1800" b="1" dirty="0">
                <a:latin typeface="Comic Sans MS" pitchFamily="66" charset="0"/>
              </a:rPr>
              <a:t>文法</a:t>
            </a:r>
            <a:r>
              <a:rPr lang="en-US" altLang="zh-CN" sz="1800" b="1" dirty="0">
                <a:latin typeface="Comic Sans MS" pitchFamily="66" charset="0"/>
              </a:rPr>
              <a:t>G[S]</a:t>
            </a:r>
            <a:r>
              <a:rPr lang="zh-CN" altLang="en-US" sz="1800" b="1" dirty="0">
                <a:latin typeface="Comic Sans MS" pitchFamily="66" charset="0"/>
              </a:rPr>
              <a:t>：</a:t>
            </a:r>
            <a:br>
              <a:rPr lang="zh-CN" altLang="en-US" sz="1800" b="1" dirty="0">
                <a:latin typeface="Comic Sans MS" pitchFamily="66" charset="0"/>
              </a:rPr>
            </a:br>
            <a:r>
              <a:rPr lang="en-US" altLang="zh-CN" sz="1800" b="1" dirty="0">
                <a:latin typeface="Comic Sans MS" pitchFamily="66" charset="0"/>
              </a:rPr>
              <a:t>(1) S → </a:t>
            </a:r>
            <a:r>
              <a:rPr lang="en-US" altLang="zh-CN" sz="1800" b="1" dirty="0" err="1">
                <a:latin typeface="Comic Sans MS" pitchFamily="66" charset="0"/>
              </a:rPr>
              <a:t>aAcBe</a:t>
            </a:r>
            <a:r>
              <a:rPr lang="en-US" altLang="zh-CN" sz="1800" b="1" dirty="0">
                <a:latin typeface="Comic Sans MS" pitchFamily="66" charset="0"/>
              </a:rPr>
              <a:t/>
            </a:r>
            <a:br>
              <a:rPr lang="en-US" altLang="zh-CN" sz="1800" b="1" dirty="0">
                <a:latin typeface="Comic Sans MS" pitchFamily="66" charset="0"/>
              </a:rPr>
            </a:br>
            <a:r>
              <a:rPr lang="en-US" altLang="zh-CN" sz="1800" b="1" dirty="0">
                <a:latin typeface="Comic Sans MS" pitchFamily="66" charset="0"/>
              </a:rPr>
              <a:t>(2) A → b</a:t>
            </a:r>
            <a:br>
              <a:rPr lang="en-US" altLang="zh-CN" sz="1800" b="1" dirty="0">
                <a:latin typeface="Comic Sans MS" pitchFamily="66" charset="0"/>
              </a:rPr>
            </a:br>
            <a:r>
              <a:rPr lang="en-US" altLang="zh-CN" sz="1800" b="1" dirty="0">
                <a:latin typeface="Comic Sans MS" pitchFamily="66" charset="0"/>
              </a:rPr>
              <a:t>(3) A → </a:t>
            </a:r>
            <a:r>
              <a:rPr lang="en-US" altLang="zh-CN" sz="1800" b="1" dirty="0" err="1">
                <a:latin typeface="Comic Sans MS" pitchFamily="66" charset="0"/>
              </a:rPr>
              <a:t>Ab</a:t>
            </a:r>
            <a:r>
              <a:rPr lang="en-US" altLang="zh-CN" sz="1800" b="1" dirty="0">
                <a:latin typeface="Comic Sans MS" pitchFamily="66" charset="0"/>
              </a:rPr>
              <a:t/>
            </a:r>
            <a:br>
              <a:rPr lang="en-US" altLang="zh-CN" sz="1800" b="1" dirty="0">
                <a:latin typeface="Comic Sans MS" pitchFamily="66" charset="0"/>
              </a:rPr>
            </a:br>
            <a:r>
              <a:rPr lang="en-US" altLang="zh-CN" sz="1800" b="1" dirty="0">
                <a:latin typeface="Comic Sans MS" pitchFamily="66" charset="0"/>
              </a:rPr>
              <a:t>(4) B → d</a:t>
            </a:r>
          </a:p>
        </p:txBody>
      </p:sp>
      <p:sp>
        <p:nvSpPr>
          <p:cNvPr id="209950" name="Text Box 30"/>
          <p:cNvSpPr txBox="1">
            <a:spLocks noChangeArrowheads="1"/>
          </p:cNvSpPr>
          <p:nvPr/>
        </p:nvSpPr>
        <p:spPr bwMode="auto">
          <a:xfrm>
            <a:off x="457200" y="3810000"/>
            <a:ext cx="2438400" cy="2152650"/>
          </a:xfrm>
          <a:prstGeom prst="rect">
            <a:avLst/>
          </a:prstGeom>
          <a:noFill/>
          <a:ln w="9525">
            <a:noFill/>
            <a:miter lim="800000"/>
            <a:headEnd/>
            <a:tailEnd/>
          </a:ln>
          <a:effectLst/>
        </p:spPr>
        <p:txBody>
          <a:bodyPr>
            <a:spAutoFit/>
          </a:bodyPr>
          <a:lstStyle/>
          <a:p>
            <a:pPr algn="l"/>
            <a:r>
              <a:rPr lang="en-US" altLang="zh-CN" sz="1800" b="1">
                <a:latin typeface="Comic Sans MS" pitchFamily="66" charset="0"/>
              </a:rPr>
              <a:t>S</a:t>
            </a:r>
            <a:r>
              <a:rPr lang="en-US" altLang="zh-CN" sz="1800" b="1" baseline="-25000">
                <a:latin typeface="Comic Sans MS" pitchFamily="66" charset="0"/>
              </a:rPr>
              <a:t>i</a:t>
            </a:r>
            <a:r>
              <a:rPr lang="en-US" altLang="zh-CN" sz="1800" b="1">
                <a:latin typeface="Comic Sans MS" pitchFamily="66" charset="0"/>
              </a:rPr>
              <a:t>:</a:t>
            </a:r>
            <a:r>
              <a:rPr lang="zh-CN" altLang="zh-CN" sz="1800" b="1">
                <a:latin typeface="Comic Sans MS" pitchFamily="66" charset="0"/>
              </a:rPr>
              <a:t>移进，并将状态</a:t>
            </a:r>
            <a:r>
              <a:rPr lang="en-US" altLang="zh-CN" sz="1800" b="1">
                <a:latin typeface="Comic Sans MS" pitchFamily="66" charset="0"/>
              </a:rPr>
              <a:t>i</a:t>
            </a:r>
            <a:r>
              <a:rPr lang="zh-CN" altLang="zh-CN" sz="1800" b="1">
                <a:latin typeface="Comic Sans MS" pitchFamily="66" charset="0"/>
              </a:rPr>
              <a:t>进栈</a:t>
            </a:r>
          </a:p>
          <a:p>
            <a:pPr algn="l"/>
            <a:r>
              <a:rPr lang="en-US" altLang="zh-CN" sz="1800" b="1">
                <a:latin typeface="Comic Sans MS" pitchFamily="66" charset="0"/>
              </a:rPr>
              <a:t>r</a:t>
            </a:r>
            <a:r>
              <a:rPr lang="en-US" altLang="zh-CN" sz="1800" b="1" baseline="-25000">
                <a:latin typeface="Comic Sans MS" pitchFamily="66" charset="0"/>
              </a:rPr>
              <a:t>i</a:t>
            </a:r>
            <a:r>
              <a:rPr lang="en-US" altLang="zh-CN" sz="1800" b="1">
                <a:latin typeface="Comic Sans MS" pitchFamily="66" charset="0"/>
              </a:rPr>
              <a:t>:</a:t>
            </a:r>
            <a:r>
              <a:rPr lang="zh-CN" altLang="en-US" sz="1800" b="1">
                <a:latin typeface="Comic Sans MS" pitchFamily="66" charset="0"/>
              </a:rPr>
              <a:t>用第</a:t>
            </a:r>
            <a:r>
              <a:rPr lang="en-US" altLang="zh-CN" sz="1800" b="1">
                <a:latin typeface="Comic Sans MS" pitchFamily="66" charset="0"/>
              </a:rPr>
              <a:t>i</a:t>
            </a:r>
            <a:r>
              <a:rPr lang="zh-CN" altLang="en-US" sz="1800" b="1">
                <a:latin typeface="Comic Sans MS" pitchFamily="66" charset="0"/>
              </a:rPr>
              <a:t>个产生式归约，同时状态栈与文法符号栈退出相应个符号，根据</a:t>
            </a:r>
            <a:r>
              <a:rPr lang="en-US" altLang="zh-CN" sz="1800" b="1">
                <a:latin typeface="Comic Sans MS" pitchFamily="66" charset="0"/>
              </a:rPr>
              <a:t>GOTO</a:t>
            </a:r>
            <a:r>
              <a:rPr lang="zh-CN" altLang="en-US" sz="1800" b="1">
                <a:latin typeface="Comic Sans MS" pitchFamily="66" charset="0"/>
              </a:rPr>
              <a:t>表将相应状态入栈</a:t>
            </a:r>
            <a:endParaRPr lang="zh-CN" altLang="en-US" sz="1800" b="1" baseline="-25000">
              <a:latin typeface="Comic Sans MS" pitchFamily="66" charset="0"/>
            </a:endParaRPr>
          </a:p>
        </p:txBody>
      </p:sp>
    </p:spTree>
    <p:extLst>
      <p:ext uri="{BB962C8B-B14F-4D97-AF65-F5344CB8AC3E}">
        <p14:creationId xmlns:p14="http://schemas.microsoft.com/office/powerpoint/2010/main" val="40414088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a:xfrm>
            <a:off x="838200" y="1292133"/>
            <a:ext cx="8062913" cy="1714500"/>
          </a:xfrm>
        </p:spPr>
        <p:txBody>
          <a:bodyPr>
            <a:normAutofit/>
          </a:bodyPr>
          <a:lstStyle/>
          <a:p>
            <a:pPr>
              <a:spcBef>
                <a:spcPts val="600"/>
              </a:spcBef>
              <a:buClr>
                <a:srgbClr val="0070C0"/>
              </a:buClr>
              <a:buFont typeface="Wingdings" panose="05000000000000000000" pitchFamily="2" charset="2"/>
              <a:buChar char="l"/>
            </a:pPr>
            <a:r>
              <a:rPr lang="zh-CN" altLang="en-US" sz="1600" dirty="0"/>
              <a:t>输入：串</a:t>
            </a:r>
            <a:r>
              <a:rPr lang="en-US" altLang="zh-CN" sz="1600" i="1" dirty="0" smtClean="0"/>
              <a:t>w </a:t>
            </a:r>
            <a:r>
              <a:rPr lang="zh-CN" altLang="en-US" sz="1600" dirty="0" smtClean="0"/>
              <a:t>和</a:t>
            </a:r>
            <a:r>
              <a:rPr lang="en-US" altLang="zh-CN" sz="1600" i="1" dirty="0" smtClean="0"/>
              <a:t>LR</a:t>
            </a:r>
            <a:r>
              <a:rPr lang="zh-CN" altLang="en-US" sz="1600" dirty="0"/>
              <a:t> </a:t>
            </a:r>
            <a:r>
              <a:rPr lang="zh-CN" altLang="en-US" sz="1600" dirty="0" smtClean="0"/>
              <a:t>分析</a:t>
            </a:r>
            <a:r>
              <a:rPr lang="zh-CN" altLang="en-US" sz="1600" dirty="0"/>
              <a:t>表，该表描述了文法</a:t>
            </a:r>
            <a:r>
              <a:rPr lang="en-US" altLang="zh-CN" sz="1600" i="1" dirty="0" smtClean="0"/>
              <a:t>G </a:t>
            </a:r>
            <a:r>
              <a:rPr lang="zh-CN" altLang="en-US" sz="1600" dirty="0" smtClean="0"/>
              <a:t>的</a:t>
            </a:r>
            <a:r>
              <a:rPr lang="en-US" altLang="zh-CN" sz="1600" dirty="0"/>
              <a:t>ACTION</a:t>
            </a:r>
            <a:r>
              <a:rPr lang="zh-CN" altLang="en-US" sz="1600" dirty="0"/>
              <a:t>函数和</a:t>
            </a:r>
            <a:r>
              <a:rPr lang="en-US" altLang="zh-CN" sz="1600" dirty="0"/>
              <a:t>GOTO</a:t>
            </a:r>
            <a:r>
              <a:rPr lang="zh-CN" altLang="en-US" sz="1600" dirty="0"/>
              <a:t>函数。</a:t>
            </a:r>
            <a:r>
              <a:rPr lang="en-US" altLang="zh-CN" sz="1600" dirty="0"/>
              <a:t> </a:t>
            </a:r>
          </a:p>
          <a:p>
            <a:pPr>
              <a:spcBef>
                <a:spcPts val="600"/>
              </a:spcBef>
              <a:buClr>
                <a:srgbClr val="0070C0"/>
              </a:buClr>
              <a:buFont typeface="Wingdings" panose="05000000000000000000" pitchFamily="2" charset="2"/>
              <a:buChar char="l"/>
            </a:pPr>
            <a:r>
              <a:rPr lang="zh-CN" altLang="en-US" sz="1600" dirty="0"/>
              <a:t>输出：如果</a:t>
            </a:r>
            <a:r>
              <a:rPr lang="en-US" altLang="zh-CN" sz="1600" i="1" dirty="0" smtClean="0"/>
              <a:t>w </a:t>
            </a:r>
            <a:r>
              <a:rPr lang="zh-CN" altLang="en-US" sz="1600" dirty="0" smtClean="0"/>
              <a:t>在</a:t>
            </a:r>
            <a:r>
              <a:rPr lang="en-US" altLang="zh-CN" sz="1600" dirty="0" smtClean="0"/>
              <a:t> </a:t>
            </a:r>
            <a:r>
              <a:rPr lang="en-US" altLang="zh-CN" sz="1600" i="1" dirty="0"/>
              <a:t>L</a:t>
            </a:r>
            <a:r>
              <a:rPr lang="en-US" altLang="zh-CN" sz="1600" dirty="0"/>
              <a:t>(</a:t>
            </a:r>
            <a:r>
              <a:rPr lang="en-US" altLang="zh-CN" sz="1600" i="1" dirty="0"/>
              <a:t>G</a:t>
            </a:r>
            <a:r>
              <a:rPr lang="en-US" altLang="zh-CN" sz="1600" dirty="0"/>
              <a:t>)</a:t>
            </a:r>
            <a:r>
              <a:rPr lang="zh-CN" altLang="en-US" sz="1600" dirty="0"/>
              <a:t>中，则输出</a:t>
            </a:r>
            <a:r>
              <a:rPr lang="en-US" altLang="zh-CN" sz="1600" i="1" dirty="0"/>
              <a:t>w</a:t>
            </a:r>
            <a:r>
              <a:rPr lang="zh-CN" altLang="en-US" sz="1600" dirty="0"/>
              <a:t>的自底向上语法分析过程中的归约步骤；否则给出一个错误指示。</a:t>
            </a:r>
            <a:endParaRPr lang="en-US" altLang="zh-CN" sz="1600" dirty="0"/>
          </a:p>
          <a:p>
            <a:pPr>
              <a:spcBef>
                <a:spcPts val="600"/>
              </a:spcBef>
              <a:buClr>
                <a:srgbClr val="0070C0"/>
              </a:buClr>
              <a:buFont typeface="Wingdings" panose="05000000000000000000" pitchFamily="2" charset="2"/>
              <a:buChar char="l"/>
            </a:pPr>
            <a:r>
              <a:rPr lang="zh-CN" altLang="en-US" sz="1600" dirty="0" smtClean="0"/>
              <a:t>分析算法：</a:t>
            </a:r>
            <a:r>
              <a:rPr lang="zh-CN" altLang="en-US" sz="1600" dirty="0"/>
              <a:t>初始时，语法分析器栈中的内容为初始状态</a:t>
            </a:r>
            <a:r>
              <a:rPr lang="en-US" altLang="zh-CN" sz="1600" i="1" dirty="0"/>
              <a:t>s</a:t>
            </a:r>
            <a:r>
              <a:rPr lang="en-US" altLang="zh-CN" sz="1600" baseline="-25000" dirty="0"/>
              <a:t>0</a:t>
            </a:r>
            <a:r>
              <a:rPr lang="zh-CN" altLang="en-US" sz="1600" dirty="0"/>
              <a:t>，输入缓冲区中的内容为</a:t>
            </a:r>
            <a:r>
              <a:rPr lang="en-US" altLang="zh-CN" sz="1600" i="1" dirty="0"/>
              <a:t>w</a:t>
            </a:r>
            <a:r>
              <a:rPr lang="en-US" altLang="zh-CN" sz="1600" dirty="0"/>
              <a:t>$</a:t>
            </a:r>
            <a:r>
              <a:rPr lang="zh-CN" altLang="en-US" sz="1600" dirty="0"/>
              <a:t>。然后，语法分析器执行下面</a:t>
            </a:r>
            <a:r>
              <a:rPr lang="zh-CN" altLang="en-US" sz="1600" dirty="0" smtClean="0"/>
              <a:t>的</a:t>
            </a:r>
            <a:r>
              <a:rPr lang="zh-CN" altLang="en-US" sz="1600" dirty="0"/>
              <a:t>算法</a:t>
            </a:r>
            <a:r>
              <a:rPr lang="zh-CN" altLang="en-US" sz="1600" dirty="0" smtClean="0"/>
              <a:t>：</a:t>
            </a:r>
            <a:endParaRPr lang="zh-CN" altLang="en-US" sz="1600" dirty="0"/>
          </a:p>
        </p:txBody>
      </p:sp>
      <p:sp>
        <p:nvSpPr>
          <p:cNvPr id="8" name="内容占位符 1"/>
          <p:cNvSpPr txBox="1">
            <a:spLocks/>
          </p:cNvSpPr>
          <p:nvPr/>
        </p:nvSpPr>
        <p:spPr bwMode="auto">
          <a:xfrm>
            <a:off x="990600" y="3006633"/>
            <a:ext cx="7239000" cy="3622767"/>
          </a:xfrm>
          <a:prstGeom prst="rect">
            <a:avLst/>
          </a:prstGeom>
          <a:solidFill>
            <a:schemeClr val="bg2"/>
          </a:solidFill>
          <a:ln w="12700">
            <a:solidFill>
              <a:schemeClr val="accent2"/>
            </a:solidFill>
            <a:miter lim="800000"/>
            <a:headEnd/>
            <a:tailEnd/>
          </a:ln>
        </p:spPr>
        <p:txBody>
          <a:bodyPr/>
          <a:lstStyle/>
          <a:p>
            <a:pPr marL="273050" indent="-273050" algn="l">
              <a:lnSpc>
                <a:spcPts val="1600"/>
              </a:lnSpc>
              <a:spcBef>
                <a:spcPct val="20000"/>
              </a:spcBef>
              <a:buSzPct val="100000"/>
              <a:defRPr/>
            </a:pPr>
            <a:r>
              <a:rPr lang="zh-CN" altLang="en-US" sz="1800" dirty="0">
                <a:ea typeface="华文楷体" pitchFamily="2" charset="-122"/>
              </a:rPr>
              <a:t>令</a:t>
            </a:r>
            <a:r>
              <a:rPr lang="en-US" altLang="zh-CN" sz="1800" i="1" dirty="0">
                <a:ea typeface="华文楷体" pitchFamily="2" charset="-122"/>
              </a:rPr>
              <a:t>a</a:t>
            </a:r>
            <a:r>
              <a:rPr lang="zh-CN" altLang="en-US" sz="1800" dirty="0">
                <a:ea typeface="华文楷体" pitchFamily="2" charset="-122"/>
              </a:rPr>
              <a:t>为</a:t>
            </a:r>
            <a:r>
              <a:rPr lang="en-US" altLang="zh-CN" sz="1800" dirty="0">
                <a:ea typeface="华文楷体" pitchFamily="2" charset="-122"/>
              </a:rPr>
              <a:t>w</a:t>
            </a:r>
            <a:r>
              <a:rPr lang="en-US" altLang="zh-CN" sz="1800" dirty="0"/>
              <a:t>$</a:t>
            </a:r>
            <a:r>
              <a:rPr lang="zh-CN" altLang="en-US" sz="1800" dirty="0">
                <a:latin typeface="华文楷体" pitchFamily="2" charset="-122"/>
                <a:ea typeface="华文楷体" pitchFamily="2" charset="-122"/>
              </a:rPr>
              <a:t>的第一个符号；</a:t>
            </a:r>
            <a:endParaRPr lang="en-US" altLang="zh-CN" sz="1800" dirty="0">
              <a:latin typeface="华文楷体" pitchFamily="2" charset="-122"/>
              <a:ea typeface="华文楷体" pitchFamily="2" charset="-122"/>
            </a:endParaRPr>
          </a:p>
          <a:p>
            <a:pPr marL="273050" indent="-273050" algn="l">
              <a:lnSpc>
                <a:spcPts val="1600"/>
              </a:lnSpc>
              <a:spcBef>
                <a:spcPct val="20000"/>
              </a:spcBef>
              <a:buSzPct val="100000"/>
              <a:defRPr/>
            </a:pPr>
            <a:r>
              <a:rPr lang="el-GR" altLang="zh-CN" sz="1800" dirty="0">
                <a:ea typeface="华文楷体" pitchFamily="2" charset="-122"/>
              </a:rPr>
              <a:t> </a:t>
            </a:r>
            <a:r>
              <a:rPr lang="en-US" altLang="zh-CN" sz="1800" dirty="0">
                <a:ea typeface="华文楷体" pitchFamily="2" charset="-122"/>
              </a:rPr>
              <a:t>while</a:t>
            </a:r>
            <a:r>
              <a:rPr lang="en-US" altLang="zh-CN" sz="1800" dirty="0">
                <a:ea typeface="楷体" pitchFamily="49" charset="-122"/>
              </a:rPr>
              <a:t>(1) { /* </a:t>
            </a:r>
            <a:r>
              <a:rPr lang="zh-CN" altLang="en-US" sz="1800" dirty="0">
                <a:ea typeface="楷体" pitchFamily="49" charset="-122"/>
              </a:rPr>
              <a:t>永远重复</a:t>
            </a:r>
            <a:r>
              <a:rPr lang="en-US" altLang="zh-CN" sz="1800" dirty="0">
                <a:ea typeface="楷体" pitchFamily="49" charset="-122"/>
              </a:rPr>
              <a:t>*/ </a:t>
            </a:r>
          </a:p>
          <a:p>
            <a:pPr marL="273050" indent="-273050" algn="l">
              <a:lnSpc>
                <a:spcPts val="1600"/>
              </a:lnSpc>
              <a:spcBef>
                <a:spcPct val="20000"/>
              </a:spcBef>
              <a:buSzPct val="100000"/>
              <a:defRPr/>
            </a:pPr>
            <a:r>
              <a:rPr lang="zh-CN" altLang="en-US" sz="1800" dirty="0">
                <a:ea typeface="楷体" pitchFamily="49" charset="-122"/>
              </a:rPr>
              <a:t>          令</a:t>
            </a:r>
            <a:r>
              <a:rPr lang="en-US" altLang="zh-CN" sz="1800" i="1" dirty="0">
                <a:ea typeface="楷体" pitchFamily="49" charset="-122"/>
              </a:rPr>
              <a:t>s</a:t>
            </a:r>
            <a:r>
              <a:rPr lang="zh-CN" altLang="en-US" sz="1800" dirty="0">
                <a:ea typeface="楷体" pitchFamily="49" charset="-122"/>
              </a:rPr>
              <a:t>是栈顶的状态；</a:t>
            </a:r>
            <a:endParaRPr lang="en-US" altLang="zh-CN" sz="1800" dirty="0">
              <a:ea typeface="楷体" pitchFamily="49" charset="-122"/>
            </a:endParaRPr>
          </a:p>
          <a:p>
            <a:pPr marL="273050" indent="-273050" algn="l">
              <a:lnSpc>
                <a:spcPts val="1600"/>
              </a:lnSpc>
              <a:spcBef>
                <a:spcPct val="20000"/>
              </a:spcBef>
              <a:buSzPct val="100000"/>
              <a:defRPr/>
            </a:pPr>
            <a:r>
              <a:rPr lang="en-US" altLang="zh-CN" sz="1800" dirty="0">
                <a:ea typeface="楷体" pitchFamily="49" charset="-122"/>
              </a:rPr>
              <a:t>           if ( ACTION [</a:t>
            </a:r>
            <a:r>
              <a:rPr lang="en-US" altLang="zh-CN" sz="1800" i="1" dirty="0">
                <a:ea typeface="楷体" pitchFamily="49" charset="-122"/>
              </a:rPr>
              <a:t>s</a:t>
            </a:r>
            <a:r>
              <a:rPr lang="zh-CN" altLang="en-US" sz="1800" dirty="0">
                <a:ea typeface="楷体" pitchFamily="49" charset="-122"/>
              </a:rPr>
              <a:t>，</a:t>
            </a:r>
            <a:r>
              <a:rPr lang="en-US" altLang="zh-CN" sz="1800" i="1" dirty="0">
                <a:ea typeface="楷体" pitchFamily="49" charset="-122"/>
              </a:rPr>
              <a:t>a</a:t>
            </a:r>
            <a:r>
              <a:rPr lang="en-US" altLang="zh-CN" sz="1800" dirty="0">
                <a:ea typeface="楷体" pitchFamily="49" charset="-122"/>
              </a:rPr>
              <a:t>]</a:t>
            </a:r>
            <a:r>
              <a:rPr lang="en-US" altLang="zh-CN" sz="1800" i="1" dirty="0">
                <a:ea typeface="楷体" pitchFamily="49" charset="-122"/>
              </a:rPr>
              <a:t> </a:t>
            </a:r>
            <a:r>
              <a:rPr lang="en-US" altLang="zh-CN" sz="1800" dirty="0">
                <a:ea typeface="楷体" pitchFamily="49" charset="-122"/>
              </a:rPr>
              <a:t>= </a:t>
            </a:r>
            <a:r>
              <a:rPr lang="en-US" altLang="zh-CN" sz="1800" dirty="0" err="1" smtClean="0">
                <a:ea typeface="楷体" pitchFamily="49" charset="-122"/>
              </a:rPr>
              <a:t>s</a:t>
            </a:r>
            <a:r>
              <a:rPr lang="en-US" altLang="zh-CN" sz="1800" baseline="-25000" dirty="0" err="1" smtClean="0">
                <a:ea typeface="楷体" pitchFamily="49" charset="-122"/>
              </a:rPr>
              <a:t>t</a:t>
            </a:r>
            <a:r>
              <a:rPr lang="en-US" altLang="zh-CN" sz="1800" dirty="0" smtClean="0">
                <a:ea typeface="楷体" pitchFamily="49" charset="-122"/>
              </a:rPr>
              <a:t> </a:t>
            </a:r>
            <a:r>
              <a:rPr lang="en-US" altLang="zh-CN" sz="1800" dirty="0">
                <a:ea typeface="楷体" pitchFamily="49" charset="-122"/>
              </a:rPr>
              <a:t>) {</a:t>
            </a:r>
          </a:p>
          <a:p>
            <a:pPr marL="273050" indent="-273050" algn="l">
              <a:lnSpc>
                <a:spcPts val="1600"/>
              </a:lnSpc>
              <a:spcBef>
                <a:spcPct val="20000"/>
              </a:spcBef>
              <a:buSzPct val="100000"/>
              <a:defRPr/>
            </a:pPr>
            <a:r>
              <a:rPr lang="zh-CN" altLang="en-US" sz="1800" dirty="0">
                <a:ea typeface="楷体" pitchFamily="49" charset="-122"/>
              </a:rPr>
              <a:t>                     将</a:t>
            </a:r>
            <a:r>
              <a:rPr lang="en-US" altLang="zh-CN" sz="1800" dirty="0">
                <a:ea typeface="楷体" pitchFamily="49" charset="-122"/>
              </a:rPr>
              <a:t>t</a:t>
            </a:r>
            <a:r>
              <a:rPr lang="zh-CN" altLang="en-US" sz="1800" dirty="0">
                <a:ea typeface="楷体" pitchFamily="49" charset="-122"/>
              </a:rPr>
              <a:t>压入栈中；</a:t>
            </a:r>
            <a:endParaRPr lang="en-US" altLang="zh-CN" sz="1800" dirty="0">
              <a:ea typeface="楷体" pitchFamily="49" charset="-122"/>
            </a:endParaRPr>
          </a:p>
          <a:p>
            <a:pPr marL="273050" indent="-273050" algn="l">
              <a:lnSpc>
                <a:spcPts val="1600"/>
              </a:lnSpc>
              <a:spcBef>
                <a:spcPct val="20000"/>
              </a:spcBef>
              <a:buSzPct val="100000"/>
              <a:defRPr/>
            </a:pPr>
            <a:r>
              <a:rPr lang="en-US" altLang="zh-CN" sz="1800" dirty="0">
                <a:ea typeface="楷体" pitchFamily="49" charset="-122"/>
              </a:rPr>
              <a:t>                     </a:t>
            </a:r>
            <a:r>
              <a:rPr lang="zh-CN" altLang="en-US" sz="1800" dirty="0">
                <a:ea typeface="楷体" pitchFamily="49" charset="-122"/>
              </a:rPr>
              <a:t>令</a:t>
            </a:r>
            <a:r>
              <a:rPr lang="en-US" altLang="zh-CN" sz="1800" i="1" dirty="0">
                <a:ea typeface="楷体" pitchFamily="49" charset="-122"/>
              </a:rPr>
              <a:t>a</a:t>
            </a:r>
            <a:r>
              <a:rPr lang="zh-CN" altLang="en-US" sz="1800" dirty="0">
                <a:ea typeface="楷体" pitchFamily="49" charset="-122"/>
              </a:rPr>
              <a:t>为下一个输入符号；</a:t>
            </a:r>
            <a:endParaRPr lang="en-US" altLang="zh-CN" sz="1800" dirty="0">
              <a:ea typeface="楷体" pitchFamily="49" charset="-122"/>
            </a:endParaRPr>
          </a:p>
          <a:p>
            <a:pPr marL="273050" indent="-273050" algn="l">
              <a:lnSpc>
                <a:spcPts val="1600"/>
              </a:lnSpc>
              <a:spcBef>
                <a:spcPct val="20000"/>
              </a:spcBef>
              <a:buSzPct val="100000"/>
              <a:defRPr/>
            </a:pPr>
            <a:r>
              <a:rPr lang="en-US" altLang="zh-CN" sz="1800" dirty="0">
                <a:ea typeface="楷体" pitchFamily="49" charset="-122"/>
              </a:rPr>
              <a:t>           } else  if (ACTION [</a:t>
            </a:r>
            <a:r>
              <a:rPr lang="en-US" altLang="zh-CN" sz="1800" i="1" dirty="0">
                <a:ea typeface="楷体" pitchFamily="49" charset="-122"/>
              </a:rPr>
              <a:t>s</a:t>
            </a:r>
            <a:r>
              <a:rPr lang="zh-CN" altLang="en-US" sz="1800" dirty="0">
                <a:ea typeface="楷体" pitchFamily="49" charset="-122"/>
              </a:rPr>
              <a:t>，</a:t>
            </a:r>
            <a:r>
              <a:rPr lang="en-US" altLang="zh-CN" sz="1800" i="1" dirty="0">
                <a:ea typeface="楷体" pitchFamily="49" charset="-122"/>
              </a:rPr>
              <a:t>a</a:t>
            </a:r>
            <a:r>
              <a:rPr lang="en-US" altLang="zh-CN" sz="1800" dirty="0">
                <a:ea typeface="楷体" pitchFamily="49" charset="-122"/>
              </a:rPr>
              <a:t>]</a:t>
            </a:r>
            <a:r>
              <a:rPr lang="en-US" altLang="zh-CN" sz="1800" i="1" dirty="0">
                <a:ea typeface="楷体" pitchFamily="49" charset="-122"/>
              </a:rPr>
              <a:t> </a:t>
            </a:r>
            <a:r>
              <a:rPr lang="en-US" altLang="zh-CN" sz="1800" dirty="0">
                <a:ea typeface="楷体" pitchFamily="49" charset="-122"/>
              </a:rPr>
              <a:t>=</a:t>
            </a:r>
            <a:r>
              <a:rPr lang="zh-CN" altLang="en-US" sz="1800" dirty="0">
                <a:ea typeface="楷体" pitchFamily="49" charset="-122"/>
              </a:rPr>
              <a:t>归约</a:t>
            </a:r>
            <a:r>
              <a:rPr lang="en-US" altLang="zh-CN" sz="1800" i="1" dirty="0">
                <a:ea typeface="楷体" pitchFamily="49" charset="-122"/>
              </a:rPr>
              <a:t>A</a:t>
            </a:r>
            <a:r>
              <a:rPr lang="en-US" altLang="zh-CN" sz="1800" i="1" dirty="0"/>
              <a:t> →</a:t>
            </a:r>
            <a:r>
              <a:rPr lang="el-GR" altLang="zh-CN" sz="1800" i="1" dirty="0"/>
              <a:t> β</a:t>
            </a:r>
            <a:r>
              <a:rPr lang="en-US" altLang="zh-CN" sz="1800" dirty="0">
                <a:ea typeface="楷体" pitchFamily="49" charset="-122"/>
              </a:rPr>
              <a:t> ) {</a:t>
            </a:r>
          </a:p>
          <a:p>
            <a:pPr marL="273050" indent="-273050" algn="l">
              <a:lnSpc>
                <a:spcPts val="1600"/>
              </a:lnSpc>
              <a:spcBef>
                <a:spcPct val="20000"/>
              </a:spcBef>
              <a:buSzPct val="100000"/>
              <a:defRPr/>
            </a:pPr>
            <a:r>
              <a:rPr lang="en-US" altLang="zh-CN" sz="1800" i="1" dirty="0">
                <a:ea typeface="华文楷体" pitchFamily="2" charset="-122"/>
              </a:rPr>
              <a:t>                     </a:t>
            </a:r>
            <a:r>
              <a:rPr lang="zh-CN" altLang="en-US" sz="1800" dirty="0">
                <a:ea typeface="华文楷体" pitchFamily="2" charset="-122"/>
              </a:rPr>
              <a:t>从栈中弹出│ </a:t>
            </a:r>
            <a:r>
              <a:rPr lang="el-GR" altLang="zh-CN" sz="1800" i="1" dirty="0"/>
              <a:t>β </a:t>
            </a:r>
            <a:r>
              <a:rPr lang="zh-CN" altLang="en-US" sz="1800" dirty="0">
                <a:ea typeface="华文楷体" pitchFamily="2" charset="-122"/>
              </a:rPr>
              <a:t>│个</a:t>
            </a:r>
            <a:r>
              <a:rPr lang="zh-CN" altLang="en-US" sz="1800" dirty="0" smtClean="0">
                <a:ea typeface="华文楷体" pitchFamily="2" charset="-122"/>
              </a:rPr>
              <a:t>符号和状态；</a:t>
            </a:r>
            <a:endParaRPr lang="en-US" altLang="zh-CN" sz="1800" dirty="0">
              <a:ea typeface="华文楷体" pitchFamily="2" charset="-122"/>
            </a:endParaRPr>
          </a:p>
          <a:p>
            <a:pPr marL="273050" indent="-273050" algn="l">
              <a:lnSpc>
                <a:spcPts val="1600"/>
              </a:lnSpc>
              <a:spcBef>
                <a:spcPct val="20000"/>
              </a:spcBef>
              <a:buSzPct val="100000"/>
              <a:defRPr/>
            </a:pPr>
            <a:r>
              <a:rPr lang="en-US" altLang="zh-CN" sz="1800" dirty="0">
                <a:ea typeface="华文楷体" pitchFamily="2" charset="-122"/>
              </a:rPr>
              <a:t>                     </a:t>
            </a:r>
            <a:r>
              <a:rPr lang="zh-CN" altLang="en-US" sz="1800" dirty="0">
                <a:ea typeface="华文楷体" pitchFamily="2" charset="-122"/>
              </a:rPr>
              <a:t>将</a:t>
            </a:r>
            <a:r>
              <a:rPr lang="en-US" altLang="zh-CN" sz="1800" dirty="0">
                <a:ea typeface="华文楷体" pitchFamily="2" charset="-122"/>
              </a:rPr>
              <a:t>GOTO</a:t>
            </a:r>
            <a:r>
              <a:rPr lang="en-US" altLang="zh-CN" sz="1800" dirty="0">
                <a:ea typeface="楷体" pitchFamily="49" charset="-122"/>
              </a:rPr>
              <a:t> [</a:t>
            </a:r>
            <a:r>
              <a:rPr lang="en-US" altLang="zh-CN" sz="1800" i="1" dirty="0">
                <a:ea typeface="楷体" pitchFamily="49" charset="-122"/>
              </a:rPr>
              <a:t>t</a:t>
            </a:r>
            <a:r>
              <a:rPr lang="zh-CN" altLang="en-US" sz="1800" dirty="0">
                <a:ea typeface="楷体" pitchFamily="49" charset="-122"/>
              </a:rPr>
              <a:t>，</a:t>
            </a:r>
            <a:r>
              <a:rPr lang="en-US" altLang="zh-CN" sz="1800" i="1" dirty="0">
                <a:ea typeface="楷体" pitchFamily="49" charset="-122"/>
              </a:rPr>
              <a:t>A</a:t>
            </a:r>
            <a:r>
              <a:rPr lang="en-US" altLang="zh-CN" sz="1800" dirty="0">
                <a:ea typeface="楷体" pitchFamily="49" charset="-122"/>
              </a:rPr>
              <a:t>]</a:t>
            </a:r>
            <a:r>
              <a:rPr lang="zh-CN" altLang="en-US" sz="1800" dirty="0">
                <a:ea typeface="楷体" pitchFamily="49" charset="-122"/>
              </a:rPr>
              <a:t>压入栈中</a:t>
            </a:r>
            <a:r>
              <a:rPr lang="zh-CN" altLang="en-US" sz="1800" dirty="0" smtClean="0">
                <a:ea typeface="楷体" pitchFamily="49" charset="-122"/>
              </a:rPr>
              <a:t>；</a:t>
            </a:r>
            <a:r>
              <a:rPr lang="en-US" altLang="zh-CN" sz="1800" dirty="0" smtClean="0">
                <a:ea typeface="楷体" pitchFamily="49" charset="-122"/>
              </a:rPr>
              <a:t>//t</a:t>
            </a:r>
            <a:r>
              <a:rPr lang="zh-CN" altLang="en-US" sz="1800" dirty="0" smtClean="0">
                <a:ea typeface="楷体" pitchFamily="49" charset="-122"/>
              </a:rPr>
              <a:t>为弹出后，当前栈顶状态</a:t>
            </a:r>
            <a:endParaRPr lang="en-US" altLang="zh-CN" sz="1800" dirty="0">
              <a:ea typeface="楷体" pitchFamily="49" charset="-122"/>
            </a:endParaRPr>
          </a:p>
          <a:p>
            <a:pPr marL="273050" indent="-273050" algn="l">
              <a:lnSpc>
                <a:spcPts val="1600"/>
              </a:lnSpc>
              <a:spcBef>
                <a:spcPct val="20000"/>
              </a:spcBef>
              <a:buSzPct val="100000"/>
              <a:defRPr/>
            </a:pPr>
            <a:r>
              <a:rPr lang="en-US" altLang="zh-CN" sz="1800" i="1" dirty="0">
                <a:ea typeface="楷体" pitchFamily="49" charset="-122"/>
              </a:rPr>
              <a:t>                     </a:t>
            </a:r>
            <a:r>
              <a:rPr lang="zh-CN" altLang="en-US" sz="1800" dirty="0">
                <a:ea typeface="楷体" pitchFamily="49" charset="-122"/>
              </a:rPr>
              <a:t>输出产生式 </a:t>
            </a:r>
            <a:r>
              <a:rPr lang="en-US" altLang="zh-CN" sz="1800" i="1" dirty="0">
                <a:ea typeface="楷体" pitchFamily="49" charset="-122"/>
              </a:rPr>
              <a:t>A</a:t>
            </a:r>
            <a:r>
              <a:rPr lang="en-US" altLang="zh-CN" sz="1800" i="1" dirty="0"/>
              <a:t> →</a:t>
            </a:r>
            <a:r>
              <a:rPr lang="el-GR" altLang="zh-CN" sz="1800" i="1" dirty="0"/>
              <a:t> β</a:t>
            </a:r>
            <a:r>
              <a:rPr lang="en-US" altLang="zh-CN" sz="1800" dirty="0">
                <a:ea typeface="楷体" pitchFamily="49" charset="-122"/>
              </a:rPr>
              <a:t> </a:t>
            </a:r>
            <a:r>
              <a:rPr lang="zh-CN" altLang="en-US" sz="1800" dirty="0">
                <a:ea typeface="楷体" pitchFamily="49" charset="-122"/>
              </a:rPr>
              <a:t>；</a:t>
            </a:r>
            <a:endParaRPr lang="en-US" altLang="zh-CN" sz="1800" dirty="0">
              <a:ea typeface="华文楷体" pitchFamily="2" charset="-122"/>
            </a:endParaRPr>
          </a:p>
          <a:p>
            <a:pPr marL="273050" indent="-273050" algn="l">
              <a:lnSpc>
                <a:spcPts val="1600"/>
              </a:lnSpc>
              <a:spcBef>
                <a:spcPct val="20000"/>
              </a:spcBef>
              <a:buSzPct val="100000"/>
              <a:defRPr/>
            </a:pPr>
            <a:r>
              <a:rPr lang="en-US" altLang="zh-CN" sz="1800" dirty="0">
                <a:ea typeface="楷体" pitchFamily="49" charset="-122"/>
              </a:rPr>
              <a:t>           } else  if (ACTION [</a:t>
            </a:r>
            <a:r>
              <a:rPr lang="en-US" altLang="zh-CN" sz="1800" i="1" dirty="0">
                <a:ea typeface="楷体" pitchFamily="49" charset="-122"/>
              </a:rPr>
              <a:t>s</a:t>
            </a:r>
            <a:r>
              <a:rPr lang="zh-CN" altLang="en-US" sz="1800" dirty="0">
                <a:ea typeface="楷体" pitchFamily="49" charset="-122"/>
              </a:rPr>
              <a:t>，</a:t>
            </a:r>
            <a:r>
              <a:rPr lang="en-US" altLang="zh-CN" sz="1800" i="1" dirty="0">
                <a:ea typeface="楷体" pitchFamily="49" charset="-122"/>
              </a:rPr>
              <a:t>a</a:t>
            </a:r>
            <a:r>
              <a:rPr lang="en-US" altLang="zh-CN" sz="1800" dirty="0">
                <a:ea typeface="楷体" pitchFamily="49" charset="-122"/>
              </a:rPr>
              <a:t>]</a:t>
            </a:r>
            <a:r>
              <a:rPr lang="en-US" altLang="zh-CN" sz="1800" i="1" dirty="0">
                <a:ea typeface="楷体" pitchFamily="49" charset="-122"/>
              </a:rPr>
              <a:t> </a:t>
            </a:r>
            <a:r>
              <a:rPr lang="en-US" altLang="zh-CN" sz="1800" dirty="0">
                <a:ea typeface="楷体" pitchFamily="49" charset="-122"/>
              </a:rPr>
              <a:t>=</a:t>
            </a:r>
            <a:r>
              <a:rPr lang="zh-CN" altLang="en-US" sz="1800" dirty="0">
                <a:ea typeface="楷体" pitchFamily="49" charset="-122"/>
              </a:rPr>
              <a:t>接受</a:t>
            </a:r>
            <a:r>
              <a:rPr lang="en-US" altLang="zh-CN" sz="1800" dirty="0">
                <a:ea typeface="楷体" pitchFamily="49" charset="-122"/>
              </a:rPr>
              <a:t>) break</a:t>
            </a:r>
            <a:r>
              <a:rPr lang="zh-CN" altLang="en-US" sz="1800" dirty="0">
                <a:ea typeface="楷体" pitchFamily="49" charset="-122"/>
              </a:rPr>
              <a:t>；</a:t>
            </a:r>
            <a:r>
              <a:rPr lang="en-US" altLang="zh-CN" sz="1800" dirty="0">
                <a:ea typeface="楷体" pitchFamily="49" charset="-122"/>
              </a:rPr>
              <a:t> /* </a:t>
            </a:r>
            <a:r>
              <a:rPr lang="zh-CN" altLang="en-US" sz="1800" dirty="0">
                <a:ea typeface="楷体" pitchFamily="49" charset="-122"/>
              </a:rPr>
              <a:t>语法分析完成</a:t>
            </a:r>
            <a:r>
              <a:rPr lang="en-US" altLang="zh-CN" sz="1800" dirty="0">
                <a:ea typeface="楷体" pitchFamily="49" charset="-122"/>
              </a:rPr>
              <a:t>*/</a:t>
            </a:r>
          </a:p>
          <a:p>
            <a:pPr marL="273050" indent="-273050" algn="l">
              <a:lnSpc>
                <a:spcPts val="1600"/>
              </a:lnSpc>
              <a:spcBef>
                <a:spcPct val="20000"/>
              </a:spcBef>
              <a:buSzPct val="100000"/>
              <a:defRPr/>
            </a:pPr>
            <a:r>
              <a:rPr lang="en-US" altLang="zh-CN" sz="1800" dirty="0">
                <a:ea typeface="楷体" pitchFamily="49" charset="-122"/>
              </a:rPr>
              <a:t>           else</a:t>
            </a:r>
            <a:r>
              <a:rPr lang="zh-CN" altLang="en-US" sz="1800" dirty="0">
                <a:ea typeface="楷体" pitchFamily="49" charset="-122"/>
              </a:rPr>
              <a:t>调用错误恢复例程；</a:t>
            </a:r>
            <a:r>
              <a:rPr lang="en-US" altLang="zh-CN" sz="1800" dirty="0">
                <a:ea typeface="楷体" pitchFamily="49" charset="-122"/>
              </a:rPr>
              <a:t> </a:t>
            </a:r>
          </a:p>
          <a:p>
            <a:pPr marL="273050" indent="-273050" algn="l">
              <a:lnSpc>
                <a:spcPts val="1600"/>
              </a:lnSpc>
              <a:spcBef>
                <a:spcPct val="20000"/>
              </a:spcBef>
              <a:buSzPct val="100000"/>
              <a:defRPr/>
            </a:pPr>
            <a:r>
              <a:rPr lang="en-US" altLang="zh-CN" sz="1800" dirty="0">
                <a:ea typeface="楷体" pitchFamily="49" charset="-122"/>
              </a:rPr>
              <a:t>       }</a:t>
            </a:r>
          </a:p>
        </p:txBody>
      </p:sp>
      <p:sp>
        <p:nvSpPr>
          <p:cNvPr id="2" name="标题 1"/>
          <p:cNvSpPr>
            <a:spLocks noGrp="1"/>
          </p:cNvSpPr>
          <p:nvPr>
            <p:ph type="title"/>
          </p:nvPr>
        </p:nvSpPr>
        <p:spPr>
          <a:xfrm>
            <a:off x="558005" y="-26894"/>
            <a:ext cx="8042276" cy="1336956"/>
          </a:xfrm>
        </p:spPr>
        <p:txBody>
          <a:bodyPr/>
          <a:lstStyle/>
          <a:p>
            <a:r>
              <a:rPr lang="en-US" altLang="zh-CN" dirty="0"/>
              <a:t>LR</a:t>
            </a:r>
            <a:r>
              <a:rPr lang="zh-CN" altLang="en-US" dirty="0"/>
              <a:t>分析算法</a:t>
            </a:r>
          </a:p>
        </p:txBody>
      </p:sp>
      <p:sp>
        <p:nvSpPr>
          <p:cNvPr id="3" name="灯片编号占位符 2"/>
          <p:cNvSpPr>
            <a:spLocks noGrp="1"/>
          </p:cNvSpPr>
          <p:nvPr>
            <p:ph type="sldNum" sz="quarter" idx="12"/>
          </p:nvPr>
        </p:nvSpPr>
        <p:spPr/>
        <p:txBody>
          <a:bodyPr/>
          <a:lstStyle/>
          <a:p>
            <a:fld id="{6E23DBD2-67C5-4D74-A907-331CC5FE974D}" type="slidenum">
              <a:rPr lang="en-US" altLang="zh-CN" smtClean="0"/>
              <a:pPr/>
              <a:t>54</a:t>
            </a:fld>
            <a:endParaRPr lang="en-US" altLang="zh-CN"/>
          </a:p>
        </p:txBody>
      </p:sp>
    </p:spTree>
    <p:extLst>
      <p:ext uri="{BB962C8B-B14F-4D97-AF65-F5344CB8AC3E}">
        <p14:creationId xmlns:p14="http://schemas.microsoft.com/office/powerpoint/2010/main" val="17089740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3"/>
          <p:cNvSpPr>
            <a:spLocks noGrp="1"/>
          </p:cNvSpPr>
          <p:nvPr>
            <p:ph type="sldNum" sz="quarter" idx="12"/>
          </p:nvPr>
        </p:nvSpPr>
        <p:spPr>
          <a:xfrm>
            <a:off x="6610350" y="6197600"/>
            <a:ext cx="2133600" cy="457200"/>
          </a:xfrm>
        </p:spPr>
        <p:txBody>
          <a:bodyPr/>
          <a:lstStyle/>
          <a:p>
            <a:fld id="{1C21A0D0-FEF7-4996-9EF9-F6FB34EF016E}" type="slidenum">
              <a:rPr lang="en-US" altLang="zh-CN"/>
              <a:pPr/>
              <a:t>55</a:t>
            </a:fld>
            <a:endParaRPr lang="en-US" altLang="zh-CN"/>
          </a:p>
        </p:txBody>
      </p:sp>
      <p:sp>
        <p:nvSpPr>
          <p:cNvPr id="195586" name="Line 2"/>
          <p:cNvSpPr>
            <a:spLocks noChangeShapeType="1"/>
          </p:cNvSpPr>
          <p:nvPr/>
        </p:nvSpPr>
        <p:spPr bwMode="auto">
          <a:xfrm>
            <a:off x="377825" y="228600"/>
            <a:ext cx="8537575" cy="0"/>
          </a:xfrm>
          <a:prstGeom prst="line">
            <a:avLst/>
          </a:prstGeom>
          <a:noFill/>
          <a:ln w="9525">
            <a:solidFill>
              <a:schemeClr val="tx1"/>
            </a:solidFill>
            <a:round/>
            <a:headEnd/>
            <a:tailEnd/>
          </a:ln>
          <a:effectLst/>
        </p:spPr>
        <p:txBody>
          <a:bodyPr wrap="none" anchor="ctr"/>
          <a:lstStyle/>
          <a:p>
            <a:endParaRPr lang="zh-CN" altLang="en-US"/>
          </a:p>
        </p:txBody>
      </p:sp>
      <p:sp>
        <p:nvSpPr>
          <p:cNvPr id="195587" name="Line 3"/>
          <p:cNvSpPr>
            <a:spLocks noChangeShapeType="1"/>
          </p:cNvSpPr>
          <p:nvPr/>
        </p:nvSpPr>
        <p:spPr bwMode="auto">
          <a:xfrm>
            <a:off x="381000" y="609600"/>
            <a:ext cx="8534400" cy="0"/>
          </a:xfrm>
          <a:prstGeom prst="line">
            <a:avLst/>
          </a:prstGeom>
          <a:noFill/>
          <a:ln w="9525">
            <a:solidFill>
              <a:schemeClr val="tx1"/>
            </a:solidFill>
            <a:round/>
            <a:headEnd/>
            <a:tailEnd/>
          </a:ln>
          <a:effectLst/>
        </p:spPr>
        <p:txBody>
          <a:bodyPr wrap="none" anchor="ctr"/>
          <a:lstStyle/>
          <a:p>
            <a:endParaRPr lang="zh-CN" altLang="en-US"/>
          </a:p>
        </p:txBody>
      </p:sp>
      <p:sp>
        <p:nvSpPr>
          <p:cNvPr id="195588" name="Line 4"/>
          <p:cNvSpPr>
            <a:spLocks noChangeShapeType="1"/>
          </p:cNvSpPr>
          <p:nvPr/>
        </p:nvSpPr>
        <p:spPr bwMode="auto">
          <a:xfrm>
            <a:off x="381000" y="3200400"/>
            <a:ext cx="8610600" cy="0"/>
          </a:xfrm>
          <a:prstGeom prst="line">
            <a:avLst/>
          </a:prstGeom>
          <a:noFill/>
          <a:ln w="9525">
            <a:solidFill>
              <a:schemeClr val="tx1"/>
            </a:solidFill>
            <a:round/>
            <a:headEnd/>
            <a:tailEnd/>
          </a:ln>
          <a:effectLst/>
        </p:spPr>
        <p:txBody>
          <a:bodyPr wrap="none" anchor="ctr"/>
          <a:lstStyle/>
          <a:p>
            <a:endParaRPr lang="zh-CN" altLang="en-US"/>
          </a:p>
        </p:txBody>
      </p:sp>
      <p:sp>
        <p:nvSpPr>
          <p:cNvPr id="195589" name="Text Box 5"/>
          <p:cNvSpPr txBox="1">
            <a:spLocks noChangeArrowheads="1"/>
          </p:cNvSpPr>
          <p:nvPr/>
        </p:nvSpPr>
        <p:spPr bwMode="auto">
          <a:xfrm>
            <a:off x="3048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步骤</a:t>
            </a:r>
          </a:p>
        </p:txBody>
      </p:sp>
      <p:sp>
        <p:nvSpPr>
          <p:cNvPr id="195590" name="Text Box 6"/>
          <p:cNvSpPr txBox="1">
            <a:spLocks noChangeArrowheads="1"/>
          </p:cNvSpPr>
          <p:nvPr/>
        </p:nvSpPr>
        <p:spPr bwMode="auto">
          <a:xfrm>
            <a:off x="9906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符号栈</a:t>
            </a:r>
          </a:p>
        </p:txBody>
      </p:sp>
      <p:sp>
        <p:nvSpPr>
          <p:cNvPr id="195591" name="Text Box 7"/>
          <p:cNvSpPr txBox="1">
            <a:spLocks noChangeArrowheads="1"/>
          </p:cNvSpPr>
          <p:nvPr/>
        </p:nvSpPr>
        <p:spPr bwMode="auto">
          <a:xfrm>
            <a:off x="1905000" y="228600"/>
            <a:ext cx="1524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输入符号串</a:t>
            </a:r>
          </a:p>
        </p:txBody>
      </p:sp>
      <p:sp>
        <p:nvSpPr>
          <p:cNvPr id="195592" name="Text Box 8"/>
          <p:cNvSpPr txBox="1">
            <a:spLocks noChangeArrowheads="1"/>
          </p:cNvSpPr>
          <p:nvPr/>
        </p:nvSpPr>
        <p:spPr bwMode="auto">
          <a:xfrm>
            <a:off x="35052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动作</a:t>
            </a:r>
          </a:p>
        </p:txBody>
      </p:sp>
      <p:sp>
        <p:nvSpPr>
          <p:cNvPr id="195593" name="Line 9"/>
          <p:cNvSpPr>
            <a:spLocks noChangeShapeType="1"/>
          </p:cNvSpPr>
          <p:nvPr/>
        </p:nvSpPr>
        <p:spPr bwMode="auto">
          <a:xfrm>
            <a:off x="990600" y="228600"/>
            <a:ext cx="3175" cy="2971800"/>
          </a:xfrm>
          <a:prstGeom prst="line">
            <a:avLst/>
          </a:prstGeom>
          <a:noFill/>
          <a:ln w="9525">
            <a:solidFill>
              <a:schemeClr val="tx1"/>
            </a:solidFill>
            <a:round/>
            <a:headEnd/>
            <a:tailEnd/>
          </a:ln>
          <a:effectLst/>
        </p:spPr>
        <p:txBody>
          <a:bodyPr wrap="none" anchor="ctr"/>
          <a:lstStyle/>
          <a:p>
            <a:endParaRPr lang="zh-CN" altLang="en-US"/>
          </a:p>
        </p:txBody>
      </p:sp>
      <p:sp>
        <p:nvSpPr>
          <p:cNvPr id="195594" name="Text Box 10"/>
          <p:cNvSpPr txBox="1">
            <a:spLocks noChangeArrowheads="1"/>
          </p:cNvSpPr>
          <p:nvPr/>
        </p:nvSpPr>
        <p:spPr bwMode="auto">
          <a:xfrm>
            <a:off x="377825" y="609600"/>
            <a:ext cx="8537575"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1</a:t>
            </a:r>
            <a:r>
              <a:rPr lang="zh-CN" altLang="en-US" sz="1400" b="1" dirty="0">
                <a:latin typeface="Comic Sans MS" pitchFamily="66" charset="0"/>
              </a:rPr>
              <a:t>）   </a:t>
            </a:r>
            <a:r>
              <a:rPr lang="en-US" altLang="zh-CN" sz="1400" b="1" dirty="0" smtClean="0">
                <a:latin typeface="Comic Sans MS" pitchFamily="66" charset="0"/>
              </a:rPr>
              <a:t>$           </a:t>
            </a:r>
            <a:r>
              <a:rPr lang="en-US" altLang="zh-CN" sz="1400" b="1" dirty="0" err="1" smtClean="0">
                <a:latin typeface="Comic Sans MS" pitchFamily="66" charset="0"/>
              </a:rPr>
              <a:t>abbcde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smtClean="0">
                <a:latin typeface="Comic Sans MS" pitchFamily="66" charset="0"/>
              </a:rPr>
              <a:t>0                     </a:t>
            </a:r>
            <a:r>
              <a:rPr lang="en-US" altLang="zh-CN" sz="1400" b="1" dirty="0">
                <a:latin typeface="Comic Sans MS" pitchFamily="66" charset="0"/>
              </a:rPr>
              <a:t>S</a:t>
            </a:r>
            <a:r>
              <a:rPr lang="en-US" altLang="zh-CN" sz="1400" b="1" baseline="-25000" dirty="0">
                <a:latin typeface="Comic Sans MS" pitchFamily="66" charset="0"/>
              </a:rPr>
              <a:t>2</a:t>
            </a:r>
            <a:endParaRPr lang="en-US" altLang="zh-CN" sz="1400" b="1" dirty="0">
              <a:latin typeface="Comic Sans MS" pitchFamily="66" charset="0"/>
            </a:endParaRPr>
          </a:p>
        </p:txBody>
      </p:sp>
      <p:sp>
        <p:nvSpPr>
          <p:cNvPr id="195595" name="Text Box 11"/>
          <p:cNvSpPr txBox="1">
            <a:spLocks noChangeArrowheads="1"/>
          </p:cNvSpPr>
          <p:nvPr/>
        </p:nvSpPr>
        <p:spPr bwMode="auto">
          <a:xfrm>
            <a:off x="381000" y="8382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2</a:t>
            </a:r>
            <a:r>
              <a:rPr lang="zh-CN" altLang="en-US" sz="1400" b="1" dirty="0">
                <a:latin typeface="Comic Sans MS" pitchFamily="66" charset="0"/>
              </a:rPr>
              <a:t>）   </a:t>
            </a:r>
            <a:r>
              <a:rPr lang="en-US" altLang="zh-CN" sz="1400" b="1" dirty="0" smtClean="0">
                <a:latin typeface="Comic Sans MS" pitchFamily="66" charset="0"/>
              </a:rPr>
              <a:t>$a           </a:t>
            </a:r>
            <a:r>
              <a:rPr lang="en-US" altLang="zh-CN" sz="1400" b="1" dirty="0" err="1" smtClean="0">
                <a:latin typeface="Comic Sans MS" pitchFamily="66" charset="0"/>
              </a:rPr>
              <a:t>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smtClean="0">
                <a:latin typeface="Comic Sans MS" pitchFamily="66" charset="0"/>
              </a:rPr>
              <a:t>02                   </a:t>
            </a:r>
            <a:r>
              <a:rPr lang="en-US" altLang="zh-CN" sz="1400" b="1" dirty="0">
                <a:latin typeface="Comic Sans MS" pitchFamily="66" charset="0"/>
              </a:rPr>
              <a:t>S</a:t>
            </a:r>
            <a:r>
              <a:rPr lang="en-US" altLang="zh-CN" sz="1400" b="1" baseline="-25000" dirty="0">
                <a:latin typeface="Comic Sans MS" pitchFamily="66" charset="0"/>
              </a:rPr>
              <a:t>4</a:t>
            </a:r>
            <a:r>
              <a:rPr lang="en-US" altLang="zh-CN" sz="1400" b="1" dirty="0">
                <a:latin typeface="Comic Sans MS" pitchFamily="66" charset="0"/>
              </a:rPr>
              <a:t> </a:t>
            </a:r>
          </a:p>
        </p:txBody>
      </p:sp>
      <p:sp>
        <p:nvSpPr>
          <p:cNvPr id="195596" name="Text Box 12"/>
          <p:cNvSpPr txBox="1">
            <a:spLocks noChangeArrowheads="1"/>
          </p:cNvSpPr>
          <p:nvPr/>
        </p:nvSpPr>
        <p:spPr bwMode="auto">
          <a:xfrm>
            <a:off x="381000" y="12954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4</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a:t>
            </a:r>
            <a:r>
              <a:rPr lang="en-US" altLang="zh-CN" sz="1400" b="1" dirty="0" smtClean="0">
                <a:latin typeface="Comic Sans MS" pitchFamily="66" charset="0"/>
              </a:rPr>
              <a:t>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smtClean="0">
                <a:latin typeface="Comic Sans MS" pitchFamily="66" charset="0"/>
              </a:rPr>
              <a:t>023                  </a:t>
            </a:r>
            <a:r>
              <a:rPr lang="en-US" altLang="zh-CN" sz="1400" b="1" dirty="0">
                <a:latin typeface="Comic Sans MS" pitchFamily="66" charset="0"/>
              </a:rPr>
              <a:t>S</a:t>
            </a:r>
            <a:r>
              <a:rPr lang="en-US" altLang="zh-CN" sz="1400" b="1" baseline="-25000" dirty="0">
                <a:latin typeface="Comic Sans MS" pitchFamily="66" charset="0"/>
              </a:rPr>
              <a:t>6</a:t>
            </a:r>
          </a:p>
        </p:txBody>
      </p:sp>
      <p:sp>
        <p:nvSpPr>
          <p:cNvPr id="195597" name="Text Box 13"/>
          <p:cNvSpPr txBox="1">
            <a:spLocks noChangeArrowheads="1"/>
          </p:cNvSpPr>
          <p:nvPr/>
        </p:nvSpPr>
        <p:spPr bwMode="auto">
          <a:xfrm>
            <a:off x="381000" y="17526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6</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a:t>
            </a:r>
            <a:r>
              <a:rPr lang="en-US" altLang="zh-CN" sz="1400" b="1" dirty="0" smtClean="0">
                <a:latin typeface="Comic Sans MS" pitchFamily="66" charset="0"/>
              </a:rPr>
              <a:t>           </a:t>
            </a:r>
            <a:r>
              <a:rPr lang="en-US" altLang="zh-CN" sz="1400" b="1" dirty="0" err="1" smtClean="0">
                <a:latin typeface="Comic Sans MS" pitchFamily="66" charset="0"/>
              </a:rPr>
              <a:t>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smtClean="0">
                <a:latin typeface="Comic Sans MS" pitchFamily="66" charset="0"/>
              </a:rPr>
              <a:t>023                  </a:t>
            </a:r>
            <a:r>
              <a:rPr lang="en-US" altLang="zh-CN" sz="1400" b="1" dirty="0">
                <a:latin typeface="Comic Sans MS" pitchFamily="66" charset="0"/>
              </a:rPr>
              <a:t>S</a:t>
            </a:r>
            <a:r>
              <a:rPr lang="en-US" altLang="zh-CN" sz="1400" b="1" baseline="-25000" dirty="0">
                <a:latin typeface="Comic Sans MS" pitchFamily="66" charset="0"/>
              </a:rPr>
              <a:t>5</a:t>
            </a:r>
          </a:p>
        </p:txBody>
      </p:sp>
      <p:sp>
        <p:nvSpPr>
          <p:cNvPr id="195598" name="Text Box 14"/>
          <p:cNvSpPr txBox="1">
            <a:spLocks noChangeArrowheads="1"/>
          </p:cNvSpPr>
          <p:nvPr/>
        </p:nvSpPr>
        <p:spPr bwMode="auto">
          <a:xfrm>
            <a:off x="381000" y="19812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7</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aAc</a:t>
            </a:r>
            <a:r>
              <a:rPr lang="en-US" altLang="zh-CN" sz="1400" b="1" dirty="0" smtClean="0">
                <a:latin typeface="Comic Sans MS" pitchFamily="66" charset="0"/>
              </a:rPr>
              <a:t>           de$            </a:t>
            </a:r>
            <a:r>
              <a:rPr lang="zh-CN" altLang="en-US" sz="1400" b="1" dirty="0">
                <a:latin typeface="Comic Sans MS" pitchFamily="66" charset="0"/>
              </a:rPr>
              <a:t>移进             </a:t>
            </a:r>
            <a:r>
              <a:rPr lang="en-US" altLang="zh-CN" sz="1400" b="1" dirty="0" smtClean="0">
                <a:latin typeface="Comic Sans MS" pitchFamily="66" charset="0"/>
              </a:rPr>
              <a:t>0235                 </a:t>
            </a:r>
            <a:r>
              <a:rPr lang="en-US" altLang="zh-CN" sz="1400" b="1" dirty="0">
                <a:latin typeface="Comic Sans MS" pitchFamily="66" charset="0"/>
              </a:rPr>
              <a:t>S</a:t>
            </a:r>
            <a:r>
              <a:rPr lang="en-US" altLang="zh-CN" sz="1400" b="1" baseline="-25000" dirty="0">
                <a:latin typeface="Comic Sans MS" pitchFamily="66" charset="0"/>
              </a:rPr>
              <a:t>8</a:t>
            </a:r>
          </a:p>
        </p:txBody>
      </p:sp>
      <p:sp>
        <p:nvSpPr>
          <p:cNvPr id="195599" name="Text Box 15"/>
          <p:cNvSpPr txBox="1">
            <a:spLocks noChangeArrowheads="1"/>
          </p:cNvSpPr>
          <p:nvPr/>
        </p:nvSpPr>
        <p:spPr bwMode="auto">
          <a:xfrm>
            <a:off x="381000" y="2438400"/>
            <a:ext cx="86106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9</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aAcB</a:t>
            </a:r>
            <a:r>
              <a:rPr lang="en-US" altLang="zh-CN" sz="1400" b="1" dirty="0" smtClean="0">
                <a:latin typeface="Comic Sans MS" pitchFamily="66" charset="0"/>
              </a:rPr>
              <a:t>           e$            </a:t>
            </a:r>
            <a:r>
              <a:rPr lang="zh-CN" altLang="en-US" sz="1400" b="1" dirty="0">
                <a:latin typeface="Comic Sans MS" pitchFamily="66" charset="0"/>
              </a:rPr>
              <a:t>移进            </a:t>
            </a:r>
            <a:r>
              <a:rPr lang="zh-CN" altLang="en-US" sz="1400" b="1" dirty="0" smtClean="0">
                <a:latin typeface="Comic Sans MS" pitchFamily="66" charset="0"/>
              </a:rPr>
              <a:t> </a:t>
            </a:r>
            <a:r>
              <a:rPr lang="en-US" altLang="zh-CN" sz="1400" b="1" dirty="0" smtClean="0">
                <a:latin typeface="Comic Sans MS" pitchFamily="66" charset="0"/>
              </a:rPr>
              <a:t>02357               </a:t>
            </a:r>
            <a:r>
              <a:rPr lang="en-US" altLang="zh-CN" sz="1400" b="1" dirty="0">
                <a:latin typeface="Comic Sans MS" pitchFamily="66" charset="0"/>
              </a:rPr>
              <a:t>S</a:t>
            </a:r>
            <a:r>
              <a:rPr lang="en-US" altLang="zh-CN" sz="1400" b="1" baseline="-25000" dirty="0">
                <a:latin typeface="Comic Sans MS" pitchFamily="66" charset="0"/>
              </a:rPr>
              <a:t>9</a:t>
            </a:r>
          </a:p>
        </p:txBody>
      </p:sp>
      <p:sp>
        <p:nvSpPr>
          <p:cNvPr id="195600" name="Text Box 16"/>
          <p:cNvSpPr txBox="1">
            <a:spLocks noChangeArrowheads="1"/>
          </p:cNvSpPr>
          <p:nvPr/>
        </p:nvSpPr>
        <p:spPr bwMode="auto">
          <a:xfrm>
            <a:off x="381000" y="2895600"/>
            <a:ext cx="86106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11</a:t>
            </a:r>
            <a:r>
              <a:rPr lang="zh-CN" altLang="en-US" sz="1400" b="1" dirty="0">
                <a:latin typeface="Comic Sans MS" pitchFamily="66" charset="0"/>
              </a:rPr>
              <a:t>）   </a:t>
            </a:r>
            <a:r>
              <a:rPr lang="en-US" altLang="zh-CN" sz="1400" b="1" dirty="0" smtClean="0">
                <a:latin typeface="Comic Sans MS" pitchFamily="66" charset="0"/>
              </a:rPr>
              <a:t>$S               $            </a:t>
            </a:r>
            <a:r>
              <a:rPr lang="zh-CN" altLang="en-US" sz="1400" b="1" dirty="0">
                <a:latin typeface="Comic Sans MS" pitchFamily="66" charset="0"/>
              </a:rPr>
              <a:t>接受              </a:t>
            </a:r>
            <a:r>
              <a:rPr lang="en-US" altLang="zh-CN" sz="1400" b="1" dirty="0" smtClean="0">
                <a:latin typeface="Comic Sans MS" pitchFamily="66" charset="0"/>
              </a:rPr>
              <a:t>01                   </a:t>
            </a:r>
            <a:r>
              <a:rPr lang="en-US" altLang="zh-CN" sz="1400" b="1" dirty="0" err="1">
                <a:latin typeface="Comic Sans MS" pitchFamily="66" charset="0"/>
              </a:rPr>
              <a:t>acc</a:t>
            </a:r>
            <a:endParaRPr lang="en-US" altLang="zh-CN" sz="1400" b="1" dirty="0">
              <a:latin typeface="Comic Sans MS" pitchFamily="66" charset="0"/>
            </a:endParaRPr>
          </a:p>
        </p:txBody>
      </p:sp>
      <p:sp>
        <p:nvSpPr>
          <p:cNvPr id="195601" name="Text Box 17"/>
          <p:cNvSpPr txBox="1">
            <a:spLocks noChangeArrowheads="1"/>
          </p:cNvSpPr>
          <p:nvPr/>
        </p:nvSpPr>
        <p:spPr bwMode="auto">
          <a:xfrm>
            <a:off x="0" y="3276600"/>
            <a:ext cx="3505200" cy="366713"/>
          </a:xfrm>
          <a:prstGeom prst="rect">
            <a:avLst/>
          </a:prstGeom>
          <a:noFill/>
          <a:ln w="9525">
            <a:noFill/>
            <a:miter lim="800000"/>
            <a:headEnd/>
            <a:tailEnd/>
          </a:ln>
          <a:effectLst/>
        </p:spPr>
        <p:txBody>
          <a:bodyPr>
            <a:spAutoFit/>
          </a:bodyPr>
          <a:lstStyle/>
          <a:p>
            <a:pPr algn="l"/>
            <a:r>
              <a:rPr lang="zh-CN" altLang="en-US" sz="1800" dirty="0">
                <a:ea typeface="方正姚体" pitchFamily="2" charset="-122"/>
              </a:rPr>
              <a:t>对输入串</a:t>
            </a:r>
            <a:r>
              <a:rPr lang="en-US" altLang="zh-CN" sz="1800" dirty="0" err="1" smtClean="0">
                <a:ea typeface="方正姚体" pitchFamily="2" charset="-122"/>
              </a:rPr>
              <a:t>abbcde</a:t>
            </a:r>
            <a:r>
              <a:rPr lang="en-US" altLang="zh-CN" sz="1800" dirty="0" smtClean="0">
                <a:ea typeface="方正姚体" pitchFamily="2" charset="-122"/>
              </a:rPr>
              <a:t>$</a:t>
            </a:r>
            <a:r>
              <a:rPr lang="zh-CN" altLang="en-US" sz="1800" dirty="0" smtClean="0">
                <a:ea typeface="方正姚体" pitchFamily="2" charset="-122"/>
              </a:rPr>
              <a:t>的</a:t>
            </a:r>
            <a:r>
              <a:rPr lang="en-US" altLang="zh-CN" sz="1800" dirty="0">
                <a:ea typeface="方正姚体" pitchFamily="2" charset="-122"/>
              </a:rPr>
              <a:t>LR</a:t>
            </a:r>
            <a:r>
              <a:rPr lang="zh-CN" altLang="en-US" sz="1800" dirty="0">
                <a:ea typeface="方正姚体" pitchFamily="2" charset="-122"/>
              </a:rPr>
              <a:t>分析过程</a:t>
            </a:r>
          </a:p>
        </p:txBody>
      </p:sp>
      <p:sp>
        <p:nvSpPr>
          <p:cNvPr id="195602" name="Text Box 18"/>
          <p:cNvSpPr txBox="1">
            <a:spLocks noChangeArrowheads="1"/>
          </p:cNvSpPr>
          <p:nvPr/>
        </p:nvSpPr>
        <p:spPr bwMode="auto">
          <a:xfrm>
            <a:off x="381000" y="10668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3</a:t>
            </a:r>
            <a:r>
              <a:rPr lang="zh-CN" altLang="en-US" sz="1400" b="1" dirty="0">
                <a:latin typeface="Comic Sans MS" pitchFamily="66" charset="0"/>
              </a:rPr>
              <a:t>）   </a:t>
            </a:r>
            <a:r>
              <a:rPr lang="en-US" altLang="zh-CN" sz="1400" b="1" dirty="0" smtClean="0">
                <a:latin typeface="Comic Sans MS" pitchFamily="66" charset="0"/>
              </a:rPr>
              <a:t>$ab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latin typeface="Comic Sans MS" pitchFamily="66" charset="0"/>
              </a:rPr>
              <a:t>A→b</a:t>
            </a:r>
            <a:r>
              <a:rPr lang="en-US" altLang="zh-CN" sz="1400" b="1" dirty="0">
                <a:latin typeface="Comic Sans MS" pitchFamily="66" charset="0"/>
              </a:rPr>
              <a:t>)      </a:t>
            </a:r>
            <a:r>
              <a:rPr lang="en-US" altLang="zh-CN" sz="1400" b="1" dirty="0" smtClean="0">
                <a:latin typeface="Comic Sans MS" pitchFamily="66" charset="0"/>
              </a:rPr>
              <a:t>024                  </a:t>
            </a:r>
            <a:r>
              <a:rPr lang="en-US" altLang="zh-CN" sz="1400" b="1" dirty="0">
                <a:latin typeface="Comic Sans MS" pitchFamily="66" charset="0"/>
              </a:rPr>
              <a:t>r</a:t>
            </a:r>
            <a:r>
              <a:rPr lang="en-US" altLang="zh-CN" sz="1400" b="1" baseline="-25000" dirty="0">
                <a:latin typeface="Comic Sans MS" pitchFamily="66" charset="0"/>
              </a:rPr>
              <a:t>2</a:t>
            </a:r>
            <a:r>
              <a:rPr lang="en-US" altLang="zh-CN" sz="1400" b="1" dirty="0">
                <a:latin typeface="Comic Sans MS" pitchFamily="66" charset="0"/>
              </a:rPr>
              <a:t>             3</a:t>
            </a:r>
            <a:endParaRPr lang="en-US" altLang="zh-CN" sz="1400" b="1" baseline="-25000" dirty="0">
              <a:latin typeface="Comic Sans MS" pitchFamily="66" charset="0"/>
            </a:endParaRPr>
          </a:p>
        </p:txBody>
      </p:sp>
      <p:sp>
        <p:nvSpPr>
          <p:cNvPr id="195603" name="Text Box 19"/>
          <p:cNvSpPr txBox="1">
            <a:spLocks noChangeArrowheads="1"/>
          </p:cNvSpPr>
          <p:nvPr/>
        </p:nvSpPr>
        <p:spPr bwMode="auto">
          <a:xfrm>
            <a:off x="381000" y="1524000"/>
            <a:ext cx="84582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5</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aAb</a:t>
            </a:r>
            <a:r>
              <a:rPr lang="en-US" altLang="zh-CN" sz="1400" b="1" dirty="0" smtClean="0">
                <a:latin typeface="Comic Sans MS" pitchFamily="66" charset="0"/>
              </a:rPr>
              <a:t>          </a:t>
            </a:r>
            <a:r>
              <a:rPr lang="en-US" altLang="zh-CN" sz="1400" b="1" dirty="0" err="1" smtClean="0">
                <a:latin typeface="Comic Sans MS" pitchFamily="66" charset="0"/>
              </a:rPr>
              <a:t>cde</a:t>
            </a:r>
            <a:r>
              <a:rPr lang="en-US" altLang="zh-CN" sz="1400" b="1" dirty="0" smtClean="0">
                <a:latin typeface="Comic Sans MS" pitchFamily="66" charset="0"/>
              </a:rPr>
              <a:t>$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latin typeface="Comic Sans MS" pitchFamily="66" charset="0"/>
              </a:rPr>
              <a:t>A→Ab</a:t>
            </a:r>
            <a:r>
              <a:rPr lang="en-US" altLang="zh-CN" sz="1400" b="1" dirty="0">
                <a:latin typeface="Comic Sans MS" pitchFamily="66" charset="0"/>
              </a:rPr>
              <a:t>)    </a:t>
            </a:r>
            <a:r>
              <a:rPr lang="en-US" altLang="zh-CN" sz="1400" b="1" dirty="0" smtClean="0">
                <a:latin typeface="Comic Sans MS" pitchFamily="66" charset="0"/>
              </a:rPr>
              <a:t>0236                 </a:t>
            </a:r>
            <a:r>
              <a:rPr lang="en-US" altLang="zh-CN" sz="1400" b="1" dirty="0">
                <a:latin typeface="Comic Sans MS" pitchFamily="66" charset="0"/>
              </a:rPr>
              <a:t>r</a:t>
            </a:r>
            <a:r>
              <a:rPr lang="en-US" altLang="zh-CN" sz="1400" b="1" baseline="-25000" dirty="0">
                <a:latin typeface="Comic Sans MS" pitchFamily="66" charset="0"/>
              </a:rPr>
              <a:t>3</a:t>
            </a:r>
            <a:r>
              <a:rPr lang="en-US" altLang="zh-CN" sz="1400" b="1" dirty="0">
                <a:latin typeface="Comic Sans MS" pitchFamily="66" charset="0"/>
              </a:rPr>
              <a:t>             3</a:t>
            </a:r>
            <a:endParaRPr lang="en-US" altLang="zh-CN" sz="1400" b="1" baseline="-25000" dirty="0">
              <a:latin typeface="Comic Sans MS" pitchFamily="66" charset="0"/>
            </a:endParaRPr>
          </a:p>
        </p:txBody>
      </p:sp>
      <p:sp>
        <p:nvSpPr>
          <p:cNvPr id="195604" name="Text Box 20"/>
          <p:cNvSpPr txBox="1">
            <a:spLocks noChangeArrowheads="1"/>
          </p:cNvSpPr>
          <p:nvPr/>
        </p:nvSpPr>
        <p:spPr bwMode="auto">
          <a:xfrm>
            <a:off x="381000" y="2209800"/>
            <a:ext cx="86106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8</a:t>
            </a:r>
            <a:r>
              <a:rPr lang="zh-CN" altLang="en-US" sz="1400" b="1" dirty="0">
                <a:latin typeface="Comic Sans MS" pitchFamily="66" charset="0"/>
              </a:rPr>
              <a:t>）   </a:t>
            </a:r>
            <a:r>
              <a:rPr lang="en-US" altLang="zh-CN" sz="1400" b="1" dirty="0" smtClean="0">
                <a:latin typeface="Comic Sans MS" pitchFamily="66" charset="0"/>
              </a:rPr>
              <a:t>$ </a:t>
            </a:r>
            <a:r>
              <a:rPr lang="en-US" altLang="zh-CN" sz="1400" b="1" dirty="0" err="1">
                <a:latin typeface="Comic Sans MS" pitchFamily="66" charset="0"/>
              </a:rPr>
              <a:t>aAcd</a:t>
            </a:r>
            <a:r>
              <a:rPr lang="en-US" altLang="zh-CN" sz="1400" b="1" dirty="0">
                <a:latin typeface="Comic Sans MS" pitchFamily="66" charset="0"/>
              </a:rPr>
              <a:t>          </a:t>
            </a:r>
            <a:r>
              <a:rPr lang="en-US" altLang="zh-CN" sz="1400" b="1" dirty="0" smtClean="0">
                <a:latin typeface="Comic Sans MS" pitchFamily="66" charset="0"/>
              </a:rPr>
              <a:t>e$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latin typeface="Comic Sans MS" pitchFamily="66" charset="0"/>
              </a:rPr>
              <a:t>B→d</a:t>
            </a:r>
            <a:r>
              <a:rPr lang="en-US" altLang="zh-CN" sz="1400" b="1" dirty="0">
                <a:latin typeface="Comic Sans MS" pitchFamily="66" charset="0"/>
              </a:rPr>
              <a:t>)      </a:t>
            </a:r>
            <a:r>
              <a:rPr lang="en-US" altLang="zh-CN" sz="1400" b="1" dirty="0" smtClean="0">
                <a:latin typeface="Comic Sans MS" pitchFamily="66" charset="0"/>
              </a:rPr>
              <a:t>02358                </a:t>
            </a:r>
            <a:r>
              <a:rPr lang="en-US" altLang="zh-CN" sz="1400" b="1" dirty="0">
                <a:latin typeface="Comic Sans MS" pitchFamily="66" charset="0"/>
              </a:rPr>
              <a:t>r</a:t>
            </a:r>
            <a:r>
              <a:rPr lang="en-US" altLang="zh-CN" sz="1400" b="1" baseline="-25000" dirty="0">
                <a:latin typeface="Comic Sans MS" pitchFamily="66" charset="0"/>
              </a:rPr>
              <a:t>4</a:t>
            </a:r>
            <a:r>
              <a:rPr lang="en-US" altLang="zh-CN" sz="1400" b="1" dirty="0">
                <a:latin typeface="Comic Sans MS" pitchFamily="66" charset="0"/>
              </a:rPr>
              <a:t>             7</a:t>
            </a:r>
            <a:endParaRPr lang="en-US" altLang="zh-CN" sz="1400" b="1" baseline="-25000" dirty="0">
              <a:latin typeface="Comic Sans MS" pitchFamily="66" charset="0"/>
            </a:endParaRPr>
          </a:p>
        </p:txBody>
      </p:sp>
      <p:sp>
        <p:nvSpPr>
          <p:cNvPr id="195605" name="Text Box 21"/>
          <p:cNvSpPr txBox="1">
            <a:spLocks noChangeArrowheads="1"/>
          </p:cNvSpPr>
          <p:nvPr/>
        </p:nvSpPr>
        <p:spPr bwMode="auto">
          <a:xfrm>
            <a:off x="381000" y="2667000"/>
            <a:ext cx="86106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10</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aAcBe</a:t>
            </a:r>
            <a:r>
              <a:rPr lang="en-US" altLang="zh-CN" sz="1400" b="1" dirty="0" smtClean="0">
                <a:latin typeface="Comic Sans MS" pitchFamily="66" charset="0"/>
              </a:rPr>
              <a:t>          $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latin typeface="Comic Sans MS" pitchFamily="66" charset="0"/>
              </a:rPr>
              <a:t>S→aAcBe</a:t>
            </a:r>
            <a:r>
              <a:rPr lang="en-US" altLang="zh-CN" sz="1400" b="1" dirty="0">
                <a:latin typeface="Comic Sans MS" pitchFamily="66" charset="0"/>
              </a:rPr>
              <a:t>)  </a:t>
            </a:r>
            <a:r>
              <a:rPr lang="en-US" altLang="zh-CN" sz="1400" b="1" dirty="0" smtClean="0">
                <a:latin typeface="Comic Sans MS" pitchFamily="66" charset="0"/>
              </a:rPr>
              <a:t>023579              </a:t>
            </a:r>
            <a:r>
              <a:rPr lang="en-US" altLang="zh-CN" sz="1400" b="1" dirty="0">
                <a:latin typeface="Comic Sans MS" pitchFamily="66" charset="0"/>
              </a:rPr>
              <a:t>r</a:t>
            </a:r>
            <a:r>
              <a:rPr lang="en-US" altLang="zh-CN" sz="1400" b="1" baseline="-25000" dirty="0">
                <a:latin typeface="Comic Sans MS" pitchFamily="66" charset="0"/>
              </a:rPr>
              <a:t>1</a:t>
            </a:r>
            <a:r>
              <a:rPr lang="en-US" altLang="zh-CN" sz="1400" b="1" dirty="0">
                <a:latin typeface="Comic Sans MS" pitchFamily="66" charset="0"/>
              </a:rPr>
              <a:t>             1</a:t>
            </a:r>
            <a:endParaRPr lang="en-US" altLang="zh-CN" sz="1400" b="1" baseline="-25000" dirty="0">
              <a:latin typeface="Comic Sans MS" pitchFamily="66" charset="0"/>
            </a:endParaRPr>
          </a:p>
        </p:txBody>
      </p:sp>
      <p:sp>
        <p:nvSpPr>
          <p:cNvPr id="195606" name="Text Box 22"/>
          <p:cNvSpPr txBox="1">
            <a:spLocks noChangeArrowheads="1"/>
          </p:cNvSpPr>
          <p:nvPr/>
        </p:nvSpPr>
        <p:spPr bwMode="auto">
          <a:xfrm>
            <a:off x="51054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状态栈</a:t>
            </a:r>
          </a:p>
        </p:txBody>
      </p:sp>
      <p:sp>
        <p:nvSpPr>
          <p:cNvPr id="195607" name="Line 23"/>
          <p:cNvSpPr>
            <a:spLocks noChangeShapeType="1"/>
          </p:cNvSpPr>
          <p:nvPr/>
        </p:nvSpPr>
        <p:spPr bwMode="auto">
          <a:xfrm>
            <a:off x="4876800" y="266700"/>
            <a:ext cx="3175" cy="2971800"/>
          </a:xfrm>
          <a:prstGeom prst="line">
            <a:avLst/>
          </a:prstGeom>
          <a:noFill/>
          <a:ln w="9525">
            <a:solidFill>
              <a:schemeClr val="accent2"/>
            </a:solidFill>
            <a:round/>
            <a:headEnd/>
            <a:tailEnd/>
          </a:ln>
          <a:effectLst/>
        </p:spPr>
        <p:txBody>
          <a:bodyPr wrap="none" anchor="ctr"/>
          <a:lstStyle/>
          <a:p>
            <a:endParaRPr lang="zh-CN" altLang="en-US"/>
          </a:p>
        </p:txBody>
      </p:sp>
      <p:sp>
        <p:nvSpPr>
          <p:cNvPr id="195608" name="Text Box 24"/>
          <p:cNvSpPr txBox="1">
            <a:spLocks noChangeArrowheads="1"/>
          </p:cNvSpPr>
          <p:nvPr/>
        </p:nvSpPr>
        <p:spPr bwMode="auto">
          <a:xfrm>
            <a:off x="6400800" y="228600"/>
            <a:ext cx="12192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ACTION</a:t>
            </a:r>
          </a:p>
        </p:txBody>
      </p:sp>
      <p:sp>
        <p:nvSpPr>
          <p:cNvPr id="195609" name="Text Box 25"/>
          <p:cNvSpPr txBox="1">
            <a:spLocks noChangeArrowheads="1"/>
          </p:cNvSpPr>
          <p:nvPr/>
        </p:nvSpPr>
        <p:spPr bwMode="auto">
          <a:xfrm>
            <a:off x="7696200" y="228600"/>
            <a:ext cx="10668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GOTO</a:t>
            </a:r>
          </a:p>
        </p:txBody>
      </p:sp>
      <p:sp>
        <p:nvSpPr>
          <p:cNvPr id="195610" name="Oval 26"/>
          <p:cNvSpPr>
            <a:spLocks noChangeArrowheads="1"/>
          </p:cNvSpPr>
          <p:nvPr/>
        </p:nvSpPr>
        <p:spPr bwMode="auto">
          <a:xfrm>
            <a:off x="1524000" y="46482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0</a:t>
            </a:r>
          </a:p>
        </p:txBody>
      </p:sp>
      <p:sp>
        <p:nvSpPr>
          <p:cNvPr id="195611" name="Oval 27"/>
          <p:cNvSpPr>
            <a:spLocks noChangeArrowheads="1"/>
          </p:cNvSpPr>
          <p:nvPr/>
        </p:nvSpPr>
        <p:spPr bwMode="auto">
          <a:xfrm>
            <a:off x="2819400" y="38100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1</a:t>
            </a:r>
          </a:p>
        </p:txBody>
      </p:sp>
      <p:sp>
        <p:nvSpPr>
          <p:cNvPr id="195612" name="Oval 28"/>
          <p:cNvSpPr>
            <a:spLocks noChangeArrowheads="1"/>
          </p:cNvSpPr>
          <p:nvPr/>
        </p:nvSpPr>
        <p:spPr bwMode="auto">
          <a:xfrm>
            <a:off x="2895600" y="38862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5613" name="Oval 29"/>
          <p:cNvSpPr>
            <a:spLocks noChangeArrowheads="1"/>
          </p:cNvSpPr>
          <p:nvPr/>
        </p:nvSpPr>
        <p:spPr bwMode="auto">
          <a:xfrm>
            <a:off x="4191000" y="38100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4</a:t>
            </a:r>
          </a:p>
        </p:txBody>
      </p:sp>
      <p:sp>
        <p:nvSpPr>
          <p:cNvPr id="195614" name="Oval 30"/>
          <p:cNvSpPr>
            <a:spLocks noChangeArrowheads="1"/>
          </p:cNvSpPr>
          <p:nvPr/>
        </p:nvSpPr>
        <p:spPr bwMode="auto">
          <a:xfrm>
            <a:off x="4267200" y="38862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5615" name="Oval 31"/>
          <p:cNvSpPr>
            <a:spLocks noChangeArrowheads="1"/>
          </p:cNvSpPr>
          <p:nvPr/>
        </p:nvSpPr>
        <p:spPr bwMode="auto">
          <a:xfrm>
            <a:off x="2819400" y="46482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2</a:t>
            </a:r>
          </a:p>
        </p:txBody>
      </p:sp>
      <p:sp>
        <p:nvSpPr>
          <p:cNvPr id="195616" name="Oval 32"/>
          <p:cNvSpPr>
            <a:spLocks noChangeArrowheads="1"/>
          </p:cNvSpPr>
          <p:nvPr/>
        </p:nvSpPr>
        <p:spPr bwMode="auto">
          <a:xfrm>
            <a:off x="4191000" y="46482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3</a:t>
            </a:r>
          </a:p>
        </p:txBody>
      </p:sp>
      <p:sp>
        <p:nvSpPr>
          <p:cNvPr id="195617" name="Oval 33"/>
          <p:cNvSpPr>
            <a:spLocks noChangeArrowheads="1"/>
          </p:cNvSpPr>
          <p:nvPr/>
        </p:nvSpPr>
        <p:spPr bwMode="auto">
          <a:xfrm>
            <a:off x="28194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5</a:t>
            </a:r>
          </a:p>
        </p:txBody>
      </p:sp>
      <p:sp>
        <p:nvSpPr>
          <p:cNvPr id="195618" name="Oval 34"/>
          <p:cNvSpPr>
            <a:spLocks noChangeArrowheads="1"/>
          </p:cNvSpPr>
          <p:nvPr/>
        </p:nvSpPr>
        <p:spPr bwMode="auto">
          <a:xfrm>
            <a:off x="41910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7</a:t>
            </a:r>
          </a:p>
        </p:txBody>
      </p:sp>
      <p:sp>
        <p:nvSpPr>
          <p:cNvPr id="195619" name="Oval 35"/>
          <p:cNvSpPr>
            <a:spLocks noChangeArrowheads="1"/>
          </p:cNvSpPr>
          <p:nvPr/>
        </p:nvSpPr>
        <p:spPr bwMode="auto">
          <a:xfrm>
            <a:off x="5486400" y="46482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6</a:t>
            </a:r>
          </a:p>
        </p:txBody>
      </p:sp>
      <p:sp>
        <p:nvSpPr>
          <p:cNvPr id="195620" name="Oval 36"/>
          <p:cNvSpPr>
            <a:spLocks noChangeArrowheads="1"/>
          </p:cNvSpPr>
          <p:nvPr/>
        </p:nvSpPr>
        <p:spPr bwMode="auto">
          <a:xfrm>
            <a:off x="5562600" y="47244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5621" name="Oval 37"/>
          <p:cNvSpPr>
            <a:spLocks noChangeArrowheads="1"/>
          </p:cNvSpPr>
          <p:nvPr/>
        </p:nvSpPr>
        <p:spPr bwMode="auto">
          <a:xfrm>
            <a:off x="54864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9</a:t>
            </a:r>
          </a:p>
        </p:txBody>
      </p:sp>
      <p:sp>
        <p:nvSpPr>
          <p:cNvPr id="195622" name="Oval 38"/>
          <p:cNvSpPr>
            <a:spLocks noChangeArrowheads="1"/>
          </p:cNvSpPr>
          <p:nvPr/>
        </p:nvSpPr>
        <p:spPr bwMode="auto">
          <a:xfrm>
            <a:off x="5562600" y="55626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5623" name="Line 39"/>
          <p:cNvSpPr>
            <a:spLocks noChangeShapeType="1"/>
          </p:cNvSpPr>
          <p:nvPr/>
        </p:nvSpPr>
        <p:spPr bwMode="auto">
          <a:xfrm>
            <a:off x="1981200" y="48768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624" name="Line 40"/>
          <p:cNvSpPr>
            <a:spLocks noChangeShapeType="1"/>
          </p:cNvSpPr>
          <p:nvPr/>
        </p:nvSpPr>
        <p:spPr bwMode="auto">
          <a:xfrm>
            <a:off x="3276600" y="4876800"/>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625" name="Line 41"/>
          <p:cNvSpPr>
            <a:spLocks noChangeShapeType="1"/>
          </p:cNvSpPr>
          <p:nvPr/>
        </p:nvSpPr>
        <p:spPr bwMode="auto">
          <a:xfrm>
            <a:off x="4648200" y="48768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626" name="Line 42"/>
          <p:cNvSpPr>
            <a:spLocks noChangeShapeType="1"/>
          </p:cNvSpPr>
          <p:nvPr/>
        </p:nvSpPr>
        <p:spPr bwMode="auto">
          <a:xfrm>
            <a:off x="3276600" y="5715000"/>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627" name="Line 43"/>
          <p:cNvSpPr>
            <a:spLocks noChangeShapeType="1"/>
          </p:cNvSpPr>
          <p:nvPr/>
        </p:nvSpPr>
        <p:spPr bwMode="auto">
          <a:xfrm>
            <a:off x="4648200" y="57150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628" name="Line 44"/>
          <p:cNvSpPr>
            <a:spLocks noChangeShapeType="1"/>
          </p:cNvSpPr>
          <p:nvPr/>
        </p:nvSpPr>
        <p:spPr bwMode="auto">
          <a:xfrm flipV="1">
            <a:off x="1905000" y="4191000"/>
            <a:ext cx="9144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629" name="Line 45"/>
          <p:cNvSpPr>
            <a:spLocks noChangeShapeType="1"/>
          </p:cNvSpPr>
          <p:nvPr/>
        </p:nvSpPr>
        <p:spPr bwMode="auto">
          <a:xfrm flipV="1">
            <a:off x="3200400" y="4191000"/>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630" name="Line 46"/>
          <p:cNvSpPr>
            <a:spLocks noChangeShapeType="1"/>
          </p:cNvSpPr>
          <p:nvPr/>
        </p:nvSpPr>
        <p:spPr bwMode="auto">
          <a:xfrm flipH="1">
            <a:off x="3200400" y="5029200"/>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631" name="Line 47"/>
          <p:cNvSpPr>
            <a:spLocks noChangeShapeType="1"/>
          </p:cNvSpPr>
          <p:nvPr/>
        </p:nvSpPr>
        <p:spPr bwMode="auto">
          <a:xfrm>
            <a:off x="3048000" y="5943600"/>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632" name="Rectangle 48"/>
          <p:cNvSpPr>
            <a:spLocks noChangeArrowheads="1"/>
          </p:cNvSpPr>
          <p:nvPr/>
        </p:nvSpPr>
        <p:spPr bwMode="auto">
          <a:xfrm>
            <a:off x="2133600" y="4038600"/>
            <a:ext cx="360363"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S</a:t>
            </a:r>
          </a:p>
        </p:txBody>
      </p:sp>
      <p:sp>
        <p:nvSpPr>
          <p:cNvPr id="195633" name="Rectangle 49"/>
          <p:cNvSpPr>
            <a:spLocks noChangeArrowheads="1"/>
          </p:cNvSpPr>
          <p:nvPr/>
        </p:nvSpPr>
        <p:spPr bwMode="auto">
          <a:xfrm>
            <a:off x="2209800" y="4556125"/>
            <a:ext cx="32543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195634" name="Rectangle 50"/>
          <p:cNvSpPr>
            <a:spLocks noChangeArrowheads="1"/>
          </p:cNvSpPr>
          <p:nvPr/>
        </p:nvSpPr>
        <p:spPr bwMode="auto">
          <a:xfrm>
            <a:off x="3525838" y="4114800"/>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195635" name="Rectangle 51"/>
          <p:cNvSpPr>
            <a:spLocks noChangeArrowheads="1"/>
          </p:cNvSpPr>
          <p:nvPr/>
        </p:nvSpPr>
        <p:spPr bwMode="auto">
          <a:xfrm>
            <a:off x="3525838" y="4556125"/>
            <a:ext cx="36988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195636" name="Rectangle 52"/>
          <p:cNvSpPr>
            <a:spLocks noChangeArrowheads="1"/>
          </p:cNvSpPr>
          <p:nvPr/>
        </p:nvSpPr>
        <p:spPr bwMode="auto">
          <a:xfrm>
            <a:off x="4897438" y="4556125"/>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195637" name="Rectangle 53"/>
          <p:cNvSpPr>
            <a:spLocks noChangeArrowheads="1"/>
          </p:cNvSpPr>
          <p:nvPr/>
        </p:nvSpPr>
        <p:spPr bwMode="auto">
          <a:xfrm>
            <a:off x="3449638" y="5013325"/>
            <a:ext cx="31432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c</a:t>
            </a:r>
          </a:p>
        </p:txBody>
      </p:sp>
      <p:sp>
        <p:nvSpPr>
          <p:cNvPr id="195638" name="Rectangle 54"/>
          <p:cNvSpPr>
            <a:spLocks noChangeArrowheads="1"/>
          </p:cNvSpPr>
          <p:nvPr/>
        </p:nvSpPr>
        <p:spPr bwMode="auto">
          <a:xfrm>
            <a:off x="3581400" y="5394325"/>
            <a:ext cx="3444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195639" name="Rectangle 55"/>
          <p:cNvSpPr>
            <a:spLocks noChangeArrowheads="1"/>
          </p:cNvSpPr>
          <p:nvPr/>
        </p:nvSpPr>
        <p:spPr bwMode="auto">
          <a:xfrm>
            <a:off x="4897438" y="5394325"/>
            <a:ext cx="32543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e</a:t>
            </a:r>
          </a:p>
        </p:txBody>
      </p:sp>
      <p:sp>
        <p:nvSpPr>
          <p:cNvPr id="195640" name="Rectangle 56"/>
          <p:cNvSpPr>
            <a:spLocks noChangeArrowheads="1"/>
          </p:cNvSpPr>
          <p:nvPr/>
        </p:nvSpPr>
        <p:spPr bwMode="auto">
          <a:xfrm>
            <a:off x="3068638" y="5927725"/>
            <a:ext cx="33337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d</a:t>
            </a:r>
          </a:p>
        </p:txBody>
      </p:sp>
      <p:sp>
        <p:nvSpPr>
          <p:cNvPr id="195641" name="Oval 57"/>
          <p:cNvSpPr>
            <a:spLocks noChangeArrowheads="1"/>
          </p:cNvSpPr>
          <p:nvPr/>
        </p:nvSpPr>
        <p:spPr bwMode="auto">
          <a:xfrm>
            <a:off x="2819400" y="63246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8</a:t>
            </a:r>
          </a:p>
        </p:txBody>
      </p:sp>
      <p:sp>
        <p:nvSpPr>
          <p:cNvPr id="195642" name="Oval 58"/>
          <p:cNvSpPr>
            <a:spLocks noChangeArrowheads="1"/>
          </p:cNvSpPr>
          <p:nvPr/>
        </p:nvSpPr>
        <p:spPr bwMode="auto">
          <a:xfrm>
            <a:off x="2895600" y="64008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5643" name="Rectangle 59"/>
          <p:cNvSpPr>
            <a:spLocks noChangeArrowheads="1"/>
          </p:cNvSpPr>
          <p:nvPr/>
        </p:nvSpPr>
        <p:spPr bwMode="auto">
          <a:xfrm>
            <a:off x="990600" y="4549775"/>
            <a:ext cx="585788" cy="579438"/>
          </a:xfrm>
          <a:prstGeom prst="rect">
            <a:avLst/>
          </a:prstGeom>
          <a:noFill/>
          <a:ln w="9525">
            <a:noFill/>
            <a:miter lim="800000"/>
            <a:headEnd/>
            <a:tailEnd/>
          </a:ln>
          <a:effectLst/>
        </p:spPr>
        <p:txBody>
          <a:bodyPr wrap="none">
            <a:spAutoFit/>
          </a:bodyPr>
          <a:lstStyle/>
          <a:p>
            <a:pPr algn="l">
              <a:spcBef>
                <a:spcPct val="0"/>
              </a:spcBef>
            </a:pPr>
            <a:r>
              <a:rPr lang="en-US" altLang="zh-CN" sz="3200" b="1">
                <a:solidFill>
                  <a:schemeClr val="accent2"/>
                </a:solidFill>
                <a:latin typeface="Comic Sans MS" pitchFamily="66" charset="0"/>
                <a:sym typeface="Symbol" pitchFamily="18" charset="2"/>
              </a:rPr>
              <a:t></a:t>
            </a:r>
            <a:endParaRPr lang="en-US" altLang="zh-CN" sz="3200" b="1">
              <a:solidFill>
                <a:schemeClr val="accent2"/>
              </a:solidFill>
              <a:latin typeface="Comic Sans MS" pitchFamily="66" charset="0"/>
            </a:endParaRPr>
          </a:p>
        </p:txBody>
      </p:sp>
      <p:sp>
        <p:nvSpPr>
          <p:cNvPr id="195644" name="Rectangle 60"/>
          <p:cNvSpPr>
            <a:spLocks noChangeArrowheads="1"/>
          </p:cNvSpPr>
          <p:nvPr/>
        </p:nvSpPr>
        <p:spPr bwMode="auto">
          <a:xfrm>
            <a:off x="3276600" y="3717925"/>
            <a:ext cx="3190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t>
            </a:r>
          </a:p>
        </p:txBody>
      </p:sp>
      <p:graphicFrame>
        <p:nvGraphicFramePr>
          <p:cNvPr id="65" name="Object 28"/>
          <p:cNvGraphicFramePr>
            <a:graphicFrameLocks noChangeAspect="1"/>
          </p:cNvGraphicFramePr>
          <p:nvPr>
            <p:extLst/>
          </p:nvPr>
        </p:nvGraphicFramePr>
        <p:xfrm>
          <a:off x="6108700" y="3346450"/>
          <a:ext cx="2860675" cy="2276475"/>
        </p:xfrm>
        <a:graphic>
          <a:graphicData uri="http://schemas.openxmlformats.org/presentationml/2006/ole">
            <mc:AlternateContent xmlns:mc="http://schemas.openxmlformats.org/markup-compatibility/2006">
              <mc:Choice xmlns:v="urn:schemas-microsoft-com:vml" Requires="v">
                <p:oleObj spid="_x0000_s318466" name="Document" r:id="rId3" imgW="5616290" imgH="4490354" progId="Word.Document.8">
                  <p:embed/>
                </p:oleObj>
              </mc:Choice>
              <mc:Fallback>
                <p:oleObj name="Document" r:id="rId3" imgW="5616290" imgH="4490354" progId="Word.Document.8">
                  <p:embed/>
                  <p:pic>
                    <p:nvPicPr>
                      <p:cNvPr id="65" name="Object 28"/>
                      <p:cNvPicPr>
                        <a:picLocks noChangeAspect="1" noChangeArrowheads="1"/>
                      </p:cNvPicPr>
                      <p:nvPr/>
                    </p:nvPicPr>
                    <p:blipFill>
                      <a:blip r:embed="rId4"/>
                      <a:srcRect/>
                      <a:stretch>
                        <a:fillRect/>
                      </a:stretch>
                    </p:blipFill>
                    <p:spPr bwMode="auto">
                      <a:xfrm>
                        <a:off x="6108700" y="3346450"/>
                        <a:ext cx="2860675" cy="2276475"/>
                      </a:xfrm>
                      <a:prstGeom prst="rect">
                        <a:avLst/>
                      </a:prstGeom>
                      <a:solidFill>
                        <a:schemeClr val="accent4">
                          <a:lumMod val="60000"/>
                          <a:lumOff val="40000"/>
                        </a:schemeClr>
                      </a:solidFill>
                      <a:ln w="9525">
                        <a:solidFill>
                          <a:schemeClr va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231481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3"/>
          <p:cNvSpPr>
            <a:spLocks noGrp="1"/>
          </p:cNvSpPr>
          <p:nvPr>
            <p:ph type="sldNum" sz="quarter" idx="12"/>
          </p:nvPr>
        </p:nvSpPr>
        <p:spPr/>
        <p:txBody>
          <a:bodyPr/>
          <a:lstStyle/>
          <a:p>
            <a:fld id="{7059D426-3B5B-4754-A075-06CCDFDCCE1C}" type="slidenum">
              <a:rPr lang="en-US" altLang="zh-CN"/>
              <a:pPr/>
              <a:t>56</a:t>
            </a:fld>
            <a:endParaRPr lang="en-US" altLang="zh-CN"/>
          </a:p>
        </p:txBody>
      </p:sp>
      <p:sp>
        <p:nvSpPr>
          <p:cNvPr id="196610" name="Line 2"/>
          <p:cNvSpPr>
            <a:spLocks noChangeShapeType="1"/>
          </p:cNvSpPr>
          <p:nvPr/>
        </p:nvSpPr>
        <p:spPr bwMode="auto">
          <a:xfrm>
            <a:off x="377825" y="228600"/>
            <a:ext cx="8537575" cy="0"/>
          </a:xfrm>
          <a:prstGeom prst="line">
            <a:avLst/>
          </a:prstGeom>
          <a:noFill/>
          <a:ln w="9525">
            <a:solidFill>
              <a:schemeClr val="tx1"/>
            </a:solidFill>
            <a:round/>
            <a:headEnd/>
            <a:tailEnd/>
          </a:ln>
          <a:effectLst/>
        </p:spPr>
        <p:txBody>
          <a:bodyPr wrap="none" anchor="ctr"/>
          <a:lstStyle/>
          <a:p>
            <a:endParaRPr lang="zh-CN" altLang="en-US"/>
          </a:p>
        </p:txBody>
      </p:sp>
      <p:sp>
        <p:nvSpPr>
          <p:cNvPr id="196611" name="Line 3"/>
          <p:cNvSpPr>
            <a:spLocks noChangeShapeType="1"/>
          </p:cNvSpPr>
          <p:nvPr/>
        </p:nvSpPr>
        <p:spPr bwMode="auto">
          <a:xfrm>
            <a:off x="381000" y="609600"/>
            <a:ext cx="8534400" cy="0"/>
          </a:xfrm>
          <a:prstGeom prst="line">
            <a:avLst/>
          </a:prstGeom>
          <a:noFill/>
          <a:ln w="9525">
            <a:solidFill>
              <a:schemeClr val="tx1"/>
            </a:solidFill>
            <a:round/>
            <a:headEnd/>
            <a:tailEnd/>
          </a:ln>
          <a:effectLst/>
        </p:spPr>
        <p:txBody>
          <a:bodyPr wrap="none" anchor="ctr"/>
          <a:lstStyle/>
          <a:p>
            <a:endParaRPr lang="zh-CN" altLang="en-US"/>
          </a:p>
        </p:txBody>
      </p:sp>
      <p:sp>
        <p:nvSpPr>
          <p:cNvPr id="196612" name="Line 4"/>
          <p:cNvSpPr>
            <a:spLocks noChangeShapeType="1"/>
          </p:cNvSpPr>
          <p:nvPr/>
        </p:nvSpPr>
        <p:spPr bwMode="auto">
          <a:xfrm>
            <a:off x="381000" y="3200400"/>
            <a:ext cx="8610600" cy="0"/>
          </a:xfrm>
          <a:prstGeom prst="line">
            <a:avLst/>
          </a:prstGeom>
          <a:noFill/>
          <a:ln w="9525">
            <a:solidFill>
              <a:schemeClr val="tx1"/>
            </a:solidFill>
            <a:round/>
            <a:headEnd/>
            <a:tailEnd/>
          </a:ln>
          <a:effectLst/>
        </p:spPr>
        <p:txBody>
          <a:bodyPr wrap="none" anchor="ctr"/>
          <a:lstStyle/>
          <a:p>
            <a:endParaRPr lang="zh-CN" altLang="en-US"/>
          </a:p>
        </p:txBody>
      </p:sp>
      <p:sp>
        <p:nvSpPr>
          <p:cNvPr id="196613" name="Text Box 5"/>
          <p:cNvSpPr txBox="1">
            <a:spLocks noChangeArrowheads="1"/>
          </p:cNvSpPr>
          <p:nvPr/>
        </p:nvSpPr>
        <p:spPr bwMode="auto">
          <a:xfrm>
            <a:off x="3048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步骤</a:t>
            </a:r>
          </a:p>
        </p:txBody>
      </p:sp>
      <p:sp>
        <p:nvSpPr>
          <p:cNvPr id="196614" name="Text Box 6"/>
          <p:cNvSpPr txBox="1">
            <a:spLocks noChangeArrowheads="1"/>
          </p:cNvSpPr>
          <p:nvPr/>
        </p:nvSpPr>
        <p:spPr bwMode="auto">
          <a:xfrm>
            <a:off x="9906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符号栈</a:t>
            </a:r>
          </a:p>
        </p:txBody>
      </p:sp>
      <p:sp>
        <p:nvSpPr>
          <p:cNvPr id="196615" name="Text Box 7"/>
          <p:cNvSpPr txBox="1">
            <a:spLocks noChangeArrowheads="1"/>
          </p:cNvSpPr>
          <p:nvPr/>
        </p:nvSpPr>
        <p:spPr bwMode="auto">
          <a:xfrm>
            <a:off x="1905000" y="228600"/>
            <a:ext cx="1524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输入符号串</a:t>
            </a:r>
          </a:p>
        </p:txBody>
      </p:sp>
      <p:sp>
        <p:nvSpPr>
          <p:cNvPr id="196616" name="Text Box 8"/>
          <p:cNvSpPr txBox="1">
            <a:spLocks noChangeArrowheads="1"/>
          </p:cNvSpPr>
          <p:nvPr/>
        </p:nvSpPr>
        <p:spPr bwMode="auto">
          <a:xfrm>
            <a:off x="35052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动作</a:t>
            </a:r>
          </a:p>
        </p:txBody>
      </p:sp>
      <p:sp>
        <p:nvSpPr>
          <p:cNvPr id="196617" name="Line 9"/>
          <p:cNvSpPr>
            <a:spLocks noChangeShapeType="1"/>
          </p:cNvSpPr>
          <p:nvPr/>
        </p:nvSpPr>
        <p:spPr bwMode="auto">
          <a:xfrm>
            <a:off x="990600" y="228600"/>
            <a:ext cx="3175" cy="2971800"/>
          </a:xfrm>
          <a:prstGeom prst="line">
            <a:avLst/>
          </a:prstGeom>
          <a:noFill/>
          <a:ln w="9525">
            <a:solidFill>
              <a:schemeClr val="tx1"/>
            </a:solidFill>
            <a:round/>
            <a:headEnd/>
            <a:tailEnd/>
          </a:ln>
          <a:effectLst/>
        </p:spPr>
        <p:txBody>
          <a:bodyPr wrap="none" anchor="ctr"/>
          <a:lstStyle/>
          <a:p>
            <a:endParaRPr lang="zh-CN" altLang="en-US"/>
          </a:p>
        </p:txBody>
      </p:sp>
      <p:sp>
        <p:nvSpPr>
          <p:cNvPr id="196618" name="Text Box 10"/>
          <p:cNvSpPr txBox="1">
            <a:spLocks noChangeArrowheads="1"/>
          </p:cNvSpPr>
          <p:nvPr/>
        </p:nvSpPr>
        <p:spPr bwMode="auto">
          <a:xfrm>
            <a:off x="377825" y="609600"/>
            <a:ext cx="8537575" cy="304800"/>
          </a:xfrm>
          <a:prstGeom prst="rect">
            <a:avLst/>
          </a:prstGeom>
          <a:noFill/>
          <a:ln w="9525">
            <a:noFill/>
            <a:miter lim="800000"/>
            <a:headEnd/>
            <a:tailEnd/>
          </a:ln>
          <a:effectLst/>
        </p:spPr>
        <p:txBody>
          <a:bodyPr>
            <a:spAutoFit/>
          </a:bodyPr>
          <a:lstStyle/>
          <a:p>
            <a:pPr algn="l"/>
            <a:r>
              <a:rPr lang="en-US" altLang="zh-CN" sz="1400" b="1" dirty="0">
                <a:solidFill>
                  <a:schemeClr val="accent2"/>
                </a:solidFill>
                <a:latin typeface="Comic Sans MS" pitchFamily="66" charset="0"/>
              </a:rPr>
              <a:t> 1</a:t>
            </a:r>
            <a:r>
              <a:rPr lang="zh-CN" altLang="en-US"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a:t>
            </a:r>
            <a:r>
              <a:rPr lang="en-US" altLang="zh-CN" sz="1400" b="1" dirty="0" err="1" smtClean="0">
                <a:solidFill>
                  <a:schemeClr val="accent2"/>
                </a:solidFill>
                <a:latin typeface="Comic Sans MS" pitchFamily="66" charset="0"/>
              </a:rPr>
              <a:t>abbcde</a:t>
            </a:r>
            <a:r>
              <a:rPr lang="en-US" altLang="zh-CN" sz="1400" b="1" dirty="0" smtClean="0">
                <a:solidFill>
                  <a:schemeClr val="accent2"/>
                </a:solidFill>
                <a:latin typeface="Comic Sans MS" pitchFamily="66" charset="0"/>
              </a:rPr>
              <a:t>$           </a:t>
            </a:r>
            <a:r>
              <a:rPr lang="zh-CN" altLang="en-US" sz="1400" b="1" dirty="0">
                <a:solidFill>
                  <a:schemeClr val="accent2"/>
                </a:solidFill>
                <a:latin typeface="Comic Sans MS" pitchFamily="66" charset="0"/>
              </a:rPr>
              <a:t>移进               </a:t>
            </a:r>
            <a:r>
              <a:rPr lang="en-US" altLang="zh-CN" sz="1400" b="1" dirty="0">
                <a:solidFill>
                  <a:schemeClr val="accent2"/>
                </a:solidFill>
                <a:latin typeface="Comic Sans MS" pitchFamily="66" charset="0"/>
              </a:rPr>
              <a:t>0                     S</a:t>
            </a:r>
            <a:r>
              <a:rPr lang="en-US" altLang="zh-CN" sz="1400" b="1" baseline="-25000" dirty="0">
                <a:solidFill>
                  <a:schemeClr val="accent2"/>
                </a:solidFill>
                <a:latin typeface="Comic Sans MS" pitchFamily="66" charset="0"/>
              </a:rPr>
              <a:t>2</a:t>
            </a:r>
            <a:endParaRPr lang="en-US" altLang="zh-CN" sz="1400" b="1" dirty="0">
              <a:solidFill>
                <a:schemeClr val="accent2"/>
              </a:solidFill>
              <a:latin typeface="Comic Sans MS" pitchFamily="66" charset="0"/>
            </a:endParaRPr>
          </a:p>
        </p:txBody>
      </p:sp>
      <p:sp>
        <p:nvSpPr>
          <p:cNvPr id="196619" name="Text Box 11"/>
          <p:cNvSpPr txBox="1">
            <a:spLocks noChangeArrowheads="1"/>
          </p:cNvSpPr>
          <p:nvPr/>
        </p:nvSpPr>
        <p:spPr bwMode="auto">
          <a:xfrm>
            <a:off x="228600" y="3200400"/>
            <a:ext cx="3505200" cy="366713"/>
          </a:xfrm>
          <a:prstGeom prst="rect">
            <a:avLst/>
          </a:prstGeom>
          <a:noFill/>
          <a:ln w="9525">
            <a:noFill/>
            <a:miter lim="800000"/>
            <a:headEnd/>
            <a:tailEnd/>
          </a:ln>
          <a:effectLst/>
        </p:spPr>
        <p:txBody>
          <a:bodyPr>
            <a:spAutoFit/>
          </a:bodyPr>
          <a:lstStyle/>
          <a:p>
            <a:pPr algn="l"/>
            <a:r>
              <a:rPr lang="zh-CN" altLang="en-US" sz="1800" dirty="0">
                <a:ea typeface="方正姚体" pitchFamily="2" charset="-122"/>
              </a:rPr>
              <a:t>对输入串</a:t>
            </a:r>
            <a:r>
              <a:rPr lang="en-US" altLang="zh-CN" sz="1800" dirty="0" err="1" smtClean="0">
                <a:ea typeface="方正姚体" pitchFamily="2" charset="-122"/>
              </a:rPr>
              <a:t>abbcde</a:t>
            </a:r>
            <a:r>
              <a:rPr lang="en-US" altLang="zh-CN" sz="1800" dirty="0" smtClean="0">
                <a:ea typeface="方正姚体" pitchFamily="2" charset="-122"/>
              </a:rPr>
              <a:t>$</a:t>
            </a:r>
            <a:r>
              <a:rPr lang="zh-CN" altLang="en-US" sz="1800" dirty="0" smtClean="0">
                <a:ea typeface="方正姚体" pitchFamily="2" charset="-122"/>
              </a:rPr>
              <a:t>的</a:t>
            </a:r>
            <a:r>
              <a:rPr lang="en-US" altLang="zh-CN" sz="1800" dirty="0">
                <a:ea typeface="方正姚体" pitchFamily="2" charset="-122"/>
              </a:rPr>
              <a:t>LR</a:t>
            </a:r>
            <a:r>
              <a:rPr lang="zh-CN" altLang="en-US" sz="1800" dirty="0">
                <a:ea typeface="方正姚体" pitchFamily="2" charset="-122"/>
              </a:rPr>
              <a:t>分析过程</a:t>
            </a:r>
          </a:p>
        </p:txBody>
      </p:sp>
      <p:sp>
        <p:nvSpPr>
          <p:cNvPr id="196620" name="Text Box 12"/>
          <p:cNvSpPr txBox="1">
            <a:spLocks noChangeArrowheads="1"/>
          </p:cNvSpPr>
          <p:nvPr/>
        </p:nvSpPr>
        <p:spPr bwMode="auto">
          <a:xfrm>
            <a:off x="51054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状态栈</a:t>
            </a:r>
          </a:p>
        </p:txBody>
      </p:sp>
      <p:sp>
        <p:nvSpPr>
          <p:cNvPr id="196621" name="Line 13"/>
          <p:cNvSpPr>
            <a:spLocks noChangeShapeType="1"/>
          </p:cNvSpPr>
          <p:nvPr/>
        </p:nvSpPr>
        <p:spPr bwMode="auto">
          <a:xfrm>
            <a:off x="5026025" y="228600"/>
            <a:ext cx="3175" cy="2971800"/>
          </a:xfrm>
          <a:prstGeom prst="line">
            <a:avLst/>
          </a:prstGeom>
          <a:noFill/>
          <a:ln w="9525">
            <a:solidFill>
              <a:schemeClr val="accent2"/>
            </a:solidFill>
            <a:round/>
            <a:headEnd/>
            <a:tailEnd/>
          </a:ln>
          <a:effectLst/>
        </p:spPr>
        <p:txBody>
          <a:bodyPr wrap="none" anchor="ctr"/>
          <a:lstStyle/>
          <a:p>
            <a:endParaRPr lang="zh-CN" altLang="en-US"/>
          </a:p>
        </p:txBody>
      </p:sp>
      <p:sp>
        <p:nvSpPr>
          <p:cNvPr id="196622" name="Text Box 14"/>
          <p:cNvSpPr txBox="1">
            <a:spLocks noChangeArrowheads="1"/>
          </p:cNvSpPr>
          <p:nvPr/>
        </p:nvSpPr>
        <p:spPr bwMode="auto">
          <a:xfrm>
            <a:off x="6400800" y="228600"/>
            <a:ext cx="12192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ACTION</a:t>
            </a:r>
          </a:p>
        </p:txBody>
      </p:sp>
      <p:sp>
        <p:nvSpPr>
          <p:cNvPr id="196623" name="Text Box 15"/>
          <p:cNvSpPr txBox="1">
            <a:spLocks noChangeArrowheads="1"/>
          </p:cNvSpPr>
          <p:nvPr/>
        </p:nvSpPr>
        <p:spPr bwMode="auto">
          <a:xfrm>
            <a:off x="7696200" y="228600"/>
            <a:ext cx="10668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GOTO</a:t>
            </a:r>
          </a:p>
        </p:txBody>
      </p:sp>
      <p:sp>
        <p:nvSpPr>
          <p:cNvPr id="196624" name="Oval 16"/>
          <p:cNvSpPr>
            <a:spLocks noChangeArrowheads="1"/>
          </p:cNvSpPr>
          <p:nvPr/>
        </p:nvSpPr>
        <p:spPr bwMode="auto">
          <a:xfrm>
            <a:off x="1371600" y="46482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0</a:t>
            </a:r>
          </a:p>
        </p:txBody>
      </p:sp>
      <p:sp>
        <p:nvSpPr>
          <p:cNvPr id="196625" name="Oval 17"/>
          <p:cNvSpPr>
            <a:spLocks noChangeArrowheads="1"/>
          </p:cNvSpPr>
          <p:nvPr/>
        </p:nvSpPr>
        <p:spPr bwMode="auto">
          <a:xfrm>
            <a:off x="2667000" y="38100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1</a:t>
            </a:r>
          </a:p>
        </p:txBody>
      </p:sp>
      <p:sp>
        <p:nvSpPr>
          <p:cNvPr id="196626" name="Oval 18"/>
          <p:cNvSpPr>
            <a:spLocks noChangeArrowheads="1"/>
          </p:cNvSpPr>
          <p:nvPr/>
        </p:nvSpPr>
        <p:spPr bwMode="auto">
          <a:xfrm>
            <a:off x="2743200" y="38862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6627" name="Oval 19"/>
          <p:cNvSpPr>
            <a:spLocks noChangeArrowheads="1"/>
          </p:cNvSpPr>
          <p:nvPr/>
        </p:nvSpPr>
        <p:spPr bwMode="auto">
          <a:xfrm>
            <a:off x="4038600" y="38100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4</a:t>
            </a:r>
          </a:p>
        </p:txBody>
      </p:sp>
      <p:sp>
        <p:nvSpPr>
          <p:cNvPr id="196628" name="Oval 20"/>
          <p:cNvSpPr>
            <a:spLocks noChangeArrowheads="1"/>
          </p:cNvSpPr>
          <p:nvPr/>
        </p:nvSpPr>
        <p:spPr bwMode="auto">
          <a:xfrm>
            <a:off x="4114800" y="38862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6629" name="Oval 21"/>
          <p:cNvSpPr>
            <a:spLocks noChangeArrowheads="1"/>
          </p:cNvSpPr>
          <p:nvPr/>
        </p:nvSpPr>
        <p:spPr bwMode="auto">
          <a:xfrm>
            <a:off x="2667000" y="46482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2</a:t>
            </a:r>
          </a:p>
        </p:txBody>
      </p:sp>
      <p:sp>
        <p:nvSpPr>
          <p:cNvPr id="196630" name="Oval 22"/>
          <p:cNvSpPr>
            <a:spLocks noChangeArrowheads="1"/>
          </p:cNvSpPr>
          <p:nvPr/>
        </p:nvSpPr>
        <p:spPr bwMode="auto">
          <a:xfrm>
            <a:off x="4038600" y="46482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3</a:t>
            </a:r>
          </a:p>
        </p:txBody>
      </p:sp>
      <p:sp>
        <p:nvSpPr>
          <p:cNvPr id="196631" name="Oval 23"/>
          <p:cNvSpPr>
            <a:spLocks noChangeArrowheads="1"/>
          </p:cNvSpPr>
          <p:nvPr/>
        </p:nvSpPr>
        <p:spPr bwMode="auto">
          <a:xfrm>
            <a:off x="26670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5</a:t>
            </a:r>
          </a:p>
        </p:txBody>
      </p:sp>
      <p:sp>
        <p:nvSpPr>
          <p:cNvPr id="196632" name="Oval 24"/>
          <p:cNvSpPr>
            <a:spLocks noChangeArrowheads="1"/>
          </p:cNvSpPr>
          <p:nvPr/>
        </p:nvSpPr>
        <p:spPr bwMode="auto">
          <a:xfrm>
            <a:off x="40386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7</a:t>
            </a:r>
          </a:p>
        </p:txBody>
      </p:sp>
      <p:sp>
        <p:nvSpPr>
          <p:cNvPr id="196633" name="Oval 25"/>
          <p:cNvSpPr>
            <a:spLocks noChangeArrowheads="1"/>
          </p:cNvSpPr>
          <p:nvPr/>
        </p:nvSpPr>
        <p:spPr bwMode="auto">
          <a:xfrm>
            <a:off x="5334000" y="46482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6</a:t>
            </a:r>
          </a:p>
        </p:txBody>
      </p:sp>
      <p:sp>
        <p:nvSpPr>
          <p:cNvPr id="196634" name="Oval 26"/>
          <p:cNvSpPr>
            <a:spLocks noChangeArrowheads="1"/>
          </p:cNvSpPr>
          <p:nvPr/>
        </p:nvSpPr>
        <p:spPr bwMode="auto">
          <a:xfrm>
            <a:off x="5410200" y="47244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6635" name="Oval 27"/>
          <p:cNvSpPr>
            <a:spLocks noChangeArrowheads="1"/>
          </p:cNvSpPr>
          <p:nvPr/>
        </p:nvSpPr>
        <p:spPr bwMode="auto">
          <a:xfrm>
            <a:off x="53340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9</a:t>
            </a:r>
          </a:p>
        </p:txBody>
      </p:sp>
      <p:sp>
        <p:nvSpPr>
          <p:cNvPr id="196636" name="Oval 28"/>
          <p:cNvSpPr>
            <a:spLocks noChangeArrowheads="1"/>
          </p:cNvSpPr>
          <p:nvPr/>
        </p:nvSpPr>
        <p:spPr bwMode="auto">
          <a:xfrm>
            <a:off x="5410200" y="55626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6637" name="Line 29"/>
          <p:cNvSpPr>
            <a:spLocks noChangeShapeType="1"/>
          </p:cNvSpPr>
          <p:nvPr/>
        </p:nvSpPr>
        <p:spPr bwMode="auto">
          <a:xfrm>
            <a:off x="1828800" y="48768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6638" name="Line 30"/>
          <p:cNvSpPr>
            <a:spLocks noChangeShapeType="1"/>
          </p:cNvSpPr>
          <p:nvPr/>
        </p:nvSpPr>
        <p:spPr bwMode="auto">
          <a:xfrm>
            <a:off x="3124200" y="4876800"/>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6639" name="Line 31"/>
          <p:cNvSpPr>
            <a:spLocks noChangeShapeType="1"/>
          </p:cNvSpPr>
          <p:nvPr/>
        </p:nvSpPr>
        <p:spPr bwMode="auto">
          <a:xfrm>
            <a:off x="4495800" y="48768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6640" name="Line 32"/>
          <p:cNvSpPr>
            <a:spLocks noChangeShapeType="1"/>
          </p:cNvSpPr>
          <p:nvPr/>
        </p:nvSpPr>
        <p:spPr bwMode="auto">
          <a:xfrm>
            <a:off x="3124200" y="5715000"/>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6641" name="Line 33"/>
          <p:cNvSpPr>
            <a:spLocks noChangeShapeType="1"/>
          </p:cNvSpPr>
          <p:nvPr/>
        </p:nvSpPr>
        <p:spPr bwMode="auto">
          <a:xfrm>
            <a:off x="4495800" y="57150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6642" name="Line 34"/>
          <p:cNvSpPr>
            <a:spLocks noChangeShapeType="1"/>
          </p:cNvSpPr>
          <p:nvPr/>
        </p:nvSpPr>
        <p:spPr bwMode="auto">
          <a:xfrm flipV="1">
            <a:off x="1752600" y="4191000"/>
            <a:ext cx="9144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6643" name="Line 35"/>
          <p:cNvSpPr>
            <a:spLocks noChangeShapeType="1"/>
          </p:cNvSpPr>
          <p:nvPr/>
        </p:nvSpPr>
        <p:spPr bwMode="auto">
          <a:xfrm flipV="1">
            <a:off x="3048000" y="4191000"/>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6644" name="Line 36"/>
          <p:cNvSpPr>
            <a:spLocks noChangeShapeType="1"/>
          </p:cNvSpPr>
          <p:nvPr/>
        </p:nvSpPr>
        <p:spPr bwMode="auto">
          <a:xfrm flipH="1">
            <a:off x="3048000" y="5029200"/>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6645" name="Line 37"/>
          <p:cNvSpPr>
            <a:spLocks noChangeShapeType="1"/>
          </p:cNvSpPr>
          <p:nvPr/>
        </p:nvSpPr>
        <p:spPr bwMode="auto">
          <a:xfrm>
            <a:off x="2895600" y="5943600"/>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6646" name="Rectangle 38"/>
          <p:cNvSpPr>
            <a:spLocks noChangeArrowheads="1"/>
          </p:cNvSpPr>
          <p:nvPr/>
        </p:nvSpPr>
        <p:spPr bwMode="auto">
          <a:xfrm>
            <a:off x="1981200" y="4038600"/>
            <a:ext cx="360363"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S</a:t>
            </a:r>
          </a:p>
        </p:txBody>
      </p:sp>
      <p:sp>
        <p:nvSpPr>
          <p:cNvPr id="196647" name="Rectangle 39"/>
          <p:cNvSpPr>
            <a:spLocks noChangeArrowheads="1"/>
          </p:cNvSpPr>
          <p:nvPr/>
        </p:nvSpPr>
        <p:spPr bwMode="auto">
          <a:xfrm>
            <a:off x="2057400" y="4556125"/>
            <a:ext cx="32543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196648" name="Rectangle 40"/>
          <p:cNvSpPr>
            <a:spLocks noChangeArrowheads="1"/>
          </p:cNvSpPr>
          <p:nvPr/>
        </p:nvSpPr>
        <p:spPr bwMode="auto">
          <a:xfrm>
            <a:off x="3373438" y="4114800"/>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196649" name="Rectangle 41"/>
          <p:cNvSpPr>
            <a:spLocks noChangeArrowheads="1"/>
          </p:cNvSpPr>
          <p:nvPr/>
        </p:nvSpPr>
        <p:spPr bwMode="auto">
          <a:xfrm>
            <a:off x="3373438" y="4556125"/>
            <a:ext cx="36988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196650" name="Rectangle 42"/>
          <p:cNvSpPr>
            <a:spLocks noChangeArrowheads="1"/>
          </p:cNvSpPr>
          <p:nvPr/>
        </p:nvSpPr>
        <p:spPr bwMode="auto">
          <a:xfrm>
            <a:off x="4745038" y="4556125"/>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196651" name="Rectangle 43"/>
          <p:cNvSpPr>
            <a:spLocks noChangeArrowheads="1"/>
          </p:cNvSpPr>
          <p:nvPr/>
        </p:nvSpPr>
        <p:spPr bwMode="auto">
          <a:xfrm>
            <a:off x="3297238" y="5013325"/>
            <a:ext cx="31432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c</a:t>
            </a:r>
          </a:p>
        </p:txBody>
      </p:sp>
      <p:sp>
        <p:nvSpPr>
          <p:cNvPr id="196652" name="Rectangle 44"/>
          <p:cNvSpPr>
            <a:spLocks noChangeArrowheads="1"/>
          </p:cNvSpPr>
          <p:nvPr/>
        </p:nvSpPr>
        <p:spPr bwMode="auto">
          <a:xfrm>
            <a:off x="3429000" y="5394325"/>
            <a:ext cx="3444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196653" name="Rectangle 45"/>
          <p:cNvSpPr>
            <a:spLocks noChangeArrowheads="1"/>
          </p:cNvSpPr>
          <p:nvPr/>
        </p:nvSpPr>
        <p:spPr bwMode="auto">
          <a:xfrm>
            <a:off x="4745038" y="5394325"/>
            <a:ext cx="32543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e</a:t>
            </a:r>
          </a:p>
        </p:txBody>
      </p:sp>
      <p:sp>
        <p:nvSpPr>
          <p:cNvPr id="196654" name="Rectangle 46"/>
          <p:cNvSpPr>
            <a:spLocks noChangeArrowheads="1"/>
          </p:cNvSpPr>
          <p:nvPr/>
        </p:nvSpPr>
        <p:spPr bwMode="auto">
          <a:xfrm>
            <a:off x="2916238" y="5927725"/>
            <a:ext cx="33337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d</a:t>
            </a:r>
          </a:p>
        </p:txBody>
      </p:sp>
      <p:sp>
        <p:nvSpPr>
          <p:cNvPr id="196656" name="Rectangle 48"/>
          <p:cNvSpPr>
            <a:spLocks noChangeArrowheads="1"/>
          </p:cNvSpPr>
          <p:nvPr/>
        </p:nvSpPr>
        <p:spPr bwMode="auto">
          <a:xfrm>
            <a:off x="838200" y="4549775"/>
            <a:ext cx="585788" cy="579438"/>
          </a:xfrm>
          <a:prstGeom prst="rect">
            <a:avLst/>
          </a:prstGeom>
          <a:noFill/>
          <a:ln w="9525">
            <a:noFill/>
            <a:miter lim="800000"/>
            <a:headEnd/>
            <a:tailEnd/>
          </a:ln>
          <a:effectLst/>
        </p:spPr>
        <p:txBody>
          <a:bodyPr wrap="none">
            <a:spAutoFit/>
          </a:bodyPr>
          <a:lstStyle/>
          <a:p>
            <a:pPr algn="l">
              <a:spcBef>
                <a:spcPct val="0"/>
              </a:spcBef>
            </a:pPr>
            <a:r>
              <a:rPr lang="en-US" altLang="zh-CN" sz="3200" b="1">
                <a:solidFill>
                  <a:schemeClr val="accent2"/>
                </a:solidFill>
                <a:latin typeface="Comic Sans MS" pitchFamily="66" charset="0"/>
                <a:sym typeface="Symbol" pitchFamily="18" charset="2"/>
              </a:rPr>
              <a:t></a:t>
            </a:r>
            <a:endParaRPr lang="en-US" altLang="zh-CN" sz="3200" b="1">
              <a:solidFill>
                <a:schemeClr val="accent2"/>
              </a:solidFill>
              <a:latin typeface="Comic Sans MS" pitchFamily="66" charset="0"/>
            </a:endParaRPr>
          </a:p>
        </p:txBody>
      </p:sp>
      <p:sp>
        <p:nvSpPr>
          <p:cNvPr id="196657" name="Rectangle 49"/>
          <p:cNvSpPr>
            <a:spLocks noChangeArrowheads="1"/>
          </p:cNvSpPr>
          <p:nvPr/>
        </p:nvSpPr>
        <p:spPr bwMode="auto">
          <a:xfrm>
            <a:off x="3048000" y="3717925"/>
            <a:ext cx="319088" cy="396875"/>
          </a:xfrm>
          <a:prstGeom prst="rect">
            <a:avLst/>
          </a:prstGeom>
          <a:noFill/>
          <a:ln w="9525">
            <a:noFill/>
            <a:miter lim="800000"/>
            <a:headEnd/>
            <a:tailEnd/>
          </a:ln>
          <a:effectLst/>
        </p:spPr>
        <p:txBody>
          <a:bodyPr wrap="none">
            <a:spAutoFit/>
          </a:bodyPr>
          <a:lstStyle/>
          <a:p>
            <a:pPr algn="l">
              <a:spcBef>
                <a:spcPct val="0"/>
              </a:spcBef>
            </a:pPr>
            <a:r>
              <a:rPr lang="en-US" altLang="zh-CN" sz="2000" b="1" dirty="0">
                <a:solidFill>
                  <a:schemeClr val="accent2"/>
                </a:solidFill>
                <a:latin typeface="Comic Sans MS" pitchFamily="66" charset="0"/>
              </a:rPr>
              <a:t>*</a:t>
            </a:r>
          </a:p>
        </p:txBody>
      </p:sp>
      <p:sp>
        <p:nvSpPr>
          <p:cNvPr id="196659" name="Oval 51"/>
          <p:cNvSpPr>
            <a:spLocks noChangeArrowheads="1"/>
          </p:cNvSpPr>
          <p:nvPr/>
        </p:nvSpPr>
        <p:spPr bwMode="auto">
          <a:xfrm>
            <a:off x="2667000" y="63246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8</a:t>
            </a:r>
          </a:p>
        </p:txBody>
      </p:sp>
      <p:sp>
        <p:nvSpPr>
          <p:cNvPr id="196660" name="Oval 52"/>
          <p:cNvSpPr>
            <a:spLocks noChangeArrowheads="1"/>
          </p:cNvSpPr>
          <p:nvPr/>
        </p:nvSpPr>
        <p:spPr bwMode="auto">
          <a:xfrm>
            <a:off x="2743200" y="6400800"/>
            <a:ext cx="304800" cy="304800"/>
          </a:xfrm>
          <a:prstGeom prst="ellipse">
            <a:avLst/>
          </a:prstGeom>
          <a:noFill/>
          <a:ln w="9525">
            <a:solidFill>
              <a:schemeClr val="tx1"/>
            </a:solidFill>
            <a:round/>
            <a:headEnd/>
            <a:tailEnd/>
          </a:ln>
          <a:effectLst/>
        </p:spPr>
        <p:txBody>
          <a:bodyPr wrap="none" anchor="ctr"/>
          <a:lstStyle/>
          <a:p>
            <a:endParaRPr lang="zh-CN" altLang="en-US"/>
          </a:p>
        </p:txBody>
      </p:sp>
      <p:graphicFrame>
        <p:nvGraphicFramePr>
          <p:cNvPr id="53" name="Object 28"/>
          <p:cNvGraphicFramePr>
            <a:graphicFrameLocks noChangeAspect="1"/>
          </p:cNvGraphicFramePr>
          <p:nvPr>
            <p:extLst/>
          </p:nvPr>
        </p:nvGraphicFramePr>
        <p:xfrm>
          <a:off x="6108700" y="3346450"/>
          <a:ext cx="2860675" cy="2276475"/>
        </p:xfrm>
        <a:graphic>
          <a:graphicData uri="http://schemas.openxmlformats.org/presentationml/2006/ole">
            <mc:AlternateContent xmlns:mc="http://schemas.openxmlformats.org/markup-compatibility/2006">
              <mc:Choice xmlns:v="urn:schemas-microsoft-com:vml" Requires="v">
                <p:oleObj spid="_x0000_s319490" name="Document" r:id="rId3" imgW="5616290" imgH="4490354" progId="Word.Document.8">
                  <p:embed/>
                </p:oleObj>
              </mc:Choice>
              <mc:Fallback>
                <p:oleObj name="Document" r:id="rId3" imgW="5616290" imgH="4490354" progId="Word.Document.8">
                  <p:embed/>
                  <p:pic>
                    <p:nvPicPr>
                      <p:cNvPr id="53" name="Object 28"/>
                      <p:cNvPicPr>
                        <a:picLocks noChangeAspect="1" noChangeArrowheads="1"/>
                      </p:cNvPicPr>
                      <p:nvPr/>
                    </p:nvPicPr>
                    <p:blipFill>
                      <a:blip r:embed="rId4"/>
                      <a:srcRect/>
                      <a:stretch>
                        <a:fillRect/>
                      </a:stretch>
                    </p:blipFill>
                    <p:spPr bwMode="auto">
                      <a:xfrm>
                        <a:off x="6108700" y="3346450"/>
                        <a:ext cx="2860675" cy="2276475"/>
                      </a:xfrm>
                      <a:prstGeom prst="rect">
                        <a:avLst/>
                      </a:prstGeom>
                      <a:solidFill>
                        <a:schemeClr val="accent4">
                          <a:lumMod val="60000"/>
                          <a:lumOff val="40000"/>
                        </a:schemeClr>
                      </a:solidFill>
                      <a:ln w="9525">
                        <a:solidFill>
                          <a:schemeClr va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8546220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3"/>
          <p:cNvSpPr>
            <a:spLocks noGrp="1"/>
          </p:cNvSpPr>
          <p:nvPr>
            <p:ph type="sldNum" sz="quarter" idx="12"/>
          </p:nvPr>
        </p:nvSpPr>
        <p:spPr/>
        <p:txBody>
          <a:bodyPr/>
          <a:lstStyle/>
          <a:p>
            <a:fld id="{D4559D38-B430-4855-9E88-0C3581BC21A5}" type="slidenum">
              <a:rPr lang="en-US" altLang="zh-CN"/>
              <a:pPr/>
              <a:t>57</a:t>
            </a:fld>
            <a:endParaRPr lang="en-US" altLang="zh-CN"/>
          </a:p>
        </p:txBody>
      </p:sp>
      <p:sp>
        <p:nvSpPr>
          <p:cNvPr id="197634" name="Line 2"/>
          <p:cNvSpPr>
            <a:spLocks noChangeShapeType="1"/>
          </p:cNvSpPr>
          <p:nvPr/>
        </p:nvSpPr>
        <p:spPr bwMode="auto">
          <a:xfrm>
            <a:off x="377825" y="228600"/>
            <a:ext cx="8537575" cy="0"/>
          </a:xfrm>
          <a:prstGeom prst="line">
            <a:avLst/>
          </a:prstGeom>
          <a:noFill/>
          <a:ln w="9525">
            <a:solidFill>
              <a:schemeClr val="tx1"/>
            </a:solidFill>
            <a:round/>
            <a:headEnd/>
            <a:tailEnd/>
          </a:ln>
          <a:effectLst/>
        </p:spPr>
        <p:txBody>
          <a:bodyPr wrap="none" anchor="ctr"/>
          <a:lstStyle/>
          <a:p>
            <a:endParaRPr lang="zh-CN" altLang="en-US"/>
          </a:p>
        </p:txBody>
      </p:sp>
      <p:sp>
        <p:nvSpPr>
          <p:cNvPr id="197635" name="Line 3"/>
          <p:cNvSpPr>
            <a:spLocks noChangeShapeType="1"/>
          </p:cNvSpPr>
          <p:nvPr/>
        </p:nvSpPr>
        <p:spPr bwMode="auto">
          <a:xfrm>
            <a:off x="381000" y="609600"/>
            <a:ext cx="8534400" cy="0"/>
          </a:xfrm>
          <a:prstGeom prst="line">
            <a:avLst/>
          </a:prstGeom>
          <a:noFill/>
          <a:ln w="9525">
            <a:solidFill>
              <a:schemeClr val="tx1"/>
            </a:solidFill>
            <a:round/>
            <a:headEnd/>
            <a:tailEnd/>
          </a:ln>
          <a:effectLst/>
        </p:spPr>
        <p:txBody>
          <a:bodyPr wrap="none" anchor="ctr"/>
          <a:lstStyle/>
          <a:p>
            <a:endParaRPr lang="zh-CN" altLang="en-US"/>
          </a:p>
        </p:txBody>
      </p:sp>
      <p:sp>
        <p:nvSpPr>
          <p:cNvPr id="197636" name="Line 4"/>
          <p:cNvSpPr>
            <a:spLocks noChangeShapeType="1"/>
          </p:cNvSpPr>
          <p:nvPr/>
        </p:nvSpPr>
        <p:spPr bwMode="auto">
          <a:xfrm>
            <a:off x="381000" y="3200400"/>
            <a:ext cx="8610600" cy="0"/>
          </a:xfrm>
          <a:prstGeom prst="line">
            <a:avLst/>
          </a:prstGeom>
          <a:noFill/>
          <a:ln w="9525">
            <a:solidFill>
              <a:schemeClr val="tx1"/>
            </a:solidFill>
            <a:round/>
            <a:headEnd/>
            <a:tailEnd/>
          </a:ln>
          <a:effectLst/>
        </p:spPr>
        <p:txBody>
          <a:bodyPr wrap="none" anchor="ctr"/>
          <a:lstStyle/>
          <a:p>
            <a:endParaRPr lang="zh-CN" altLang="en-US"/>
          </a:p>
        </p:txBody>
      </p:sp>
      <p:sp>
        <p:nvSpPr>
          <p:cNvPr id="197637" name="Text Box 5"/>
          <p:cNvSpPr txBox="1">
            <a:spLocks noChangeArrowheads="1"/>
          </p:cNvSpPr>
          <p:nvPr/>
        </p:nvSpPr>
        <p:spPr bwMode="auto">
          <a:xfrm>
            <a:off x="3048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步骤</a:t>
            </a:r>
          </a:p>
        </p:txBody>
      </p:sp>
      <p:sp>
        <p:nvSpPr>
          <p:cNvPr id="197638" name="Text Box 6"/>
          <p:cNvSpPr txBox="1">
            <a:spLocks noChangeArrowheads="1"/>
          </p:cNvSpPr>
          <p:nvPr/>
        </p:nvSpPr>
        <p:spPr bwMode="auto">
          <a:xfrm>
            <a:off x="9906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符号栈</a:t>
            </a:r>
          </a:p>
        </p:txBody>
      </p:sp>
      <p:sp>
        <p:nvSpPr>
          <p:cNvPr id="197639" name="Text Box 7"/>
          <p:cNvSpPr txBox="1">
            <a:spLocks noChangeArrowheads="1"/>
          </p:cNvSpPr>
          <p:nvPr/>
        </p:nvSpPr>
        <p:spPr bwMode="auto">
          <a:xfrm>
            <a:off x="1905000" y="228600"/>
            <a:ext cx="1524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输入符号串</a:t>
            </a:r>
          </a:p>
        </p:txBody>
      </p:sp>
      <p:sp>
        <p:nvSpPr>
          <p:cNvPr id="197640" name="Text Box 8"/>
          <p:cNvSpPr txBox="1">
            <a:spLocks noChangeArrowheads="1"/>
          </p:cNvSpPr>
          <p:nvPr/>
        </p:nvSpPr>
        <p:spPr bwMode="auto">
          <a:xfrm>
            <a:off x="35052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动作</a:t>
            </a:r>
          </a:p>
        </p:txBody>
      </p:sp>
      <p:sp>
        <p:nvSpPr>
          <p:cNvPr id="197641" name="Line 9"/>
          <p:cNvSpPr>
            <a:spLocks noChangeShapeType="1"/>
          </p:cNvSpPr>
          <p:nvPr/>
        </p:nvSpPr>
        <p:spPr bwMode="auto">
          <a:xfrm>
            <a:off x="990600" y="228600"/>
            <a:ext cx="3175" cy="2971800"/>
          </a:xfrm>
          <a:prstGeom prst="line">
            <a:avLst/>
          </a:prstGeom>
          <a:noFill/>
          <a:ln w="9525">
            <a:solidFill>
              <a:schemeClr val="tx1"/>
            </a:solidFill>
            <a:round/>
            <a:headEnd/>
            <a:tailEnd/>
          </a:ln>
          <a:effectLst/>
        </p:spPr>
        <p:txBody>
          <a:bodyPr wrap="none" anchor="ctr"/>
          <a:lstStyle/>
          <a:p>
            <a:endParaRPr lang="zh-CN" altLang="en-US"/>
          </a:p>
        </p:txBody>
      </p:sp>
      <p:sp>
        <p:nvSpPr>
          <p:cNvPr id="197642" name="Text Box 10"/>
          <p:cNvSpPr txBox="1">
            <a:spLocks noChangeArrowheads="1"/>
          </p:cNvSpPr>
          <p:nvPr/>
        </p:nvSpPr>
        <p:spPr bwMode="auto">
          <a:xfrm>
            <a:off x="377825" y="609600"/>
            <a:ext cx="8537575"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1</a:t>
            </a:r>
            <a:r>
              <a:rPr lang="zh-CN" altLang="en-US" sz="1400" b="1" dirty="0">
                <a:latin typeface="Comic Sans MS" pitchFamily="66" charset="0"/>
              </a:rPr>
              <a:t>）   </a:t>
            </a:r>
            <a:r>
              <a:rPr lang="en-US" altLang="zh-CN" sz="1400" b="1" dirty="0" smtClean="0">
                <a:latin typeface="Comic Sans MS" pitchFamily="66" charset="0"/>
              </a:rPr>
              <a:t>$           </a:t>
            </a:r>
            <a:r>
              <a:rPr lang="en-US" altLang="zh-CN" sz="1400" b="1" dirty="0" err="1" smtClean="0">
                <a:latin typeface="Comic Sans MS" pitchFamily="66" charset="0"/>
              </a:rPr>
              <a:t>abbcde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                     S</a:t>
            </a:r>
            <a:r>
              <a:rPr lang="en-US" altLang="zh-CN" sz="1400" b="1" baseline="-25000" dirty="0">
                <a:latin typeface="Comic Sans MS" pitchFamily="66" charset="0"/>
              </a:rPr>
              <a:t>2</a:t>
            </a:r>
            <a:endParaRPr lang="en-US" altLang="zh-CN" sz="1400" b="1" dirty="0">
              <a:latin typeface="Comic Sans MS" pitchFamily="66" charset="0"/>
            </a:endParaRPr>
          </a:p>
        </p:txBody>
      </p:sp>
      <p:sp>
        <p:nvSpPr>
          <p:cNvPr id="197643" name="Text Box 11"/>
          <p:cNvSpPr txBox="1">
            <a:spLocks noChangeArrowheads="1"/>
          </p:cNvSpPr>
          <p:nvPr/>
        </p:nvSpPr>
        <p:spPr bwMode="auto">
          <a:xfrm>
            <a:off x="381000" y="838200"/>
            <a:ext cx="8534400" cy="304800"/>
          </a:xfrm>
          <a:prstGeom prst="rect">
            <a:avLst/>
          </a:prstGeom>
          <a:noFill/>
          <a:ln w="9525">
            <a:noFill/>
            <a:miter lim="800000"/>
            <a:headEnd/>
            <a:tailEnd/>
          </a:ln>
          <a:effectLst/>
        </p:spPr>
        <p:txBody>
          <a:bodyPr>
            <a:spAutoFit/>
          </a:bodyPr>
          <a:lstStyle/>
          <a:p>
            <a:pPr algn="l"/>
            <a:r>
              <a:rPr lang="en-US" altLang="zh-CN" sz="1400" b="1" dirty="0">
                <a:solidFill>
                  <a:schemeClr val="accent2"/>
                </a:solidFill>
                <a:latin typeface="Comic Sans MS" pitchFamily="66" charset="0"/>
              </a:rPr>
              <a:t> 2</a:t>
            </a:r>
            <a:r>
              <a:rPr lang="zh-CN" altLang="en-US"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$a           </a:t>
            </a:r>
            <a:r>
              <a:rPr lang="en-US" altLang="zh-CN" sz="1400" b="1" dirty="0" err="1" smtClean="0">
                <a:solidFill>
                  <a:schemeClr val="accent2"/>
                </a:solidFill>
                <a:latin typeface="Comic Sans MS" pitchFamily="66" charset="0"/>
              </a:rPr>
              <a:t>bbcde</a:t>
            </a:r>
            <a:r>
              <a:rPr lang="en-US" altLang="zh-CN" sz="1400" b="1" dirty="0" smtClean="0">
                <a:solidFill>
                  <a:schemeClr val="accent2"/>
                </a:solidFill>
                <a:latin typeface="Comic Sans MS" pitchFamily="66" charset="0"/>
              </a:rPr>
              <a:t>$           </a:t>
            </a:r>
            <a:r>
              <a:rPr lang="zh-CN" altLang="en-US" sz="1400" b="1" dirty="0">
                <a:solidFill>
                  <a:schemeClr val="accent2"/>
                </a:solidFill>
                <a:latin typeface="Comic Sans MS" pitchFamily="66" charset="0"/>
              </a:rPr>
              <a:t>移进               </a:t>
            </a:r>
            <a:r>
              <a:rPr lang="en-US" altLang="zh-CN" sz="1400" b="1" dirty="0">
                <a:solidFill>
                  <a:schemeClr val="accent2"/>
                </a:solidFill>
                <a:latin typeface="Comic Sans MS" pitchFamily="66" charset="0"/>
              </a:rPr>
              <a:t>02                   S</a:t>
            </a:r>
            <a:r>
              <a:rPr lang="en-US" altLang="zh-CN" sz="1400" b="1" baseline="-25000" dirty="0">
                <a:solidFill>
                  <a:schemeClr val="accent2"/>
                </a:solidFill>
                <a:latin typeface="Comic Sans MS" pitchFamily="66" charset="0"/>
              </a:rPr>
              <a:t>4</a:t>
            </a:r>
            <a:r>
              <a:rPr lang="en-US" altLang="zh-CN" sz="1400" b="1" dirty="0">
                <a:solidFill>
                  <a:schemeClr val="accent2"/>
                </a:solidFill>
                <a:latin typeface="Comic Sans MS" pitchFamily="66" charset="0"/>
              </a:rPr>
              <a:t> </a:t>
            </a:r>
          </a:p>
        </p:txBody>
      </p:sp>
      <p:sp>
        <p:nvSpPr>
          <p:cNvPr id="197644" name="Text Box 12"/>
          <p:cNvSpPr txBox="1">
            <a:spLocks noChangeArrowheads="1"/>
          </p:cNvSpPr>
          <p:nvPr/>
        </p:nvSpPr>
        <p:spPr bwMode="auto">
          <a:xfrm>
            <a:off x="0" y="3276600"/>
            <a:ext cx="3505200" cy="366713"/>
          </a:xfrm>
          <a:prstGeom prst="rect">
            <a:avLst/>
          </a:prstGeom>
          <a:noFill/>
          <a:ln w="9525">
            <a:noFill/>
            <a:miter lim="800000"/>
            <a:headEnd/>
            <a:tailEnd/>
          </a:ln>
          <a:effectLst/>
        </p:spPr>
        <p:txBody>
          <a:bodyPr>
            <a:spAutoFit/>
          </a:bodyPr>
          <a:lstStyle/>
          <a:p>
            <a:pPr algn="l"/>
            <a:r>
              <a:rPr lang="zh-CN" altLang="en-US" sz="1800" dirty="0">
                <a:ea typeface="方正姚体" pitchFamily="2" charset="-122"/>
              </a:rPr>
              <a:t>对输入串</a:t>
            </a:r>
            <a:r>
              <a:rPr lang="en-US" altLang="zh-CN" sz="1800" dirty="0" err="1" smtClean="0">
                <a:ea typeface="方正姚体" pitchFamily="2" charset="-122"/>
              </a:rPr>
              <a:t>abbcde</a:t>
            </a:r>
            <a:r>
              <a:rPr lang="en-US" altLang="zh-CN" sz="1800" dirty="0" smtClean="0">
                <a:ea typeface="方正姚体" pitchFamily="2" charset="-122"/>
              </a:rPr>
              <a:t>$</a:t>
            </a:r>
            <a:r>
              <a:rPr lang="zh-CN" altLang="en-US" sz="1800" dirty="0" smtClean="0">
                <a:ea typeface="方正姚体" pitchFamily="2" charset="-122"/>
              </a:rPr>
              <a:t>的</a:t>
            </a:r>
            <a:r>
              <a:rPr lang="en-US" altLang="zh-CN" sz="1800" dirty="0">
                <a:ea typeface="方正姚体" pitchFamily="2" charset="-122"/>
              </a:rPr>
              <a:t>LR</a:t>
            </a:r>
            <a:r>
              <a:rPr lang="zh-CN" altLang="en-US" sz="1800" dirty="0">
                <a:ea typeface="方正姚体" pitchFamily="2" charset="-122"/>
              </a:rPr>
              <a:t>分析过程</a:t>
            </a:r>
          </a:p>
        </p:txBody>
      </p:sp>
      <p:sp>
        <p:nvSpPr>
          <p:cNvPr id="197645" name="Text Box 13"/>
          <p:cNvSpPr txBox="1">
            <a:spLocks noChangeArrowheads="1"/>
          </p:cNvSpPr>
          <p:nvPr/>
        </p:nvSpPr>
        <p:spPr bwMode="auto">
          <a:xfrm>
            <a:off x="51054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状态栈</a:t>
            </a:r>
          </a:p>
        </p:txBody>
      </p:sp>
      <p:sp>
        <p:nvSpPr>
          <p:cNvPr id="197646" name="Line 14"/>
          <p:cNvSpPr>
            <a:spLocks noChangeShapeType="1"/>
          </p:cNvSpPr>
          <p:nvPr/>
        </p:nvSpPr>
        <p:spPr bwMode="auto">
          <a:xfrm>
            <a:off x="5026025" y="228600"/>
            <a:ext cx="3175" cy="2971800"/>
          </a:xfrm>
          <a:prstGeom prst="line">
            <a:avLst/>
          </a:prstGeom>
          <a:noFill/>
          <a:ln w="9525">
            <a:solidFill>
              <a:schemeClr val="accent2"/>
            </a:solidFill>
            <a:round/>
            <a:headEnd/>
            <a:tailEnd/>
          </a:ln>
          <a:effectLst/>
        </p:spPr>
        <p:txBody>
          <a:bodyPr wrap="none" anchor="ctr"/>
          <a:lstStyle/>
          <a:p>
            <a:endParaRPr lang="zh-CN" altLang="en-US"/>
          </a:p>
        </p:txBody>
      </p:sp>
      <p:sp>
        <p:nvSpPr>
          <p:cNvPr id="197647" name="Text Box 15"/>
          <p:cNvSpPr txBox="1">
            <a:spLocks noChangeArrowheads="1"/>
          </p:cNvSpPr>
          <p:nvPr/>
        </p:nvSpPr>
        <p:spPr bwMode="auto">
          <a:xfrm>
            <a:off x="6400800" y="228600"/>
            <a:ext cx="12192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ACTION</a:t>
            </a:r>
          </a:p>
        </p:txBody>
      </p:sp>
      <p:sp>
        <p:nvSpPr>
          <p:cNvPr id="197648" name="Text Box 16"/>
          <p:cNvSpPr txBox="1">
            <a:spLocks noChangeArrowheads="1"/>
          </p:cNvSpPr>
          <p:nvPr/>
        </p:nvSpPr>
        <p:spPr bwMode="auto">
          <a:xfrm>
            <a:off x="7696200" y="228600"/>
            <a:ext cx="10668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GOTO</a:t>
            </a:r>
          </a:p>
        </p:txBody>
      </p:sp>
      <p:sp>
        <p:nvSpPr>
          <p:cNvPr id="197649" name="Oval 17"/>
          <p:cNvSpPr>
            <a:spLocks noChangeArrowheads="1"/>
          </p:cNvSpPr>
          <p:nvPr/>
        </p:nvSpPr>
        <p:spPr bwMode="auto">
          <a:xfrm>
            <a:off x="1143000" y="46482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0</a:t>
            </a:r>
          </a:p>
        </p:txBody>
      </p:sp>
      <p:sp>
        <p:nvSpPr>
          <p:cNvPr id="197650" name="Oval 18"/>
          <p:cNvSpPr>
            <a:spLocks noChangeArrowheads="1"/>
          </p:cNvSpPr>
          <p:nvPr/>
        </p:nvSpPr>
        <p:spPr bwMode="auto">
          <a:xfrm>
            <a:off x="2438400" y="38100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1</a:t>
            </a:r>
          </a:p>
        </p:txBody>
      </p:sp>
      <p:sp>
        <p:nvSpPr>
          <p:cNvPr id="197651" name="Oval 19"/>
          <p:cNvSpPr>
            <a:spLocks noChangeArrowheads="1"/>
          </p:cNvSpPr>
          <p:nvPr/>
        </p:nvSpPr>
        <p:spPr bwMode="auto">
          <a:xfrm>
            <a:off x="2514600" y="38862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7652" name="Oval 20"/>
          <p:cNvSpPr>
            <a:spLocks noChangeArrowheads="1"/>
          </p:cNvSpPr>
          <p:nvPr/>
        </p:nvSpPr>
        <p:spPr bwMode="auto">
          <a:xfrm>
            <a:off x="3810000" y="38100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4</a:t>
            </a:r>
          </a:p>
        </p:txBody>
      </p:sp>
      <p:sp>
        <p:nvSpPr>
          <p:cNvPr id="197653" name="Oval 21"/>
          <p:cNvSpPr>
            <a:spLocks noChangeArrowheads="1"/>
          </p:cNvSpPr>
          <p:nvPr/>
        </p:nvSpPr>
        <p:spPr bwMode="auto">
          <a:xfrm>
            <a:off x="3886200" y="38862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7654" name="Oval 22"/>
          <p:cNvSpPr>
            <a:spLocks noChangeArrowheads="1"/>
          </p:cNvSpPr>
          <p:nvPr/>
        </p:nvSpPr>
        <p:spPr bwMode="auto">
          <a:xfrm>
            <a:off x="2438400" y="46482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2</a:t>
            </a:r>
          </a:p>
        </p:txBody>
      </p:sp>
      <p:sp>
        <p:nvSpPr>
          <p:cNvPr id="197655" name="Oval 23"/>
          <p:cNvSpPr>
            <a:spLocks noChangeArrowheads="1"/>
          </p:cNvSpPr>
          <p:nvPr/>
        </p:nvSpPr>
        <p:spPr bwMode="auto">
          <a:xfrm>
            <a:off x="3810000" y="46482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3</a:t>
            </a:r>
          </a:p>
        </p:txBody>
      </p:sp>
      <p:sp>
        <p:nvSpPr>
          <p:cNvPr id="197656" name="Oval 24"/>
          <p:cNvSpPr>
            <a:spLocks noChangeArrowheads="1"/>
          </p:cNvSpPr>
          <p:nvPr/>
        </p:nvSpPr>
        <p:spPr bwMode="auto">
          <a:xfrm>
            <a:off x="24384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5</a:t>
            </a:r>
          </a:p>
        </p:txBody>
      </p:sp>
      <p:sp>
        <p:nvSpPr>
          <p:cNvPr id="197657" name="Oval 25"/>
          <p:cNvSpPr>
            <a:spLocks noChangeArrowheads="1"/>
          </p:cNvSpPr>
          <p:nvPr/>
        </p:nvSpPr>
        <p:spPr bwMode="auto">
          <a:xfrm>
            <a:off x="38100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7</a:t>
            </a:r>
          </a:p>
        </p:txBody>
      </p:sp>
      <p:sp>
        <p:nvSpPr>
          <p:cNvPr id="197658" name="Oval 26"/>
          <p:cNvSpPr>
            <a:spLocks noChangeArrowheads="1"/>
          </p:cNvSpPr>
          <p:nvPr/>
        </p:nvSpPr>
        <p:spPr bwMode="auto">
          <a:xfrm>
            <a:off x="5105400" y="46482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6</a:t>
            </a:r>
          </a:p>
        </p:txBody>
      </p:sp>
      <p:sp>
        <p:nvSpPr>
          <p:cNvPr id="197659" name="Oval 27"/>
          <p:cNvSpPr>
            <a:spLocks noChangeArrowheads="1"/>
          </p:cNvSpPr>
          <p:nvPr/>
        </p:nvSpPr>
        <p:spPr bwMode="auto">
          <a:xfrm>
            <a:off x="5181600" y="47244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7660" name="Oval 28"/>
          <p:cNvSpPr>
            <a:spLocks noChangeArrowheads="1"/>
          </p:cNvSpPr>
          <p:nvPr/>
        </p:nvSpPr>
        <p:spPr bwMode="auto">
          <a:xfrm>
            <a:off x="51054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9</a:t>
            </a:r>
          </a:p>
        </p:txBody>
      </p:sp>
      <p:sp>
        <p:nvSpPr>
          <p:cNvPr id="197661" name="Oval 29"/>
          <p:cNvSpPr>
            <a:spLocks noChangeArrowheads="1"/>
          </p:cNvSpPr>
          <p:nvPr/>
        </p:nvSpPr>
        <p:spPr bwMode="auto">
          <a:xfrm>
            <a:off x="5181600" y="55626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7662" name="Line 30"/>
          <p:cNvSpPr>
            <a:spLocks noChangeShapeType="1"/>
          </p:cNvSpPr>
          <p:nvPr/>
        </p:nvSpPr>
        <p:spPr bwMode="auto">
          <a:xfrm>
            <a:off x="1600200" y="48768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7663" name="Line 31"/>
          <p:cNvSpPr>
            <a:spLocks noChangeShapeType="1"/>
          </p:cNvSpPr>
          <p:nvPr/>
        </p:nvSpPr>
        <p:spPr bwMode="auto">
          <a:xfrm>
            <a:off x="2895600" y="4876800"/>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7664" name="Line 32"/>
          <p:cNvSpPr>
            <a:spLocks noChangeShapeType="1"/>
          </p:cNvSpPr>
          <p:nvPr/>
        </p:nvSpPr>
        <p:spPr bwMode="auto">
          <a:xfrm>
            <a:off x="4267200" y="48768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7665" name="Line 33"/>
          <p:cNvSpPr>
            <a:spLocks noChangeShapeType="1"/>
          </p:cNvSpPr>
          <p:nvPr/>
        </p:nvSpPr>
        <p:spPr bwMode="auto">
          <a:xfrm>
            <a:off x="2895600" y="5715000"/>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7666" name="Line 34"/>
          <p:cNvSpPr>
            <a:spLocks noChangeShapeType="1"/>
          </p:cNvSpPr>
          <p:nvPr/>
        </p:nvSpPr>
        <p:spPr bwMode="auto">
          <a:xfrm>
            <a:off x="4267200" y="57150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7667" name="Line 35"/>
          <p:cNvSpPr>
            <a:spLocks noChangeShapeType="1"/>
          </p:cNvSpPr>
          <p:nvPr/>
        </p:nvSpPr>
        <p:spPr bwMode="auto">
          <a:xfrm flipV="1">
            <a:off x="1524000" y="4191000"/>
            <a:ext cx="9144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7668" name="Line 36"/>
          <p:cNvSpPr>
            <a:spLocks noChangeShapeType="1"/>
          </p:cNvSpPr>
          <p:nvPr/>
        </p:nvSpPr>
        <p:spPr bwMode="auto">
          <a:xfrm flipV="1">
            <a:off x="2819400" y="4191000"/>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7669" name="Line 37"/>
          <p:cNvSpPr>
            <a:spLocks noChangeShapeType="1"/>
          </p:cNvSpPr>
          <p:nvPr/>
        </p:nvSpPr>
        <p:spPr bwMode="auto">
          <a:xfrm flipH="1">
            <a:off x="2819400" y="5029200"/>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7670" name="Line 38"/>
          <p:cNvSpPr>
            <a:spLocks noChangeShapeType="1"/>
          </p:cNvSpPr>
          <p:nvPr/>
        </p:nvSpPr>
        <p:spPr bwMode="auto">
          <a:xfrm>
            <a:off x="2667000" y="5943600"/>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7671" name="Rectangle 39"/>
          <p:cNvSpPr>
            <a:spLocks noChangeArrowheads="1"/>
          </p:cNvSpPr>
          <p:nvPr/>
        </p:nvSpPr>
        <p:spPr bwMode="auto">
          <a:xfrm>
            <a:off x="1752600" y="4038600"/>
            <a:ext cx="360363"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S</a:t>
            </a:r>
          </a:p>
        </p:txBody>
      </p:sp>
      <p:sp>
        <p:nvSpPr>
          <p:cNvPr id="197672" name="Rectangle 40"/>
          <p:cNvSpPr>
            <a:spLocks noChangeArrowheads="1"/>
          </p:cNvSpPr>
          <p:nvPr/>
        </p:nvSpPr>
        <p:spPr bwMode="auto">
          <a:xfrm>
            <a:off x="1828800" y="4556125"/>
            <a:ext cx="32543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197673" name="Rectangle 41"/>
          <p:cNvSpPr>
            <a:spLocks noChangeArrowheads="1"/>
          </p:cNvSpPr>
          <p:nvPr/>
        </p:nvSpPr>
        <p:spPr bwMode="auto">
          <a:xfrm>
            <a:off x="3144838" y="4114800"/>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197674" name="Rectangle 42"/>
          <p:cNvSpPr>
            <a:spLocks noChangeArrowheads="1"/>
          </p:cNvSpPr>
          <p:nvPr/>
        </p:nvSpPr>
        <p:spPr bwMode="auto">
          <a:xfrm>
            <a:off x="3144838" y="4556125"/>
            <a:ext cx="36988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197675" name="Rectangle 43"/>
          <p:cNvSpPr>
            <a:spLocks noChangeArrowheads="1"/>
          </p:cNvSpPr>
          <p:nvPr/>
        </p:nvSpPr>
        <p:spPr bwMode="auto">
          <a:xfrm>
            <a:off x="4516438" y="4556125"/>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197676" name="Rectangle 44"/>
          <p:cNvSpPr>
            <a:spLocks noChangeArrowheads="1"/>
          </p:cNvSpPr>
          <p:nvPr/>
        </p:nvSpPr>
        <p:spPr bwMode="auto">
          <a:xfrm>
            <a:off x="3068638" y="5013325"/>
            <a:ext cx="31432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c</a:t>
            </a:r>
          </a:p>
        </p:txBody>
      </p:sp>
      <p:sp>
        <p:nvSpPr>
          <p:cNvPr id="197677" name="Rectangle 45"/>
          <p:cNvSpPr>
            <a:spLocks noChangeArrowheads="1"/>
          </p:cNvSpPr>
          <p:nvPr/>
        </p:nvSpPr>
        <p:spPr bwMode="auto">
          <a:xfrm>
            <a:off x="3200400" y="5394325"/>
            <a:ext cx="3444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197678" name="Rectangle 46"/>
          <p:cNvSpPr>
            <a:spLocks noChangeArrowheads="1"/>
          </p:cNvSpPr>
          <p:nvPr/>
        </p:nvSpPr>
        <p:spPr bwMode="auto">
          <a:xfrm>
            <a:off x="4516438" y="5394325"/>
            <a:ext cx="32543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e</a:t>
            </a:r>
          </a:p>
        </p:txBody>
      </p:sp>
      <p:sp>
        <p:nvSpPr>
          <p:cNvPr id="197679" name="Rectangle 47"/>
          <p:cNvSpPr>
            <a:spLocks noChangeArrowheads="1"/>
          </p:cNvSpPr>
          <p:nvPr/>
        </p:nvSpPr>
        <p:spPr bwMode="auto">
          <a:xfrm>
            <a:off x="2687638" y="5927725"/>
            <a:ext cx="33337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d</a:t>
            </a:r>
          </a:p>
        </p:txBody>
      </p:sp>
      <p:sp>
        <p:nvSpPr>
          <p:cNvPr id="197680" name="Oval 48"/>
          <p:cNvSpPr>
            <a:spLocks noChangeArrowheads="1"/>
          </p:cNvSpPr>
          <p:nvPr/>
        </p:nvSpPr>
        <p:spPr bwMode="auto">
          <a:xfrm>
            <a:off x="2438400" y="63246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8</a:t>
            </a:r>
          </a:p>
        </p:txBody>
      </p:sp>
      <p:sp>
        <p:nvSpPr>
          <p:cNvPr id="197681" name="Rectangle 49"/>
          <p:cNvSpPr>
            <a:spLocks noChangeArrowheads="1"/>
          </p:cNvSpPr>
          <p:nvPr/>
        </p:nvSpPr>
        <p:spPr bwMode="auto">
          <a:xfrm>
            <a:off x="609600" y="4549775"/>
            <a:ext cx="585788" cy="579438"/>
          </a:xfrm>
          <a:prstGeom prst="rect">
            <a:avLst/>
          </a:prstGeom>
          <a:noFill/>
          <a:ln w="9525">
            <a:noFill/>
            <a:miter lim="800000"/>
            <a:headEnd/>
            <a:tailEnd/>
          </a:ln>
          <a:effectLst/>
        </p:spPr>
        <p:txBody>
          <a:bodyPr wrap="none">
            <a:spAutoFit/>
          </a:bodyPr>
          <a:lstStyle/>
          <a:p>
            <a:pPr algn="l">
              <a:spcBef>
                <a:spcPct val="0"/>
              </a:spcBef>
            </a:pPr>
            <a:r>
              <a:rPr lang="en-US" altLang="zh-CN" sz="3200" b="1">
                <a:solidFill>
                  <a:schemeClr val="accent2"/>
                </a:solidFill>
                <a:latin typeface="Comic Sans MS" pitchFamily="66" charset="0"/>
                <a:sym typeface="Symbol" pitchFamily="18" charset="2"/>
              </a:rPr>
              <a:t></a:t>
            </a:r>
            <a:endParaRPr lang="en-US" altLang="zh-CN" sz="3200" b="1">
              <a:solidFill>
                <a:schemeClr val="accent2"/>
              </a:solidFill>
              <a:latin typeface="Comic Sans MS" pitchFamily="66" charset="0"/>
            </a:endParaRPr>
          </a:p>
        </p:txBody>
      </p:sp>
      <p:sp>
        <p:nvSpPr>
          <p:cNvPr id="197682" name="Rectangle 50"/>
          <p:cNvSpPr>
            <a:spLocks noChangeArrowheads="1"/>
          </p:cNvSpPr>
          <p:nvPr/>
        </p:nvSpPr>
        <p:spPr bwMode="auto">
          <a:xfrm>
            <a:off x="2895600" y="3717925"/>
            <a:ext cx="3190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t>
            </a:r>
          </a:p>
        </p:txBody>
      </p:sp>
      <p:sp>
        <p:nvSpPr>
          <p:cNvPr id="197684" name="Oval 52"/>
          <p:cNvSpPr>
            <a:spLocks noChangeArrowheads="1"/>
          </p:cNvSpPr>
          <p:nvPr/>
        </p:nvSpPr>
        <p:spPr bwMode="auto">
          <a:xfrm>
            <a:off x="2514600" y="6400800"/>
            <a:ext cx="304800" cy="304800"/>
          </a:xfrm>
          <a:prstGeom prst="ellipse">
            <a:avLst/>
          </a:prstGeom>
          <a:noFill/>
          <a:ln w="9525">
            <a:solidFill>
              <a:schemeClr val="tx1"/>
            </a:solidFill>
            <a:round/>
            <a:headEnd/>
            <a:tailEnd/>
          </a:ln>
          <a:effectLst/>
        </p:spPr>
        <p:txBody>
          <a:bodyPr wrap="none" anchor="ctr"/>
          <a:lstStyle/>
          <a:p>
            <a:endParaRPr lang="zh-CN" altLang="en-US"/>
          </a:p>
        </p:txBody>
      </p:sp>
      <p:graphicFrame>
        <p:nvGraphicFramePr>
          <p:cNvPr id="54" name="Object 28"/>
          <p:cNvGraphicFramePr>
            <a:graphicFrameLocks noChangeAspect="1"/>
          </p:cNvGraphicFramePr>
          <p:nvPr>
            <p:extLst/>
          </p:nvPr>
        </p:nvGraphicFramePr>
        <p:xfrm>
          <a:off x="6108700" y="3346450"/>
          <a:ext cx="2860675" cy="2276475"/>
        </p:xfrm>
        <a:graphic>
          <a:graphicData uri="http://schemas.openxmlformats.org/presentationml/2006/ole">
            <mc:AlternateContent xmlns:mc="http://schemas.openxmlformats.org/markup-compatibility/2006">
              <mc:Choice xmlns:v="urn:schemas-microsoft-com:vml" Requires="v">
                <p:oleObj spid="_x0000_s320514" name="Document" r:id="rId3" imgW="5616290" imgH="4490354" progId="Word.Document.8">
                  <p:embed/>
                </p:oleObj>
              </mc:Choice>
              <mc:Fallback>
                <p:oleObj name="Document" r:id="rId3" imgW="5616290" imgH="4490354" progId="Word.Document.8">
                  <p:embed/>
                  <p:pic>
                    <p:nvPicPr>
                      <p:cNvPr id="54" name="Object 28"/>
                      <p:cNvPicPr>
                        <a:picLocks noChangeAspect="1" noChangeArrowheads="1"/>
                      </p:cNvPicPr>
                      <p:nvPr/>
                    </p:nvPicPr>
                    <p:blipFill>
                      <a:blip r:embed="rId4"/>
                      <a:srcRect/>
                      <a:stretch>
                        <a:fillRect/>
                      </a:stretch>
                    </p:blipFill>
                    <p:spPr bwMode="auto">
                      <a:xfrm>
                        <a:off x="6108700" y="3346450"/>
                        <a:ext cx="2860675" cy="2276475"/>
                      </a:xfrm>
                      <a:prstGeom prst="rect">
                        <a:avLst/>
                      </a:prstGeom>
                      <a:solidFill>
                        <a:schemeClr val="accent4">
                          <a:lumMod val="60000"/>
                          <a:lumOff val="40000"/>
                        </a:schemeClr>
                      </a:solidFill>
                      <a:ln w="9525">
                        <a:solidFill>
                          <a:schemeClr va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0980018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3"/>
          <p:cNvSpPr>
            <a:spLocks noGrp="1"/>
          </p:cNvSpPr>
          <p:nvPr>
            <p:ph type="sldNum" sz="quarter" idx="12"/>
          </p:nvPr>
        </p:nvSpPr>
        <p:spPr/>
        <p:txBody>
          <a:bodyPr/>
          <a:lstStyle/>
          <a:p>
            <a:fld id="{15DAB24B-D372-48A7-BC09-15D7A343A80A}" type="slidenum">
              <a:rPr lang="en-US" altLang="zh-CN"/>
              <a:pPr/>
              <a:t>58</a:t>
            </a:fld>
            <a:endParaRPr lang="en-US" altLang="zh-CN"/>
          </a:p>
        </p:txBody>
      </p:sp>
      <p:sp>
        <p:nvSpPr>
          <p:cNvPr id="198658" name="Line 2"/>
          <p:cNvSpPr>
            <a:spLocks noChangeShapeType="1"/>
          </p:cNvSpPr>
          <p:nvPr/>
        </p:nvSpPr>
        <p:spPr bwMode="auto">
          <a:xfrm>
            <a:off x="377825" y="228600"/>
            <a:ext cx="8537575" cy="0"/>
          </a:xfrm>
          <a:prstGeom prst="line">
            <a:avLst/>
          </a:prstGeom>
          <a:noFill/>
          <a:ln w="9525">
            <a:solidFill>
              <a:schemeClr val="tx1"/>
            </a:solidFill>
            <a:round/>
            <a:headEnd/>
            <a:tailEnd/>
          </a:ln>
          <a:effectLst/>
        </p:spPr>
        <p:txBody>
          <a:bodyPr wrap="none" anchor="ctr"/>
          <a:lstStyle/>
          <a:p>
            <a:endParaRPr lang="zh-CN" altLang="en-US"/>
          </a:p>
        </p:txBody>
      </p:sp>
      <p:sp>
        <p:nvSpPr>
          <p:cNvPr id="198659" name="Line 3"/>
          <p:cNvSpPr>
            <a:spLocks noChangeShapeType="1"/>
          </p:cNvSpPr>
          <p:nvPr/>
        </p:nvSpPr>
        <p:spPr bwMode="auto">
          <a:xfrm>
            <a:off x="381000" y="609600"/>
            <a:ext cx="8534400" cy="0"/>
          </a:xfrm>
          <a:prstGeom prst="line">
            <a:avLst/>
          </a:prstGeom>
          <a:noFill/>
          <a:ln w="9525">
            <a:solidFill>
              <a:schemeClr val="tx1"/>
            </a:solidFill>
            <a:round/>
            <a:headEnd/>
            <a:tailEnd/>
          </a:ln>
          <a:effectLst/>
        </p:spPr>
        <p:txBody>
          <a:bodyPr wrap="none" anchor="ctr"/>
          <a:lstStyle/>
          <a:p>
            <a:endParaRPr lang="zh-CN" altLang="en-US"/>
          </a:p>
        </p:txBody>
      </p:sp>
      <p:sp>
        <p:nvSpPr>
          <p:cNvPr id="198660" name="Line 4"/>
          <p:cNvSpPr>
            <a:spLocks noChangeShapeType="1"/>
          </p:cNvSpPr>
          <p:nvPr/>
        </p:nvSpPr>
        <p:spPr bwMode="auto">
          <a:xfrm>
            <a:off x="381000" y="3200400"/>
            <a:ext cx="8610600" cy="0"/>
          </a:xfrm>
          <a:prstGeom prst="line">
            <a:avLst/>
          </a:prstGeom>
          <a:noFill/>
          <a:ln w="9525">
            <a:solidFill>
              <a:schemeClr val="tx1"/>
            </a:solidFill>
            <a:round/>
            <a:headEnd/>
            <a:tailEnd/>
          </a:ln>
          <a:effectLst/>
        </p:spPr>
        <p:txBody>
          <a:bodyPr wrap="none" anchor="ctr"/>
          <a:lstStyle/>
          <a:p>
            <a:endParaRPr lang="zh-CN" altLang="en-US"/>
          </a:p>
        </p:txBody>
      </p:sp>
      <p:sp>
        <p:nvSpPr>
          <p:cNvPr id="198661" name="Text Box 5"/>
          <p:cNvSpPr txBox="1">
            <a:spLocks noChangeArrowheads="1"/>
          </p:cNvSpPr>
          <p:nvPr/>
        </p:nvSpPr>
        <p:spPr bwMode="auto">
          <a:xfrm>
            <a:off x="3048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步骤</a:t>
            </a:r>
          </a:p>
        </p:txBody>
      </p:sp>
      <p:sp>
        <p:nvSpPr>
          <p:cNvPr id="198662" name="Text Box 6"/>
          <p:cNvSpPr txBox="1">
            <a:spLocks noChangeArrowheads="1"/>
          </p:cNvSpPr>
          <p:nvPr/>
        </p:nvSpPr>
        <p:spPr bwMode="auto">
          <a:xfrm>
            <a:off x="9906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符号栈</a:t>
            </a:r>
          </a:p>
        </p:txBody>
      </p:sp>
      <p:sp>
        <p:nvSpPr>
          <p:cNvPr id="198663" name="Text Box 7"/>
          <p:cNvSpPr txBox="1">
            <a:spLocks noChangeArrowheads="1"/>
          </p:cNvSpPr>
          <p:nvPr/>
        </p:nvSpPr>
        <p:spPr bwMode="auto">
          <a:xfrm>
            <a:off x="1905000" y="228600"/>
            <a:ext cx="1524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输入符号串</a:t>
            </a:r>
          </a:p>
        </p:txBody>
      </p:sp>
      <p:sp>
        <p:nvSpPr>
          <p:cNvPr id="198664" name="Text Box 8"/>
          <p:cNvSpPr txBox="1">
            <a:spLocks noChangeArrowheads="1"/>
          </p:cNvSpPr>
          <p:nvPr/>
        </p:nvSpPr>
        <p:spPr bwMode="auto">
          <a:xfrm>
            <a:off x="35052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动作</a:t>
            </a:r>
          </a:p>
        </p:txBody>
      </p:sp>
      <p:sp>
        <p:nvSpPr>
          <p:cNvPr id="198665" name="Line 9"/>
          <p:cNvSpPr>
            <a:spLocks noChangeShapeType="1"/>
          </p:cNvSpPr>
          <p:nvPr/>
        </p:nvSpPr>
        <p:spPr bwMode="auto">
          <a:xfrm>
            <a:off x="990600" y="228600"/>
            <a:ext cx="3175" cy="2971800"/>
          </a:xfrm>
          <a:prstGeom prst="line">
            <a:avLst/>
          </a:prstGeom>
          <a:noFill/>
          <a:ln w="9525">
            <a:solidFill>
              <a:schemeClr val="tx1"/>
            </a:solidFill>
            <a:round/>
            <a:headEnd/>
            <a:tailEnd/>
          </a:ln>
          <a:effectLst/>
        </p:spPr>
        <p:txBody>
          <a:bodyPr wrap="none" anchor="ctr"/>
          <a:lstStyle/>
          <a:p>
            <a:endParaRPr lang="zh-CN" altLang="en-US"/>
          </a:p>
        </p:txBody>
      </p:sp>
      <p:sp>
        <p:nvSpPr>
          <p:cNvPr id="198666" name="Text Box 10"/>
          <p:cNvSpPr txBox="1">
            <a:spLocks noChangeArrowheads="1"/>
          </p:cNvSpPr>
          <p:nvPr/>
        </p:nvSpPr>
        <p:spPr bwMode="auto">
          <a:xfrm>
            <a:off x="377825" y="609600"/>
            <a:ext cx="8537575"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1</a:t>
            </a:r>
            <a:r>
              <a:rPr lang="zh-CN" altLang="en-US" sz="1400" b="1" dirty="0">
                <a:latin typeface="Comic Sans MS" pitchFamily="66" charset="0"/>
              </a:rPr>
              <a:t>）   </a:t>
            </a:r>
            <a:r>
              <a:rPr lang="en-US" altLang="zh-CN" sz="1400" b="1" dirty="0" smtClean="0">
                <a:latin typeface="Comic Sans MS" pitchFamily="66" charset="0"/>
              </a:rPr>
              <a:t>$           </a:t>
            </a:r>
            <a:r>
              <a:rPr lang="en-US" altLang="zh-CN" sz="1400" b="1" dirty="0" err="1" smtClean="0">
                <a:latin typeface="Comic Sans MS" pitchFamily="66" charset="0"/>
              </a:rPr>
              <a:t>abbcde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                     S</a:t>
            </a:r>
            <a:r>
              <a:rPr lang="en-US" altLang="zh-CN" sz="1400" b="1" baseline="-25000" dirty="0">
                <a:latin typeface="Comic Sans MS" pitchFamily="66" charset="0"/>
              </a:rPr>
              <a:t>2</a:t>
            </a:r>
            <a:endParaRPr lang="en-US" altLang="zh-CN" sz="1400" b="1" dirty="0">
              <a:latin typeface="Comic Sans MS" pitchFamily="66" charset="0"/>
            </a:endParaRPr>
          </a:p>
        </p:txBody>
      </p:sp>
      <p:sp>
        <p:nvSpPr>
          <p:cNvPr id="198667" name="Text Box 11"/>
          <p:cNvSpPr txBox="1">
            <a:spLocks noChangeArrowheads="1"/>
          </p:cNvSpPr>
          <p:nvPr/>
        </p:nvSpPr>
        <p:spPr bwMode="auto">
          <a:xfrm>
            <a:off x="381000" y="8382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2</a:t>
            </a:r>
            <a:r>
              <a:rPr lang="zh-CN" altLang="en-US" sz="1400" b="1" dirty="0">
                <a:latin typeface="Comic Sans MS" pitchFamily="66" charset="0"/>
              </a:rPr>
              <a:t>）   </a:t>
            </a:r>
            <a:r>
              <a:rPr lang="en-US" altLang="zh-CN" sz="1400" b="1" dirty="0" smtClean="0">
                <a:latin typeface="Comic Sans MS" pitchFamily="66" charset="0"/>
              </a:rPr>
              <a:t>$a           </a:t>
            </a:r>
            <a:r>
              <a:rPr lang="en-US" altLang="zh-CN" sz="1400" b="1" dirty="0" err="1" smtClean="0">
                <a:latin typeface="Comic Sans MS" pitchFamily="66" charset="0"/>
              </a:rPr>
              <a:t>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                   S</a:t>
            </a:r>
            <a:r>
              <a:rPr lang="en-US" altLang="zh-CN" sz="1400" b="1" baseline="-25000" dirty="0">
                <a:latin typeface="Comic Sans MS" pitchFamily="66" charset="0"/>
              </a:rPr>
              <a:t>4</a:t>
            </a:r>
            <a:r>
              <a:rPr lang="en-US" altLang="zh-CN" sz="1400" b="1" dirty="0">
                <a:latin typeface="Comic Sans MS" pitchFamily="66" charset="0"/>
              </a:rPr>
              <a:t> </a:t>
            </a:r>
          </a:p>
        </p:txBody>
      </p:sp>
      <p:sp>
        <p:nvSpPr>
          <p:cNvPr id="198668" name="Text Box 12"/>
          <p:cNvSpPr txBox="1">
            <a:spLocks noChangeArrowheads="1"/>
          </p:cNvSpPr>
          <p:nvPr/>
        </p:nvSpPr>
        <p:spPr bwMode="auto">
          <a:xfrm>
            <a:off x="0" y="3276600"/>
            <a:ext cx="3505200" cy="366713"/>
          </a:xfrm>
          <a:prstGeom prst="rect">
            <a:avLst/>
          </a:prstGeom>
          <a:noFill/>
          <a:ln w="9525">
            <a:noFill/>
            <a:miter lim="800000"/>
            <a:headEnd/>
            <a:tailEnd/>
          </a:ln>
          <a:effectLst/>
        </p:spPr>
        <p:txBody>
          <a:bodyPr>
            <a:spAutoFit/>
          </a:bodyPr>
          <a:lstStyle/>
          <a:p>
            <a:pPr algn="l"/>
            <a:r>
              <a:rPr lang="zh-CN" altLang="en-US" sz="1800" dirty="0">
                <a:ea typeface="方正姚体" pitchFamily="2" charset="-122"/>
              </a:rPr>
              <a:t>对输入串</a:t>
            </a:r>
            <a:r>
              <a:rPr lang="en-US" altLang="zh-CN" sz="1800" dirty="0" err="1" smtClean="0">
                <a:ea typeface="方正姚体" pitchFamily="2" charset="-122"/>
              </a:rPr>
              <a:t>abbcde</a:t>
            </a:r>
            <a:r>
              <a:rPr lang="en-US" altLang="zh-CN" sz="1800" dirty="0" smtClean="0">
                <a:ea typeface="方正姚体" pitchFamily="2" charset="-122"/>
              </a:rPr>
              <a:t>$</a:t>
            </a:r>
            <a:r>
              <a:rPr lang="zh-CN" altLang="en-US" sz="1800" dirty="0" smtClean="0">
                <a:ea typeface="方正姚体" pitchFamily="2" charset="-122"/>
              </a:rPr>
              <a:t>的</a:t>
            </a:r>
            <a:r>
              <a:rPr lang="en-US" altLang="zh-CN" sz="1800" dirty="0">
                <a:ea typeface="方正姚体" pitchFamily="2" charset="-122"/>
              </a:rPr>
              <a:t>LR</a:t>
            </a:r>
            <a:r>
              <a:rPr lang="zh-CN" altLang="en-US" sz="1800" dirty="0">
                <a:ea typeface="方正姚体" pitchFamily="2" charset="-122"/>
              </a:rPr>
              <a:t>分析过程</a:t>
            </a:r>
          </a:p>
        </p:txBody>
      </p:sp>
      <p:sp>
        <p:nvSpPr>
          <p:cNvPr id="198669" name="Text Box 13"/>
          <p:cNvSpPr txBox="1">
            <a:spLocks noChangeArrowheads="1"/>
          </p:cNvSpPr>
          <p:nvPr/>
        </p:nvSpPr>
        <p:spPr bwMode="auto">
          <a:xfrm>
            <a:off x="381000" y="1066800"/>
            <a:ext cx="8534400" cy="304800"/>
          </a:xfrm>
          <a:prstGeom prst="rect">
            <a:avLst/>
          </a:prstGeom>
          <a:noFill/>
          <a:ln w="9525">
            <a:noFill/>
            <a:miter lim="800000"/>
            <a:headEnd/>
            <a:tailEnd/>
          </a:ln>
          <a:effectLst/>
        </p:spPr>
        <p:txBody>
          <a:bodyPr>
            <a:spAutoFit/>
          </a:bodyPr>
          <a:lstStyle/>
          <a:p>
            <a:pPr algn="l"/>
            <a:r>
              <a:rPr lang="en-US" altLang="zh-CN" sz="1400" b="1" dirty="0">
                <a:solidFill>
                  <a:schemeClr val="accent2"/>
                </a:solidFill>
                <a:latin typeface="Comic Sans MS" pitchFamily="66" charset="0"/>
              </a:rPr>
              <a:t> 3</a:t>
            </a:r>
            <a:r>
              <a:rPr lang="zh-CN" altLang="en-US"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$a</a:t>
            </a:r>
            <a:r>
              <a:rPr lang="en-US" altLang="zh-CN" sz="1400" b="1" dirty="0" smtClean="0">
                <a:solidFill>
                  <a:srgbClr val="FF0000"/>
                </a:solidFill>
                <a:latin typeface="Comic Sans MS" pitchFamily="66" charset="0"/>
              </a:rPr>
              <a:t>b</a:t>
            </a:r>
            <a:r>
              <a:rPr lang="en-US" altLang="zh-CN" sz="1400" b="1" dirty="0" smtClean="0">
                <a:solidFill>
                  <a:schemeClr val="accent2"/>
                </a:solidFill>
                <a:latin typeface="Comic Sans MS" pitchFamily="66" charset="0"/>
              </a:rPr>
              <a:t>           </a:t>
            </a:r>
            <a:r>
              <a:rPr lang="en-US" altLang="zh-CN" sz="1400" b="1" dirty="0" err="1" smtClean="0">
                <a:solidFill>
                  <a:schemeClr val="accent2"/>
                </a:solidFill>
                <a:latin typeface="Comic Sans MS" pitchFamily="66" charset="0"/>
              </a:rPr>
              <a:t>bcde</a:t>
            </a:r>
            <a:r>
              <a:rPr lang="en-US" altLang="zh-CN" sz="1400" b="1" dirty="0" smtClean="0">
                <a:solidFill>
                  <a:schemeClr val="accent2"/>
                </a:solidFill>
                <a:latin typeface="Comic Sans MS" pitchFamily="66" charset="0"/>
              </a:rPr>
              <a:t>$           </a:t>
            </a:r>
            <a:r>
              <a:rPr lang="zh-CN" altLang="en-US" sz="1400" b="1" dirty="0">
                <a:solidFill>
                  <a:schemeClr val="accent2"/>
                </a:solidFill>
                <a:latin typeface="Comic Sans MS" pitchFamily="66" charset="0"/>
              </a:rPr>
              <a:t>归约</a:t>
            </a:r>
            <a:r>
              <a:rPr lang="en-US" altLang="zh-CN" sz="1400" b="1" dirty="0">
                <a:solidFill>
                  <a:schemeClr val="accent2"/>
                </a:solidFill>
                <a:latin typeface="Comic Sans MS" pitchFamily="66" charset="0"/>
              </a:rPr>
              <a:t>(</a:t>
            </a:r>
            <a:r>
              <a:rPr lang="en-US" altLang="zh-CN" sz="1400" b="1" dirty="0" err="1">
                <a:solidFill>
                  <a:schemeClr val="accent2"/>
                </a:solidFill>
                <a:latin typeface="Comic Sans MS" pitchFamily="66" charset="0"/>
              </a:rPr>
              <a:t>A→b</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024                  </a:t>
            </a:r>
            <a:r>
              <a:rPr lang="en-US" altLang="zh-CN" sz="1400" b="1" dirty="0">
                <a:solidFill>
                  <a:schemeClr val="accent2"/>
                </a:solidFill>
                <a:latin typeface="Comic Sans MS" pitchFamily="66" charset="0"/>
              </a:rPr>
              <a:t>r</a:t>
            </a:r>
            <a:r>
              <a:rPr lang="en-US" altLang="zh-CN" sz="1400" b="1" baseline="-25000" dirty="0">
                <a:solidFill>
                  <a:schemeClr val="accent2"/>
                </a:solidFill>
                <a:latin typeface="Comic Sans MS" pitchFamily="66" charset="0"/>
              </a:rPr>
              <a:t>2</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a:t>
            </a:r>
            <a:r>
              <a:rPr lang="en-US" altLang="zh-CN" sz="1400" b="1" dirty="0">
                <a:solidFill>
                  <a:schemeClr val="accent2"/>
                </a:solidFill>
                <a:latin typeface="Comic Sans MS" pitchFamily="66" charset="0"/>
              </a:rPr>
              <a:t>3</a:t>
            </a:r>
            <a:endParaRPr lang="en-US" altLang="zh-CN" sz="1400" b="1" baseline="-25000" dirty="0">
              <a:solidFill>
                <a:schemeClr val="accent2"/>
              </a:solidFill>
              <a:latin typeface="Comic Sans MS" pitchFamily="66" charset="0"/>
            </a:endParaRPr>
          </a:p>
        </p:txBody>
      </p:sp>
      <p:sp>
        <p:nvSpPr>
          <p:cNvPr id="198670" name="Text Box 14"/>
          <p:cNvSpPr txBox="1">
            <a:spLocks noChangeArrowheads="1"/>
          </p:cNvSpPr>
          <p:nvPr/>
        </p:nvSpPr>
        <p:spPr bwMode="auto">
          <a:xfrm>
            <a:off x="51054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状态栈</a:t>
            </a:r>
          </a:p>
        </p:txBody>
      </p:sp>
      <p:sp>
        <p:nvSpPr>
          <p:cNvPr id="198671" name="Line 15"/>
          <p:cNvSpPr>
            <a:spLocks noChangeShapeType="1"/>
          </p:cNvSpPr>
          <p:nvPr/>
        </p:nvSpPr>
        <p:spPr bwMode="auto">
          <a:xfrm>
            <a:off x="5026025" y="228600"/>
            <a:ext cx="3175" cy="2971800"/>
          </a:xfrm>
          <a:prstGeom prst="line">
            <a:avLst/>
          </a:prstGeom>
          <a:noFill/>
          <a:ln w="9525">
            <a:solidFill>
              <a:schemeClr val="accent2"/>
            </a:solidFill>
            <a:round/>
            <a:headEnd/>
            <a:tailEnd/>
          </a:ln>
          <a:effectLst/>
        </p:spPr>
        <p:txBody>
          <a:bodyPr wrap="none" anchor="ctr"/>
          <a:lstStyle/>
          <a:p>
            <a:endParaRPr lang="zh-CN" altLang="en-US"/>
          </a:p>
        </p:txBody>
      </p:sp>
      <p:sp>
        <p:nvSpPr>
          <p:cNvPr id="198672" name="Text Box 16"/>
          <p:cNvSpPr txBox="1">
            <a:spLocks noChangeArrowheads="1"/>
          </p:cNvSpPr>
          <p:nvPr/>
        </p:nvSpPr>
        <p:spPr bwMode="auto">
          <a:xfrm>
            <a:off x="6400800" y="228600"/>
            <a:ext cx="12192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ACTION</a:t>
            </a:r>
          </a:p>
        </p:txBody>
      </p:sp>
      <p:sp>
        <p:nvSpPr>
          <p:cNvPr id="198673" name="Text Box 17"/>
          <p:cNvSpPr txBox="1">
            <a:spLocks noChangeArrowheads="1"/>
          </p:cNvSpPr>
          <p:nvPr/>
        </p:nvSpPr>
        <p:spPr bwMode="auto">
          <a:xfrm>
            <a:off x="7696200" y="228600"/>
            <a:ext cx="10668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GOTO</a:t>
            </a:r>
          </a:p>
        </p:txBody>
      </p:sp>
      <p:sp>
        <p:nvSpPr>
          <p:cNvPr id="198674" name="Oval 18"/>
          <p:cNvSpPr>
            <a:spLocks noChangeArrowheads="1"/>
          </p:cNvSpPr>
          <p:nvPr/>
        </p:nvSpPr>
        <p:spPr bwMode="auto">
          <a:xfrm>
            <a:off x="914400" y="46482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0</a:t>
            </a:r>
          </a:p>
        </p:txBody>
      </p:sp>
      <p:sp>
        <p:nvSpPr>
          <p:cNvPr id="198675" name="Oval 19"/>
          <p:cNvSpPr>
            <a:spLocks noChangeArrowheads="1"/>
          </p:cNvSpPr>
          <p:nvPr/>
        </p:nvSpPr>
        <p:spPr bwMode="auto">
          <a:xfrm>
            <a:off x="2209800" y="38100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1</a:t>
            </a:r>
          </a:p>
        </p:txBody>
      </p:sp>
      <p:sp>
        <p:nvSpPr>
          <p:cNvPr id="198676" name="Oval 20"/>
          <p:cNvSpPr>
            <a:spLocks noChangeArrowheads="1"/>
          </p:cNvSpPr>
          <p:nvPr/>
        </p:nvSpPr>
        <p:spPr bwMode="auto">
          <a:xfrm>
            <a:off x="2286000" y="38862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8677" name="Oval 21"/>
          <p:cNvSpPr>
            <a:spLocks noChangeArrowheads="1"/>
          </p:cNvSpPr>
          <p:nvPr/>
        </p:nvSpPr>
        <p:spPr bwMode="auto">
          <a:xfrm>
            <a:off x="3581400" y="38100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4</a:t>
            </a:r>
          </a:p>
        </p:txBody>
      </p:sp>
      <p:sp>
        <p:nvSpPr>
          <p:cNvPr id="198678" name="Oval 22"/>
          <p:cNvSpPr>
            <a:spLocks noChangeArrowheads="1"/>
          </p:cNvSpPr>
          <p:nvPr/>
        </p:nvSpPr>
        <p:spPr bwMode="auto">
          <a:xfrm>
            <a:off x="3657600" y="38862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8679" name="Oval 23"/>
          <p:cNvSpPr>
            <a:spLocks noChangeArrowheads="1"/>
          </p:cNvSpPr>
          <p:nvPr/>
        </p:nvSpPr>
        <p:spPr bwMode="auto">
          <a:xfrm>
            <a:off x="2209800" y="46482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2</a:t>
            </a:r>
          </a:p>
        </p:txBody>
      </p:sp>
      <p:sp>
        <p:nvSpPr>
          <p:cNvPr id="198680" name="Oval 24"/>
          <p:cNvSpPr>
            <a:spLocks noChangeArrowheads="1"/>
          </p:cNvSpPr>
          <p:nvPr/>
        </p:nvSpPr>
        <p:spPr bwMode="auto">
          <a:xfrm>
            <a:off x="3581400" y="46482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3</a:t>
            </a:r>
          </a:p>
        </p:txBody>
      </p:sp>
      <p:sp>
        <p:nvSpPr>
          <p:cNvPr id="198681" name="Oval 25"/>
          <p:cNvSpPr>
            <a:spLocks noChangeArrowheads="1"/>
          </p:cNvSpPr>
          <p:nvPr/>
        </p:nvSpPr>
        <p:spPr bwMode="auto">
          <a:xfrm>
            <a:off x="22098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5</a:t>
            </a:r>
          </a:p>
        </p:txBody>
      </p:sp>
      <p:sp>
        <p:nvSpPr>
          <p:cNvPr id="198682" name="Oval 26"/>
          <p:cNvSpPr>
            <a:spLocks noChangeArrowheads="1"/>
          </p:cNvSpPr>
          <p:nvPr/>
        </p:nvSpPr>
        <p:spPr bwMode="auto">
          <a:xfrm>
            <a:off x="35814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7</a:t>
            </a:r>
          </a:p>
        </p:txBody>
      </p:sp>
      <p:sp>
        <p:nvSpPr>
          <p:cNvPr id="198683" name="Oval 27"/>
          <p:cNvSpPr>
            <a:spLocks noChangeArrowheads="1"/>
          </p:cNvSpPr>
          <p:nvPr/>
        </p:nvSpPr>
        <p:spPr bwMode="auto">
          <a:xfrm>
            <a:off x="4876800" y="46482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6</a:t>
            </a:r>
          </a:p>
        </p:txBody>
      </p:sp>
      <p:sp>
        <p:nvSpPr>
          <p:cNvPr id="198684" name="Oval 28"/>
          <p:cNvSpPr>
            <a:spLocks noChangeArrowheads="1"/>
          </p:cNvSpPr>
          <p:nvPr/>
        </p:nvSpPr>
        <p:spPr bwMode="auto">
          <a:xfrm>
            <a:off x="4953000" y="47244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8685" name="Oval 29"/>
          <p:cNvSpPr>
            <a:spLocks noChangeArrowheads="1"/>
          </p:cNvSpPr>
          <p:nvPr/>
        </p:nvSpPr>
        <p:spPr bwMode="auto">
          <a:xfrm>
            <a:off x="48768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9</a:t>
            </a:r>
          </a:p>
        </p:txBody>
      </p:sp>
      <p:sp>
        <p:nvSpPr>
          <p:cNvPr id="198686" name="Oval 30"/>
          <p:cNvSpPr>
            <a:spLocks noChangeArrowheads="1"/>
          </p:cNvSpPr>
          <p:nvPr/>
        </p:nvSpPr>
        <p:spPr bwMode="auto">
          <a:xfrm>
            <a:off x="4953000" y="55626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8687" name="Line 31"/>
          <p:cNvSpPr>
            <a:spLocks noChangeShapeType="1"/>
          </p:cNvSpPr>
          <p:nvPr/>
        </p:nvSpPr>
        <p:spPr bwMode="auto">
          <a:xfrm>
            <a:off x="1371600" y="48768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8688" name="Line 32"/>
          <p:cNvSpPr>
            <a:spLocks noChangeShapeType="1"/>
          </p:cNvSpPr>
          <p:nvPr/>
        </p:nvSpPr>
        <p:spPr bwMode="auto">
          <a:xfrm>
            <a:off x="2667000" y="4876800"/>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8689" name="Line 33"/>
          <p:cNvSpPr>
            <a:spLocks noChangeShapeType="1"/>
          </p:cNvSpPr>
          <p:nvPr/>
        </p:nvSpPr>
        <p:spPr bwMode="auto">
          <a:xfrm>
            <a:off x="4038600" y="48768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8690" name="Line 34"/>
          <p:cNvSpPr>
            <a:spLocks noChangeShapeType="1"/>
          </p:cNvSpPr>
          <p:nvPr/>
        </p:nvSpPr>
        <p:spPr bwMode="auto">
          <a:xfrm>
            <a:off x="2667000" y="5715000"/>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8691" name="Line 35"/>
          <p:cNvSpPr>
            <a:spLocks noChangeShapeType="1"/>
          </p:cNvSpPr>
          <p:nvPr/>
        </p:nvSpPr>
        <p:spPr bwMode="auto">
          <a:xfrm>
            <a:off x="4038600" y="57150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8692" name="Line 36"/>
          <p:cNvSpPr>
            <a:spLocks noChangeShapeType="1"/>
          </p:cNvSpPr>
          <p:nvPr/>
        </p:nvSpPr>
        <p:spPr bwMode="auto">
          <a:xfrm flipV="1">
            <a:off x="1295400" y="4191000"/>
            <a:ext cx="9144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8693" name="Line 37"/>
          <p:cNvSpPr>
            <a:spLocks noChangeShapeType="1"/>
          </p:cNvSpPr>
          <p:nvPr/>
        </p:nvSpPr>
        <p:spPr bwMode="auto">
          <a:xfrm flipV="1">
            <a:off x="2590800" y="4191000"/>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8694" name="Line 38"/>
          <p:cNvSpPr>
            <a:spLocks noChangeShapeType="1"/>
          </p:cNvSpPr>
          <p:nvPr/>
        </p:nvSpPr>
        <p:spPr bwMode="auto">
          <a:xfrm flipH="1">
            <a:off x="2590800" y="5029200"/>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8695" name="Line 39"/>
          <p:cNvSpPr>
            <a:spLocks noChangeShapeType="1"/>
          </p:cNvSpPr>
          <p:nvPr/>
        </p:nvSpPr>
        <p:spPr bwMode="auto">
          <a:xfrm>
            <a:off x="2438400" y="5943600"/>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8696" name="Rectangle 40"/>
          <p:cNvSpPr>
            <a:spLocks noChangeArrowheads="1"/>
          </p:cNvSpPr>
          <p:nvPr/>
        </p:nvSpPr>
        <p:spPr bwMode="auto">
          <a:xfrm>
            <a:off x="1524000" y="4038600"/>
            <a:ext cx="360363"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S</a:t>
            </a:r>
          </a:p>
        </p:txBody>
      </p:sp>
      <p:sp>
        <p:nvSpPr>
          <p:cNvPr id="198697" name="Rectangle 41"/>
          <p:cNvSpPr>
            <a:spLocks noChangeArrowheads="1"/>
          </p:cNvSpPr>
          <p:nvPr/>
        </p:nvSpPr>
        <p:spPr bwMode="auto">
          <a:xfrm>
            <a:off x="1600200" y="4556125"/>
            <a:ext cx="32543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198698" name="Rectangle 42"/>
          <p:cNvSpPr>
            <a:spLocks noChangeArrowheads="1"/>
          </p:cNvSpPr>
          <p:nvPr/>
        </p:nvSpPr>
        <p:spPr bwMode="auto">
          <a:xfrm>
            <a:off x="2916238" y="4114800"/>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198699" name="Rectangle 43"/>
          <p:cNvSpPr>
            <a:spLocks noChangeArrowheads="1"/>
          </p:cNvSpPr>
          <p:nvPr/>
        </p:nvSpPr>
        <p:spPr bwMode="auto">
          <a:xfrm>
            <a:off x="2916238" y="4556125"/>
            <a:ext cx="36988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198700" name="Rectangle 44"/>
          <p:cNvSpPr>
            <a:spLocks noChangeArrowheads="1"/>
          </p:cNvSpPr>
          <p:nvPr/>
        </p:nvSpPr>
        <p:spPr bwMode="auto">
          <a:xfrm>
            <a:off x="4287838" y="4556125"/>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198701" name="Rectangle 45"/>
          <p:cNvSpPr>
            <a:spLocks noChangeArrowheads="1"/>
          </p:cNvSpPr>
          <p:nvPr/>
        </p:nvSpPr>
        <p:spPr bwMode="auto">
          <a:xfrm>
            <a:off x="2840038" y="5013325"/>
            <a:ext cx="31432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c</a:t>
            </a:r>
          </a:p>
        </p:txBody>
      </p:sp>
      <p:sp>
        <p:nvSpPr>
          <p:cNvPr id="198702" name="Rectangle 46"/>
          <p:cNvSpPr>
            <a:spLocks noChangeArrowheads="1"/>
          </p:cNvSpPr>
          <p:nvPr/>
        </p:nvSpPr>
        <p:spPr bwMode="auto">
          <a:xfrm>
            <a:off x="2971800" y="5394325"/>
            <a:ext cx="3444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198703" name="Rectangle 47"/>
          <p:cNvSpPr>
            <a:spLocks noChangeArrowheads="1"/>
          </p:cNvSpPr>
          <p:nvPr/>
        </p:nvSpPr>
        <p:spPr bwMode="auto">
          <a:xfrm>
            <a:off x="4287838" y="5394325"/>
            <a:ext cx="32543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e</a:t>
            </a:r>
          </a:p>
        </p:txBody>
      </p:sp>
      <p:sp>
        <p:nvSpPr>
          <p:cNvPr id="198704" name="Rectangle 48"/>
          <p:cNvSpPr>
            <a:spLocks noChangeArrowheads="1"/>
          </p:cNvSpPr>
          <p:nvPr/>
        </p:nvSpPr>
        <p:spPr bwMode="auto">
          <a:xfrm>
            <a:off x="2459038" y="5927725"/>
            <a:ext cx="33337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d</a:t>
            </a:r>
          </a:p>
        </p:txBody>
      </p:sp>
      <p:sp>
        <p:nvSpPr>
          <p:cNvPr id="198705" name="Oval 49"/>
          <p:cNvSpPr>
            <a:spLocks noChangeArrowheads="1"/>
          </p:cNvSpPr>
          <p:nvPr/>
        </p:nvSpPr>
        <p:spPr bwMode="auto">
          <a:xfrm>
            <a:off x="2209800" y="63246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8</a:t>
            </a:r>
          </a:p>
        </p:txBody>
      </p:sp>
      <p:sp>
        <p:nvSpPr>
          <p:cNvPr id="198706" name="Rectangle 50"/>
          <p:cNvSpPr>
            <a:spLocks noChangeArrowheads="1"/>
          </p:cNvSpPr>
          <p:nvPr/>
        </p:nvSpPr>
        <p:spPr bwMode="auto">
          <a:xfrm>
            <a:off x="381000" y="4549775"/>
            <a:ext cx="585788" cy="579438"/>
          </a:xfrm>
          <a:prstGeom prst="rect">
            <a:avLst/>
          </a:prstGeom>
          <a:noFill/>
          <a:ln w="9525">
            <a:noFill/>
            <a:miter lim="800000"/>
            <a:headEnd/>
            <a:tailEnd/>
          </a:ln>
          <a:effectLst/>
        </p:spPr>
        <p:txBody>
          <a:bodyPr wrap="none">
            <a:spAutoFit/>
          </a:bodyPr>
          <a:lstStyle/>
          <a:p>
            <a:pPr algn="l">
              <a:spcBef>
                <a:spcPct val="0"/>
              </a:spcBef>
            </a:pPr>
            <a:r>
              <a:rPr lang="en-US" altLang="zh-CN" sz="3200" b="1">
                <a:solidFill>
                  <a:schemeClr val="accent2"/>
                </a:solidFill>
                <a:latin typeface="Comic Sans MS" pitchFamily="66" charset="0"/>
                <a:sym typeface="Symbol" pitchFamily="18" charset="2"/>
              </a:rPr>
              <a:t></a:t>
            </a:r>
            <a:endParaRPr lang="en-US" altLang="zh-CN" sz="3200" b="1">
              <a:solidFill>
                <a:schemeClr val="accent2"/>
              </a:solidFill>
              <a:latin typeface="Comic Sans MS" pitchFamily="66" charset="0"/>
            </a:endParaRPr>
          </a:p>
        </p:txBody>
      </p:sp>
      <p:sp>
        <p:nvSpPr>
          <p:cNvPr id="198707" name="Rectangle 51"/>
          <p:cNvSpPr>
            <a:spLocks noChangeArrowheads="1"/>
          </p:cNvSpPr>
          <p:nvPr/>
        </p:nvSpPr>
        <p:spPr bwMode="auto">
          <a:xfrm>
            <a:off x="2667000" y="3717925"/>
            <a:ext cx="3190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t>
            </a:r>
          </a:p>
        </p:txBody>
      </p:sp>
      <p:sp>
        <p:nvSpPr>
          <p:cNvPr id="198709" name="Oval 53"/>
          <p:cNvSpPr>
            <a:spLocks noChangeArrowheads="1"/>
          </p:cNvSpPr>
          <p:nvPr/>
        </p:nvSpPr>
        <p:spPr bwMode="auto">
          <a:xfrm>
            <a:off x="2286000" y="6400800"/>
            <a:ext cx="304800" cy="304800"/>
          </a:xfrm>
          <a:prstGeom prst="ellipse">
            <a:avLst/>
          </a:prstGeom>
          <a:noFill/>
          <a:ln w="9525">
            <a:solidFill>
              <a:schemeClr val="tx1"/>
            </a:solidFill>
            <a:round/>
            <a:headEnd/>
            <a:tailEnd/>
          </a:ln>
          <a:effectLst/>
        </p:spPr>
        <p:txBody>
          <a:bodyPr wrap="none" anchor="ctr"/>
          <a:lstStyle/>
          <a:p>
            <a:endParaRPr lang="zh-CN" altLang="en-US"/>
          </a:p>
        </p:txBody>
      </p:sp>
      <p:graphicFrame>
        <p:nvGraphicFramePr>
          <p:cNvPr id="55" name="Object 28"/>
          <p:cNvGraphicFramePr>
            <a:graphicFrameLocks noChangeAspect="1"/>
          </p:cNvGraphicFramePr>
          <p:nvPr>
            <p:extLst/>
          </p:nvPr>
        </p:nvGraphicFramePr>
        <p:xfrm>
          <a:off x="6108700" y="3346450"/>
          <a:ext cx="2860675" cy="2276475"/>
        </p:xfrm>
        <a:graphic>
          <a:graphicData uri="http://schemas.openxmlformats.org/presentationml/2006/ole">
            <mc:AlternateContent xmlns:mc="http://schemas.openxmlformats.org/markup-compatibility/2006">
              <mc:Choice xmlns:v="urn:schemas-microsoft-com:vml" Requires="v">
                <p:oleObj spid="_x0000_s321538" name="Document" r:id="rId3" imgW="5616290" imgH="4490354" progId="Word.Document.8">
                  <p:embed/>
                </p:oleObj>
              </mc:Choice>
              <mc:Fallback>
                <p:oleObj name="Document" r:id="rId3" imgW="5616290" imgH="4490354" progId="Word.Document.8">
                  <p:embed/>
                  <p:pic>
                    <p:nvPicPr>
                      <p:cNvPr id="55" name="Object 28"/>
                      <p:cNvPicPr>
                        <a:picLocks noChangeAspect="1" noChangeArrowheads="1"/>
                      </p:cNvPicPr>
                      <p:nvPr/>
                    </p:nvPicPr>
                    <p:blipFill>
                      <a:blip r:embed="rId4"/>
                      <a:srcRect/>
                      <a:stretch>
                        <a:fillRect/>
                      </a:stretch>
                    </p:blipFill>
                    <p:spPr bwMode="auto">
                      <a:xfrm>
                        <a:off x="6108700" y="3346450"/>
                        <a:ext cx="2860675" cy="2276475"/>
                      </a:xfrm>
                      <a:prstGeom prst="rect">
                        <a:avLst/>
                      </a:prstGeom>
                      <a:solidFill>
                        <a:schemeClr val="accent4">
                          <a:lumMod val="60000"/>
                          <a:lumOff val="40000"/>
                        </a:schemeClr>
                      </a:solidFill>
                      <a:ln w="9525">
                        <a:solidFill>
                          <a:schemeClr va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0502732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3"/>
          <p:cNvSpPr>
            <a:spLocks noGrp="1"/>
          </p:cNvSpPr>
          <p:nvPr>
            <p:ph type="sldNum" sz="quarter" idx="12"/>
          </p:nvPr>
        </p:nvSpPr>
        <p:spPr/>
        <p:txBody>
          <a:bodyPr/>
          <a:lstStyle/>
          <a:p>
            <a:fld id="{CCD74113-2DBD-491A-9CFC-C43176E79678}" type="slidenum">
              <a:rPr lang="en-US" altLang="zh-CN"/>
              <a:pPr/>
              <a:t>59</a:t>
            </a:fld>
            <a:endParaRPr lang="en-US" altLang="zh-CN"/>
          </a:p>
        </p:txBody>
      </p:sp>
      <p:sp>
        <p:nvSpPr>
          <p:cNvPr id="199682" name="Line 2"/>
          <p:cNvSpPr>
            <a:spLocks noChangeShapeType="1"/>
          </p:cNvSpPr>
          <p:nvPr/>
        </p:nvSpPr>
        <p:spPr bwMode="auto">
          <a:xfrm>
            <a:off x="377825" y="228600"/>
            <a:ext cx="8537575" cy="0"/>
          </a:xfrm>
          <a:prstGeom prst="line">
            <a:avLst/>
          </a:prstGeom>
          <a:noFill/>
          <a:ln w="9525">
            <a:solidFill>
              <a:schemeClr val="tx1"/>
            </a:solidFill>
            <a:round/>
            <a:headEnd/>
            <a:tailEnd/>
          </a:ln>
          <a:effectLst/>
        </p:spPr>
        <p:txBody>
          <a:bodyPr wrap="none" anchor="ctr"/>
          <a:lstStyle/>
          <a:p>
            <a:endParaRPr lang="zh-CN" altLang="en-US"/>
          </a:p>
        </p:txBody>
      </p:sp>
      <p:sp>
        <p:nvSpPr>
          <p:cNvPr id="199683" name="Line 3"/>
          <p:cNvSpPr>
            <a:spLocks noChangeShapeType="1"/>
          </p:cNvSpPr>
          <p:nvPr/>
        </p:nvSpPr>
        <p:spPr bwMode="auto">
          <a:xfrm>
            <a:off x="381000" y="609600"/>
            <a:ext cx="8534400" cy="0"/>
          </a:xfrm>
          <a:prstGeom prst="line">
            <a:avLst/>
          </a:prstGeom>
          <a:noFill/>
          <a:ln w="9525">
            <a:solidFill>
              <a:schemeClr val="tx1"/>
            </a:solidFill>
            <a:round/>
            <a:headEnd/>
            <a:tailEnd/>
          </a:ln>
          <a:effectLst/>
        </p:spPr>
        <p:txBody>
          <a:bodyPr wrap="none" anchor="ctr"/>
          <a:lstStyle/>
          <a:p>
            <a:endParaRPr lang="zh-CN" altLang="en-US"/>
          </a:p>
        </p:txBody>
      </p:sp>
      <p:sp>
        <p:nvSpPr>
          <p:cNvPr id="199684" name="Line 4"/>
          <p:cNvSpPr>
            <a:spLocks noChangeShapeType="1"/>
          </p:cNvSpPr>
          <p:nvPr/>
        </p:nvSpPr>
        <p:spPr bwMode="auto">
          <a:xfrm>
            <a:off x="381000" y="3200400"/>
            <a:ext cx="8610600" cy="0"/>
          </a:xfrm>
          <a:prstGeom prst="line">
            <a:avLst/>
          </a:prstGeom>
          <a:noFill/>
          <a:ln w="9525">
            <a:solidFill>
              <a:schemeClr val="tx1"/>
            </a:solidFill>
            <a:round/>
            <a:headEnd/>
            <a:tailEnd/>
          </a:ln>
          <a:effectLst/>
        </p:spPr>
        <p:txBody>
          <a:bodyPr wrap="none" anchor="ctr"/>
          <a:lstStyle/>
          <a:p>
            <a:endParaRPr lang="zh-CN" altLang="en-US"/>
          </a:p>
        </p:txBody>
      </p:sp>
      <p:sp>
        <p:nvSpPr>
          <p:cNvPr id="199685" name="Text Box 5"/>
          <p:cNvSpPr txBox="1">
            <a:spLocks noChangeArrowheads="1"/>
          </p:cNvSpPr>
          <p:nvPr/>
        </p:nvSpPr>
        <p:spPr bwMode="auto">
          <a:xfrm>
            <a:off x="3048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步骤</a:t>
            </a:r>
          </a:p>
        </p:txBody>
      </p:sp>
      <p:sp>
        <p:nvSpPr>
          <p:cNvPr id="199686" name="Text Box 6"/>
          <p:cNvSpPr txBox="1">
            <a:spLocks noChangeArrowheads="1"/>
          </p:cNvSpPr>
          <p:nvPr/>
        </p:nvSpPr>
        <p:spPr bwMode="auto">
          <a:xfrm>
            <a:off x="9906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符号栈</a:t>
            </a:r>
          </a:p>
        </p:txBody>
      </p:sp>
      <p:sp>
        <p:nvSpPr>
          <p:cNvPr id="199687" name="Text Box 7"/>
          <p:cNvSpPr txBox="1">
            <a:spLocks noChangeArrowheads="1"/>
          </p:cNvSpPr>
          <p:nvPr/>
        </p:nvSpPr>
        <p:spPr bwMode="auto">
          <a:xfrm>
            <a:off x="1905000" y="228600"/>
            <a:ext cx="1524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输入符号串</a:t>
            </a:r>
          </a:p>
        </p:txBody>
      </p:sp>
      <p:sp>
        <p:nvSpPr>
          <p:cNvPr id="199688" name="Text Box 8"/>
          <p:cNvSpPr txBox="1">
            <a:spLocks noChangeArrowheads="1"/>
          </p:cNvSpPr>
          <p:nvPr/>
        </p:nvSpPr>
        <p:spPr bwMode="auto">
          <a:xfrm>
            <a:off x="35052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动作</a:t>
            </a:r>
          </a:p>
        </p:txBody>
      </p:sp>
      <p:sp>
        <p:nvSpPr>
          <p:cNvPr id="199689" name="Line 9"/>
          <p:cNvSpPr>
            <a:spLocks noChangeShapeType="1"/>
          </p:cNvSpPr>
          <p:nvPr/>
        </p:nvSpPr>
        <p:spPr bwMode="auto">
          <a:xfrm>
            <a:off x="990600" y="228600"/>
            <a:ext cx="3175" cy="2971800"/>
          </a:xfrm>
          <a:prstGeom prst="line">
            <a:avLst/>
          </a:prstGeom>
          <a:noFill/>
          <a:ln w="9525">
            <a:solidFill>
              <a:schemeClr val="tx1"/>
            </a:solidFill>
            <a:round/>
            <a:headEnd/>
            <a:tailEnd/>
          </a:ln>
          <a:effectLst/>
        </p:spPr>
        <p:txBody>
          <a:bodyPr wrap="none" anchor="ctr"/>
          <a:lstStyle/>
          <a:p>
            <a:endParaRPr lang="zh-CN" altLang="en-US"/>
          </a:p>
        </p:txBody>
      </p:sp>
      <p:sp>
        <p:nvSpPr>
          <p:cNvPr id="199690" name="Text Box 10"/>
          <p:cNvSpPr txBox="1">
            <a:spLocks noChangeArrowheads="1"/>
          </p:cNvSpPr>
          <p:nvPr/>
        </p:nvSpPr>
        <p:spPr bwMode="auto">
          <a:xfrm>
            <a:off x="377825" y="609600"/>
            <a:ext cx="8537575"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1</a:t>
            </a:r>
            <a:r>
              <a:rPr lang="zh-CN" altLang="en-US" sz="1400" b="1" dirty="0">
                <a:latin typeface="Comic Sans MS" pitchFamily="66" charset="0"/>
              </a:rPr>
              <a:t>）   </a:t>
            </a:r>
            <a:r>
              <a:rPr lang="en-US" altLang="zh-CN" sz="1400" b="1" dirty="0" smtClean="0">
                <a:latin typeface="Comic Sans MS" pitchFamily="66" charset="0"/>
              </a:rPr>
              <a:t>$           </a:t>
            </a:r>
            <a:r>
              <a:rPr lang="en-US" altLang="zh-CN" sz="1400" b="1" dirty="0" err="1" smtClean="0">
                <a:latin typeface="Comic Sans MS" pitchFamily="66" charset="0"/>
              </a:rPr>
              <a:t>abbcde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                     S</a:t>
            </a:r>
            <a:r>
              <a:rPr lang="en-US" altLang="zh-CN" sz="1400" b="1" baseline="-25000" dirty="0">
                <a:latin typeface="Comic Sans MS" pitchFamily="66" charset="0"/>
              </a:rPr>
              <a:t>2</a:t>
            </a:r>
            <a:endParaRPr lang="en-US" altLang="zh-CN" sz="1400" b="1" dirty="0">
              <a:latin typeface="Comic Sans MS" pitchFamily="66" charset="0"/>
            </a:endParaRPr>
          </a:p>
        </p:txBody>
      </p:sp>
      <p:sp>
        <p:nvSpPr>
          <p:cNvPr id="199691" name="Text Box 11"/>
          <p:cNvSpPr txBox="1">
            <a:spLocks noChangeArrowheads="1"/>
          </p:cNvSpPr>
          <p:nvPr/>
        </p:nvSpPr>
        <p:spPr bwMode="auto">
          <a:xfrm>
            <a:off x="381000" y="8382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2</a:t>
            </a:r>
            <a:r>
              <a:rPr lang="zh-CN" altLang="en-US" sz="1400" b="1" dirty="0">
                <a:latin typeface="Comic Sans MS" pitchFamily="66" charset="0"/>
              </a:rPr>
              <a:t>）   </a:t>
            </a:r>
            <a:r>
              <a:rPr lang="en-US" altLang="zh-CN" sz="1400" b="1" dirty="0" smtClean="0">
                <a:latin typeface="Comic Sans MS" pitchFamily="66" charset="0"/>
              </a:rPr>
              <a:t>$a           </a:t>
            </a:r>
            <a:r>
              <a:rPr lang="en-US" altLang="zh-CN" sz="1400" b="1" dirty="0" err="1" smtClean="0">
                <a:latin typeface="Comic Sans MS" pitchFamily="66" charset="0"/>
              </a:rPr>
              <a:t>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                   S</a:t>
            </a:r>
            <a:r>
              <a:rPr lang="en-US" altLang="zh-CN" sz="1400" b="1" baseline="-25000" dirty="0">
                <a:latin typeface="Comic Sans MS" pitchFamily="66" charset="0"/>
              </a:rPr>
              <a:t>4</a:t>
            </a:r>
            <a:r>
              <a:rPr lang="en-US" altLang="zh-CN" sz="1400" b="1" dirty="0">
                <a:latin typeface="Comic Sans MS" pitchFamily="66" charset="0"/>
              </a:rPr>
              <a:t> </a:t>
            </a:r>
          </a:p>
        </p:txBody>
      </p:sp>
      <p:sp>
        <p:nvSpPr>
          <p:cNvPr id="199692" name="Text Box 12"/>
          <p:cNvSpPr txBox="1">
            <a:spLocks noChangeArrowheads="1"/>
          </p:cNvSpPr>
          <p:nvPr/>
        </p:nvSpPr>
        <p:spPr bwMode="auto">
          <a:xfrm>
            <a:off x="381000" y="1295400"/>
            <a:ext cx="8534400" cy="304800"/>
          </a:xfrm>
          <a:prstGeom prst="rect">
            <a:avLst/>
          </a:prstGeom>
          <a:noFill/>
          <a:ln w="9525">
            <a:noFill/>
            <a:miter lim="800000"/>
            <a:headEnd/>
            <a:tailEnd/>
          </a:ln>
          <a:effectLst/>
        </p:spPr>
        <p:txBody>
          <a:bodyPr>
            <a:spAutoFit/>
          </a:bodyPr>
          <a:lstStyle/>
          <a:p>
            <a:pPr algn="l"/>
            <a:r>
              <a:rPr lang="en-US" altLang="zh-CN" sz="1400" b="1" dirty="0">
                <a:solidFill>
                  <a:schemeClr val="accent2"/>
                </a:solidFill>
                <a:latin typeface="Comic Sans MS" pitchFamily="66" charset="0"/>
              </a:rPr>
              <a:t> 4</a:t>
            </a:r>
            <a:r>
              <a:rPr lang="zh-CN" altLang="en-US"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a:t>
            </a:r>
            <a:r>
              <a:rPr lang="en-US" altLang="zh-CN" sz="1400" b="1" dirty="0" err="1" smtClean="0">
                <a:solidFill>
                  <a:schemeClr val="accent2"/>
                </a:solidFill>
                <a:latin typeface="Comic Sans MS" pitchFamily="66" charset="0"/>
              </a:rPr>
              <a:t>aA</a:t>
            </a:r>
            <a:r>
              <a:rPr lang="en-US" altLang="zh-CN" sz="1400" b="1" dirty="0" smtClean="0">
                <a:solidFill>
                  <a:schemeClr val="accent2"/>
                </a:solidFill>
                <a:latin typeface="Comic Sans MS" pitchFamily="66" charset="0"/>
              </a:rPr>
              <a:t>           </a:t>
            </a:r>
            <a:r>
              <a:rPr lang="en-US" altLang="zh-CN" sz="1400" b="1" dirty="0" err="1" smtClean="0">
                <a:solidFill>
                  <a:schemeClr val="accent2"/>
                </a:solidFill>
                <a:latin typeface="Comic Sans MS" pitchFamily="66" charset="0"/>
              </a:rPr>
              <a:t>bcde</a:t>
            </a:r>
            <a:r>
              <a:rPr lang="en-US" altLang="zh-CN" sz="1400" b="1" dirty="0" smtClean="0">
                <a:solidFill>
                  <a:schemeClr val="accent2"/>
                </a:solidFill>
                <a:latin typeface="Comic Sans MS" pitchFamily="66" charset="0"/>
              </a:rPr>
              <a:t>$           </a:t>
            </a:r>
            <a:r>
              <a:rPr lang="zh-CN" altLang="en-US" sz="1400" b="1" dirty="0">
                <a:solidFill>
                  <a:schemeClr val="accent2"/>
                </a:solidFill>
                <a:latin typeface="Comic Sans MS" pitchFamily="66" charset="0"/>
              </a:rPr>
              <a:t>移进               </a:t>
            </a:r>
            <a:r>
              <a:rPr lang="en-US" altLang="zh-CN" sz="1400" b="1" dirty="0">
                <a:solidFill>
                  <a:schemeClr val="accent2"/>
                </a:solidFill>
                <a:latin typeface="Comic Sans MS" pitchFamily="66" charset="0"/>
              </a:rPr>
              <a:t>023                  S</a:t>
            </a:r>
            <a:r>
              <a:rPr lang="en-US" altLang="zh-CN" sz="1400" b="1" baseline="-25000" dirty="0">
                <a:solidFill>
                  <a:schemeClr val="accent2"/>
                </a:solidFill>
                <a:latin typeface="Comic Sans MS" pitchFamily="66" charset="0"/>
              </a:rPr>
              <a:t>6</a:t>
            </a:r>
          </a:p>
        </p:txBody>
      </p:sp>
      <p:sp>
        <p:nvSpPr>
          <p:cNvPr id="199693" name="Text Box 13"/>
          <p:cNvSpPr txBox="1">
            <a:spLocks noChangeArrowheads="1"/>
          </p:cNvSpPr>
          <p:nvPr/>
        </p:nvSpPr>
        <p:spPr bwMode="auto">
          <a:xfrm>
            <a:off x="0" y="3276600"/>
            <a:ext cx="3505200" cy="366713"/>
          </a:xfrm>
          <a:prstGeom prst="rect">
            <a:avLst/>
          </a:prstGeom>
          <a:noFill/>
          <a:ln w="9525">
            <a:noFill/>
            <a:miter lim="800000"/>
            <a:headEnd/>
            <a:tailEnd/>
          </a:ln>
          <a:effectLst/>
        </p:spPr>
        <p:txBody>
          <a:bodyPr>
            <a:spAutoFit/>
          </a:bodyPr>
          <a:lstStyle/>
          <a:p>
            <a:pPr algn="l"/>
            <a:r>
              <a:rPr lang="zh-CN" altLang="en-US" sz="1800" dirty="0">
                <a:ea typeface="方正姚体" pitchFamily="2" charset="-122"/>
              </a:rPr>
              <a:t>对输入串</a:t>
            </a:r>
            <a:r>
              <a:rPr lang="en-US" altLang="zh-CN" sz="1800" dirty="0" err="1" smtClean="0">
                <a:ea typeface="方正姚体" pitchFamily="2" charset="-122"/>
              </a:rPr>
              <a:t>abbcde</a:t>
            </a:r>
            <a:r>
              <a:rPr lang="en-US" altLang="zh-CN" sz="1800" dirty="0" smtClean="0">
                <a:ea typeface="方正姚体" pitchFamily="2" charset="-122"/>
              </a:rPr>
              <a:t>$</a:t>
            </a:r>
            <a:r>
              <a:rPr lang="zh-CN" altLang="en-US" sz="1800" dirty="0" smtClean="0">
                <a:ea typeface="方正姚体" pitchFamily="2" charset="-122"/>
              </a:rPr>
              <a:t>的</a:t>
            </a:r>
            <a:r>
              <a:rPr lang="en-US" altLang="zh-CN" sz="1800" dirty="0">
                <a:ea typeface="方正姚体" pitchFamily="2" charset="-122"/>
              </a:rPr>
              <a:t>LR</a:t>
            </a:r>
            <a:r>
              <a:rPr lang="zh-CN" altLang="en-US" sz="1800" dirty="0">
                <a:ea typeface="方正姚体" pitchFamily="2" charset="-122"/>
              </a:rPr>
              <a:t>分析过程</a:t>
            </a:r>
          </a:p>
        </p:txBody>
      </p:sp>
      <p:sp>
        <p:nvSpPr>
          <p:cNvPr id="199694" name="Text Box 14"/>
          <p:cNvSpPr txBox="1">
            <a:spLocks noChangeArrowheads="1"/>
          </p:cNvSpPr>
          <p:nvPr/>
        </p:nvSpPr>
        <p:spPr bwMode="auto">
          <a:xfrm>
            <a:off x="381000" y="10668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3</a:t>
            </a:r>
            <a:r>
              <a:rPr lang="zh-CN" altLang="en-US" sz="1400" b="1" dirty="0">
                <a:latin typeface="Comic Sans MS" pitchFamily="66" charset="0"/>
              </a:rPr>
              <a:t>）   </a:t>
            </a:r>
            <a:r>
              <a:rPr lang="en-US" altLang="zh-CN" sz="1400" b="1" dirty="0" smtClean="0">
                <a:solidFill>
                  <a:schemeClr val="accent2"/>
                </a:solidFill>
                <a:latin typeface="Comic Sans MS" pitchFamily="66" charset="0"/>
              </a:rPr>
              <a:t>$a</a:t>
            </a:r>
            <a:r>
              <a:rPr lang="en-US" altLang="zh-CN" sz="1400" b="1" dirty="0" smtClean="0">
                <a:latin typeface="Comic Sans MS" pitchFamily="66" charset="0"/>
              </a:rPr>
              <a:t>b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solidFill>
                  <a:schemeClr val="accent2"/>
                </a:solidFill>
                <a:latin typeface="Comic Sans MS" pitchFamily="66" charset="0"/>
              </a:rPr>
              <a:t>A→b</a:t>
            </a:r>
            <a:r>
              <a:rPr lang="en-US" altLang="zh-CN" sz="1400" b="1" dirty="0">
                <a:latin typeface="Comic Sans MS" pitchFamily="66" charset="0"/>
              </a:rPr>
              <a:t>)        </a:t>
            </a:r>
            <a:r>
              <a:rPr lang="en-US" altLang="zh-CN" sz="1400" b="1" dirty="0" smtClean="0">
                <a:solidFill>
                  <a:schemeClr val="accent2"/>
                </a:solidFill>
                <a:latin typeface="Comic Sans MS" pitchFamily="66" charset="0"/>
              </a:rPr>
              <a:t>024                  </a:t>
            </a:r>
            <a:r>
              <a:rPr lang="en-US" altLang="zh-CN" sz="1400" b="1" dirty="0">
                <a:solidFill>
                  <a:schemeClr val="accent2"/>
                </a:solidFill>
                <a:latin typeface="Comic Sans MS" pitchFamily="66" charset="0"/>
              </a:rPr>
              <a:t>r</a:t>
            </a:r>
            <a:r>
              <a:rPr lang="en-US" altLang="zh-CN" sz="1400" b="1" baseline="-25000" dirty="0">
                <a:solidFill>
                  <a:schemeClr val="accent2"/>
                </a:solidFill>
                <a:latin typeface="Comic Sans MS" pitchFamily="66" charset="0"/>
              </a:rPr>
              <a:t>2</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a:t>
            </a:r>
            <a:r>
              <a:rPr lang="en-US" altLang="zh-CN" sz="1400" b="1" dirty="0">
                <a:solidFill>
                  <a:schemeClr val="accent2"/>
                </a:solidFill>
                <a:latin typeface="Comic Sans MS" pitchFamily="66" charset="0"/>
              </a:rPr>
              <a:t>3</a:t>
            </a:r>
            <a:endParaRPr lang="en-US" altLang="zh-CN" sz="1400" b="1" baseline="-25000" dirty="0">
              <a:latin typeface="Comic Sans MS" pitchFamily="66" charset="0"/>
            </a:endParaRPr>
          </a:p>
        </p:txBody>
      </p:sp>
      <p:sp>
        <p:nvSpPr>
          <p:cNvPr id="199695" name="Text Box 15"/>
          <p:cNvSpPr txBox="1">
            <a:spLocks noChangeArrowheads="1"/>
          </p:cNvSpPr>
          <p:nvPr/>
        </p:nvSpPr>
        <p:spPr bwMode="auto">
          <a:xfrm>
            <a:off x="51054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状态栈</a:t>
            </a:r>
          </a:p>
        </p:txBody>
      </p:sp>
      <p:sp>
        <p:nvSpPr>
          <p:cNvPr id="199696" name="Line 16"/>
          <p:cNvSpPr>
            <a:spLocks noChangeShapeType="1"/>
          </p:cNvSpPr>
          <p:nvPr/>
        </p:nvSpPr>
        <p:spPr bwMode="auto">
          <a:xfrm>
            <a:off x="5026025" y="228600"/>
            <a:ext cx="3175" cy="2971800"/>
          </a:xfrm>
          <a:prstGeom prst="line">
            <a:avLst/>
          </a:prstGeom>
          <a:noFill/>
          <a:ln w="9525">
            <a:solidFill>
              <a:schemeClr val="accent2"/>
            </a:solidFill>
            <a:round/>
            <a:headEnd/>
            <a:tailEnd/>
          </a:ln>
          <a:effectLst/>
        </p:spPr>
        <p:txBody>
          <a:bodyPr wrap="none" anchor="ctr"/>
          <a:lstStyle/>
          <a:p>
            <a:endParaRPr lang="zh-CN" altLang="en-US"/>
          </a:p>
        </p:txBody>
      </p:sp>
      <p:sp>
        <p:nvSpPr>
          <p:cNvPr id="199697" name="Text Box 17"/>
          <p:cNvSpPr txBox="1">
            <a:spLocks noChangeArrowheads="1"/>
          </p:cNvSpPr>
          <p:nvPr/>
        </p:nvSpPr>
        <p:spPr bwMode="auto">
          <a:xfrm>
            <a:off x="6400800" y="228600"/>
            <a:ext cx="12192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ACTION</a:t>
            </a:r>
          </a:p>
        </p:txBody>
      </p:sp>
      <p:sp>
        <p:nvSpPr>
          <p:cNvPr id="199698" name="Text Box 18"/>
          <p:cNvSpPr txBox="1">
            <a:spLocks noChangeArrowheads="1"/>
          </p:cNvSpPr>
          <p:nvPr/>
        </p:nvSpPr>
        <p:spPr bwMode="auto">
          <a:xfrm>
            <a:off x="7696200" y="228600"/>
            <a:ext cx="10668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GOTO</a:t>
            </a:r>
          </a:p>
        </p:txBody>
      </p:sp>
      <p:sp>
        <p:nvSpPr>
          <p:cNvPr id="199699" name="Oval 19"/>
          <p:cNvSpPr>
            <a:spLocks noChangeArrowheads="1"/>
          </p:cNvSpPr>
          <p:nvPr/>
        </p:nvSpPr>
        <p:spPr bwMode="auto">
          <a:xfrm>
            <a:off x="2209800" y="64008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9700" name="Oval 20"/>
          <p:cNvSpPr>
            <a:spLocks noChangeArrowheads="1"/>
          </p:cNvSpPr>
          <p:nvPr/>
        </p:nvSpPr>
        <p:spPr bwMode="auto">
          <a:xfrm>
            <a:off x="838200" y="46482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0</a:t>
            </a:r>
          </a:p>
        </p:txBody>
      </p:sp>
      <p:sp>
        <p:nvSpPr>
          <p:cNvPr id="199701" name="Oval 21"/>
          <p:cNvSpPr>
            <a:spLocks noChangeArrowheads="1"/>
          </p:cNvSpPr>
          <p:nvPr/>
        </p:nvSpPr>
        <p:spPr bwMode="auto">
          <a:xfrm>
            <a:off x="2133600" y="38100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1</a:t>
            </a:r>
          </a:p>
        </p:txBody>
      </p:sp>
      <p:sp>
        <p:nvSpPr>
          <p:cNvPr id="199702" name="Oval 22"/>
          <p:cNvSpPr>
            <a:spLocks noChangeArrowheads="1"/>
          </p:cNvSpPr>
          <p:nvPr/>
        </p:nvSpPr>
        <p:spPr bwMode="auto">
          <a:xfrm>
            <a:off x="2209800" y="38862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9703" name="Oval 23"/>
          <p:cNvSpPr>
            <a:spLocks noChangeArrowheads="1"/>
          </p:cNvSpPr>
          <p:nvPr/>
        </p:nvSpPr>
        <p:spPr bwMode="auto">
          <a:xfrm>
            <a:off x="3505200" y="38100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4</a:t>
            </a:r>
          </a:p>
        </p:txBody>
      </p:sp>
      <p:sp>
        <p:nvSpPr>
          <p:cNvPr id="199704" name="Oval 24"/>
          <p:cNvSpPr>
            <a:spLocks noChangeArrowheads="1"/>
          </p:cNvSpPr>
          <p:nvPr/>
        </p:nvSpPr>
        <p:spPr bwMode="auto">
          <a:xfrm>
            <a:off x="3581400" y="38862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9705" name="Oval 25"/>
          <p:cNvSpPr>
            <a:spLocks noChangeArrowheads="1"/>
          </p:cNvSpPr>
          <p:nvPr/>
        </p:nvSpPr>
        <p:spPr bwMode="auto">
          <a:xfrm>
            <a:off x="2133600" y="46482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2</a:t>
            </a:r>
          </a:p>
        </p:txBody>
      </p:sp>
      <p:sp>
        <p:nvSpPr>
          <p:cNvPr id="199706" name="Oval 26"/>
          <p:cNvSpPr>
            <a:spLocks noChangeArrowheads="1"/>
          </p:cNvSpPr>
          <p:nvPr/>
        </p:nvSpPr>
        <p:spPr bwMode="auto">
          <a:xfrm>
            <a:off x="3505200" y="46482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3</a:t>
            </a:r>
          </a:p>
        </p:txBody>
      </p:sp>
      <p:sp>
        <p:nvSpPr>
          <p:cNvPr id="199707" name="Oval 27"/>
          <p:cNvSpPr>
            <a:spLocks noChangeArrowheads="1"/>
          </p:cNvSpPr>
          <p:nvPr/>
        </p:nvSpPr>
        <p:spPr bwMode="auto">
          <a:xfrm>
            <a:off x="21336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5</a:t>
            </a:r>
          </a:p>
        </p:txBody>
      </p:sp>
      <p:sp>
        <p:nvSpPr>
          <p:cNvPr id="199708" name="Oval 28"/>
          <p:cNvSpPr>
            <a:spLocks noChangeArrowheads="1"/>
          </p:cNvSpPr>
          <p:nvPr/>
        </p:nvSpPr>
        <p:spPr bwMode="auto">
          <a:xfrm>
            <a:off x="35052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7</a:t>
            </a:r>
          </a:p>
        </p:txBody>
      </p:sp>
      <p:sp>
        <p:nvSpPr>
          <p:cNvPr id="199709" name="Oval 29"/>
          <p:cNvSpPr>
            <a:spLocks noChangeArrowheads="1"/>
          </p:cNvSpPr>
          <p:nvPr/>
        </p:nvSpPr>
        <p:spPr bwMode="auto">
          <a:xfrm>
            <a:off x="4800600" y="46482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6</a:t>
            </a:r>
          </a:p>
        </p:txBody>
      </p:sp>
      <p:sp>
        <p:nvSpPr>
          <p:cNvPr id="199710" name="Oval 30"/>
          <p:cNvSpPr>
            <a:spLocks noChangeArrowheads="1"/>
          </p:cNvSpPr>
          <p:nvPr/>
        </p:nvSpPr>
        <p:spPr bwMode="auto">
          <a:xfrm>
            <a:off x="4876800" y="47244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9711" name="Oval 31"/>
          <p:cNvSpPr>
            <a:spLocks noChangeArrowheads="1"/>
          </p:cNvSpPr>
          <p:nvPr/>
        </p:nvSpPr>
        <p:spPr bwMode="auto">
          <a:xfrm>
            <a:off x="48006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9</a:t>
            </a:r>
          </a:p>
        </p:txBody>
      </p:sp>
      <p:sp>
        <p:nvSpPr>
          <p:cNvPr id="199712" name="Oval 32"/>
          <p:cNvSpPr>
            <a:spLocks noChangeArrowheads="1"/>
          </p:cNvSpPr>
          <p:nvPr/>
        </p:nvSpPr>
        <p:spPr bwMode="auto">
          <a:xfrm>
            <a:off x="4876800" y="55626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199713" name="Line 33"/>
          <p:cNvSpPr>
            <a:spLocks noChangeShapeType="1"/>
          </p:cNvSpPr>
          <p:nvPr/>
        </p:nvSpPr>
        <p:spPr bwMode="auto">
          <a:xfrm>
            <a:off x="1295400" y="48768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9714" name="Line 34"/>
          <p:cNvSpPr>
            <a:spLocks noChangeShapeType="1"/>
          </p:cNvSpPr>
          <p:nvPr/>
        </p:nvSpPr>
        <p:spPr bwMode="auto">
          <a:xfrm>
            <a:off x="2590800" y="4876800"/>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9715" name="Line 35"/>
          <p:cNvSpPr>
            <a:spLocks noChangeShapeType="1"/>
          </p:cNvSpPr>
          <p:nvPr/>
        </p:nvSpPr>
        <p:spPr bwMode="auto">
          <a:xfrm>
            <a:off x="3962400" y="48768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9716" name="Line 36"/>
          <p:cNvSpPr>
            <a:spLocks noChangeShapeType="1"/>
          </p:cNvSpPr>
          <p:nvPr/>
        </p:nvSpPr>
        <p:spPr bwMode="auto">
          <a:xfrm>
            <a:off x="2590800" y="5715000"/>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9717" name="Line 37"/>
          <p:cNvSpPr>
            <a:spLocks noChangeShapeType="1"/>
          </p:cNvSpPr>
          <p:nvPr/>
        </p:nvSpPr>
        <p:spPr bwMode="auto">
          <a:xfrm>
            <a:off x="3962400" y="57150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9718" name="Line 38"/>
          <p:cNvSpPr>
            <a:spLocks noChangeShapeType="1"/>
          </p:cNvSpPr>
          <p:nvPr/>
        </p:nvSpPr>
        <p:spPr bwMode="auto">
          <a:xfrm flipV="1">
            <a:off x="1219200" y="4191000"/>
            <a:ext cx="9144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9719" name="Line 39"/>
          <p:cNvSpPr>
            <a:spLocks noChangeShapeType="1"/>
          </p:cNvSpPr>
          <p:nvPr/>
        </p:nvSpPr>
        <p:spPr bwMode="auto">
          <a:xfrm flipV="1">
            <a:off x="2514600" y="4191000"/>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9720" name="Line 40"/>
          <p:cNvSpPr>
            <a:spLocks noChangeShapeType="1"/>
          </p:cNvSpPr>
          <p:nvPr/>
        </p:nvSpPr>
        <p:spPr bwMode="auto">
          <a:xfrm flipH="1">
            <a:off x="2514600" y="5029200"/>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9721" name="Line 41"/>
          <p:cNvSpPr>
            <a:spLocks noChangeShapeType="1"/>
          </p:cNvSpPr>
          <p:nvPr/>
        </p:nvSpPr>
        <p:spPr bwMode="auto">
          <a:xfrm>
            <a:off x="2362200" y="5943600"/>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9722" name="Rectangle 42"/>
          <p:cNvSpPr>
            <a:spLocks noChangeArrowheads="1"/>
          </p:cNvSpPr>
          <p:nvPr/>
        </p:nvSpPr>
        <p:spPr bwMode="auto">
          <a:xfrm>
            <a:off x="1447800" y="4038600"/>
            <a:ext cx="360363"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S</a:t>
            </a:r>
          </a:p>
        </p:txBody>
      </p:sp>
      <p:sp>
        <p:nvSpPr>
          <p:cNvPr id="199723" name="Rectangle 43"/>
          <p:cNvSpPr>
            <a:spLocks noChangeArrowheads="1"/>
          </p:cNvSpPr>
          <p:nvPr/>
        </p:nvSpPr>
        <p:spPr bwMode="auto">
          <a:xfrm>
            <a:off x="1524000" y="4556125"/>
            <a:ext cx="32543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199724" name="Rectangle 44"/>
          <p:cNvSpPr>
            <a:spLocks noChangeArrowheads="1"/>
          </p:cNvSpPr>
          <p:nvPr/>
        </p:nvSpPr>
        <p:spPr bwMode="auto">
          <a:xfrm>
            <a:off x="2840038" y="4114800"/>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199725" name="Rectangle 45"/>
          <p:cNvSpPr>
            <a:spLocks noChangeArrowheads="1"/>
          </p:cNvSpPr>
          <p:nvPr/>
        </p:nvSpPr>
        <p:spPr bwMode="auto">
          <a:xfrm>
            <a:off x="2840038" y="4556125"/>
            <a:ext cx="36988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199726" name="Rectangle 46"/>
          <p:cNvSpPr>
            <a:spLocks noChangeArrowheads="1"/>
          </p:cNvSpPr>
          <p:nvPr/>
        </p:nvSpPr>
        <p:spPr bwMode="auto">
          <a:xfrm>
            <a:off x="4211638" y="4556125"/>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199727" name="Rectangle 47"/>
          <p:cNvSpPr>
            <a:spLocks noChangeArrowheads="1"/>
          </p:cNvSpPr>
          <p:nvPr/>
        </p:nvSpPr>
        <p:spPr bwMode="auto">
          <a:xfrm>
            <a:off x="2763838" y="5013325"/>
            <a:ext cx="31432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c</a:t>
            </a:r>
          </a:p>
        </p:txBody>
      </p:sp>
      <p:sp>
        <p:nvSpPr>
          <p:cNvPr id="199728" name="Rectangle 48"/>
          <p:cNvSpPr>
            <a:spLocks noChangeArrowheads="1"/>
          </p:cNvSpPr>
          <p:nvPr/>
        </p:nvSpPr>
        <p:spPr bwMode="auto">
          <a:xfrm>
            <a:off x="2895600" y="5394325"/>
            <a:ext cx="3444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199729" name="Rectangle 49"/>
          <p:cNvSpPr>
            <a:spLocks noChangeArrowheads="1"/>
          </p:cNvSpPr>
          <p:nvPr/>
        </p:nvSpPr>
        <p:spPr bwMode="auto">
          <a:xfrm>
            <a:off x="4211638" y="5394325"/>
            <a:ext cx="32543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e</a:t>
            </a:r>
          </a:p>
        </p:txBody>
      </p:sp>
      <p:sp>
        <p:nvSpPr>
          <p:cNvPr id="199730" name="Rectangle 50"/>
          <p:cNvSpPr>
            <a:spLocks noChangeArrowheads="1"/>
          </p:cNvSpPr>
          <p:nvPr/>
        </p:nvSpPr>
        <p:spPr bwMode="auto">
          <a:xfrm>
            <a:off x="2382838" y="5927725"/>
            <a:ext cx="33337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d</a:t>
            </a:r>
          </a:p>
        </p:txBody>
      </p:sp>
      <p:sp>
        <p:nvSpPr>
          <p:cNvPr id="199731" name="Oval 51"/>
          <p:cNvSpPr>
            <a:spLocks noChangeArrowheads="1"/>
          </p:cNvSpPr>
          <p:nvPr/>
        </p:nvSpPr>
        <p:spPr bwMode="auto">
          <a:xfrm>
            <a:off x="2133600" y="63246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8</a:t>
            </a:r>
          </a:p>
        </p:txBody>
      </p:sp>
      <p:sp>
        <p:nvSpPr>
          <p:cNvPr id="199732" name="Rectangle 52"/>
          <p:cNvSpPr>
            <a:spLocks noChangeArrowheads="1"/>
          </p:cNvSpPr>
          <p:nvPr/>
        </p:nvSpPr>
        <p:spPr bwMode="auto">
          <a:xfrm>
            <a:off x="304800" y="4549775"/>
            <a:ext cx="585788" cy="579438"/>
          </a:xfrm>
          <a:prstGeom prst="rect">
            <a:avLst/>
          </a:prstGeom>
          <a:noFill/>
          <a:ln w="9525">
            <a:noFill/>
            <a:miter lim="800000"/>
            <a:headEnd/>
            <a:tailEnd/>
          </a:ln>
          <a:effectLst/>
        </p:spPr>
        <p:txBody>
          <a:bodyPr wrap="none">
            <a:spAutoFit/>
          </a:bodyPr>
          <a:lstStyle/>
          <a:p>
            <a:pPr algn="l">
              <a:spcBef>
                <a:spcPct val="0"/>
              </a:spcBef>
            </a:pPr>
            <a:r>
              <a:rPr lang="en-US" altLang="zh-CN" sz="3200" b="1">
                <a:solidFill>
                  <a:schemeClr val="accent2"/>
                </a:solidFill>
                <a:latin typeface="Comic Sans MS" pitchFamily="66" charset="0"/>
                <a:sym typeface="Symbol" pitchFamily="18" charset="2"/>
              </a:rPr>
              <a:t></a:t>
            </a:r>
            <a:endParaRPr lang="en-US" altLang="zh-CN" sz="3200" b="1">
              <a:solidFill>
                <a:schemeClr val="accent2"/>
              </a:solidFill>
              <a:latin typeface="Comic Sans MS" pitchFamily="66" charset="0"/>
            </a:endParaRPr>
          </a:p>
        </p:txBody>
      </p:sp>
      <p:sp>
        <p:nvSpPr>
          <p:cNvPr id="199733" name="Rectangle 53"/>
          <p:cNvSpPr>
            <a:spLocks noChangeArrowheads="1"/>
          </p:cNvSpPr>
          <p:nvPr/>
        </p:nvSpPr>
        <p:spPr bwMode="auto">
          <a:xfrm>
            <a:off x="2590800" y="3717925"/>
            <a:ext cx="3190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t>
            </a:r>
          </a:p>
        </p:txBody>
      </p:sp>
      <p:graphicFrame>
        <p:nvGraphicFramePr>
          <p:cNvPr id="56" name="Object 28"/>
          <p:cNvGraphicFramePr>
            <a:graphicFrameLocks noChangeAspect="1"/>
          </p:cNvGraphicFramePr>
          <p:nvPr>
            <p:extLst/>
          </p:nvPr>
        </p:nvGraphicFramePr>
        <p:xfrm>
          <a:off x="6108700" y="3346450"/>
          <a:ext cx="2860675" cy="2276475"/>
        </p:xfrm>
        <a:graphic>
          <a:graphicData uri="http://schemas.openxmlformats.org/presentationml/2006/ole">
            <mc:AlternateContent xmlns:mc="http://schemas.openxmlformats.org/markup-compatibility/2006">
              <mc:Choice xmlns:v="urn:schemas-microsoft-com:vml" Requires="v">
                <p:oleObj spid="_x0000_s322562" name="Document" r:id="rId3" imgW="5616290" imgH="4490354" progId="Word.Document.8">
                  <p:embed/>
                </p:oleObj>
              </mc:Choice>
              <mc:Fallback>
                <p:oleObj name="Document" r:id="rId3" imgW="5616290" imgH="4490354" progId="Word.Document.8">
                  <p:embed/>
                  <p:pic>
                    <p:nvPicPr>
                      <p:cNvPr id="56" name="Object 28"/>
                      <p:cNvPicPr>
                        <a:picLocks noChangeAspect="1" noChangeArrowheads="1"/>
                      </p:cNvPicPr>
                      <p:nvPr/>
                    </p:nvPicPr>
                    <p:blipFill>
                      <a:blip r:embed="rId4"/>
                      <a:srcRect/>
                      <a:stretch>
                        <a:fillRect/>
                      </a:stretch>
                    </p:blipFill>
                    <p:spPr bwMode="auto">
                      <a:xfrm>
                        <a:off x="6108700" y="3346450"/>
                        <a:ext cx="2860675" cy="2276475"/>
                      </a:xfrm>
                      <a:prstGeom prst="rect">
                        <a:avLst/>
                      </a:prstGeom>
                      <a:solidFill>
                        <a:schemeClr val="accent4">
                          <a:lumMod val="60000"/>
                          <a:lumOff val="40000"/>
                        </a:schemeClr>
                      </a:solidFill>
                      <a:ln w="9525">
                        <a:solidFill>
                          <a:schemeClr va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624384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304800" y="1524000"/>
            <a:ext cx="8505825" cy="3968750"/>
          </a:xfrm>
          <a:prstGeom prst="rect">
            <a:avLst/>
          </a:prstGeom>
          <a:noFill/>
          <a:ln w="9525">
            <a:noFill/>
            <a:miter lim="800000"/>
            <a:headEnd/>
            <a:tailEnd/>
          </a:ln>
        </p:spPr>
        <p:txBody>
          <a:bodyPr/>
          <a:lstStyle/>
          <a:p>
            <a:pPr marL="273050" indent="-273050" algn="l">
              <a:spcBef>
                <a:spcPct val="20000"/>
              </a:spcBef>
              <a:buSzPct val="100000"/>
              <a:buFont typeface="Wingdings" pitchFamily="2" charset="2"/>
              <a:buChar char="Ø"/>
              <a:defRPr/>
            </a:pPr>
            <a:r>
              <a:rPr lang="zh-CN" altLang="en-US" sz="2200" b="1" dirty="0" smtClean="0">
                <a:latin typeface="+mn-ea"/>
                <a:ea typeface="+mn-ea"/>
                <a:cs typeface="Times New Roman" pitchFamily="18" charset="0"/>
              </a:rPr>
              <a:t>在</a:t>
            </a:r>
            <a:r>
              <a:rPr lang="zh-CN" altLang="en-US" sz="2200" b="1" dirty="0" smtClean="0">
                <a:solidFill>
                  <a:srgbClr val="FF0000"/>
                </a:solidFill>
                <a:latin typeface="+mn-ea"/>
                <a:ea typeface="+mn-ea"/>
                <a:cs typeface="Times New Roman" pitchFamily="18" charset="0"/>
              </a:rPr>
              <a:t>最右推导</a:t>
            </a:r>
            <a:r>
              <a:rPr lang="en-US" altLang="zh-CN" sz="2000" spc="300" dirty="0" smtClean="0">
                <a:ea typeface="微软雅黑" pitchFamily="34" charset="-122"/>
                <a:cs typeface="Times New Roman" pitchFamily="18" charset="0"/>
              </a:rPr>
              <a:t>(</a:t>
            </a:r>
            <a:r>
              <a:rPr lang="en-US" altLang="zh-CN" sz="2000" i="1" dirty="0" smtClean="0">
                <a:ea typeface="微软雅黑" pitchFamily="34" charset="-122"/>
                <a:cs typeface="Times New Roman" pitchFamily="18" charset="0"/>
              </a:rPr>
              <a:t>Right-most </a:t>
            </a:r>
            <a:r>
              <a:rPr lang="en-US" altLang="zh-CN" sz="2000" i="1" dirty="0">
                <a:ea typeface="微软雅黑" pitchFamily="34" charset="-122"/>
                <a:cs typeface="Times New Roman" pitchFamily="18" charset="0"/>
              </a:rPr>
              <a:t>Derivation</a:t>
            </a:r>
            <a:r>
              <a:rPr lang="en-US" altLang="zh-CN" sz="2000" spc="300" dirty="0">
                <a:ea typeface="微软雅黑" pitchFamily="34" charset="-122"/>
                <a:cs typeface="Times New Roman" pitchFamily="18" charset="0"/>
              </a:rPr>
              <a:t>)</a:t>
            </a:r>
            <a:r>
              <a:rPr lang="zh-CN" altLang="en-US" sz="2200" b="1" dirty="0" smtClean="0">
                <a:latin typeface="+mn-ea"/>
                <a:ea typeface="+mn-ea"/>
                <a:cs typeface="Times New Roman" pitchFamily="18" charset="0"/>
              </a:rPr>
              <a:t>中，总是选择每个句型的</a:t>
            </a:r>
            <a:r>
              <a:rPr lang="zh-CN" altLang="en-US" sz="2200" b="1" dirty="0" smtClean="0">
                <a:solidFill>
                  <a:schemeClr val="tx2">
                    <a:lumMod val="60000"/>
                    <a:lumOff val="40000"/>
                  </a:schemeClr>
                </a:solidFill>
                <a:latin typeface="+mn-ea"/>
                <a:ea typeface="+mn-ea"/>
                <a:cs typeface="Times New Roman" pitchFamily="18" charset="0"/>
              </a:rPr>
              <a:t>最右非终结符</a:t>
            </a:r>
            <a:r>
              <a:rPr lang="zh-CN" altLang="en-US" sz="2200" b="1" dirty="0" smtClean="0">
                <a:latin typeface="+mn-ea"/>
                <a:ea typeface="+mn-ea"/>
                <a:cs typeface="Times New Roman" pitchFamily="18" charset="0"/>
              </a:rPr>
              <a:t>进行替换</a:t>
            </a:r>
            <a:endParaRPr lang="en-US" altLang="zh-CN" sz="2200" b="1" dirty="0" smtClean="0">
              <a:latin typeface="+mn-ea"/>
              <a:ea typeface="+mn-ea"/>
              <a:cs typeface="Times New Roman" pitchFamily="18" charset="0"/>
            </a:endParaRPr>
          </a:p>
          <a:p>
            <a:pPr marL="261938" indent="-261938" algn="l">
              <a:spcBef>
                <a:spcPct val="20000"/>
              </a:spcBef>
              <a:buSzPct val="100000"/>
              <a:buFont typeface="Wingdings" pitchFamily="2" charset="2"/>
              <a:buChar char="Ø"/>
              <a:defRPr/>
            </a:pPr>
            <a:r>
              <a:rPr lang="zh-CN" altLang="en-US" sz="2200" b="1" dirty="0" smtClean="0">
                <a:latin typeface="+mn-ea"/>
                <a:ea typeface="+mn-ea"/>
                <a:cs typeface="Times New Roman" pitchFamily="18" charset="0"/>
              </a:rPr>
              <a:t>例</a:t>
            </a:r>
            <a:endParaRPr lang="en-US" altLang="zh-CN" sz="2200" b="1" dirty="0" smtClean="0">
              <a:latin typeface="+mn-ea"/>
              <a:ea typeface="+mn-ea"/>
              <a:cs typeface="Times New Roman" pitchFamily="18" charset="0"/>
            </a:endParaRPr>
          </a:p>
          <a:p>
            <a:pPr marL="576263" lvl="1" indent="-273050">
              <a:spcBef>
                <a:spcPct val="20000"/>
              </a:spcBef>
              <a:buClr>
                <a:schemeClr val="accent1"/>
              </a:buClr>
              <a:buSzPct val="100000"/>
              <a:defRPr/>
            </a:pPr>
            <a:endParaRPr lang="en-US" altLang="zh-CN" sz="2200" b="1" dirty="0">
              <a:latin typeface="+mn-ea"/>
              <a:ea typeface="+mn-ea"/>
              <a:cs typeface="Times New Roman" pitchFamily="18" charset="0"/>
            </a:endParaRPr>
          </a:p>
          <a:p>
            <a:pPr marL="576263" lvl="1" indent="-273050">
              <a:spcBef>
                <a:spcPct val="20000"/>
              </a:spcBef>
              <a:buClr>
                <a:schemeClr val="accent1"/>
              </a:buClr>
              <a:buSzPct val="100000"/>
              <a:defRPr/>
            </a:pPr>
            <a:endParaRPr lang="en-US" altLang="zh-CN" sz="2200" b="1" dirty="0">
              <a:latin typeface="+mn-ea"/>
              <a:ea typeface="+mn-ea"/>
              <a:cs typeface="Times New Roman" pitchFamily="18" charset="0"/>
            </a:endParaRPr>
          </a:p>
          <a:p>
            <a:pPr marL="576263" lvl="1" indent="-273050">
              <a:spcBef>
                <a:spcPct val="20000"/>
              </a:spcBef>
              <a:buClr>
                <a:schemeClr val="accent1"/>
              </a:buClr>
              <a:buSzPct val="100000"/>
              <a:defRPr/>
            </a:pPr>
            <a:endParaRPr lang="en-US" altLang="zh-CN" sz="2200" b="1" dirty="0">
              <a:latin typeface="+mn-ea"/>
              <a:ea typeface="+mn-ea"/>
              <a:cs typeface="Times New Roman" pitchFamily="18" charset="0"/>
            </a:endParaRPr>
          </a:p>
          <a:p>
            <a:pPr marL="576263" lvl="1" indent="-273050">
              <a:spcBef>
                <a:spcPct val="20000"/>
              </a:spcBef>
              <a:buClr>
                <a:schemeClr val="accent1"/>
              </a:buClr>
              <a:buSzPct val="100000"/>
              <a:defRPr/>
            </a:pPr>
            <a:endParaRPr lang="en-US" altLang="zh-CN" sz="2200" b="1" dirty="0">
              <a:latin typeface="+mn-ea"/>
              <a:ea typeface="+mn-ea"/>
              <a:cs typeface="Times New Roman" pitchFamily="18" charset="0"/>
            </a:endParaRPr>
          </a:p>
          <a:p>
            <a:pPr marL="576263" lvl="1" indent="-273050">
              <a:spcBef>
                <a:spcPct val="20000"/>
              </a:spcBef>
              <a:buClr>
                <a:schemeClr val="accent1"/>
              </a:buClr>
              <a:buSzPct val="100000"/>
              <a:defRPr/>
            </a:pPr>
            <a:endParaRPr lang="en-US" altLang="zh-CN" sz="2200" b="1" dirty="0">
              <a:latin typeface="+mn-ea"/>
              <a:ea typeface="+mn-ea"/>
              <a:cs typeface="Times New Roman" pitchFamily="18" charset="0"/>
            </a:endParaRPr>
          </a:p>
          <a:p>
            <a:pPr marL="576263" lvl="1" indent="-273050">
              <a:spcBef>
                <a:spcPct val="20000"/>
              </a:spcBef>
              <a:buSzPct val="100000"/>
              <a:buFont typeface="Wingdings" pitchFamily="2" charset="2"/>
              <a:buChar char="Ø"/>
              <a:defRPr/>
            </a:pPr>
            <a:endParaRPr lang="en-US" altLang="zh-CN" sz="2200" b="1" dirty="0" smtClean="0">
              <a:latin typeface="+mn-ea"/>
              <a:ea typeface="+mn-ea"/>
            </a:endParaRPr>
          </a:p>
          <a:p>
            <a:pPr marL="303213" lvl="1">
              <a:spcBef>
                <a:spcPct val="20000"/>
              </a:spcBef>
              <a:buSzPct val="100000"/>
              <a:defRPr/>
            </a:pPr>
            <a:endParaRPr lang="en-US" altLang="zh-CN" sz="2200" b="1" dirty="0" smtClean="0">
              <a:latin typeface="+mn-ea"/>
              <a:ea typeface="+mn-ea"/>
            </a:endParaRPr>
          </a:p>
          <a:p>
            <a:pPr marL="488950" lvl="1" indent="-488950" algn="l">
              <a:spcBef>
                <a:spcPct val="20000"/>
              </a:spcBef>
              <a:buSzPct val="100000"/>
              <a:buFont typeface="Wingdings" pitchFamily="2" charset="2"/>
              <a:buChar char="Ø"/>
              <a:defRPr/>
            </a:pPr>
            <a:r>
              <a:rPr lang="zh-CN" altLang="en-US" sz="2200" b="1" dirty="0" smtClean="0">
                <a:latin typeface="+mn-ea"/>
                <a:ea typeface="+mn-ea"/>
              </a:rPr>
              <a:t>在自</a:t>
            </a:r>
            <a:r>
              <a:rPr lang="zh-CN" altLang="en-US" sz="2200" b="1" dirty="0">
                <a:latin typeface="+mn-ea"/>
                <a:ea typeface="+mn-ea"/>
              </a:rPr>
              <a:t>下</a:t>
            </a:r>
            <a:r>
              <a:rPr lang="zh-CN" altLang="en-US" sz="2200" b="1" dirty="0" smtClean="0">
                <a:latin typeface="+mn-ea"/>
                <a:ea typeface="+mn-ea"/>
              </a:rPr>
              <a:t>向上</a:t>
            </a:r>
            <a:r>
              <a:rPr lang="zh-CN" altLang="en-US" sz="2200" b="1" dirty="0">
                <a:latin typeface="+mn-ea"/>
                <a:ea typeface="+mn-ea"/>
              </a:rPr>
              <a:t>的分析中，总是采用最左归约的方式，因此把</a:t>
            </a:r>
            <a:r>
              <a:rPr lang="zh-CN" altLang="en-US" sz="2200" b="1" dirty="0">
                <a:solidFill>
                  <a:schemeClr val="tx2">
                    <a:lumMod val="60000"/>
                    <a:lumOff val="40000"/>
                  </a:schemeClr>
                </a:solidFill>
                <a:latin typeface="+mn-ea"/>
                <a:ea typeface="+mn-ea"/>
              </a:rPr>
              <a:t>最左归约</a:t>
            </a:r>
            <a:r>
              <a:rPr lang="zh-CN" altLang="en-US" sz="2200" b="1" dirty="0">
                <a:latin typeface="+mn-ea"/>
                <a:ea typeface="+mn-ea"/>
              </a:rPr>
              <a:t>称为</a:t>
            </a:r>
            <a:r>
              <a:rPr lang="zh-CN" altLang="en-US" sz="2200" b="1" dirty="0">
                <a:solidFill>
                  <a:srgbClr val="FF0000"/>
                </a:solidFill>
                <a:latin typeface="+mn-ea"/>
                <a:ea typeface="+mn-ea"/>
              </a:rPr>
              <a:t>规范归约</a:t>
            </a:r>
            <a:r>
              <a:rPr lang="zh-CN" altLang="en-US" sz="2200" b="1" dirty="0">
                <a:latin typeface="+mn-ea"/>
                <a:ea typeface="+mn-ea"/>
              </a:rPr>
              <a:t>，而</a:t>
            </a:r>
            <a:r>
              <a:rPr lang="zh-CN" altLang="en-US" sz="2200" b="1" dirty="0">
                <a:solidFill>
                  <a:schemeClr val="tx2">
                    <a:lumMod val="60000"/>
                    <a:lumOff val="40000"/>
                  </a:schemeClr>
                </a:solidFill>
                <a:latin typeface="+mn-ea"/>
                <a:ea typeface="+mn-ea"/>
              </a:rPr>
              <a:t>最右推导</a:t>
            </a:r>
            <a:r>
              <a:rPr lang="zh-CN" altLang="en-US" sz="2200" b="1" dirty="0">
                <a:latin typeface="+mn-ea"/>
                <a:ea typeface="+mn-ea"/>
              </a:rPr>
              <a:t>相应地称为</a:t>
            </a:r>
            <a:r>
              <a:rPr lang="zh-CN" altLang="en-US" sz="2200" b="1" dirty="0">
                <a:solidFill>
                  <a:srgbClr val="FF0000"/>
                </a:solidFill>
                <a:latin typeface="+mn-ea"/>
                <a:ea typeface="+mn-ea"/>
              </a:rPr>
              <a:t>规范推导</a:t>
            </a:r>
            <a:endParaRPr lang="en-US" altLang="zh-CN" sz="2200" b="1" dirty="0">
              <a:latin typeface="+mn-ea"/>
              <a:ea typeface="+mn-ea"/>
              <a:cs typeface="Times New Roman" pitchFamily="18" charset="0"/>
            </a:endParaRPr>
          </a:p>
        </p:txBody>
      </p:sp>
      <p:sp>
        <p:nvSpPr>
          <p:cNvPr id="12" name="矩形 11"/>
          <p:cNvSpPr/>
          <p:nvPr/>
        </p:nvSpPr>
        <p:spPr>
          <a:xfrm>
            <a:off x="1473199" y="4289425"/>
            <a:ext cx="1979612" cy="733425"/>
          </a:xfrm>
          <a:prstGeom prst="rect">
            <a:avLst/>
          </a:prstGeom>
          <a:solidFill>
            <a:schemeClr val="accent2">
              <a:lumMod val="40000"/>
              <a:lumOff val="60000"/>
            </a:schemeClr>
          </a:solidFill>
          <a:ln w="12700">
            <a:solidFill>
              <a:schemeClr val="tx1"/>
            </a:solidFill>
          </a:ln>
        </p:spPr>
        <p:txBody>
          <a:bodyPr>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3333CC"/>
              </a:buClr>
              <a:buSzPct val="60000"/>
              <a:defRP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输入</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eaLnBrk="1" hangingPunct="1">
              <a:spcBef>
                <a:spcPct val="20000"/>
              </a:spcBef>
              <a:buClr>
                <a:srgbClr val="3333CC"/>
              </a:buClr>
              <a:buSzPct val="60000"/>
              <a:defRPr/>
            </a:pPr>
            <a:r>
              <a:rPr lang="en-US" altLang="zh-CN" b="1" dirty="0" err="1" smtClean="0">
                <a:latin typeface="Times New Roman" panose="02020603050405020304" pitchFamily="18" charset="0"/>
                <a:ea typeface="楷体_GB2312"/>
                <a:cs typeface="Times New Roman" panose="02020603050405020304" pitchFamily="18" charset="0"/>
              </a:rPr>
              <a:t>i</a:t>
            </a:r>
            <a:r>
              <a:rPr lang="en-US" altLang="zh-CN" b="1" dirty="0" smtClean="0">
                <a:latin typeface="Times New Roman" panose="02020603050405020304" pitchFamily="18" charset="0"/>
                <a:ea typeface="楷体_GB2312"/>
                <a:cs typeface="Times New Roman" panose="02020603050405020304" pitchFamily="18" charset="0"/>
              </a:rPr>
              <a:t> + ( </a:t>
            </a:r>
            <a:r>
              <a:rPr lang="en-US" altLang="zh-CN" b="1" dirty="0" err="1" smtClean="0">
                <a:latin typeface="Times New Roman" panose="02020603050405020304" pitchFamily="18" charset="0"/>
                <a:ea typeface="楷体_GB2312"/>
                <a:cs typeface="Times New Roman" panose="02020603050405020304" pitchFamily="18" charset="0"/>
              </a:rPr>
              <a:t>i</a:t>
            </a:r>
            <a:r>
              <a:rPr lang="en-US" altLang="zh-CN" b="1" dirty="0" smtClean="0">
                <a:latin typeface="Times New Roman" panose="02020603050405020304" pitchFamily="18" charset="0"/>
                <a:ea typeface="楷体_GB2312"/>
                <a:cs typeface="Times New Roman" panose="02020603050405020304" pitchFamily="18" charset="0"/>
              </a:rPr>
              <a:t> +  </a:t>
            </a:r>
            <a:r>
              <a:rPr lang="en-US" altLang="zh-CN" b="1" dirty="0" err="1" smtClean="0">
                <a:latin typeface="Times New Roman" panose="02020603050405020304" pitchFamily="18" charset="0"/>
                <a:ea typeface="楷体_GB2312"/>
                <a:cs typeface="Times New Roman" panose="02020603050405020304" pitchFamily="18" charset="0"/>
              </a:rPr>
              <a:t>i</a:t>
            </a:r>
            <a:r>
              <a:rPr lang="en-US" altLang="zh-CN" b="1" dirty="0" smtClean="0">
                <a:latin typeface="Times New Roman" panose="02020603050405020304" pitchFamily="18" charset="0"/>
                <a:ea typeface="楷体_GB2312"/>
                <a:cs typeface="Times New Roman" panose="02020603050405020304" pitchFamily="18" charset="0"/>
              </a:rPr>
              <a:t> )</a:t>
            </a:r>
            <a:endParaRPr lang="zh-CN" altLang="en-US" sz="1400" b="1" dirty="0"/>
          </a:p>
        </p:txBody>
      </p:sp>
      <p:sp>
        <p:nvSpPr>
          <p:cNvPr id="13" name="Rectangle 3"/>
          <p:cNvSpPr txBox="1">
            <a:spLocks noChangeArrowheads="1"/>
          </p:cNvSpPr>
          <p:nvPr/>
        </p:nvSpPr>
        <p:spPr bwMode="auto">
          <a:xfrm>
            <a:off x="1473199" y="2525712"/>
            <a:ext cx="1979612" cy="1763713"/>
          </a:xfrm>
          <a:prstGeom prst="rect">
            <a:avLst/>
          </a:prstGeom>
          <a:solidFill>
            <a:schemeClr val="accent5">
              <a:lumMod val="60000"/>
              <a:lumOff val="40000"/>
            </a:schemeClr>
          </a:solidFill>
          <a:ln w="12700">
            <a:solidFill>
              <a:schemeClr val="tx1"/>
            </a:solidFill>
            <a:miter lim="800000"/>
            <a:headEnd/>
            <a:tailEnd/>
          </a:ln>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a:lnSpc>
                <a:spcPts val="2400"/>
              </a:lnSpc>
              <a:spcBef>
                <a:spcPct val="20000"/>
              </a:spcBef>
              <a:buClr>
                <a:schemeClr val="folHlink"/>
              </a:buClr>
              <a:buSzPct val="60000"/>
              <a:defRPr/>
            </a:pP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文法</a:t>
            </a:r>
            <a:endParaRPr lang="en-US" altLang="zh-CN" b="1" dirty="0" smtClean="0">
              <a:latin typeface="Times New Roman" panose="02020603050405020304" pitchFamily="18" charset="0"/>
              <a:ea typeface="楷体" panose="02010609060101010101" pitchFamily="49" charset="-122"/>
              <a:cs typeface="Times New Roman" panose="02020603050405020304" pitchFamily="18" charset="0"/>
            </a:endParaRPr>
          </a:p>
          <a:p>
            <a:pPr algn="just">
              <a:lnSpc>
                <a:spcPts val="2400"/>
              </a:lnSpc>
              <a:spcBef>
                <a:spcPct val="20000"/>
              </a:spcBef>
              <a:buClr>
                <a:schemeClr val="folHlink"/>
              </a:buClr>
              <a:buSzPct val="60000"/>
              <a:defRPr/>
            </a:pPr>
            <a:r>
              <a:rPr lang="en-US" altLang="zh-CN" b="1" dirty="0" smtClean="0">
                <a:latin typeface="Times New Roman" panose="02020603050405020304" pitchFamily="18" charset="0"/>
                <a:ea typeface="Simsun" panose="02010600030101010101" pitchFamily="2" charset="-122"/>
                <a:cs typeface="Times New Roman" panose="02020603050405020304" pitchFamily="18" charset="0"/>
              </a:rPr>
              <a:t>① </a:t>
            </a:r>
            <a:r>
              <a:rPr lang="en-US" altLang="zh-CN" b="1" i="1" dirty="0" smtClean="0">
                <a:latin typeface="Times New Roman" panose="02020603050405020304" pitchFamily="18" charset="0"/>
                <a:ea typeface="楷体" panose="02010609060101010101" pitchFamily="49" charset="-122"/>
                <a:cs typeface="Times New Roman" panose="02020603050405020304" pitchFamily="18" charset="0"/>
              </a:rPr>
              <a:t>E → E + E </a:t>
            </a:r>
          </a:p>
          <a:p>
            <a:pPr algn="just">
              <a:lnSpc>
                <a:spcPts val="2400"/>
              </a:lnSpc>
              <a:spcBef>
                <a:spcPct val="20000"/>
              </a:spcBef>
              <a:buClr>
                <a:schemeClr val="folHlink"/>
              </a:buClr>
              <a:buSzPct val="60000"/>
              <a:defRPr/>
            </a:pPr>
            <a:r>
              <a:rPr lang="en-US" altLang="zh-CN" b="1" dirty="0" smtClean="0">
                <a:latin typeface="Times New Roman" panose="02020603050405020304" pitchFamily="18" charset="0"/>
                <a:ea typeface="Simsun" panose="02010600030101010101" pitchFamily="2" charset="-122"/>
                <a:cs typeface="Times New Roman" panose="02020603050405020304" pitchFamily="18" charset="0"/>
              </a:rPr>
              <a:t>②</a:t>
            </a:r>
            <a:r>
              <a:rPr lang="en-US" altLang="zh-CN" b="1" i="1" dirty="0" smtClean="0">
                <a:latin typeface="Times New Roman" panose="02020603050405020304" pitchFamily="18" charset="0"/>
                <a:ea typeface="Simsun" panose="02010600030101010101" pitchFamily="2" charset="-122"/>
                <a:cs typeface="Times New Roman" panose="02020603050405020304" pitchFamily="18" charset="0"/>
              </a:rPr>
              <a:t> </a:t>
            </a:r>
            <a:r>
              <a:rPr lang="en-US" altLang="zh-CN" b="1" i="1" dirty="0" smtClean="0">
                <a:latin typeface="Times New Roman" panose="02020603050405020304" pitchFamily="18" charset="0"/>
                <a:ea typeface="楷体" panose="02010609060101010101" pitchFamily="49" charset="-122"/>
                <a:cs typeface="Times New Roman" panose="02020603050405020304" pitchFamily="18" charset="0"/>
              </a:rPr>
              <a:t>E → E * E      </a:t>
            </a:r>
          </a:p>
          <a:p>
            <a:pPr algn="just">
              <a:lnSpc>
                <a:spcPts val="2400"/>
              </a:lnSpc>
              <a:spcBef>
                <a:spcPct val="20000"/>
              </a:spcBef>
              <a:buClr>
                <a:schemeClr val="folHlink"/>
              </a:buClr>
              <a:buSzPct val="60000"/>
              <a:defRPr/>
            </a:pPr>
            <a:r>
              <a:rPr lang="en-US" altLang="zh-CN" b="1" dirty="0" smtClean="0">
                <a:latin typeface="Times New Roman" panose="02020603050405020304" pitchFamily="18" charset="0"/>
                <a:cs typeface="Times New Roman" panose="02020603050405020304" pitchFamily="18" charset="0"/>
              </a:rPr>
              <a:t>③</a:t>
            </a:r>
            <a:r>
              <a:rPr lang="en-US" altLang="zh-CN" b="1" i="1" dirty="0" smtClean="0">
                <a:latin typeface="Times New Roman" panose="02020603050405020304" pitchFamily="18" charset="0"/>
                <a:ea typeface="楷体" panose="02010609060101010101" pitchFamily="49" charset="-122"/>
              </a:rPr>
              <a:t> E → </a:t>
            </a:r>
            <a:r>
              <a:rPr lang="en-US" altLang="zh-CN" b="1" dirty="0" smtClean="0">
                <a:latin typeface="Times New Roman" panose="02020603050405020304" pitchFamily="18" charset="0"/>
                <a:ea typeface="楷体" panose="02010609060101010101" pitchFamily="49" charset="-122"/>
              </a:rPr>
              <a:t>( </a:t>
            </a:r>
            <a:r>
              <a:rPr lang="en-US" altLang="zh-CN" b="1" i="1" dirty="0" smtClean="0">
                <a:latin typeface="Times New Roman" panose="02020603050405020304" pitchFamily="18" charset="0"/>
                <a:ea typeface="楷体" panose="02010609060101010101" pitchFamily="49" charset="-122"/>
              </a:rPr>
              <a:t>E </a:t>
            </a:r>
            <a:r>
              <a:rPr lang="en-US" altLang="zh-CN" b="1" dirty="0" smtClean="0">
                <a:latin typeface="Times New Roman" panose="02020603050405020304" pitchFamily="18" charset="0"/>
                <a:ea typeface="楷体" panose="02010609060101010101" pitchFamily="49" charset="-122"/>
              </a:rPr>
              <a:t>)</a:t>
            </a:r>
          </a:p>
          <a:p>
            <a:pPr algn="just">
              <a:lnSpc>
                <a:spcPts val="2400"/>
              </a:lnSpc>
              <a:spcBef>
                <a:spcPct val="20000"/>
              </a:spcBef>
              <a:buClr>
                <a:schemeClr val="folHlink"/>
              </a:buClr>
              <a:buSzPct val="60000"/>
              <a:defRPr/>
            </a:pPr>
            <a:r>
              <a:rPr lang="en-US" altLang="zh-CN" b="1" dirty="0" smtClean="0">
                <a:latin typeface="Times New Roman" panose="02020603050405020304" pitchFamily="18" charset="0"/>
                <a:cs typeface="Times New Roman" panose="02020603050405020304" pitchFamily="18" charset="0"/>
              </a:rPr>
              <a:t>④ </a:t>
            </a:r>
            <a:r>
              <a:rPr lang="en-US" altLang="zh-CN" b="1" i="1" dirty="0" smtClean="0">
                <a:latin typeface="Times New Roman" panose="02020603050405020304" pitchFamily="18" charset="0"/>
                <a:ea typeface="楷体" panose="02010609060101010101" pitchFamily="49" charset="-122"/>
              </a:rPr>
              <a:t>E → </a:t>
            </a:r>
            <a:r>
              <a:rPr lang="en-US" altLang="zh-CN" b="1" dirty="0" err="1" smtClean="0">
                <a:latin typeface="Times New Roman" panose="02020603050405020304" pitchFamily="18" charset="0"/>
                <a:ea typeface="楷体" panose="02010609060101010101" pitchFamily="49" charset="-122"/>
              </a:rPr>
              <a:t>i</a:t>
            </a:r>
            <a:endParaRPr lang="en-US" altLang="zh-CN" b="1" dirty="0" smtClean="0">
              <a:latin typeface="Times New Roman" panose="02020603050405020304" pitchFamily="18" charset="0"/>
              <a:ea typeface="楷体" panose="02010609060101010101" pitchFamily="49" charset="-122"/>
            </a:endParaRPr>
          </a:p>
        </p:txBody>
      </p:sp>
      <p:sp>
        <p:nvSpPr>
          <p:cNvPr id="16" name="矩形 15"/>
          <p:cNvSpPr/>
          <p:nvPr/>
        </p:nvSpPr>
        <p:spPr>
          <a:xfrm>
            <a:off x="4102099" y="2425699"/>
            <a:ext cx="2366962" cy="2616200"/>
          </a:xfrm>
          <a:prstGeom prst="rect">
            <a:avLst/>
          </a:prstGeom>
          <a:noFill/>
          <a:ln w="12700">
            <a:noFill/>
          </a:ln>
        </p:spPr>
        <p:txBody>
          <a:bodyPr>
            <a:spAutoFit/>
          </a:bodyPr>
          <a:lstStyle/>
          <a:p>
            <a:pPr marL="190500" lvl="1" indent="-285750" algn="l">
              <a:spcBef>
                <a:spcPct val="20000"/>
              </a:spcBef>
              <a:buClr>
                <a:srgbClr val="3333CC"/>
              </a:buClr>
              <a:buSzPct val="75000"/>
              <a:defRPr/>
            </a:pPr>
            <a:r>
              <a:rPr lang="zh-CN" altLang="en-US" sz="2000" b="1" dirty="0">
                <a:latin typeface="楷体" pitchFamily="49" charset="-122"/>
                <a:ea typeface="楷体" pitchFamily="49" charset="-122"/>
              </a:rPr>
              <a:t>推导过程</a:t>
            </a:r>
            <a:endParaRPr lang="en-US" altLang="zh-CN" sz="2000" b="1" dirty="0">
              <a:latin typeface="楷体" pitchFamily="49" charset="-122"/>
              <a:ea typeface="楷体" pitchFamily="49" charset="-122"/>
            </a:endParaRPr>
          </a:p>
          <a:p>
            <a:pPr marL="190500" lvl="1" indent="-285750" algn="l">
              <a:spcBef>
                <a:spcPct val="20000"/>
              </a:spcBef>
              <a:buClr>
                <a:srgbClr val="3333CC"/>
              </a:buClr>
              <a:buSzPct val="75000"/>
              <a:defRPr/>
            </a:pPr>
            <a:r>
              <a:rPr kumimoji="1" lang="en-US" altLang="zh-CN" sz="2000" b="1" i="1" kern="0" dirty="0">
                <a:solidFill>
                  <a:srgbClr val="FF0000"/>
                </a:solidFill>
                <a:latin typeface="Times New Roman" pitchFamily="18" charset="0"/>
                <a:cs typeface="Times New Roman" pitchFamily="18" charset="0"/>
              </a:rPr>
              <a:t>E</a:t>
            </a:r>
            <a:r>
              <a:rPr kumimoji="1" lang="en-US" altLang="zh-CN" sz="2000" b="1" kern="0" dirty="0">
                <a:solidFill>
                  <a:srgbClr val="FF0000"/>
                </a:solidFill>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sym typeface="Symbol" pitchFamily="18" charset="2"/>
              </a:rPr>
              <a:t></a:t>
            </a:r>
            <a:r>
              <a:rPr kumimoji="1" lang="en-US" altLang="zh-CN" sz="2000" b="1" i="1" baseline="-25000" dirty="0" err="1">
                <a:latin typeface="Times New Roman" pitchFamily="18" charset="0"/>
              </a:rPr>
              <a:t>rm</a:t>
            </a:r>
            <a:r>
              <a:rPr kumimoji="1" lang="en-US" altLang="zh-CN" sz="2000" b="1" kern="0" dirty="0">
                <a:latin typeface="Times New Roman" pitchFamily="18" charset="0"/>
                <a:cs typeface="Times New Roman" pitchFamily="18" charset="0"/>
              </a:rPr>
              <a:t> </a:t>
            </a:r>
            <a:r>
              <a:rPr kumimoji="1" lang="en-US" altLang="zh-CN" sz="2000" b="1" i="1" kern="0" dirty="0">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 </a:t>
            </a:r>
            <a:r>
              <a:rPr kumimoji="1" lang="en-US" altLang="zh-CN" sz="2000" b="1" i="1" kern="0" dirty="0">
                <a:solidFill>
                  <a:srgbClr val="FF0000"/>
                </a:solidFill>
                <a:latin typeface="Times New Roman" pitchFamily="18" charset="0"/>
                <a:cs typeface="Times New Roman" pitchFamily="18" charset="0"/>
              </a:rPr>
              <a:t>E</a:t>
            </a:r>
            <a:r>
              <a:rPr kumimoji="1" lang="en-US" altLang="zh-CN" sz="2000" b="1" kern="0" dirty="0">
                <a:latin typeface="Times New Roman" pitchFamily="18" charset="0"/>
                <a:cs typeface="Times New Roman" pitchFamily="18" charset="0"/>
              </a:rPr>
              <a:t> </a:t>
            </a:r>
          </a:p>
          <a:p>
            <a:pPr marL="190500" lvl="1" indent="-285750" algn="l">
              <a:spcBef>
                <a:spcPct val="20000"/>
              </a:spcBef>
              <a:buClr>
                <a:srgbClr val="3333CC"/>
              </a:buClr>
              <a:buSzPct val="75000"/>
              <a:defRPr/>
            </a:pPr>
            <a:r>
              <a:rPr kumimoji="1" lang="en-US" altLang="zh-CN" sz="2000" b="1" kern="0" dirty="0">
                <a:latin typeface="Times New Roman" pitchFamily="18" charset="0"/>
                <a:cs typeface="Times New Roman" pitchFamily="18" charset="0"/>
                <a:sym typeface="Symbol" pitchFamily="18" charset="2"/>
              </a:rPr>
              <a:t>   </a:t>
            </a:r>
            <a:r>
              <a:rPr kumimoji="1" lang="en-US" altLang="zh-CN" sz="2000" b="1" i="1" baseline="-25000" dirty="0" err="1">
                <a:latin typeface="Times New Roman" pitchFamily="18" charset="0"/>
              </a:rPr>
              <a:t>rm</a:t>
            </a:r>
            <a:r>
              <a:rPr kumimoji="1" lang="en-US" altLang="zh-CN" sz="2000" b="1" kern="0" dirty="0">
                <a:latin typeface="Times New Roman" pitchFamily="18" charset="0"/>
                <a:cs typeface="Times New Roman" pitchFamily="18" charset="0"/>
              </a:rPr>
              <a:t> </a:t>
            </a:r>
            <a:r>
              <a:rPr kumimoji="1" lang="en-US" altLang="zh-CN" sz="2000" b="1" i="1" kern="0" dirty="0">
                <a:latin typeface="Times New Roman" pitchFamily="18" charset="0"/>
                <a:cs typeface="Times New Roman" pitchFamily="18" charset="0"/>
              </a:rPr>
              <a:t>E</a:t>
            </a:r>
            <a:r>
              <a:rPr kumimoji="1" lang="en-US" altLang="zh-CN" sz="2000" b="1" kern="0" dirty="0">
                <a:latin typeface="Times New Roman" pitchFamily="18" charset="0"/>
                <a:cs typeface="Times New Roman" pitchFamily="18" charset="0"/>
              </a:rPr>
              <a:t> + (</a:t>
            </a:r>
            <a:r>
              <a:rPr kumimoji="1" lang="en-US" altLang="zh-CN" sz="2000" b="1" kern="0" dirty="0">
                <a:solidFill>
                  <a:srgbClr val="FF0000"/>
                </a:solidFill>
                <a:latin typeface="Times New Roman" pitchFamily="18" charset="0"/>
                <a:cs typeface="Times New Roman" pitchFamily="18" charset="0"/>
              </a:rPr>
              <a:t> </a:t>
            </a:r>
            <a:r>
              <a:rPr kumimoji="1" lang="en-US" altLang="zh-CN" sz="2000" b="1" i="1" kern="0" dirty="0">
                <a:solidFill>
                  <a:srgbClr val="FF0000"/>
                </a:solidFill>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 </a:t>
            </a:r>
          </a:p>
          <a:p>
            <a:pPr marL="190500" lvl="1" indent="-285750" algn="l">
              <a:spcBef>
                <a:spcPct val="20000"/>
              </a:spcBef>
              <a:buClr>
                <a:srgbClr val="3333CC"/>
              </a:buClr>
              <a:buSzPct val="75000"/>
              <a:defRPr/>
            </a:pPr>
            <a:r>
              <a:rPr kumimoji="1" lang="en-US" altLang="zh-CN" sz="2000" b="1" kern="0" dirty="0">
                <a:latin typeface="Times New Roman" pitchFamily="18" charset="0"/>
                <a:ea typeface="楷体_GB2312" pitchFamily="49" charset="-122"/>
                <a:cs typeface="Times New Roman" pitchFamily="18" charset="0"/>
                <a:sym typeface="Symbol" pitchFamily="18" charset="2"/>
              </a:rPr>
              <a:t>   </a:t>
            </a:r>
            <a:r>
              <a:rPr kumimoji="1" lang="en-US" altLang="zh-CN" sz="2000" b="1" kern="0" dirty="0">
                <a:latin typeface="Times New Roman" pitchFamily="18" charset="0"/>
                <a:cs typeface="Times New Roman" pitchFamily="18" charset="0"/>
                <a:sym typeface="Symbol" pitchFamily="18" charset="2"/>
              </a:rPr>
              <a:t></a:t>
            </a:r>
            <a:r>
              <a:rPr kumimoji="1" lang="en-US" altLang="zh-CN" sz="2000" b="1" i="1" baseline="-25000" dirty="0" err="1">
                <a:latin typeface="Times New Roman" pitchFamily="18" charset="0"/>
              </a:rPr>
              <a:t>rm</a:t>
            </a:r>
            <a:r>
              <a:rPr kumimoji="1" lang="en-US" altLang="zh-CN" sz="2000" b="1" kern="0" dirty="0">
                <a:latin typeface="Times New Roman" pitchFamily="18" charset="0"/>
                <a:cs typeface="Times New Roman" pitchFamily="18" charset="0"/>
              </a:rPr>
              <a:t> </a:t>
            </a:r>
            <a:r>
              <a:rPr kumimoji="1" lang="en-US" altLang="zh-CN" sz="2000" b="1" i="1" kern="0" dirty="0">
                <a:latin typeface="Times New Roman" pitchFamily="18" charset="0"/>
                <a:cs typeface="Times New Roman" pitchFamily="18" charset="0"/>
              </a:rPr>
              <a:t>E</a:t>
            </a:r>
            <a:r>
              <a:rPr kumimoji="1" lang="en-US" altLang="zh-CN" sz="2000" b="1" kern="0" dirty="0">
                <a:latin typeface="Times New Roman" pitchFamily="18" charset="0"/>
                <a:cs typeface="Times New Roman" pitchFamily="18" charset="0"/>
              </a:rPr>
              <a:t> + (</a:t>
            </a:r>
            <a:r>
              <a:rPr kumimoji="1" lang="en-US" altLang="zh-CN" sz="2000" b="1" kern="0" dirty="0">
                <a:solidFill>
                  <a:srgbClr val="FF0000"/>
                </a:solidFill>
                <a:latin typeface="Times New Roman" pitchFamily="18" charset="0"/>
                <a:cs typeface="Times New Roman" pitchFamily="18" charset="0"/>
              </a:rPr>
              <a:t> </a:t>
            </a:r>
            <a:r>
              <a:rPr kumimoji="1" lang="en-US" altLang="zh-CN" sz="2000" b="1" i="1" kern="0" dirty="0">
                <a:latin typeface="Times New Roman" pitchFamily="18" charset="0"/>
                <a:cs typeface="Times New Roman" pitchFamily="18" charset="0"/>
              </a:rPr>
              <a:t>E</a:t>
            </a:r>
            <a:r>
              <a:rPr kumimoji="1" lang="en-US" altLang="zh-CN" sz="2000" b="1" kern="0" dirty="0">
                <a:latin typeface="Times New Roman" pitchFamily="18" charset="0"/>
                <a:cs typeface="Times New Roman" pitchFamily="18" charset="0"/>
              </a:rPr>
              <a:t> + </a:t>
            </a:r>
            <a:r>
              <a:rPr kumimoji="1" lang="en-US" altLang="zh-CN" sz="2000" b="1" i="1" kern="0" dirty="0">
                <a:solidFill>
                  <a:srgbClr val="FF0000"/>
                </a:solidFill>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 </a:t>
            </a:r>
          </a:p>
          <a:p>
            <a:pPr marL="190500" lvl="1" indent="-285750" algn="l">
              <a:spcBef>
                <a:spcPct val="20000"/>
              </a:spcBef>
              <a:buClr>
                <a:srgbClr val="3333CC"/>
              </a:buClr>
              <a:buSzPct val="75000"/>
              <a:defRPr/>
            </a:pPr>
            <a:r>
              <a:rPr kumimoji="1" lang="en-US" altLang="zh-CN" sz="2000" b="1" kern="0" dirty="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sym typeface="Symbol" pitchFamily="18" charset="2"/>
              </a:rPr>
              <a:t></a:t>
            </a:r>
            <a:r>
              <a:rPr kumimoji="1" lang="en-US" altLang="zh-CN" sz="2000" b="1" i="1" baseline="-25000" dirty="0" err="1">
                <a:latin typeface="Times New Roman" pitchFamily="18" charset="0"/>
              </a:rPr>
              <a:t>rm</a:t>
            </a:r>
            <a:r>
              <a:rPr kumimoji="1" lang="en-US" altLang="zh-CN" sz="2000" b="1" kern="0" dirty="0">
                <a:latin typeface="Times New Roman" pitchFamily="18" charset="0"/>
                <a:cs typeface="Times New Roman" pitchFamily="18" charset="0"/>
              </a:rPr>
              <a:t> </a:t>
            </a:r>
            <a:r>
              <a:rPr kumimoji="1" lang="en-US" altLang="zh-CN" sz="2000" b="1" i="1" kern="0" dirty="0">
                <a:latin typeface="Times New Roman" pitchFamily="18" charset="0"/>
                <a:cs typeface="Times New Roman" pitchFamily="18" charset="0"/>
              </a:rPr>
              <a:t>E</a:t>
            </a:r>
            <a:r>
              <a:rPr kumimoji="1" lang="en-US" altLang="zh-CN" sz="2000" b="1" kern="0" dirty="0">
                <a:latin typeface="Times New Roman" pitchFamily="18" charset="0"/>
                <a:cs typeface="Times New Roman" pitchFamily="18" charset="0"/>
              </a:rPr>
              <a:t> + (</a:t>
            </a:r>
            <a:r>
              <a:rPr kumimoji="1" lang="en-US" altLang="zh-CN" sz="2000" b="1" kern="0" dirty="0">
                <a:solidFill>
                  <a:srgbClr val="FF0000"/>
                </a:solidFill>
                <a:latin typeface="Times New Roman" pitchFamily="18" charset="0"/>
                <a:cs typeface="Times New Roman" pitchFamily="18" charset="0"/>
              </a:rPr>
              <a:t> </a:t>
            </a:r>
            <a:r>
              <a:rPr kumimoji="1" lang="en-US" altLang="zh-CN" sz="2000" b="1" i="1" kern="0" dirty="0">
                <a:solidFill>
                  <a:srgbClr val="FF0000"/>
                </a:solidFill>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 </a:t>
            </a:r>
            <a:r>
              <a:rPr kumimoji="1" lang="en-US" altLang="zh-CN" sz="2000" b="1" kern="0" dirty="0" err="1" smtClean="0">
                <a:latin typeface="Times New Roman" pitchFamily="18" charset="0"/>
                <a:cs typeface="Times New Roman" pitchFamily="18" charset="0"/>
              </a:rPr>
              <a:t>i</a:t>
            </a:r>
            <a:r>
              <a:rPr kumimoji="1" lang="en-US" altLang="zh-CN" sz="2000" b="1" i="1" kern="0" dirty="0" smtClean="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rPr>
              <a:t>) </a:t>
            </a:r>
          </a:p>
          <a:p>
            <a:pPr marL="190500" lvl="1" indent="-285750" algn="l">
              <a:spcBef>
                <a:spcPct val="20000"/>
              </a:spcBef>
              <a:buClr>
                <a:srgbClr val="3333CC"/>
              </a:buClr>
              <a:buSzPct val="75000"/>
              <a:defRPr/>
            </a:pPr>
            <a:r>
              <a:rPr kumimoji="1" lang="en-US" altLang="zh-CN" sz="2000" b="1" kern="0" dirty="0">
                <a:latin typeface="Times New Roman" pitchFamily="18" charset="0"/>
                <a:cs typeface="Times New Roman" pitchFamily="18" charset="0"/>
                <a:sym typeface="Symbol" pitchFamily="18" charset="2"/>
              </a:rPr>
              <a:t>   </a:t>
            </a:r>
            <a:r>
              <a:rPr kumimoji="1" lang="en-US" altLang="zh-CN" sz="2000" b="1" i="1" baseline="-25000" dirty="0" err="1">
                <a:latin typeface="Times New Roman" pitchFamily="18" charset="0"/>
              </a:rPr>
              <a:t>rm</a:t>
            </a:r>
            <a:r>
              <a:rPr kumimoji="1" lang="en-US" altLang="zh-CN" sz="2000" b="1" kern="0" dirty="0">
                <a:latin typeface="Times New Roman" pitchFamily="18" charset="0"/>
                <a:cs typeface="Times New Roman" pitchFamily="18" charset="0"/>
              </a:rPr>
              <a:t> </a:t>
            </a:r>
            <a:r>
              <a:rPr kumimoji="1" lang="en-US" altLang="zh-CN" sz="2000" b="1" i="1" kern="0" dirty="0">
                <a:solidFill>
                  <a:srgbClr val="FF0000"/>
                </a:solidFill>
                <a:latin typeface="Times New Roman" pitchFamily="18" charset="0"/>
                <a:cs typeface="Times New Roman" pitchFamily="18" charset="0"/>
              </a:rPr>
              <a:t>E </a:t>
            </a:r>
            <a:r>
              <a:rPr kumimoji="1" lang="en-US" altLang="zh-CN" sz="2000" b="1" kern="0" dirty="0">
                <a:latin typeface="Times New Roman" pitchFamily="18" charset="0"/>
                <a:cs typeface="Times New Roman" pitchFamily="18" charset="0"/>
              </a:rPr>
              <a:t>+ ( </a:t>
            </a:r>
            <a:r>
              <a:rPr kumimoji="1" lang="en-US" altLang="zh-CN" sz="2000" b="1" kern="0" dirty="0" err="1" smtClean="0">
                <a:latin typeface="Times New Roman" pitchFamily="18" charset="0"/>
                <a:cs typeface="Times New Roman" pitchFamily="18" charset="0"/>
              </a:rPr>
              <a:t>i</a:t>
            </a:r>
            <a:r>
              <a:rPr kumimoji="1" lang="en-US" altLang="zh-CN" sz="2000" b="1" kern="0" dirty="0" smtClean="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rPr>
              <a:t>+ </a:t>
            </a:r>
            <a:r>
              <a:rPr kumimoji="1" lang="en-US" altLang="zh-CN" sz="2000" b="1" kern="0" dirty="0" err="1" smtClean="0">
                <a:latin typeface="Times New Roman" pitchFamily="18" charset="0"/>
                <a:cs typeface="Times New Roman" pitchFamily="18" charset="0"/>
              </a:rPr>
              <a:t>i</a:t>
            </a:r>
            <a:r>
              <a:rPr kumimoji="1" lang="en-US" altLang="zh-CN" sz="2000" b="1" i="1" kern="0" dirty="0" smtClean="0">
                <a:solidFill>
                  <a:srgbClr val="FF0000"/>
                </a:solidFill>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rPr>
              <a:t>)</a:t>
            </a:r>
          </a:p>
          <a:p>
            <a:pPr marL="190500" lvl="1" indent="-285750" algn="l">
              <a:spcBef>
                <a:spcPct val="20000"/>
              </a:spcBef>
              <a:buClr>
                <a:srgbClr val="3333CC"/>
              </a:buClr>
              <a:buSzPct val="75000"/>
              <a:defRPr/>
            </a:pPr>
            <a:r>
              <a:rPr kumimoji="1" lang="en-US" altLang="zh-CN" sz="2000" b="1" kern="0" dirty="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sym typeface="Symbol" pitchFamily="18" charset="2"/>
              </a:rPr>
              <a:t></a:t>
            </a:r>
            <a:r>
              <a:rPr kumimoji="1" lang="en-US" altLang="zh-CN" sz="2000" b="1" i="1" baseline="-25000" dirty="0" err="1">
                <a:latin typeface="Times New Roman" pitchFamily="18" charset="0"/>
              </a:rPr>
              <a:t>rm</a:t>
            </a:r>
            <a:r>
              <a:rPr kumimoji="1" lang="en-US" altLang="zh-CN" sz="2000" b="1" kern="0" dirty="0">
                <a:latin typeface="Times New Roman" pitchFamily="18" charset="0"/>
                <a:cs typeface="Times New Roman" pitchFamily="18" charset="0"/>
              </a:rPr>
              <a:t> </a:t>
            </a:r>
            <a:r>
              <a:rPr kumimoji="1" lang="en-US" altLang="zh-CN" sz="2000" b="1" kern="0" dirty="0" err="1" smtClean="0">
                <a:latin typeface="Times New Roman" pitchFamily="18" charset="0"/>
                <a:cs typeface="Times New Roman" pitchFamily="18" charset="0"/>
              </a:rPr>
              <a:t>i</a:t>
            </a:r>
            <a:r>
              <a:rPr kumimoji="1" lang="en-US" altLang="zh-CN" sz="2000" b="1" kern="0" dirty="0" smtClean="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rPr>
              <a:t>+ ( </a:t>
            </a:r>
            <a:r>
              <a:rPr kumimoji="1" lang="en-US" altLang="zh-CN" sz="2000" b="1" kern="0" dirty="0" err="1" smtClean="0">
                <a:latin typeface="Times New Roman" pitchFamily="18" charset="0"/>
                <a:cs typeface="Times New Roman" pitchFamily="18" charset="0"/>
              </a:rPr>
              <a:t>i</a:t>
            </a:r>
            <a:r>
              <a:rPr kumimoji="1" lang="en-US" altLang="zh-CN" sz="2000" b="1" kern="0" dirty="0" smtClean="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rPr>
              <a:t>+ </a:t>
            </a:r>
            <a:r>
              <a:rPr kumimoji="1" lang="en-US" altLang="zh-CN" sz="2000" b="1" kern="0" dirty="0" err="1" smtClean="0">
                <a:latin typeface="Times New Roman" pitchFamily="18" charset="0"/>
                <a:cs typeface="Times New Roman" pitchFamily="18" charset="0"/>
              </a:rPr>
              <a:t>i</a:t>
            </a:r>
            <a:r>
              <a:rPr kumimoji="1" lang="en-US" altLang="zh-CN" sz="2000" b="1" kern="0" dirty="0" smtClean="0">
                <a:latin typeface="Times New Roman" pitchFamily="18" charset="0"/>
                <a:cs typeface="Times New Roman" pitchFamily="18" charset="0"/>
              </a:rPr>
              <a:t> </a:t>
            </a:r>
            <a:r>
              <a:rPr kumimoji="1" lang="en-US" altLang="zh-CN" sz="2000" b="1" kern="0" dirty="0">
                <a:latin typeface="Times New Roman" pitchFamily="18" charset="0"/>
                <a:cs typeface="Times New Roman" pitchFamily="18" charset="0"/>
              </a:rPr>
              <a:t>)</a:t>
            </a:r>
          </a:p>
        </p:txBody>
      </p:sp>
      <p:sp>
        <p:nvSpPr>
          <p:cNvPr id="15" name="矩形 1"/>
          <p:cNvSpPr>
            <a:spLocks noChangeArrowheads="1"/>
          </p:cNvSpPr>
          <p:nvPr/>
        </p:nvSpPr>
        <p:spPr bwMode="auto">
          <a:xfrm>
            <a:off x="6541499" y="3225799"/>
            <a:ext cx="417102" cy="1615827"/>
          </a:xfrm>
          <a:prstGeom prst="rect">
            <a:avLst/>
          </a:prstGeom>
          <a:noFill/>
          <a:ln>
            <a:noFill/>
          </a:ln>
          <a:extLst/>
        </p:spPr>
        <p:txBody>
          <a:bodyPr wrap="none">
            <a:spAutoFit/>
          </a:bodyP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algn="ctr" eaLnBrk="1" hangingPunct="1">
              <a:defRPr/>
            </a:pPr>
            <a:r>
              <a:rPr lang="zh-CN" altLang="en-US" b="1" dirty="0" smtClean="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最</a:t>
            </a:r>
            <a:endParaRPr lang="en-US" altLang="zh-CN" b="1" dirty="0" smtClean="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左</a:t>
            </a:r>
            <a:endParaRPr lang="en-US" altLang="zh-CN" b="1" dirty="0" smtClean="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a:p>
            <a:pPr algn="ctr" eaLnBrk="1" hangingPunct="1">
              <a:defRPr/>
            </a:pPr>
            <a:r>
              <a:rPr lang="zh-CN" altLang="en-US" b="1" dirty="0" smtClean="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归</a:t>
            </a:r>
            <a:endParaRPr lang="en-US" altLang="zh-CN" b="1" dirty="0" smtClean="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a:p>
            <a:pPr algn="ctr" eaLnBrk="1" hangingPunct="1">
              <a:defRPr/>
            </a:pPr>
            <a:r>
              <a:rPr lang="zh-CN" altLang="en-US" b="1" dirty="0" smtClean="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约</a:t>
            </a:r>
            <a:endParaRPr lang="en-US" altLang="zh-CN" b="1" dirty="0" smtClean="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7" name="AutoShape 6"/>
          <p:cNvSpPr>
            <a:spLocks noChangeArrowheads="1"/>
          </p:cNvSpPr>
          <p:nvPr/>
        </p:nvSpPr>
        <p:spPr bwMode="auto">
          <a:xfrm>
            <a:off x="4029075" y="2895599"/>
            <a:ext cx="141287" cy="1860550"/>
          </a:xfrm>
          <a:prstGeom prst="downArrow">
            <a:avLst>
              <a:gd name="adj1" fmla="val 50000"/>
              <a:gd name="adj2" fmla="val 240466"/>
            </a:avLst>
          </a:prstGeom>
          <a:solidFill>
            <a:schemeClr val="accent2">
              <a:lumMod val="40000"/>
              <a:lumOff val="60000"/>
            </a:schemeClr>
          </a:solidFill>
          <a:ln w="12700">
            <a:solidFill>
              <a:schemeClr val="tx1"/>
            </a:solidFill>
            <a:miter lim="800000"/>
            <a:headEnd/>
            <a:tailEnd/>
          </a:ln>
        </p:spPr>
        <p:txBody>
          <a:bodyPr vert="eaVert" wrap="none" anchor="ct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hangingPunct="1">
              <a:defRPr/>
            </a:pPr>
            <a:endParaRPr lang="zh-CN" altLang="en-US" smtClean="0"/>
          </a:p>
        </p:txBody>
      </p:sp>
      <p:sp>
        <p:nvSpPr>
          <p:cNvPr id="18" name="AutoShape 9"/>
          <p:cNvSpPr>
            <a:spLocks noChangeArrowheads="1"/>
          </p:cNvSpPr>
          <p:nvPr/>
        </p:nvSpPr>
        <p:spPr bwMode="auto">
          <a:xfrm rot="10800000">
            <a:off x="6477000" y="2895600"/>
            <a:ext cx="141287" cy="1868487"/>
          </a:xfrm>
          <a:prstGeom prst="downArrow">
            <a:avLst>
              <a:gd name="adj1" fmla="val 50000"/>
              <a:gd name="adj2" fmla="val 239605"/>
            </a:avLst>
          </a:prstGeom>
          <a:solidFill>
            <a:schemeClr val="accent2">
              <a:lumMod val="40000"/>
              <a:lumOff val="60000"/>
            </a:schemeClr>
          </a:solidFill>
          <a:ln w="12700">
            <a:solidFill>
              <a:schemeClr val="tx1"/>
            </a:solidFill>
            <a:miter lim="800000"/>
            <a:headEnd/>
            <a:tailEnd/>
          </a:ln>
        </p:spPr>
        <p:txBody>
          <a:bodyPr vert="eaVert" wrap="none" anchor="ct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eaLnBrk="1" hangingPunct="1">
              <a:defRPr/>
            </a:pPr>
            <a:endParaRPr lang="zh-CN" altLang="en-US" smtClean="0"/>
          </a:p>
        </p:txBody>
      </p:sp>
      <p:sp>
        <p:nvSpPr>
          <p:cNvPr id="19" name="Rectangle 7"/>
          <p:cNvSpPr>
            <a:spLocks noChangeArrowheads="1"/>
          </p:cNvSpPr>
          <p:nvPr/>
        </p:nvSpPr>
        <p:spPr bwMode="auto">
          <a:xfrm>
            <a:off x="3651249" y="3225799"/>
            <a:ext cx="450850" cy="1615827"/>
          </a:xfrm>
          <a:prstGeom prst="rect">
            <a:avLst/>
          </a:prstGeom>
          <a:noFill/>
          <a:ln>
            <a:noFill/>
          </a:ln>
          <a:extLst/>
        </p:spPr>
        <p:txBody>
          <a:bodyPr>
            <a:spAutoFit/>
          </a:bodyPr>
          <a:lstStyle>
            <a:lvl1pPr>
              <a:defRPr>
                <a:solidFill>
                  <a:schemeClr val="tx1"/>
                </a:solidFill>
                <a:latin typeface="Tahoma" panose="020B0604030504040204" pitchFamily="34" charset="0"/>
                <a:ea typeface="楷体_GB2312" pitchFamily="49" charset="-122"/>
              </a:defRPr>
            </a:lvl1pPr>
            <a:lvl2pPr marL="742950" indent="-285750">
              <a:defRPr>
                <a:solidFill>
                  <a:schemeClr val="tx1"/>
                </a:solidFill>
                <a:latin typeface="Tahoma" panose="020B0604030504040204" pitchFamily="34" charset="0"/>
                <a:ea typeface="楷体_GB2312" pitchFamily="49" charset="-122"/>
              </a:defRPr>
            </a:lvl2pPr>
            <a:lvl3pPr marL="1143000" indent="-228600">
              <a:defRPr>
                <a:solidFill>
                  <a:schemeClr val="tx1"/>
                </a:solidFill>
                <a:latin typeface="Tahoma" panose="020B0604030504040204" pitchFamily="34" charset="0"/>
                <a:ea typeface="楷体_GB2312" pitchFamily="49" charset="-122"/>
              </a:defRPr>
            </a:lvl3pPr>
            <a:lvl4pPr marL="1600200" indent="-228600">
              <a:defRPr>
                <a:solidFill>
                  <a:schemeClr val="tx1"/>
                </a:solidFill>
                <a:latin typeface="Tahoma" panose="020B0604030504040204" pitchFamily="34" charset="0"/>
                <a:ea typeface="楷体_GB2312" pitchFamily="49" charset="-122"/>
              </a:defRPr>
            </a:lvl4pPr>
            <a:lvl5pPr marL="2057400" indent="-22860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楷体_GB2312" pitchFamily="49" charset="-122"/>
              </a:defRPr>
            </a:lvl9pPr>
          </a:lstStyle>
          <a:p>
            <a:pPr algn="ctr" eaLnBrk="1" hangingPunct="1">
              <a:defRPr/>
            </a:pPr>
            <a:r>
              <a:rPr lang="zh-CN" altLang="en-US" b="1" dirty="0" smtClean="0">
                <a:solidFill>
                  <a:schemeClr val="tx2">
                    <a:lumMod val="60000"/>
                    <a:lumOff val="40000"/>
                  </a:schemeClr>
                </a:solidFill>
                <a:latin typeface="楷体" panose="02010609060101010101" pitchFamily="49" charset="-122"/>
                <a:ea typeface="楷体" panose="02010609060101010101" pitchFamily="49" charset="-122"/>
              </a:rPr>
              <a:t>最</a:t>
            </a:r>
            <a:endParaRPr lang="en-US" altLang="zh-CN" b="1" dirty="0" smtClean="0">
              <a:solidFill>
                <a:schemeClr val="tx2">
                  <a:lumMod val="60000"/>
                  <a:lumOff val="40000"/>
                </a:schemeClr>
              </a:solidFill>
              <a:latin typeface="楷体" panose="02010609060101010101" pitchFamily="49" charset="-122"/>
              <a:ea typeface="楷体" panose="02010609060101010101" pitchFamily="49" charset="-122"/>
            </a:endParaRPr>
          </a:p>
          <a:p>
            <a:pPr algn="ctr" eaLnBrk="1" hangingPunct="1">
              <a:defRPr/>
            </a:pPr>
            <a:r>
              <a:rPr lang="zh-CN" altLang="en-US" b="1" dirty="0">
                <a:solidFill>
                  <a:schemeClr val="tx2">
                    <a:lumMod val="60000"/>
                    <a:lumOff val="40000"/>
                  </a:schemeClr>
                </a:solidFill>
                <a:latin typeface="楷体" panose="02010609060101010101" pitchFamily="49" charset="-122"/>
                <a:ea typeface="楷体" panose="02010609060101010101" pitchFamily="49" charset="-122"/>
              </a:rPr>
              <a:t>右</a:t>
            </a:r>
            <a:endParaRPr lang="en-US" altLang="zh-CN" b="1" dirty="0" smtClean="0">
              <a:solidFill>
                <a:schemeClr val="tx2">
                  <a:lumMod val="60000"/>
                  <a:lumOff val="40000"/>
                </a:schemeClr>
              </a:solidFill>
              <a:latin typeface="楷体" panose="02010609060101010101" pitchFamily="49" charset="-122"/>
              <a:ea typeface="楷体" panose="02010609060101010101" pitchFamily="49" charset="-122"/>
            </a:endParaRPr>
          </a:p>
          <a:p>
            <a:pPr algn="ctr" eaLnBrk="1" hangingPunct="1">
              <a:defRPr/>
            </a:pPr>
            <a:r>
              <a:rPr lang="zh-CN" altLang="en-US" b="1" dirty="0" smtClean="0">
                <a:solidFill>
                  <a:schemeClr val="tx2">
                    <a:lumMod val="60000"/>
                    <a:lumOff val="40000"/>
                  </a:schemeClr>
                </a:solidFill>
                <a:latin typeface="楷体" panose="02010609060101010101" pitchFamily="49" charset="-122"/>
                <a:ea typeface="楷体" panose="02010609060101010101" pitchFamily="49" charset="-122"/>
              </a:rPr>
              <a:t>推</a:t>
            </a:r>
            <a:endParaRPr lang="en-US" altLang="zh-CN" b="1" dirty="0" smtClean="0">
              <a:solidFill>
                <a:schemeClr val="tx2">
                  <a:lumMod val="60000"/>
                  <a:lumOff val="40000"/>
                </a:schemeClr>
              </a:solidFill>
              <a:latin typeface="楷体" panose="02010609060101010101" pitchFamily="49" charset="-122"/>
              <a:ea typeface="楷体" panose="02010609060101010101" pitchFamily="49" charset="-122"/>
            </a:endParaRPr>
          </a:p>
          <a:p>
            <a:pPr algn="ctr" eaLnBrk="1" hangingPunct="1">
              <a:defRPr/>
            </a:pPr>
            <a:r>
              <a:rPr lang="zh-CN" altLang="en-US" b="1" dirty="0" smtClean="0">
                <a:solidFill>
                  <a:schemeClr val="tx2">
                    <a:lumMod val="60000"/>
                    <a:lumOff val="40000"/>
                  </a:schemeClr>
                </a:solidFill>
                <a:latin typeface="楷体" panose="02010609060101010101" pitchFamily="49" charset="-122"/>
                <a:ea typeface="楷体" panose="02010609060101010101" pitchFamily="49" charset="-122"/>
              </a:rPr>
              <a:t>导</a:t>
            </a:r>
          </a:p>
        </p:txBody>
      </p:sp>
      <p:sp>
        <p:nvSpPr>
          <p:cNvPr id="14" name="标题 2"/>
          <p:cNvSpPr>
            <a:spLocks noGrp="1"/>
          </p:cNvSpPr>
          <p:nvPr>
            <p:ph type="title"/>
          </p:nvPr>
        </p:nvSpPr>
        <p:spPr>
          <a:xfrm>
            <a:off x="549275" y="94876"/>
            <a:ext cx="8042276" cy="1336956"/>
          </a:xfrm>
        </p:spPr>
        <p:txBody>
          <a:bodyPr/>
          <a:lstStyle/>
          <a:p>
            <a:r>
              <a:rPr lang="zh-CN" altLang="en-US" dirty="0" smtClean="0"/>
              <a:t>最右推导</a:t>
            </a:r>
            <a:endParaRPr lang="zh-CN" altLang="en-US" dirty="0"/>
          </a:p>
        </p:txBody>
      </p:sp>
      <p:sp>
        <p:nvSpPr>
          <p:cNvPr id="2" name="灯片编号占位符 1"/>
          <p:cNvSpPr>
            <a:spLocks noGrp="1"/>
          </p:cNvSpPr>
          <p:nvPr>
            <p:ph type="sldNum" sz="quarter" idx="12"/>
          </p:nvPr>
        </p:nvSpPr>
        <p:spPr/>
        <p:txBody>
          <a:bodyPr/>
          <a:lstStyle/>
          <a:p>
            <a:fld id="{C7405AFD-080E-491B-92A4-8F73F2BA2036}" type="slidenum">
              <a:rPr lang="en-US" altLang="zh-CN" smtClean="0"/>
              <a:pPr/>
              <a:t>6</a:t>
            </a:fld>
            <a:endParaRPr lang="en-US" altLang="zh-CN" dirty="0"/>
          </a:p>
        </p:txBody>
      </p:sp>
    </p:spTree>
    <p:extLst>
      <p:ext uri="{BB962C8B-B14F-4D97-AF65-F5344CB8AC3E}">
        <p14:creationId xmlns:p14="http://schemas.microsoft.com/office/powerpoint/2010/main" val="3843432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 calcmode="lin" valueType="num">
                                      <p:cBhvr>
                                        <p:cTn id="19"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6">
                                            <p:txEl>
                                              <p:pRg st="0" end="0"/>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16">
                                            <p:txEl>
                                              <p:pRg st="1" end="1"/>
                                            </p:txEl>
                                          </p:spTgt>
                                        </p:tgtEl>
                                        <p:attrNameLst>
                                          <p:attrName>style.visibility</p:attrName>
                                        </p:attrNameLst>
                                      </p:cBhvr>
                                      <p:to>
                                        <p:strVal val="visible"/>
                                      </p:to>
                                    </p:set>
                                    <p:anim calcmode="lin" valueType="num">
                                      <p:cBhvr>
                                        <p:cTn id="24" dur="500" fill="hold"/>
                                        <p:tgtEl>
                                          <p:spTgt spid="16">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16">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16">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nodeType="clickEffect">
                                  <p:stCondLst>
                                    <p:cond delay="0"/>
                                  </p:stCondLst>
                                  <p:childTnLst>
                                    <p:set>
                                      <p:cBhvr>
                                        <p:cTn id="30" dur="1" fill="hold">
                                          <p:stCondLst>
                                            <p:cond delay="0"/>
                                          </p:stCondLst>
                                        </p:cTn>
                                        <p:tgtEl>
                                          <p:spTgt spid="16">
                                            <p:txEl>
                                              <p:pRg st="2" end="2"/>
                                            </p:txEl>
                                          </p:spTgt>
                                        </p:tgtEl>
                                        <p:attrNameLst>
                                          <p:attrName>style.visibility</p:attrName>
                                        </p:attrNameLst>
                                      </p:cBhvr>
                                      <p:to>
                                        <p:strVal val="visible"/>
                                      </p:to>
                                    </p:set>
                                    <p:anim calcmode="lin" valueType="num">
                                      <p:cBhvr>
                                        <p:cTn id="31" dur="500" fill="hold"/>
                                        <p:tgtEl>
                                          <p:spTgt spid="16">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16">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16">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16" fill="hold" nodeType="clickEffect">
                                  <p:stCondLst>
                                    <p:cond delay="0"/>
                                  </p:stCondLst>
                                  <p:childTnLst>
                                    <p:set>
                                      <p:cBhvr>
                                        <p:cTn id="37" dur="1" fill="hold">
                                          <p:stCondLst>
                                            <p:cond delay="0"/>
                                          </p:stCondLst>
                                        </p:cTn>
                                        <p:tgtEl>
                                          <p:spTgt spid="16">
                                            <p:txEl>
                                              <p:pRg st="3" end="3"/>
                                            </p:txEl>
                                          </p:spTgt>
                                        </p:tgtEl>
                                        <p:attrNameLst>
                                          <p:attrName>style.visibility</p:attrName>
                                        </p:attrNameLst>
                                      </p:cBhvr>
                                      <p:to>
                                        <p:strVal val="visible"/>
                                      </p:to>
                                    </p:set>
                                    <p:anim calcmode="lin" valueType="num">
                                      <p:cBhvr>
                                        <p:cTn id="38" dur="500" fill="hold"/>
                                        <p:tgtEl>
                                          <p:spTgt spid="16">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16">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16">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nodeType="clickEffect">
                                  <p:stCondLst>
                                    <p:cond delay="0"/>
                                  </p:stCondLst>
                                  <p:childTnLst>
                                    <p:set>
                                      <p:cBhvr>
                                        <p:cTn id="44" dur="1" fill="hold">
                                          <p:stCondLst>
                                            <p:cond delay="0"/>
                                          </p:stCondLst>
                                        </p:cTn>
                                        <p:tgtEl>
                                          <p:spTgt spid="16">
                                            <p:txEl>
                                              <p:pRg st="4" end="4"/>
                                            </p:txEl>
                                          </p:spTgt>
                                        </p:tgtEl>
                                        <p:attrNameLst>
                                          <p:attrName>style.visibility</p:attrName>
                                        </p:attrNameLst>
                                      </p:cBhvr>
                                      <p:to>
                                        <p:strVal val="visible"/>
                                      </p:to>
                                    </p:set>
                                    <p:anim calcmode="lin" valueType="num">
                                      <p:cBhvr>
                                        <p:cTn id="45" dur="500" fill="hold"/>
                                        <p:tgtEl>
                                          <p:spTgt spid="16">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16">
                                            <p:txEl>
                                              <p:pRg st="4" end="4"/>
                                            </p:txEl>
                                          </p:spTgt>
                                        </p:tgtEl>
                                        <p:attrNameLst>
                                          <p:attrName>ppt_h</p:attrName>
                                        </p:attrNameLst>
                                      </p:cBhvr>
                                      <p:tavLst>
                                        <p:tav tm="0">
                                          <p:val>
                                            <p:fltVal val="0"/>
                                          </p:val>
                                        </p:tav>
                                        <p:tav tm="100000">
                                          <p:val>
                                            <p:strVal val="#ppt_h"/>
                                          </p:val>
                                        </p:tav>
                                      </p:tavLst>
                                    </p:anim>
                                    <p:animEffect transition="in" filter="fade">
                                      <p:cBhvr>
                                        <p:cTn id="47" dur="500"/>
                                        <p:tgtEl>
                                          <p:spTgt spid="16">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3" presetClass="entr" presetSubtype="16" fill="hold" nodeType="clickEffect">
                                  <p:stCondLst>
                                    <p:cond delay="0"/>
                                  </p:stCondLst>
                                  <p:childTnLst>
                                    <p:set>
                                      <p:cBhvr>
                                        <p:cTn id="51" dur="1" fill="hold">
                                          <p:stCondLst>
                                            <p:cond delay="0"/>
                                          </p:stCondLst>
                                        </p:cTn>
                                        <p:tgtEl>
                                          <p:spTgt spid="16">
                                            <p:txEl>
                                              <p:pRg st="5" end="5"/>
                                            </p:txEl>
                                          </p:spTgt>
                                        </p:tgtEl>
                                        <p:attrNameLst>
                                          <p:attrName>style.visibility</p:attrName>
                                        </p:attrNameLst>
                                      </p:cBhvr>
                                      <p:to>
                                        <p:strVal val="visible"/>
                                      </p:to>
                                    </p:set>
                                    <p:anim calcmode="lin" valueType="num">
                                      <p:cBhvr>
                                        <p:cTn id="52" dur="500" fill="hold"/>
                                        <p:tgtEl>
                                          <p:spTgt spid="16">
                                            <p:txEl>
                                              <p:pRg st="5" end="5"/>
                                            </p:txEl>
                                          </p:spTgt>
                                        </p:tgtEl>
                                        <p:attrNameLst>
                                          <p:attrName>ppt_w</p:attrName>
                                        </p:attrNameLst>
                                      </p:cBhvr>
                                      <p:tavLst>
                                        <p:tav tm="0">
                                          <p:val>
                                            <p:fltVal val="0"/>
                                          </p:val>
                                        </p:tav>
                                        <p:tav tm="100000">
                                          <p:val>
                                            <p:strVal val="#ppt_w"/>
                                          </p:val>
                                        </p:tav>
                                      </p:tavLst>
                                    </p:anim>
                                    <p:anim calcmode="lin" valueType="num">
                                      <p:cBhvr>
                                        <p:cTn id="53" dur="500" fill="hold"/>
                                        <p:tgtEl>
                                          <p:spTgt spid="16">
                                            <p:txEl>
                                              <p:pRg st="5" end="5"/>
                                            </p:txEl>
                                          </p:spTgt>
                                        </p:tgtEl>
                                        <p:attrNameLst>
                                          <p:attrName>ppt_h</p:attrName>
                                        </p:attrNameLst>
                                      </p:cBhvr>
                                      <p:tavLst>
                                        <p:tav tm="0">
                                          <p:val>
                                            <p:fltVal val="0"/>
                                          </p:val>
                                        </p:tav>
                                        <p:tav tm="100000">
                                          <p:val>
                                            <p:strVal val="#ppt_h"/>
                                          </p:val>
                                        </p:tav>
                                      </p:tavLst>
                                    </p:anim>
                                    <p:animEffect transition="in" filter="fade">
                                      <p:cBhvr>
                                        <p:cTn id="54" dur="500"/>
                                        <p:tgtEl>
                                          <p:spTgt spid="16">
                                            <p:txEl>
                                              <p:pRg st="5" end="5"/>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3" presetClass="entr" presetSubtype="16" fill="hold" nodeType="clickEffect">
                                  <p:stCondLst>
                                    <p:cond delay="0"/>
                                  </p:stCondLst>
                                  <p:childTnLst>
                                    <p:set>
                                      <p:cBhvr>
                                        <p:cTn id="58" dur="1" fill="hold">
                                          <p:stCondLst>
                                            <p:cond delay="0"/>
                                          </p:stCondLst>
                                        </p:cTn>
                                        <p:tgtEl>
                                          <p:spTgt spid="16">
                                            <p:txEl>
                                              <p:pRg st="6" end="6"/>
                                            </p:txEl>
                                          </p:spTgt>
                                        </p:tgtEl>
                                        <p:attrNameLst>
                                          <p:attrName>style.visibility</p:attrName>
                                        </p:attrNameLst>
                                      </p:cBhvr>
                                      <p:to>
                                        <p:strVal val="visible"/>
                                      </p:to>
                                    </p:set>
                                    <p:anim calcmode="lin" valueType="num">
                                      <p:cBhvr>
                                        <p:cTn id="59" dur="500" fill="hold"/>
                                        <p:tgtEl>
                                          <p:spTgt spid="16">
                                            <p:txEl>
                                              <p:pRg st="6" end="6"/>
                                            </p:txEl>
                                          </p:spTgt>
                                        </p:tgtEl>
                                        <p:attrNameLst>
                                          <p:attrName>ppt_w</p:attrName>
                                        </p:attrNameLst>
                                      </p:cBhvr>
                                      <p:tavLst>
                                        <p:tav tm="0">
                                          <p:val>
                                            <p:fltVal val="0"/>
                                          </p:val>
                                        </p:tav>
                                        <p:tav tm="100000">
                                          <p:val>
                                            <p:strVal val="#ppt_w"/>
                                          </p:val>
                                        </p:tav>
                                      </p:tavLst>
                                    </p:anim>
                                    <p:anim calcmode="lin" valueType="num">
                                      <p:cBhvr>
                                        <p:cTn id="60" dur="500" fill="hold"/>
                                        <p:tgtEl>
                                          <p:spTgt spid="16">
                                            <p:txEl>
                                              <p:pRg st="6" end="6"/>
                                            </p:txEl>
                                          </p:spTgt>
                                        </p:tgtEl>
                                        <p:attrNameLst>
                                          <p:attrName>ppt_h</p:attrName>
                                        </p:attrNameLst>
                                      </p:cBhvr>
                                      <p:tavLst>
                                        <p:tav tm="0">
                                          <p:val>
                                            <p:fltVal val="0"/>
                                          </p:val>
                                        </p:tav>
                                        <p:tav tm="100000">
                                          <p:val>
                                            <p:strVal val="#ppt_h"/>
                                          </p:val>
                                        </p:tav>
                                      </p:tavLst>
                                    </p:anim>
                                    <p:animEffect transition="in" filter="fade">
                                      <p:cBhvr>
                                        <p:cTn id="61" dur="500"/>
                                        <p:tgtEl>
                                          <p:spTgt spid="16">
                                            <p:txEl>
                                              <p:pRg st="6" end="6"/>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p:cTn id="66" dur="500" fill="hold"/>
                                        <p:tgtEl>
                                          <p:spTgt spid="17"/>
                                        </p:tgtEl>
                                        <p:attrNameLst>
                                          <p:attrName>ppt_w</p:attrName>
                                        </p:attrNameLst>
                                      </p:cBhvr>
                                      <p:tavLst>
                                        <p:tav tm="0">
                                          <p:val>
                                            <p:fltVal val="0"/>
                                          </p:val>
                                        </p:tav>
                                        <p:tav tm="100000">
                                          <p:val>
                                            <p:strVal val="#ppt_w"/>
                                          </p:val>
                                        </p:tav>
                                      </p:tavLst>
                                    </p:anim>
                                    <p:anim calcmode="lin" valueType="num">
                                      <p:cBhvr>
                                        <p:cTn id="67" dur="500" fill="hold"/>
                                        <p:tgtEl>
                                          <p:spTgt spid="17"/>
                                        </p:tgtEl>
                                        <p:attrNameLst>
                                          <p:attrName>ppt_h</p:attrName>
                                        </p:attrNameLst>
                                      </p:cBhvr>
                                      <p:tavLst>
                                        <p:tav tm="0">
                                          <p:val>
                                            <p:fltVal val="0"/>
                                          </p:val>
                                        </p:tav>
                                        <p:tav tm="100000">
                                          <p:val>
                                            <p:strVal val="#ppt_h"/>
                                          </p:val>
                                        </p:tav>
                                      </p:tavLst>
                                    </p:anim>
                                    <p:animEffect transition="in" filter="fade">
                                      <p:cBhvr>
                                        <p:cTn id="68" dur="500"/>
                                        <p:tgtEl>
                                          <p:spTgt spid="17"/>
                                        </p:tgtEl>
                                      </p:cBhvr>
                                    </p:animEffect>
                                  </p:childTnLst>
                                </p:cTn>
                              </p:par>
                              <p:par>
                                <p:cTn id="69" presetID="53"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p:cTn id="71" dur="500" fill="hold"/>
                                        <p:tgtEl>
                                          <p:spTgt spid="19"/>
                                        </p:tgtEl>
                                        <p:attrNameLst>
                                          <p:attrName>ppt_w</p:attrName>
                                        </p:attrNameLst>
                                      </p:cBhvr>
                                      <p:tavLst>
                                        <p:tav tm="0">
                                          <p:val>
                                            <p:fltVal val="0"/>
                                          </p:val>
                                        </p:tav>
                                        <p:tav tm="100000">
                                          <p:val>
                                            <p:strVal val="#ppt_w"/>
                                          </p:val>
                                        </p:tav>
                                      </p:tavLst>
                                    </p:anim>
                                    <p:anim calcmode="lin" valueType="num">
                                      <p:cBhvr>
                                        <p:cTn id="72" dur="500" fill="hold"/>
                                        <p:tgtEl>
                                          <p:spTgt spid="19"/>
                                        </p:tgtEl>
                                        <p:attrNameLst>
                                          <p:attrName>ppt_h</p:attrName>
                                        </p:attrNameLst>
                                      </p:cBhvr>
                                      <p:tavLst>
                                        <p:tav tm="0">
                                          <p:val>
                                            <p:fltVal val="0"/>
                                          </p:val>
                                        </p:tav>
                                        <p:tav tm="100000">
                                          <p:val>
                                            <p:strVal val="#ppt_h"/>
                                          </p:val>
                                        </p:tav>
                                      </p:tavLst>
                                    </p:anim>
                                    <p:animEffect transition="in" filter="fade">
                                      <p:cBhvr>
                                        <p:cTn id="73" dur="500"/>
                                        <p:tgtEl>
                                          <p:spTgt spid="1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18"/>
                                        </p:tgtEl>
                                        <p:attrNameLst>
                                          <p:attrName>style.visibility</p:attrName>
                                        </p:attrNameLst>
                                      </p:cBhvr>
                                      <p:to>
                                        <p:strVal val="visible"/>
                                      </p:to>
                                    </p:set>
                                    <p:anim calcmode="lin" valueType="num">
                                      <p:cBhvr>
                                        <p:cTn id="78" dur="500" fill="hold"/>
                                        <p:tgtEl>
                                          <p:spTgt spid="18"/>
                                        </p:tgtEl>
                                        <p:attrNameLst>
                                          <p:attrName>ppt_w</p:attrName>
                                        </p:attrNameLst>
                                      </p:cBhvr>
                                      <p:tavLst>
                                        <p:tav tm="0">
                                          <p:val>
                                            <p:fltVal val="0"/>
                                          </p:val>
                                        </p:tav>
                                        <p:tav tm="100000">
                                          <p:val>
                                            <p:strVal val="#ppt_w"/>
                                          </p:val>
                                        </p:tav>
                                      </p:tavLst>
                                    </p:anim>
                                    <p:anim calcmode="lin" valueType="num">
                                      <p:cBhvr>
                                        <p:cTn id="79" dur="500" fill="hold"/>
                                        <p:tgtEl>
                                          <p:spTgt spid="18"/>
                                        </p:tgtEl>
                                        <p:attrNameLst>
                                          <p:attrName>ppt_h</p:attrName>
                                        </p:attrNameLst>
                                      </p:cBhvr>
                                      <p:tavLst>
                                        <p:tav tm="0">
                                          <p:val>
                                            <p:fltVal val="0"/>
                                          </p:val>
                                        </p:tav>
                                        <p:tav tm="100000">
                                          <p:val>
                                            <p:strVal val="#ppt_h"/>
                                          </p:val>
                                        </p:tav>
                                      </p:tavLst>
                                    </p:anim>
                                    <p:animEffect transition="in" filter="fade">
                                      <p:cBhvr>
                                        <p:cTn id="80" dur="500"/>
                                        <p:tgtEl>
                                          <p:spTgt spid="18"/>
                                        </p:tgtEl>
                                      </p:cBhvr>
                                    </p:animEffect>
                                  </p:childTnLst>
                                </p:cTn>
                              </p:par>
                              <p:par>
                                <p:cTn id="81" presetID="53"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 calcmode="lin" valueType="num">
                                      <p:cBhvr>
                                        <p:cTn id="83" dur="500" fill="hold"/>
                                        <p:tgtEl>
                                          <p:spTgt spid="15"/>
                                        </p:tgtEl>
                                        <p:attrNameLst>
                                          <p:attrName>ppt_w</p:attrName>
                                        </p:attrNameLst>
                                      </p:cBhvr>
                                      <p:tavLst>
                                        <p:tav tm="0">
                                          <p:val>
                                            <p:fltVal val="0"/>
                                          </p:val>
                                        </p:tav>
                                        <p:tav tm="100000">
                                          <p:val>
                                            <p:strVal val="#ppt_w"/>
                                          </p:val>
                                        </p:tav>
                                      </p:tavLst>
                                    </p:anim>
                                    <p:anim calcmode="lin" valueType="num">
                                      <p:cBhvr>
                                        <p:cTn id="84" dur="500" fill="hold"/>
                                        <p:tgtEl>
                                          <p:spTgt spid="15"/>
                                        </p:tgtEl>
                                        <p:attrNameLst>
                                          <p:attrName>ppt_h</p:attrName>
                                        </p:attrNameLst>
                                      </p:cBhvr>
                                      <p:tavLst>
                                        <p:tav tm="0">
                                          <p:val>
                                            <p:fltVal val="0"/>
                                          </p:val>
                                        </p:tav>
                                        <p:tav tm="100000">
                                          <p:val>
                                            <p:strVal val="#ppt_h"/>
                                          </p:val>
                                        </p:tav>
                                      </p:tavLst>
                                    </p:anim>
                                    <p:animEffect transition="in" filter="fade">
                                      <p:cBhvr>
                                        <p:cTn id="85" dur="500"/>
                                        <p:tgtEl>
                                          <p:spTgt spid="15"/>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53" presetClass="entr" presetSubtype="0" fill="hold" nodeType="clickEffect">
                                  <p:stCondLst>
                                    <p:cond delay="0"/>
                                  </p:stCondLst>
                                  <p:childTnLst>
                                    <p:set>
                                      <p:cBhvr>
                                        <p:cTn id="89" dur="1" fill="hold">
                                          <p:stCondLst>
                                            <p:cond delay="0"/>
                                          </p:stCondLst>
                                        </p:cTn>
                                        <p:tgtEl>
                                          <p:spTgt spid="8">
                                            <p:txEl>
                                              <p:pRg st="9" end="9"/>
                                            </p:txEl>
                                          </p:spTgt>
                                        </p:tgtEl>
                                        <p:attrNameLst>
                                          <p:attrName>style.visibility</p:attrName>
                                        </p:attrNameLst>
                                      </p:cBhvr>
                                      <p:to>
                                        <p:strVal val="visible"/>
                                      </p:to>
                                    </p:set>
                                    <p:anim calcmode="lin" valueType="num">
                                      <p:cBhvr>
                                        <p:cTn id="90" dur="500" fill="hold"/>
                                        <p:tgtEl>
                                          <p:spTgt spid="8">
                                            <p:txEl>
                                              <p:pRg st="9" end="9"/>
                                            </p:txEl>
                                          </p:spTgt>
                                        </p:tgtEl>
                                        <p:attrNameLst>
                                          <p:attrName>ppt_w</p:attrName>
                                        </p:attrNameLst>
                                      </p:cBhvr>
                                      <p:tavLst>
                                        <p:tav tm="0">
                                          <p:val>
                                            <p:fltVal val="0"/>
                                          </p:val>
                                        </p:tav>
                                        <p:tav tm="100000">
                                          <p:val>
                                            <p:strVal val="#ppt_w"/>
                                          </p:val>
                                        </p:tav>
                                      </p:tavLst>
                                    </p:anim>
                                    <p:anim calcmode="lin" valueType="num">
                                      <p:cBhvr>
                                        <p:cTn id="91" dur="500" fill="hold"/>
                                        <p:tgtEl>
                                          <p:spTgt spid="8">
                                            <p:txEl>
                                              <p:pRg st="9" end="9"/>
                                            </p:txEl>
                                          </p:spTgt>
                                        </p:tgtEl>
                                        <p:attrNameLst>
                                          <p:attrName>ppt_h</p:attrName>
                                        </p:attrNameLst>
                                      </p:cBhvr>
                                      <p:tavLst>
                                        <p:tav tm="0">
                                          <p:val>
                                            <p:fltVal val="0"/>
                                          </p:val>
                                        </p:tav>
                                        <p:tav tm="100000">
                                          <p:val>
                                            <p:strVal val="#ppt_h"/>
                                          </p:val>
                                        </p:tav>
                                      </p:tavLst>
                                    </p:anim>
                                    <p:animEffect transition="in" filter="fade">
                                      <p:cBhvr>
                                        <p:cTn id="9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p:bldP spid="17" grpId="0" animBg="1"/>
      <p:bldP spid="18" grpId="0" animBg="1"/>
      <p:bldP spid="1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3"/>
          <p:cNvSpPr>
            <a:spLocks noGrp="1"/>
          </p:cNvSpPr>
          <p:nvPr>
            <p:ph type="sldNum" sz="quarter" idx="12"/>
          </p:nvPr>
        </p:nvSpPr>
        <p:spPr/>
        <p:txBody>
          <a:bodyPr/>
          <a:lstStyle/>
          <a:p>
            <a:fld id="{8E2C77EF-1F92-4DED-8D38-68384D2FCA7E}" type="slidenum">
              <a:rPr lang="en-US" altLang="zh-CN"/>
              <a:pPr/>
              <a:t>60</a:t>
            </a:fld>
            <a:endParaRPr lang="en-US" altLang="zh-CN"/>
          </a:p>
        </p:txBody>
      </p:sp>
      <p:sp>
        <p:nvSpPr>
          <p:cNvPr id="200706" name="Line 2"/>
          <p:cNvSpPr>
            <a:spLocks noChangeShapeType="1"/>
          </p:cNvSpPr>
          <p:nvPr/>
        </p:nvSpPr>
        <p:spPr bwMode="auto">
          <a:xfrm>
            <a:off x="377825" y="228600"/>
            <a:ext cx="8537575" cy="0"/>
          </a:xfrm>
          <a:prstGeom prst="line">
            <a:avLst/>
          </a:prstGeom>
          <a:noFill/>
          <a:ln w="9525">
            <a:solidFill>
              <a:schemeClr val="tx1"/>
            </a:solidFill>
            <a:round/>
            <a:headEnd/>
            <a:tailEnd/>
          </a:ln>
          <a:effectLst/>
        </p:spPr>
        <p:txBody>
          <a:bodyPr wrap="none" anchor="ctr"/>
          <a:lstStyle/>
          <a:p>
            <a:endParaRPr lang="zh-CN" altLang="en-US"/>
          </a:p>
        </p:txBody>
      </p:sp>
      <p:sp>
        <p:nvSpPr>
          <p:cNvPr id="200707" name="Line 3"/>
          <p:cNvSpPr>
            <a:spLocks noChangeShapeType="1"/>
          </p:cNvSpPr>
          <p:nvPr/>
        </p:nvSpPr>
        <p:spPr bwMode="auto">
          <a:xfrm>
            <a:off x="381000" y="609600"/>
            <a:ext cx="8534400" cy="0"/>
          </a:xfrm>
          <a:prstGeom prst="line">
            <a:avLst/>
          </a:prstGeom>
          <a:noFill/>
          <a:ln w="9525">
            <a:solidFill>
              <a:schemeClr val="tx1"/>
            </a:solidFill>
            <a:round/>
            <a:headEnd/>
            <a:tailEnd/>
          </a:ln>
          <a:effectLst/>
        </p:spPr>
        <p:txBody>
          <a:bodyPr wrap="none" anchor="ctr"/>
          <a:lstStyle/>
          <a:p>
            <a:endParaRPr lang="zh-CN" altLang="en-US"/>
          </a:p>
        </p:txBody>
      </p:sp>
      <p:sp>
        <p:nvSpPr>
          <p:cNvPr id="200708" name="Line 4"/>
          <p:cNvSpPr>
            <a:spLocks noChangeShapeType="1"/>
          </p:cNvSpPr>
          <p:nvPr/>
        </p:nvSpPr>
        <p:spPr bwMode="auto">
          <a:xfrm>
            <a:off x="381000" y="3200400"/>
            <a:ext cx="8610600" cy="0"/>
          </a:xfrm>
          <a:prstGeom prst="line">
            <a:avLst/>
          </a:prstGeom>
          <a:noFill/>
          <a:ln w="9525">
            <a:solidFill>
              <a:schemeClr val="tx1"/>
            </a:solidFill>
            <a:round/>
            <a:headEnd/>
            <a:tailEnd/>
          </a:ln>
          <a:effectLst/>
        </p:spPr>
        <p:txBody>
          <a:bodyPr wrap="none" anchor="ctr"/>
          <a:lstStyle/>
          <a:p>
            <a:endParaRPr lang="zh-CN" altLang="en-US"/>
          </a:p>
        </p:txBody>
      </p:sp>
      <p:sp>
        <p:nvSpPr>
          <p:cNvPr id="200709" name="Text Box 5"/>
          <p:cNvSpPr txBox="1">
            <a:spLocks noChangeArrowheads="1"/>
          </p:cNvSpPr>
          <p:nvPr/>
        </p:nvSpPr>
        <p:spPr bwMode="auto">
          <a:xfrm>
            <a:off x="3048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步骤</a:t>
            </a:r>
          </a:p>
        </p:txBody>
      </p:sp>
      <p:sp>
        <p:nvSpPr>
          <p:cNvPr id="200710" name="Text Box 6"/>
          <p:cNvSpPr txBox="1">
            <a:spLocks noChangeArrowheads="1"/>
          </p:cNvSpPr>
          <p:nvPr/>
        </p:nvSpPr>
        <p:spPr bwMode="auto">
          <a:xfrm>
            <a:off x="9906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符号栈</a:t>
            </a:r>
          </a:p>
        </p:txBody>
      </p:sp>
      <p:sp>
        <p:nvSpPr>
          <p:cNvPr id="200711" name="Text Box 7"/>
          <p:cNvSpPr txBox="1">
            <a:spLocks noChangeArrowheads="1"/>
          </p:cNvSpPr>
          <p:nvPr/>
        </p:nvSpPr>
        <p:spPr bwMode="auto">
          <a:xfrm>
            <a:off x="1905000" y="228600"/>
            <a:ext cx="1524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输入符号串</a:t>
            </a:r>
          </a:p>
        </p:txBody>
      </p:sp>
      <p:sp>
        <p:nvSpPr>
          <p:cNvPr id="200712" name="Text Box 8"/>
          <p:cNvSpPr txBox="1">
            <a:spLocks noChangeArrowheads="1"/>
          </p:cNvSpPr>
          <p:nvPr/>
        </p:nvSpPr>
        <p:spPr bwMode="auto">
          <a:xfrm>
            <a:off x="35052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动作</a:t>
            </a:r>
          </a:p>
        </p:txBody>
      </p:sp>
      <p:sp>
        <p:nvSpPr>
          <p:cNvPr id="200713" name="Line 9"/>
          <p:cNvSpPr>
            <a:spLocks noChangeShapeType="1"/>
          </p:cNvSpPr>
          <p:nvPr/>
        </p:nvSpPr>
        <p:spPr bwMode="auto">
          <a:xfrm>
            <a:off x="990600" y="228600"/>
            <a:ext cx="3175" cy="2971800"/>
          </a:xfrm>
          <a:prstGeom prst="line">
            <a:avLst/>
          </a:prstGeom>
          <a:noFill/>
          <a:ln w="9525">
            <a:solidFill>
              <a:schemeClr val="tx1"/>
            </a:solidFill>
            <a:round/>
            <a:headEnd/>
            <a:tailEnd/>
          </a:ln>
          <a:effectLst/>
        </p:spPr>
        <p:txBody>
          <a:bodyPr wrap="none" anchor="ctr"/>
          <a:lstStyle/>
          <a:p>
            <a:endParaRPr lang="zh-CN" altLang="en-US"/>
          </a:p>
        </p:txBody>
      </p:sp>
      <p:sp>
        <p:nvSpPr>
          <p:cNvPr id="200714" name="Text Box 10"/>
          <p:cNvSpPr txBox="1">
            <a:spLocks noChangeArrowheads="1"/>
          </p:cNvSpPr>
          <p:nvPr/>
        </p:nvSpPr>
        <p:spPr bwMode="auto">
          <a:xfrm>
            <a:off x="377825" y="609600"/>
            <a:ext cx="8537575"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1</a:t>
            </a:r>
            <a:r>
              <a:rPr lang="zh-CN" altLang="en-US" sz="1400" b="1" dirty="0">
                <a:latin typeface="Comic Sans MS" pitchFamily="66" charset="0"/>
              </a:rPr>
              <a:t>）   </a:t>
            </a:r>
            <a:r>
              <a:rPr lang="en-US" altLang="zh-CN" sz="1400" b="1" dirty="0" smtClean="0">
                <a:latin typeface="Comic Sans MS" pitchFamily="66" charset="0"/>
              </a:rPr>
              <a:t>$           </a:t>
            </a:r>
            <a:r>
              <a:rPr lang="en-US" altLang="zh-CN" sz="1400" b="1" dirty="0" err="1" smtClean="0">
                <a:latin typeface="Comic Sans MS" pitchFamily="66" charset="0"/>
              </a:rPr>
              <a:t>abbcde</a:t>
            </a:r>
            <a:r>
              <a:rPr lang="en-US" altLang="zh-CN" sz="1400" b="1" dirty="0" smtClean="0">
                <a:latin typeface="Comic Sans MS" pitchFamily="66" charset="0"/>
              </a:rPr>
              <a:t>$           </a:t>
            </a:r>
            <a:r>
              <a:rPr lang="zh-CN" altLang="en-US" sz="1400" b="1" dirty="0">
                <a:latin typeface="Comic Sans MS" pitchFamily="66" charset="0"/>
              </a:rPr>
              <a:t>移进             </a:t>
            </a:r>
            <a:r>
              <a:rPr lang="zh-CN" altLang="en-US" sz="1400" b="1" dirty="0" smtClean="0">
                <a:latin typeface="Comic Sans MS" pitchFamily="66" charset="0"/>
              </a:rPr>
              <a:t> </a:t>
            </a:r>
            <a:r>
              <a:rPr lang="en-US" altLang="zh-CN" sz="1400" b="1" dirty="0">
                <a:latin typeface="Comic Sans MS" pitchFamily="66" charset="0"/>
              </a:rPr>
              <a:t>0                     S</a:t>
            </a:r>
            <a:r>
              <a:rPr lang="en-US" altLang="zh-CN" sz="1400" b="1" baseline="-25000" dirty="0">
                <a:latin typeface="Comic Sans MS" pitchFamily="66" charset="0"/>
              </a:rPr>
              <a:t>2</a:t>
            </a:r>
            <a:endParaRPr lang="en-US" altLang="zh-CN" sz="1400" b="1" dirty="0">
              <a:latin typeface="Comic Sans MS" pitchFamily="66" charset="0"/>
            </a:endParaRPr>
          </a:p>
        </p:txBody>
      </p:sp>
      <p:sp>
        <p:nvSpPr>
          <p:cNvPr id="200715" name="Text Box 11"/>
          <p:cNvSpPr txBox="1">
            <a:spLocks noChangeArrowheads="1"/>
          </p:cNvSpPr>
          <p:nvPr/>
        </p:nvSpPr>
        <p:spPr bwMode="auto">
          <a:xfrm>
            <a:off x="381000" y="8382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2</a:t>
            </a:r>
            <a:r>
              <a:rPr lang="zh-CN" altLang="en-US" sz="1400" b="1" dirty="0">
                <a:latin typeface="Comic Sans MS" pitchFamily="66" charset="0"/>
              </a:rPr>
              <a:t>）   </a:t>
            </a:r>
            <a:r>
              <a:rPr lang="en-US" altLang="zh-CN" sz="1400" b="1" dirty="0" smtClean="0">
                <a:latin typeface="Comic Sans MS" pitchFamily="66" charset="0"/>
              </a:rPr>
              <a:t>$a           </a:t>
            </a:r>
            <a:r>
              <a:rPr lang="en-US" altLang="zh-CN" sz="1400" b="1" dirty="0" err="1" smtClean="0">
                <a:latin typeface="Comic Sans MS" pitchFamily="66" charset="0"/>
              </a:rPr>
              <a:t>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smtClean="0">
                <a:latin typeface="Comic Sans MS" pitchFamily="66" charset="0"/>
              </a:rPr>
              <a:t>02                   </a:t>
            </a:r>
            <a:r>
              <a:rPr lang="en-US" altLang="zh-CN" sz="1400" b="1" dirty="0">
                <a:latin typeface="Comic Sans MS" pitchFamily="66" charset="0"/>
              </a:rPr>
              <a:t>S</a:t>
            </a:r>
            <a:r>
              <a:rPr lang="en-US" altLang="zh-CN" sz="1400" b="1" baseline="-25000" dirty="0">
                <a:latin typeface="Comic Sans MS" pitchFamily="66" charset="0"/>
              </a:rPr>
              <a:t>4</a:t>
            </a:r>
            <a:r>
              <a:rPr lang="en-US" altLang="zh-CN" sz="1400" b="1" dirty="0">
                <a:latin typeface="Comic Sans MS" pitchFamily="66" charset="0"/>
              </a:rPr>
              <a:t> </a:t>
            </a:r>
          </a:p>
        </p:txBody>
      </p:sp>
      <p:sp>
        <p:nvSpPr>
          <p:cNvPr id="200716" name="Text Box 12"/>
          <p:cNvSpPr txBox="1">
            <a:spLocks noChangeArrowheads="1"/>
          </p:cNvSpPr>
          <p:nvPr/>
        </p:nvSpPr>
        <p:spPr bwMode="auto">
          <a:xfrm>
            <a:off x="381000" y="12954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4</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a:t>
            </a:r>
            <a:r>
              <a:rPr lang="en-US" altLang="zh-CN" sz="1400" b="1" dirty="0" smtClean="0">
                <a:latin typeface="Comic Sans MS" pitchFamily="66" charset="0"/>
              </a:rPr>
              <a:t>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smtClean="0">
                <a:latin typeface="Comic Sans MS" pitchFamily="66" charset="0"/>
              </a:rPr>
              <a:t>023                  </a:t>
            </a:r>
            <a:r>
              <a:rPr lang="en-US" altLang="zh-CN" sz="1400" b="1" dirty="0">
                <a:latin typeface="Comic Sans MS" pitchFamily="66" charset="0"/>
              </a:rPr>
              <a:t>S</a:t>
            </a:r>
            <a:r>
              <a:rPr lang="en-US" altLang="zh-CN" sz="1400" b="1" baseline="-25000" dirty="0">
                <a:latin typeface="Comic Sans MS" pitchFamily="66" charset="0"/>
              </a:rPr>
              <a:t>6</a:t>
            </a:r>
          </a:p>
        </p:txBody>
      </p:sp>
      <p:sp>
        <p:nvSpPr>
          <p:cNvPr id="200717" name="Text Box 13"/>
          <p:cNvSpPr txBox="1">
            <a:spLocks noChangeArrowheads="1"/>
          </p:cNvSpPr>
          <p:nvPr/>
        </p:nvSpPr>
        <p:spPr bwMode="auto">
          <a:xfrm>
            <a:off x="0" y="3276600"/>
            <a:ext cx="3505200" cy="366713"/>
          </a:xfrm>
          <a:prstGeom prst="rect">
            <a:avLst/>
          </a:prstGeom>
          <a:noFill/>
          <a:ln w="9525">
            <a:noFill/>
            <a:miter lim="800000"/>
            <a:headEnd/>
            <a:tailEnd/>
          </a:ln>
          <a:effectLst/>
        </p:spPr>
        <p:txBody>
          <a:bodyPr>
            <a:spAutoFit/>
          </a:bodyPr>
          <a:lstStyle/>
          <a:p>
            <a:pPr algn="l"/>
            <a:r>
              <a:rPr lang="zh-CN" altLang="en-US" sz="1800" dirty="0">
                <a:ea typeface="方正姚体" pitchFamily="2" charset="-122"/>
              </a:rPr>
              <a:t>对输入串</a:t>
            </a:r>
            <a:r>
              <a:rPr lang="en-US" altLang="zh-CN" sz="1800" dirty="0" err="1" smtClean="0">
                <a:ea typeface="方正姚体" pitchFamily="2" charset="-122"/>
              </a:rPr>
              <a:t>abbcde</a:t>
            </a:r>
            <a:r>
              <a:rPr lang="en-US" altLang="zh-CN" sz="1800" dirty="0" smtClean="0">
                <a:ea typeface="方正姚体" pitchFamily="2" charset="-122"/>
              </a:rPr>
              <a:t>$</a:t>
            </a:r>
            <a:r>
              <a:rPr lang="zh-CN" altLang="en-US" sz="1800" dirty="0" smtClean="0">
                <a:ea typeface="方正姚体" pitchFamily="2" charset="-122"/>
              </a:rPr>
              <a:t>的</a:t>
            </a:r>
            <a:r>
              <a:rPr lang="en-US" altLang="zh-CN" sz="1800" dirty="0">
                <a:ea typeface="方正姚体" pitchFamily="2" charset="-122"/>
              </a:rPr>
              <a:t>LR</a:t>
            </a:r>
            <a:r>
              <a:rPr lang="zh-CN" altLang="en-US" sz="1800" dirty="0">
                <a:ea typeface="方正姚体" pitchFamily="2" charset="-122"/>
              </a:rPr>
              <a:t>分析过程</a:t>
            </a:r>
          </a:p>
        </p:txBody>
      </p:sp>
      <p:sp>
        <p:nvSpPr>
          <p:cNvPr id="200718" name="Text Box 14"/>
          <p:cNvSpPr txBox="1">
            <a:spLocks noChangeArrowheads="1"/>
          </p:cNvSpPr>
          <p:nvPr/>
        </p:nvSpPr>
        <p:spPr bwMode="auto">
          <a:xfrm>
            <a:off x="381000" y="10668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3</a:t>
            </a:r>
            <a:r>
              <a:rPr lang="zh-CN" altLang="en-US" sz="1400" b="1" dirty="0">
                <a:latin typeface="Comic Sans MS" pitchFamily="66" charset="0"/>
              </a:rPr>
              <a:t>）   </a:t>
            </a:r>
            <a:r>
              <a:rPr lang="en-US" altLang="zh-CN" sz="1400" b="1" dirty="0" smtClean="0">
                <a:latin typeface="Comic Sans MS" pitchFamily="66" charset="0"/>
              </a:rPr>
              <a:t>$ab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solidFill>
                  <a:schemeClr val="accent2"/>
                </a:solidFill>
                <a:latin typeface="Comic Sans MS" pitchFamily="66" charset="0"/>
              </a:rPr>
              <a:t>A→b</a:t>
            </a:r>
            <a:r>
              <a:rPr lang="en-US" altLang="zh-CN" sz="1400" b="1" dirty="0">
                <a:latin typeface="Comic Sans MS" pitchFamily="66" charset="0"/>
              </a:rPr>
              <a:t>)       </a:t>
            </a:r>
            <a:r>
              <a:rPr lang="en-US" altLang="zh-CN" sz="1400" b="1" dirty="0" smtClean="0">
                <a:solidFill>
                  <a:schemeClr val="accent2"/>
                </a:solidFill>
                <a:latin typeface="Comic Sans MS" pitchFamily="66" charset="0"/>
              </a:rPr>
              <a:t>024                  </a:t>
            </a:r>
            <a:r>
              <a:rPr lang="en-US" altLang="zh-CN" sz="1400" b="1" dirty="0">
                <a:solidFill>
                  <a:schemeClr val="accent2"/>
                </a:solidFill>
                <a:latin typeface="Comic Sans MS" pitchFamily="66" charset="0"/>
              </a:rPr>
              <a:t>r</a:t>
            </a:r>
            <a:r>
              <a:rPr lang="en-US" altLang="zh-CN" sz="1400" b="1" baseline="-25000" dirty="0">
                <a:solidFill>
                  <a:schemeClr val="accent2"/>
                </a:solidFill>
                <a:latin typeface="Comic Sans MS" pitchFamily="66" charset="0"/>
              </a:rPr>
              <a:t>2</a:t>
            </a:r>
            <a:r>
              <a:rPr lang="en-US" altLang="zh-CN" sz="1400" b="1" dirty="0">
                <a:solidFill>
                  <a:schemeClr val="accent2"/>
                </a:solidFill>
                <a:latin typeface="Comic Sans MS" pitchFamily="66" charset="0"/>
              </a:rPr>
              <a:t>             3</a:t>
            </a:r>
            <a:endParaRPr lang="en-US" altLang="zh-CN" sz="1400" b="1" baseline="-25000" dirty="0">
              <a:latin typeface="Comic Sans MS" pitchFamily="66" charset="0"/>
            </a:endParaRPr>
          </a:p>
        </p:txBody>
      </p:sp>
      <p:sp>
        <p:nvSpPr>
          <p:cNvPr id="200719" name="Text Box 15"/>
          <p:cNvSpPr txBox="1">
            <a:spLocks noChangeArrowheads="1"/>
          </p:cNvSpPr>
          <p:nvPr/>
        </p:nvSpPr>
        <p:spPr bwMode="auto">
          <a:xfrm>
            <a:off x="381000" y="1524000"/>
            <a:ext cx="8458200" cy="304800"/>
          </a:xfrm>
          <a:prstGeom prst="rect">
            <a:avLst/>
          </a:prstGeom>
          <a:noFill/>
          <a:ln w="9525">
            <a:noFill/>
            <a:miter lim="800000"/>
            <a:headEnd/>
            <a:tailEnd/>
          </a:ln>
          <a:effectLst/>
        </p:spPr>
        <p:txBody>
          <a:bodyPr>
            <a:spAutoFit/>
          </a:bodyPr>
          <a:lstStyle/>
          <a:p>
            <a:pPr algn="l"/>
            <a:r>
              <a:rPr lang="en-US" altLang="zh-CN" sz="1400" b="1" dirty="0">
                <a:solidFill>
                  <a:schemeClr val="accent2"/>
                </a:solidFill>
                <a:latin typeface="Comic Sans MS" pitchFamily="66" charset="0"/>
              </a:rPr>
              <a:t> 5</a:t>
            </a:r>
            <a:r>
              <a:rPr lang="zh-CN" altLang="en-US"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a:t>
            </a:r>
            <a:r>
              <a:rPr lang="en-US" altLang="zh-CN" sz="1400" b="1" dirty="0" err="1" smtClean="0">
                <a:solidFill>
                  <a:schemeClr val="accent2"/>
                </a:solidFill>
                <a:latin typeface="Comic Sans MS" pitchFamily="66" charset="0"/>
              </a:rPr>
              <a:t>a</a:t>
            </a:r>
            <a:r>
              <a:rPr lang="en-US" altLang="zh-CN" sz="1400" b="1" dirty="0" err="1" smtClean="0">
                <a:solidFill>
                  <a:srgbClr val="FF0000"/>
                </a:solidFill>
                <a:latin typeface="Comic Sans MS" pitchFamily="66" charset="0"/>
              </a:rPr>
              <a:t>Ab</a:t>
            </a:r>
            <a:r>
              <a:rPr lang="en-US" altLang="zh-CN" sz="1400" b="1" dirty="0" smtClean="0">
                <a:solidFill>
                  <a:schemeClr val="accent2"/>
                </a:solidFill>
                <a:latin typeface="Comic Sans MS" pitchFamily="66" charset="0"/>
              </a:rPr>
              <a:t>          </a:t>
            </a:r>
            <a:r>
              <a:rPr lang="en-US" altLang="zh-CN" sz="1400" b="1" dirty="0" err="1" smtClean="0">
                <a:solidFill>
                  <a:schemeClr val="accent2"/>
                </a:solidFill>
                <a:latin typeface="Comic Sans MS" pitchFamily="66" charset="0"/>
              </a:rPr>
              <a:t>cde</a:t>
            </a:r>
            <a:r>
              <a:rPr lang="en-US" altLang="zh-CN" sz="1400" b="1" dirty="0" smtClean="0">
                <a:solidFill>
                  <a:schemeClr val="accent2"/>
                </a:solidFill>
                <a:latin typeface="Comic Sans MS" pitchFamily="66" charset="0"/>
              </a:rPr>
              <a:t>$            </a:t>
            </a:r>
            <a:r>
              <a:rPr lang="zh-CN" altLang="en-US" sz="1400" b="1" dirty="0">
                <a:solidFill>
                  <a:schemeClr val="accent2"/>
                </a:solidFill>
                <a:latin typeface="Comic Sans MS" pitchFamily="66" charset="0"/>
              </a:rPr>
              <a:t>归约</a:t>
            </a:r>
            <a:r>
              <a:rPr lang="en-US" altLang="zh-CN" sz="1400" b="1" dirty="0">
                <a:solidFill>
                  <a:schemeClr val="accent2"/>
                </a:solidFill>
                <a:latin typeface="Comic Sans MS" pitchFamily="66" charset="0"/>
              </a:rPr>
              <a:t>(</a:t>
            </a:r>
            <a:r>
              <a:rPr lang="en-US" altLang="zh-CN" sz="1400" b="1" dirty="0" err="1">
                <a:solidFill>
                  <a:schemeClr val="accent2"/>
                </a:solidFill>
                <a:latin typeface="Comic Sans MS" pitchFamily="66" charset="0"/>
              </a:rPr>
              <a:t>A→Ab</a:t>
            </a:r>
            <a:r>
              <a:rPr lang="en-US" altLang="zh-CN" sz="1400" b="1" dirty="0">
                <a:solidFill>
                  <a:schemeClr val="accent2"/>
                </a:solidFill>
                <a:latin typeface="Comic Sans MS" pitchFamily="66" charset="0"/>
              </a:rPr>
              <a:t>)     </a:t>
            </a:r>
            <a:r>
              <a:rPr lang="zh-CN" altLang="en-US"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0236                 </a:t>
            </a:r>
            <a:r>
              <a:rPr lang="en-US" altLang="zh-CN" sz="1400" b="1" dirty="0">
                <a:solidFill>
                  <a:schemeClr val="accent2"/>
                </a:solidFill>
                <a:latin typeface="Comic Sans MS" pitchFamily="66" charset="0"/>
              </a:rPr>
              <a:t>r</a:t>
            </a:r>
            <a:r>
              <a:rPr lang="en-US" altLang="zh-CN" sz="1400" b="1" baseline="-25000" dirty="0">
                <a:solidFill>
                  <a:schemeClr val="accent2"/>
                </a:solidFill>
                <a:latin typeface="Comic Sans MS" pitchFamily="66" charset="0"/>
              </a:rPr>
              <a:t>3</a:t>
            </a:r>
            <a:r>
              <a:rPr lang="en-US" altLang="zh-CN" sz="1400" b="1" dirty="0">
                <a:solidFill>
                  <a:schemeClr val="accent2"/>
                </a:solidFill>
                <a:latin typeface="Comic Sans MS" pitchFamily="66" charset="0"/>
              </a:rPr>
              <a:t>             3</a:t>
            </a:r>
            <a:endParaRPr lang="en-US" altLang="zh-CN" sz="1400" b="1" baseline="-25000" dirty="0">
              <a:solidFill>
                <a:schemeClr val="accent2"/>
              </a:solidFill>
              <a:latin typeface="Comic Sans MS" pitchFamily="66" charset="0"/>
            </a:endParaRPr>
          </a:p>
        </p:txBody>
      </p:sp>
      <p:sp>
        <p:nvSpPr>
          <p:cNvPr id="200720" name="Text Box 16"/>
          <p:cNvSpPr txBox="1">
            <a:spLocks noChangeArrowheads="1"/>
          </p:cNvSpPr>
          <p:nvPr/>
        </p:nvSpPr>
        <p:spPr bwMode="auto">
          <a:xfrm>
            <a:off x="51054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状态栈</a:t>
            </a:r>
          </a:p>
        </p:txBody>
      </p:sp>
      <p:sp>
        <p:nvSpPr>
          <p:cNvPr id="200721" name="Line 17"/>
          <p:cNvSpPr>
            <a:spLocks noChangeShapeType="1"/>
          </p:cNvSpPr>
          <p:nvPr/>
        </p:nvSpPr>
        <p:spPr bwMode="auto">
          <a:xfrm>
            <a:off x="5026025" y="228600"/>
            <a:ext cx="3175" cy="2971800"/>
          </a:xfrm>
          <a:prstGeom prst="line">
            <a:avLst/>
          </a:prstGeom>
          <a:noFill/>
          <a:ln w="9525">
            <a:solidFill>
              <a:schemeClr val="accent2"/>
            </a:solidFill>
            <a:round/>
            <a:headEnd/>
            <a:tailEnd/>
          </a:ln>
          <a:effectLst/>
        </p:spPr>
        <p:txBody>
          <a:bodyPr wrap="none" anchor="ctr"/>
          <a:lstStyle/>
          <a:p>
            <a:endParaRPr lang="zh-CN" altLang="en-US"/>
          </a:p>
        </p:txBody>
      </p:sp>
      <p:sp>
        <p:nvSpPr>
          <p:cNvPr id="200722" name="Text Box 18"/>
          <p:cNvSpPr txBox="1">
            <a:spLocks noChangeArrowheads="1"/>
          </p:cNvSpPr>
          <p:nvPr/>
        </p:nvSpPr>
        <p:spPr bwMode="auto">
          <a:xfrm>
            <a:off x="6400800" y="228600"/>
            <a:ext cx="12192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ACTION</a:t>
            </a:r>
          </a:p>
        </p:txBody>
      </p:sp>
      <p:sp>
        <p:nvSpPr>
          <p:cNvPr id="200723" name="Text Box 19"/>
          <p:cNvSpPr txBox="1">
            <a:spLocks noChangeArrowheads="1"/>
          </p:cNvSpPr>
          <p:nvPr/>
        </p:nvSpPr>
        <p:spPr bwMode="auto">
          <a:xfrm>
            <a:off x="7696200" y="228600"/>
            <a:ext cx="10668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GOTO</a:t>
            </a:r>
          </a:p>
        </p:txBody>
      </p:sp>
      <p:sp>
        <p:nvSpPr>
          <p:cNvPr id="200724" name="Oval 20"/>
          <p:cNvSpPr>
            <a:spLocks noChangeArrowheads="1"/>
          </p:cNvSpPr>
          <p:nvPr/>
        </p:nvSpPr>
        <p:spPr bwMode="auto">
          <a:xfrm>
            <a:off x="762000" y="4587875"/>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0</a:t>
            </a:r>
          </a:p>
        </p:txBody>
      </p:sp>
      <p:sp>
        <p:nvSpPr>
          <p:cNvPr id="200725" name="Oval 21"/>
          <p:cNvSpPr>
            <a:spLocks noChangeArrowheads="1"/>
          </p:cNvSpPr>
          <p:nvPr/>
        </p:nvSpPr>
        <p:spPr bwMode="auto">
          <a:xfrm>
            <a:off x="2057400" y="3749675"/>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1</a:t>
            </a:r>
          </a:p>
        </p:txBody>
      </p:sp>
      <p:sp>
        <p:nvSpPr>
          <p:cNvPr id="200726" name="Oval 22"/>
          <p:cNvSpPr>
            <a:spLocks noChangeArrowheads="1"/>
          </p:cNvSpPr>
          <p:nvPr/>
        </p:nvSpPr>
        <p:spPr bwMode="auto">
          <a:xfrm>
            <a:off x="2133600" y="3825875"/>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0727" name="Oval 23"/>
          <p:cNvSpPr>
            <a:spLocks noChangeArrowheads="1"/>
          </p:cNvSpPr>
          <p:nvPr/>
        </p:nvSpPr>
        <p:spPr bwMode="auto">
          <a:xfrm>
            <a:off x="3429000" y="3749675"/>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4</a:t>
            </a:r>
          </a:p>
        </p:txBody>
      </p:sp>
      <p:sp>
        <p:nvSpPr>
          <p:cNvPr id="200728" name="Oval 24"/>
          <p:cNvSpPr>
            <a:spLocks noChangeArrowheads="1"/>
          </p:cNvSpPr>
          <p:nvPr/>
        </p:nvSpPr>
        <p:spPr bwMode="auto">
          <a:xfrm>
            <a:off x="3505200" y="3825875"/>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0729" name="Oval 25"/>
          <p:cNvSpPr>
            <a:spLocks noChangeArrowheads="1"/>
          </p:cNvSpPr>
          <p:nvPr/>
        </p:nvSpPr>
        <p:spPr bwMode="auto">
          <a:xfrm>
            <a:off x="2057400" y="4587875"/>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2</a:t>
            </a:r>
          </a:p>
        </p:txBody>
      </p:sp>
      <p:sp>
        <p:nvSpPr>
          <p:cNvPr id="200730" name="Oval 26"/>
          <p:cNvSpPr>
            <a:spLocks noChangeArrowheads="1"/>
          </p:cNvSpPr>
          <p:nvPr/>
        </p:nvSpPr>
        <p:spPr bwMode="auto">
          <a:xfrm>
            <a:off x="3429000" y="4587875"/>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3</a:t>
            </a:r>
          </a:p>
        </p:txBody>
      </p:sp>
      <p:sp>
        <p:nvSpPr>
          <p:cNvPr id="200731" name="Oval 27"/>
          <p:cNvSpPr>
            <a:spLocks noChangeArrowheads="1"/>
          </p:cNvSpPr>
          <p:nvPr/>
        </p:nvSpPr>
        <p:spPr bwMode="auto">
          <a:xfrm>
            <a:off x="2057400" y="5426075"/>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5</a:t>
            </a:r>
          </a:p>
        </p:txBody>
      </p:sp>
      <p:sp>
        <p:nvSpPr>
          <p:cNvPr id="200732" name="Oval 28"/>
          <p:cNvSpPr>
            <a:spLocks noChangeArrowheads="1"/>
          </p:cNvSpPr>
          <p:nvPr/>
        </p:nvSpPr>
        <p:spPr bwMode="auto">
          <a:xfrm>
            <a:off x="3429000" y="5426075"/>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7</a:t>
            </a:r>
          </a:p>
        </p:txBody>
      </p:sp>
      <p:sp>
        <p:nvSpPr>
          <p:cNvPr id="200733" name="Oval 29"/>
          <p:cNvSpPr>
            <a:spLocks noChangeArrowheads="1"/>
          </p:cNvSpPr>
          <p:nvPr/>
        </p:nvSpPr>
        <p:spPr bwMode="auto">
          <a:xfrm>
            <a:off x="4724400" y="4587875"/>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6</a:t>
            </a:r>
          </a:p>
        </p:txBody>
      </p:sp>
      <p:sp>
        <p:nvSpPr>
          <p:cNvPr id="200734" name="Oval 30"/>
          <p:cNvSpPr>
            <a:spLocks noChangeArrowheads="1"/>
          </p:cNvSpPr>
          <p:nvPr/>
        </p:nvSpPr>
        <p:spPr bwMode="auto">
          <a:xfrm>
            <a:off x="4800600" y="4664075"/>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0735" name="Oval 31"/>
          <p:cNvSpPr>
            <a:spLocks noChangeArrowheads="1"/>
          </p:cNvSpPr>
          <p:nvPr/>
        </p:nvSpPr>
        <p:spPr bwMode="auto">
          <a:xfrm>
            <a:off x="4724400" y="5426075"/>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9</a:t>
            </a:r>
          </a:p>
        </p:txBody>
      </p:sp>
      <p:sp>
        <p:nvSpPr>
          <p:cNvPr id="200736" name="Oval 32"/>
          <p:cNvSpPr>
            <a:spLocks noChangeArrowheads="1"/>
          </p:cNvSpPr>
          <p:nvPr/>
        </p:nvSpPr>
        <p:spPr bwMode="auto">
          <a:xfrm>
            <a:off x="4800600" y="5502275"/>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0737" name="Line 33"/>
          <p:cNvSpPr>
            <a:spLocks noChangeShapeType="1"/>
          </p:cNvSpPr>
          <p:nvPr/>
        </p:nvSpPr>
        <p:spPr bwMode="auto">
          <a:xfrm>
            <a:off x="1219200" y="4816475"/>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0738" name="Line 34"/>
          <p:cNvSpPr>
            <a:spLocks noChangeShapeType="1"/>
          </p:cNvSpPr>
          <p:nvPr/>
        </p:nvSpPr>
        <p:spPr bwMode="auto">
          <a:xfrm>
            <a:off x="2514600" y="4816475"/>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0739" name="Line 35"/>
          <p:cNvSpPr>
            <a:spLocks noChangeShapeType="1"/>
          </p:cNvSpPr>
          <p:nvPr/>
        </p:nvSpPr>
        <p:spPr bwMode="auto">
          <a:xfrm>
            <a:off x="3886200" y="4816475"/>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0740" name="Line 36"/>
          <p:cNvSpPr>
            <a:spLocks noChangeShapeType="1"/>
          </p:cNvSpPr>
          <p:nvPr/>
        </p:nvSpPr>
        <p:spPr bwMode="auto">
          <a:xfrm>
            <a:off x="2514600" y="5654675"/>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0741" name="Line 37"/>
          <p:cNvSpPr>
            <a:spLocks noChangeShapeType="1"/>
          </p:cNvSpPr>
          <p:nvPr/>
        </p:nvSpPr>
        <p:spPr bwMode="auto">
          <a:xfrm>
            <a:off x="3886200" y="5654675"/>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0742" name="Line 38"/>
          <p:cNvSpPr>
            <a:spLocks noChangeShapeType="1"/>
          </p:cNvSpPr>
          <p:nvPr/>
        </p:nvSpPr>
        <p:spPr bwMode="auto">
          <a:xfrm flipV="1">
            <a:off x="1143000" y="4130675"/>
            <a:ext cx="9144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0743" name="Line 39"/>
          <p:cNvSpPr>
            <a:spLocks noChangeShapeType="1"/>
          </p:cNvSpPr>
          <p:nvPr/>
        </p:nvSpPr>
        <p:spPr bwMode="auto">
          <a:xfrm flipV="1">
            <a:off x="2438400" y="4130675"/>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0744" name="Line 40"/>
          <p:cNvSpPr>
            <a:spLocks noChangeShapeType="1"/>
          </p:cNvSpPr>
          <p:nvPr/>
        </p:nvSpPr>
        <p:spPr bwMode="auto">
          <a:xfrm flipH="1">
            <a:off x="2438400" y="4968875"/>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0745" name="Line 41"/>
          <p:cNvSpPr>
            <a:spLocks noChangeShapeType="1"/>
          </p:cNvSpPr>
          <p:nvPr/>
        </p:nvSpPr>
        <p:spPr bwMode="auto">
          <a:xfrm>
            <a:off x="2286000" y="5883275"/>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0746" name="Rectangle 42"/>
          <p:cNvSpPr>
            <a:spLocks noChangeArrowheads="1"/>
          </p:cNvSpPr>
          <p:nvPr/>
        </p:nvSpPr>
        <p:spPr bwMode="auto">
          <a:xfrm>
            <a:off x="1371600" y="3978275"/>
            <a:ext cx="360363"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S</a:t>
            </a:r>
          </a:p>
        </p:txBody>
      </p:sp>
      <p:sp>
        <p:nvSpPr>
          <p:cNvPr id="200747" name="Rectangle 43"/>
          <p:cNvSpPr>
            <a:spLocks noChangeArrowheads="1"/>
          </p:cNvSpPr>
          <p:nvPr/>
        </p:nvSpPr>
        <p:spPr bwMode="auto">
          <a:xfrm>
            <a:off x="1447800" y="4495800"/>
            <a:ext cx="32543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200748" name="Rectangle 44"/>
          <p:cNvSpPr>
            <a:spLocks noChangeArrowheads="1"/>
          </p:cNvSpPr>
          <p:nvPr/>
        </p:nvSpPr>
        <p:spPr bwMode="auto">
          <a:xfrm>
            <a:off x="2763838" y="4054475"/>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0749" name="Rectangle 45"/>
          <p:cNvSpPr>
            <a:spLocks noChangeArrowheads="1"/>
          </p:cNvSpPr>
          <p:nvPr/>
        </p:nvSpPr>
        <p:spPr bwMode="auto">
          <a:xfrm>
            <a:off x="2763838" y="4495800"/>
            <a:ext cx="36988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200750" name="Rectangle 46"/>
          <p:cNvSpPr>
            <a:spLocks noChangeArrowheads="1"/>
          </p:cNvSpPr>
          <p:nvPr/>
        </p:nvSpPr>
        <p:spPr bwMode="auto">
          <a:xfrm>
            <a:off x="4135438" y="4495800"/>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0751" name="Rectangle 47"/>
          <p:cNvSpPr>
            <a:spLocks noChangeArrowheads="1"/>
          </p:cNvSpPr>
          <p:nvPr/>
        </p:nvSpPr>
        <p:spPr bwMode="auto">
          <a:xfrm>
            <a:off x="2687638" y="4953000"/>
            <a:ext cx="31432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c</a:t>
            </a:r>
          </a:p>
        </p:txBody>
      </p:sp>
      <p:sp>
        <p:nvSpPr>
          <p:cNvPr id="200752" name="Rectangle 48"/>
          <p:cNvSpPr>
            <a:spLocks noChangeArrowheads="1"/>
          </p:cNvSpPr>
          <p:nvPr/>
        </p:nvSpPr>
        <p:spPr bwMode="auto">
          <a:xfrm>
            <a:off x="2819400" y="5334000"/>
            <a:ext cx="3444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0753" name="Rectangle 49"/>
          <p:cNvSpPr>
            <a:spLocks noChangeArrowheads="1"/>
          </p:cNvSpPr>
          <p:nvPr/>
        </p:nvSpPr>
        <p:spPr bwMode="auto">
          <a:xfrm>
            <a:off x="4135438" y="5334000"/>
            <a:ext cx="32543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e</a:t>
            </a:r>
          </a:p>
        </p:txBody>
      </p:sp>
      <p:sp>
        <p:nvSpPr>
          <p:cNvPr id="200754" name="Rectangle 50"/>
          <p:cNvSpPr>
            <a:spLocks noChangeArrowheads="1"/>
          </p:cNvSpPr>
          <p:nvPr/>
        </p:nvSpPr>
        <p:spPr bwMode="auto">
          <a:xfrm>
            <a:off x="2306638" y="5867400"/>
            <a:ext cx="33337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d</a:t>
            </a:r>
          </a:p>
        </p:txBody>
      </p:sp>
      <p:sp>
        <p:nvSpPr>
          <p:cNvPr id="200756" name="Rectangle 52"/>
          <p:cNvSpPr>
            <a:spLocks noChangeArrowheads="1"/>
          </p:cNvSpPr>
          <p:nvPr/>
        </p:nvSpPr>
        <p:spPr bwMode="auto">
          <a:xfrm>
            <a:off x="228600" y="4489450"/>
            <a:ext cx="585788" cy="579438"/>
          </a:xfrm>
          <a:prstGeom prst="rect">
            <a:avLst/>
          </a:prstGeom>
          <a:noFill/>
          <a:ln w="9525">
            <a:noFill/>
            <a:miter lim="800000"/>
            <a:headEnd/>
            <a:tailEnd/>
          </a:ln>
          <a:effectLst/>
        </p:spPr>
        <p:txBody>
          <a:bodyPr wrap="none">
            <a:spAutoFit/>
          </a:bodyPr>
          <a:lstStyle/>
          <a:p>
            <a:pPr algn="l">
              <a:spcBef>
                <a:spcPct val="0"/>
              </a:spcBef>
            </a:pPr>
            <a:r>
              <a:rPr lang="en-US" altLang="zh-CN" sz="3200" b="1">
                <a:solidFill>
                  <a:schemeClr val="accent2"/>
                </a:solidFill>
                <a:latin typeface="Comic Sans MS" pitchFamily="66" charset="0"/>
                <a:sym typeface="Symbol" pitchFamily="18" charset="2"/>
              </a:rPr>
              <a:t></a:t>
            </a:r>
            <a:endParaRPr lang="en-US" altLang="zh-CN" sz="3200" b="1">
              <a:solidFill>
                <a:schemeClr val="accent2"/>
              </a:solidFill>
              <a:latin typeface="Comic Sans MS" pitchFamily="66" charset="0"/>
            </a:endParaRPr>
          </a:p>
        </p:txBody>
      </p:sp>
      <p:sp>
        <p:nvSpPr>
          <p:cNvPr id="200757" name="Rectangle 53"/>
          <p:cNvSpPr>
            <a:spLocks noChangeArrowheads="1"/>
          </p:cNvSpPr>
          <p:nvPr/>
        </p:nvSpPr>
        <p:spPr bwMode="auto">
          <a:xfrm>
            <a:off x="2514600" y="3657600"/>
            <a:ext cx="3190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t>
            </a:r>
          </a:p>
        </p:txBody>
      </p:sp>
      <p:sp>
        <p:nvSpPr>
          <p:cNvPr id="200758" name="Oval 54"/>
          <p:cNvSpPr>
            <a:spLocks noChangeArrowheads="1"/>
          </p:cNvSpPr>
          <p:nvPr/>
        </p:nvSpPr>
        <p:spPr bwMode="auto">
          <a:xfrm>
            <a:off x="2133600" y="6340475"/>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0759" name="Oval 55"/>
          <p:cNvSpPr>
            <a:spLocks noChangeArrowheads="1"/>
          </p:cNvSpPr>
          <p:nvPr/>
        </p:nvSpPr>
        <p:spPr bwMode="auto">
          <a:xfrm>
            <a:off x="2057400" y="6264275"/>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8</a:t>
            </a:r>
          </a:p>
        </p:txBody>
      </p:sp>
      <p:graphicFrame>
        <p:nvGraphicFramePr>
          <p:cNvPr id="57" name="Object 28"/>
          <p:cNvGraphicFramePr>
            <a:graphicFrameLocks noChangeAspect="1"/>
          </p:cNvGraphicFramePr>
          <p:nvPr>
            <p:extLst/>
          </p:nvPr>
        </p:nvGraphicFramePr>
        <p:xfrm>
          <a:off x="6108700" y="3346450"/>
          <a:ext cx="2860675" cy="2276475"/>
        </p:xfrm>
        <a:graphic>
          <a:graphicData uri="http://schemas.openxmlformats.org/presentationml/2006/ole">
            <mc:AlternateContent xmlns:mc="http://schemas.openxmlformats.org/markup-compatibility/2006">
              <mc:Choice xmlns:v="urn:schemas-microsoft-com:vml" Requires="v">
                <p:oleObj spid="_x0000_s323586" name="Document" r:id="rId3" imgW="5616290" imgH="4490354" progId="Word.Document.8">
                  <p:embed/>
                </p:oleObj>
              </mc:Choice>
              <mc:Fallback>
                <p:oleObj name="Document" r:id="rId3" imgW="5616290" imgH="4490354" progId="Word.Document.8">
                  <p:embed/>
                  <p:pic>
                    <p:nvPicPr>
                      <p:cNvPr id="57" name="Object 28"/>
                      <p:cNvPicPr>
                        <a:picLocks noChangeAspect="1" noChangeArrowheads="1"/>
                      </p:cNvPicPr>
                      <p:nvPr/>
                    </p:nvPicPr>
                    <p:blipFill>
                      <a:blip r:embed="rId4"/>
                      <a:srcRect/>
                      <a:stretch>
                        <a:fillRect/>
                      </a:stretch>
                    </p:blipFill>
                    <p:spPr bwMode="auto">
                      <a:xfrm>
                        <a:off x="6108700" y="3346450"/>
                        <a:ext cx="2860675" cy="2276475"/>
                      </a:xfrm>
                      <a:prstGeom prst="rect">
                        <a:avLst/>
                      </a:prstGeom>
                      <a:solidFill>
                        <a:schemeClr val="accent4">
                          <a:lumMod val="60000"/>
                          <a:lumOff val="40000"/>
                        </a:schemeClr>
                      </a:solidFill>
                      <a:ln w="9525">
                        <a:solidFill>
                          <a:schemeClr va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9732106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3"/>
          <p:cNvSpPr>
            <a:spLocks noGrp="1"/>
          </p:cNvSpPr>
          <p:nvPr>
            <p:ph type="sldNum" sz="quarter" idx="12"/>
          </p:nvPr>
        </p:nvSpPr>
        <p:spPr/>
        <p:txBody>
          <a:bodyPr/>
          <a:lstStyle/>
          <a:p>
            <a:fld id="{4B5881BD-2281-41F0-9F02-CAF158CE80B1}" type="slidenum">
              <a:rPr lang="en-US" altLang="zh-CN"/>
              <a:pPr/>
              <a:t>61</a:t>
            </a:fld>
            <a:endParaRPr lang="en-US" altLang="zh-CN"/>
          </a:p>
        </p:txBody>
      </p:sp>
      <p:sp>
        <p:nvSpPr>
          <p:cNvPr id="201730" name="Line 2"/>
          <p:cNvSpPr>
            <a:spLocks noChangeShapeType="1"/>
          </p:cNvSpPr>
          <p:nvPr/>
        </p:nvSpPr>
        <p:spPr bwMode="auto">
          <a:xfrm>
            <a:off x="377825" y="228600"/>
            <a:ext cx="8537575" cy="0"/>
          </a:xfrm>
          <a:prstGeom prst="line">
            <a:avLst/>
          </a:prstGeom>
          <a:noFill/>
          <a:ln w="9525">
            <a:solidFill>
              <a:schemeClr val="tx1"/>
            </a:solidFill>
            <a:round/>
            <a:headEnd/>
            <a:tailEnd/>
          </a:ln>
          <a:effectLst/>
        </p:spPr>
        <p:txBody>
          <a:bodyPr wrap="none" anchor="ctr"/>
          <a:lstStyle/>
          <a:p>
            <a:endParaRPr lang="zh-CN" altLang="en-US"/>
          </a:p>
        </p:txBody>
      </p:sp>
      <p:sp>
        <p:nvSpPr>
          <p:cNvPr id="201731" name="Line 3"/>
          <p:cNvSpPr>
            <a:spLocks noChangeShapeType="1"/>
          </p:cNvSpPr>
          <p:nvPr/>
        </p:nvSpPr>
        <p:spPr bwMode="auto">
          <a:xfrm>
            <a:off x="381000" y="609600"/>
            <a:ext cx="8534400" cy="0"/>
          </a:xfrm>
          <a:prstGeom prst="line">
            <a:avLst/>
          </a:prstGeom>
          <a:noFill/>
          <a:ln w="9525">
            <a:solidFill>
              <a:schemeClr val="tx1"/>
            </a:solidFill>
            <a:round/>
            <a:headEnd/>
            <a:tailEnd/>
          </a:ln>
          <a:effectLst/>
        </p:spPr>
        <p:txBody>
          <a:bodyPr wrap="none" anchor="ctr"/>
          <a:lstStyle/>
          <a:p>
            <a:endParaRPr lang="zh-CN" altLang="en-US"/>
          </a:p>
        </p:txBody>
      </p:sp>
      <p:sp>
        <p:nvSpPr>
          <p:cNvPr id="201732" name="Line 4"/>
          <p:cNvSpPr>
            <a:spLocks noChangeShapeType="1"/>
          </p:cNvSpPr>
          <p:nvPr/>
        </p:nvSpPr>
        <p:spPr bwMode="auto">
          <a:xfrm>
            <a:off x="381000" y="3200400"/>
            <a:ext cx="8610600" cy="0"/>
          </a:xfrm>
          <a:prstGeom prst="line">
            <a:avLst/>
          </a:prstGeom>
          <a:noFill/>
          <a:ln w="9525">
            <a:solidFill>
              <a:schemeClr val="tx1"/>
            </a:solidFill>
            <a:round/>
            <a:headEnd/>
            <a:tailEnd/>
          </a:ln>
          <a:effectLst/>
        </p:spPr>
        <p:txBody>
          <a:bodyPr wrap="none" anchor="ctr"/>
          <a:lstStyle/>
          <a:p>
            <a:endParaRPr lang="zh-CN" altLang="en-US"/>
          </a:p>
        </p:txBody>
      </p:sp>
      <p:sp>
        <p:nvSpPr>
          <p:cNvPr id="201733" name="Text Box 5"/>
          <p:cNvSpPr txBox="1">
            <a:spLocks noChangeArrowheads="1"/>
          </p:cNvSpPr>
          <p:nvPr/>
        </p:nvSpPr>
        <p:spPr bwMode="auto">
          <a:xfrm>
            <a:off x="3048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步骤</a:t>
            </a:r>
          </a:p>
        </p:txBody>
      </p:sp>
      <p:sp>
        <p:nvSpPr>
          <p:cNvPr id="201734" name="Text Box 6"/>
          <p:cNvSpPr txBox="1">
            <a:spLocks noChangeArrowheads="1"/>
          </p:cNvSpPr>
          <p:nvPr/>
        </p:nvSpPr>
        <p:spPr bwMode="auto">
          <a:xfrm>
            <a:off x="9906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符号栈</a:t>
            </a:r>
          </a:p>
        </p:txBody>
      </p:sp>
      <p:sp>
        <p:nvSpPr>
          <p:cNvPr id="201735" name="Text Box 7"/>
          <p:cNvSpPr txBox="1">
            <a:spLocks noChangeArrowheads="1"/>
          </p:cNvSpPr>
          <p:nvPr/>
        </p:nvSpPr>
        <p:spPr bwMode="auto">
          <a:xfrm>
            <a:off x="1905000" y="228600"/>
            <a:ext cx="1524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输入符号串</a:t>
            </a:r>
          </a:p>
        </p:txBody>
      </p:sp>
      <p:sp>
        <p:nvSpPr>
          <p:cNvPr id="201736" name="Text Box 8"/>
          <p:cNvSpPr txBox="1">
            <a:spLocks noChangeArrowheads="1"/>
          </p:cNvSpPr>
          <p:nvPr/>
        </p:nvSpPr>
        <p:spPr bwMode="auto">
          <a:xfrm>
            <a:off x="35052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动作</a:t>
            </a:r>
          </a:p>
        </p:txBody>
      </p:sp>
      <p:sp>
        <p:nvSpPr>
          <p:cNvPr id="201737" name="Line 9"/>
          <p:cNvSpPr>
            <a:spLocks noChangeShapeType="1"/>
          </p:cNvSpPr>
          <p:nvPr/>
        </p:nvSpPr>
        <p:spPr bwMode="auto">
          <a:xfrm>
            <a:off x="990600" y="228600"/>
            <a:ext cx="3175" cy="2971800"/>
          </a:xfrm>
          <a:prstGeom prst="line">
            <a:avLst/>
          </a:prstGeom>
          <a:noFill/>
          <a:ln w="9525">
            <a:solidFill>
              <a:schemeClr val="tx1"/>
            </a:solidFill>
            <a:round/>
            <a:headEnd/>
            <a:tailEnd/>
          </a:ln>
          <a:effectLst/>
        </p:spPr>
        <p:txBody>
          <a:bodyPr wrap="none" anchor="ctr"/>
          <a:lstStyle/>
          <a:p>
            <a:endParaRPr lang="zh-CN" altLang="en-US"/>
          </a:p>
        </p:txBody>
      </p:sp>
      <p:sp>
        <p:nvSpPr>
          <p:cNvPr id="201738" name="Text Box 10"/>
          <p:cNvSpPr txBox="1">
            <a:spLocks noChangeArrowheads="1"/>
          </p:cNvSpPr>
          <p:nvPr/>
        </p:nvSpPr>
        <p:spPr bwMode="auto">
          <a:xfrm>
            <a:off x="377825" y="609600"/>
            <a:ext cx="8537575"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1</a:t>
            </a:r>
            <a:r>
              <a:rPr lang="zh-CN" altLang="en-US" sz="1400" b="1" dirty="0">
                <a:latin typeface="Comic Sans MS" pitchFamily="66" charset="0"/>
              </a:rPr>
              <a:t>）   </a:t>
            </a:r>
            <a:r>
              <a:rPr lang="en-US" altLang="zh-CN" sz="1400" b="1" dirty="0" smtClean="0">
                <a:latin typeface="Comic Sans MS" pitchFamily="66" charset="0"/>
              </a:rPr>
              <a:t>$           </a:t>
            </a:r>
            <a:r>
              <a:rPr lang="en-US" altLang="zh-CN" sz="1400" b="1" dirty="0" err="1" smtClean="0">
                <a:latin typeface="Comic Sans MS" pitchFamily="66" charset="0"/>
              </a:rPr>
              <a:t>abbcde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                     S</a:t>
            </a:r>
            <a:r>
              <a:rPr lang="en-US" altLang="zh-CN" sz="1400" b="1" baseline="-25000" dirty="0">
                <a:latin typeface="Comic Sans MS" pitchFamily="66" charset="0"/>
              </a:rPr>
              <a:t>2</a:t>
            </a:r>
            <a:endParaRPr lang="en-US" altLang="zh-CN" sz="1400" b="1" dirty="0">
              <a:latin typeface="Comic Sans MS" pitchFamily="66" charset="0"/>
            </a:endParaRPr>
          </a:p>
        </p:txBody>
      </p:sp>
      <p:sp>
        <p:nvSpPr>
          <p:cNvPr id="201739" name="Text Box 11"/>
          <p:cNvSpPr txBox="1">
            <a:spLocks noChangeArrowheads="1"/>
          </p:cNvSpPr>
          <p:nvPr/>
        </p:nvSpPr>
        <p:spPr bwMode="auto">
          <a:xfrm>
            <a:off x="381000" y="8382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2</a:t>
            </a:r>
            <a:r>
              <a:rPr lang="zh-CN" altLang="en-US" sz="1400" b="1" dirty="0">
                <a:latin typeface="Comic Sans MS" pitchFamily="66" charset="0"/>
              </a:rPr>
              <a:t>）   </a:t>
            </a:r>
            <a:r>
              <a:rPr lang="en-US" altLang="zh-CN" sz="1400" b="1" dirty="0" smtClean="0">
                <a:latin typeface="Comic Sans MS" pitchFamily="66" charset="0"/>
              </a:rPr>
              <a:t>$a           </a:t>
            </a:r>
            <a:r>
              <a:rPr lang="en-US" altLang="zh-CN" sz="1400" b="1" dirty="0" err="1" smtClean="0">
                <a:latin typeface="Comic Sans MS" pitchFamily="66" charset="0"/>
              </a:rPr>
              <a:t>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                   S</a:t>
            </a:r>
            <a:r>
              <a:rPr lang="en-US" altLang="zh-CN" sz="1400" b="1" baseline="-25000" dirty="0">
                <a:latin typeface="Comic Sans MS" pitchFamily="66" charset="0"/>
              </a:rPr>
              <a:t>4</a:t>
            </a:r>
            <a:r>
              <a:rPr lang="en-US" altLang="zh-CN" sz="1400" b="1" dirty="0">
                <a:latin typeface="Comic Sans MS" pitchFamily="66" charset="0"/>
              </a:rPr>
              <a:t> </a:t>
            </a:r>
          </a:p>
        </p:txBody>
      </p:sp>
      <p:sp>
        <p:nvSpPr>
          <p:cNvPr id="201740" name="Text Box 12"/>
          <p:cNvSpPr txBox="1">
            <a:spLocks noChangeArrowheads="1"/>
          </p:cNvSpPr>
          <p:nvPr/>
        </p:nvSpPr>
        <p:spPr bwMode="auto">
          <a:xfrm>
            <a:off x="381000" y="12954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4</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a:t>
            </a:r>
            <a:r>
              <a:rPr lang="en-US" altLang="zh-CN" sz="1400" b="1" dirty="0" smtClean="0">
                <a:latin typeface="Comic Sans MS" pitchFamily="66" charset="0"/>
              </a:rPr>
              <a:t>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023                  S</a:t>
            </a:r>
            <a:r>
              <a:rPr lang="en-US" altLang="zh-CN" sz="1400" b="1" baseline="-25000" dirty="0">
                <a:latin typeface="Comic Sans MS" pitchFamily="66" charset="0"/>
              </a:rPr>
              <a:t>6</a:t>
            </a:r>
          </a:p>
        </p:txBody>
      </p:sp>
      <p:sp>
        <p:nvSpPr>
          <p:cNvPr id="201741" name="Text Box 13"/>
          <p:cNvSpPr txBox="1">
            <a:spLocks noChangeArrowheads="1"/>
          </p:cNvSpPr>
          <p:nvPr/>
        </p:nvSpPr>
        <p:spPr bwMode="auto">
          <a:xfrm>
            <a:off x="381000" y="1752600"/>
            <a:ext cx="8534400" cy="304800"/>
          </a:xfrm>
          <a:prstGeom prst="rect">
            <a:avLst/>
          </a:prstGeom>
          <a:noFill/>
          <a:ln w="9525">
            <a:noFill/>
            <a:miter lim="800000"/>
            <a:headEnd/>
            <a:tailEnd/>
          </a:ln>
          <a:effectLst/>
        </p:spPr>
        <p:txBody>
          <a:bodyPr>
            <a:spAutoFit/>
          </a:bodyPr>
          <a:lstStyle/>
          <a:p>
            <a:pPr algn="l"/>
            <a:r>
              <a:rPr lang="en-US" altLang="zh-CN" sz="1400" b="1" dirty="0">
                <a:solidFill>
                  <a:schemeClr val="accent2"/>
                </a:solidFill>
                <a:latin typeface="Comic Sans MS" pitchFamily="66" charset="0"/>
              </a:rPr>
              <a:t> 6</a:t>
            </a:r>
            <a:r>
              <a:rPr lang="zh-CN" altLang="en-US"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a:t>
            </a:r>
            <a:r>
              <a:rPr lang="en-US" altLang="zh-CN" sz="1400" b="1" dirty="0" err="1" smtClean="0">
                <a:solidFill>
                  <a:schemeClr val="accent2"/>
                </a:solidFill>
                <a:latin typeface="Comic Sans MS" pitchFamily="66" charset="0"/>
              </a:rPr>
              <a:t>aA</a:t>
            </a:r>
            <a:r>
              <a:rPr lang="en-US" altLang="zh-CN" sz="1400" b="1" dirty="0" smtClean="0">
                <a:solidFill>
                  <a:schemeClr val="accent2"/>
                </a:solidFill>
                <a:latin typeface="Comic Sans MS" pitchFamily="66" charset="0"/>
              </a:rPr>
              <a:t>           </a:t>
            </a:r>
            <a:r>
              <a:rPr lang="en-US" altLang="zh-CN" sz="1400" b="1" dirty="0" err="1" smtClean="0">
                <a:solidFill>
                  <a:schemeClr val="accent2"/>
                </a:solidFill>
                <a:latin typeface="Comic Sans MS" pitchFamily="66" charset="0"/>
              </a:rPr>
              <a:t>cde</a:t>
            </a:r>
            <a:r>
              <a:rPr lang="en-US" altLang="zh-CN" sz="1400" b="1" dirty="0" smtClean="0">
                <a:solidFill>
                  <a:schemeClr val="accent2"/>
                </a:solidFill>
                <a:latin typeface="Comic Sans MS" pitchFamily="66" charset="0"/>
              </a:rPr>
              <a:t>$            </a:t>
            </a:r>
            <a:r>
              <a:rPr lang="zh-CN" altLang="en-US" sz="1400" b="1" dirty="0">
                <a:solidFill>
                  <a:schemeClr val="accent2"/>
                </a:solidFill>
                <a:latin typeface="Comic Sans MS" pitchFamily="66" charset="0"/>
              </a:rPr>
              <a:t>移进               </a:t>
            </a:r>
            <a:r>
              <a:rPr lang="en-US" altLang="zh-CN" sz="1400" b="1" dirty="0">
                <a:solidFill>
                  <a:schemeClr val="accent2"/>
                </a:solidFill>
                <a:latin typeface="Comic Sans MS" pitchFamily="66" charset="0"/>
              </a:rPr>
              <a:t>023                  S</a:t>
            </a:r>
            <a:r>
              <a:rPr lang="en-US" altLang="zh-CN" sz="1400" b="1" baseline="-25000" dirty="0">
                <a:solidFill>
                  <a:schemeClr val="accent2"/>
                </a:solidFill>
                <a:latin typeface="Comic Sans MS" pitchFamily="66" charset="0"/>
              </a:rPr>
              <a:t>5</a:t>
            </a:r>
          </a:p>
        </p:txBody>
      </p:sp>
      <p:sp>
        <p:nvSpPr>
          <p:cNvPr id="201742" name="Text Box 14"/>
          <p:cNvSpPr txBox="1">
            <a:spLocks noChangeArrowheads="1"/>
          </p:cNvSpPr>
          <p:nvPr/>
        </p:nvSpPr>
        <p:spPr bwMode="auto">
          <a:xfrm>
            <a:off x="0" y="3276600"/>
            <a:ext cx="3505200" cy="366713"/>
          </a:xfrm>
          <a:prstGeom prst="rect">
            <a:avLst/>
          </a:prstGeom>
          <a:noFill/>
          <a:ln w="9525">
            <a:noFill/>
            <a:miter lim="800000"/>
            <a:headEnd/>
            <a:tailEnd/>
          </a:ln>
          <a:effectLst/>
        </p:spPr>
        <p:txBody>
          <a:bodyPr>
            <a:spAutoFit/>
          </a:bodyPr>
          <a:lstStyle/>
          <a:p>
            <a:pPr algn="l"/>
            <a:r>
              <a:rPr lang="zh-CN" altLang="en-US" sz="1800" dirty="0">
                <a:ea typeface="方正姚体" pitchFamily="2" charset="-122"/>
              </a:rPr>
              <a:t>对输入串</a:t>
            </a:r>
            <a:r>
              <a:rPr lang="en-US" altLang="zh-CN" sz="1800" dirty="0" err="1" smtClean="0">
                <a:ea typeface="方正姚体" pitchFamily="2" charset="-122"/>
              </a:rPr>
              <a:t>abbcde</a:t>
            </a:r>
            <a:r>
              <a:rPr lang="en-US" altLang="zh-CN" sz="1800" dirty="0" smtClean="0">
                <a:ea typeface="方正姚体" pitchFamily="2" charset="-122"/>
              </a:rPr>
              <a:t>$</a:t>
            </a:r>
            <a:r>
              <a:rPr lang="zh-CN" altLang="en-US" sz="1800" dirty="0" smtClean="0">
                <a:ea typeface="方正姚体" pitchFamily="2" charset="-122"/>
              </a:rPr>
              <a:t>的</a:t>
            </a:r>
            <a:r>
              <a:rPr lang="en-US" altLang="zh-CN" sz="1800" dirty="0">
                <a:ea typeface="方正姚体" pitchFamily="2" charset="-122"/>
              </a:rPr>
              <a:t>LR</a:t>
            </a:r>
            <a:r>
              <a:rPr lang="zh-CN" altLang="en-US" sz="1800" dirty="0">
                <a:ea typeface="方正姚体" pitchFamily="2" charset="-122"/>
              </a:rPr>
              <a:t>分析过程</a:t>
            </a:r>
          </a:p>
        </p:txBody>
      </p:sp>
      <p:sp>
        <p:nvSpPr>
          <p:cNvPr id="201743" name="Text Box 15"/>
          <p:cNvSpPr txBox="1">
            <a:spLocks noChangeArrowheads="1"/>
          </p:cNvSpPr>
          <p:nvPr/>
        </p:nvSpPr>
        <p:spPr bwMode="auto">
          <a:xfrm>
            <a:off x="381000" y="10668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3</a:t>
            </a:r>
            <a:r>
              <a:rPr lang="zh-CN" altLang="en-US" sz="1400" b="1" dirty="0">
                <a:latin typeface="Comic Sans MS" pitchFamily="66" charset="0"/>
              </a:rPr>
              <a:t>）  </a:t>
            </a:r>
            <a:r>
              <a:rPr lang="zh-CN" altLang="en-US" sz="1400" b="1" dirty="0">
                <a:solidFill>
                  <a:srgbClr val="000000"/>
                </a:solidFill>
                <a:latin typeface="Comic Sans MS" pitchFamily="66" charset="0"/>
              </a:rPr>
              <a:t> </a:t>
            </a:r>
            <a:r>
              <a:rPr lang="en-US" altLang="zh-CN" sz="1400" b="1" dirty="0" smtClean="0">
                <a:solidFill>
                  <a:srgbClr val="000000"/>
                </a:solidFill>
                <a:latin typeface="Comic Sans MS" pitchFamily="66" charset="0"/>
              </a:rPr>
              <a:t>$ab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solidFill>
                  <a:schemeClr val="accent2"/>
                </a:solidFill>
                <a:latin typeface="Comic Sans MS" pitchFamily="66" charset="0"/>
              </a:rPr>
              <a:t>A→b</a:t>
            </a:r>
            <a:r>
              <a:rPr lang="en-US" altLang="zh-CN" sz="1400" b="1" dirty="0">
                <a:latin typeface="Comic Sans MS" pitchFamily="66" charset="0"/>
              </a:rPr>
              <a:t>)       </a:t>
            </a:r>
            <a:r>
              <a:rPr lang="en-US" altLang="zh-CN" sz="1400" b="1" dirty="0" smtClean="0">
                <a:latin typeface="Comic Sans MS" pitchFamily="66" charset="0"/>
              </a:rPr>
              <a:t> </a:t>
            </a:r>
            <a:r>
              <a:rPr lang="en-US" altLang="zh-CN" sz="1400" b="1" dirty="0" smtClean="0">
                <a:solidFill>
                  <a:schemeClr val="accent2"/>
                </a:solidFill>
                <a:latin typeface="Comic Sans MS" pitchFamily="66" charset="0"/>
              </a:rPr>
              <a:t>024                  </a:t>
            </a:r>
            <a:r>
              <a:rPr lang="en-US" altLang="zh-CN" sz="1400" b="1" dirty="0">
                <a:solidFill>
                  <a:schemeClr val="accent2"/>
                </a:solidFill>
                <a:latin typeface="Comic Sans MS" pitchFamily="66" charset="0"/>
              </a:rPr>
              <a:t>r</a:t>
            </a:r>
            <a:r>
              <a:rPr lang="en-US" altLang="zh-CN" sz="1400" b="1" baseline="-25000" dirty="0">
                <a:solidFill>
                  <a:schemeClr val="accent2"/>
                </a:solidFill>
                <a:latin typeface="Comic Sans MS" pitchFamily="66" charset="0"/>
              </a:rPr>
              <a:t>2</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a:t>
            </a:r>
            <a:r>
              <a:rPr lang="en-US" altLang="zh-CN" sz="1400" b="1" dirty="0">
                <a:solidFill>
                  <a:schemeClr val="accent2"/>
                </a:solidFill>
                <a:latin typeface="Comic Sans MS" pitchFamily="66" charset="0"/>
              </a:rPr>
              <a:t>3</a:t>
            </a:r>
            <a:endParaRPr lang="en-US" altLang="zh-CN" sz="1400" b="1" baseline="-25000" dirty="0">
              <a:latin typeface="Comic Sans MS" pitchFamily="66" charset="0"/>
            </a:endParaRPr>
          </a:p>
        </p:txBody>
      </p:sp>
      <p:sp>
        <p:nvSpPr>
          <p:cNvPr id="201744" name="Text Box 16"/>
          <p:cNvSpPr txBox="1">
            <a:spLocks noChangeArrowheads="1"/>
          </p:cNvSpPr>
          <p:nvPr/>
        </p:nvSpPr>
        <p:spPr bwMode="auto">
          <a:xfrm>
            <a:off x="381000" y="1524000"/>
            <a:ext cx="84582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5</a:t>
            </a:r>
            <a:r>
              <a:rPr lang="zh-CN" altLang="en-US" sz="1400" b="1" dirty="0">
                <a:latin typeface="Comic Sans MS" pitchFamily="66" charset="0"/>
              </a:rPr>
              <a:t>）   </a:t>
            </a:r>
            <a:r>
              <a:rPr lang="en-US" altLang="zh-CN" sz="1400" b="1" dirty="0" smtClean="0">
                <a:solidFill>
                  <a:schemeClr val="accent2"/>
                </a:solidFill>
                <a:latin typeface="Comic Sans MS" pitchFamily="66" charset="0"/>
              </a:rPr>
              <a:t>$</a:t>
            </a:r>
            <a:r>
              <a:rPr lang="en-US" altLang="zh-CN" sz="1400" b="1" dirty="0" err="1" smtClean="0">
                <a:solidFill>
                  <a:schemeClr val="accent2"/>
                </a:solidFill>
                <a:latin typeface="Comic Sans MS" pitchFamily="66" charset="0"/>
              </a:rPr>
              <a:t>a</a:t>
            </a:r>
            <a:r>
              <a:rPr lang="en-US" altLang="zh-CN" sz="1400" b="1" dirty="0" err="1" smtClean="0">
                <a:latin typeface="Comic Sans MS" pitchFamily="66" charset="0"/>
              </a:rPr>
              <a:t>Ab</a:t>
            </a:r>
            <a:r>
              <a:rPr lang="en-US" altLang="zh-CN" sz="1400" b="1" dirty="0" smtClean="0">
                <a:latin typeface="Comic Sans MS" pitchFamily="66" charset="0"/>
              </a:rPr>
              <a:t>          </a:t>
            </a:r>
            <a:r>
              <a:rPr lang="en-US" altLang="zh-CN" sz="1400" b="1" dirty="0" err="1" smtClean="0">
                <a:latin typeface="Comic Sans MS" pitchFamily="66" charset="0"/>
              </a:rPr>
              <a:t>cde</a:t>
            </a:r>
            <a:r>
              <a:rPr lang="en-US" altLang="zh-CN" sz="1400" b="1" dirty="0" smtClean="0">
                <a:latin typeface="Comic Sans MS" pitchFamily="66" charset="0"/>
              </a:rPr>
              <a:t>$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solidFill>
                  <a:schemeClr val="accent2"/>
                </a:solidFill>
                <a:latin typeface="Comic Sans MS" pitchFamily="66" charset="0"/>
              </a:rPr>
              <a:t>A→Ab</a:t>
            </a:r>
            <a:r>
              <a:rPr lang="en-US" altLang="zh-CN" sz="1400" b="1" dirty="0">
                <a:latin typeface="Comic Sans MS" pitchFamily="66" charset="0"/>
              </a:rPr>
              <a:t>)     </a:t>
            </a:r>
            <a:r>
              <a:rPr lang="zh-CN" altLang="en-US" sz="1400" b="1" dirty="0" smtClean="0">
                <a:latin typeface="Comic Sans MS" pitchFamily="66" charset="0"/>
              </a:rPr>
              <a:t> </a:t>
            </a:r>
            <a:r>
              <a:rPr lang="en-US" altLang="zh-CN" sz="1400" b="1" dirty="0" smtClean="0">
                <a:solidFill>
                  <a:schemeClr val="accent2"/>
                </a:solidFill>
                <a:latin typeface="Comic Sans MS" pitchFamily="66" charset="0"/>
              </a:rPr>
              <a:t>0236                 </a:t>
            </a:r>
            <a:r>
              <a:rPr lang="en-US" altLang="zh-CN" sz="1400" b="1" dirty="0">
                <a:solidFill>
                  <a:schemeClr val="accent2"/>
                </a:solidFill>
                <a:latin typeface="Comic Sans MS" pitchFamily="66" charset="0"/>
              </a:rPr>
              <a:t>r</a:t>
            </a:r>
            <a:r>
              <a:rPr lang="en-US" altLang="zh-CN" sz="1400" b="1" baseline="-25000" dirty="0">
                <a:solidFill>
                  <a:schemeClr val="accent2"/>
                </a:solidFill>
                <a:latin typeface="Comic Sans MS" pitchFamily="66" charset="0"/>
              </a:rPr>
              <a:t>3</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a:t>
            </a:r>
            <a:r>
              <a:rPr lang="en-US" altLang="zh-CN" sz="1400" b="1" dirty="0">
                <a:solidFill>
                  <a:schemeClr val="accent2"/>
                </a:solidFill>
                <a:latin typeface="Comic Sans MS" pitchFamily="66" charset="0"/>
              </a:rPr>
              <a:t>3</a:t>
            </a:r>
            <a:endParaRPr lang="en-US" altLang="zh-CN" sz="1400" b="1" baseline="-25000" dirty="0">
              <a:latin typeface="Comic Sans MS" pitchFamily="66" charset="0"/>
            </a:endParaRPr>
          </a:p>
        </p:txBody>
      </p:sp>
      <p:sp>
        <p:nvSpPr>
          <p:cNvPr id="201745" name="Text Box 17"/>
          <p:cNvSpPr txBox="1">
            <a:spLocks noChangeArrowheads="1"/>
          </p:cNvSpPr>
          <p:nvPr/>
        </p:nvSpPr>
        <p:spPr bwMode="auto">
          <a:xfrm>
            <a:off x="51054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状态栈</a:t>
            </a:r>
          </a:p>
        </p:txBody>
      </p:sp>
      <p:sp>
        <p:nvSpPr>
          <p:cNvPr id="201746" name="Line 18"/>
          <p:cNvSpPr>
            <a:spLocks noChangeShapeType="1"/>
          </p:cNvSpPr>
          <p:nvPr/>
        </p:nvSpPr>
        <p:spPr bwMode="auto">
          <a:xfrm>
            <a:off x="5026025" y="228600"/>
            <a:ext cx="3175" cy="2971800"/>
          </a:xfrm>
          <a:prstGeom prst="line">
            <a:avLst/>
          </a:prstGeom>
          <a:noFill/>
          <a:ln w="9525">
            <a:solidFill>
              <a:schemeClr val="accent2"/>
            </a:solidFill>
            <a:round/>
            <a:headEnd/>
            <a:tailEnd/>
          </a:ln>
          <a:effectLst/>
        </p:spPr>
        <p:txBody>
          <a:bodyPr wrap="none" anchor="ctr"/>
          <a:lstStyle/>
          <a:p>
            <a:endParaRPr lang="zh-CN" altLang="en-US"/>
          </a:p>
        </p:txBody>
      </p:sp>
      <p:sp>
        <p:nvSpPr>
          <p:cNvPr id="201747" name="Text Box 19"/>
          <p:cNvSpPr txBox="1">
            <a:spLocks noChangeArrowheads="1"/>
          </p:cNvSpPr>
          <p:nvPr/>
        </p:nvSpPr>
        <p:spPr bwMode="auto">
          <a:xfrm>
            <a:off x="6400800" y="228600"/>
            <a:ext cx="12192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ACTION</a:t>
            </a:r>
          </a:p>
        </p:txBody>
      </p:sp>
      <p:sp>
        <p:nvSpPr>
          <p:cNvPr id="201748" name="Text Box 20"/>
          <p:cNvSpPr txBox="1">
            <a:spLocks noChangeArrowheads="1"/>
          </p:cNvSpPr>
          <p:nvPr/>
        </p:nvSpPr>
        <p:spPr bwMode="auto">
          <a:xfrm>
            <a:off x="7696200" y="228600"/>
            <a:ext cx="10668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GOTO</a:t>
            </a:r>
          </a:p>
        </p:txBody>
      </p:sp>
      <p:sp>
        <p:nvSpPr>
          <p:cNvPr id="201749" name="Rectangle 21"/>
          <p:cNvSpPr>
            <a:spLocks noChangeArrowheads="1"/>
          </p:cNvSpPr>
          <p:nvPr/>
        </p:nvSpPr>
        <p:spPr bwMode="auto">
          <a:xfrm>
            <a:off x="2362200" y="3717925"/>
            <a:ext cx="3190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t>
            </a:r>
          </a:p>
        </p:txBody>
      </p:sp>
      <p:sp>
        <p:nvSpPr>
          <p:cNvPr id="201750" name="Oval 22"/>
          <p:cNvSpPr>
            <a:spLocks noChangeArrowheads="1"/>
          </p:cNvSpPr>
          <p:nvPr/>
        </p:nvSpPr>
        <p:spPr bwMode="auto">
          <a:xfrm>
            <a:off x="762000" y="4719638"/>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0</a:t>
            </a:r>
          </a:p>
        </p:txBody>
      </p:sp>
      <p:sp>
        <p:nvSpPr>
          <p:cNvPr id="201751" name="Oval 23"/>
          <p:cNvSpPr>
            <a:spLocks noChangeArrowheads="1"/>
          </p:cNvSpPr>
          <p:nvPr/>
        </p:nvSpPr>
        <p:spPr bwMode="auto">
          <a:xfrm>
            <a:off x="2057400" y="3881438"/>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1</a:t>
            </a:r>
          </a:p>
        </p:txBody>
      </p:sp>
      <p:sp>
        <p:nvSpPr>
          <p:cNvPr id="201752" name="Oval 24"/>
          <p:cNvSpPr>
            <a:spLocks noChangeArrowheads="1"/>
          </p:cNvSpPr>
          <p:nvPr/>
        </p:nvSpPr>
        <p:spPr bwMode="auto">
          <a:xfrm>
            <a:off x="2133600" y="3957638"/>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1753" name="Oval 25"/>
          <p:cNvSpPr>
            <a:spLocks noChangeArrowheads="1"/>
          </p:cNvSpPr>
          <p:nvPr/>
        </p:nvSpPr>
        <p:spPr bwMode="auto">
          <a:xfrm>
            <a:off x="3429000" y="3881438"/>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4</a:t>
            </a:r>
          </a:p>
        </p:txBody>
      </p:sp>
      <p:sp>
        <p:nvSpPr>
          <p:cNvPr id="201754" name="Oval 26"/>
          <p:cNvSpPr>
            <a:spLocks noChangeArrowheads="1"/>
          </p:cNvSpPr>
          <p:nvPr/>
        </p:nvSpPr>
        <p:spPr bwMode="auto">
          <a:xfrm>
            <a:off x="3505200" y="3957638"/>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1755" name="Oval 27"/>
          <p:cNvSpPr>
            <a:spLocks noChangeArrowheads="1"/>
          </p:cNvSpPr>
          <p:nvPr/>
        </p:nvSpPr>
        <p:spPr bwMode="auto">
          <a:xfrm>
            <a:off x="2057400" y="4719638"/>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2</a:t>
            </a:r>
          </a:p>
        </p:txBody>
      </p:sp>
      <p:sp>
        <p:nvSpPr>
          <p:cNvPr id="201756" name="Oval 28"/>
          <p:cNvSpPr>
            <a:spLocks noChangeArrowheads="1"/>
          </p:cNvSpPr>
          <p:nvPr/>
        </p:nvSpPr>
        <p:spPr bwMode="auto">
          <a:xfrm>
            <a:off x="3429000" y="4719638"/>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3</a:t>
            </a:r>
          </a:p>
        </p:txBody>
      </p:sp>
      <p:sp>
        <p:nvSpPr>
          <p:cNvPr id="201757" name="Oval 29"/>
          <p:cNvSpPr>
            <a:spLocks noChangeArrowheads="1"/>
          </p:cNvSpPr>
          <p:nvPr/>
        </p:nvSpPr>
        <p:spPr bwMode="auto">
          <a:xfrm>
            <a:off x="2057400" y="5557838"/>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5</a:t>
            </a:r>
          </a:p>
        </p:txBody>
      </p:sp>
      <p:sp>
        <p:nvSpPr>
          <p:cNvPr id="201758" name="Oval 30"/>
          <p:cNvSpPr>
            <a:spLocks noChangeArrowheads="1"/>
          </p:cNvSpPr>
          <p:nvPr/>
        </p:nvSpPr>
        <p:spPr bwMode="auto">
          <a:xfrm>
            <a:off x="3429000" y="5557838"/>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7</a:t>
            </a:r>
          </a:p>
        </p:txBody>
      </p:sp>
      <p:sp>
        <p:nvSpPr>
          <p:cNvPr id="201759" name="Oval 31"/>
          <p:cNvSpPr>
            <a:spLocks noChangeArrowheads="1"/>
          </p:cNvSpPr>
          <p:nvPr/>
        </p:nvSpPr>
        <p:spPr bwMode="auto">
          <a:xfrm>
            <a:off x="4724400" y="4719638"/>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6</a:t>
            </a:r>
          </a:p>
        </p:txBody>
      </p:sp>
      <p:sp>
        <p:nvSpPr>
          <p:cNvPr id="201760" name="Oval 32"/>
          <p:cNvSpPr>
            <a:spLocks noChangeArrowheads="1"/>
          </p:cNvSpPr>
          <p:nvPr/>
        </p:nvSpPr>
        <p:spPr bwMode="auto">
          <a:xfrm>
            <a:off x="4800600" y="4795838"/>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1761" name="Oval 33"/>
          <p:cNvSpPr>
            <a:spLocks noChangeArrowheads="1"/>
          </p:cNvSpPr>
          <p:nvPr/>
        </p:nvSpPr>
        <p:spPr bwMode="auto">
          <a:xfrm>
            <a:off x="4724400" y="5557838"/>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9</a:t>
            </a:r>
          </a:p>
        </p:txBody>
      </p:sp>
      <p:sp>
        <p:nvSpPr>
          <p:cNvPr id="201762" name="Oval 34"/>
          <p:cNvSpPr>
            <a:spLocks noChangeArrowheads="1"/>
          </p:cNvSpPr>
          <p:nvPr/>
        </p:nvSpPr>
        <p:spPr bwMode="auto">
          <a:xfrm>
            <a:off x="4800600" y="5634038"/>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1763" name="Line 35"/>
          <p:cNvSpPr>
            <a:spLocks noChangeShapeType="1"/>
          </p:cNvSpPr>
          <p:nvPr/>
        </p:nvSpPr>
        <p:spPr bwMode="auto">
          <a:xfrm>
            <a:off x="1219200" y="4948238"/>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1764" name="Line 36"/>
          <p:cNvSpPr>
            <a:spLocks noChangeShapeType="1"/>
          </p:cNvSpPr>
          <p:nvPr/>
        </p:nvSpPr>
        <p:spPr bwMode="auto">
          <a:xfrm>
            <a:off x="2514600" y="4948238"/>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1765" name="Line 37"/>
          <p:cNvSpPr>
            <a:spLocks noChangeShapeType="1"/>
          </p:cNvSpPr>
          <p:nvPr/>
        </p:nvSpPr>
        <p:spPr bwMode="auto">
          <a:xfrm>
            <a:off x="3886200" y="4948238"/>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1766" name="Line 38"/>
          <p:cNvSpPr>
            <a:spLocks noChangeShapeType="1"/>
          </p:cNvSpPr>
          <p:nvPr/>
        </p:nvSpPr>
        <p:spPr bwMode="auto">
          <a:xfrm>
            <a:off x="2514600" y="5786438"/>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1767" name="Line 39"/>
          <p:cNvSpPr>
            <a:spLocks noChangeShapeType="1"/>
          </p:cNvSpPr>
          <p:nvPr/>
        </p:nvSpPr>
        <p:spPr bwMode="auto">
          <a:xfrm>
            <a:off x="3886200" y="5786438"/>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1768" name="Line 40"/>
          <p:cNvSpPr>
            <a:spLocks noChangeShapeType="1"/>
          </p:cNvSpPr>
          <p:nvPr/>
        </p:nvSpPr>
        <p:spPr bwMode="auto">
          <a:xfrm flipV="1">
            <a:off x="1143000" y="4262438"/>
            <a:ext cx="9144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1769" name="Line 41"/>
          <p:cNvSpPr>
            <a:spLocks noChangeShapeType="1"/>
          </p:cNvSpPr>
          <p:nvPr/>
        </p:nvSpPr>
        <p:spPr bwMode="auto">
          <a:xfrm flipV="1">
            <a:off x="2438400" y="4262438"/>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1770" name="Line 42"/>
          <p:cNvSpPr>
            <a:spLocks noChangeShapeType="1"/>
          </p:cNvSpPr>
          <p:nvPr/>
        </p:nvSpPr>
        <p:spPr bwMode="auto">
          <a:xfrm flipH="1">
            <a:off x="2438400" y="5100638"/>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1771" name="Line 43"/>
          <p:cNvSpPr>
            <a:spLocks noChangeShapeType="1"/>
          </p:cNvSpPr>
          <p:nvPr/>
        </p:nvSpPr>
        <p:spPr bwMode="auto">
          <a:xfrm>
            <a:off x="2286000" y="6015038"/>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1772" name="Rectangle 44"/>
          <p:cNvSpPr>
            <a:spLocks noChangeArrowheads="1"/>
          </p:cNvSpPr>
          <p:nvPr/>
        </p:nvSpPr>
        <p:spPr bwMode="auto">
          <a:xfrm>
            <a:off x="1371600" y="4110038"/>
            <a:ext cx="360363"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S</a:t>
            </a:r>
          </a:p>
        </p:txBody>
      </p:sp>
      <p:sp>
        <p:nvSpPr>
          <p:cNvPr id="201773" name="Rectangle 45"/>
          <p:cNvSpPr>
            <a:spLocks noChangeArrowheads="1"/>
          </p:cNvSpPr>
          <p:nvPr/>
        </p:nvSpPr>
        <p:spPr bwMode="auto">
          <a:xfrm>
            <a:off x="1447800" y="4627563"/>
            <a:ext cx="32543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201774" name="Rectangle 46"/>
          <p:cNvSpPr>
            <a:spLocks noChangeArrowheads="1"/>
          </p:cNvSpPr>
          <p:nvPr/>
        </p:nvSpPr>
        <p:spPr bwMode="auto">
          <a:xfrm>
            <a:off x="2763838" y="4186238"/>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1775" name="Rectangle 47"/>
          <p:cNvSpPr>
            <a:spLocks noChangeArrowheads="1"/>
          </p:cNvSpPr>
          <p:nvPr/>
        </p:nvSpPr>
        <p:spPr bwMode="auto">
          <a:xfrm>
            <a:off x="2763838" y="4627563"/>
            <a:ext cx="36988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201776" name="Rectangle 48"/>
          <p:cNvSpPr>
            <a:spLocks noChangeArrowheads="1"/>
          </p:cNvSpPr>
          <p:nvPr/>
        </p:nvSpPr>
        <p:spPr bwMode="auto">
          <a:xfrm>
            <a:off x="4135438" y="4627563"/>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1777" name="Rectangle 49"/>
          <p:cNvSpPr>
            <a:spLocks noChangeArrowheads="1"/>
          </p:cNvSpPr>
          <p:nvPr/>
        </p:nvSpPr>
        <p:spPr bwMode="auto">
          <a:xfrm>
            <a:off x="2687638" y="5084763"/>
            <a:ext cx="31432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c</a:t>
            </a:r>
          </a:p>
        </p:txBody>
      </p:sp>
      <p:sp>
        <p:nvSpPr>
          <p:cNvPr id="201778" name="Rectangle 50"/>
          <p:cNvSpPr>
            <a:spLocks noChangeArrowheads="1"/>
          </p:cNvSpPr>
          <p:nvPr/>
        </p:nvSpPr>
        <p:spPr bwMode="auto">
          <a:xfrm>
            <a:off x="2819400" y="5465763"/>
            <a:ext cx="3444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1779" name="Rectangle 51"/>
          <p:cNvSpPr>
            <a:spLocks noChangeArrowheads="1"/>
          </p:cNvSpPr>
          <p:nvPr/>
        </p:nvSpPr>
        <p:spPr bwMode="auto">
          <a:xfrm>
            <a:off x="4135438" y="5465763"/>
            <a:ext cx="32543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e</a:t>
            </a:r>
          </a:p>
        </p:txBody>
      </p:sp>
      <p:sp>
        <p:nvSpPr>
          <p:cNvPr id="201780" name="Rectangle 52"/>
          <p:cNvSpPr>
            <a:spLocks noChangeArrowheads="1"/>
          </p:cNvSpPr>
          <p:nvPr/>
        </p:nvSpPr>
        <p:spPr bwMode="auto">
          <a:xfrm>
            <a:off x="2306638" y="5999163"/>
            <a:ext cx="33337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d</a:t>
            </a:r>
          </a:p>
        </p:txBody>
      </p:sp>
      <p:sp>
        <p:nvSpPr>
          <p:cNvPr id="201782" name="Rectangle 54"/>
          <p:cNvSpPr>
            <a:spLocks noChangeArrowheads="1"/>
          </p:cNvSpPr>
          <p:nvPr/>
        </p:nvSpPr>
        <p:spPr bwMode="auto">
          <a:xfrm>
            <a:off x="228600" y="4621213"/>
            <a:ext cx="585788" cy="579437"/>
          </a:xfrm>
          <a:prstGeom prst="rect">
            <a:avLst/>
          </a:prstGeom>
          <a:noFill/>
          <a:ln w="9525">
            <a:noFill/>
            <a:miter lim="800000"/>
            <a:headEnd/>
            <a:tailEnd/>
          </a:ln>
          <a:effectLst/>
        </p:spPr>
        <p:txBody>
          <a:bodyPr wrap="none">
            <a:spAutoFit/>
          </a:bodyPr>
          <a:lstStyle/>
          <a:p>
            <a:pPr algn="l">
              <a:spcBef>
                <a:spcPct val="0"/>
              </a:spcBef>
            </a:pPr>
            <a:r>
              <a:rPr lang="en-US" altLang="zh-CN" sz="3200" b="1">
                <a:solidFill>
                  <a:schemeClr val="accent2"/>
                </a:solidFill>
                <a:latin typeface="Comic Sans MS" pitchFamily="66" charset="0"/>
                <a:sym typeface="Symbol" pitchFamily="18" charset="2"/>
              </a:rPr>
              <a:t></a:t>
            </a:r>
            <a:endParaRPr lang="en-US" altLang="zh-CN" sz="3200" b="1">
              <a:solidFill>
                <a:schemeClr val="accent2"/>
              </a:solidFill>
              <a:latin typeface="Comic Sans MS" pitchFamily="66" charset="0"/>
            </a:endParaRPr>
          </a:p>
        </p:txBody>
      </p:sp>
      <p:sp>
        <p:nvSpPr>
          <p:cNvPr id="201783" name="Oval 55"/>
          <p:cNvSpPr>
            <a:spLocks noChangeArrowheads="1"/>
          </p:cNvSpPr>
          <p:nvPr/>
        </p:nvSpPr>
        <p:spPr bwMode="auto">
          <a:xfrm>
            <a:off x="2133600" y="64770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1784" name="Oval 56"/>
          <p:cNvSpPr>
            <a:spLocks noChangeArrowheads="1"/>
          </p:cNvSpPr>
          <p:nvPr/>
        </p:nvSpPr>
        <p:spPr bwMode="auto">
          <a:xfrm>
            <a:off x="2057400" y="64008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8</a:t>
            </a:r>
          </a:p>
        </p:txBody>
      </p:sp>
      <p:graphicFrame>
        <p:nvGraphicFramePr>
          <p:cNvPr id="59" name="Object 28"/>
          <p:cNvGraphicFramePr>
            <a:graphicFrameLocks noChangeAspect="1"/>
          </p:cNvGraphicFramePr>
          <p:nvPr>
            <p:extLst/>
          </p:nvPr>
        </p:nvGraphicFramePr>
        <p:xfrm>
          <a:off x="6108700" y="3346450"/>
          <a:ext cx="2860675" cy="2276475"/>
        </p:xfrm>
        <a:graphic>
          <a:graphicData uri="http://schemas.openxmlformats.org/presentationml/2006/ole">
            <mc:AlternateContent xmlns:mc="http://schemas.openxmlformats.org/markup-compatibility/2006">
              <mc:Choice xmlns:v="urn:schemas-microsoft-com:vml" Requires="v">
                <p:oleObj spid="_x0000_s324610" name="Document" r:id="rId3" imgW="5616290" imgH="4490354" progId="Word.Document.8">
                  <p:embed/>
                </p:oleObj>
              </mc:Choice>
              <mc:Fallback>
                <p:oleObj name="Document" r:id="rId3" imgW="5616290" imgH="4490354" progId="Word.Document.8">
                  <p:embed/>
                  <p:pic>
                    <p:nvPicPr>
                      <p:cNvPr id="59" name="Object 28"/>
                      <p:cNvPicPr>
                        <a:picLocks noChangeAspect="1" noChangeArrowheads="1"/>
                      </p:cNvPicPr>
                      <p:nvPr/>
                    </p:nvPicPr>
                    <p:blipFill>
                      <a:blip r:embed="rId4"/>
                      <a:srcRect/>
                      <a:stretch>
                        <a:fillRect/>
                      </a:stretch>
                    </p:blipFill>
                    <p:spPr bwMode="auto">
                      <a:xfrm>
                        <a:off x="6108700" y="3346450"/>
                        <a:ext cx="2860675" cy="2276475"/>
                      </a:xfrm>
                      <a:prstGeom prst="rect">
                        <a:avLst/>
                      </a:prstGeom>
                      <a:solidFill>
                        <a:schemeClr val="accent4">
                          <a:lumMod val="60000"/>
                          <a:lumOff val="40000"/>
                        </a:schemeClr>
                      </a:solidFill>
                      <a:ln w="9525">
                        <a:solidFill>
                          <a:schemeClr va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85802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3"/>
          <p:cNvSpPr>
            <a:spLocks noGrp="1"/>
          </p:cNvSpPr>
          <p:nvPr>
            <p:ph type="sldNum" sz="quarter" idx="12"/>
          </p:nvPr>
        </p:nvSpPr>
        <p:spPr/>
        <p:txBody>
          <a:bodyPr/>
          <a:lstStyle/>
          <a:p>
            <a:fld id="{FA66DAE4-9EF2-4AD7-8C7C-4975524B8D5B}" type="slidenum">
              <a:rPr lang="en-US" altLang="zh-CN"/>
              <a:pPr/>
              <a:t>62</a:t>
            </a:fld>
            <a:endParaRPr lang="en-US" altLang="zh-CN"/>
          </a:p>
        </p:txBody>
      </p:sp>
      <p:sp>
        <p:nvSpPr>
          <p:cNvPr id="202754" name="Line 2"/>
          <p:cNvSpPr>
            <a:spLocks noChangeShapeType="1"/>
          </p:cNvSpPr>
          <p:nvPr/>
        </p:nvSpPr>
        <p:spPr bwMode="auto">
          <a:xfrm>
            <a:off x="377825" y="228600"/>
            <a:ext cx="8537575" cy="0"/>
          </a:xfrm>
          <a:prstGeom prst="line">
            <a:avLst/>
          </a:prstGeom>
          <a:noFill/>
          <a:ln w="9525">
            <a:solidFill>
              <a:schemeClr val="tx1"/>
            </a:solidFill>
            <a:round/>
            <a:headEnd/>
            <a:tailEnd/>
          </a:ln>
          <a:effectLst/>
        </p:spPr>
        <p:txBody>
          <a:bodyPr wrap="none" anchor="ctr"/>
          <a:lstStyle/>
          <a:p>
            <a:endParaRPr lang="zh-CN" altLang="en-US"/>
          </a:p>
        </p:txBody>
      </p:sp>
      <p:sp>
        <p:nvSpPr>
          <p:cNvPr id="202755" name="Line 3"/>
          <p:cNvSpPr>
            <a:spLocks noChangeShapeType="1"/>
          </p:cNvSpPr>
          <p:nvPr/>
        </p:nvSpPr>
        <p:spPr bwMode="auto">
          <a:xfrm>
            <a:off x="381000" y="609600"/>
            <a:ext cx="8534400" cy="0"/>
          </a:xfrm>
          <a:prstGeom prst="line">
            <a:avLst/>
          </a:prstGeom>
          <a:noFill/>
          <a:ln w="9525">
            <a:solidFill>
              <a:schemeClr val="tx1"/>
            </a:solidFill>
            <a:round/>
            <a:headEnd/>
            <a:tailEnd/>
          </a:ln>
          <a:effectLst/>
        </p:spPr>
        <p:txBody>
          <a:bodyPr wrap="none" anchor="ctr"/>
          <a:lstStyle/>
          <a:p>
            <a:endParaRPr lang="zh-CN" altLang="en-US"/>
          </a:p>
        </p:txBody>
      </p:sp>
      <p:sp>
        <p:nvSpPr>
          <p:cNvPr id="202756" name="Line 4"/>
          <p:cNvSpPr>
            <a:spLocks noChangeShapeType="1"/>
          </p:cNvSpPr>
          <p:nvPr/>
        </p:nvSpPr>
        <p:spPr bwMode="auto">
          <a:xfrm>
            <a:off x="381000" y="3200400"/>
            <a:ext cx="8610600" cy="0"/>
          </a:xfrm>
          <a:prstGeom prst="line">
            <a:avLst/>
          </a:prstGeom>
          <a:noFill/>
          <a:ln w="9525">
            <a:solidFill>
              <a:schemeClr val="tx1"/>
            </a:solidFill>
            <a:round/>
            <a:headEnd/>
            <a:tailEnd/>
          </a:ln>
          <a:effectLst/>
        </p:spPr>
        <p:txBody>
          <a:bodyPr wrap="none" anchor="ctr"/>
          <a:lstStyle/>
          <a:p>
            <a:endParaRPr lang="zh-CN" altLang="en-US"/>
          </a:p>
        </p:txBody>
      </p:sp>
      <p:sp>
        <p:nvSpPr>
          <p:cNvPr id="202757" name="Text Box 5"/>
          <p:cNvSpPr txBox="1">
            <a:spLocks noChangeArrowheads="1"/>
          </p:cNvSpPr>
          <p:nvPr/>
        </p:nvSpPr>
        <p:spPr bwMode="auto">
          <a:xfrm>
            <a:off x="3048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步骤</a:t>
            </a:r>
          </a:p>
        </p:txBody>
      </p:sp>
      <p:sp>
        <p:nvSpPr>
          <p:cNvPr id="202758" name="Text Box 6"/>
          <p:cNvSpPr txBox="1">
            <a:spLocks noChangeArrowheads="1"/>
          </p:cNvSpPr>
          <p:nvPr/>
        </p:nvSpPr>
        <p:spPr bwMode="auto">
          <a:xfrm>
            <a:off x="9906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符号栈</a:t>
            </a:r>
          </a:p>
        </p:txBody>
      </p:sp>
      <p:sp>
        <p:nvSpPr>
          <p:cNvPr id="202759" name="Text Box 7"/>
          <p:cNvSpPr txBox="1">
            <a:spLocks noChangeArrowheads="1"/>
          </p:cNvSpPr>
          <p:nvPr/>
        </p:nvSpPr>
        <p:spPr bwMode="auto">
          <a:xfrm>
            <a:off x="1905000" y="228600"/>
            <a:ext cx="1524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输入符号串</a:t>
            </a:r>
          </a:p>
        </p:txBody>
      </p:sp>
      <p:sp>
        <p:nvSpPr>
          <p:cNvPr id="202760" name="Text Box 8"/>
          <p:cNvSpPr txBox="1">
            <a:spLocks noChangeArrowheads="1"/>
          </p:cNvSpPr>
          <p:nvPr/>
        </p:nvSpPr>
        <p:spPr bwMode="auto">
          <a:xfrm>
            <a:off x="35052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动作</a:t>
            </a:r>
          </a:p>
        </p:txBody>
      </p:sp>
      <p:sp>
        <p:nvSpPr>
          <p:cNvPr id="202761" name="Line 9"/>
          <p:cNvSpPr>
            <a:spLocks noChangeShapeType="1"/>
          </p:cNvSpPr>
          <p:nvPr/>
        </p:nvSpPr>
        <p:spPr bwMode="auto">
          <a:xfrm>
            <a:off x="990600" y="228600"/>
            <a:ext cx="3175" cy="2971800"/>
          </a:xfrm>
          <a:prstGeom prst="line">
            <a:avLst/>
          </a:prstGeom>
          <a:noFill/>
          <a:ln w="9525">
            <a:solidFill>
              <a:schemeClr val="tx1"/>
            </a:solidFill>
            <a:round/>
            <a:headEnd/>
            <a:tailEnd/>
          </a:ln>
          <a:effectLst/>
        </p:spPr>
        <p:txBody>
          <a:bodyPr wrap="none" anchor="ctr"/>
          <a:lstStyle/>
          <a:p>
            <a:endParaRPr lang="zh-CN" altLang="en-US"/>
          </a:p>
        </p:txBody>
      </p:sp>
      <p:sp>
        <p:nvSpPr>
          <p:cNvPr id="202762" name="Text Box 10"/>
          <p:cNvSpPr txBox="1">
            <a:spLocks noChangeArrowheads="1"/>
          </p:cNvSpPr>
          <p:nvPr/>
        </p:nvSpPr>
        <p:spPr bwMode="auto">
          <a:xfrm>
            <a:off x="377825" y="609600"/>
            <a:ext cx="8537575"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1</a:t>
            </a:r>
            <a:r>
              <a:rPr lang="zh-CN" altLang="en-US" sz="1400" b="1" dirty="0">
                <a:latin typeface="Comic Sans MS" pitchFamily="66" charset="0"/>
              </a:rPr>
              <a:t>）   </a:t>
            </a:r>
            <a:r>
              <a:rPr lang="en-US" altLang="zh-CN" sz="1400" b="1" dirty="0" smtClean="0">
                <a:latin typeface="Comic Sans MS" pitchFamily="66" charset="0"/>
              </a:rPr>
              <a:t>$           </a:t>
            </a:r>
            <a:r>
              <a:rPr lang="en-US" altLang="zh-CN" sz="1400" b="1" dirty="0" err="1" smtClean="0">
                <a:latin typeface="Comic Sans MS" pitchFamily="66" charset="0"/>
              </a:rPr>
              <a:t>abbcde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                     S</a:t>
            </a:r>
            <a:r>
              <a:rPr lang="en-US" altLang="zh-CN" sz="1400" b="1" baseline="-25000" dirty="0">
                <a:latin typeface="Comic Sans MS" pitchFamily="66" charset="0"/>
              </a:rPr>
              <a:t>2</a:t>
            </a:r>
            <a:endParaRPr lang="en-US" altLang="zh-CN" sz="1400" b="1" dirty="0">
              <a:latin typeface="Comic Sans MS" pitchFamily="66" charset="0"/>
            </a:endParaRPr>
          </a:p>
        </p:txBody>
      </p:sp>
      <p:sp>
        <p:nvSpPr>
          <p:cNvPr id="202763" name="Text Box 11"/>
          <p:cNvSpPr txBox="1">
            <a:spLocks noChangeArrowheads="1"/>
          </p:cNvSpPr>
          <p:nvPr/>
        </p:nvSpPr>
        <p:spPr bwMode="auto">
          <a:xfrm>
            <a:off x="381000" y="8382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2</a:t>
            </a:r>
            <a:r>
              <a:rPr lang="zh-CN" altLang="en-US" sz="1400" b="1" dirty="0">
                <a:latin typeface="Comic Sans MS" pitchFamily="66" charset="0"/>
              </a:rPr>
              <a:t>）   </a:t>
            </a:r>
            <a:r>
              <a:rPr lang="en-US" altLang="zh-CN" sz="1400" b="1" dirty="0" smtClean="0">
                <a:latin typeface="Comic Sans MS" pitchFamily="66" charset="0"/>
              </a:rPr>
              <a:t>$a           </a:t>
            </a:r>
            <a:r>
              <a:rPr lang="en-US" altLang="zh-CN" sz="1400" b="1" dirty="0" err="1" smtClean="0">
                <a:latin typeface="Comic Sans MS" pitchFamily="66" charset="0"/>
              </a:rPr>
              <a:t>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                   S</a:t>
            </a:r>
            <a:r>
              <a:rPr lang="en-US" altLang="zh-CN" sz="1400" b="1" baseline="-25000" dirty="0">
                <a:latin typeface="Comic Sans MS" pitchFamily="66" charset="0"/>
              </a:rPr>
              <a:t>4</a:t>
            </a:r>
            <a:r>
              <a:rPr lang="en-US" altLang="zh-CN" sz="1400" b="1" dirty="0">
                <a:latin typeface="Comic Sans MS" pitchFamily="66" charset="0"/>
              </a:rPr>
              <a:t> </a:t>
            </a:r>
          </a:p>
        </p:txBody>
      </p:sp>
      <p:sp>
        <p:nvSpPr>
          <p:cNvPr id="202764" name="Text Box 12"/>
          <p:cNvSpPr txBox="1">
            <a:spLocks noChangeArrowheads="1"/>
          </p:cNvSpPr>
          <p:nvPr/>
        </p:nvSpPr>
        <p:spPr bwMode="auto">
          <a:xfrm>
            <a:off x="381000" y="12954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4</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a:t>
            </a:r>
            <a:r>
              <a:rPr lang="en-US" altLang="zh-CN" sz="1400" b="1" dirty="0" smtClean="0">
                <a:latin typeface="Comic Sans MS" pitchFamily="66" charset="0"/>
              </a:rPr>
              <a:t>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023                  S</a:t>
            </a:r>
            <a:r>
              <a:rPr lang="en-US" altLang="zh-CN" sz="1400" b="1" baseline="-25000" dirty="0">
                <a:latin typeface="Comic Sans MS" pitchFamily="66" charset="0"/>
              </a:rPr>
              <a:t>6</a:t>
            </a:r>
          </a:p>
        </p:txBody>
      </p:sp>
      <p:sp>
        <p:nvSpPr>
          <p:cNvPr id="202765" name="Text Box 13"/>
          <p:cNvSpPr txBox="1">
            <a:spLocks noChangeArrowheads="1"/>
          </p:cNvSpPr>
          <p:nvPr/>
        </p:nvSpPr>
        <p:spPr bwMode="auto">
          <a:xfrm>
            <a:off x="381000" y="17526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6</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a:t>
            </a:r>
            <a:r>
              <a:rPr lang="en-US" altLang="zh-CN" sz="1400" b="1" dirty="0" smtClean="0">
                <a:latin typeface="Comic Sans MS" pitchFamily="66" charset="0"/>
              </a:rPr>
              <a:t>           </a:t>
            </a:r>
            <a:r>
              <a:rPr lang="en-US" altLang="zh-CN" sz="1400" b="1" dirty="0" err="1" smtClean="0">
                <a:latin typeface="Comic Sans MS" pitchFamily="66" charset="0"/>
              </a:rPr>
              <a:t>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023                  S</a:t>
            </a:r>
            <a:r>
              <a:rPr lang="en-US" altLang="zh-CN" sz="1400" b="1" baseline="-25000" dirty="0">
                <a:latin typeface="Comic Sans MS" pitchFamily="66" charset="0"/>
              </a:rPr>
              <a:t>5</a:t>
            </a:r>
          </a:p>
        </p:txBody>
      </p:sp>
      <p:sp>
        <p:nvSpPr>
          <p:cNvPr id="202766" name="Text Box 14"/>
          <p:cNvSpPr txBox="1">
            <a:spLocks noChangeArrowheads="1"/>
          </p:cNvSpPr>
          <p:nvPr/>
        </p:nvSpPr>
        <p:spPr bwMode="auto">
          <a:xfrm>
            <a:off x="381000" y="1981200"/>
            <a:ext cx="8534400" cy="304800"/>
          </a:xfrm>
          <a:prstGeom prst="rect">
            <a:avLst/>
          </a:prstGeom>
          <a:noFill/>
          <a:ln w="9525">
            <a:noFill/>
            <a:miter lim="800000"/>
            <a:headEnd/>
            <a:tailEnd/>
          </a:ln>
          <a:effectLst/>
        </p:spPr>
        <p:txBody>
          <a:bodyPr>
            <a:spAutoFit/>
          </a:bodyPr>
          <a:lstStyle/>
          <a:p>
            <a:pPr algn="l"/>
            <a:r>
              <a:rPr lang="en-US" altLang="zh-CN" sz="1400" b="1" dirty="0">
                <a:solidFill>
                  <a:schemeClr val="accent2"/>
                </a:solidFill>
                <a:latin typeface="Comic Sans MS" pitchFamily="66" charset="0"/>
              </a:rPr>
              <a:t> 7</a:t>
            </a:r>
            <a:r>
              <a:rPr lang="zh-CN" altLang="en-US"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a:t>
            </a:r>
            <a:r>
              <a:rPr lang="en-US" altLang="zh-CN" sz="1400" b="1" dirty="0" err="1" smtClean="0">
                <a:solidFill>
                  <a:schemeClr val="accent2"/>
                </a:solidFill>
                <a:latin typeface="Comic Sans MS" pitchFamily="66" charset="0"/>
              </a:rPr>
              <a:t>aAc</a:t>
            </a:r>
            <a:r>
              <a:rPr lang="en-US" altLang="zh-CN" sz="1400" b="1" dirty="0" smtClean="0">
                <a:solidFill>
                  <a:schemeClr val="accent2"/>
                </a:solidFill>
                <a:latin typeface="Comic Sans MS" pitchFamily="66" charset="0"/>
              </a:rPr>
              <a:t>           de$            </a:t>
            </a:r>
            <a:r>
              <a:rPr lang="zh-CN" altLang="en-US" sz="1400" b="1" dirty="0">
                <a:solidFill>
                  <a:schemeClr val="accent2"/>
                </a:solidFill>
                <a:latin typeface="Comic Sans MS" pitchFamily="66" charset="0"/>
              </a:rPr>
              <a:t>移进               </a:t>
            </a:r>
            <a:r>
              <a:rPr lang="en-US" altLang="zh-CN" sz="1400" b="1" dirty="0">
                <a:solidFill>
                  <a:schemeClr val="accent2"/>
                </a:solidFill>
                <a:latin typeface="Comic Sans MS" pitchFamily="66" charset="0"/>
              </a:rPr>
              <a:t>0235                 S</a:t>
            </a:r>
            <a:r>
              <a:rPr lang="en-US" altLang="zh-CN" sz="1400" b="1" baseline="-25000" dirty="0">
                <a:solidFill>
                  <a:schemeClr val="accent2"/>
                </a:solidFill>
                <a:latin typeface="Comic Sans MS" pitchFamily="66" charset="0"/>
              </a:rPr>
              <a:t>8</a:t>
            </a:r>
          </a:p>
        </p:txBody>
      </p:sp>
      <p:sp>
        <p:nvSpPr>
          <p:cNvPr id="202767" name="Text Box 15"/>
          <p:cNvSpPr txBox="1">
            <a:spLocks noChangeArrowheads="1"/>
          </p:cNvSpPr>
          <p:nvPr/>
        </p:nvSpPr>
        <p:spPr bwMode="auto">
          <a:xfrm>
            <a:off x="0" y="3276600"/>
            <a:ext cx="3505200" cy="366713"/>
          </a:xfrm>
          <a:prstGeom prst="rect">
            <a:avLst/>
          </a:prstGeom>
          <a:noFill/>
          <a:ln w="9525">
            <a:noFill/>
            <a:miter lim="800000"/>
            <a:headEnd/>
            <a:tailEnd/>
          </a:ln>
          <a:effectLst/>
        </p:spPr>
        <p:txBody>
          <a:bodyPr>
            <a:spAutoFit/>
          </a:bodyPr>
          <a:lstStyle/>
          <a:p>
            <a:pPr algn="l"/>
            <a:r>
              <a:rPr lang="zh-CN" altLang="en-US" sz="1800" dirty="0">
                <a:ea typeface="方正姚体" pitchFamily="2" charset="-122"/>
              </a:rPr>
              <a:t>对输入串</a:t>
            </a:r>
            <a:r>
              <a:rPr lang="en-US" altLang="zh-CN" sz="1800" dirty="0" err="1" smtClean="0">
                <a:ea typeface="方正姚体" pitchFamily="2" charset="-122"/>
              </a:rPr>
              <a:t>abbcde</a:t>
            </a:r>
            <a:r>
              <a:rPr lang="en-US" altLang="zh-CN" sz="1800" dirty="0" smtClean="0">
                <a:ea typeface="方正姚体" pitchFamily="2" charset="-122"/>
              </a:rPr>
              <a:t>$</a:t>
            </a:r>
            <a:r>
              <a:rPr lang="zh-CN" altLang="en-US" sz="1800" dirty="0" smtClean="0">
                <a:ea typeface="方正姚体" pitchFamily="2" charset="-122"/>
              </a:rPr>
              <a:t>的</a:t>
            </a:r>
            <a:r>
              <a:rPr lang="en-US" altLang="zh-CN" sz="1800" dirty="0">
                <a:ea typeface="方正姚体" pitchFamily="2" charset="-122"/>
              </a:rPr>
              <a:t>LR</a:t>
            </a:r>
            <a:r>
              <a:rPr lang="zh-CN" altLang="en-US" sz="1800" dirty="0">
                <a:ea typeface="方正姚体" pitchFamily="2" charset="-122"/>
              </a:rPr>
              <a:t>分析过程</a:t>
            </a:r>
          </a:p>
        </p:txBody>
      </p:sp>
      <p:sp>
        <p:nvSpPr>
          <p:cNvPr id="202768" name="Text Box 16"/>
          <p:cNvSpPr txBox="1">
            <a:spLocks noChangeArrowheads="1"/>
          </p:cNvSpPr>
          <p:nvPr/>
        </p:nvSpPr>
        <p:spPr bwMode="auto">
          <a:xfrm>
            <a:off x="381000" y="10668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3</a:t>
            </a:r>
            <a:r>
              <a:rPr lang="zh-CN" altLang="en-US" sz="1400" b="1" dirty="0">
                <a:latin typeface="Comic Sans MS" pitchFamily="66" charset="0"/>
              </a:rPr>
              <a:t>）   </a:t>
            </a:r>
            <a:r>
              <a:rPr lang="en-US" altLang="zh-CN" sz="1400" b="1" dirty="0" smtClean="0">
                <a:solidFill>
                  <a:schemeClr val="accent2"/>
                </a:solidFill>
                <a:latin typeface="Comic Sans MS" pitchFamily="66" charset="0"/>
              </a:rPr>
              <a:t>$a</a:t>
            </a:r>
            <a:r>
              <a:rPr lang="en-US" altLang="zh-CN" sz="1400" b="1" dirty="0" smtClean="0">
                <a:latin typeface="Comic Sans MS" pitchFamily="66" charset="0"/>
              </a:rPr>
              <a:t>b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solidFill>
                  <a:schemeClr val="accent2"/>
                </a:solidFill>
                <a:latin typeface="Comic Sans MS" pitchFamily="66" charset="0"/>
              </a:rPr>
              <a:t>A→b</a:t>
            </a:r>
            <a:r>
              <a:rPr lang="en-US" altLang="zh-CN" sz="1400" b="1" dirty="0">
                <a:latin typeface="Comic Sans MS" pitchFamily="66" charset="0"/>
              </a:rPr>
              <a:t>)        </a:t>
            </a:r>
            <a:r>
              <a:rPr lang="en-US" altLang="zh-CN" sz="1400" b="1" dirty="0" smtClean="0">
                <a:solidFill>
                  <a:schemeClr val="accent2"/>
                </a:solidFill>
                <a:latin typeface="Comic Sans MS" pitchFamily="66" charset="0"/>
              </a:rPr>
              <a:t>024                  </a:t>
            </a:r>
            <a:r>
              <a:rPr lang="en-US" altLang="zh-CN" sz="1400" b="1" dirty="0">
                <a:solidFill>
                  <a:schemeClr val="accent2"/>
                </a:solidFill>
                <a:latin typeface="Comic Sans MS" pitchFamily="66" charset="0"/>
              </a:rPr>
              <a:t>r</a:t>
            </a:r>
            <a:r>
              <a:rPr lang="en-US" altLang="zh-CN" sz="1400" b="1" baseline="-25000" dirty="0">
                <a:solidFill>
                  <a:schemeClr val="accent2"/>
                </a:solidFill>
                <a:latin typeface="Comic Sans MS" pitchFamily="66" charset="0"/>
              </a:rPr>
              <a:t>2</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a:t>
            </a:r>
            <a:r>
              <a:rPr lang="en-US" altLang="zh-CN" sz="1400" b="1" dirty="0">
                <a:solidFill>
                  <a:schemeClr val="accent2"/>
                </a:solidFill>
                <a:latin typeface="Comic Sans MS" pitchFamily="66" charset="0"/>
              </a:rPr>
              <a:t>3</a:t>
            </a:r>
            <a:endParaRPr lang="en-US" altLang="zh-CN" sz="1400" b="1" baseline="-25000" dirty="0">
              <a:latin typeface="Comic Sans MS" pitchFamily="66" charset="0"/>
            </a:endParaRPr>
          </a:p>
        </p:txBody>
      </p:sp>
      <p:sp>
        <p:nvSpPr>
          <p:cNvPr id="202769" name="Text Box 17"/>
          <p:cNvSpPr txBox="1">
            <a:spLocks noChangeArrowheads="1"/>
          </p:cNvSpPr>
          <p:nvPr/>
        </p:nvSpPr>
        <p:spPr bwMode="auto">
          <a:xfrm>
            <a:off x="381000" y="1524000"/>
            <a:ext cx="84582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5</a:t>
            </a:r>
            <a:r>
              <a:rPr lang="zh-CN" altLang="en-US" sz="1400" b="1" dirty="0">
                <a:latin typeface="Comic Sans MS" pitchFamily="66" charset="0"/>
              </a:rPr>
              <a:t>）   </a:t>
            </a:r>
            <a:r>
              <a:rPr lang="en-US" altLang="zh-CN" sz="1400" b="1" dirty="0" smtClean="0">
                <a:solidFill>
                  <a:schemeClr val="accent2"/>
                </a:solidFill>
                <a:latin typeface="Comic Sans MS" pitchFamily="66" charset="0"/>
              </a:rPr>
              <a:t>$</a:t>
            </a:r>
            <a:r>
              <a:rPr lang="en-US" altLang="zh-CN" sz="1400" b="1" dirty="0" err="1" smtClean="0">
                <a:solidFill>
                  <a:schemeClr val="accent2"/>
                </a:solidFill>
                <a:latin typeface="Comic Sans MS" pitchFamily="66" charset="0"/>
              </a:rPr>
              <a:t>a</a:t>
            </a:r>
            <a:r>
              <a:rPr lang="en-US" altLang="zh-CN" sz="1400" b="1" dirty="0" err="1" smtClean="0">
                <a:latin typeface="Comic Sans MS" pitchFamily="66" charset="0"/>
              </a:rPr>
              <a:t>Ab</a:t>
            </a:r>
            <a:r>
              <a:rPr lang="en-US" altLang="zh-CN" sz="1400" b="1" dirty="0" smtClean="0">
                <a:latin typeface="Comic Sans MS" pitchFamily="66" charset="0"/>
              </a:rPr>
              <a:t>          </a:t>
            </a:r>
            <a:r>
              <a:rPr lang="en-US" altLang="zh-CN" sz="1400" b="1" dirty="0" err="1" smtClean="0">
                <a:latin typeface="Comic Sans MS" pitchFamily="66" charset="0"/>
              </a:rPr>
              <a:t>cde</a:t>
            </a:r>
            <a:r>
              <a:rPr lang="en-US" altLang="zh-CN" sz="1400" b="1" dirty="0" smtClean="0">
                <a:latin typeface="Comic Sans MS" pitchFamily="66" charset="0"/>
              </a:rPr>
              <a:t>$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solidFill>
                  <a:schemeClr val="accent2"/>
                </a:solidFill>
                <a:latin typeface="Comic Sans MS" pitchFamily="66" charset="0"/>
              </a:rPr>
              <a:t>A→Ab</a:t>
            </a:r>
            <a:r>
              <a:rPr lang="en-US" altLang="zh-CN" sz="1400" b="1" dirty="0">
                <a:latin typeface="Comic Sans MS" pitchFamily="66" charset="0"/>
              </a:rPr>
              <a:t>)      </a:t>
            </a:r>
            <a:r>
              <a:rPr lang="en-US" altLang="zh-CN" sz="1400" b="1" dirty="0" smtClean="0">
                <a:solidFill>
                  <a:schemeClr val="accent2"/>
                </a:solidFill>
                <a:latin typeface="Comic Sans MS" pitchFamily="66" charset="0"/>
              </a:rPr>
              <a:t>0236                 </a:t>
            </a:r>
            <a:r>
              <a:rPr lang="en-US" altLang="zh-CN" sz="1400" b="1" dirty="0">
                <a:solidFill>
                  <a:schemeClr val="accent2"/>
                </a:solidFill>
                <a:latin typeface="Comic Sans MS" pitchFamily="66" charset="0"/>
              </a:rPr>
              <a:t>r</a:t>
            </a:r>
            <a:r>
              <a:rPr lang="en-US" altLang="zh-CN" sz="1400" b="1" baseline="-25000" dirty="0">
                <a:solidFill>
                  <a:schemeClr val="accent2"/>
                </a:solidFill>
                <a:latin typeface="Comic Sans MS" pitchFamily="66" charset="0"/>
              </a:rPr>
              <a:t>3</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a:t>
            </a:r>
            <a:r>
              <a:rPr lang="en-US" altLang="zh-CN" sz="1400" b="1" dirty="0">
                <a:solidFill>
                  <a:schemeClr val="accent2"/>
                </a:solidFill>
                <a:latin typeface="Comic Sans MS" pitchFamily="66" charset="0"/>
              </a:rPr>
              <a:t>3</a:t>
            </a:r>
            <a:endParaRPr lang="en-US" altLang="zh-CN" sz="1400" b="1" baseline="-25000" dirty="0">
              <a:latin typeface="Comic Sans MS" pitchFamily="66" charset="0"/>
            </a:endParaRPr>
          </a:p>
        </p:txBody>
      </p:sp>
      <p:sp>
        <p:nvSpPr>
          <p:cNvPr id="202770" name="Text Box 18"/>
          <p:cNvSpPr txBox="1">
            <a:spLocks noChangeArrowheads="1"/>
          </p:cNvSpPr>
          <p:nvPr/>
        </p:nvSpPr>
        <p:spPr bwMode="auto">
          <a:xfrm>
            <a:off x="51054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状态栈</a:t>
            </a:r>
          </a:p>
        </p:txBody>
      </p:sp>
      <p:sp>
        <p:nvSpPr>
          <p:cNvPr id="202771" name="Line 19"/>
          <p:cNvSpPr>
            <a:spLocks noChangeShapeType="1"/>
          </p:cNvSpPr>
          <p:nvPr/>
        </p:nvSpPr>
        <p:spPr bwMode="auto">
          <a:xfrm>
            <a:off x="5026025" y="228600"/>
            <a:ext cx="3175" cy="2971800"/>
          </a:xfrm>
          <a:prstGeom prst="line">
            <a:avLst/>
          </a:prstGeom>
          <a:noFill/>
          <a:ln w="9525">
            <a:solidFill>
              <a:schemeClr val="accent2"/>
            </a:solidFill>
            <a:round/>
            <a:headEnd/>
            <a:tailEnd/>
          </a:ln>
          <a:effectLst/>
        </p:spPr>
        <p:txBody>
          <a:bodyPr wrap="none" anchor="ctr"/>
          <a:lstStyle/>
          <a:p>
            <a:endParaRPr lang="zh-CN" altLang="en-US"/>
          </a:p>
        </p:txBody>
      </p:sp>
      <p:sp>
        <p:nvSpPr>
          <p:cNvPr id="202772" name="Text Box 20"/>
          <p:cNvSpPr txBox="1">
            <a:spLocks noChangeArrowheads="1"/>
          </p:cNvSpPr>
          <p:nvPr/>
        </p:nvSpPr>
        <p:spPr bwMode="auto">
          <a:xfrm>
            <a:off x="6400800" y="228600"/>
            <a:ext cx="12192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ACTION</a:t>
            </a:r>
          </a:p>
        </p:txBody>
      </p:sp>
      <p:sp>
        <p:nvSpPr>
          <p:cNvPr id="202773" name="Text Box 21"/>
          <p:cNvSpPr txBox="1">
            <a:spLocks noChangeArrowheads="1"/>
          </p:cNvSpPr>
          <p:nvPr/>
        </p:nvSpPr>
        <p:spPr bwMode="auto">
          <a:xfrm>
            <a:off x="7696200" y="228600"/>
            <a:ext cx="10668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GOTO</a:t>
            </a:r>
          </a:p>
        </p:txBody>
      </p:sp>
      <p:sp>
        <p:nvSpPr>
          <p:cNvPr id="202774" name="Rectangle 22"/>
          <p:cNvSpPr>
            <a:spLocks noChangeArrowheads="1"/>
          </p:cNvSpPr>
          <p:nvPr/>
        </p:nvSpPr>
        <p:spPr bwMode="auto">
          <a:xfrm>
            <a:off x="2286000" y="3717925"/>
            <a:ext cx="3190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t>
            </a:r>
          </a:p>
        </p:txBody>
      </p:sp>
      <p:sp>
        <p:nvSpPr>
          <p:cNvPr id="202775" name="Oval 23"/>
          <p:cNvSpPr>
            <a:spLocks noChangeArrowheads="1"/>
          </p:cNvSpPr>
          <p:nvPr/>
        </p:nvSpPr>
        <p:spPr bwMode="auto">
          <a:xfrm>
            <a:off x="685800" y="4719638"/>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0</a:t>
            </a:r>
          </a:p>
        </p:txBody>
      </p:sp>
      <p:sp>
        <p:nvSpPr>
          <p:cNvPr id="202776" name="Oval 24"/>
          <p:cNvSpPr>
            <a:spLocks noChangeArrowheads="1"/>
          </p:cNvSpPr>
          <p:nvPr/>
        </p:nvSpPr>
        <p:spPr bwMode="auto">
          <a:xfrm>
            <a:off x="1981200" y="3881438"/>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1</a:t>
            </a:r>
          </a:p>
        </p:txBody>
      </p:sp>
      <p:sp>
        <p:nvSpPr>
          <p:cNvPr id="202777" name="Oval 25"/>
          <p:cNvSpPr>
            <a:spLocks noChangeArrowheads="1"/>
          </p:cNvSpPr>
          <p:nvPr/>
        </p:nvSpPr>
        <p:spPr bwMode="auto">
          <a:xfrm>
            <a:off x="2057400" y="3957638"/>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2778" name="Oval 26"/>
          <p:cNvSpPr>
            <a:spLocks noChangeArrowheads="1"/>
          </p:cNvSpPr>
          <p:nvPr/>
        </p:nvSpPr>
        <p:spPr bwMode="auto">
          <a:xfrm>
            <a:off x="3352800" y="3881438"/>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4</a:t>
            </a:r>
          </a:p>
        </p:txBody>
      </p:sp>
      <p:sp>
        <p:nvSpPr>
          <p:cNvPr id="202779" name="Oval 27"/>
          <p:cNvSpPr>
            <a:spLocks noChangeArrowheads="1"/>
          </p:cNvSpPr>
          <p:nvPr/>
        </p:nvSpPr>
        <p:spPr bwMode="auto">
          <a:xfrm>
            <a:off x="3429000" y="3957638"/>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2780" name="Oval 28"/>
          <p:cNvSpPr>
            <a:spLocks noChangeArrowheads="1"/>
          </p:cNvSpPr>
          <p:nvPr/>
        </p:nvSpPr>
        <p:spPr bwMode="auto">
          <a:xfrm>
            <a:off x="1981200" y="4719638"/>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2</a:t>
            </a:r>
          </a:p>
        </p:txBody>
      </p:sp>
      <p:sp>
        <p:nvSpPr>
          <p:cNvPr id="202781" name="Oval 29"/>
          <p:cNvSpPr>
            <a:spLocks noChangeArrowheads="1"/>
          </p:cNvSpPr>
          <p:nvPr/>
        </p:nvSpPr>
        <p:spPr bwMode="auto">
          <a:xfrm>
            <a:off x="3352800" y="4719638"/>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3</a:t>
            </a:r>
          </a:p>
        </p:txBody>
      </p:sp>
      <p:sp>
        <p:nvSpPr>
          <p:cNvPr id="202782" name="Oval 30"/>
          <p:cNvSpPr>
            <a:spLocks noChangeArrowheads="1"/>
          </p:cNvSpPr>
          <p:nvPr/>
        </p:nvSpPr>
        <p:spPr bwMode="auto">
          <a:xfrm>
            <a:off x="1981200" y="5557838"/>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5</a:t>
            </a:r>
          </a:p>
        </p:txBody>
      </p:sp>
      <p:sp>
        <p:nvSpPr>
          <p:cNvPr id="202783" name="Oval 31"/>
          <p:cNvSpPr>
            <a:spLocks noChangeArrowheads="1"/>
          </p:cNvSpPr>
          <p:nvPr/>
        </p:nvSpPr>
        <p:spPr bwMode="auto">
          <a:xfrm>
            <a:off x="3352800" y="5557838"/>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7</a:t>
            </a:r>
          </a:p>
        </p:txBody>
      </p:sp>
      <p:sp>
        <p:nvSpPr>
          <p:cNvPr id="202784" name="Oval 32"/>
          <p:cNvSpPr>
            <a:spLocks noChangeArrowheads="1"/>
          </p:cNvSpPr>
          <p:nvPr/>
        </p:nvSpPr>
        <p:spPr bwMode="auto">
          <a:xfrm>
            <a:off x="4648200" y="4719638"/>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6</a:t>
            </a:r>
          </a:p>
        </p:txBody>
      </p:sp>
      <p:sp>
        <p:nvSpPr>
          <p:cNvPr id="202785" name="Oval 33"/>
          <p:cNvSpPr>
            <a:spLocks noChangeArrowheads="1"/>
          </p:cNvSpPr>
          <p:nvPr/>
        </p:nvSpPr>
        <p:spPr bwMode="auto">
          <a:xfrm>
            <a:off x="4724400" y="4795838"/>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2786" name="Oval 34"/>
          <p:cNvSpPr>
            <a:spLocks noChangeArrowheads="1"/>
          </p:cNvSpPr>
          <p:nvPr/>
        </p:nvSpPr>
        <p:spPr bwMode="auto">
          <a:xfrm>
            <a:off x="4648200" y="5557838"/>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9</a:t>
            </a:r>
          </a:p>
        </p:txBody>
      </p:sp>
      <p:sp>
        <p:nvSpPr>
          <p:cNvPr id="202787" name="Oval 35"/>
          <p:cNvSpPr>
            <a:spLocks noChangeArrowheads="1"/>
          </p:cNvSpPr>
          <p:nvPr/>
        </p:nvSpPr>
        <p:spPr bwMode="auto">
          <a:xfrm>
            <a:off x="4724400" y="5634038"/>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2788" name="Line 36"/>
          <p:cNvSpPr>
            <a:spLocks noChangeShapeType="1"/>
          </p:cNvSpPr>
          <p:nvPr/>
        </p:nvSpPr>
        <p:spPr bwMode="auto">
          <a:xfrm>
            <a:off x="1143000" y="4948238"/>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2789" name="Line 37"/>
          <p:cNvSpPr>
            <a:spLocks noChangeShapeType="1"/>
          </p:cNvSpPr>
          <p:nvPr/>
        </p:nvSpPr>
        <p:spPr bwMode="auto">
          <a:xfrm>
            <a:off x="2438400" y="4948238"/>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2790" name="Line 38"/>
          <p:cNvSpPr>
            <a:spLocks noChangeShapeType="1"/>
          </p:cNvSpPr>
          <p:nvPr/>
        </p:nvSpPr>
        <p:spPr bwMode="auto">
          <a:xfrm>
            <a:off x="3810000" y="4948238"/>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2791" name="Line 39"/>
          <p:cNvSpPr>
            <a:spLocks noChangeShapeType="1"/>
          </p:cNvSpPr>
          <p:nvPr/>
        </p:nvSpPr>
        <p:spPr bwMode="auto">
          <a:xfrm>
            <a:off x="2438400" y="5786438"/>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2792" name="Line 40"/>
          <p:cNvSpPr>
            <a:spLocks noChangeShapeType="1"/>
          </p:cNvSpPr>
          <p:nvPr/>
        </p:nvSpPr>
        <p:spPr bwMode="auto">
          <a:xfrm>
            <a:off x="3810000" y="5786438"/>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2793" name="Line 41"/>
          <p:cNvSpPr>
            <a:spLocks noChangeShapeType="1"/>
          </p:cNvSpPr>
          <p:nvPr/>
        </p:nvSpPr>
        <p:spPr bwMode="auto">
          <a:xfrm flipV="1">
            <a:off x="1066800" y="4262438"/>
            <a:ext cx="9144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2794" name="Line 42"/>
          <p:cNvSpPr>
            <a:spLocks noChangeShapeType="1"/>
          </p:cNvSpPr>
          <p:nvPr/>
        </p:nvSpPr>
        <p:spPr bwMode="auto">
          <a:xfrm flipV="1">
            <a:off x="2362200" y="4262438"/>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2795" name="Line 43"/>
          <p:cNvSpPr>
            <a:spLocks noChangeShapeType="1"/>
          </p:cNvSpPr>
          <p:nvPr/>
        </p:nvSpPr>
        <p:spPr bwMode="auto">
          <a:xfrm flipH="1">
            <a:off x="2362200" y="5100638"/>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2796" name="Line 44"/>
          <p:cNvSpPr>
            <a:spLocks noChangeShapeType="1"/>
          </p:cNvSpPr>
          <p:nvPr/>
        </p:nvSpPr>
        <p:spPr bwMode="auto">
          <a:xfrm>
            <a:off x="2209800" y="6015038"/>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2797" name="Rectangle 45"/>
          <p:cNvSpPr>
            <a:spLocks noChangeArrowheads="1"/>
          </p:cNvSpPr>
          <p:nvPr/>
        </p:nvSpPr>
        <p:spPr bwMode="auto">
          <a:xfrm>
            <a:off x="1295400" y="4110038"/>
            <a:ext cx="360363"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S</a:t>
            </a:r>
          </a:p>
        </p:txBody>
      </p:sp>
      <p:sp>
        <p:nvSpPr>
          <p:cNvPr id="202798" name="Rectangle 46"/>
          <p:cNvSpPr>
            <a:spLocks noChangeArrowheads="1"/>
          </p:cNvSpPr>
          <p:nvPr/>
        </p:nvSpPr>
        <p:spPr bwMode="auto">
          <a:xfrm>
            <a:off x="1371600" y="4627563"/>
            <a:ext cx="32543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202799" name="Rectangle 47"/>
          <p:cNvSpPr>
            <a:spLocks noChangeArrowheads="1"/>
          </p:cNvSpPr>
          <p:nvPr/>
        </p:nvSpPr>
        <p:spPr bwMode="auto">
          <a:xfrm>
            <a:off x="2687638" y="4186238"/>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2800" name="Rectangle 48"/>
          <p:cNvSpPr>
            <a:spLocks noChangeArrowheads="1"/>
          </p:cNvSpPr>
          <p:nvPr/>
        </p:nvSpPr>
        <p:spPr bwMode="auto">
          <a:xfrm>
            <a:off x="2687638" y="4627563"/>
            <a:ext cx="36988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202801" name="Rectangle 49"/>
          <p:cNvSpPr>
            <a:spLocks noChangeArrowheads="1"/>
          </p:cNvSpPr>
          <p:nvPr/>
        </p:nvSpPr>
        <p:spPr bwMode="auto">
          <a:xfrm>
            <a:off x="4059238" y="4627563"/>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2802" name="Rectangle 50"/>
          <p:cNvSpPr>
            <a:spLocks noChangeArrowheads="1"/>
          </p:cNvSpPr>
          <p:nvPr/>
        </p:nvSpPr>
        <p:spPr bwMode="auto">
          <a:xfrm>
            <a:off x="2611438" y="5084763"/>
            <a:ext cx="31432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c</a:t>
            </a:r>
          </a:p>
        </p:txBody>
      </p:sp>
      <p:sp>
        <p:nvSpPr>
          <p:cNvPr id="202803" name="Rectangle 51"/>
          <p:cNvSpPr>
            <a:spLocks noChangeArrowheads="1"/>
          </p:cNvSpPr>
          <p:nvPr/>
        </p:nvSpPr>
        <p:spPr bwMode="auto">
          <a:xfrm>
            <a:off x="2743200" y="5465763"/>
            <a:ext cx="3444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2804" name="Rectangle 52"/>
          <p:cNvSpPr>
            <a:spLocks noChangeArrowheads="1"/>
          </p:cNvSpPr>
          <p:nvPr/>
        </p:nvSpPr>
        <p:spPr bwMode="auto">
          <a:xfrm>
            <a:off x="4059238" y="5465763"/>
            <a:ext cx="32543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e</a:t>
            </a:r>
          </a:p>
        </p:txBody>
      </p:sp>
      <p:sp>
        <p:nvSpPr>
          <p:cNvPr id="202805" name="Rectangle 53"/>
          <p:cNvSpPr>
            <a:spLocks noChangeArrowheads="1"/>
          </p:cNvSpPr>
          <p:nvPr/>
        </p:nvSpPr>
        <p:spPr bwMode="auto">
          <a:xfrm>
            <a:off x="2230438" y="5999163"/>
            <a:ext cx="33337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d</a:t>
            </a:r>
          </a:p>
        </p:txBody>
      </p:sp>
      <p:sp>
        <p:nvSpPr>
          <p:cNvPr id="202807" name="Rectangle 55"/>
          <p:cNvSpPr>
            <a:spLocks noChangeArrowheads="1"/>
          </p:cNvSpPr>
          <p:nvPr/>
        </p:nvSpPr>
        <p:spPr bwMode="auto">
          <a:xfrm>
            <a:off x="152400" y="4621213"/>
            <a:ext cx="585788" cy="579437"/>
          </a:xfrm>
          <a:prstGeom prst="rect">
            <a:avLst/>
          </a:prstGeom>
          <a:noFill/>
          <a:ln w="9525">
            <a:noFill/>
            <a:miter lim="800000"/>
            <a:headEnd/>
            <a:tailEnd/>
          </a:ln>
          <a:effectLst/>
        </p:spPr>
        <p:txBody>
          <a:bodyPr wrap="none">
            <a:spAutoFit/>
          </a:bodyPr>
          <a:lstStyle/>
          <a:p>
            <a:pPr algn="l">
              <a:spcBef>
                <a:spcPct val="0"/>
              </a:spcBef>
            </a:pPr>
            <a:r>
              <a:rPr lang="en-US" altLang="zh-CN" sz="3200" b="1">
                <a:solidFill>
                  <a:schemeClr val="accent2"/>
                </a:solidFill>
                <a:latin typeface="Comic Sans MS" pitchFamily="66" charset="0"/>
                <a:sym typeface="Symbol" pitchFamily="18" charset="2"/>
              </a:rPr>
              <a:t></a:t>
            </a:r>
            <a:endParaRPr lang="en-US" altLang="zh-CN" sz="3200" b="1">
              <a:solidFill>
                <a:schemeClr val="accent2"/>
              </a:solidFill>
              <a:latin typeface="Comic Sans MS" pitchFamily="66" charset="0"/>
            </a:endParaRPr>
          </a:p>
        </p:txBody>
      </p:sp>
      <p:sp>
        <p:nvSpPr>
          <p:cNvPr id="202808" name="Oval 56"/>
          <p:cNvSpPr>
            <a:spLocks noChangeArrowheads="1"/>
          </p:cNvSpPr>
          <p:nvPr/>
        </p:nvSpPr>
        <p:spPr bwMode="auto">
          <a:xfrm>
            <a:off x="2057400" y="64770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2809" name="Oval 57"/>
          <p:cNvSpPr>
            <a:spLocks noChangeArrowheads="1"/>
          </p:cNvSpPr>
          <p:nvPr/>
        </p:nvSpPr>
        <p:spPr bwMode="auto">
          <a:xfrm>
            <a:off x="1981200" y="64008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8</a:t>
            </a:r>
          </a:p>
        </p:txBody>
      </p:sp>
      <p:graphicFrame>
        <p:nvGraphicFramePr>
          <p:cNvPr id="59" name="Object 28"/>
          <p:cNvGraphicFramePr>
            <a:graphicFrameLocks noChangeAspect="1"/>
          </p:cNvGraphicFramePr>
          <p:nvPr>
            <p:extLst/>
          </p:nvPr>
        </p:nvGraphicFramePr>
        <p:xfrm>
          <a:off x="6108700" y="3346450"/>
          <a:ext cx="2860675" cy="2276475"/>
        </p:xfrm>
        <a:graphic>
          <a:graphicData uri="http://schemas.openxmlformats.org/presentationml/2006/ole">
            <mc:AlternateContent xmlns:mc="http://schemas.openxmlformats.org/markup-compatibility/2006">
              <mc:Choice xmlns:v="urn:schemas-microsoft-com:vml" Requires="v">
                <p:oleObj spid="_x0000_s325634" name="Document" r:id="rId3" imgW="5616290" imgH="4490354" progId="Word.Document.8">
                  <p:embed/>
                </p:oleObj>
              </mc:Choice>
              <mc:Fallback>
                <p:oleObj name="Document" r:id="rId3" imgW="5616290" imgH="4490354" progId="Word.Document.8">
                  <p:embed/>
                  <p:pic>
                    <p:nvPicPr>
                      <p:cNvPr id="59" name="Object 28"/>
                      <p:cNvPicPr>
                        <a:picLocks noChangeAspect="1" noChangeArrowheads="1"/>
                      </p:cNvPicPr>
                      <p:nvPr/>
                    </p:nvPicPr>
                    <p:blipFill>
                      <a:blip r:embed="rId4"/>
                      <a:srcRect/>
                      <a:stretch>
                        <a:fillRect/>
                      </a:stretch>
                    </p:blipFill>
                    <p:spPr bwMode="auto">
                      <a:xfrm>
                        <a:off x="6108700" y="3346450"/>
                        <a:ext cx="2860675" cy="2276475"/>
                      </a:xfrm>
                      <a:prstGeom prst="rect">
                        <a:avLst/>
                      </a:prstGeom>
                      <a:solidFill>
                        <a:schemeClr val="accent4">
                          <a:lumMod val="60000"/>
                          <a:lumOff val="40000"/>
                        </a:schemeClr>
                      </a:solidFill>
                      <a:ln w="9525">
                        <a:solidFill>
                          <a:schemeClr va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2713378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3"/>
          <p:cNvSpPr>
            <a:spLocks noGrp="1"/>
          </p:cNvSpPr>
          <p:nvPr>
            <p:ph type="sldNum" sz="quarter" idx="12"/>
          </p:nvPr>
        </p:nvSpPr>
        <p:spPr/>
        <p:txBody>
          <a:bodyPr/>
          <a:lstStyle/>
          <a:p>
            <a:fld id="{7C9CFF9A-7CCA-4CAD-AFEC-6FF2DBEF4E04}" type="slidenum">
              <a:rPr lang="en-US" altLang="zh-CN"/>
              <a:pPr/>
              <a:t>63</a:t>
            </a:fld>
            <a:endParaRPr lang="en-US" altLang="zh-CN"/>
          </a:p>
        </p:txBody>
      </p:sp>
      <p:sp>
        <p:nvSpPr>
          <p:cNvPr id="203778" name="Line 2"/>
          <p:cNvSpPr>
            <a:spLocks noChangeShapeType="1"/>
          </p:cNvSpPr>
          <p:nvPr/>
        </p:nvSpPr>
        <p:spPr bwMode="auto">
          <a:xfrm>
            <a:off x="377825" y="228600"/>
            <a:ext cx="8537575" cy="0"/>
          </a:xfrm>
          <a:prstGeom prst="line">
            <a:avLst/>
          </a:prstGeom>
          <a:noFill/>
          <a:ln w="9525">
            <a:solidFill>
              <a:schemeClr val="tx1"/>
            </a:solidFill>
            <a:round/>
            <a:headEnd/>
            <a:tailEnd/>
          </a:ln>
          <a:effectLst/>
        </p:spPr>
        <p:txBody>
          <a:bodyPr wrap="none" anchor="ctr"/>
          <a:lstStyle/>
          <a:p>
            <a:endParaRPr lang="zh-CN" altLang="en-US"/>
          </a:p>
        </p:txBody>
      </p:sp>
      <p:sp>
        <p:nvSpPr>
          <p:cNvPr id="203779" name="Line 3"/>
          <p:cNvSpPr>
            <a:spLocks noChangeShapeType="1"/>
          </p:cNvSpPr>
          <p:nvPr/>
        </p:nvSpPr>
        <p:spPr bwMode="auto">
          <a:xfrm>
            <a:off x="381000" y="609600"/>
            <a:ext cx="8534400" cy="0"/>
          </a:xfrm>
          <a:prstGeom prst="line">
            <a:avLst/>
          </a:prstGeom>
          <a:noFill/>
          <a:ln w="9525">
            <a:solidFill>
              <a:schemeClr val="tx1"/>
            </a:solidFill>
            <a:round/>
            <a:headEnd/>
            <a:tailEnd/>
          </a:ln>
          <a:effectLst/>
        </p:spPr>
        <p:txBody>
          <a:bodyPr wrap="none" anchor="ctr"/>
          <a:lstStyle/>
          <a:p>
            <a:endParaRPr lang="zh-CN" altLang="en-US"/>
          </a:p>
        </p:txBody>
      </p:sp>
      <p:sp>
        <p:nvSpPr>
          <p:cNvPr id="203780" name="Line 4"/>
          <p:cNvSpPr>
            <a:spLocks noChangeShapeType="1"/>
          </p:cNvSpPr>
          <p:nvPr/>
        </p:nvSpPr>
        <p:spPr bwMode="auto">
          <a:xfrm>
            <a:off x="381000" y="3200400"/>
            <a:ext cx="8610600" cy="0"/>
          </a:xfrm>
          <a:prstGeom prst="line">
            <a:avLst/>
          </a:prstGeom>
          <a:noFill/>
          <a:ln w="9525">
            <a:solidFill>
              <a:schemeClr val="tx1"/>
            </a:solidFill>
            <a:round/>
            <a:headEnd/>
            <a:tailEnd/>
          </a:ln>
          <a:effectLst/>
        </p:spPr>
        <p:txBody>
          <a:bodyPr wrap="none" anchor="ctr"/>
          <a:lstStyle/>
          <a:p>
            <a:endParaRPr lang="zh-CN" altLang="en-US"/>
          </a:p>
        </p:txBody>
      </p:sp>
      <p:sp>
        <p:nvSpPr>
          <p:cNvPr id="203781" name="Text Box 5"/>
          <p:cNvSpPr txBox="1">
            <a:spLocks noChangeArrowheads="1"/>
          </p:cNvSpPr>
          <p:nvPr/>
        </p:nvSpPr>
        <p:spPr bwMode="auto">
          <a:xfrm>
            <a:off x="3048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步骤</a:t>
            </a:r>
          </a:p>
        </p:txBody>
      </p:sp>
      <p:sp>
        <p:nvSpPr>
          <p:cNvPr id="203782" name="Text Box 6"/>
          <p:cNvSpPr txBox="1">
            <a:spLocks noChangeArrowheads="1"/>
          </p:cNvSpPr>
          <p:nvPr/>
        </p:nvSpPr>
        <p:spPr bwMode="auto">
          <a:xfrm>
            <a:off x="9906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符号栈</a:t>
            </a:r>
          </a:p>
        </p:txBody>
      </p:sp>
      <p:sp>
        <p:nvSpPr>
          <p:cNvPr id="203783" name="Text Box 7"/>
          <p:cNvSpPr txBox="1">
            <a:spLocks noChangeArrowheads="1"/>
          </p:cNvSpPr>
          <p:nvPr/>
        </p:nvSpPr>
        <p:spPr bwMode="auto">
          <a:xfrm>
            <a:off x="1905000" y="228600"/>
            <a:ext cx="1524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输入符号串</a:t>
            </a:r>
          </a:p>
        </p:txBody>
      </p:sp>
      <p:sp>
        <p:nvSpPr>
          <p:cNvPr id="203784" name="Text Box 8"/>
          <p:cNvSpPr txBox="1">
            <a:spLocks noChangeArrowheads="1"/>
          </p:cNvSpPr>
          <p:nvPr/>
        </p:nvSpPr>
        <p:spPr bwMode="auto">
          <a:xfrm>
            <a:off x="35052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动作</a:t>
            </a:r>
          </a:p>
        </p:txBody>
      </p:sp>
      <p:sp>
        <p:nvSpPr>
          <p:cNvPr id="203785" name="Line 9"/>
          <p:cNvSpPr>
            <a:spLocks noChangeShapeType="1"/>
          </p:cNvSpPr>
          <p:nvPr/>
        </p:nvSpPr>
        <p:spPr bwMode="auto">
          <a:xfrm>
            <a:off x="990600" y="228600"/>
            <a:ext cx="3175" cy="2971800"/>
          </a:xfrm>
          <a:prstGeom prst="line">
            <a:avLst/>
          </a:prstGeom>
          <a:noFill/>
          <a:ln w="9525">
            <a:solidFill>
              <a:schemeClr val="tx1"/>
            </a:solidFill>
            <a:round/>
            <a:headEnd/>
            <a:tailEnd/>
          </a:ln>
          <a:effectLst/>
        </p:spPr>
        <p:txBody>
          <a:bodyPr wrap="none" anchor="ctr"/>
          <a:lstStyle/>
          <a:p>
            <a:endParaRPr lang="zh-CN" altLang="en-US"/>
          </a:p>
        </p:txBody>
      </p:sp>
      <p:sp>
        <p:nvSpPr>
          <p:cNvPr id="203786" name="Text Box 10"/>
          <p:cNvSpPr txBox="1">
            <a:spLocks noChangeArrowheads="1"/>
          </p:cNvSpPr>
          <p:nvPr/>
        </p:nvSpPr>
        <p:spPr bwMode="auto">
          <a:xfrm>
            <a:off x="377825" y="609600"/>
            <a:ext cx="8537575"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1</a:t>
            </a:r>
            <a:r>
              <a:rPr lang="zh-CN" altLang="en-US" sz="1400" b="1" dirty="0">
                <a:latin typeface="Comic Sans MS" pitchFamily="66" charset="0"/>
              </a:rPr>
              <a:t>）   </a:t>
            </a:r>
            <a:r>
              <a:rPr lang="en-US" altLang="zh-CN" sz="1400" b="1" dirty="0" smtClean="0">
                <a:latin typeface="Comic Sans MS" pitchFamily="66" charset="0"/>
              </a:rPr>
              <a:t>$           </a:t>
            </a:r>
            <a:r>
              <a:rPr lang="en-US" altLang="zh-CN" sz="1400" b="1" dirty="0" err="1" smtClean="0">
                <a:latin typeface="Comic Sans MS" pitchFamily="66" charset="0"/>
              </a:rPr>
              <a:t>abbcde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                     S</a:t>
            </a:r>
            <a:r>
              <a:rPr lang="en-US" altLang="zh-CN" sz="1400" b="1" baseline="-25000" dirty="0">
                <a:latin typeface="Comic Sans MS" pitchFamily="66" charset="0"/>
              </a:rPr>
              <a:t>2</a:t>
            </a:r>
            <a:endParaRPr lang="en-US" altLang="zh-CN" sz="1400" b="1" dirty="0">
              <a:latin typeface="Comic Sans MS" pitchFamily="66" charset="0"/>
            </a:endParaRPr>
          </a:p>
        </p:txBody>
      </p:sp>
      <p:sp>
        <p:nvSpPr>
          <p:cNvPr id="203787" name="Text Box 11"/>
          <p:cNvSpPr txBox="1">
            <a:spLocks noChangeArrowheads="1"/>
          </p:cNvSpPr>
          <p:nvPr/>
        </p:nvSpPr>
        <p:spPr bwMode="auto">
          <a:xfrm>
            <a:off x="381000" y="8382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2</a:t>
            </a:r>
            <a:r>
              <a:rPr lang="zh-CN" altLang="en-US" sz="1400" b="1" dirty="0">
                <a:latin typeface="Comic Sans MS" pitchFamily="66" charset="0"/>
              </a:rPr>
              <a:t>）   </a:t>
            </a:r>
            <a:r>
              <a:rPr lang="en-US" altLang="zh-CN" sz="1400" b="1" dirty="0" smtClean="0">
                <a:latin typeface="Comic Sans MS" pitchFamily="66" charset="0"/>
              </a:rPr>
              <a:t>$a           </a:t>
            </a:r>
            <a:r>
              <a:rPr lang="en-US" altLang="zh-CN" sz="1400" b="1" dirty="0" err="1" smtClean="0">
                <a:latin typeface="Comic Sans MS" pitchFamily="66" charset="0"/>
              </a:rPr>
              <a:t>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                   S</a:t>
            </a:r>
            <a:r>
              <a:rPr lang="en-US" altLang="zh-CN" sz="1400" b="1" baseline="-25000" dirty="0">
                <a:latin typeface="Comic Sans MS" pitchFamily="66" charset="0"/>
              </a:rPr>
              <a:t>4</a:t>
            </a:r>
            <a:r>
              <a:rPr lang="en-US" altLang="zh-CN" sz="1400" b="1" dirty="0">
                <a:latin typeface="Comic Sans MS" pitchFamily="66" charset="0"/>
              </a:rPr>
              <a:t> </a:t>
            </a:r>
          </a:p>
        </p:txBody>
      </p:sp>
      <p:sp>
        <p:nvSpPr>
          <p:cNvPr id="203788" name="Text Box 12"/>
          <p:cNvSpPr txBox="1">
            <a:spLocks noChangeArrowheads="1"/>
          </p:cNvSpPr>
          <p:nvPr/>
        </p:nvSpPr>
        <p:spPr bwMode="auto">
          <a:xfrm>
            <a:off x="381000" y="12954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4</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a:t>
            </a:r>
            <a:r>
              <a:rPr lang="en-US" altLang="zh-CN" sz="1400" b="1" dirty="0" smtClean="0">
                <a:latin typeface="Comic Sans MS" pitchFamily="66" charset="0"/>
              </a:rPr>
              <a:t>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023                  S</a:t>
            </a:r>
            <a:r>
              <a:rPr lang="en-US" altLang="zh-CN" sz="1400" b="1" baseline="-25000" dirty="0">
                <a:latin typeface="Comic Sans MS" pitchFamily="66" charset="0"/>
              </a:rPr>
              <a:t>6</a:t>
            </a:r>
          </a:p>
        </p:txBody>
      </p:sp>
      <p:sp>
        <p:nvSpPr>
          <p:cNvPr id="203789" name="Text Box 13"/>
          <p:cNvSpPr txBox="1">
            <a:spLocks noChangeArrowheads="1"/>
          </p:cNvSpPr>
          <p:nvPr/>
        </p:nvSpPr>
        <p:spPr bwMode="auto">
          <a:xfrm>
            <a:off x="381000" y="17526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6</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a:t>
            </a:r>
            <a:r>
              <a:rPr lang="en-US" altLang="zh-CN" sz="1400" b="1" dirty="0" smtClean="0">
                <a:latin typeface="Comic Sans MS" pitchFamily="66" charset="0"/>
              </a:rPr>
              <a:t>           </a:t>
            </a:r>
            <a:r>
              <a:rPr lang="en-US" altLang="zh-CN" sz="1400" b="1" dirty="0" err="1" smtClean="0">
                <a:latin typeface="Comic Sans MS" pitchFamily="66" charset="0"/>
              </a:rPr>
              <a:t>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023                  S</a:t>
            </a:r>
            <a:r>
              <a:rPr lang="en-US" altLang="zh-CN" sz="1400" b="1" baseline="-25000" dirty="0">
                <a:latin typeface="Comic Sans MS" pitchFamily="66" charset="0"/>
              </a:rPr>
              <a:t>5</a:t>
            </a:r>
          </a:p>
        </p:txBody>
      </p:sp>
      <p:sp>
        <p:nvSpPr>
          <p:cNvPr id="203790" name="Text Box 14"/>
          <p:cNvSpPr txBox="1">
            <a:spLocks noChangeArrowheads="1"/>
          </p:cNvSpPr>
          <p:nvPr/>
        </p:nvSpPr>
        <p:spPr bwMode="auto">
          <a:xfrm>
            <a:off x="381000" y="19812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7</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aAc</a:t>
            </a:r>
            <a:r>
              <a:rPr lang="en-US" altLang="zh-CN" sz="1400" b="1" dirty="0" smtClean="0">
                <a:latin typeface="Comic Sans MS" pitchFamily="66" charset="0"/>
              </a:rPr>
              <a:t>           de$            </a:t>
            </a:r>
            <a:r>
              <a:rPr lang="zh-CN" altLang="en-US" sz="1400" b="1" dirty="0">
                <a:latin typeface="Comic Sans MS" pitchFamily="66" charset="0"/>
              </a:rPr>
              <a:t>移进               </a:t>
            </a:r>
            <a:r>
              <a:rPr lang="en-US" altLang="zh-CN" sz="1400" b="1" dirty="0">
                <a:latin typeface="Comic Sans MS" pitchFamily="66" charset="0"/>
              </a:rPr>
              <a:t>0235                 S</a:t>
            </a:r>
            <a:r>
              <a:rPr lang="en-US" altLang="zh-CN" sz="1400" b="1" baseline="-25000" dirty="0">
                <a:latin typeface="Comic Sans MS" pitchFamily="66" charset="0"/>
              </a:rPr>
              <a:t>8</a:t>
            </a:r>
          </a:p>
        </p:txBody>
      </p:sp>
      <p:sp>
        <p:nvSpPr>
          <p:cNvPr id="203791" name="Text Box 15"/>
          <p:cNvSpPr txBox="1">
            <a:spLocks noChangeArrowheads="1"/>
          </p:cNvSpPr>
          <p:nvPr/>
        </p:nvSpPr>
        <p:spPr bwMode="auto">
          <a:xfrm>
            <a:off x="0" y="3276600"/>
            <a:ext cx="3505200" cy="366713"/>
          </a:xfrm>
          <a:prstGeom prst="rect">
            <a:avLst/>
          </a:prstGeom>
          <a:noFill/>
          <a:ln w="9525">
            <a:noFill/>
            <a:miter lim="800000"/>
            <a:headEnd/>
            <a:tailEnd/>
          </a:ln>
          <a:effectLst/>
        </p:spPr>
        <p:txBody>
          <a:bodyPr>
            <a:spAutoFit/>
          </a:bodyPr>
          <a:lstStyle/>
          <a:p>
            <a:pPr algn="l"/>
            <a:r>
              <a:rPr lang="zh-CN" altLang="en-US" sz="1800" dirty="0">
                <a:ea typeface="方正姚体" pitchFamily="2" charset="-122"/>
              </a:rPr>
              <a:t>对输入串</a:t>
            </a:r>
            <a:r>
              <a:rPr lang="en-US" altLang="zh-CN" sz="1800" dirty="0" err="1" smtClean="0">
                <a:ea typeface="方正姚体" pitchFamily="2" charset="-122"/>
              </a:rPr>
              <a:t>abbcde</a:t>
            </a:r>
            <a:r>
              <a:rPr lang="en-US" altLang="zh-CN" sz="1800" dirty="0" smtClean="0">
                <a:ea typeface="方正姚体" pitchFamily="2" charset="-122"/>
              </a:rPr>
              <a:t>$</a:t>
            </a:r>
            <a:r>
              <a:rPr lang="zh-CN" altLang="en-US" sz="1800" dirty="0" smtClean="0">
                <a:ea typeface="方正姚体" pitchFamily="2" charset="-122"/>
              </a:rPr>
              <a:t>的</a:t>
            </a:r>
            <a:r>
              <a:rPr lang="en-US" altLang="zh-CN" sz="1800" dirty="0">
                <a:ea typeface="方正姚体" pitchFamily="2" charset="-122"/>
              </a:rPr>
              <a:t>LR</a:t>
            </a:r>
            <a:r>
              <a:rPr lang="zh-CN" altLang="en-US" sz="1800" dirty="0">
                <a:ea typeface="方正姚体" pitchFamily="2" charset="-122"/>
              </a:rPr>
              <a:t>分析过程</a:t>
            </a:r>
          </a:p>
        </p:txBody>
      </p:sp>
      <p:sp>
        <p:nvSpPr>
          <p:cNvPr id="203792" name="Text Box 16"/>
          <p:cNvSpPr txBox="1">
            <a:spLocks noChangeArrowheads="1"/>
          </p:cNvSpPr>
          <p:nvPr/>
        </p:nvSpPr>
        <p:spPr bwMode="auto">
          <a:xfrm>
            <a:off x="381000" y="10668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3</a:t>
            </a:r>
            <a:r>
              <a:rPr lang="zh-CN" altLang="en-US" sz="1400" b="1" dirty="0">
                <a:latin typeface="Comic Sans MS" pitchFamily="66" charset="0"/>
              </a:rPr>
              <a:t>）  </a:t>
            </a:r>
            <a:r>
              <a:rPr lang="zh-CN" altLang="en-US" sz="1400" b="1" dirty="0">
                <a:solidFill>
                  <a:srgbClr val="000000"/>
                </a:solidFill>
                <a:latin typeface="Comic Sans MS" pitchFamily="66" charset="0"/>
              </a:rPr>
              <a:t> </a:t>
            </a:r>
            <a:r>
              <a:rPr lang="en-US" altLang="zh-CN" sz="1400" b="1" dirty="0" smtClean="0">
                <a:solidFill>
                  <a:srgbClr val="000000"/>
                </a:solidFill>
                <a:latin typeface="Comic Sans MS" pitchFamily="66" charset="0"/>
              </a:rPr>
              <a:t>$ab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solidFill>
                  <a:schemeClr val="accent2"/>
                </a:solidFill>
                <a:latin typeface="Comic Sans MS" pitchFamily="66" charset="0"/>
              </a:rPr>
              <a:t>A→b</a:t>
            </a:r>
            <a:r>
              <a:rPr lang="en-US" altLang="zh-CN" sz="1400" b="1" dirty="0">
                <a:latin typeface="Comic Sans MS" pitchFamily="66" charset="0"/>
              </a:rPr>
              <a:t>)        </a:t>
            </a:r>
            <a:r>
              <a:rPr lang="en-US" altLang="zh-CN" sz="1400" b="1" dirty="0" smtClean="0">
                <a:solidFill>
                  <a:schemeClr val="accent2"/>
                </a:solidFill>
                <a:latin typeface="Comic Sans MS" pitchFamily="66" charset="0"/>
              </a:rPr>
              <a:t>024                  </a:t>
            </a:r>
            <a:r>
              <a:rPr lang="en-US" altLang="zh-CN" sz="1400" b="1" dirty="0">
                <a:solidFill>
                  <a:schemeClr val="accent2"/>
                </a:solidFill>
                <a:latin typeface="Comic Sans MS" pitchFamily="66" charset="0"/>
              </a:rPr>
              <a:t>r</a:t>
            </a:r>
            <a:r>
              <a:rPr lang="en-US" altLang="zh-CN" sz="1400" b="1" baseline="-25000" dirty="0">
                <a:solidFill>
                  <a:schemeClr val="accent2"/>
                </a:solidFill>
                <a:latin typeface="Comic Sans MS" pitchFamily="66" charset="0"/>
              </a:rPr>
              <a:t>2</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a:t>
            </a:r>
            <a:r>
              <a:rPr lang="en-US" altLang="zh-CN" sz="1400" b="1" dirty="0">
                <a:solidFill>
                  <a:schemeClr val="accent2"/>
                </a:solidFill>
                <a:latin typeface="Comic Sans MS" pitchFamily="66" charset="0"/>
              </a:rPr>
              <a:t>3</a:t>
            </a:r>
            <a:endParaRPr lang="en-US" altLang="zh-CN" sz="1400" b="1" baseline="-25000" dirty="0">
              <a:latin typeface="Comic Sans MS" pitchFamily="66" charset="0"/>
            </a:endParaRPr>
          </a:p>
        </p:txBody>
      </p:sp>
      <p:sp>
        <p:nvSpPr>
          <p:cNvPr id="203793" name="Text Box 17"/>
          <p:cNvSpPr txBox="1">
            <a:spLocks noChangeArrowheads="1"/>
          </p:cNvSpPr>
          <p:nvPr/>
        </p:nvSpPr>
        <p:spPr bwMode="auto">
          <a:xfrm>
            <a:off x="381000" y="1524000"/>
            <a:ext cx="84582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5</a:t>
            </a:r>
            <a:r>
              <a:rPr lang="zh-CN" altLang="en-US" sz="1400" b="1" dirty="0">
                <a:latin typeface="Comic Sans MS" pitchFamily="66" charset="0"/>
              </a:rPr>
              <a:t>）   </a:t>
            </a:r>
            <a:r>
              <a:rPr lang="en-US" altLang="zh-CN" sz="1400" b="1" dirty="0" smtClean="0">
                <a:solidFill>
                  <a:srgbClr val="000000"/>
                </a:solidFill>
                <a:latin typeface="Comic Sans MS" pitchFamily="66" charset="0"/>
              </a:rPr>
              <a:t>$</a:t>
            </a:r>
            <a:r>
              <a:rPr lang="en-US" altLang="zh-CN" sz="1400" b="1" dirty="0" err="1" smtClean="0">
                <a:solidFill>
                  <a:srgbClr val="000000"/>
                </a:solidFill>
                <a:latin typeface="Comic Sans MS" pitchFamily="66" charset="0"/>
              </a:rPr>
              <a:t>aAb</a:t>
            </a:r>
            <a:r>
              <a:rPr lang="en-US" altLang="zh-CN" sz="1400" b="1" dirty="0" smtClean="0">
                <a:solidFill>
                  <a:srgbClr val="000000"/>
                </a:solidFill>
                <a:latin typeface="Comic Sans MS" pitchFamily="66" charset="0"/>
              </a:rPr>
              <a:t>          </a:t>
            </a:r>
            <a:r>
              <a:rPr lang="en-US" altLang="zh-CN" sz="1400" b="1" dirty="0" err="1" smtClean="0">
                <a:latin typeface="Comic Sans MS" pitchFamily="66" charset="0"/>
              </a:rPr>
              <a:t>cde</a:t>
            </a:r>
            <a:r>
              <a:rPr lang="en-US" altLang="zh-CN" sz="1400" b="1" dirty="0" smtClean="0">
                <a:latin typeface="Comic Sans MS" pitchFamily="66" charset="0"/>
              </a:rPr>
              <a:t>$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solidFill>
                  <a:schemeClr val="accent2"/>
                </a:solidFill>
                <a:latin typeface="Comic Sans MS" pitchFamily="66" charset="0"/>
              </a:rPr>
              <a:t>A→Ab</a:t>
            </a:r>
            <a:r>
              <a:rPr lang="en-US" altLang="zh-CN" sz="1400" b="1" dirty="0">
                <a:latin typeface="Comic Sans MS" pitchFamily="66" charset="0"/>
              </a:rPr>
              <a:t>)      </a:t>
            </a:r>
            <a:r>
              <a:rPr lang="en-US" altLang="zh-CN" sz="1400" b="1" dirty="0" smtClean="0">
                <a:solidFill>
                  <a:schemeClr val="accent2"/>
                </a:solidFill>
                <a:latin typeface="Comic Sans MS" pitchFamily="66" charset="0"/>
              </a:rPr>
              <a:t>0236                 </a:t>
            </a:r>
            <a:r>
              <a:rPr lang="en-US" altLang="zh-CN" sz="1400" b="1" dirty="0">
                <a:solidFill>
                  <a:schemeClr val="accent2"/>
                </a:solidFill>
                <a:latin typeface="Comic Sans MS" pitchFamily="66" charset="0"/>
              </a:rPr>
              <a:t>r</a:t>
            </a:r>
            <a:r>
              <a:rPr lang="en-US" altLang="zh-CN" sz="1400" b="1" baseline="-25000" dirty="0">
                <a:solidFill>
                  <a:schemeClr val="accent2"/>
                </a:solidFill>
                <a:latin typeface="Comic Sans MS" pitchFamily="66" charset="0"/>
              </a:rPr>
              <a:t>3</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a:t>
            </a:r>
            <a:r>
              <a:rPr lang="en-US" altLang="zh-CN" sz="1400" b="1" dirty="0">
                <a:solidFill>
                  <a:schemeClr val="accent2"/>
                </a:solidFill>
                <a:latin typeface="Comic Sans MS" pitchFamily="66" charset="0"/>
              </a:rPr>
              <a:t>3</a:t>
            </a:r>
            <a:endParaRPr lang="en-US" altLang="zh-CN" sz="1400" b="1" baseline="-25000" dirty="0">
              <a:latin typeface="Comic Sans MS" pitchFamily="66" charset="0"/>
            </a:endParaRPr>
          </a:p>
        </p:txBody>
      </p:sp>
      <p:sp>
        <p:nvSpPr>
          <p:cNvPr id="203794" name="Text Box 18"/>
          <p:cNvSpPr txBox="1">
            <a:spLocks noChangeArrowheads="1"/>
          </p:cNvSpPr>
          <p:nvPr/>
        </p:nvSpPr>
        <p:spPr bwMode="auto">
          <a:xfrm>
            <a:off x="381000" y="2209800"/>
            <a:ext cx="8610600" cy="304800"/>
          </a:xfrm>
          <a:prstGeom prst="rect">
            <a:avLst/>
          </a:prstGeom>
          <a:noFill/>
          <a:ln w="9525">
            <a:noFill/>
            <a:miter lim="800000"/>
            <a:headEnd/>
            <a:tailEnd/>
          </a:ln>
          <a:effectLst/>
        </p:spPr>
        <p:txBody>
          <a:bodyPr>
            <a:spAutoFit/>
          </a:bodyPr>
          <a:lstStyle/>
          <a:p>
            <a:pPr algn="l"/>
            <a:r>
              <a:rPr lang="en-US" altLang="zh-CN" sz="1400" b="1" dirty="0">
                <a:solidFill>
                  <a:schemeClr val="accent2"/>
                </a:solidFill>
                <a:latin typeface="Comic Sans MS" pitchFamily="66" charset="0"/>
              </a:rPr>
              <a:t> 8</a:t>
            </a:r>
            <a:r>
              <a:rPr lang="zh-CN" altLang="en-US"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a:t>
            </a:r>
            <a:r>
              <a:rPr lang="en-US" altLang="zh-CN" sz="1400" b="1" dirty="0" err="1">
                <a:solidFill>
                  <a:schemeClr val="accent2"/>
                </a:solidFill>
                <a:latin typeface="Comic Sans MS" pitchFamily="66" charset="0"/>
              </a:rPr>
              <a:t>aAc</a:t>
            </a:r>
            <a:r>
              <a:rPr lang="en-US" altLang="zh-CN" sz="1400" b="1" dirty="0" err="1">
                <a:solidFill>
                  <a:srgbClr val="FF0000"/>
                </a:solidFill>
                <a:latin typeface="Comic Sans MS" pitchFamily="66" charset="0"/>
              </a:rPr>
              <a:t>d</a:t>
            </a:r>
            <a:r>
              <a:rPr lang="en-US" altLang="zh-CN" sz="1400" b="1" dirty="0">
                <a:solidFill>
                  <a:srgbClr val="FF0000"/>
                </a:solidFill>
                <a:latin typeface="Comic Sans MS" pitchFamily="66" charset="0"/>
              </a:rPr>
              <a:t> </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e$            </a:t>
            </a:r>
            <a:r>
              <a:rPr lang="zh-CN" altLang="en-US" sz="1400" b="1" dirty="0">
                <a:solidFill>
                  <a:schemeClr val="accent2"/>
                </a:solidFill>
                <a:latin typeface="Comic Sans MS" pitchFamily="66" charset="0"/>
              </a:rPr>
              <a:t>归约</a:t>
            </a:r>
            <a:r>
              <a:rPr lang="en-US" altLang="zh-CN" sz="1400" b="1" dirty="0">
                <a:solidFill>
                  <a:schemeClr val="accent2"/>
                </a:solidFill>
                <a:latin typeface="Comic Sans MS" pitchFamily="66" charset="0"/>
              </a:rPr>
              <a:t>(</a:t>
            </a:r>
            <a:r>
              <a:rPr lang="en-US" altLang="zh-CN" sz="1400" b="1" dirty="0" err="1">
                <a:solidFill>
                  <a:schemeClr val="accent2"/>
                </a:solidFill>
                <a:latin typeface="Comic Sans MS" pitchFamily="66" charset="0"/>
              </a:rPr>
              <a:t>B→d</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02358                </a:t>
            </a:r>
            <a:r>
              <a:rPr lang="en-US" altLang="zh-CN" sz="1400" b="1" dirty="0">
                <a:solidFill>
                  <a:schemeClr val="accent2"/>
                </a:solidFill>
                <a:latin typeface="Comic Sans MS" pitchFamily="66" charset="0"/>
              </a:rPr>
              <a:t>r</a:t>
            </a:r>
            <a:r>
              <a:rPr lang="en-US" altLang="zh-CN" sz="1400" b="1" baseline="-25000" dirty="0">
                <a:solidFill>
                  <a:schemeClr val="accent2"/>
                </a:solidFill>
                <a:latin typeface="Comic Sans MS" pitchFamily="66" charset="0"/>
              </a:rPr>
              <a:t>4</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a:t>
            </a:r>
            <a:r>
              <a:rPr lang="en-US" altLang="zh-CN" sz="1400" b="1" dirty="0">
                <a:solidFill>
                  <a:schemeClr val="accent2"/>
                </a:solidFill>
                <a:latin typeface="Comic Sans MS" pitchFamily="66" charset="0"/>
              </a:rPr>
              <a:t>7</a:t>
            </a:r>
            <a:endParaRPr lang="en-US" altLang="zh-CN" sz="1400" b="1" baseline="-25000" dirty="0">
              <a:solidFill>
                <a:schemeClr val="accent2"/>
              </a:solidFill>
              <a:latin typeface="Comic Sans MS" pitchFamily="66" charset="0"/>
            </a:endParaRPr>
          </a:p>
        </p:txBody>
      </p:sp>
      <p:sp>
        <p:nvSpPr>
          <p:cNvPr id="203795" name="Text Box 19"/>
          <p:cNvSpPr txBox="1">
            <a:spLocks noChangeArrowheads="1"/>
          </p:cNvSpPr>
          <p:nvPr/>
        </p:nvSpPr>
        <p:spPr bwMode="auto">
          <a:xfrm>
            <a:off x="51054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状态栈</a:t>
            </a:r>
          </a:p>
        </p:txBody>
      </p:sp>
      <p:sp>
        <p:nvSpPr>
          <p:cNvPr id="203796" name="Line 20"/>
          <p:cNvSpPr>
            <a:spLocks noChangeShapeType="1"/>
          </p:cNvSpPr>
          <p:nvPr/>
        </p:nvSpPr>
        <p:spPr bwMode="auto">
          <a:xfrm>
            <a:off x="5026025" y="228600"/>
            <a:ext cx="3175" cy="2971800"/>
          </a:xfrm>
          <a:prstGeom prst="line">
            <a:avLst/>
          </a:prstGeom>
          <a:noFill/>
          <a:ln w="9525">
            <a:solidFill>
              <a:schemeClr val="accent2"/>
            </a:solidFill>
            <a:round/>
            <a:headEnd/>
            <a:tailEnd/>
          </a:ln>
          <a:effectLst/>
        </p:spPr>
        <p:txBody>
          <a:bodyPr wrap="none" anchor="ctr"/>
          <a:lstStyle/>
          <a:p>
            <a:endParaRPr lang="zh-CN" altLang="en-US"/>
          </a:p>
        </p:txBody>
      </p:sp>
      <p:sp>
        <p:nvSpPr>
          <p:cNvPr id="203797" name="Text Box 21"/>
          <p:cNvSpPr txBox="1">
            <a:spLocks noChangeArrowheads="1"/>
          </p:cNvSpPr>
          <p:nvPr/>
        </p:nvSpPr>
        <p:spPr bwMode="auto">
          <a:xfrm>
            <a:off x="6400800" y="228600"/>
            <a:ext cx="12192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ACTION</a:t>
            </a:r>
          </a:p>
        </p:txBody>
      </p:sp>
      <p:sp>
        <p:nvSpPr>
          <p:cNvPr id="203798" name="Text Box 22"/>
          <p:cNvSpPr txBox="1">
            <a:spLocks noChangeArrowheads="1"/>
          </p:cNvSpPr>
          <p:nvPr/>
        </p:nvSpPr>
        <p:spPr bwMode="auto">
          <a:xfrm>
            <a:off x="7696200" y="228600"/>
            <a:ext cx="10668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GOTO</a:t>
            </a:r>
          </a:p>
        </p:txBody>
      </p:sp>
      <p:sp>
        <p:nvSpPr>
          <p:cNvPr id="203799" name="Oval 23"/>
          <p:cNvSpPr>
            <a:spLocks noChangeArrowheads="1"/>
          </p:cNvSpPr>
          <p:nvPr/>
        </p:nvSpPr>
        <p:spPr bwMode="auto">
          <a:xfrm>
            <a:off x="685800" y="46482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0</a:t>
            </a:r>
          </a:p>
        </p:txBody>
      </p:sp>
      <p:sp>
        <p:nvSpPr>
          <p:cNvPr id="203800" name="Oval 24"/>
          <p:cNvSpPr>
            <a:spLocks noChangeArrowheads="1"/>
          </p:cNvSpPr>
          <p:nvPr/>
        </p:nvSpPr>
        <p:spPr bwMode="auto">
          <a:xfrm>
            <a:off x="1981200" y="38100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1</a:t>
            </a:r>
          </a:p>
        </p:txBody>
      </p:sp>
      <p:sp>
        <p:nvSpPr>
          <p:cNvPr id="203801" name="Oval 25"/>
          <p:cNvSpPr>
            <a:spLocks noChangeArrowheads="1"/>
          </p:cNvSpPr>
          <p:nvPr/>
        </p:nvSpPr>
        <p:spPr bwMode="auto">
          <a:xfrm>
            <a:off x="2057400" y="38862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3802" name="Oval 26"/>
          <p:cNvSpPr>
            <a:spLocks noChangeArrowheads="1"/>
          </p:cNvSpPr>
          <p:nvPr/>
        </p:nvSpPr>
        <p:spPr bwMode="auto">
          <a:xfrm>
            <a:off x="3352800" y="38100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4</a:t>
            </a:r>
          </a:p>
        </p:txBody>
      </p:sp>
      <p:sp>
        <p:nvSpPr>
          <p:cNvPr id="203803" name="Oval 27"/>
          <p:cNvSpPr>
            <a:spLocks noChangeArrowheads="1"/>
          </p:cNvSpPr>
          <p:nvPr/>
        </p:nvSpPr>
        <p:spPr bwMode="auto">
          <a:xfrm>
            <a:off x="3429000" y="38862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3804" name="Oval 28"/>
          <p:cNvSpPr>
            <a:spLocks noChangeArrowheads="1"/>
          </p:cNvSpPr>
          <p:nvPr/>
        </p:nvSpPr>
        <p:spPr bwMode="auto">
          <a:xfrm>
            <a:off x="1981200" y="46482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2</a:t>
            </a:r>
          </a:p>
        </p:txBody>
      </p:sp>
      <p:sp>
        <p:nvSpPr>
          <p:cNvPr id="203805" name="Oval 29"/>
          <p:cNvSpPr>
            <a:spLocks noChangeArrowheads="1"/>
          </p:cNvSpPr>
          <p:nvPr/>
        </p:nvSpPr>
        <p:spPr bwMode="auto">
          <a:xfrm>
            <a:off x="3352800" y="46482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3</a:t>
            </a:r>
          </a:p>
        </p:txBody>
      </p:sp>
      <p:sp>
        <p:nvSpPr>
          <p:cNvPr id="203806" name="Oval 30"/>
          <p:cNvSpPr>
            <a:spLocks noChangeArrowheads="1"/>
          </p:cNvSpPr>
          <p:nvPr/>
        </p:nvSpPr>
        <p:spPr bwMode="auto">
          <a:xfrm>
            <a:off x="1981200" y="54864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5</a:t>
            </a:r>
          </a:p>
        </p:txBody>
      </p:sp>
      <p:sp>
        <p:nvSpPr>
          <p:cNvPr id="203807" name="Oval 31"/>
          <p:cNvSpPr>
            <a:spLocks noChangeArrowheads="1"/>
          </p:cNvSpPr>
          <p:nvPr/>
        </p:nvSpPr>
        <p:spPr bwMode="auto">
          <a:xfrm>
            <a:off x="33528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7</a:t>
            </a:r>
          </a:p>
        </p:txBody>
      </p:sp>
      <p:sp>
        <p:nvSpPr>
          <p:cNvPr id="203808" name="Oval 32"/>
          <p:cNvSpPr>
            <a:spLocks noChangeArrowheads="1"/>
          </p:cNvSpPr>
          <p:nvPr/>
        </p:nvSpPr>
        <p:spPr bwMode="auto">
          <a:xfrm>
            <a:off x="4648200" y="46482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6</a:t>
            </a:r>
          </a:p>
        </p:txBody>
      </p:sp>
      <p:sp>
        <p:nvSpPr>
          <p:cNvPr id="203809" name="Oval 33"/>
          <p:cNvSpPr>
            <a:spLocks noChangeArrowheads="1"/>
          </p:cNvSpPr>
          <p:nvPr/>
        </p:nvSpPr>
        <p:spPr bwMode="auto">
          <a:xfrm>
            <a:off x="4724400" y="47244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3810" name="Oval 34"/>
          <p:cNvSpPr>
            <a:spLocks noChangeArrowheads="1"/>
          </p:cNvSpPr>
          <p:nvPr/>
        </p:nvSpPr>
        <p:spPr bwMode="auto">
          <a:xfrm>
            <a:off x="46482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9</a:t>
            </a:r>
          </a:p>
        </p:txBody>
      </p:sp>
      <p:sp>
        <p:nvSpPr>
          <p:cNvPr id="203811" name="Oval 35"/>
          <p:cNvSpPr>
            <a:spLocks noChangeArrowheads="1"/>
          </p:cNvSpPr>
          <p:nvPr/>
        </p:nvSpPr>
        <p:spPr bwMode="auto">
          <a:xfrm>
            <a:off x="4724400" y="55626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3812" name="Line 36"/>
          <p:cNvSpPr>
            <a:spLocks noChangeShapeType="1"/>
          </p:cNvSpPr>
          <p:nvPr/>
        </p:nvSpPr>
        <p:spPr bwMode="auto">
          <a:xfrm>
            <a:off x="1143000" y="48768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3813" name="Line 37"/>
          <p:cNvSpPr>
            <a:spLocks noChangeShapeType="1"/>
          </p:cNvSpPr>
          <p:nvPr/>
        </p:nvSpPr>
        <p:spPr bwMode="auto">
          <a:xfrm>
            <a:off x="2438400" y="4876800"/>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3814" name="Line 38"/>
          <p:cNvSpPr>
            <a:spLocks noChangeShapeType="1"/>
          </p:cNvSpPr>
          <p:nvPr/>
        </p:nvSpPr>
        <p:spPr bwMode="auto">
          <a:xfrm>
            <a:off x="3810000" y="48768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3815" name="Line 39"/>
          <p:cNvSpPr>
            <a:spLocks noChangeShapeType="1"/>
          </p:cNvSpPr>
          <p:nvPr/>
        </p:nvSpPr>
        <p:spPr bwMode="auto">
          <a:xfrm>
            <a:off x="2438400" y="5715000"/>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3816" name="Line 40"/>
          <p:cNvSpPr>
            <a:spLocks noChangeShapeType="1"/>
          </p:cNvSpPr>
          <p:nvPr/>
        </p:nvSpPr>
        <p:spPr bwMode="auto">
          <a:xfrm>
            <a:off x="3810000" y="57150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3817" name="Line 41"/>
          <p:cNvSpPr>
            <a:spLocks noChangeShapeType="1"/>
          </p:cNvSpPr>
          <p:nvPr/>
        </p:nvSpPr>
        <p:spPr bwMode="auto">
          <a:xfrm flipV="1">
            <a:off x="1066800" y="4191000"/>
            <a:ext cx="9144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3818" name="Line 42"/>
          <p:cNvSpPr>
            <a:spLocks noChangeShapeType="1"/>
          </p:cNvSpPr>
          <p:nvPr/>
        </p:nvSpPr>
        <p:spPr bwMode="auto">
          <a:xfrm flipV="1">
            <a:off x="2362200" y="4191000"/>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3819" name="Line 43"/>
          <p:cNvSpPr>
            <a:spLocks noChangeShapeType="1"/>
          </p:cNvSpPr>
          <p:nvPr/>
        </p:nvSpPr>
        <p:spPr bwMode="auto">
          <a:xfrm flipH="1">
            <a:off x="2362200" y="5029200"/>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3820" name="Line 44"/>
          <p:cNvSpPr>
            <a:spLocks noChangeShapeType="1"/>
          </p:cNvSpPr>
          <p:nvPr/>
        </p:nvSpPr>
        <p:spPr bwMode="auto">
          <a:xfrm>
            <a:off x="2209800" y="5943600"/>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3821" name="Rectangle 45"/>
          <p:cNvSpPr>
            <a:spLocks noChangeArrowheads="1"/>
          </p:cNvSpPr>
          <p:nvPr/>
        </p:nvSpPr>
        <p:spPr bwMode="auto">
          <a:xfrm>
            <a:off x="1295400" y="4038600"/>
            <a:ext cx="360363"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S</a:t>
            </a:r>
          </a:p>
        </p:txBody>
      </p:sp>
      <p:sp>
        <p:nvSpPr>
          <p:cNvPr id="203822" name="Rectangle 46"/>
          <p:cNvSpPr>
            <a:spLocks noChangeArrowheads="1"/>
          </p:cNvSpPr>
          <p:nvPr/>
        </p:nvSpPr>
        <p:spPr bwMode="auto">
          <a:xfrm>
            <a:off x="1371600" y="4556125"/>
            <a:ext cx="32543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203823" name="Rectangle 47"/>
          <p:cNvSpPr>
            <a:spLocks noChangeArrowheads="1"/>
          </p:cNvSpPr>
          <p:nvPr/>
        </p:nvSpPr>
        <p:spPr bwMode="auto">
          <a:xfrm>
            <a:off x="2687638" y="4114800"/>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3824" name="Rectangle 48"/>
          <p:cNvSpPr>
            <a:spLocks noChangeArrowheads="1"/>
          </p:cNvSpPr>
          <p:nvPr/>
        </p:nvSpPr>
        <p:spPr bwMode="auto">
          <a:xfrm>
            <a:off x="2687638" y="4556125"/>
            <a:ext cx="36988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203825" name="Rectangle 49"/>
          <p:cNvSpPr>
            <a:spLocks noChangeArrowheads="1"/>
          </p:cNvSpPr>
          <p:nvPr/>
        </p:nvSpPr>
        <p:spPr bwMode="auto">
          <a:xfrm>
            <a:off x="4059238" y="4556125"/>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3826" name="Rectangle 50"/>
          <p:cNvSpPr>
            <a:spLocks noChangeArrowheads="1"/>
          </p:cNvSpPr>
          <p:nvPr/>
        </p:nvSpPr>
        <p:spPr bwMode="auto">
          <a:xfrm>
            <a:off x="2611438" y="5013325"/>
            <a:ext cx="31432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c</a:t>
            </a:r>
          </a:p>
        </p:txBody>
      </p:sp>
      <p:sp>
        <p:nvSpPr>
          <p:cNvPr id="203827" name="Rectangle 51"/>
          <p:cNvSpPr>
            <a:spLocks noChangeArrowheads="1"/>
          </p:cNvSpPr>
          <p:nvPr/>
        </p:nvSpPr>
        <p:spPr bwMode="auto">
          <a:xfrm>
            <a:off x="2743200" y="5394325"/>
            <a:ext cx="3444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3828" name="Rectangle 52"/>
          <p:cNvSpPr>
            <a:spLocks noChangeArrowheads="1"/>
          </p:cNvSpPr>
          <p:nvPr/>
        </p:nvSpPr>
        <p:spPr bwMode="auto">
          <a:xfrm>
            <a:off x="4059238" y="5394325"/>
            <a:ext cx="32543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e</a:t>
            </a:r>
          </a:p>
        </p:txBody>
      </p:sp>
      <p:sp>
        <p:nvSpPr>
          <p:cNvPr id="203829" name="Rectangle 53"/>
          <p:cNvSpPr>
            <a:spLocks noChangeArrowheads="1"/>
          </p:cNvSpPr>
          <p:nvPr/>
        </p:nvSpPr>
        <p:spPr bwMode="auto">
          <a:xfrm>
            <a:off x="2230438" y="5927725"/>
            <a:ext cx="33337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d</a:t>
            </a:r>
          </a:p>
        </p:txBody>
      </p:sp>
      <p:sp>
        <p:nvSpPr>
          <p:cNvPr id="203830" name="Oval 54"/>
          <p:cNvSpPr>
            <a:spLocks noChangeArrowheads="1"/>
          </p:cNvSpPr>
          <p:nvPr/>
        </p:nvSpPr>
        <p:spPr bwMode="auto">
          <a:xfrm>
            <a:off x="1981200" y="63246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8</a:t>
            </a:r>
          </a:p>
        </p:txBody>
      </p:sp>
      <p:sp>
        <p:nvSpPr>
          <p:cNvPr id="203831" name="Rectangle 55"/>
          <p:cNvSpPr>
            <a:spLocks noChangeArrowheads="1"/>
          </p:cNvSpPr>
          <p:nvPr/>
        </p:nvSpPr>
        <p:spPr bwMode="auto">
          <a:xfrm>
            <a:off x="152400" y="4549775"/>
            <a:ext cx="585788" cy="579438"/>
          </a:xfrm>
          <a:prstGeom prst="rect">
            <a:avLst/>
          </a:prstGeom>
          <a:noFill/>
          <a:ln w="9525">
            <a:noFill/>
            <a:miter lim="800000"/>
            <a:headEnd/>
            <a:tailEnd/>
          </a:ln>
          <a:effectLst/>
        </p:spPr>
        <p:txBody>
          <a:bodyPr wrap="none">
            <a:spAutoFit/>
          </a:bodyPr>
          <a:lstStyle/>
          <a:p>
            <a:pPr algn="l">
              <a:spcBef>
                <a:spcPct val="0"/>
              </a:spcBef>
            </a:pPr>
            <a:r>
              <a:rPr lang="en-US" altLang="zh-CN" sz="3200" b="1">
                <a:solidFill>
                  <a:schemeClr val="accent2"/>
                </a:solidFill>
                <a:latin typeface="Comic Sans MS" pitchFamily="66" charset="0"/>
                <a:sym typeface="Symbol" pitchFamily="18" charset="2"/>
              </a:rPr>
              <a:t></a:t>
            </a:r>
            <a:endParaRPr lang="en-US" altLang="zh-CN" sz="3200" b="1">
              <a:solidFill>
                <a:schemeClr val="accent2"/>
              </a:solidFill>
              <a:latin typeface="Comic Sans MS" pitchFamily="66" charset="0"/>
            </a:endParaRPr>
          </a:p>
        </p:txBody>
      </p:sp>
      <p:sp>
        <p:nvSpPr>
          <p:cNvPr id="203832" name="Rectangle 56"/>
          <p:cNvSpPr>
            <a:spLocks noChangeArrowheads="1"/>
          </p:cNvSpPr>
          <p:nvPr/>
        </p:nvSpPr>
        <p:spPr bwMode="auto">
          <a:xfrm>
            <a:off x="2438400" y="3717925"/>
            <a:ext cx="3190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t>
            </a:r>
          </a:p>
        </p:txBody>
      </p:sp>
      <p:sp>
        <p:nvSpPr>
          <p:cNvPr id="203833" name="Oval 57"/>
          <p:cNvSpPr>
            <a:spLocks noChangeArrowheads="1"/>
          </p:cNvSpPr>
          <p:nvPr/>
        </p:nvSpPr>
        <p:spPr bwMode="auto">
          <a:xfrm>
            <a:off x="2057400" y="6400800"/>
            <a:ext cx="304800" cy="304800"/>
          </a:xfrm>
          <a:prstGeom prst="ellipse">
            <a:avLst/>
          </a:prstGeom>
          <a:noFill/>
          <a:ln w="9525">
            <a:solidFill>
              <a:schemeClr val="tx1"/>
            </a:solidFill>
            <a:round/>
            <a:headEnd/>
            <a:tailEnd/>
          </a:ln>
          <a:effectLst/>
        </p:spPr>
        <p:txBody>
          <a:bodyPr wrap="none" anchor="ctr"/>
          <a:lstStyle/>
          <a:p>
            <a:endParaRPr lang="zh-CN" altLang="en-US"/>
          </a:p>
        </p:txBody>
      </p:sp>
      <p:graphicFrame>
        <p:nvGraphicFramePr>
          <p:cNvPr id="60" name="Object 28"/>
          <p:cNvGraphicFramePr>
            <a:graphicFrameLocks noChangeAspect="1"/>
          </p:cNvGraphicFramePr>
          <p:nvPr>
            <p:extLst/>
          </p:nvPr>
        </p:nvGraphicFramePr>
        <p:xfrm>
          <a:off x="6108700" y="3667125"/>
          <a:ext cx="2860675" cy="2276475"/>
        </p:xfrm>
        <a:graphic>
          <a:graphicData uri="http://schemas.openxmlformats.org/presentationml/2006/ole">
            <mc:AlternateContent xmlns:mc="http://schemas.openxmlformats.org/markup-compatibility/2006">
              <mc:Choice xmlns:v="urn:schemas-microsoft-com:vml" Requires="v">
                <p:oleObj spid="_x0000_s326658" name="Document" r:id="rId3" imgW="5616290" imgH="4490354" progId="Word.Document.8">
                  <p:embed/>
                </p:oleObj>
              </mc:Choice>
              <mc:Fallback>
                <p:oleObj name="Document" r:id="rId3" imgW="5616290" imgH="4490354" progId="Word.Document.8">
                  <p:embed/>
                  <p:pic>
                    <p:nvPicPr>
                      <p:cNvPr id="60" name="Object 28"/>
                      <p:cNvPicPr>
                        <a:picLocks noChangeAspect="1" noChangeArrowheads="1"/>
                      </p:cNvPicPr>
                      <p:nvPr/>
                    </p:nvPicPr>
                    <p:blipFill>
                      <a:blip r:embed="rId4"/>
                      <a:srcRect/>
                      <a:stretch>
                        <a:fillRect/>
                      </a:stretch>
                    </p:blipFill>
                    <p:spPr bwMode="auto">
                      <a:xfrm>
                        <a:off x="6108700" y="3667125"/>
                        <a:ext cx="2860675" cy="2276475"/>
                      </a:xfrm>
                      <a:prstGeom prst="rect">
                        <a:avLst/>
                      </a:prstGeom>
                      <a:solidFill>
                        <a:schemeClr val="accent4">
                          <a:lumMod val="60000"/>
                          <a:lumOff val="40000"/>
                        </a:schemeClr>
                      </a:solidFill>
                      <a:ln w="9525">
                        <a:solidFill>
                          <a:schemeClr va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0818515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3"/>
          <p:cNvSpPr>
            <a:spLocks noGrp="1"/>
          </p:cNvSpPr>
          <p:nvPr>
            <p:ph type="sldNum" sz="quarter" idx="12"/>
          </p:nvPr>
        </p:nvSpPr>
        <p:spPr/>
        <p:txBody>
          <a:bodyPr/>
          <a:lstStyle/>
          <a:p>
            <a:fld id="{8BAE95D9-3415-4CF7-AED1-490586CA3466}" type="slidenum">
              <a:rPr lang="en-US" altLang="zh-CN"/>
              <a:pPr/>
              <a:t>64</a:t>
            </a:fld>
            <a:endParaRPr lang="en-US" altLang="zh-CN"/>
          </a:p>
        </p:txBody>
      </p:sp>
      <p:sp>
        <p:nvSpPr>
          <p:cNvPr id="204802" name="Line 2"/>
          <p:cNvSpPr>
            <a:spLocks noChangeShapeType="1"/>
          </p:cNvSpPr>
          <p:nvPr/>
        </p:nvSpPr>
        <p:spPr bwMode="auto">
          <a:xfrm>
            <a:off x="377825" y="228600"/>
            <a:ext cx="8537575" cy="0"/>
          </a:xfrm>
          <a:prstGeom prst="line">
            <a:avLst/>
          </a:prstGeom>
          <a:noFill/>
          <a:ln w="9525">
            <a:solidFill>
              <a:schemeClr val="tx1"/>
            </a:solidFill>
            <a:round/>
            <a:headEnd/>
            <a:tailEnd/>
          </a:ln>
          <a:effectLst/>
        </p:spPr>
        <p:txBody>
          <a:bodyPr wrap="none" anchor="ctr"/>
          <a:lstStyle/>
          <a:p>
            <a:endParaRPr lang="zh-CN" altLang="en-US"/>
          </a:p>
        </p:txBody>
      </p:sp>
      <p:sp>
        <p:nvSpPr>
          <p:cNvPr id="204803" name="Line 3"/>
          <p:cNvSpPr>
            <a:spLocks noChangeShapeType="1"/>
          </p:cNvSpPr>
          <p:nvPr/>
        </p:nvSpPr>
        <p:spPr bwMode="auto">
          <a:xfrm>
            <a:off x="381000" y="609600"/>
            <a:ext cx="8534400" cy="0"/>
          </a:xfrm>
          <a:prstGeom prst="line">
            <a:avLst/>
          </a:prstGeom>
          <a:noFill/>
          <a:ln w="9525">
            <a:solidFill>
              <a:schemeClr val="tx1"/>
            </a:solidFill>
            <a:round/>
            <a:headEnd/>
            <a:tailEnd/>
          </a:ln>
          <a:effectLst/>
        </p:spPr>
        <p:txBody>
          <a:bodyPr wrap="none" anchor="ctr"/>
          <a:lstStyle/>
          <a:p>
            <a:endParaRPr lang="zh-CN" altLang="en-US"/>
          </a:p>
        </p:txBody>
      </p:sp>
      <p:sp>
        <p:nvSpPr>
          <p:cNvPr id="204804" name="Line 4"/>
          <p:cNvSpPr>
            <a:spLocks noChangeShapeType="1"/>
          </p:cNvSpPr>
          <p:nvPr/>
        </p:nvSpPr>
        <p:spPr bwMode="auto">
          <a:xfrm>
            <a:off x="381000" y="3200400"/>
            <a:ext cx="8610600" cy="0"/>
          </a:xfrm>
          <a:prstGeom prst="line">
            <a:avLst/>
          </a:prstGeom>
          <a:noFill/>
          <a:ln w="9525">
            <a:solidFill>
              <a:schemeClr val="tx1"/>
            </a:solidFill>
            <a:round/>
            <a:headEnd/>
            <a:tailEnd/>
          </a:ln>
          <a:effectLst/>
        </p:spPr>
        <p:txBody>
          <a:bodyPr wrap="none" anchor="ctr"/>
          <a:lstStyle/>
          <a:p>
            <a:endParaRPr lang="zh-CN" altLang="en-US"/>
          </a:p>
        </p:txBody>
      </p:sp>
      <p:sp>
        <p:nvSpPr>
          <p:cNvPr id="204805" name="Text Box 5"/>
          <p:cNvSpPr txBox="1">
            <a:spLocks noChangeArrowheads="1"/>
          </p:cNvSpPr>
          <p:nvPr/>
        </p:nvSpPr>
        <p:spPr bwMode="auto">
          <a:xfrm>
            <a:off x="3048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步骤</a:t>
            </a:r>
          </a:p>
        </p:txBody>
      </p:sp>
      <p:sp>
        <p:nvSpPr>
          <p:cNvPr id="204806" name="Text Box 6"/>
          <p:cNvSpPr txBox="1">
            <a:spLocks noChangeArrowheads="1"/>
          </p:cNvSpPr>
          <p:nvPr/>
        </p:nvSpPr>
        <p:spPr bwMode="auto">
          <a:xfrm>
            <a:off x="9906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符号栈</a:t>
            </a:r>
          </a:p>
        </p:txBody>
      </p:sp>
      <p:sp>
        <p:nvSpPr>
          <p:cNvPr id="204807" name="Text Box 7"/>
          <p:cNvSpPr txBox="1">
            <a:spLocks noChangeArrowheads="1"/>
          </p:cNvSpPr>
          <p:nvPr/>
        </p:nvSpPr>
        <p:spPr bwMode="auto">
          <a:xfrm>
            <a:off x="1905000" y="228600"/>
            <a:ext cx="1524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输入符号串</a:t>
            </a:r>
          </a:p>
        </p:txBody>
      </p:sp>
      <p:sp>
        <p:nvSpPr>
          <p:cNvPr id="204808" name="Text Box 8"/>
          <p:cNvSpPr txBox="1">
            <a:spLocks noChangeArrowheads="1"/>
          </p:cNvSpPr>
          <p:nvPr/>
        </p:nvSpPr>
        <p:spPr bwMode="auto">
          <a:xfrm>
            <a:off x="35052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动作</a:t>
            </a:r>
          </a:p>
        </p:txBody>
      </p:sp>
      <p:sp>
        <p:nvSpPr>
          <p:cNvPr id="204809" name="Line 9"/>
          <p:cNvSpPr>
            <a:spLocks noChangeShapeType="1"/>
          </p:cNvSpPr>
          <p:nvPr/>
        </p:nvSpPr>
        <p:spPr bwMode="auto">
          <a:xfrm>
            <a:off x="990600" y="228600"/>
            <a:ext cx="3175" cy="2971800"/>
          </a:xfrm>
          <a:prstGeom prst="line">
            <a:avLst/>
          </a:prstGeom>
          <a:noFill/>
          <a:ln w="9525">
            <a:solidFill>
              <a:schemeClr val="tx1"/>
            </a:solidFill>
            <a:round/>
            <a:headEnd/>
            <a:tailEnd/>
          </a:ln>
          <a:effectLst/>
        </p:spPr>
        <p:txBody>
          <a:bodyPr wrap="none" anchor="ctr"/>
          <a:lstStyle/>
          <a:p>
            <a:endParaRPr lang="zh-CN" altLang="en-US"/>
          </a:p>
        </p:txBody>
      </p:sp>
      <p:sp>
        <p:nvSpPr>
          <p:cNvPr id="204810" name="Text Box 10"/>
          <p:cNvSpPr txBox="1">
            <a:spLocks noChangeArrowheads="1"/>
          </p:cNvSpPr>
          <p:nvPr/>
        </p:nvSpPr>
        <p:spPr bwMode="auto">
          <a:xfrm>
            <a:off x="377825" y="609600"/>
            <a:ext cx="8537575"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1</a:t>
            </a:r>
            <a:r>
              <a:rPr lang="zh-CN" altLang="en-US" sz="1400" b="1" dirty="0">
                <a:latin typeface="Comic Sans MS" pitchFamily="66" charset="0"/>
              </a:rPr>
              <a:t>）   </a:t>
            </a:r>
            <a:r>
              <a:rPr lang="en-US" altLang="zh-CN" sz="1400" b="1" dirty="0" smtClean="0">
                <a:latin typeface="Comic Sans MS" pitchFamily="66" charset="0"/>
              </a:rPr>
              <a:t>$           </a:t>
            </a:r>
            <a:r>
              <a:rPr lang="en-US" altLang="zh-CN" sz="1400" b="1" dirty="0" err="1" smtClean="0">
                <a:latin typeface="Comic Sans MS" pitchFamily="66" charset="0"/>
              </a:rPr>
              <a:t>abbcde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                     S</a:t>
            </a:r>
            <a:r>
              <a:rPr lang="en-US" altLang="zh-CN" sz="1400" b="1" baseline="-25000" dirty="0">
                <a:latin typeface="Comic Sans MS" pitchFamily="66" charset="0"/>
              </a:rPr>
              <a:t>2</a:t>
            </a:r>
            <a:endParaRPr lang="en-US" altLang="zh-CN" sz="1400" b="1" dirty="0">
              <a:latin typeface="Comic Sans MS" pitchFamily="66" charset="0"/>
            </a:endParaRPr>
          </a:p>
        </p:txBody>
      </p:sp>
      <p:sp>
        <p:nvSpPr>
          <p:cNvPr id="204811" name="Text Box 11"/>
          <p:cNvSpPr txBox="1">
            <a:spLocks noChangeArrowheads="1"/>
          </p:cNvSpPr>
          <p:nvPr/>
        </p:nvSpPr>
        <p:spPr bwMode="auto">
          <a:xfrm>
            <a:off x="381000" y="8382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2</a:t>
            </a:r>
            <a:r>
              <a:rPr lang="zh-CN" altLang="en-US" sz="1400" b="1" dirty="0">
                <a:latin typeface="Comic Sans MS" pitchFamily="66" charset="0"/>
              </a:rPr>
              <a:t>）   </a:t>
            </a:r>
            <a:r>
              <a:rPr lang="en-US" altLang="zh-CN" sz="1400" b="1" dirty="0" smtClean="0">
                <a:latin typeface="Comic Sans MS" pitchFamily="66" charset="0"/>
              </a:rPr>
              <a:t>$a           </a:t>
            </a:r>
            <a:r>
              <a:rPr lang="en-US" altLang="zh-CN" sz="1400" b="1" dirty="0" err="1" smtClean="0">
                <a:latin typeface="Comic Sans MS" pitchFamily="66" charset="0"/>
              </a:rPr>
              <a:t>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                   S</a:t>
            </a:r>
            <a:r>
              <a:rPr lang="en-US" altLang="zh-CN" sz="1400" b="1" baseline="-25000" dirty="0">
                <a:latin typeface="Comic Sans MS" pitchFamily="66" charset="0"/>
              </a:rPr>
              <a:t>4</a:t>
            </a:r>
            <a:r>
              <a:rPr lang="en-US" altLang="zh-CN" sz="1400" b="1" dirty="0">
                <a:latin typeface="Comic Sans MS" pitchFamily="66" charset="0"/>
              </a:rPr>
              <a:t> </a:t>
            </a:r>
          </a:p>
        </p:txBody>
      </p:sp>
      <p:sp>
        <p:nvSpPr>
          <p:cNvPr id="204812" name="Text Box 12"/>
          <p:cNvSpPr txBox="1">
            <a:spLocks noChangeArrowheads="1"/>
          </p:cNvSpPr>
          <p:nvPr/>
        </p:nvSpPr>
        <p:spPr bwMode="auto">
          <a:xfrm>
            <a:off x="381000" y="12954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4</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a:t>
            </a:r>
            <a:r>
              <a:rPr lang="en-US" altLang="zh-CN" sz="1400" b="1" dirty="0" smtClean="0">
                <a:latin typeface="Comic Sans MS" pitchFamily="66" charset="0"/>
              </a:rPr>
              <a:t>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023                  S</a:t>
            </a:r>
            <a:r>
              <a:rPr lang="en-US" altLang="zh-CN" sz="1400" b="1" baseline="-25000" dirty="0">
                <a:latin typeface="Comic Sans MS" pitchFamily="66" charset="0"/>
              </a:rPr>
              <a:t>6</a:t>
            </a:r>
          </a:p>
        </p:txBody>
      </p:sp>
      <p:sp>
        <p:nvSpPr>
          <p:cNvPr id="204813" name="Text Box 13"/>
          <p:cNvSpPr txBox="1">
            <a:spLocks noChangeArrowheads="1"/>
          </p:cNvSpPr>
          <p:nvPr/>
        </p:nvSpPr>
        <p:spPr bwMode="auto">
          <a:xfrm>
            <a:off x="381000" y="17526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6</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a:t>
            </a:r>
            <a:r>
              <a:rPr lang="en-US" altLang="zh-CN" sz="1400" b="1" dirty="0" smtClean="0">
                <a:latin typeface="Comic Sans MS" pitchFamily="66" charset="0"/>
              </a:rPr>
              <a:t>           </a:t>
            </a:r>
            <a:r>
              <a:rPr lang="en-US" altLang="zh-CN" sz="1400" b="1" dirty="0" err="1" smtClean="0">
                <a:latin typeface="Comic Sans MS" pitchFamily="66" charset="0"/>
              </a:rPr>
              <a:t>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023                  S</a:t>
            </a:r>
            <a:r>
              <a:rPr lang="en-US" altLang="zh-CN" sz="1400" b="1" baseline="-25000" dirty="0">
                <a:latin typeface="Comic Sans MS" pitchFamily="66" charset="0"/>
              </a:rPr>
              <a:t>5</a:t>
            </a:r>
          </a:p>
        </p:txBody>
      </p:sp>
      <p:sp>
        <p:nvSpPr>
          <p:cNvPr id="204814" name="Text Box 14"/>
          <p:cNvSpPr txBox="1">
            <a:spLocks noChangeArrowheads="1"/>
          </p:cNvSpPr>
          <p:nvPr/>
        </p:nvSpPr>
        <p:spPr bwMode="auto">
          <a:xfrm>
            <a:off x="381000" y="19812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7</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aAc</a:t>
            </a:r>
            <a:r>
              <a:rPr lang="en-US" altLang="zh-CN" sz="1400" b="1" dirty="0" smtClean="0">
                <a:latin typeface="Comic Sans MS" pitchFamily="66" charset="0"/>
              </a:rPr>
              <a:t>           de$            </a:t>
            </a:r>
            <a:r>
              <a:rPr lang="zh-CN" altLang="en-US" sz="1400" b="1" dirty="0">
                <a:latin typeface="Comic Sans MS" pitchFamily="66" charset="0"/>
              </a:rPr>
              <a:t>移进               </a:t>
            </a:r>
            <a:r>
              <a:rPr lang="en-US" altLang="zh-CN" sz="1400" b="1" dirty="0">
                <a:latin typeface="Comic Sans MS" pitchFamily="66" charset="0"/>
              </a:rPr>
              <a:t>0235                 S</a:t>
            </a:r>
            <a:r>
              <a:rPr lang="en-US" altLang="zh-CN" sz="1400" b="1" baseline="-25000" dirty="0">
                <a:latin typeface="Comic Sans MS" pitchFamily="66" charset="0"/>
              </a:rPr>
              <a:t>8</a:t>
            </a:r>
          </a:p>
        </p:txBody>
      </p:sp>
      <p:sp>
        <p:nvSpPr>
          <p:cNvPr id="204815" name="Text Box 15"/>
          <p:cNvSpPr txBox="1">
            <a:spLocks noChangeArrowheads="1"/>
          </p:cNvSpPr>
          <p:nvPr/>
        </p:nvSpPr>
        <p:spPr bwMode="auto">
          <a:xfrm>
            <a:off x="381000" y="2438400"/>
            <a:ext cx="8610600" cy="304800"/>
          </a:xfrm>
          <a:prstGeom prst="rect">
            <a:avLst/>
          </a:prstGeom>
          <a:noFill/>
          <a:ln w="9525">
            <a:noFill/>
            <a:miter lim="800000"/>
            <a:headEnd/>
            <a:tailEnd/>
          </a:ln>
          <a:effectLst/>
        </p:spPr>
        <p:txBody>
          <a:bodyPr>
            <a:spAutoFit/>
          </a:bodyPr>
          <a:lstStyle/>
          <a:p>
            <a:pPr algn="l"/>
            <a:r>
              <a:rPr lang="en-US" altLang="zh-CN" sz="1400" b="1" dirty="0">
                <a:solidFill>
                  <a:schemeClr val="accent2"/>
                </a:solidFill>
                <a:latin typeface="Comic Sans MS" pitchFamily="66" charset="0"/>
              </a:rPr>
              <a:t> 9</a:t>
            </a:r>
            <a:r>
              <a:rPr lang="zh-CN" altLang="en-US"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a:t>
            </a:r>
            <a:r>
              <a:rPr lang="en-US" altLang="zh-CN" sz="1400" b="1" dirty="0" err="1" smtClean="0">
                <a:solidFill>
                  <a:schemeClr val="accent2"/>
                </a:solidFill>
                <a:latin typeface="Comic Sans MS" pitchFamily="66" charset="0"/>
              </a:rPr>
              <a:t>aAcB</a:t>
            </a:r>
            <a:r>
              <a:rPr lang="en-US" altLang="zh-CN" sz="1400" b="1" dirty="0" smtClean="0">
                <a:solidFill>
                  <a:schemeClr val="accent2"/>
                </a:solidFill>
                <a:latin typeface="Comic Sans MS" pitchFamily="66" charset="0"/>
              </a:rPr>
              <a:t>           e$            </a:t>
            </a:r>
            <a:r>
              <a:rPr lang="zh-CN" altLang="en-US" sz="1400" b="1" dirty="0">
                <a:solidFill>
                  <a:schemeClr val="accent2"/>
                </a:solidFill>
                <a:latin typeface="Comic Sans MS" pitchFamily="66" charset="0"/>
              </a:rPr>
              <a:t>移进               </a:t>
            </a:r>
            <a:r>
              <a:rPr lang="en-US" altLang="zh-CN" sz="1400" b="1" dirty="0">
                <a:solidFill>
                  <a:schemeClr val="accent2"/>
                </a:solidFill>
                <a:latin typeface="Comic Sans MS" pitchFamily="66" charset="0"/>
              </a:rPr>
              <a:t>02357               S</a:t>
            </a:r>
            <a:r>
              <a:rPr lang="en-US" altLang="zh-CN" sz="1400" b="1" baseline="-25000" dirty="0">
                <a:solidFill>
                  <a:schemeClr val="accent2"/>
                </a:solidFill>
                <a:latin typeface="Comic Sans MS" pitchFamily="66" charset="0"/>
              </a:rPr>
              <a:t>9</a:t>
            </a:r>
          </a:p>
        </p:txBody>
      </p:sp>
      <p:sp>
        <p:nvSpPr>
          <p:cNvPr id="204816" name="Text Box 16"/>
          <p:cNvSpPr txBox="1">
            <a:spLocks noChangeArrowheads="1"/>
          </p:cNvSpPr>
          <p:nvPr/>
        </p:nvSpPr>
        <p:spPr bwMode="auto">
          <a:xfrm>
            <a:off x="0" y="3276600"/>
            <a:ext cx="3505200" cy="366713"/>
          </a:xfrm>
          <a:prstGeom prst="rect">
            <a:avLst/>
          </a:prstGeom>
          <a:noFill/>
          <a:ln w="9525">
            <a:noFill/>
            <a:miter lim="800000"/>
            <a:headEnd/>
            <a:tailEnd/>
          </a:ln>
          <a:effectLst/>
        </p:spPr>
        <p:txBody>
          <a:bodyPr>
            <a:spAutoFit/>
          </a:bodyPr>
          <a:lstStyle/>
          <a:p>
            <a:pPr algn="l"/>
            <a:r>
              <a:rPr lang="zh-CN" altLang="en-US" sz="1800" dirty="0">
                <a:ea typeface="方正姚体" pitchFamily="2" charset="-122"/>
              </a:rPr>
              <a:t>对输入串</a:t>
            </a:r>
            <a:r>
              <a:rPr lang="en-US" altLang="zh-CN" sz="1800" dirty="0" err="1" smtClean="0">
                <a:ea typeface="方正姚体" pitchFamily="2" charset="-122"/>
              </a:rPr>
              <a:t>abbcde</a:t>
            </a:r>
            <a:r>
              <a:rPr lang="en-US" altLang="zh-CN" sz="1800" dirty="0" smtClean="0">
                <a:ea typeface="方正姚体" pitchFamily="2" charset="-122"/>
              </a:rPr>
              <a:t>$</a:t>
            </a:r>
            <a:r>
              <a:rPr lang="zh-CN" altLang="en-US" sz="1800" dirty="0" smtClean="0">
                <a:ea typeface="方正姚体" pitchFamily="2" charset="-122"/>
              </a:rPr>
              <a:t>的</a:t>
            </a:r>
            <a:r>
              <a:rPr lang="en-US" altLang="zh-CN" sz="1800" dirty="0">
                <a:ea typeface="方正姚体" pitchFamily="2" charset="-122"/>
              </a:rPr>
              <a:t>LR</a:t>
            </a:r>
            <a:r>
              <a:rPr lang="zh-CN" altLang="en-US" sz="1800" dirty="0">
                <a:ea typeface="方正姚体" pitchFamily="2" charset="-122"/>
              </a:rPr>
              <a:t>分析过程</a:t>
            </a:r>
          </a:p>
        </p:txBody>
      </p:sp>
      <p:sp>
        <p:nvSpPr>
          <p:cNvPr id="204817" name="Text Box 17"/>
          <p:cNvSpPr txBox="1">
            <a:spLocks noChangeArrowheads="1"/>
          </p:cNvSpPr>
          <p:nvPr/>
        </p:nvSpPr>
        <p:spPr bwMode="auto">
          <a:xfrm>
            <a:off x="381000" y="10668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3</a:t>
            </a:r>
            <a:r>
              <a:rPr lang="zh-CN" altLang="en-US" sz="1400" b="1" dirty="0">
                <a:latin typeface="Comic Sans MS" pitchFamily="66" charset="0"/>
              </a:rPr>
              <a:t>）  </a:t>
            </a:r>
            <a:r>
              <a:rPr lang="zh-CN" altLang="en-US" sz="1400" b="1" dirty="0">
                <a:solidFill>
                  <a:srgbClr val="000000"/>
                </a:solidFill>
                <a:latin typeface="Comic Sans MS" pitchFamily="66" charset="0"/>
              </a:rPr>
              <a:t> </a:t>
            </a:r>
            <a:r>
              <a:rPr lang="en-US" altLang="zh-CN" sz="1400" b="1" dirty="0" smtClean="0">
                <a:solidFill>
                  <a:srgbClr val="000000"/>
                </a:solidFill>
                <a:latin typeface="Comic Sans MS" pitchFamily="66" charset="0"/>
              </a:rPr>
              <a:t>$ab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solidFill>
                  <a:schemeClr val="accent2"/>
                </a:solidFill>
                <a:latin typeface="Comic Sans MS" pitchFamily="66" charset="0"/>
              </a:rPr>
              <a:t>A→b</a:t>
            </a:r>
            <a:r>
              <a:rPr lang="en-US" altLang="zh-CN" sz="1400" b="1" dirty="0">
                <a:latin typeface="Comic Sans MS" pitchFamily="66" charset="0"/>
              </a:rPr>
              <a:t>)        </a:t>
            </a:r>
            <a:r>
              <a:rPr lang="en-US" altLang="zh-CN" sz="1400" b="1" dirty="0" smtClean="0">
                <a:solidFill>
                  <a:schemeClr val="accent2"/>
                </a:solidFill>
                <a:latin typeface="Comic Sans MS" pitchFamily="66" charset="0"/>
              </a:rPr>
              <a:t>024                  </a:t>
            </a:r>
            <a:r>
              <a:rPr lang="en-US" altLang="zh-CN" sz="1400" b="1" dirty="0">
                <a:solidFill>
                  <a:schemeClr val="accent2"/>
                </a:solidFill>
                <a:latin typeface="Comic Sans MS" pitchFamily="66" charset="0"/>
              </a:rPr>
              <a:t>r</a:t>
            </a:r>
            <a:r>
              <a:rPr lang="en-US" altLang="zh-CN" sz="1400" b="1" baseline="-25000" dirty="0">
                <a:solidFill>
                  <a:schemeClr val="accent2"/>
                </a:solidFill>
                <a:latin typeface="Comic Sans MS" pitchFamily="66" charset="0"/>
              </a:rPr>
              <a:t>2</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a:t>
            </a:r>
            <a:r>
              <a:rPr lang="en-US" altLang="zh-CN" sz="1400" b="1" dirty="0">
                <a:solidFill>
                  <a:schemeClr val="accent2"/>
                </a:solidFill>
                <a:latin typeface="Comic Sans MS" pitchFamily="66" charset="0"/>
              </a:rPr>
              <a:t>3</a:t>
            </a:r>
            <a:endParaRPr lang="en-US" altLang="zh-CN" sz="1400" b="1" baseline="-25000" dirty="0">
              <a:latin typeface="Comic Sans MS" pitchFamily="66" charset="0"/>
            </a:endParaRPr>
          </a:p>
        </p:txBody>
      </p:sp>
      <p:sp>
        <p:nvSpPr>
          <p:cNvPr id="204818" name="Text Box 18"/>
          <p:cNvSpPr txBox="1">
            <a:spLocks noChangeArrowheads="1"/>
          </p:cNvSpPr>
          <p:nvPr/>
        </p:nvSpPr>
        <p:spPr bwMode="auto">
          <a:xfrm>
            <a:off x="381000" y="1524000"/>
            <a:ext cx="84582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5</a:t>
            </a:r>
            <a:r>
              <a:rPr lang="zh-CN" altLang="en-US" sz="1400" b="1" dirty="0">
                <a:latin typeface="Comic Sans MS" pitchFamily="66" charset="0"/>
              </a:rPr>
              <a:t>）   </a:t>
            </a:r>
            <a:r>
              <a:rPr lang="en-US" altLang="zh-CN" sz="1400" b="1" dirty="0" smtClean="0">
                <a:solidFill>
                  <a:srgbClr val="000000"/>
                </a:solidFill>
                <a:latin typeface="Comic Sans MS" pitchFamily="66" charset="0"/>
              </a:rPr>
              <a:t>$</a:t>
            </a:r>
            <a:r>
              <a:rPr lang="en-US" altLang="zh-CN" sz="1400" b="1" dirty="0" err="1" smtClean="0">
                <a:solidFill>
                  <a:srgbClr val="000000"/>
                </a:solidFill>
                <a:latin typeface="Comic Sans MS" pitchFamily="66" charset="0"/>
              </a:rPr>
              <a:t>aAb</a:t>
            </a:r>
            <a:r>
              <a:rPr lang="en-US" altLang="zh-CN" sz="1400" b="1" dirty="0" smtClean="0">
                <a:solidFill>
                  <a:srgbClr val="000000"/>
                </a:solidFill>
                <a:latin typeface="Comic Sans MS" pitchFamily="66" charset="0"/>
              </a:rPr>
              <a:t>          </a:t>
            </a:r>
            <a:r>
              <a:rPr lang="en-US" altLang="zh-CN" sz="1400" b="1" dirty="0" err="1" smtClean="0">
                <a:latin typeface="Comic Sans MS" pitchFamily="66" charset="0"/>
              </a:rPr>
              <a:t>cde</a:t>
            </a:r>
            <a:r>
              <a:rPr lang="en-US" altLang="zh-CN" sz="1400" b="1" dirty="0" smtClean="0">
                <a:latin typeface="Comic Sans MS" pitchFamily="66" charset="0"/>
              </a:rPr>
              <a:t>$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solidFill>
                  <a:schemeClr val="accent2"/>
                </a:solidFill>
                <a:latin typeface="Comic Sans MS" pitchFamily="66" charset="0"/>
              </a:rPr>
              <a:t>A→Ab</a:t>
            </a:r>
            <a:r>
              <a:rPr lang="en-US" altLang="zh-CN" sz="1400" b="1" dirty="0">
                <a:latin typeface="Comic Sans MS" pitchFamily="66" charset="0"/>
              </a:rPr>
              <a:t>)      </a:t>
            </a:r>
            <a:r>
              <a:rPr lang="en-US" altLang="zh-CN" sz="1400" b="1" dirty="0" smtClean="0">
                <a:solidFill>
                  <a:schemeClr val="accent2"/>
                </a:solidFill>
                <a:latin typeface="Comic Sans MS" pitchFamily="66" charset="0"/>
              </a:rPr>
              <a:t>0236                 </a:t>
            </a:r>
            <a:r>
              <a:rPr lang="en-US" altLang="zh-CN" sz="1400" b="1" dirty="0">
                <a:solidFill>
                  <a:schemeClr val="accent2"/>
                </a:solidFill>
                <a:latin typeface="Comic Sans MS" pitchFamily="66" charset="0"/>
              </a:rPr>
              <a:t>r</a:t>
            </a:r>
            <a:r>
              <a:rPr lang="en-US" altLang="zh-CN" sz="1400" b="1" baseline="-25000" dirty="0">
                <a:solidFill>
                  <a:schemeClr val="accent2"/>
                </a:solidFill>
                <a:latin typeface="Comic Sans MS" pitchFamily="66" charset="0"/>
              </a:rPr>
              <a:t>3</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a:t>
            </a:r>
            <a:r>
              <a:rPr lang="en-US" altLang="zh-CN" sz="1400" b="1" dirty="0">
                <a:solidFill>
                  <a:schemeClr val="accent2"/>
                </a:solidFill>
                <a:latin typeface="Comic Sans MS" pitchFamily="66" charset="0"/>
              </a:rPr>
              <a:t>3</a:t>
            </a:r>
            <a:endParaRPr lang="en-US" altLang="zh-CN" sz="1400" b="1" baseline="-25000" dirty="0">
              <a:latin typeface="Comic Sans MS" pitchFamily="66" charset="0"/>
            </a:endParaRPr>
          </a:p>
        </p:txBody>
      </p:sp>
      <p:sp>
        <p:nvSpPr>
          <p:cNvPr id="204819" name="Text Box 19"/>
          <p:cNvSpPr txBox="1">
            <a:spLocks noChangeArrowheads="1"/>
          </p:cNvSpPr>
          <p:nvPr/>
        </p:nvSpPr>
        <p:spPr bwMode="auto">
          <a:xfrm>
            <a:off x="381000" y="2209800"/>
            <a:ext cx="86106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8</a:t>
            </a:r>
            <a:r>
              <a:rPr lang="zh-CN" altLang="en-US" sz="1400" b="1" dirty="0">
                <a:latin typeface="Comic Sans MS" pitchFamily="66" charset="0"/>
              </a:rPr>
              <a:t>）   </a:t>
            </a:r>
            <a:r>
              <a:rPr lang="en-US" altLang="zh-CN" sz="1400" b="1" dirty="0" smtClean="0">
                <a:latin typeface="Comic Sans MS" pitchFamily="66" charset="0"/>
              </a:rPr>
              <a:t>$ </a:t>
            </a:r>
            <a:r>
              <a:rPr lang="en-US" altLang="zh-CN" sz="1400" b="1" dirty="0" err="1">
                <a:latin typeface="Comic Sans MS" pitchFamily="66" charset="0"/>
              </a:rPr>
              <a:t>aAcd</a:t>
            </a:r>
            <a:r>
              <a:rPr lang="en-US" altLang="zh-CN" sz="1400" b="1" dirty="0">
                <a:latin typeface="Comic Sans MS" pitchFamily="66" charset="0"/>
              </a:rPr>
              <a:t>          </a:t>
            </a:r>
            <a:r>
              <a:rPr lang="en-US" altLang="zh-CN" sz="1400" b="1" dirty="0" smtClean="0">
                <a:latin typeface="Comic Sans MS" pitchFamily="66" charset="0"/>
              </a:rPr>
              <a:t>e$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latin typeface="Comic Sans MS" pitchFamily="66" charset="0"/>
              </a:rPr>
              <a:t>B→d</a:t>
            </a:r>
            <a:r>
              <a:rPr lang="en-US" altLang="zh-CN" sz="1400" b="1" dirty="0">
                <a:latin typeface="Comic Sans MS" pitchFamily="66" charset="0"/>
              </a:rPr>
              <a:t>)        </a:t>
            </a:r>
            <a:r>
              <a:rPr lang="en-US" altLang="zh-CN" sz="1400" b="1" dirty="0" smtClean="0">
                <a:latin typeface="Comic Sans MS" pitchFamily="66" charset="0"/>
              </a:rPr>
              <a:t>02358                </a:t>
            </a:r>
            <a:r>
              <a:rPr lang="en-US" altLang="zh-CN" sz="1400" b="1" dirty="0">
                <a:latin typeface="Comic Sans MS" pitchFamily="66" charset="0"/>
              </a:rPr>
              <a:t>r</a:t>
            </a:r>
            <a:r>
              <a:rPr lang="en-US" altLang="zh-CN" sz="1400" b="1" baseline="-25000" dirty="0">
                <a:latin typeface="Comic Sans MS" pitchFamily="66" charset="0"/>
              </a:rPr>
              <a:t>4</a:t>
            </a:r>
            <a:r>
              <a:rPr lang="en-US" altLang="zh-CN" sz="1400" b="1" dirty="0">
                <a:latin typeface="Comic Sans MS" pitchFamily="66" charset="0"/>
              </a:rPr>
              <a:t>      </a:t>
            </a:r>
            <a:r>
              <a:rPr lang="en-US" altLang="zh-CN" sz="1400" b="1" dirty="0" smtClean="0">
                <a:latin typeface="Comic Sans MS" pitchFamily="66" charset="0"/>
              </a:rPr>
              <a:t>   </a:t>
            </a:r>
            <a:r>
              <a:rPr lang="en-US" altLang="zh-CN" sz="1400" b="1" dirty="0">
                <a:latin typeface="Comic Sans MS" pitchFamily="66" charset="0"/>
              </a:rPr>
              <a:t>7</a:t>
            </a:r>
            <a:endParaRPr lang="en-US" altLang="zh-CN" sz="1400" b="1" baseline="-25000" dirty="0">
              <a:latin typeface="Comic Sans MS" pitchFamily="66" charset="0"/>
            </a:endParaRPr>
          </a:p>
        </p:txBody>
      </p:sp>
      <p:sp>
        <p:nvSpPr>
          <p:cNvPr id="204820" name="Text Box 20"/>
          <p:cNvSpPr txBox="1">
            <a:spLocks noChangeArrowheads="1"/>
          </p:cNvSpPr>
          <p:nvPr/>
        </p:nvSpPr>
        <p:spPr bwMode="auto">
          <a:xfrm>
            <a:off x="51054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状态栈</a:t>
            </a:r>
          </a:p>
        </p:txBody>
      </p:sp>
      <p:sp>
        <p:nvSpPr>
          <p:cNvPr id="204821" name="Line 21"/>
          <p:cNvSpPr>
            <a:spLocks noChangeShapeType="1"/>
          </p:cNvSpPr>
          <p:nvPr/>
        </p:nvSpPr>
        <p:spPr bwMode="auto">
          <a:xfrm>
            <a:off x="5026025" y="228600"/>
            <a:ext cx="3175" cy="2971800"/>
          </a:xfrm>
          <a:prstGeom prst="line">
            <a:avLst/>
          </a:prstGeom>
          <a:noFill/>
          <a:ln w="9525">
            <a:solidFill>
              <a:schemeClr val="accent2"/>
            </a:solidFill>
            <a:round/>
            <a:headEnd/>
            <a:tailEnd/>
          </a:ln>
          <a:effectLst/>
        </p:spPr>
        <p:txBody>
          <a:bodyPr wrap="none" anchor="ctr"/>
          <a:lstStyle/>
          <a:p>
            <a:endParaRPr lang="zh-CN" altLang="en-US"/>
          </a:p>
        </p:txBody>
      </p:sp>
      <p:sp>
        <p:nvSpPr>
          <p:cNvPr id="204822" name="Text Box 22"/>
          <p:cNvSpPr txBox="1">
            <a:spLocks noChangeArrowheads="1"/>
          </p:cNvSpPr>
          <p:nvPr/>
        </p:nvSpPr>
        <p:spPr bwMode="auto">
          <a:xfrm>
            <a:off x="6400800" y="228600"/>
            <a:ext cx="12192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ACTION</a:t>
            </a:r>
          </a:p>
        </p:txBody>
      </p:sp>
      <p:sp>
        <p:nvSpPr>
          <p:cNvPr id="204823" name="Text Box 23"/>
          <p:cNvSpPr txBox="1">
            <a:spLocks noChangeArrowheads="1"/>
          </p:cNvSpPr>
          <p:nvPr/>
        </p:nvSpPr>
        <p:spPr bwMode="auto">
          <a:xfrm>
            <a:off x="7696200" y="228600"/>
            <a:ext cx="10668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GOTO</a:t>
            </a:r>
          </a:p>
        </p:txBody>
      </p:sp>
      <p:sp>
        <p:nvSpPr>
          <p:cNvPr id="204824" name="Oval 24"/>
          <p:cNvSpPr>
            <a:spLocks noChangeArrowheads="1"/>
          </p:cNvSpPr>
          <p:nvPr/>
        </p:nvSpPr>
        <p:spPr bwMode="auto">
          <a:xfrm>
            <a:off x="762000" y="46482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0</a:t>
            </a:r>
          </a:p>
        </p:txBody>
      </p:sp>
      <p:sp>
        <p:nvSpPr>
          <p:cNvPr id="204825" name="Oval 25"/>
          <p:cNvSpPr>
            <a:spLocks noChangeArrowheads="1"/>
          </p:cNvSpPr>
          <p:nvPr/>
        </p:nvSpPr>
        <p:spPr bwMode="auto">
          <a:xfrm>
            <a:off x="2057400" y="38100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1</a:t>
            </a:r>
          </a:p>
        </p:txBody>
      </p:sp>
      <p:sp>
        <p:nvSpPr>
          <p:cNvPr id="204826" name="Oval 26"/>
          <p:cNvSpPr>
            <a:spLocks noChangeArrowheads="1"/>
          </p:cNvSpPr>
          <p:nvPr/>
        </p:nvSpPr>
        <p:spPr bwMode="auto">
          <a:xfrm>
            <a:off x="2133600" y="38862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4827" name="Oval 27"/>
          <p:cNvSpPr>
            <a:spLocks noChangeArrowheads="1"/>
          </p:cNvSpPr>
          <p:nvPr/>
        </p:nvSpPr>
        <p:spPr bwMode="auto">
          <a:xfrm>
            <a:off x="3429000" y="38100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4</a:t>
            </a:r>
          </a:p>
        </p:txBody>
      </p:sp>
      <p:sp>
        <p:nvSpPr>
          <p:cNvPr id="204828" name="Oval 28"/>
          <p:cNvSpPr>
            <a:spLocks noChangeArrowheads="1"/>
          </p:cNvSpPr>
          <p:nvPr/>
        </p:nvSpPr>
        <p:spPr bwMode="auto">
          <a:xfrm>
            <a:off x="3505200" y="38862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4829" name="Oval 29"/>
          <p:cNvSpPr>
            <a:spLocks noChangeArrowheads="1"/>
          </p:cNvSpPr>
          <p:nvPr/>
        </p:nvSpPr>
        <p:spPr bwMode="auto">
          <a:xfrm>
            <a:off x="2057400" y="46482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2</a:t>
            </a:r>
          </a:p>
        </p:txBody>
      </p:sp>
      <p:sp>
        <p:nvSpPr>
          <p:cNvPr id="204830" name="Oval 30"/>
          <p:cNvSpPr>
            <a:spLocks noChangeArrowheads="1"/>
          </p:cNvSpPr>
          <p:nvPr/>
        </p:nvSpPr>
        <p:spPr bwMode="auto">
          <a:xfrm>
            <a:off x="3429000" y="46482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3</a:t>
            </a:r>
          </a:p>
        </p:txBody>
      </p:sp>
      <p:sp>
        <p:nvSpPr>
          <p:cNvPr id="204831" name="Oval 31"/>
          <p:cNvSpPr>
            <a:spLocks noChangeArrowheads="1"/>
          </p:cNvSpPr>
          <p:nvPr/>
        </p:nvSpPr>
        <p:spPr bwMode="auto">
          <a:xfrm>
            <a:off x="2057400" y="54864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5</a:t>
            </a:r>
          </a:p>
        </p:txBody>
      </p:sp>
      <p:sp>
        <p:nvSpPr>
          <p:cNvPr id="204832" name="Oval 32"/>
          <p:cNvSpPr>
            <a:spLocks noChangeArrowheads="1"/>
          </p:cNvSpPr>
          <p:nvPr/>
        </p:nvSpPr>
        <p:spPr bwMode="auto">
          <a:xfrm>
            <a:off x="3429000" y="54864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7</a:t>
            </a:r>
          </a:p>
        </p:txBody>
      </p:sp>
      <p:sp>
        <p:nvSpPr>
          <p:cNvPr id="204833" name="Oval 33"/>
          <p:cNvSpPr>
            <a:spLocks noChangeArrowheads="1"/>
          </p:cNvSpPr>
          <p:nvPr/>
        </p:nvSpPr>
        <p:spPr bwMode="auto">
          <a:xfrm>
            <a:off x="4724400" y="46482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6</a:t>
            </a:r>
          </a:p>
        </p:txBody>
      </p:sp>
      <p:sp>
        <p:nvSpPr>
          <p:cNvPr id="204834" name="Oval 34"/>
          <p:cNvSpPr>
            <a:spLocks noChangeArrowheads="1"/>
          </p:cNvSpPr>
          <p:nvPr/>
        </p:nvSpPr>
        <p:spPr bwMode="auto">
          <a:xfrm>
            <a:off x="4800600" y="47244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4835" name="Oval 35"/>
          <p:cNvSpPr>
            <a:spLocks noChangeArrowheads="1"/>
          </p:cNvSpPr>
          <p:nvPr/>
        </p:nvSpPr>
        <p:spPr bwMode="auto">
          <a:xfrm>
            <a:off x="47244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9</a:t>
            </a:r>
          </a:p>
        </p:txBody>
      </p:sp>
      <p:sp>
        <p:nvSpPr>
          <p:cNvPr id="204836" name="Oval 36"/>
          <p:cNvSpPr>
            <a:spLocks noChangeArrowheads="1"/>
          </p:cNvSpPr>
          <p:nvPr/>
        </p:nvSpPr>
        <p:spPr bwMode="auto">
          <a:xfrm>
            <a:off x="4800600" y="55626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4837" name="Line 37"/>
          <p:cNvSpPr>
            <a:spLocks noChangeShapeType="1"/>
          </p:cNvSpPr>
          <p:nvPr/>
        </p:nvSpPr>
        <p:spPr bwMode="auto">
          <a:xfrm>
            <a:off x="1219200" y="48768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838" name="Line 38"/>
          <p:cNvSpPr>
            <a:spLocks noChangeShapeType="1"/>
          </p:cNvSpPr>
          <p:nvPr/>
        </p:nvSpPr>
        <p:spPr bwMode="auto">
          <a:xfrm>
            <a:off x="2514600" y="4876800"/>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839" name="Line 39"/>
          <p:cNvSpPr>
            <a:spLocks noChangeShapeType="1"/>
          </p:cNvSpPr>
          <p:nvPr/>
        </p:nvSpPr>
        <p:spPr bwMode="auto">
          <a:xfrm>
            <a:off x="3886200" y="48768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840" name="Line 40"/>
          <p:cNvSpPr>
            <a:spLocks noChangeShapeType="1"/>
          </p:cNvSpPr>
          <p:nvPr/>
        </p:nvSpPr>
        <p:spPr bwMode="auto">
          <a:xfrm>
            <a:off x="2514600" y="5715000"/>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841" name="Line 41"/>
          <p:cNvSpPr>
            <a:spLocks noChangeShapeType="1"/>
          </p:cNvSpPr>
          <p:nvPr/>
        </p:nvSpPr>
        <p:spPr bwMode="auto">
          <a:xfrm>
            <a:off x="3886200" y="57150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842" name="Line 42"/>
          <p:cNvSpPr>
            <a:spLocks noChangeShapeType="1"/>
          </p:cNvSpPr>
          <p:nvPr/>
        </p:nvSpPr>
        <p:spPr bwMode="auto">
          <a:xfrm flipV="1">
            <a:off x="1143000" y="4191000"/>
            <a:ext cx="9144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843" name="Line 43"/>
          <p:cNvSpPr>
            <a:spLocks noChangeShapeType="1"/>
          </p:cNvSpPr>
          <p:nvPr/>
        </p:nvSpPr>
        <p:spPr bwMode="auto">
          <a:xfrm flipV="1">
            <a:off x="2438400" y="4191000"/>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844" name="Line 44"/>
          <p:cNvSpPr>
            <a:spLocks noChangeShapeType="1"/>
          </p:cNvSpPr>
          <p:nvPr/>
        </p:nvSpPr>
        <p:spPr bwMode="auto">
          <a:xfrm flipH="1">
            <a:off x="2438400" y="5029200"/>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845" name="Line 45"/>
          <p:cNvSpPr>
            <a:spLocks noChangeShapeType="1"/>
          </p:cNvSpPr>
          <p:nvPr/>
        </p:nvSpPr>
        <p:spPr bwMode="auto">
          <a:xfrm>
            <a:off x="2286000" y="5943600"/>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4846" name="Rectangle 46"/>
          <p:cNvSpPr>
            <a:spLocks noChangeArrowheads="1"/>
          </p:cNvSpPr>
          <p:nvPr/>
        </p:nvSpPr>
        <p:spPr bwMode="auto">
          <a:xfrm>
            <a:off x="1371600" y="4038600"/>
            <a:ext cx="360363"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S</a:t>
            </a:r>
          </a:p>
        </p:txBody>
      </p:sp>
      <p:sp>
        <p:nvSpPr>
          <p:cNvPr id="204847" name="Rectangle 47"/>
          <p:cNvSpPr>
            <a:spLocks noChangeArrowheads="1"/>
          </p:cNvSpPr>
          <p:nvPr/>
        </p:nvSpPr>
        <p:spPr bwMode="auto">
          <a:xfrm>
            <a:off x="1447800" y="4556125"/>
            <a:ext cx="32543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204848" name="Rectangle 48"/>
          <p:cNvSpPr>
            <a:spLocks noChangeArrowheads="1"/>
          </p:cNvSpPr>
          <p:nvPr/>
        </p:nvSpPr>
        <p:spPr bwMode="auto">
          <a:xfrm>
            <a:off x="2763838" y="4114800"/>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4849" name="Rectangle 49"/>
          <p:cNvSpPr>
            <a:spLocks noChangeArrowheads="1"/>
          </p:cNvSpPr>
          <p:nvPr/>
        </p:nvSpPr>
        <p:spPr bwMode="auto">
          <a:xfrm>
            <a:off x="2763838" y="4556125"/>
            <a:ext cx="36988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204850" name="Rectangle 50"/>
          <p:cNvSpPr>
            <a:spLocks noChangeArrowheads="1"/>
          </p:cNvSpPr>
          <p:nvPr/>
        </p:nvSpPr>
        <p:spPr bwMode="auto">
          <a:xfrm>
            <a:off x="4135438" y="4556125"/>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4851" name="Rectangle 51"/>
          <p:cNvSpPr>
            <a:spLocks noChangeArrowheads="1"/>
          </p:cNvSpPr>
          <p:nvPr/>
        </p:nvSpPr>
        <p:spPr bwMode="auto">
          <a:xfrm>
            <a:off x="2687638" y="5013325"/>
            <a:ext cx="31432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c</a:t>
            </a:r>
          </a:p>
        </p:txBody>
      </p:sp>
      <p:sp>
        <p:nvSpPr>
          <p:cNvPr id="204852" name="Rectangle 52"/>
          <p:cNvSpPr>
            <a:spLocks noChangeArrowheads="1"/>
          </p:cNvSpPr>
          <p:nvPr/>
        </p:nvSpPr>
        <p:spPr bwMode="auto">
          <a:xfrm>
            <a:off x="2819400" y="5394325"/>
            <a:ext cx="3444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4853" name="Rectangle 53"/>
          <p:cNvSpPr>
            <a:spLocks noChangeArrowheads="1"/>
          </p:cNvSpPr>
          <p:nvPr/>
        </p:nvSpPr>
        <p:spPr bwMode="auto">
          <a:xfrm>
            <a:off x="4135438" y="5394325"/>
            <a:ext cx="32543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e</a:t>
            </a:r>
          </a:p>
        </p:txBody>
      </p:sp>
      <p:sp>
        <p:nvSpPr>
          <p:cNvPr id="204854" name="Rectangle 54"/>
          <p:cNvSpPr>
            <a:spLocks noChangeArrowheads="1"/>
          </p:cNvSpPr>
          <p:nvPr/>
        </p:nvSpPr>
        <p:spPr bwMode="auto">
          <a:xfrm>
            <a:off x="2306638" y="5927725"/>
            <a:ext cx="33337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d</a:t>
            </a:r>
          </a:p>
        </p:txBody>
      </p:sp>
      <p:sp>
        <p:nvSpPr>
          <p:cNvPr id="204856" name="Rectangle 56"/>
          <p:cNvSpPr>
            <a:spLocks noChangeArrowheads="1"/>
          </p:cNvSpPr>
          <p:nvPr/>
        </p:nvSpPr>
        <p:spPr bwMode="auto">
          <a:xfrm>
            <a:off x="228600" y="4549775"/>
            <a:ext cx="585788" cy="579438"/>
          </a:xfrm>
          <a:prstGeom prst="rect">
            <a:avLst/>
          </a:prstGeom>
          <a:noFill/>
          <a:ln w="9525">
            <a:noFill/>
            <a:miter lim="800000"/>
            <a:headEnd/>
            <a:tailEnd/>
          </a:ln>
          <a:effectLst/>
        </p:spPr>
        <p:txBody>
          <a:bodyPr wrap="none">
            <a:spAutoFit/>
          </a:bodyPr>
          <a:lstStyle/>
          <a:p>
            <a:pPr algn="l">
              <a:spcBef>
                <a:spcPct val="0"/>
              </a:spcBef>
            </a:pPr>
            <a:r>
              <a:rPr lang="en-US" altLang="zh-CN" sz="3200" b="1">
                <a:solidFill>
                  <a:schemeClr val="accent2"/>
                </a:solidFill>
                <a:latin typeface="Comic Sans MS" pitchFamily="66" charset="0"/>
                <a:sym typeface="Symbol" pitchFamily="18" charset="2"/>
              </a:rPr>
              <a:t></a:t>
            </a:r>
            <a:endParaRPr lang="en-US" altLang="zh-CN" sz="3200" b="1">
              <a:solidFill>
                <a:schemeClr val="accent2"/>
              </a:solidFill>
              <a:latin typeface="Comic Sans MS" pitchFamily="66" charset="0"/>
            </a:endParaRPr>
          </a:p>
        </p:txBody>
      </p:sp>
      <p:sp>
        <p:nvSpPr>
          <p:cNvPr id="204857" name="Rectangle 57"/>
          <p:cNvSpPr>
            <a:spLocks noChangeArrowheads="1"/>
          </p:cNvSpPr>
          <p:nvPr/>
        </p:nvSpPr>
        <p:spPr bwMode="auto">
          <a:xfrm>
            <a:off x="2514600" y="3717925"/>
            <a:ext cx="3190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t>
            </a:r>
          </a:p>
        </p:txBody>
      </p:sp>
      <p:sp>
        <p:nvSpPr>
          <p:cNvPr id="204858" name="Oval 58"/>
          <p:cNvSpPr>
            <a:spLocks noChangeArrowheads="1"/>
          </p:cNvSpPr>
          <p:nvPr/>
        </p:nvSpPr>
        <p:spPr bwMode="auto">
          <a:xfrm>
            <a:off x="2133600" y="64008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4859" name="Oval 59"/>
          <p:cNvSpPr>
            <a:spLocks noChangeArrowheads="1"/>
          </p:cNvSpPr>
          <p:nvPr/>
        </p:nvSpPr>
        <p:spPr bwMode="auto">
          <a:xfrm>
            <a:off x="2057400" y="63246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8</a:t>
            </a:r>
          </a:p>
        </p:txBody>
      </p:sp>
      <p:graphicFrame>
        <p:nvGraphicFramePr>
          <p:cNvPr id="62" name="Object 28"/>
          <p:cNvGraphicFramePr>
            <a:graphicFrameLocks noChangeAspect="1"/>
          </p:cNvGraphicFramePr>
          <p:nvPr>
            <p:extLst/>
          </p:nvPr>
        </p:nvGraphicFramePr>
        <p:xfrm>
          <a:off x="6108700" y="3346450"/>
          <a:ext cx="2860675" cy="2276475"/>
        </p:xfrm>
        <a:graphic>
          <a:graphicData uri="http://schemas.openxmlformats.org/presentationml/2006/ole">
            <mc:AlternateContent xmlns:mc="http://schemas.openxmlformats.org/markup-compatibility/2006">
              <mc:Choice xmlns:v="urn:schemas-microsoft-com:vml" Requires="v">
                <p:oleObj spid="_x0000_s327682" name="Document" r:id="rId3" imgW="5616290" imgH="4490354" progId="Word.Document.8">
                  <p:embed/>
                </p:oleObj>
              </mc:Choice>
              <mc:Fallback>
                <p:oleObj name="Document" r:id="rId3" imgW="5616290" imgH="4490354" progId="Word.Document.8">
                  <p:embed/>
                  <p:pic>
                    <p:nvPicPr>
                      <p:cNvPr id="62" name="Object 28"/>
                      <p:cNvPicPr>
                        <a:picLocks noChangeAspect="1" noChangeArrowheads="1"/>
                      </p:cNvPicPr>
                      <p:nvPr/>
                    </p:nvPicPr>
                    <p:blipFill>
                      <a:blip r:embed="rId4"/>
                      <a:srcRect/>
                      <a:stretch>
                        <a:fillRect/>
                      </a:stretch>
                    </p:blipFill>
                    <p:spPr bwMode="auto">
                      <a:xfrm>
                        <a:off x="6108700" y="3346450"/>
                        <a:ext cx="2860675" cy="2276475"/>
                      </a:xfrm>
                      <a:prstGeom prst="rect">
                        <a:avLst/>
                      </a:prstGeom>
                      <a:solidFill>
                        <a:schemeClr val="accent4">
                          <a:lumMod val="60000"/>
                          <a:lumOff val="40000"/>
                        </a:schemeClr>
                      </a:solidFill>
                      <a:ln w="9525">
                        <a:solidFill>
                          <a:schemeClr va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7367429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2"/>
          </p:nvPr>
        </p:nvSpPr>
        <p:spPr/>
        <p:txBody>
          <a:bodyPr/>
          <a:lstStyle/>
          <a:p>
            <a:fld id="{9F4216D9-7A77-4E4C-AEF1-842EBC1CDC64}" type="slidenum">
              <a:rPr lang="en-US" altLang="zh-CN"/>
              <a:pPr/>
              <a:t>65</a:t>
            </a:fld>
            <a:endParaRPr lang="en-US" altLang="zh-CN"/>
          </a:p>
        </p:txBody>
      </p:sp>
      <p:sp>
        <p:nvSpPr>
          <p:cNvPr id="205826" name="Line 2"/>
          <p:cNvSpPr>
            <a:spLocks noChangeShapeType="1"/>
          </p:cNvSpPr>
          <p:nvPr/>
        </p:nvSpPr>
        <p:spPr bwMode="auto">
          <a:xfrm>
            <a:off x="377825" y="228600"/>
            <a:ext cx="8537575" cy="0"/>
          </a:xfrm>
          <a:prstGeom prst="line">
            <a:avLst/>
          </a:prstGeom>
          <a:noFill/>
          <a:ln w="9525">
            <a:solidFill>
              <a:schemeClr val="tx1"/>
            </a:solidFill>
            <a:round/>
            <a:headEnd/>
            <a:tailEnd/>
          </a:ln>
          <a:effectLst/>
        </p:spPr>
        <p:txBody>
          <a:bodyPr wrap="none" anchor="ctr"/>
          <a:lstStyle/>
          <a:p>
            <a:endParaRPr lang="zh-CN" altLang="en-US"/>
          </a:p>
        </p:txBody>
      </p:sp>
      <p:sp>
        <p:nvSpPr>
          <p:cNvPr id="205827" name="Line 3"/>
          <p:cNvSpPr>
            <a:spLocks noChangeShapeType="1"/>
          </p:cNvSpPr>
          <p:nvPr/>
        </p:nvSpPr>
        <p:spPr bwMode="auto">
          <a:xfrm>
            <a:off x="381000" y="609600"/>
            <a:ext cx="8534400" cy="0"/>
          </a:xfrm>
          <a:prstGeom prst="line">
            <a:avLst/>
          </a:prstGeom>
          <a:noFill/>
          <a:ln w="9525">
            <a:solidFill>
              <a:schemeClr val="tx1"/>
            </a:solidFill>
            <a:round/>
            <a:headEnd/>
            <a:tailEnd/>
          </a:ln>
          <a:effectLst/>
        </p:spPr>
        <p:txBody>
          <a:bodyPr wrap="none" anchor="ctr"/>
          <a:lstStyle/>
          <a:p>
            <a:endParaRPr lang="zh-CN" altLang="en-US"/>
          </a:p>
        </p:txBody>
      </p:sp>
      <p:sp>
        <p:nvSpPr>
          <p:cNvPr id="205828" name="Line 4"/>
          <p:cNvSpPr>
            <a:spLocks noChangeShapeType="1"/>
          </p:cNvSpPr>
          <p:nvPr/>
        </p:nvSpPr>
        <p:spPr bwMode="auto">
          <a:xfrm>
            <a:off x="381000" y="3200400"/>
            <a:ext cx="8610600" cy="0"/>
          </a:xfrm>
          <a:prstGeom prst="line">
            <a:avLst/>
          </a:prstGeom>
          <a:noFill/>
          <a:ln w="9525">
            <a:solidFill>
              <a:schemeClr val="tx1"/>
            </a:solidFill>
            <a:round/>
            <a:headEnd/>
            <a:tailEnd/>
          </a:ln>
          <a:effectLst/>
        </p:spPr>
        <p:txBody>
          <a:bodyPr wrap="none" anchor="ctr"/>
          <a:lstStyle/>
          <a:p>
            <a:endParaRPr lang="zh-CN" altLang="en-US"/>
          </a:p>
        </p:txBody>
      </p:sp>
      <p:sp>
        <p:nvSpPr>
          <p:cNvPr id="205829" name="Text Box 5"/>
          <p:cNvSpPr txBox="1">
            <a:spLocks noChangeArrowheads="1"/>
          </p:cNvSpPr>
          <p:nvPr/>
        </p:nvSpPr>
        <p:spPr bwMode="auto">
          <a:xfrm>
            <a:off x="3048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步骤</a:t>
            </a:r>
          </a:p>
        </p:txBody>
      </p:sp>
      <p:sp>
        <p:nvSpPr>
          <p:cNvPr id="205830" name="Text Box 6"/>
          <p:cNvSpPr txBox="1">
            <a:spLocks noChangeArrowheads="1"/>
          </p:cNvSpPr>
          <p:nvPr/>
        </p:nvSpPr>
        <p:spPr bwMode="auto">
          <a:xfrm>
            <a:off x="9906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符号栈</a:t>
            </a:r>
          </a:p>
        </p:txBody>
      </p:sp>
      <p:sp>
        <p:nvSpPr>
          <p:cNvPr id="205831" name="Text Box 7"/>
          <p:cNvSpPr txBox="1">
            <a:spLocks noChangeArrowheads="1"/>
          </p:cNvSpPr>
          <p:nvPr/>
        </p:nvSpPr>
        <p:spPr bwMode="auto">
          <a:xfrm>
            <a:off x="1905000" y="228600"/>
            <a:ext cx="1524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输入符号串</a:t>
            </a:r>
          </a:p>
        </p:txBody>
      </p:sp>
      <p:sp>
        <p:nvSpPr>
          <p:cNvPr id="205832" name="Text Box 8"/>
          <p:cNvSpPr txBox="1">
            <a:spLocks noChangeArrowheads="1"/>
          </p:cNvSpPr>
          <p:nvPr/>
        </p:nvSpPr>
        <p:spPr bwMode="auto">
          <a:xfrm>
            <a:off x="35052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动作</a:t>
            </a:r>
          </a:p>
        </p:txBody>
      </p:sp>
      <p:sp>
        <p:nvSpPr>
          <p:cNvPr id="205833" name="Line 9"/>
          <p:cNvSpPr>
            <a:spLocks noChangeShapeType="1"/>
          </p:cNvSpPr>
          <p:nvPr/>
        </p:nvSpPr>
        <p:spPr bwMode="auto">
          <a:xfrm>
            <a:off x="990600" y="228600"/>
            <a:ext cx="3175" cy="2971800"/>
          </a:xfrm>
          <a:prstGeom prst="line">
            <a:avLst/>
          </a:prstGeom>
          <a:noFill/>
          <a:ln w="9525">
            <a:solidFill>
              <a:schemeClr val="tx1"/>
            </a:solidFill>
            <a:round/>
            <a:headEnd/>
            <a:tailEnd/>
          </a:ln>
          <a:effectLst/>
        </p:spPr>
        <p:txBody>
          <a:bodyPr wrap="none" anchor="ctr"/>
          <a:lstStyle/>
          <a:p>
            <a:endParaRPr lang="zh-CN" altLang="en-US"/>
          </a:p>
        </p:txBody>
      </p:sp>
      <p:sp>
        <p:nvSpPr>
          <p:cNvPr id="205834" name="Text Box 10"/>
          <p:cNvSpPr txBox="1">
            <a:spLocks noChangeArrowheads="1"/>
          </p:cNvSpPr>
          <p:nvPr/>
        </p:nvSpPr>
        <p:spPr bwMode="auto">
          <a:xfrm>
            <a:off x="377825" y="609600"/>
            <a:ext cx="8537575"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1</a:t>
            </a:r>
            <a:r>
              <a:rPr lang="zh-CN" altLang="en-US" sz="1400" b="1" dirty="0">
                <a:latin typeface="Comic Sans MS" pitchFamily="66" charset="0"/>
              </a:rPr>
              <a:t>）   </a:t>
            </a:r>
            <a:r>
              <a:rPr lang="en-US" altLang="zh-CN" sz="1400" b="1" dirty="0" smtClean="0">
                <a:latin typeface="Comic Sans MS" pitchFamily="66" charset="0"/>
              </a:rPr>
              <a:t>$           </a:t>
            </a:r>
            <a:r>
              <a:rPr lang="en-US" altLang="zh-CN" sz="1400" b="1" dirty="0" err="1" smtClean="0">
                <a:latin typeface="Comic Sans MS" pitchFamily="66" charset="0"/>
              </a:rPr>
              <a:t>abbcde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                     S</a:t>
            </a:r>
            <a:r>
              <a:rPr lang="en-US" altLang="zh-CN" sz="1400" b="1" baseline="-25000" dirty="0">
                <a:latin typeface="Comic Sans MS" pitchFamily="66" charset="0"/>
              </a:rPr>
              <a:t>2</a:t>
            </a:r>
            <a:endParaRPr lang="en-US" altLang="zh-CN" sz="1400" b="1" dirty="0">
              <a:latin typeface="Comic Sans MS" pitchFamily="66" charset="0"/>
            </a:endParaRPr>
          </a:p>
        </p:txBody>
      </p:sp>
      <p:sp>
        <p:nvSpPr>
          <p:cNvPr id="205835" name="Text Box 11"/>
          <p:cNvSpPr txBox="1">
            <a:spLocks noChangeArrowheads="1"/>
          </p:cNvSpPr>
          <p:nvPr/>
        </p:nvSpPr>
        <p:spPr bwMode="auto">
          <a:xfrm>
            <a:off x="381000" y="8382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2</a:t>
            </a:r>
            <a:r>
              <a:rPr lang="zh-CN" altLang="en-US" sz="1400" b="1" dirty="0">
                <a:latin typeface="Comic Sans MS" pitchFamily="66" charset="0"/>
              </a:rPr>
              <a:t>）   </a:t>
            </a:r>
            <a:r>
              <a:rPr lang="en-US" altLang="zh-CN" sz="1400" b="1" dirty="0" smtClean="0">
                <a:latin typeface="Comic Sans MS" pitchFamily="66" charset="0"/>
              </a:rPr>
              <a:t>$a           </a:t>
            </a:r>
            <a:r>
              <a:rPr lang="en-US" altLang="zh-CN" sz="1400" b="1" dirty="0" err="1" smtClean="0">
                <a:latin typeface="Comic Sans MS" pitchFamily="66" charset="0"/>
              </a:rPr>
              <a:t>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                   S</a:t>
            </a:r>
            <a:r>
              <a:rPr lang="en-US" altLang="zh-CN" sz="1400" b="1" baseline="-25000" dirty="0">
                <a:latin typeface="Comic Sans MS" pitchFamily="66" charset="0"/>
              </a:rPr>
              <a:t>4</a:t>
            </a:r>
            <a:r>
              <a:rPr lang="en-US" altLang="zh-CN" sz="1400" b="1" dirty="0">
                <a:latin typeface="Comic Sans MS" pitchFamily="66" charset="0"/>
              </a:rPr>
              <a:t> </a:t>
            </a:r>
          </a:p>
        </p:txBody>
      </p:sp>
      <p:sp>
        <p:nvSpPr>
          <p:cNvPr id="205836" name="Text Box 12"/>
          <p:cNvSpPr txBox="1">
            <a:spLocks noChangeArrowheads="1"/>
          </p:cNvSpPr>
          <p:nvPr/>
        </p:nvSpPr>
        <p:spPr bwMode="auto">
          <a:xfrm>
            <a:off x="381000" y="12954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4</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a:t>
            </a:r>
            <a:r>
              <a:rPr lang="en-US" altLang="zh-CN" sz="1400" b="1" dirty="0" smtClean="0">
                <a:latin typeface="Comic Sans MS" pitchFamily="66" charset="0"/>
              </a:rPr>
              <a:t>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023                  S</a:t>
            </a:r>
            <a:r>
              <a:rPr lang="en-US" altLang="zh-CN" sz="1400" b="1" baseline="-25000" dirty="0">
                <a:latin typeface="Comic Sans MS" pitchFamily="66" charset="0"/>
              </a:rPr>
              <a:t>6</a:t>
            </a:r>
          </a:p>
        </p:txBody>
      </p:sp>
      <p:sp>
        <p:nvSpPr>
          <p:cNvPr id="205837" name="Text Box 13"/>
          <p:cNvSpPr txBox="1">
            <a:spLocks noChangeArrowheads="1"/>
          </p:cNvSpPr>
          <p:nvPr/>
        </p:nvSpPr>
        <p:spPr bwMode="auto">
          <a:xfrm>
            <a:off x="381000" y="17526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6</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a:t>
            </a:r>
            <a:r>
              <a:rPr lang="en-US" altLang="zh-CN" sz="1400" b="1" dirty="0" smtClean="0">
                <a:latin typeface="Comic Sans MS" pitchFamily="66" charset="0"/>
              </a:rPr>
              <a:t>           </a:t>
            </a:r>
            <a:r>
              <a:rPr lang="en-US" altLang="zh-CN" sz="1400" b="1" dirty="0" err="1" smtClean="0">
                <a:latin typeface="Comic Sans MS" pitchFamily="66" charset="0"/>
              </a:rPr>
              <a:t>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023                  S</a:t>
            </a:r>
            <a:r>
              <a:rPr lang="en-US" altLang="zh-CN" sz="1400" b="1" baseline="-25000" dirty="0">
                <a:latin typeface="Comic Sans MS" pitchFamily="66" charset="0"/>
              </a:rPr>
              <a:t>5</a:t>
            </a:r>
          </a:p>
        </p:txBody>
      </p:sp>
      <p:sp>
        <p:nvSpPr>
          <p:cNvPr id="205838" name="Text Box 14"/>
          <p:cNvSpPr txBox="1">
            <a:spLocks noChangeArrowheads="1"/>
          </p:cNvSpPr>
          <p:nvPr/>
        </p:nvSpPr>
        <p:spPr bwMode="auto">
          <a:xfrm>
            <a:off x="381000" y="19812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7</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aAc</a:t>
            </a:r>
            <a:r>
              <a:rPr lang="en-US" altLang="zh-CN" sz="1400" b="1" dirty="0" smtClean="0">
                <a:latin typeface="Comic Sans MS" pitchFamily="66" charset="0"/>
              </a:rPr>
              <a:t>           de$            </a:t>
            </a:r>
            <a:r>
              <a:rPr lang="zh-CN" altLang="en-US" sz="1400" b="1" dirty="0">
                <a:latin typeface="Comic Sans MS" pitchFamily="66" charset="0"/>
              </a:rPr>
              <a:t>移进               </a:t>
            </a:r>
            <a:r>
              <a:rPr lang="en-US" altLang="zh-CN" sz="1400" b="1" dirty="0">
                <a:latin typeface="Comic Sans MS" pitchFamily="66" charset="0"/>
              </a:rPr>
              <a:t>0235                 S</a:t>
            </a:r>
            <a:r>
              <a:rPr lang="en-US" altLang="zh-CN" sz="1400" b="1" baseline="-25000" dirty="0">
                <a:latin typeface="Comic Sans MS" pitchFamily="66" charset="0"/>
              </a:rPr>
              <a:t>8</a:t>
            </a:r>
          </a:p>
        </p:txBody>
      </p:sp>
      <p:sp>
        <p:nvSpPr>
          <p:cNvPr id="205839" name="Text Box 15"/>
          <p:cNvSpPr txBox="1">
            <a:spLocks noChangeArrowheads="1"/>
          </p:cNvSpPr>
          <p:nvPr/>
        </p:nvSpPr>
        <p:spPr bwMode="auto">
          <a:xfrm>
            <a:off x="381000" y="2438400"/>
            <a:ext cx="86106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9</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aAcB</a:t>
            </a:r>
            <a:r>
              <a:rPr lang="en-US" altLang="zh-CN" sz="1400" b="1" dirty="0" smtClean="0">
                <a:latin typeface="Comic Sans MS" pitchFamily="66" charset="0"/>
              </a:rPr>
              <a:t>           e$            </a:t>
            </a:r>
            <a:r>
              <a:rPr lang="zh-CN" altLang="en-US" sz="1400" b="1" dirty="0">
                <a:latin typeface="Comic Sans MS" pitchFamily="66" charset="0"/>
              </a:rPr>
              <a:t>移进               </a:t>
            </a:r>
            <a:r>
              <a:rPr lang="en-US" altLang="zh-CN" sz="1400" b="1" dirty="0">
                <a:latin typeface="Comic Sans MS" pitchFamily="66" charset="0"/>
              </a:rPr>
              <a:t>02357               S</a:t>
            </a:r>
            <a:r>
              <a:rPr lang="en-US" altLang="zh-CN" sz="1400" b="1" baseline="-25000" dirty="0">
                <a:latin typeface="Comic Sans MS" pitchFamily="66" charset="0"/>
              </a:rPr>
              <a:t>9</a:t>
            </a:r>
          </a:p>
        </p:txBody>
      </p:sp>
      <p:sp>
        <p:nvSpPr>
          <p:cNvPr id="205840" name="Text Box 16"/>
          <p:cNvSpPr txBox="1">
            <a:spLocks noChangeArrowheads="1"/>
          </p:cNvSpPr>
          <p:nvPr/>
        </p:nvSpPr>
        <p:spPr bwMode="auto">
          <a:xfrm>
            <a:off x="0" y="3276600"/>
            <a:ext cx="3505200" cy="366713"/>
          </a:xfrm>
          <a:prstGeom prst="rect">
            <a:avLst/>
          </a:prstGeom>
          <a:noFill/>
          <a:ln w="9525">
            <a:noFill/>
            <a:miter lim="800000"/>
            <a:headEnd/>
            <a:tailEnd/>
          </a:ln>
          <a:effectLst/>
        </p:spPr>
        <p:txBody>
          <a:bodyPr>
            <a:spAutoFit/>
          </a:bodyPr>
          <a:lstStyle/>
          <a:p>
            <a:pPr algn="l"/>
            <a:r>
              <a:rPr lang="zh-CN" altLang="en-US" sz="1800" dirty="0">
                <a:ea typeface="方正姚体" pitchFamily="2" charset="-122"/>
              </a:rPr>
              <a:t>对输入串</a:t>
            </a:r>
            <a:r>
              <a:rPr lang="en-US" altLang="zh-CN" sz="1800" dirty="0" err="1" smtClean="0">
                <a:ea typeface="方正姚体" pitchFamily="2" charset="-122"/>
              </a:rPr>
              <a:t>abbcde</a:t>
            </a:r>
            <a:r>
              <a:rPr lang="en-US" altLang="zh-CN" sz="1800" dirty="0" smtClean="0">
                <a:ea typeface="方正姚体" pitchFamily="2" charset="-122"/>
              </a:rPr>
              <a:t>$</a:t>
            </a:r>
            <a:r>
              <a:rPr lang="zh-CN" altLang="en-US" sz="1800" dirty="0" smtClean="0">
                <a:ea typeface="方正姚体" pitchFamily="2" charset="-122"/>
              </a:rPr>
              <a:t>的</a:t>
            </a:r>
            <a:r>
              <a:rPr lang="en-US" altLang="zh-CN" sz="1800" dirty="0">
                <a:ea typeface="方正姚体" pitchFamily="2" charset="-122"/>
              </a:rPr>
              <a:t>LR</a:t>
            </a:r>
            <a:r>
              <a:rPr lang="zh-CN" altLang="en-US" sz="1800" dirty="0">
                <a:ea typeface="方正姚体" pitchFamily="2" charset="-122"/>
              </a:rPr>
              <a:t>分析过程</a:t>
            </a:r>
          </a:p>
        </p:txBody>
      </p:sp>
      <p:sp>
        <p:nvSpPr>
          <p:cNvPr id="205841" name="Text Box 17"/>
          <p:cNvSpPr txBox="1">
            <a:spLocks noChangeArrowheads="1"/>
          </p:cNvSpPr>
          <p:nvPr/>
        </p:nvSpPr>
        <p:spPr bwMode="auto">
          <a:xfrm>
            <a:off x="381000" y="10668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3</a:t>
            </a:r>
            <a:r>
              <a:rPr lang="zh-CN" altLang="en-US" sz="1400" b="1" dirty="0">
                <a:latin typeface="Comic Sans MS" pitchFamily="66" charset="0"/>
              </a:rPr>
              <a:t>）   </a:t>
            </a:r>
            <a:r>
              <a:rPr lang="en-US" altLang="zh-CN" sz="1400" b="1" dirty="0" smtClean="0">
                <a:solidFill>
                  <a:srgbClr val="000000"/>
                </a:solidFill>
                <a:latin typeface="Comic Sans MS" pitchFamily="66" charset="0"/>
              </a:rPr>
              <a:t>$ab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solidFill>
                  <a:schemeClr val="accent2"/>
                </a:solidFill>
                <a:latin typeface="Comic Sans MS" pitchFamily="66" charset="0"/>
              </a:rPr>
              <a:t>A→b</a:t>
            </a:r>
            <a:r>
              <a:rPr lang="en-US" altLang="zh-CN" sz="1400" b="1" dirty="0">
                <a:latin typeface="Comic Sans MS" pitchFamily="66" charset="0"/>
              </a:rPr>
              <a:t>)       </a:t>
            </a:r>
            <a:r>
              <a:rPr lang="en-US" altLang="zh-CN" sz="1400" b="1" dirty="0" smtClean="0">
                <a:latin typeface="Comic Sans MS" pitchFamily="66" charset="0"/>
              </a:rPr>
              <a:t> </a:t>
            </a:r>
            <a:r>
              <a:rPr lang="en-US" altLang="zh-CN" sz="1400" b="1" dirty="0" smtClean="0">
                <a:solidFill>
                  <a:schemeClr val="accent2"/>
                </a:solidFill>
                <a:latin typeface="Comic Sans MS" pitchFamily="66" charset="0"/>
              </a:rPr>
              <a:t>024                  </a:t>
            </a:r>
            <a:r>
              <a:rPr lang="en-US" altLang="zh-CN" sz="1400" b="1" dirty="0">
                <a:solidFill>
                  <a:schemeClr val="accent2"/>
                </a:solidFill>
                <a:latin typeface="Comic Sans MS" pitchFamily="66" charset="0"/>
              </a:rPr>
              <a:t>r</a:t>
            </a:r>
            <a:r>
              <a:rPr lang="en-US" altLang="zh-CN" sz="1400" b="1" baseline="-25000" dirty="0">
                <a:solidFill>
                  <a:schemeClr val="accent2"/>
                </a:solidFill>
                <a:latin typeface="Comic Sans MS" pitchFamily="66" charset="0"/>
              </a:rPr>
              <a:t>2</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a:t>
            </a:r>
            <a:r>
              <a:rPr lang="en-US" altLang="zh-CN" sz="1400" b="1" dirty="0">
                <a:solidFill>
                  <a:schemeClr val="accent2"/>
                </a:solidFill>
                <a:latin typeface="Comic Sans MS" pitchFamily="66" charset="0"/>
              </a:rPr>
              <a:t>3</a:t>
            </a:r>
            <a:endParaRPr lang="en-US" altLang="zh-CN" sz="1400" b="1" baseline="-25000" dirty="0">
              <a:latin typeface="Comic Sans MS" pitchFamily="66" charset="0"/>
            </a:endParaRPr>
          </a:p>
        </p:txBody>
      </p:sp>
      <p:sp>
        <p:nvSpPr>
          <p:cNvPr id="205842" name="Text Box 18"/>
          <p:cNvSpPr txBox="1">
            <a:spLocks noChangeArrowheads="1"/>
          </p:cNvSpPr>
          <p:nvPr/>
        </p:nvSpPr>
        <p:spPr bwMode="auto">
          <a:xfrm>
            <a:off x="381000" y="1524000"/>
            <a:ext cx="84582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5</a:t>
            </a:r>
            <a:r>
              <a:rPr lang="zh-CN" altLang="en-US" sz="1400" b="1" dirty="0">
                <a:latin typeface="Comic Sans MS" pitchFamily="66" charset="0"/>
              </a:rPr>
              <a:t>）   </a:t>
            </a:r>
            <a:r>
              <a:rPr lang="en-US" altLang="zh-CN" sz="1400" b="1" dirty="0" smtClean="0">
                <a:solidFill>
                  <a:srgbClr val="000000"/>
                </a:solidFill>
                <a:latin typeface="Comic Sans MS" pitchFamily="66" charset="0"/>
              </a:rPr>
              <a:t>$</a:t>
            </a:r>
            <a:r>
              <a:rPr lang="en-US" altLang="zh-CN" sz="1400" b="1" dirty="0" err="1" smtClean="0">
                <a:solidFill>
                  <a:srgbClr val="000000"/>
                </a:solidFill>
                <a:latin typeface="Comic Sans MS" pitchFamily="66" charset="0"/>
              </a:rPr>
              <a:t>aAb</a:t>
            </a:r>
            <a:r>
              <a:rPr lang="en-US" altLang="zh-CN" sz="1400" b="1" dirty="0" smtClean="0">
                <a:solidFill>
                  <a:srgbClr val="000000"/>
                </a:solidFill>
                <a:latin typeface="Comic Sans MS" pitchFamily="66" charset="0"/>
              </a:rPr>
              <a:t>          </a:t>
            </a:r>
            <a:r>
              <a:rPr lang="en-US" altLang="zh-CN" sz="1400" b="1" dirty="0" err="1" smtClean="0">
                <a:latin typeface="Comic Sans MS" pitchFamily="66" charset="0"/>
              </a:rPr>
              <a:t>cde</a:t>
            </a:r>
            <a:r>
              <a:rPr lang="en-US" altLang="zh-CN" sz="1400" b="1" dirty="0" smtClean="0">
                <a:latin typeface="Comic Sans MS" pitchFamily="66" charset="0"/>
              </a:rPr>
              <a:t>$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solidFill>
                  <a:schemeClr val="accent2"/>
                </a:solidFill>
                <a:latin typeface="Comic Sans MS" pitchFamily="66" charset="0"/>
              </a:rPr>
              <a:t>A→Ab</a:t>
            </a:r>
            <a:r>
              <a:rPr lang="en-US" altLang="zh-CN" sz="1400" b="1" dirty="0">
                <a:latin typeface="Comic Sans MS" pitchFamily="66" charset="0"/>
              </a:rPr>
              <a:t>)      </a:t>
            </a:r>
            <a:r>
              <a:rPr lang="en-US" altLang="zh-CN" sz="1400" b="1" dirty="0" smtClean="0">
                <a:solidFill>
                  <a:schemeClr val="accent2"/>
                </a:solidFill>
                <a:latin typeface="Comic Sans MS" pitchFamily="66" charset="0"/>
              </a:rPr>
              <a:t>0236                 </a:t>
            </a:r>
            <a:r>
              <a:rPr lang="en-US" altLang="zh-CN" sz="1400" b="1" dirty="0">
                <a:solidFill>
                  <a:schemeClr val="accent2"/>
                </a:solidFill>
                <a:latin typeface="Comic Sans MS" pitchFamily="66" charset="0"/>
              </a:rPr>
              <a:t>r</a:t>
            </a:r>
            <a:r>
              <a:rPr lang="en-US" altLang="zh-CN" sz="1400" b="1" baseline="-25000" dirty="0">
                <a:solidFill>
                  <a:schemeClr val="accent2"/>
                </a:solidFill>
                <a:latin typeface="Comic Sans MS" pitchFamily="66" charset="0"/>
              </a:rPr>
              <a:t>3</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a:t>
            </a:r>
            <a:r>
              <a:rPr lang="zh-CN" altLang="en-US" sz="1400" b="1" dirty="0" smtClean="0">
                <a:solidFill>
                  <a:schemeClr val="accent2"/>
                </a:solidFill>
                <a:latin typeface="Comic Sans MS" pitchFamily="66" charset="0"/>
              </a:rPr>
              <a:t> </a:t>
            </a:r>
            <a:r>
              <a:rPr lang="en-US" altLang="zh-CN" sz="1400" b="1" dirty="0" smtClean="0">
                <a:solidFill>
                  <a:schemeClr val="accent2"/>
                </a:solidFill>
                <a:latin typeface="Comic Sans MS" pitchFamily="66" charset="0"/>
              </a:rPr>
              <a:t>3</a:t>
            </a:r>
            <a:r>
              <a:rPr lang="zh-CN" altLang="en-US" sz="1400" b="1" dirty="0" smtClean="0">
                <a:solidFill>
                  <a:schemeClr val="accent2"/>
                </a:solidFill>
                <a:latin typeface="Comic Sans MS" pitchFamily="66" charset="0"/>
              </a:rPr>
              <a:t> </a:t>
            </a:r>
            <a:endParaRPr lang="en-US" altLang="zh-CN" sz="1400" b="1" baseline="-25000" dirty="0">
              <a:latin typeface="Comic Sans MS" pitchFamily="66" charset="0"/>
            </a:endParaRPr>
          </a:p>
        </p:txBody>
      </p:sp>
      <p:sp>
        <p:nvSpPr>
          <p:cNvPr id="205843" name="Text Box 19"/>
          <p:cNvSpPr txBox="1">
            <a:spLocks noChangeArrowheads="1"/>
          </p:cNvSpPr>
          <p:nvPr/>
        </p:nvSpPr>
        <p:spPr bwMode="auto">
          <a:xfrm>
            <a:off x="381000" y="2209800"/>
            <a:ext cx="86106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8</a:t>
            </a:r>
            <a:r>
              <a:rPr lang="zh-CN" altLang="en-US" sz="1400" b="1" dirty="0">
                <a:latin typeface="Comic Sans MS" pitchFamily="66" charset="0"/>
              </a:rPr>
              <a:t>）   </a:t>
            </a:r>
            <a:r>
              <a:rPr lang="en-US" altLang="zh-CN" sz="1400" b="1" dirty="0" smtClean="0">
                <a:latin typeface="Comic Sans MS" pitchFamily="66" charset="0"/>
              </a:rPr>
              <a:t>$ </a:t>
            </a:r>
            <a:r>
              <a:rPr lang="en-US" altLang="zh-CN" sz="1400" b="1" dirty="0" err="1">
                <a:latin typeface="Comic Sans MS" pitchFamily="66" charset="0"/>
              </a:rPr>
              <a:t>aAcd</a:t>
            </a:r>
            <a:r>
              <a:rPr lang="en-US" altLang="zh-CN" sz="1400" b="1" dirty="0">
                <a:latin typeface="Comic Sans MS" pitchFamily="66" charset="0"/>
              </a:rPr>
              <a:t>          </a:t>
            </a:r>
            <a:r>
              <a:rPr lang="en-US" altLang="zh-CN" sz="1400" b="1" dirty="0" smtClean="0">
                <a:latin typeface="Comic Sans MS" pitchFamily="66" charset="0"/>
              </a:rPr>
              <a:t>e$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latin typeface="Comic Sans MS" pitchFamily="66" charset="0"/>
              </a:rPr>
              <a:t>B→d</a:t>
            </a:r>
            <a:r>
              <a:rPr lang="en-US" altLang="zh-CN" sz="1400" b="1" dirty="0">
                <a:latin typeface="Comic Sans MS" pitchFamily="66" charset="0"/>
              </a:rPr>
              <a:t>)       </a:t>
            </a:r>
            <a:r>
              <a:rPr lang="zh-CN" altLang="en-US" sz="1400" b="1" dirty="0" smtClean="0">
                <a:latin typeface="Comic Sans MS" pitchFamily="66" charset="0"/>
              </a:rPr>
              <a:t> </a:t>
            </a:r>
            <a:r>
              <a:rPr lang="en-US" altLang="zh-CN" sz="1400" b="1" dirty="0" smtClean="0">
                <a:latin typeface="Comic Sans MS" pitchFamily="66" charset="0"/>
              </a:rPr>
              <a:t>02358                </a:t>
            </a:r>
            <a:r>
              <a:rPr lang="en-US" altLang="zh-CN" sz="1400" b="1" dirty="0">
                <a:latin typeface="Comic Sans MS" pitchFamily="66" charset="0"/>
              </a:rPr>
              <a:t>r</a:t>
            </a:r>
            <a:r>
              <a:rPr lang="en-US" altLang="zh-CN" sz="1400" b="1" baseline="-25000" dirty="0">
                <a:latin typeface="Comic Sans MS" pitchFamily="66" charset="0"/>
              </a:rPr>
              <a:t>4</a:t>
            </a:r>
            <a:r>
              <a:rPr lang="en-US" altLang="zh-CN" sz="1400" b="1" dirty="0">
                <a:latin typeface="Comic Sans MS" pitchFamily="66" charset="0"/>
              </a:rPr>
              <a:t>       </a:t>
            </a:r>
            <a:r>
              <a:rPr lang="zh-CN" altLang="en-US" sz="1400" b="1" dirty="0" smtClean="0">
                <a:latin typeface="Comic Sans MS" pitchFamily="66" charset="0"/>
              </a:rPr>
              <a:t> </a:t>
            </a:r>
            <a:r>
              <a:rPr lang="en-US" altLang="zh-CN" sz="1400" b="1" dirty="0" smtClean="0">
                <a:latin typeface="Comic Sans MS" pitchFamily="66" charset="0"/>
              </a:rPr>
              <a:t>  </a:t>
            </a:r>
            <a:r>
              <a:rPr lang="en-US" altLang="zh-CN" sz="1400" b="1" dirty="0">
                <a:latin typeface="Comic Sans MS" pitchFamily="66" charset="0"/>
              </a:rPr>
              <a:t>7</a:t>
            </a:r>
            <a:endParaRPr lang="en-US" altLang="zh-CN" sz="1400" b="1" baseline="-25000" dirty="0">
              <a:latin typeface="Comic Sans MS" pitchFamily="66" charset="0"/>
            </a:endParaRPr>
          </a:p>
        </p:txBody>
      </p:sp>
      <p:sp>
        <p:nvSpPr>
          <p:cNvPr id="205844" name="Text Box 20"/>
          <p:cNvSpPr txBox="1">
            <a:spLocks noChangeArrowheads="1"/>
          </p:cNvSpPr>
          <p:nvPr/>
        </p:nvSpPr>
        <p:spPr bwMode="auto">
          <a:xfrm>
            <a:off x="381000" y="2667000"/>
            <a:ext cx="8610600" cy="304800"/>
          </a:xfrm>
          <a:prstGeom prst="rect">
            <a:avLst/>
          </a:prstGeom>
          <a:noFill/>
          <a:ln w="9525">
            <a:noFill/>
            <a:miter lim="800000"/>
            <a:headEnd/>
            <a:tailEnd/>
          </a:ln>
          <a:effectLst/>
        </p:spPr>
        <p:txBody>
          <a:bodyPr>
            <a:spAutoFit/>
          </a:bodyPr>
          <a:lstStyle/>
          <a:p>
            <a:pPr algn="l"/>
            <a:r>
              <a:rPr lang="en-US" altLang="zh-CN" sz="1400" b="1" dirty="0">
                <a:solidFill>
                  <a:schemeClr val="accent2"/>
                </a:solidFill>
                <a:latin typeface="Comic Sans MS" pitchFamily="66" charset="0"/>
              </a:rPr>
              <a:t>10</a:t>
            </a:r>
            <a:r>
              <a:rPr lang="zh-CN" altLang="en-US"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a:t>
            </a:r>
            <a:r>
              <a:rPr lang="en-US" altLang="zh-CN" sz="1400" b="1" dirty="0" err="1" smtClean="0">
                <a:solidFill>
                  <a:srgbClr val="FF0000"/>
                </a:solidFill>
                <a:latin typeface="Comic Sans MS" pitchFamily="66" charset="0"/>
              </a:rPr>
              <a:t>aAcBe</a:t>
            </a:r>
            <a:r>
              <a:rPr lang="en-US" altLang="zh-CN" sz="1400" b="1" dirty="0" smtClean="0">
                <a:solidFill>
                  <a:srgbClr val="FF0000"/>
                </a:solidFill>
                <a:latin typeface="Comic Sans MS" pitchFamily="66" charset="0"/>
              </a:rPr>
              <a:t> </a:t>
            </a:r>
            <a:r>
              <a:rPr lang="en-US" altLang="zh-CN" sz="1400" b="1" dirty="0" smtClean="0">
                <a:solidFill>
                  <a:schemeClr val="accent2"/>
                </a:solidFill>
                <a:latin typeface="Comic Sans MS" pitchFamily="66" charset="0"/>
              </a:rPr>
              <a:t>         $           </a:t>
            </a:r>
            <a:r>
              <a:rPr lang="zh-CN" altLang="en-US" sz="1400" b="1" dirty="0">
                <a:solidFill>
                  <a:schemeClr val="accent2"/>
                </a:solidFill>
                <a:latin typeface="Comic Sans MS" pitchFamily="66" charset="0"/>
              </a:rPr>
              <a:t>归约</a:t>
            </a:r>
            <a:r>
              <a:rPr lang="en-US" altLang="zh-CN" sz="1400" b="1" dirty="0">
                <a:solidFill>
                  <a:schemeClr val="accent2"/>
                </a:solidFill>
                <a:latin typeface="Comic Sans MS" pitchFamily="66" charset="0"/>
              </a:rPr>
              <a:t>(</a:t>
            </a:r>
            <a:r>
              <a:rPr lang="en-US" altLang="zh-CN" sz="1400" b="1" dirty="0" err="1">
                <a:solidFill>
                  <a:schemeClr val="accent2"/>
                </a:solidFill>
                <a:latin typeface="Comic Sans MS" pitchFamily="66" charset="0"/>
              </a:rPr>
              <a:t>S→aAcBe</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023579              </a:t>
            </a:r>
            <a:r>
              <a:rPr lang="en-US" altLang="zh-CN" sz="1400" b="1" dirty="0">
                <a:solidFill>
                  <a:schemeClr val="accent2"/>
                </a:solidFill>
                <a:latin typeface="Comic Sans MS" pitchFamily="66" charset="0"/>
              </a:rPr>
              <a:t>r</a:t>
            </a:r>
            <a:r>
              <a:rPr lang="en-US" altLang="zh-CN" sz="1400" b="1" baseline="-25000" dirty="0">
                <a:solidFill>
                  <a:schemeClr val="accent2"/>
                </a:solidFill>
                <a:latin typeface="Comic Sans MS" pitchFamily="66" charset="0"/>
              </a:rPr>
              <a:t>1</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a:t>
            </a:r>
            <a:r>
              <a:rPr lang="en-US" altLang="zh-CN" sz="1400" b="1" dirty="0">
                <a:solidFill>
                  <a:schemeClr val="accent2"/>
                </a:solidFill>
                <a:latin typeface="Comic Sans MS" pitchFamily="66" charset="0"/>
              </a:rPr>
              <a:t>1</a:t>
            </a:r>
            <a:endParaRPr lang="en-US" altLang="zh-CN" sz="1400" b="1" baseline="-25000" dirty="0">
              <a:solidFill>
                <a:schemeClr val="accent2"/>
              </a:solidFill>
              <a:latin typeface="Comic Sans MS" pitchFamily="66" charset="0"/>
            </a:endParaRPr>
          </a:p>
        </p:txBody>
      </p:sp>
      <p:sp>
        <p:nvSpPr>
          <p:cNvPr id="205845" name="Text Box 21"/>
          <p:cNvSpPr txBox="1">
            <a:spLocks noChangeArrowheads="1"/>
          </p:cNvSpPr>
          <p:nvPr/>
        </p:nvSpPr>
        <p:spPr bwMode="auto">
          <a:xfrm>
            <a:off x="51054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状态栈</a:t>
            </a:r>
          </a:p>
        </p:txBody>
      </p:sp>
      <p:sp>
        <p:nvSpPr>
          <p:cNvPr id="205846" name="Line 22"/>
          <p:cNvSpPr>
            <a:spLocks noChangeShapeType="1"/>
          </p:cNvSpPr>
          <p:nvPr/>
        </p:nvSpPr>
        <p:spPr bwMode="auto">
          <a:xfrm>
            <a:off x="5026025" y="228600"/>
            <a:ext cx="3175" cy="2971800"/>
          </a:xfrm>
          <a:prstGeom prst="line">
            <a:avLst/>
          </a:prstGeom>
          <a:noFill/>
          <a:ln w="9525">
            <a:solidFill>
              <a:schemeClr val="accent2"/>
            </a:solidFill>
            <a:round/>
            <a:headEnd/>
            <a:tailEnd/>
          </a:ln>
          <a:effectLst/>
        </p:spPr>
        <p:txBody>
          <a:bodyPr wrap="none" anchor="ctr"/>
          <a:lstStyle/>
          <a:p>
            <a:endParaRPr lang="zh-CN" altLang="en-US"/>
          </a:p>
        </p:txBody>
      </p:sp>
      <p:sp>
        <p:nvSpPr>
          <p:cNvPr id="205847" name="Text Box 23"/>
          <p:cNvSpPr txBox="1">
            <a:spLocks noChangeArrowheads="1"/>
          </p:cNvSpPr>
          <p:nvPr/>
        </p:nvSpPr>
        <p:spPr bwMode="auto">
          <a:xfrm>
            <a:off x="6400800" y="228600"/>
            <a:ext cx="12192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ACTION</a:t>
            </a:r>
          </a:p>
        </p:txBody>
      </p:sp>
      <p:sp>
        <p:nvSpPr>
          <p:cNvPr id="205848" name="Text Box 24"/>
          <p:cNvSpPr txBox="1">
            <a:spLocks noChangeArrowheads="1"/>
          </p:cNvSpPr>
          <p:nvPr/>
        </p:nvSpPr>
        <p:spPr bwMode="auto">
          <a:xfrm>
            <a:off x="7696200" y="228600"/>
            <a:ext cx="10668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GOTO</a:t>
            </a:r>
          </a:p>
        </p:txBody>
      </p:sp>
      <p:sp>
        <p:nvSpPr>
          <p:cNvPr id="205849" name="Oval 25"/>
          <p:cNvSpPr>
            <a:spLocks noChangeArrowheads="1"/>
          </p:cNvSpPr>
          <p:nvPr/>
        </p:nvSpPr>
        <p:spPr bwMode="auto">
          <a:xfrm>
            <a:off x="609600" y="46482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0</a:t>
            </a:r>
          </a:p>
        </p:txBody>
      </p:sp>
      <p:sp>
        <p:nvSpPr>
          <p:cNvPr id="205850" name="Oval 26"/>
          <p:cNvSpPr>
            <a:spLocks noChangeArrowheads="1"/>
          </p:cNvSpPr>
          <p:nvPr/>
        </p:nvSpPr>
        <p:spPr bwMode="auto">
          <a:xfrm>
            <a:off x="1905000" y="38100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1</a:t>
            </a:r>
          </a:p>
        </p:txBody>
      </p:sp>
      <p:sp>
        <p:nvSpPr>
          <p:cNvPr id="205851" name="Oval 27"/>
          <p:cNvSpPr>
            <a:spLocks noChangeArrowheads="1"/>
          </p:cNvSpPr>
          <p:nvPr/>
        </p:nvSpPr>
        <p:spPr bwMode="auto">
          <a:xfrm>
            <a:off x="1981200" y="38862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5852" name="Oval 28"/>
          <p:cNvSpPr>
            <a:spLocks noChangeArrowheads="1"/>
          </p:cNvSpPr>
          <p:nvPr/>
        </p:nvSpPr>
        <p:spPr bwMode="auto">
          <a:xfrm>
            <a:off x="3276600" y="38100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4</a:t>
            </a:r>
          </a:p>
        </p:txBody>
      </p:sp>
      <p:sp>
        <p:nvSpPr>
          <p:cNvPr id="205853" name="Oval 29"/>
          <p:cNvSpPr>
            <a:spLocks noChangeArrowheads="1"/>
          </p:cNvSpPr>
          <p:nvPr/>
        </p:nvSpPr>
        <p:spPr bwMode="auto">
          <a:xfrm>
            <a:off x="3352800" y="38862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5854" name="Oval 30"/>
          <p:cNvSpPr>
            <a:spLocks noChangeArrowheads="1"/>
          </p:cNvSpPr>
          <p:nvPr/>
        </p:nvSpPr>
        <p:spPr bwMode="auto">
          <a:xfrm>
            <a:off x="1905000" y="46482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2</a:t>
            </a:r>
          </a:p>
        </p:txBody>
      </p:sp>
      <p:sp>
        <p:nvSpPr>
          <p:cNvPr id="205855" name="Oval 31"/>
          <p:cNvSpPr>
            <a:spLocks noChangeArrowheads="1"/>
          </p:cNvSpPr>
          <p:nvPr/>
        </p:nvSpPr>
        <p:spPr bwMode="auto">
          <a:xfrm>
            <a:off x="3276600" y="46482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3</a:t>
            </a:r>
          </a:p>
        </p:txBody>
      </p:sp>
      <p:sp>
        <p:nvSpPr>
          <p:cNvPr id="205856" name="Oval 32"/>
          <p:cNvSpPr>
            <a:spLocks noChangeArrowheads="1"/>
          </p:cNvSpPr>
          <p:nvPr/>
        </p:nvSpPr>
        <p:spPr bwMode="auto">
          <a:xfrm>
            <a:off x="1905000" y="54864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5</a:t>
            </a:r>
          </a:p>
        </p:txBody>
      </p:sp>
      <p:sp>
        <p:nvSpPr>
          <p:cNvPr id="205857" name="Oval 33"/>
          <p:cNvSpPr>
            <a:spLocks noChangeArrowheads="1"/>
          </p:cNvSpPr>
          <p:nvPr/>
        </p:nvSpPr>
        <p:spPr bwMode="auto">
          <a:xfrm>
            <a:off x="3276600" y="54864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7</a:t>
            </a:r>
          </a:p>
        </p:txBody>
      </p:sp>
      <p:sp>
        <p:nvSpPr>
          <p:cNvPr id="205858" name="Oval 34"/>
          <p:cNvSpPr>
            <a:spLocks noChangeArrowheads="1"/>
          </p:cNvSpPr>
          <p:nvPr/>
        </p:nvSpPr>
        <p:spPr bwMode="auto">
          <a:xfrm>
            <a:off x="4572000" y="46482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6</a:t>
            </a:r>
          </a:p>
        </p:txBody>
      </p:sp>
      <p:sp>
        <p:nvSpPr>
          <p:cNvPr id="205859" name="Oval 35"/>
          <p:cNvSpPr>
            <a:spLocks noChangeArrowheads="1"/>
          </p:cNvSpPr>
          <p:nvPr/>
        </p:nvSpPr>
        <p:spPr bwMode="auto">
          <a:xfrm>
            <a:off x="4648200" y="47244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5860" name="Oval 36"/>
          <p:cNvSpPr>
            <a:spLocks noChangeArrowheads="1"/>
          </p:cNvSpPr>
          <p:nvPr/>
        </p:nvSpPr>
        <p:spPr bwMode="auto">
          <a:xfrm>
            <a:off x="4572000" y="54864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9</a:t>
            </a:r>
          </a:p>
        </p:txBody>
      </p:sp>
      <p:sp>
        <p:nvSpPr>
          <p:cNvPr id="205861" name="Oval 37"/>
          <p:cNvSpPr>
            <a:spLocks noChangeArrowheads="1"/>
          </p:cNvSpPr>
          <p:nvPr/>
        </p:nvSpPr>
        <p:spPr bwMode="auto">
          <a:xfrm>
            <a:off x="4648200" y="55626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5862" name="Line 38"/>
          <p:cNvSpPr>
            <a:spLocks noChangeShapeType="1"/>
          </p:cNvSpPr>
          <p:nvPr/>
        </p:nvSpPr>
        <p:spPr bwMode="auto">
          <a:xfrm>
            <a:off x="1066800" y="48768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5863" name="Line 39"/>
          <p:cNvSpPr>
            <a:spLocks noChangeShapeType="1"/>
          </p:cNvSpPr>
          <p:nvPr/>
        </p:nvSpPr>
        <p:spPr bwMode="auto">
          <a:xfrm>
            <a:off x="2362200" y="4876800"/>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5864" name="Line 40"/>
          <p:cNvSpPr>
            <a:spLocks noChangeShapeType="1"/>
          </p:cNvSpPr>
          <p:nvPr/>
        </p:nvSpPr>
        <p:spPr bwMode="auto">
          <a:xfrm>
            <a:off x="3733800" y="48768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5865" name="Line 41"/>
          <p:cNvSpPr>
            <a:spLocks noChangeShapeType="1"/>
          </p:cNvSpPr>
          <p:nvPr/>
        </p:nvSpPr>
        <p:spPr bwMode="auto">
          <a:xfrm>
            <a:off x="2362200" y="5715000"/>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5866" name="Line 42"/>
          <p:cNvSpPr>
            <a:spLocks noChangeShapeType="1"/>
          </p:cNvSpPr>
          <p:nvPr/>
        </p:nvSpPr>
        <p:spPr bwMode="auto">
          <a:xfrm>
            <a:off x="3733800" y="57150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5867" name="Line 43"/>
          <p:cNvSpPr>
            <a:spLocks noChangeShapeType="1"/>
          </p:cNvSpPr>
          <p:nvPr/>
        </p:nvSpPr>
        <p:spPr bwMode="auto">
          <a:xfrm flipV="1">
            <a:off x="990600" y="4191000"/>
            <a:ext cx="9144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5868" name="Line 44"/>
          <p:cNvSpPr>
            <a:spLocks noChangeShapeType="1"/>
          </p:cNvSpPr>
          <p:nvPr/>
        </p:nvSpPr>
        <p:spPr bwMode="auto">
          <a:xfrm flipV="1">
            <a:off x="2286000" y="4191000"/>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5869" name="Line 45"/>
          <p:cNvSpPr>
            <a:spLocks noChangeShapeType="1"/>
          </p:cNvSpPr>
          <p:nvPr/>
        </p:nvSpPr>
        <p:spPr bwMode="auto">
          <a:xfrm flipH="1">
            <a:off x="2286000" y="5029200"/>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5870" name="Line 46"/>
          <p:cNvSpPr>
            <a:spLocks noChangeShapeType="1"/>
          </p:cNvSpPr>
          <p:nvPr/>
        </p:nvSpPr>
        <p:spPr bwMode="auto">
          <a:xfrm>
            <a:off x="2133600" y="5943600"/>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5871" name="Rectangle 47"/>
          <p:cNvSpPr>
            <a:spLocks noChangeArrowheads="1"/>
          </p:cNvSpPr>
          <p:nvPr/>
        </p:nvSpPr>
        <p:spPr bwMode="auto">
          <a:xfrm>
            <a:off x="1219200" y="4038600"/>
            <a:ext cx="360363"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S</a:t>
            </a:r>
          </a:p>
        </p:txBody>
      </p:sp>
      <p:sp>
        <p:nvSpPr>
          <p:cNvPr id="205872" name="Rectangle 48"/>
          <p:cNvSpPr>
            <a:spLocks noChangeArrowheads="1"/>
          </p:cNvSpPr>
          <p:nvPr/>
        </p:nvSpPr>
        <p:spPr bwMode="auto">
          <a:xfrm>
            <a:off x="1295400" y="4556125"/>
            <a:ext cx="32543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205873" name="Rectangle 49"/>
          <p:cNvSpPr>
            <a:spLocks noChangeArrowheads="1"/>
          </p:cNvSpPr>
          <p:nvPr/>
        </p:nvSpPr>
        <p:spPr bwMode="auto">
          <a:xfrm>
            <a:off x="2611438" y="4114800"/>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5874" name="Rectangle 50"/>
          <p:cNvSpPr>
            <a:spLocks noChangeArrowheads="1"/>
          </p:cNvSpPr>
          <p:nvPr/>
        </p:nvSpPr>
        <p:spPr bwMode="auto">
          <a:xfrm>
            <a:off x="2611438" y="4556125"/>
            <a:ext cx="36988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205875" name="Rectangle 51"/>
          <p:cNvSpPr>
            <a:spLocks noChangeArrowheads="1"/>
          </p:cNvSpPr>
          <p:nvPr/>
        </p:nvSpPr>
        <p:spPr bwMode="auto">
          <a:xfrm>
            <a:off x="3983038" y="4556125"/>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5876" name="Rectangle 52"/>
          <p:cNvSpPr>
            <a:spLocks noChangeArrowheads="1"/>
          </p:cNvSpPr>
          <p:nvPr/>
        </p:nvSpPr>
        <p:spPr bwMode="auto">
          <a:xfrm>
            <a:off x="2535238" y="5013325"/>
            <a:ext cx="31432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c</a:t>
            </a:r>
          </a:p>
        </p:txBody>
      </p:sp>
      <p:sp>
        <p:nvSpPr>
          <p:cNvPr id="205877" name="Rectangle 53"/>
          <p:cNvSpPr>
            <a:spLocks noChangeArrowheads="1"/>
          </p:cNvSpPr>
          <p:nvPr/>
        </p:nvSpPr>
        <p:spPr bwMode="auto">
          <a:xfrm>
            <a:off x="2667000" y="5394325"/>
            <a:ext cx="3444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5878" name="Rectangle 54"/>
          <p:cNvSpPr>
            <a:spLocks noChangeArrowheads="1"/>
          </p:cNvSpPr>
          <p:nvPr/>
        </p:nvSpPr>
        <p:spPr bwMode="auto">
          <a:xfrm>
            <a:off x="3983038" y="5394325"/>
            <a:ext cx="32543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e</a:t>
            </a:r>
          </a:p>
        </p:txBody>
      </p:sp>
      <p:sp>
        <p:nvSpPr>
          <p:cNvPr id="205879" name="Rectangle 55"/>
          <p:cNvSpPr>
            <a:spLocks noChangeArrowheads="1"/>
          </p:cNvSpPr>
          <p:nvPr/>
        </p:nvSpPr>
        <p:spPr bwMode="auto">
          <a:xfrm>
            <a:off x="2154238" y="5927725"/>
            <a:ext cx="33337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d</a:t>
            </a:r>
          </a:p>
        </p:txBody>
      </p:sp>
      <p:sp>
        <p:nvSpPr>
          <p:cNvPr id="205881" name="Rectangle 57"/>
          <p:cNvSpPr>
            <a:spLocks noChangeArrowheads="1"/>
          </p:cNvSpPr>
          <p:nvPr/>
        </p:nvSpPr>
        <p:spPr bwMode="auto">
          <a:xfrm>
            <a:off x="76200" y="4549775"/>
            <a:ext cx="585788" cy="579438"/>
          </a:xfrm>
          <a:prstGeom prst="rect">
            <a:avLst/>
          </a:prstGeom>
          <a:noFill/>
          <a:ln w="9525">
            <a:noFill/>
            <a:miter lim="800000"/>
            <a:headEnd/>
            <a:tailEnd/>
          </a:ln>
          <a:effectLst/>
        </p:spPr>
        <p:txBody>
          <a:bodyPr wrap="none">
            <a:spAutoFit/>
          </a:bodyPr>
          <a:lstStyle/>
          <a:p>
            <a:pPr algn="l">
              <a:spcBef>
                <a:spcPct val="0"/>
              </a:spcBef>
            </a:pPr>
            <a:r>
              <a:rPr lang="en-US" altLang="zh-CN" sz="3200" b="1">
                <a:solidFill>
                  <a:schemeClr val="accent2"/>
                </a:solidFill>
                <a:latin typeface="Comic Sans MS" pitchFamily="66" charset="0"/>
                <a:sym typeface="Symbol" pitchFamily="18" charset="2"/>
              </a:rPr>
              <a:t></a:t>
            </a:r>
            <a:endParaRPr lang="en-US" altLang="zh-CN" sz="3200" b="1">
              <a:solidFill>
                <a:schemeClr val="accent2"/>
              </a:solidFill>
              <a:latin typeface="Comic Sans MS" pitchFamily="66" charset="0"/>
            </a:endParaRPr>
          </a:p>
        </p:txBody>
      </p:sp>
      <p:sp>
        <p:nvSpPr>
          <p:cNvPr id="205882" name="Rectangle 58"/>
          <p:cNvSpPr>
            <a:spLocks noChangeArrowheads="1"/>
          </p:cNvSpPr>
          <p:nvPr/>
        </p:nvSpPr>
        <p:spPr bwMode="auto">
          <a:xfrm>
            <a:off x="2362200" y="3717925"/>
            <a:ext cx="3190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t>
            </a:r>
          </a:p>
        </p:txBody>
      </p:sp>
      <p:sp>
        <p:nvSpPr>
          <p:cNvPr id="205883" name="Oval 59"/>
          <p:cNvSpPr>
            <a:spLocks noChangeArrowheads="1"/>
          </p:cNvSpPr>
          <p:nvPr/>
        </p:nvSpPr>
        <p:spPr bwMode="auto">
          <a:xfrm>
            <a:off x="1981200" y="64008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5884" name="Oval 60"/>
          <p:cNvSpPr>
            <a:spLocks noChangeArrowheads="1"/>
          </p:cNvSpPr>
          <p:nvPr/>
        </p:nvSpPr>
        <p:spPr bwMode="auto">
          <a:xfrm>
            <a:off x="1905000" y="63246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8</a:t>
            </a:r>
          </a:p>
        </p:txBody>
      </p:sp>
      <p:graphicFrame>
        <p:nvGraphicFramePr>
          <p:cNvPr id="62" name="Object 28"/>
          <p:cNvGraphicFramePr>
            <a:graphicFrameLocks noChangeAspect="1"/>
          </p:cNvGraphicFramePr>
          <p:nvPr>
            <p:extLst/>
          </p:nvPr>
        </p:nvGraphicFramePr>
        <p:xfrm>
          <a:off x="6108700" y="3346450"/>
          <a:ext cx="2860675" cy="2276475"/>
        </p:xfrm>
        <a:graphic>
          <a:graphicData uri="http://schemas.openxmlformats.org/presentationml/2006/ole">
            <mc:AlternateContent xmlns:mc="http://schemas.openxmlformats.org/markup-compatibility/2006">
              <mc:Choice xmlns:v="urn:schemas-microsoft-com:vml" Requires="v">
                <p:oleObj spid="_x0000_s328706" name="Document" r:id="rId3" imgW="5616290" imgH="4490354" progId="Word.Document.8">
                  <p:embed/>
                </p:oleObj>
              </mc:Choice>
              <mc:Fallback>
                <p:oleObj name="Document" r:id="rId3" imgW="5616290" imgH="4490354" progId="Word.Document.8">
                  <p:embed/>
                  <p:pic>
                    <p:nvPicPr>
                      <p:cNvPr id="62" name="Object 28"/>
                      <p:cNvPicPr>
                        <a:picLocks noChangeAspect="1" noChangeArrowheads="1"/>
                      </p:cNvPicPr>
                      <p:nvPr/>
                    </p:nvPicPr>
                    <p:blipFill>
                      <a:blip r:embed="rId4"/>
                      <a:srcRect/>
                      <a:stretch>
                        <a:fillRect/>
                      </a:stretch>
                    </p:blipFill>
                    <p:spPr bwMode="auto">
                      <a:xfrm>
                        <a:off x="6108700" y="3346450"/>
                        <a:ext cx="2860675" cy="2276475"/>
                      </a:xfrm>
                      <a:prstGeom prst="rect">
                        <a:avLst/>
                      </a:prstGeom>
                      <a:solidFill>
                        <a:schemeClr val="accent4">
                          <a:lumMod val="60000"/>
                          <a:lumOff val="40000"/>
                        </a:schemeClr>
                      </a:solidFill>
                      <a:ln w="9525">
                        <a:solidFill>
                          <a:schemeClr va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6745194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3"/>
          <p:cNvSpPr>
            <a:spLocks noGrp="1"/>
          </p:cNvSpPr>
          <p:nvPr>
            <p:ph type="sldNum" sz="quarter" idx="12"/>
          </p:nvPr>
        </p:nvSpPr>
        <p:spPr/>
        <p:txBody>
          <a:bodyPr/>
          <a:lstStyle/>
          <a:p>
            <a:fld id="{95587F68-24B4-4BB6-915B-B2B2D00714DB}" type="slidenum">
              <a:rPr lang="en-US" altLang="zh-CN"/>
              <a:pPr/>
              <a:t>66</a:t>
            </a:fld>
            <a:endParaRPr lang="en-US" altLang="zh-CN" dirty="0"/>
          </a:p>
        </p:txBody>
      </p:sp>
      <p:sp>
        <p:nvSpPr>
          <p:cNvPr id="206850" name="Line 2"/>
          <p:cNvSpPr>
            <a:spLocks noChangeShapeType="1"/>
          </p:cNvSpPr>
          <p:nvPr/>
        </p:nvSpPr>
        <p:spPr bwMode="auto">
          <a:xfrm>
            <a:off x="377825" y="228600"/>
            <a:ext cx="8537575" cy="0"/>
          </a:xfrm>
          <a:prstGeom prst="line">
            <a:avLst/>
          </a:prstGeom>
          <a:noFill/>
          <a:ln w="9525">
            <a:solidFill>
              <a:schemeClr val="tx1"/>
            </a:solidFill>
            <a:round/>
            <a:headEnd/>
            <a:tailEnd/>
          </a:ln>
          <a:effectLst/>
        </p:spPr>
        <p:txBody>
          <a:bodyPr wrap="none" anchor="ctr"/>
          <a:lstStyle/>
          <a:p>
            <a:endParaRPr lang="zh-CN" altLang="en-US"/>
          </a:p>
        </p:txBody>
      </p:sp>
      <p:sp>
        <p:nvSpPr>
          <p:cNvPr id="206851" name="Line 3"/>
          <p:cNvSpPr>
            <a:spLocks noChangeShapeType="1"/>
          </p:cNvSpPr>
          <p:nvPr/>
        </p:nvSpPr>
        <p:spPr bwMode="auto">
          <a:xfrm>
            <a:off x="381000" y="609600"/>
            <a:ext cx="8534400" cy="0"/>
          </a:xfrm>
          <a:prstGeom prst="line">
            <a:avLst/>
          </a:prstGeom>
          <a:noFill/>
          <a:ln w="9525">
            <a:solidFill>
              <a:schemeClr val="tx1"/>
            </a:solidFill>
            <a:round/>
            <a:headEnd/>
            <a:tailEnd/>
          </a:ln>
          <a:effectLst/>
        </p:spPr>
        <p:txBody>
          <a:bodyPr wrap="none" anchor="ctr"/>
          <a:lstStyle/>
          <a:p>
            <a:endParaRPr lang="zh-CN" altLang="en-US"/>
          </a:p>
        </p:txBody>
      </p:sp>
      <p:sp>
        <p:nvSpPr>
          <p:cNvPr id="206852" name="Line 4"/>
          <p:cNvSpPr>
            <a:spLocks noChangeShapeType="1"/>
          </p:cNvSpPr>
          <p:nvPr/>
        </p:nvSpPr>
        <p:spPr bwMode="auto">
          <a:xfrm>
            <a:off x="381000" y="3200400"/>
            <a:ext cx="8610600" cy="0"/>
          </a:xfrm>
          <a:prstGeom prst="line">
            <a:avLst/>
          </a:prstGeom>
          <a:noFill/>
          <a:ln w="9525">
            <a:solidFill>
              <a:schemeClr val="tx1"/>
            </a:solidFill>
            <a:round/>
            <a:headEnd/>
            <a:tailEnd/>
          </a:ln>
          <a:effectLst/>
        </p:spPr>
        <p:txBody>
          <a:bodyPr wrap="none" anchor="ctr"/>
          <a:lstStyle/>
          <a:p>
            <a:endParaRPr lang="zh-CN" altLang="en-US"/>
          </a:p>
        </p:txBody>
      </p:sp>
      <p:sp>
        <p:nvSpPr>
          <p:cNvPr id="206853" name="Text Box 5"/>
          <p:cNvSpPr txBox="1">
            <a:spLocks noChangeArrowheads="1"/>
          </p:cNvSpPr>
          <p:nvPr/>
        </p:nvSpPr>
        <p:spPr bwMode="auto">
          <a:xfrm>
            <a:off x="3048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步骤</a:t>
            </a:r>
          </a:p>
        </p:txBody>
      </p:sp>
      <p:sp>
        <p:nvSpPr>
          <p:cNvPr id="206854" name="Text Box 6"/>
          <p:cNvSpPr txBox="1">
            <a:spLocks noChangeArrowheads="1"/>
          </p:cNvSpPr>
          <p:nvPr/>
        </p:nvSpPr>
        <p:spPr bwMode="auto">
          <a:xfrm>
            <a:off x="9906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符号栈</a:t>
            </a:r>
          </a:p>
        </p:txBody>
      </p:sp>
      <p:sp>
        <p:nvSpPr>
          <p:cNvPr id="206855" name="Text Box 7"/>
          <p:cNvSpPr txBox="1">
            <a:spLocks noChangeArrowheads="1"/>
          </p:cNvSpPr>
          <p:nvPr/>
        </p:nvSpPr>
        <p:spPr bwMode="auto">
          <a:xfrm>
            <a:off x="1905000" y="228600"/>
            <a:ext cx="1524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输入符号串</a:t>
            </a:r>
          </a:p>
        </p:txBody>
      </p:sp>
      <p:sp>
        <p:nvSpPr>
          <p:cNvPr id="206856" name="Text Box 8"/>
          <p:cNvSpPr txBox="1">
            <a:spLocks noChangeArrowheads="1"/>
          </p:cNvSpPr>
          <p:nvPr/>
        </p:nvSpPr>
        <p:spPr bwMode="auto">
          <a:xfrm>
            <a:off x="35052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动作</a:t>
            </a:r>
          </a:p>
        </p:txBody>
      </p:sp>
      <p:sp>
        <p:nvSpPr>
          <p:cNvPr id="206857" name="Line 9"/>
          <p:cNvSpPr>
            <a:spLocks noChangeShapeType="1"/>
          </p:cNvSpPr>
          <p:nvPr/>
        </p:nvSpPr>
        <p:spPr bwMode="auto">
          <a:xfrm>
            <a:off x="990600" y="228600"/>
            <a:ext cx="3175" cy="2971800"/>
          </a:xfrm>
          <a:prstGeom prst="line">
            <a:avLst/>
          </a:prstGeom>
          <a:noFill/>
          <a:ln w="9525">
            <a:solidFill>
              <a:schemeClr val="tx1"/>
            </a:solidFill>
            <a:round/>
            <a:headEnd/>
            <a:tailEnd/>
          </a:ln>
          <a:effectLst/>
        </p:spPr>
        <p:txBody>
          <a:bodyPr wrap="none" anchor="ctr"/>
          <a:lstStyle/>
          <a:p>
            <a:endParaRPr lang="zh-CN" altLang="en-US"/>
          </a:p>
        </p:txBody>
      </p:sp>
      <p:sp>
        <p:nvSpPr>
          <p:cNvPr id="206858" name="Text Box 10"/>
          <p:cNvSpPr txBox="1">
            <a:spLocks noChangeArrowheads="1"/>
          </p:cNvSpPr>
          <p:nvPr/>
        </p:nvSpPr>
        <p:spPr bwMode="auto">
          <a:xfrm>
            <a:off x="377825" y="609600"/>
            <a:ext cx="8537575"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1</a:t>
            </a:r>
            <a:r>
              <a:rPr lang="zh-CN" altLang="en-US" sz="1400" b="1" dirty="0">
                <a:latin typeface="Comic Sans MS" pitchFamily="66" charset="0"/>
              </a:rPr>
              <a:t>）   </a:t>
            </a:r>
            <a:r>
              <a:rPr lang="en-US" altLang="zh-CN" sz="1400" b="1" dirty="0" smtClean="0">
                <a:latin typeface="Comic Sans MS" pitchFamily="66" charset="0"/>
              </a:rPr>
              <a:t>$           </a:t>
            </a:r>
            <a:r>
              <a:rPr lang="en-US" altLang="zh-CN" sz="1400" b="1" dirty="0" err="1" smtClean="0">
                <a:latin typeface="Comic Sans MS" pitchFamily="66" charset="0"/>
              </a:rPr>
              <a:t>abbcde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                     S</a:t>
            </a:r>
            <a:r>
              <a:rPr lang="en-US" altLang="zh-CN" sz="1400" b="1" baseline="-25000" dirty="0">
                <a:latin typeface="Comic Sans MS" pitchFamily="66" charset="0"/>
              </a:rPr>
              <a:t>2</a:t>
            </a:r>
            <a:endParaRPr lang="en-US" altLang="zh-CN" sz="1400" b="1" dirty="0">
              <a:latin typeface="Comic Sans MS" pitchFamily="66" charset="0"/>
            </a:endParaRPr>
          </a:p>
        </p:txBody>
      </p:sp>
      <p:sp>
        <p:nvSpPr>
          <p:cNvPr id="206859" name="Text Box 11"/>
          <p:cNvSpPr txBox="1">
            <a:spLocks noChangeArrowheads="1"/>
          </p:cNvSpPr>
          <p:nvPr/>
        </p:nvSpPr>
        <p:spPr bwMode="auto">
          <a:xfrm>
            <a:off x="381000" y="8382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2</a:t>
            </a:r>
            <a:r>
              <a:rPr lang="zh-CN" altLang="en-US" sz="1400" b="1" dirty="0">
                <a:latin typeface="Comic Sans MS" pitchFamily="66" charset="0"/>
              </a:rPr>
              <a:t>）   </a:t>
            </a:r>
            <a:r>
              <a:rPr lang="en-US" altLang="zh-CN" sz="1400" b="1" dirty="0" smtClean="0">
                <a:latin typeface="Comic Sans MS" pitchFamily="66" charset="0"/>
              </a:rPr>
              <a:t>$a           </a:t>
            </a:r>
            <a:r>
              <a:rPr lang="en-US" altLang="zh-CN" sz="1400" b="1" dirty="0" err="1" smtClean="0">
                <a:latin typeface="Comic Sans MS" pitchFamily="66" charset="0"/>
              </a:rPr>
              <a:t>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                   S</a:t>
            </a:r>
            <a:r>
              <a:rPr lang="en-US" altLang="zh-CN" sz="1400" b="1" baseline="-25000" dirty="0">
                <a:latin typeface="Comic Sans MS" pitchFamily="66" charset="0"/>
              </a:rPr>
              <a:t>4</a:t>
            </a:r>
            <a:r>
              <a:rPr lang="en-US" altLang="zh-CN" sz="1400" b="1" dirty="0">
                <a:latin typeface="Comic Sans MS" pitchFamily="66" charset="0"/>
              </a:rPr>
              <a:t> </a:t>
            </a:r>
          </a:p>
        </p:txBody>
      </p:sp>
      <p:sp>
        <p:nvSpPr>
          <p:cNvPr id="206860" name="Text Box 12"/>
          <p:cNvSpPr txBox="1">
            <a:spLocks noChangeArrowheads="1"/>
          </p:cNvSpPr>
          <p:nvPr/>
        </p:nvSpPr>
        <p:spPr bwMode="auto">
          <a:xfrm>
            <a:off x="381000" y="12954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4</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a:t>
            </a:r>
            <a:r>
              <a:rPr lang="en-US" altLang="zh-CN" sz="1400" b="1" dirty="0" smtClean="0">
                <a:latin typeface="Comic Sans MS" pitchFamily="66" charset="0"/>
              </a:rPr>
              <a:t>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023                  S</a:t>
            </a:r>
            <a:r>
              <a:rPr lang="en-US" altLang="zh-CN" sz="1400" b="1" baseline="-25000" dirty="0">
                <a:latin typeface="Comic Sans MS" pitchFamily="66" charset="0"/>
              </a:rPr>
              <a:t>6</a:t>
            </a:r>
          </a:p>
        </p:txBody>
      </p:sp>
      <p:sp>
        <p:nvSpPr>
          <p:cNvPr id="206861" name="Text Box 13"/>
          <p:cNvSpPr txBox="1">
            <a:spLocks noChangeArrowheads="1"/>
          </p:cNvSpPr>
          <p:nvPr/>
        </p:nvSpPr>
        <p:spPr bwMode="auto">
          <a:xfrm>
            <a:off x="381000" y="17526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6</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a:t>
            </a:r>
            <a:r>
              <a:rPr lang="en-US" altLang="zh-CN" sz="1400" b="1" dirty="0" smtClean="0">
                <a:latin typeface="Comic Sans MS" pitchFamily="66" charset="0"/>
              </a:rPr>
              <a:t>           </a:t>
            </a:r>
            <a:r>
              <a:rPr lang="en-US" altLang="zh-CN" sz="1400" b="1" dirty="0" err="1" smtClean="0">
                <a:latin typeface="Comic Sans MS" pitchFamily="66" charset="0"/>
              </a:rPr>
              <a:t>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023                  S</a:t>
            </a:r>
            <a:r>
              <a:rPr lang="en-US" altLang="zh-CN" sz="1400" b="1" baseline="-25000" dirty="0">
                <a:latin typeface="Comic Sans MS" pitchFamily="66" charset="0"/>
              </a:rPr>
              <a:t>5</a:t>
            </a:r>
          </a:p>
        </p:txBody>
      </p:sp>
      <p:sp>
        <p:nvSpPr>
          <p:cNvPr id="206862" name="Text Box 14"/>
          <p:cNvSpPr txBox="1">
            <a:spLocks noChangeArrowheads="1"/>
          </p:cNvSpPr>
          <p:nvPr/>
        </p:nvSpPr>
        <p:spPr bwMode="auto">
          <a:xfrm>
            <a:off x="381000" y="19812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7</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aAc</a:t>
            </a:r>
            <a:r>
              <a:rPr lang="en-US" altLang="zh-CN" sz="1400" b="1" dirty="0" smtClean="0">
                <a:latin typeface="Comic Sans MS" pitchFamily="66" charset="0"/>
              </a:rPr>
              <a:t>           de$            </a:t>
            </a:r>
            <a:r>
              <a:rPr lang="zh-CN" altLang="en-US" sz="1400" b="1" dirty="0">
                <a:latin typeface="Comic Sans MS" pitchFamily="66" charset="0"/>
              </a:rPr>
              <a:t>移进               </a:t>
            </a:r>
            <a:r>
              <a:rPr lang="en-US" altLang="zh-CN" sz="1400" b="1" dirty="0">
                <a:latin typeface="Comic Sans MS" pitchFamily="66" charset="0"/>
              </a:rPr>
              <a:t>0235                 S</a:t>
            </a:r>
            <a:r>
              <a:rPr lang="en-US" altLang="zh-CN" sz="1400" b="1" baseline="-25000" dirty="0">
                <a:latin typeface="Comic Sans MS" pitchFamily="66" charset="0"/>
              </a:rPr>
              <a:t>8</a:t>
            </a:r>
          </a:p>
        </p:txBody>
      </p:sp>
      <p:sp>
        <p:nvSpPr>
          <p:cNvPr id="206863" name="Text Box 15"/>
          <p:cNvSpPr txBox="1">
            <a:spLocks noChangeArrowheads="1"/>
          </p:cNvSpPr>
          <p:nvPr/>
        </p:nvSpPr>
        <p:spPr bwMode="auto">
          <a:xfrm>
            <a:off x="381000" y="2438400"/>
            <a:ext cx="86106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9</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aAcB</a:t>
            </a:r>
            <a:r>
              <a:rPr lang="en-US" altLang="zh-CN" sz="1400" b="1" dirty="0" smtClean="0">
                <a:latin typeface="Comic Sans MS" pitchFamily="66" charset="0"/>
              </a:rPr>
              <a:t>           e$            </a:t>
            </a:r>
            <a:r>
              <a:rPr lang="zh-CN" altLang="en-US" sz="1400" b="1" dirty="0">
                <a:latin typeface="Comic Sans MS" pitchFamily="66" charset="0"/>
              </a:rPr>
              <a:t>移进               </a:t>
            </a:r>
            <a:r>
              <a:rPr lang="en-US" altLang="zh-CN" sz="1400" b="1" dirty="0">
                <a:latin typeface="Comic Sans MS" pitchFamily="66" charset="0"/>
              </a:rPr>
              <a:t>02357               S</a:t>
            </a:r>
            <a:r>
              <a:rPr lang="en-US" altLang="zh-CN" sz="1400" b="1" baseline="-25000" dirty="0">
                <a:latin typeface="Comic Sans MS" pitchFamily="66" charset="0"/>
              </a:rPr>
              <a:t>9</a:t>
            </a:r>
          </a:p>
        </p:txBody>
      </p:sp>
      <p:sp>
        <p:nvSpPr>
          <p:cNvPr id="206864" name="Text Box 16"/>
          <p:cNvSpPr txBox="1">
            <a:spLocks noChangeArrowheads="1"/>
          </p:cNvSpPr>
          <p:nvPr/>
        </p:nvSpPr>
        <p:spPr bwMode="auto">
          <a:xfrm>
            <a:off x="381000" y="2895600"/>
            <a:ext cx="8610600" cy="304800"/>
          </a:xfrm>
          <a:prstGeom prst="rect">
            <a:avLst/>
          </a:prstGeom>
          <a:noFill/>
          <a:ln w="9525">
            <a:noFill/>
            <a:miter lim="800000"/>
            <a:headEnd/>
            <a:tailEnd/>
          </a:ln>
          <a:effectLst/>
        </p:spPr>
        <p:txBody>
          <a:bodyPr>
            <a:spAutoFit/>
          </a:bodyPr>
          <a:lstStyle/>
          <a:p>
            <a:pPr algn="l"/>
            <a:r>
              <a:rPr lang="en-US" altLang="zh-CN" sz="1400" b="1" dirty="0">
                <a:solidFill>
                  <a:schemeClr val="accent2"/>
                </a:solidFill>
                <a:latin typeface="Comic Sans MS" pitchFamily="66" charset="0"/>
              </a:rPr>
              <a:t>11</a:t>
            </a:r>
            <a:r>
              <a:rPr lang="zh-CN" altLang="en-US"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$S               $            </a:t>
            </a:r>
            <a:r>
              <a:rPr lang="zh-CN" altLang="en-US" sz="1400" b="1" dirty="0">
                <a:solidFill>
                  <a:schemeClr val="accent2"/>
                </a:solidFill>
                <a:latin typeface="Comic Sans MS" pitchFamily="66" charset="0"/>
              </a:rPr>
              <a:t>接受                </a:t>
            </a:r>
            <a:r>
              <a:rPr lang="en-US" altLang="zh-CN" sz="1400" b="1" dirty="0">
                <a:solidFill>
                  <a:schemeClr val="accent2"/>
                </a:solidFill>
                <a:latin typeface="Comic Sans MS" pitchFamily="66" charset="0"/>
              </a:rPr>
              <a:t>01                   </a:t>
            </a:r>
            <a:r>
              <a:rPr lang="en-US" altLang="zh-CN" sz="1400" b="1" dirty="0" err="1">
                <a:solidFill>
                  <a:schemeClr val="accent2"/>
                </a:solidFill>
                <a:latin typeface="Comic Sans MS" pitchFamily="66" charset="0"/>
              </a:rPr>
              <a:t>acc</a:t>
            </a:r>
            <a:endParaRPr lang="en-US" altLang="zh-CN" sz="1400" b="1" dirty="0">
              <a:solidFill>
                <a:schemeClr val="accent2"/>
              </a:solidFill>
              <a:latin typeface="Comic Sans MS" pitchFamily="66" charset="0"/>
            </a:endParaRPr>
          </a:p>
        </p:txBody>
      </p:sp>
      <p:sp>
        <p:nvSpPr>
          <p:cNvPr id="206865" name="Text Box 17"/>
          <p:cNvSpPr txBox="1">
            <a:spLocks noChangeArrowheads="1"/>
          </p:cNvSpPr>
          <p:nvPr/>
        </p:nvSpPr>
        <p:spPr bwMode="auto">
          <a:xfrm>
            <a:off x="0" y="3276600"/>
            <a:ext cx="3505200" cy="366713"/>
          </a:xfrm>
          <a:prstGeom prst="rect">
            <a:avLst/>
          </a:prstGeom>
          <a:noFill/>
          <a:ln w="9525">
            <a:noFill/>
            <a:miter lim="800000"/>
            <a:headEnd/>
            <a:tailEnd/>
          </a:ln>
          <a:effectLst/>
        </p:spPr>
        <p:txBody>
          <a:bodyPr>
            <a:spAutoFit/>
          </a:bodyPr>
          <a:lstStyle/>
          <a:p>
            <a:pPr algn="l"/>
            <a:r>
              <a:rPr lang="zh-CN" altLang="en-US" sz="1800" dirty="0">
                <a:ea typeface="方正姚体" pitchFamily="2" charset="-122"/>
              </a:rPr>
              <a:t>对输入串</a:t>
            </a:r>
            <a:r>
              <a:rPr lang="en-US" altLang="zh-CN" sz="1800" dirty="0" err="1" smtClean="0">
                <a:ea typeface="方正姚体" pitchFamily="2" charset="-122"/>
              </a:rPr>
              <a:t>abbcde</a:t>
            </a:r>
            <a:r>
              <a:rPr lang="en-US" altLang="zh-CN" sz="1800" dirty="0" smtClean="0">
                <a:ea typeface="方正姚体" pitchFamily="2" charset="-122"/>
              </a:rPr>
              <a:t>$</a:t>
            </a:r>
            <a:r>
              <a:rPr lang="zh-CN" altLang="en-US" sz="1800" dirty="0" smtClean="0">
                <a:ea typeface="方正姚体" pitchFamily="2" charset="-122"/>
              </a:rPr>
              <a:t>的</a:t>
            </a:r>
            <a:r>
              <a:rPr lang="en-US" altLang="zh-CN" sz="1800" dirty="0">
                <a:ea typeface="方正姚体" pitchFamily="2" charset="-122"/>
              </a:rPr>
              <a:t>LR</a:t>
            </a:r>
            <a:r>
              <a:rPr lang="zh-CN" altLang="en-US" sz="1800" dirty="0">
                <a:ea typeface="方正姚体" pitchFamily="2" charset="-122"/>
              </a:rPr>
              <a:t>分析过程</a:t>
            </a:r>
          </a:p>
        </p:txBody>
      </p:sp>
      <p:sp>
        <p:nvSpPr>
          <p:cNvPr id="206866" name="Text Box 18"/>
          <p:cNvSpPr txBox="1">
            <a:spLocks noChangeArrowheads="1"/>
          </p:cNvSpPr>
          <p:nvPr/>
        </p:nvSpPr>
        <p:spPr bwMode="auto">
          <a:xfrm>
            <a:off x="381000" y="10668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3</a:t>
            </a:r>
            <a:r>
              <a:rPr lang="zh-CN" altLang="en-US" sz="1400" b="1" dirty="0">
                <a:latin typeface="Comic Sans MS" pitchFamily="66" charset="0"/>
              </a:rPr>
              <a:t>）   </a:t>
            </a:r>
            <a:r>
              <a:rPr lang="en-US" altLang="zh-CN" sz="1400" b="1" dirty="0" smtClean="0">
                <a:solidFill>
                  <a:srgbClr val="000000"/>
                </a:solidFill>
                <a:latin typeface="Comic Sans MS" pitchFamily="66" charset="0"/>
              </a:rPr>
              <a:t>$ab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solidFill>
                  <a:schemeClr val="accent2"/>
                </a:solidFill>
                <a:latin typeface="Comic Sans MS" pitchFamily="66" charset="0"/>
              </a:rPr>
              <a:t>A→b</a:t>
            </a:r>
            <a:r>
              <a:rPr lang="en-US" altLang="zh-CN" sz="1400" b="1" dirty="0">
                <a:latin typeface="Comic Sans MS" pitchFamily="66" charset="0"/>
              </a:rPr>
              <a:t>)        </a:t>
            </a:r>
            <a:r>
              <a:rPr lang="en-US" altLang="zh-CN" sz="1400" b="1" dirty="0" smtClean="0">
                <a:solidFill>
                  <a:schemeClr val="accent2"/>
                </a:solidFill>
                <a:latin typeface="Comic Sans MS" pitchFamily="66" charset="0"/>
              </a:rPr>
              <a:t>024                  </a:t>
            </a:r>
            <a:r>
              <a:rPr lang="en-US" altLang="zh-CN" sz="1400" b="1" dirty="0">
                <a:solidFill>
                  <a:schemeClr val="accent2"/>
                </a:solidFill>
                <a:latin typeface="Comic Sans MS" pitchFamily="66" charset="0"/>
              </a:rPr>
              <a:t>r</a:t>
            </a:r>
            <a:r>
              <a:rPr lang="en-US" altLang="zh-CN" sz="1400" b="1" baseline="-25000" dirty="0">
                <a:solidFill>
                  <a:schemeClr val="accent2"/>
                </a:solidFill>
                <a:latin typeface="Comic Sans MS" pitchFamily="66" charset="0"/>
              </a:rPr>
              <a:t>2</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a:t>
            </a:r>
            <a:r>
              <a:rPr lang="en-US" altLang="zh-CN" sz="1400" b="1" dirty="0">
                <a:solidFill>
                  <a:schemeClr val="accent2"/>
                </a:solidFill>
                <a:latin typeface="Comic Sans MS" pitchFamily="66" charset="0"/>
              </a:rPr>
              <a:t>3</a:t>
            </a:r>
            <a:endParaRPr lang="en-US" altLang="zh-CN" sz="1400" b="1" baseline="-25000" dirty="0">
              <a:latin typeface="Comic Sans MS" pitchFamily="66" charset="0"/>
            </a:endParaRPr>
          </a:p>
        </p:txBody>
      </p:sp>
      <p:sp>
        <p:nvSpPr>
          <p:cNvPr id="206867" name="Text Box 19"/>
          <p:cNvSpPr txBox="1">
            <a:spLocks noChangeArrowheads="1"/>
          </p:cNvSpPr>
          <p:nvPr/>
        </p:nvSpPr>
        <p:spPr bwMode="auto">
          <a:xfrm>
            <a:off x="381000" y="1524000"/>
            <a:ext cx="84582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5</a:t>
            </a:r>
            <a:r>
              <a:rPr lang="zh-CN" altLang="en-US" sz="1400" b="1" dirty="0">
                <a:latin typeface="Comic Sans MS" pitchFamily="66" charset="0"/>
              </a:rPr>
              <a:t>）   </a:t>
            </a:r>
            <a:r>
              <a:rPr lang="en-US" altLang="zh-CN" sz="1400" b="1" dirty="0" smtClean="0">
                <a:solidFill>
                  <a:srgbClr val="000000"/>
                </a:solidFill>
                <a:latin typeface="Comic Sans MS" pitchFamily="66" charset="0"/>
              </a:rPr>
              <a:t>$</a:t>
            </a:r>
            <a:r>
              <a:rPr lang="en-US" altLang="zh-CN" sz="1400" b="1" dirty="0" err="1" smtClean="0">
                <a:solidFill>
                  <a:srgbClr val="000000"/>
                </a:solidFill>
                <a:latin typeface="Comic Sans MS" pitchFamily="66" charset="0"/>
              </a:rPr>
              <a:t>aAb</a:t>
            </a:r>
            <a:r>
              <a:rPr lang="en-US" altLang="zh-CN" sz="1400" b="1" dirty="0" smtClean="0">
                <a:solidFill>
                  <a:srgbClr val="000000"/>
                </a:solidFill>
                <a:latin typeface="Comic Sans MS" pitchFamily="66" charset="0"/>
              </a:rPr>
              <a:t>          </a:t>
            </a:r>
            <a:r>
              <a:rPr lang="en-US" altLang="zh-CN" sz="1400" b="1" dirty="0" err="1" smtClean="0">
                <a:latin typeface="Comic Sans MS" pitchFamily="66" charset="0"/>
              </a:rPr>
              <a:t>cde</a:t>
            </a:r>
            <a:r>
              <a:rPr lang="en-US" altLang="zh-CN" sz="1400" b="1" dirty="0" smtClean="0">
                <a:latin typeface="Comic Sans MS" pitchFamily="66" charset="0"/>
              </a:rPr>
              <a:t>$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solidFill>
                  <a:schemeClr val="accent2"/>
                </a:solidFill>
                <a:latin typeface="Comic Sans MS" pitchFamily="66" charset="0"/>
              </a:rPr>
              <a:t>A→Ab</a:t>
            </a:r>
            <a:r>
              <a:rPr lang="en-US" altLang="zh-CN" sz="1400" b="1" dirty="0">
                <a:latin typeface="Comic Sans MS" pitchFamily="66" charset="0"/>
              </a:rPr>
              <a:t>)     </a:t>
            </a:r>
            <a:r>
              <a:rPr lang="zh-CN" altLang="en-US" sz="1400" b="1" dirty="0" smtClean="0">
                <a:latin typeface="Comic Sans MS" pitchFamily="66" charset="0"/>
              </a:rPr>
              <a:t> </a:t>
            </a:r>
            <a:r>
              <a:rPr lang="en-US" altLang="zh-CN" sz="1400" b="1" dirty="0" smtClean="0">
                <a:solidFill>
                  <a:schemeClr val="accent2"/>
                </a:solidFill>
                <a:latin typeface="Comic Sans MS" pitchFamily="66" charset="0"/>
              </a:rPr>
              <a:t>0236                 </a:t>
            </a:r>
            <a:r>
              <a:rPr lang="en-US" altLang="zh-CN" sz="1400" b="1" dirty="0">
                <a:solidFill>
                  <a:schemeClr val="accent2"/>
                </a:solidFill>
                <a:latin typeface="Comic Sans MS" pitchFamily="66" charset="0"/>
              </a:rPr>
              <a:t>r</a:t>
            </a:r>
            <a:r>
              <a:rPr lang="en-US" altLang="zh-CN" sz="1400" b="1" baseline="-25000" dirty="0">
                <a:solidFill>
                  <a:schemeClr val="accent2"/>
                </a:solidFill>
                <a:latin typeface="Comic Sans MS" pitchFamily="66" charset="0"/>
              </a:rPr>
              <a:t>3</a:t>
            </a:r>
            <a:r>
              <a:rPr lang="en-US" altLang="zh-CN" sz="1400" b="1" dirty="0">
                <a:solidFill>
                  <a:schemeClr val="accent2"/>
                </a:solidFill>
                <a:latin typeface="Comic Sans MS" pitchFamily="66" charset="0"/>
              </a:rPr>
              <a:t>        </a:t>
            </a:r>
            <a:r>
              <a:rPr lang="en-US" altLang="zh-CN" sz="1400" b="1" dirty="0" smtClean="0">
                <a:solidFill>
                  <a:schemeClr val="accent2"/>
                </a:solidFill>
                <a:latin typeface="Comic Sans MS" pitchFamily="66" charset="0"/>
              </a:rPr>
              <a:t>  </a:t>
            </a:r>
            <a:r>
              <a:rPr lang="en-US" altLang="zh-CN" sz="1400" b="1" dirty="0">
                <a:solidFill>
                  <a:schemeClr val="accent2"/>
                </a:solidFill>
                <a:latin typeface="Comic Sans MS" pitchFamily="66" charset="0"/>
              </a:rPr>
              <a:t>3</a:t>
            </a:r>
            <a:endParaRPr lang="en-US" altLang="zh-CN" sz="1400" b="1" baseline="-25000" dirty="0">
              <a:latin typeface="Comic Sans MS" pitchFamily="66" charset="0"/>
            </a:endParaRPr>
          </a:p>
        </p:txBody>
      </p:sp>
      <p:sp>
        <p:nvSpPr>
          <p:cNvPr id="206868" name="Text Box 20"/>
          <p:cNvSpPr txBox="1">
            <a:spLocks noChangeArrowheads="1"/>
          </p:cNvSpPr>
          <p:nvPr/>
        </p:nvSpPr>
        <p:spPr bwMode="auto">
          <a:xfrm>
            <a:off x="381000" y="2209800"/>
            <a:ext cx="86106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8</a:t>
            </a:r>
            <a:r>
              <a:rPr lang="zh-CN" altLang="en-US" sz="1400" b="1" dirty="0">
                <a:latin typeface="Comic Sans MS" pitchFamily="66" charset="0"/>
              </a:rPr>
              <a:t>）   </a:t>
            </a:r>
            <a:r>
              <a:rPr lang="en-US" altLang="zh-CN" sz="1400" b="1" dirty="0" smtClean="0">
                <a:latin typeface="Comic Sans MS" pitchFamily="66" charset="0"/>
              </a:rPr>
              <a:t>$ </a:t>
            </a:r>
            <a:r>
              <a:rPr lang="en-US" altLang="zh-CN" sz="1400" b="1" dirty="0" err="1">
                <a:latin typeface="Comic Sans MS" pitchFamily="66" charset="0"/>
              </a:rPr>
              <a:t>aAcd</a:t>
            </a:r>
            <a:r>
              <a:rPr lang="en-US" altLang="zh-CN" sz="1400" b="1" dirty="0">
                <a:latin typeface="Comic Sans MS" pitchFamily="66" charset="0"/>
              </a:rPr>
              <a:t>          </a:t>
            </a:r>
            <a:r>
              <a:rPr lang="en-US" altLang="zh-CN" sz="1400" b="1" dirty="0" smtClean="0">
                <a:latin typeface="Comic Sans MS" pitchFamily="66" charset="0"/>
              </a:rPr>
              <a:t>e$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latin typeface="Comic Sans MS" pitchFamily="66" charset="0"/>
              </a:rPr>
              <a:t>B→d</a:t>
            </a:r>
            <a:r>
              <a:rPr lang="en-US" altLang="zh-CN" sz="1400" b="1" dirty="0">
                <a:latin typeface="Comic Sans MS" pitchFamily="66" charset="0"/>
              </a:rPr>
              <a:t>)        </a:t>
            </a:r>
            <a:r>
              <a:rPr lang="en-US" altLang="zh-CN" sz="1400" b="1" dirty="0" smtClean="0">
                <a:latin typeface="Comic Sans MS" pitchFamily="66" charset="0"/>
              </a:rPr>
              <a:t>02358                </a:t>
            </a:r>
            <a:r>
              <a:rPr lang="en-US" altLang="zh-CN" sz="1400" b="1" dirty="0">
                <a:latin typeface="Comic Sans MS" pitchFamily="66" charset="0"/>
              </a:rPr>
              <a:t>r</a:t>
            </a:r>
            <a:r>
              <a:rPr lang="en-US" altLang="zh-CN" sz="1400" b="1" baseline="-25000" dirty="0">
                <a:latin typeface="Comic Sans MS" pitchFamily="66" charset="0"/>
              </a:rPr>
              <a:t>4</a:t>
            </a:r>
            <a:r>
              <a:rPr lang="en-US" altLang="zh-CN" sz="1400" b="1" dirty="0">
                <a:latin typeface="Comic Sans MS" pitchFamily="66" charset="0"/>
              </a:rPr>
              <a:t>       </a:t>
            </a:r>
            <a:r>
              <a:rPr lang="en-US" altLang="zh-CN" sz="1400" b="1" dirty="0" smtClean="0">
                <a:latin typeface="Comic Sans MS" pitchFamily="66" charset="0"/>
              </a:rPr>
              <a:t>   </a:t>
            </a:r>
            <a:r>
              <a:rPr lang="en-US" altLang="zh-CN" sz="1400" b="1" dirty="0">
                <a:latin typeface="Comic Sans MS" pitchFamily="66" charset="0"/>
              </a:rPr>
              <a:t>7</a:t>
            </a:r>
            <a:endParaRPr lang="en-US" altLang="zh-CN" sz="1400" b="1" baseline="-25000" dirty="0">
              <a:latin typeface="Comic Sans MS" pitchFamily="66" charset="0"/>
            </a:endParaRPr>
          </a:p>
        </p:txBody>
      </p:sp>
      <p:sp>
        <p:nvSpPr>
          <p:cNvPr id="206869" name="Text Box 21"/>
          <p:cNvSpPr txBox="1">
            <a:spLocks noChangeArrowheads="1"/>
          </p:cNvSpPr>
          <p:nvPr/>
        </p:nvSpPr>
        <p:spPr bwMode="auto">
          <a:xfrm>
            <a:off x="381000" y="2667000"/>
            <a:ext cx="86106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10</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aAcBe</a:t>
            </a:r>
            <a:r>
              <a:rPr lang="en-US" altLang="zh-CN" sz="1400" b="1" dirty="0" smtClean="0">
                <a:latin typeface="Comic Sans MS" pitchFamily="66" charset="0"/>
              </a:rPr>
              <a:t>          $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latin typeface="Comic Sans MS" pitchFamily="66" charset="0"/>
              </a:rPr>
              <a:t>S→aAcBe</a:t>
            </a:r>
            <a:r>
              <a:rPr lang="en-US" altLang="zh-CN" sz="1400" b="1" dirty="0">
                <a:latin typeface="Comic Sans MS" pitchFamily="66" charset="0"/>
              </a:rPr>
              <a:t>)    </a:t>
            </a:r>
            <a:r>
              <a:rPr lang="en-US" altLang="zh-CN" sz="1400" b="1" dirty="0" smtClean="0">
                <a:latin typeface="Comic Sans MS" pitchFamily="66" charset="0"/>
              </a:rPr>
              <a:t>023579              </a:t>
            </a:r>
            <a:r>
              <a:rPr lang="en-US" altLang="zh-CN" sz="1400" b="1" dirty="0">
                <a:latin typeface="Comic Sans MS" pitchFamily="66" charset="0"/>
              </a:rPr>
              <a:t>r</a:t>
            </a:r>
            <a:r>
              <a:rPr lang="en-US" altLang="zh-CN" sz="1400" b="1" baseline="-25000" dirty="0">
                <a:latin typeface="Comic Sans MS" pitchFamily="66" charset="0"/>
              </a:rPr>
              <a:t>1</a:t>
            </a:r>
            <a:r>
              <a:rPr lang="en-US" altLang="zh-CN" sz="1400" b="1" dirty="0">
                <a:latin typeface="Comic Sans MS" pitchFamily="66" charset="0"/>
              </a:rPr>
              <a:t>        </a:t>
            </a:r>
            <a:r>
              <a:rPr lang="en-US" altLang="zh-CN" sz="1400" b="1" dirty="0" smtClean="0">
                <a:latin typeface="Comic Sans MS" pitchFamily="66" charset="0"/>
              </a:rPr>
              <a:t>  </a:t>
            </a:r>
            <a:r>
              <a:rPr lang="en-US" altLang="zh-CN" sz="1400" b="1" dirty="0">
                <a:latin typeface="Comic Sans MS" pitchFamily="66" charset="0"/>
              </a:rPr>
              <a:t>1</a:t>
            </a:r>
            <a:endParaRPr lang="en-US" altLang="zh-CN" sz="1400" b="1" baseline="-25000" dirty="0">
              <a:latin typeface="Comic Sans MS" pitchFamily="66" charset="0"/>
            </a:endParaRPr>
          </a:p>
        </p:txBody>
      </p:sp>
      <p:sp>
        <p:nvSpPr>
          <p:cNvPr id="206870" name="Text Box 22"/>
          <p:cNvSpPr txBox="1">
            <a:spLocks noChangeArrowheads="1"/>
          </p:cNvSpPr>
          <p:nvPr/>
        </p:nvSpPr>
        <p:spPr bwMode="auto">
          <a:xfrm>
            <a:off x="51054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状态栈</a:t>
            </a:r>
          </a:p>
        </p:txBody>
      </p:sp>
      <p:sp>
        <p:nvSpPr>
          <p:cNvPr id="206871" name="Line 23"/>
          <p:cNvSpPr>
            <a:spLocks noChangeShapeType="1"/>
          </p:cNvSpPr>
          <p:nvPr/>
        </p:nvSpPr>
        <p:spPr bwMode="auto">
          <a:xfrm>
            <a:off x="5026025" y="228600"/>
            <a:ext cx="3175" cy="2971800"/>
          </a:xfrm>
          <a:prstGeom prst="line">
            <a:avLst/>
          </a:prstGeom>
          <a:noFill/>
          <a:ln w="9525">
            <a:solidFill>
              <a:schemeClr val="accent2"/>
            </a:solidFill>
            <a:round/>
            <a:headEnd/>
            <a:tailEnd/>
          </a:ln>
          <a:effectLst/>
        </p:spPr>
        <p:txBody>
          <a:bodyPr wrap="none" anchor="ctr"/>
          <a:lstStyle/>
          <a:p>
            <a:endParaRPr lang="zh-CN" altLang="en-US"/>
          </a:p>
        </p:txBody>
      </p:sp>
      <p:sp>
        <p:nvSpPr>
          <p:cNvPr id="206872" name="Text Box 24"/>
          <p:cNvSpPr txBox="1">
            <a:spLocks noChangeArrowheads="1"/>
          </p:cNvSpPr>
          <p:nvPr/>
        </p:nvSpPr>
        <p:spPr bwMode="auto">
          <a:xfrm>
            <a:off x="6400800" y="228600"/>
            <a:ext cx="12192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ACTION</a:t>
            </a:r>
          </a:p>
        </p:txBody>
      </p:sp>
      <p:sp>
        <p:nvSpPr>
          <p:cNvPr id="206873" name="Text Box 25"/>
          <p:cNvSpPr txBox="1">
            <a:spLocks noChangeArrowheads="1"/>
          </p:cNvSpPr>
          <p:nvPr/>
        </p:nvSpPr>
        <p:spPr bwMode="auto">
          <a:xfrm>
            <a:off x="7696200" y="228600"/>
            <a:ext cx="10668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GOTO</a:t>
            </a:r>
          </a:p>
        </p:txBody>
      </p:sp>
      <p:sp>
        <p:nvSpPr>
          <p:cNvPr id="206874" name="Oval 26"/>
          <p:cNvSpPr>
            <a:spLocks noChangeArrowheads="1"/>
          </p:cNvSpPr>
          <p:nvPr/>
        </p:nvSpPr>
        <p:spPr bwMode="auto">
          <a:xfrm>
            <a:off x="533400" y="46482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0</a:t>
            </a:r>
          </a:p>
        </p:txBody>
      </p:sp>
      <p:sp>
        <p:nvSpPr>
          <p:cNvPr id="206875" name="Oval 27"/>
          <p:cNvSpPr>
            <a:spLocks noChangeArrowheads="1"/>
          </p:cNvSpPr>
          <p:nvPr/>
        </p:nvSpPr>
        <p:spPr bwMode="auto">
          <a:xfrm>
            <a:off x="1828800" y="3810000"/>
            <a:ext cx="457200" cy="457200"/>
          </a:xfrm>
          <a:prstGeom prst="ellipse">
            <a:avLst/>
          </a:prstGeom>
          <a:solidFill>
            <a:srgbClr val="FFFF66"/>
          </a:solidFill>
          <a:ln w="9525">
            <a:solidFill>
              <a:schemeClr val="tx1"/>
            </a:solidFill>
            <a:round/>
            <a:headEnd/>
            <a:tailEnd/>
          </a:ln>
          <a:effectLst/>
        </p:spPr>
        <p:txBody>
          <a:bodyPr wrap="none" anchor="ctr"/>
          <a:lstStyle/>
          <a:p>
            <a:pPr>
              <a:spcBef>
                <a:spcPct val="0"/>
              </a:spcBef>
            </a:pPr>
            <a:r>
              <a:rPr lang="en-US" altLang="zh-CN"/>
              <a:t>1</a:t>
            </a:r>
          </a:p>
        </p:txBody>
      </p:sp>
      <p:sp>
        <p:nvSpPr>
          <p:cNvPr id="206876" name="Oval 28"/>
          <p:cNvSpPr>
            <a:spLocks noChangeArrowheads="1"/>
          </p:cNvSpPr>
          <p:nvPr/>
        </p:nvSpPr>
        <p:spPr bwMode="auto">
          <a:xfrm>
            <a:off x="1905000" y="38862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6877" name="Oval 29"/>
          <p:cNvSpPr>
            <a:spLocks noChangeArrowheads="1"/>
          </p:cNvSpPr>
          <p:nvPr/>
        </p:nvSpPr>
        <p:spPr bwMode="auto">
          <a:xfrm>
            <a:off x="3200400" y="38100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4</a:t>
            </a:r>
          </a:p>
        </p:txBody>
      </p:sp>
      <p:sp>
        <p:nvSpPr>
          <p:cNvPr id="206878" name="Oval 30"/>
          <p:cNvSpPr>
            <a:spLocks noChangeArrowheads="1"/>
          </p:cNvSpPr>
          <p:nvPr/>
        </p:nvSpPr>
        <p:spPr bwMode="auto">
          <a:xfrm>
            <a:off x="3276600" y="38862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6879" name="Oval 31"/>
          <p:cNvSpPr>
            <a:spLocks noChangeArrowheads="1"/>
          </p:cNvSpPr>
          <p:nvPr/>
        </p:nvSpPr>
        <p:spPr bwMode="auto">
          <a:xfrm>
            <a:off x="1828800" y="46482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2</a:t>
            </a:r>
          </a:p>
        </p:txBody>
      </p:sp>
      <p:sp>
        <p:nvSpPr>
          <p:cNvPr id="206880" name="Oval 32"/>
          <p:cNvSpPr>
            <a:spLocks noChangeArrowheads="1"/>
          </p:cNvSpPr>
          <p:nvPr/>
        </p:nvSpPr>
        <p:spPr bwMode="auto">
          <a:xfrm>
            <a:off x="3200400" y="46482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3</a:t>
            </a:r>
          </a:p>
        </p:txBody>
      </p:sp>
      <p:sp>
        <p:nvSpPr>
          <p:cNvPr id="206881" name="Oval 33"/>
          <p:cNvSpPr>
            <a:spLocks noChangeArrowheads="1"/>
          </p:cNvSpPr>
          <p:nvPr/>
        </p:nvSpPr>
        <p:spPr bwMode="auto">
          <a:xfrm>
            <a:off x="18288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5</a:t>
            </a:r>
          </a:p>
        </p:txBody>
      </p:sp>
      <p:sp>
        <p:nvSpPr>
          <p:cNvPr id="206882" name="Oval 34"/>
          <p:cNvSpPr>
            <a:spLocks noChangeArrowheads="1"/>
          </p:cNvSpPr>
          <p:nvPr/>
        </p:nvSpPr>
        <p:spPr bwMode="auto">
          <a:xfrm>
            <a:off x="32004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7</a:t>
            </a:r>
          </a:p>
        </p:txBody>
      </p:sp>
      <p:sp>
        <p:nvSpPr>
          <p:cNvPr id="206883" name="Oval 35"/>
          <p:cNvSpPr>
            <a:spLocks noChangeArrowheads="1"/>
          </p:cNvSpPr>
          <p:nvPr/>
        </p:nvSpPr>
        <p:spPr bwMode="auto">
          <a:xfrm>
            <a:off x="4495800" y="46482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6</a:t>
            </a:r>
          </a:p>
        </p:txBody>
      </p:sp>
      <p:sp>
        <p:nvSpPr>
          <p:cNvPr id="206884" name="Oval 36"/>
          <p:cNvSpPr>
            <a:spLocks noChangeArrowheads="1"/>
          </p:cNvSpPr>
          <p:nvPr/>
        </p:nvSpPr>
        <p:spPr bwMode="auto">
          <a:xfrm>
            <a:off x="4572000" y="47244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6885" name="Oval 37"/>
          <p:cNvSpPr>
            <a:spLocks noChangeArrowheads="1"/>
          </p:cNvSpPr>
          <p:nvPr/>
        </p:nvSpPr>
        <p:spPr bwMode="auto">
          <a:xfrm>
            <a:off x="4495800" y="54864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dirty="0"/>
              <a:t>9</a:t>
            </a:r>
          </a:p>
        </p:txBody>
      </p:sp>
      <p:sp>
        <p:nvSpPr>
          <p:cNvPr id="206886" name="Oval 38"/>
          <p:cNvSpPr>
            <a:spLocks noChangeArrowheads="1"/>
          </p:cNvSpPr>
          <p:nvPr/>
        </p:nvSpPr>
        <p:spPr bwMode="auto">
          <a:xfrm>
            <a:off x="4572000" y="55626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6887" name="Line 39"/>
          <p:cNvSpPr>
            <a:spLocks noChangeShapeType="1"/>
          </p:cNvSpPr>
          <p:nvPr/>
        </p:nvSpPr>
        <p:spPr bwMode="auto">
          <a:xfrm>
            <a:off x="990600" y="48768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6888" name="Line 40"/>
          <p:cNvSpPr>
            <a:spLocks noChangeShapeType="1"/>
          </p:cNvSpPr>
          <p:nvPr/>
        </p:nvSpPr>
        <p:spPr bwMode="auto">
          <a:xfrm>
            <a:off x="2286000" y="4876800"/>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6889" name="Line 41"/>
          <p:cNvSpPr>
            <a:spLocks noChangeShapeType="1"/>
          </p:cNvSpPr>
          <p:nvPr/>
        </p:nvSpPr>
        <p:spPr bwMode="auto">
          <a:xfrm>
            <a:off x="3657600" y="48768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6890" name="Line 42"/>
          <p:cNvSpPr>
            <a:spLocks noChangeShapeType="1"/>
          </p:cNvSpPr>
          <p:nvPr/>
        </p:nvSpPr>
        <p:spPr bwMode="auto">
          <a:xfrm>
            <a:off x="2286000" y="5715000"/>
            <a:ext cx="914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6891" name="Line 43"/>
          <p:cNvSpPr>
            <a:spLocks noChangeShapeType="1"/>
          </p:cNvSpPr>
          <p:nvPr/>
        </p:nvSpPr>
        <p:spPr bwMode="auto">
          <a:xfrm>
            <a:off x="3657600" y="5715000"/>
            <a:ext cx="8382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6892" name="Line 44"/>
          <p:cNvSpPr>
            <a:spLocks noChangeShapeType="1"/>
          </p:cNvSpPr>
          <p:nvPr/>
        </p:nvSpPr>
        <p:spPr bwMode="auto">
          <a:xfrm flipV="1">
            <a:off x="914400" y="4191000"/>
            <a:ext cx="9144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6893" name="Line 45"/>
          <p:cNvSpPr>
            <a:spLocks noChangeShapeType="1"/>
          </p:cNvSpPr>
          <p:nvPr/>
        </p:nvSpPr>
        <p:spPr bwMode="auto">
          <a:xfrm flipV="1">
            <a:off x="2209800" y="4191000"/>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6894" name="Line 46"/>
          <p:cNvSpPr>
            <a:spLocks noChangeShapeType="1"/>
          </p:cNvSpPr>
          <p:nvPr/>
        </p:nvSpPr>
        <p:spPr bwMode="auto">
          <a:xfrm flipH="1">
            <a:off x="2209800" y="5029200"/>
            <a:ext cx="106680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6895" name="Line 47"/>
          <p:cNvSpPr>
            <a:spLocks noChangeShapeType="1"/>
          </p:cNvSpPr>
          <p:nvPr/>
        </p:nvSpPr>
        <p:spPr bwMode="auto">
          <a:xfrm>
            <a:off x="2057400" y="5943600"/>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06896" name="Rectangle 48"/>
          <p:cNvSpPr>
            <a:spLocks noChangeArrowheads="1"/>
          </p:cNvSpPr>
          <p:nvPr/>
        </p:nvSpPr>
        <p:spPr bwMode="auto">
          <a:xfrm>
            <a:off x="1143000" y="4038600"/>
            <a:ext cx="360363"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S</a:t>
            </a:r>
          </a:p>
        </p:txBody>
      </p:sp>
      <p:sp>
        <p:nvSpPr>
          <p:cNvPr id="206897" name="Rectangle 49"/>
          <p:cNvSpPr>
            <a:spLocks noChangeArrowheads="1"/>
          </p:cNvSpPr>
          <p:nvPr/>
        </p:nvSpPr>
        <p:spPr bwMode="auto">
          <a:xfrm>
            <a:off x="1219200" y="4556125"/>
            <a:ext cx="32543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206898" name="Rectangle 50"/>
          <p:cNvSpPr>
            <a:spLocks noChangeArrowheads="1"/>
          </p:cNvSpPr>
          <p:nvPr/>
        </p:nvSpPr>
        <p:spPr bwMode="auto">
          <a:xfrm>
            <a:off x="2535238" y="4114800"/>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6899" name="Rectangle 51"/>
          <p:cNvSpPr>
            <a:spLocks noChangeArrowheads="1"/>
          </p:cNvSpPr>
          <p:nvPr/>
        </p:nvSpPr>
        <p:spPr bwMode="auto">
          <a:xfrm>
            <a:off x="2535238" y="4556125"/>
            <a:ext cx="36988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a:t>
            </a:r>
          </a:p>
        </p:txBody>
      </p:sp>
      <p:sp>
        <p:nvSpPr>
          <p:cNvPr id="206900" name="Rectangle 52"/>
          <p:cNvSpPr>
            <a:spLocks noChangeArrowheads="1"/>
          </p:cNvSpPr>
          <p:nvPr/>
        </p:nvSpPr>
        <p:spPr bwMode="auto">
          <a:xfrm>
            <a:off x="3906838" y="4556125"/>
            <a:ext cx="334962"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6901" name="Rectangle 53"/>
          <p:cNvSpPr>
            <a:spLocks noChangeArrowheads="1"/>
          </p:cNvSpPr>
          <p:nvPr/>
        </p:nvSpPr>
        <p:spPr bwMode="auto">
          <a:xfrm>
            <a:off x="2459038" y="5013325"/>
            <a:ext cx="31432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c</a:t>
            </a:r>
          </a:p>
        </p:txBody>
      </p:sp>
      <p:sp>
        <p:nvSpPr>
          <p:cNvPr id="206902" name="Rectangle 54"/>
          <p:cNvSpPr>
            <a:spLocks noChangeArrowheads="1"/>
          </p:cNvSpPr>
          <p:nvPr/>
        </p:nvSpPr>
        <p:spPr bwMode="auto">
          <a:xfrm>
            <a:off x="2590800" y="5394325"/>
            <a:ext cx="3444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B</a:t>
            </a:r>
          </a:p>
        </p:txBody>
      </p:sp>
      <p:sp>
        <p:nvSpPr>
          <p:cNvPr id="206903" name="Rectangle 55"/>
          <p:cNvSpPr>
            <a:spLocks noChangeArrowheads="1"/>
          </p:cNvSpPr>
          <p:nvPr/>
        </p:nvSpPr>
        <p:spPr bwMode="auto">
          <a:xfrm>
            <a:off x="3906838" y="5394325"/>
            <a:ext cx="325437"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e</a:t>
            </a:r>
          </a:p>
        </p:txBody>
      </p:sp>
      <p:sp>
        <p:nvSpPr>
          <p:cNvPr id="206904" name="Rectangle 56"/>
          <p:cNvSpPr>
            <a:spLocks noChangeArrowheads="1"/>
          </p:cNvSpPr>
          <p:nvPr/>
        </p:nvSpPr>
        <p:spPr bwMode="auto">
          <a:xfrm>
            <a:off x="2078038" y="5927725"/>
            <a:ext cx="333375"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d</a:t>
            </a:r>
          </a:p>
        </p:txBody>
      </p:sp>
      <p:sp>
        <p:nvSpPr>
          <p:cNvPr id="206906" name="Rectangle 58"/>
          <p:cNvSpPr>
            <a:spLocks noChangeArrowheads="1"/>
          </p:cNvSpPr>
          <p:nvPr/>
        </p:nvSpPr>
        <p:spPr bwMode="auto">
          <a:xfrm>
            <a:off x="0" y="4549775"/>
            <a:ext cx="585788" cy="579438"/>
          </a:xfrm>
          <a:prstGeom prst="rect">
            <a:avLst/>
          </a:prstGeom>
          <a:noFill/>
          <a:ln w="9525">
            <a:noFill/>
            <a:miter lim="800000"/>
            <a:headEnd/>
            <a:tailEnd/>
          </a:ln>
          <a:effectLst/>
        </p:spPr>
        <p:txBody>
          <a:bodyPr wrap="none">
            <a:spAutoFit/>
          </a:bodyPr>
          <a:lstStyle/>
          <a:p>
            <a:pPr algn="l">
              <a:spcBef>
                <a:spcPct val="0"/>
              </a:spcBef>
            </a:pPr>
            <a:r>
              <a:rPr lang="en-US" altLang="zh-CN" sz="3200" b="1">
                <a:solidFill>
                  <a:schemeClr val="accent2"/>
                </a:solidFill>
                <a:latin typeface="Comic Sans MS" pitchFamily="66" charset="0"/>
                <a:sym typeface="Symbol" pitchFamily="18" charset="2"/>
              </a:rPr>
              <a:t></a:t>
            </a:r>
            <a:endParaRPr lang="en-US" altLang="zh-CN" sz="3200" b="1">
              <a:solidFill>
                <a:schemeClr val="accent2"/>
              </a:solidFill>
              <a:latin typeface="Comic Sans MS" pitchFamily="66" charset="0"/>
            </a:endParaRPr>
          </a:p>
        </p:txBody>
      </p:sp>
      <p:sp>
        <p:nvSpPr>
          <p:cNvPr id="206907" name="Rectangle 59"/>
          <p:cNvSpPr>
            <a:spLocks noChangeArrowheads="1"/>
          </p:cNvSpPr>
          <p:nvPr/>
        </p:nvSpPr>
        <p:spPr bwMode="auto">
          <a:xfrm>
            <a:off x="2286000" y="3717925"/>
            <a:ext cx="319088" cy="396875"/>
          </a:xfrm>
          <a:prstGeom prst="rect">
            <a:avLst/>
          </a:prstGeom>
          <a:noFill/>
          <a:ln w="9525">
            <a:noFill/>
            <a:miter lim="800000"/>
            <a:headEnd/>
            <a:tailEnd/>
          </a:ln>
          <a:effectLst/>
        </p:spPr>
        <p:txBody>
          <a:bodyPr wrap="none">
            <a:spAutoFit/>
          </a:bodyPr>
          <a:lstStyle/>
          <a:p>
            <a:pPr algn="l">
              <a:spcBef>
                <a:spcPct val="0"/>
              </a:spcBef>
            </a:pPr>
            <a:r>
              <a:rPr lang="en-US" altLang="zh-CN" sz="2000" b="1">
                <a:solidFill>
                  <a:schemeClr val="accent2"/>
                </a:solidFill>
                <a:latin typeface="Comic Sans MS" pitchFamily="66" charset="0"/>
              </a:rPr>
              <a:t>*</a:t>
            </a:r>
          </a:p>
        </p:txBody>
      </p:sp>
      <p:sp>
        <p:nvSpPr>
          <p:cNvPr id="206908" name="Oval 60"/>
          <p:cNvSpPr>
            <a:spLocks noChangeArrowheads="1"/>
          </p:cNvSpPr>
          <p:nvPr/>
        </p:nvSpPr>
        <p:spPr bwMode="auto">
          <a:xfrm>
            <a:off x="1905000" y="6400800"/>
            <a:ext cx="304800" cy="304800"/>
          </a:xfrm>
          <a:prstGeom prst="ellipse">
            <a:avLst/>
          </a:prstGeom>
          <a:noFill/>
          <a:ln w="9525">
            <a:solidFill>
              <a:schemeClr val="tx1"/>
            </a:solidFill>
            <a:round/>
            <a:headEnd/>
            <a:tailEnd/>
          </a:ln>
          <a:effectLst/>
        </p:spPr>
        <p:txBody>
          <a:bodyPr wrap="none" anchor="ctr"/>
          <a:lstStyle/>
          <a:p>
            <a:endParaRPr lang="zh-CN" altLang="en-US"/>
          </a:p>
        </p:txBody>
      </p:sp>
      <p:sp>
        <p:nvSpPr>
          <p:cNvPr id="206909" name="Oval 61"/>
          <p:cNvSpPr>
            <a:spLocks noChangeArrowheads="1"/>
          </p:cNvSpPr>
          <p:nvPr/>
        </p:nvSpPr>
        <p:spPr bwMode="auto">
          <a:xfrm>
            <a:off x="1828800" y="6324600"/>
            <a:ext cx="457200" cy="457200"/>
          </a:xfrm>
          <a:prstGeom prst="ellipse">
            <a:avLst/>
          </a:prstGeom>
          <a:noFill/>
          <a:ln w="9525">
            <a:solidFill>
              <a:schemeClr val="tx1"/>
            </a:solidFill>
            <a:round/>
            <a:headEnd/>
            <a:tailEnd/>
          </a:ln>
          <a:effectLst/>
        </p:spPr>
        <p:txBody>
          <a:bodyPr wrap="none" anchor="ctr"/>
          <a:lstStyle/>
          <a:p>
            <a:pPr>
              <a:spcBef>
                <a:spcPct val="0"/>
              </a:spcBef>
            </a:pPr>
            <a:r>
              <a:rPr lang="en-US" altLang="zh-CN"/>
              <a:t>8</a:t>
            </a:r>
          </a:p>
        </p:txBody>
      </p:sp>
      <p:graphicFrame>
        <p:nvGraphicFramePr>
          <p:cNvPr id="63" name="Object 28"/>
          <p:cNvGraphicFramePr>
            <a:graphicFrameLocks noChangeAspect="1"/>
          </p:cNvGraphicFramePr>
          <p:nvPr>
            <p:extLst/>
          </p:nvPr>
        </p:nvGraphicFramePr>
        <p:xfrm>
          <a:off x="6108700" y="3346450"/>
          <a:ext cx="2860675" cy="2276475"/>
        </p:xfrm>
        <a:graphic>
          <a:graphicData uri="http://schemas.openxmlformats.org/presentationml/2006/ole">
            <mc:AlternateContent xmlns:mc="http://schemas.openxmlformats.org/markup-compatibility/2006">
              <mc:Choice xmlns:v="urn:schemas-microsoft-com:vml" Requires="v">
                <p:oleObj spid="_x0000_s329730" name="Document" r:id="rId3" imgW="5616290" imgH="4490354" progId="Word.Document.8">
                  <p:embed/>
                </p:oleObj>
              </mc:Choice>
              <mc:Fallback>
                <p:oleObj name="Document" r:id="rId3" imgW="5616290" imgH="4490354" progId="Word.Document.8">
                  <p:embed/>
                  <p:pic>
                    <p:nvPicPr>
                      <p:cNvPr id="63" name="Object 28"/>
                      <p:cNvPicPr>
                        <a:picLocks noChangeAspect="1" noChangeArrowheads="1"/>
                      </p:cNvPicPr>
                      <p:nvPr/>
                    </p:nvPicPr>
                    <p:blipFill>
                      <a:blip r:embed="rId4"/>
                      <a:srcRect/>
                      <a:stretch>
                        <a:fillRect/>
                      </a:stretch>
                    </p:blipFill>
                    <p:spPr bwMode="auto">
                      <a:xfrm>
                        <a:off x="6108700" y="3346450"/>
                        <a:ext cx="2860675" cy="2276475"/>
                      </a:xfrm>
                      <a:prstGeom prst="rect">
                        <a:avLst/>
                      </a:prstGeom>
                      <a:solidFill>
                        <a:schemeClr val="accent4">
                          <a:lumMod val="60000"/>
                          <a:lumOff val="40000"/>
                        </a:schemeClr>
                      </a:solidFill>
                      <a:ln w="9525">
                        <a:solidFill>
                          <a:schemeClr va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4" name="Text Box 29"/>
          <p:cNvSpPr txBox="1">
            <a:spLocks noChangeArrowheads="1"/>
          </p:cNvSpPr>
          <p:nvPr/>
        </p:nvSpPr>
        <p:spPr bwMode="auto">
          <a:xfrm>
            <a:off x="4191000" y="3204370"/>
            <a:ext cx="1981200" cy="1465262"/>
          </a:xfrm>
          <a:prstGeom prst="rect">
            <a:avLst/>
          </a:prstGeom>
          <a:noFill/>
          <a:ln w="9525">
            <a:noFill/>
            <a:miter lim="800000"/>
            <a:headEnd/>
            <a:tailEnd/>
          </a:ln>
          <a:effectLst/>
        </p:spPr>
        <p:txBody>
          <a:bodyPr wrap="square">
            <a:spAutoFit/>
          </a:bodyPr>
          <a:lstStyle/>
          <a:p>
            <a:pPr algn="l"/>
            <a:r>
              <a:rPr lang="zh-CN" altLang="en-US" sz="1800" b="1" dirty="0">
                <a:latin typeface="Comic Sans MS" pitchFamily="66" charset="0"/>
              </a:rPr>
              <a:t>文法</a:t>
            </a:r>
            <a:r>
              <a:rPr lang="en-US" altLang="zh-CN" sz="1800" b="1" dirty="0">
                <a:latin typeface="Comic Sans MS" pitchFamily="66" charset="0"/>
              </a:rPr>
              <a:t>G[S]</a:t>
            </a:r>
            <a:r>
              <a:rPr lang="zh-CN" altLang="en-US" sz="1800" b="1" dirty="0">
                <a:latin typeface="Comic Sans MS" pitchFamily="66" charset="0"/>
              </a:rPr>
              <a:t>：</a:t>
            </a:r>
            <a:br>
              <a:rPr lang="zh-CN" altLang="en-US" sz="1800" b="1" dirty="0">
                <a:latin typeface="Comic Sans MS" pitchFamily="66" charset="0"/>
              </a:rPr>
            </a:br>
            <a:r>
              <a:rPr lang="en-US" altLang="zh-CN" sz="1800" b="1" dirty="0">
                <a:latin typeface="Comic Sans MS" pitchFamily="66" charset="0"/>
              </a:rPr>
              <a:t>(1) S → </a:t>
            </a:r>
            <a:r>
              <a:rPr lang="en-US" altLang="zh-CN" sz="1800" b="1" dirty="0" err="1">
                <a:latin typeface="Comic Sans MS" pitchFamily="66" charset="0"/>
              </a:rPr>
              <a:t>aAcBe</a:t>
            </a:r>
            <a:r>
              <a:rPr lang="en-US" altLang="zh-CN" sz="1800" b="1" dirty="0">
                <a:latin typeface="Comic Sans MS" pitchFamily="66" charset="0"/>
              </a:rPr>
              <a:t/>
            </a:r>
            <a:br>
              <a:rPr lang="en-US" altLang="zh-CN" sz="1800" b="1" dirty="0">
                <a:latin typeface="Comic Sans MS" pitchFamily="66" charset="0"/>
              </a:rPr>
            </a:br>
            <a:r>
              <a:rPr lang="en-US" altLang="zh-CN" sz="1800" b="1" dirty="0">
                <a:latin typeface="Comic Sans MS" pitchFamily="66" charset="0"/>
              </a:rPr>
              <a:t>(2) A → b</a:t>
            </a:r>
            <a:br>
              <a:rPr lang="en-US" altLang="zh-CN" sz="1800" b="1" dirty="0">
                <a:latin typeface="Comic Sans MS" pitchFamily="66" charset="0"/>
              </a:rPr>
            </a:br>
            <a:r>
              <a:rPr lang="en-US" altLang="zh-CN" sz="1800" b="1" dirty="0">
                <a:latin typeface="Comic Sans MS" pitchFamily="66" charset="0"/>
              </a:rPr>
              <a:t>(3) A → </a:t>
            </a:r>
            <a:r>
              <a:rPr lang="en-US" altLang="zh-CN" sz="1800" b="1" dirty="0" err="1">
                <a:latin typeface="Comic Sans MS" pitchFamily="66" charset="0"/>
              </a:rPr>
              <a:t>Ab</a:t>
            </a:r>
            <a:r>
              <a:rPr lang="en-US" altLang="zh-CN" sz="1800" b="1" dirty="0">
                <a:latin typeface="Comic Sans MS" pitchFamily="66" charset="0"/>
              </a:rPr>
              <a:t/>
            </a:r>
            <a:br>
              <a:rPr lang="en-US" altLang="zh-CN" sz="1800" b="1" dirty="0">
                <a:latin typeface="Comic Sans MS" pitchFamily="66" charset="0"/>
              </a:rPr>
            </a:br>
            <a:r>
              <a:rPr lang="en-US" altLang="zh-CN" sz="1800" b="1" dirty="0">
                <a:latin typeface="Comic Sans MS" pitchFamily="66" charset="0"/>
              </a:rPr>
              <a:t>(4) B → d</a:t>
            </a:r>
          </a:p>
        </p:txBody>
      </p:sp>
    </p:spTree>
    <p:extLst>
      <p:ext uri="{BB962C8B-B14F-4D97-AF65-F5344CB8AC3E}">
        <p14:creationId xmlns:p14="http://schemas.microsoft.com/office/powerpoint/2010/main" val="13394955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3"/>
          <p:cNvSpPr>
            <a:spLocks noGrp="1"/>
          </p:cNvSpPr>
          <p:nvPr>
            <p:ph type="sldNum" sz="quarter" idx="12"/>
          </p:nvPr>
        </p:nvSpPr>
        <p:spPr/>
        <p:txBody>
          <a:bodyPr/>
          <a:lstStyle/>
          <a:p>
            <a:fld id="{1C21A0D0-FEF7-4996-9EF9-F6FB34EF016E}" type="slidenum">
              <a:rPr lang="en-US" altLang="zh-CN"/>
              <a:pPr/>
              <a:t>67</a:t>
            </a:fld>
            <a:endParaRPr lang="en-US" altLang="zh-CN"/>
          </a:p>
        </p:txBody>
      </p:sp>
      <p:sp>
        <p:nvSpPr>
          <p:cNvPr id="195586" name="Line 2"/>
          <p:cNvSpPr>
            <a:spLocks noChangeShapeType="1"/>
          </p:cNvSpPr>
          <p:nvPr/>
        </p:nvSpPr>
        <p:spPr bwMode="auto">
          <a:xfrm>
            <a:off x="377825" y="228600"/>
            <a:ext cx="8537575" cy="0"/>
          </a:xfrm>
          <a:prstGeom prst="line">
            <a:avLst/>
          </a:prstGeom>
          <a:noFill/>
          <a:ln w="9525">
            <a:solidFill>
              <a:schemeClr val="tx1"/>
            </a:solidFill>
            <a:round/>
            <a:headEnd/>
            <a:tailEnd/>
          </a:ln>
          <a:effectLst/>
        </p:spPr>
        <p:txBody>
          <a:bodyPr wrap="none" anchor="ctr"/>
          <a:lstStyle/>
          <a:p>
            <a:endParaRPr lang="zh-CN" altLang="en-US"/>
          </a:p>
        </p:txBody>
      </p:sp>
      <p:sp>
        <p:nvSpPr>
          <p:cNvPr id="195587" name="Line 3"/>
          <p:cNvSpPr>
            <a:spLocks noChangeShapeType="1"/>
          </p:cNvSpPr>
          <p:nvPr/>
        </p:nvSpPr>
        <p:spPr bwMode="auto">
          <a:xfrm>
            <a:off x="381000" y="609600"/>
            <a:ext cx="8534400" cy="0"/>
          </a:xfrm>
          <a:prstGeom prst="line">
            <a:avLst/>
          </a:prstGeom>
          <a:noFill/>
          <a:ln w="9525">
            <a:solidFill>
              <a:schemeClr val="tx1"/>
            </a:solidFill>
            <a:round/>
            <a:headEnd/>
            <a:tailEnd/>
          </a:ln>
          <a:effectLst/>
        </p:spPr>
        <p:txBody>
          <a:bodyPr wrap="none" anchor="ctr"/>
          <a:lstStyle/>
          <a:p>
            <a:endParaRPr lang="zh-CN" altLang="en-US"/>
          </a:p>
        </p:txBody>
      </p:sp>
      <p:sp>
        <p:nvSpPr>
          <p:cNvPr id="195588" name="Line 4"/>
          <p:cNvSpPr>
            <a:spLocks noChangeShapeType="1"/>
          </p:cNvSpPr>
          <p:nvPr/>
        </p:nvSpPr>
        <p:spPr bwMode="auto">
          <a:xfrm>
            <a:off x="381000" y="3200400"/>
            <a:ext cx="8610600" cy="0"/>
          </a:xfrm>
          <a:prstGeom prst="line">
            <a:avLst/>
          </a:prstGeom>
          <a:noFill/>
          <a:ln w="9525">
            <a:solidFill>
              <a:schemeClr val="tx1"/>
            </a:solidFill>
            <a:round/>
            <a:headEnd/>
            <a:tailEnd/>
          </a:ln>
          <a:effectLst/>
        </p:spPr>
        <p:txBody>
          <a:bodyPr wrap="none" anchor="ctr"/>
          <a:lstStyle/>
          <a:p>
            <a:endParaRPr lang="zh-CN" altLang="en-US"/>
          </a:p>
        </p:txBody>
      </p:sp>
      <p:sp>
        <p:nvSpPr>
          <p:cNvPr id="195589" name="Text Box 5"/>
          <p:cNvSpPr txBox="1">
            <a:spLocks noChangeArrowheads="1"/>
          </p:cNvSpPr>
          <p:nvPr/>
        </p:nvSpPr>
        <p:spPr bwMode="auto">
          <a:xfrm>
            <a:off x="3048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步骤</a:t>
            </a:r>
          </a:p>
        </p:txBody>
      </p:sp>
      <p:sp>
        <p:nvSpPr>
          <p:cNvPr id="195590" name="Text Box 6"/>
          <p:cNvSpPr txBox="1">
            <a:spLocks noChangeArrowheads="1"/>
          </p:cNvSpPr>
          <p:nvPr/>
        </p:nvSpPr>
        <p:spPr bwMode="auto">
          <a:xfrm>
            <a:off x="9906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符号栈</a:t>
            </a:r>
          </a:p>
        </p:txBody>
      </p:sp>
      <p:sp>
        <p:nvSpPr>
          <p:cNvPr id="195591" name="Text Box 7"/>
          <p:cNvSpPr txBox="1">
            <a:spLocks noChangeArrowheads="1"/>
          </p:cNvSpPr>
          <p:nvPr/>
        </p:nvSpPr>
        <p:spPr bwMode="auto">
          <a:xfrm>
            <a:off x="1905000" y="228600"/>
            <a:ext cx="1524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输入符号串</a:t>
            </a:r>
          </a:p>
        </p:txBody>
      </p:sp>
      <p:sp>
        <p:nvSpPr>
          <p:cNvPr id="195592" name="Text Box 8"/>
          <p:cNvSpPr txBox="1">
            <a:spLocks noChangeArrowheads="1"/>
          </p:cNvSpPr>
          <p:nvPr/>
        </p:nvSpPr>
        <p:spPr bwMode="auto">
          <a:xfrm>
            <a:off x="3505200" y="228600"/>
            <a:ext cx="7620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动作</a:t>
            </a:r>
          </a:p>
        </p:txBody>
      </p:sp>
      <p:sp>
        <p:nvSpPr>
          <p:cNvPr id="195593" name="Line 9"/>
          <p:cNvSpPr>
            <a:spLocks noChangeShapeType="1"/>
          </p:cNvSpPr>
          <p:nvPr/>
        </p:nvSpPr>
        <p:spPr bwMode="auto">
          <a:xfrm>
            <a:off x="990600" y="228600"/>
            <a:ext cx="3175" cy="2971800"/>
          </a:xfrm>
          <a:prstGeom prst="line">
            <a:avLst/>
          </a:prstGeom>
          <a:noFill/>
          <a:ln w="9525">
            <a:solidFill>
              <a:schemeClr val="tx1"/>
            </a:solidFill>
            <a:round/>
            <a:headEnd/>
            <a:tailEnd/>
          </a:ln>
          <a:effectLst/>
        </p:spPr>
        <p:txBody>
          <a:bodyPr wrap="none" anchor="ctr"/>
          <a:lstStyle/>
          <a:p>
            <a:endParaRPr lang="zh-CN" altLang="en-US"/>
          </a:p>
        </p:txBody>
      </p:sp>
      <p:sp>
        <p:nvSpPr>
          <p:cNvPr id="195594" name="Text Box 10"/>
          <p:cNvSpPr txBox="1">
            <a:spLocks noChangeArrowheads="1"/>
          </p:cNvSpPr>
          <p:nvPr/>
        </p:nvSpPr>
        <p:spPr bwMode="auto">
          <a:xfrm>
            <a:off x="377825" y="609600"/>
            <a:ext cx="8537575"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1</a:t>
            </a:r>
            <a:r>
              <a:rPr lang="zh-CN" altLang="en-US" sz="1400" b="1" dirty="0">
                <a:latin typeface="Comic Sans MS" pitchFamily="66" charset="0"/>
              </a:rPr>
              <a:t>）   </a:t>
            </a:r>
            <a:r>
              <a:rPr lang="en-US" altLang="zh-CN" sz="1400" b="1" dirty="0" smtClean="0">
                <a:latin typeface="Comic Sans MS" pitchFamily="66" charset="0"/>
              </a:rPr>
              <a:t>$           </a:t>
            </a:r>
            <a:r>
              <a:rPr lang="en-US" altLang="zh-CN" sz="1400" b="1" dirty="0" err="1" smtClean="0">
                <a:latin typeface="Comic Sans MS" pitchFamily="66" charset="0"/>
              </a:rPr>
              <a:t>abbcde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                     S</a:t>
            </a:r>
            <a:r>
              <a:rPr lang="en-US" altLang="zh-CN" sz="1400" b="1" baseline="-25000" dirty="0">
                <a:latin typeface="Comic Sans MS" pitchFamily="66" charset="0"/>
              </a:rPr>
              <a:t>2</a:t>
            </a:r>
            <a:endParaRPr lang="en-US" altLang="zh-CN" sz="1400" b="1" dirty="0">
              <a:latin typeface="Comic Sans MS" pitchFamily="66" charset="0"/>
            </a:endParaRPr>
          </a:p>
        </p:txBody>
      </p:sp>
      <p:sp>
        <p:nvSpPr>
          <p:cNvPr id="195595" name="Text Box 11"/>
          <p:cNvSpPr txBox="1">
            <a:spLocks noChangeArrowheads="1"/>
          </p:cNvSpPr>
          <p:nvPr/>
        </p:nvSpPr>
        <p:spPr bwMode="auto">
          <a:xfrm>
            <a:off x="381000" y="8382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2</a:t>
            </a:r>
            <a:r>
              <a:rPr lang="zh-CN" altLang="en-US" sz="1400" b="1" dirty="0">
                <a:latin typeface="Comic Sans MS" pitchFamily="66" charset="0"/>
              </a:rPr>
              <a:t>）   </a:t>
            </a:r>
            <a:r>
              <a:rPr lang="en-US" altLang="zh-CN" sz="1400" b="1" dirty="0" smtClean="0">
                <a:latin typeface="Comic Sans MS" pitchFamily="66" charset="0"/>
              </a:rPr>
              <a:t>$a           </a:t>
            </a:r>
            <a:r>
              <a:rPr lang="en-US" altLang="zh-CN" sz="1400" b="1" dirty="0" err="1" smtClean="0">
                <a:latin typeface="Comic Sans MS" pitchFamily="66" charset="0"/>
              </a:rPr>
              <a:t>bbcde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                   S</a:t>
            </a:r>
            <a:r>
              <a:rPr lang="en-US" altLang="zh-CN" sz="1400" b="1" baseline="-25000" dirty="0">
                <a:latin typeface="Comic Sans MS" pitchFamily="66" charset="0"/>
              </a:rPr>
              <a:t>4</a:t>
            </a:r>
            <a:r>
              <a:rPr lang="en-US" altLang="zh-CN" sz="1400" b="1" dirty="0">
                <a:latin typeface="Comic Sans MS" pitchFamily="66" charset="0"/>
              </a:rPr>
              <a:t> </a:t>
            </a:r>
          </a:p>
        </p:txBody>
      </p:sp>
      <p:sp>
        <p:nvSpPr>
          <p:cNvPr id="195596" name="Text Box 12"/>
          <p:cNvSpPr txBox="1">
            <a:spLocks noChangeArrowheads="1"/>
          </p:cNvSpPr>
          <p:nvPr/>
        </p:nvSpPr>
        <p:spPr bwMode="auto">
          <a:xfrm>
            <a:off x="381000" y="12954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4</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a:t>
            </a:r>
            <a:r>
              <a:rPr lang="en-US" altLang="zh-CN" sz="1400" b="1" dirty="0" smtClean="0">
                <a:latin typeface="Comic Sans MS" pitchFamily="66" charset="0"/>
              </a:rPr>
              <a:t>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023                  S</a:t>
            </a:r>
            <a:r>
              <a:rPr lang="en-US" altLang="zh-CN" sz="1400" b="1" baseline="-25000" dirty="0">
                <a:latin typeface="Comic Sans MS" pitchFamily="66" charset="0"/>
              </a:rPr>
              <a:t>6</a:t>
            </a:r>
          </a:p>
        </p:txBody>
      </p:sp>
      <p:sp>
        <p:nvSpPr>
          <p:cNvPr id="195597" name="Text Box 13"/>
          <p:cNvSpPr txBox="1">
            <a:spLocks noChangeArrowheads="1"/>
          </p:cNvSpPr>
          <p:nvPr/>
        </p:nvSpPr>
        <p:spPr bwMode="auto">
          <a:xfrm>
            <a:off x="381000" y="17526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6</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a:t>
            </a:r>
            <a:r>
              <a:rPr lang="en-US" altLang="zh-CN" sz="1400" b="1" dirty="0" smtClean="0">
                <a:latin typeface="Comic Sans MS" pitchFamily="66" charset="0"/>
              </a:rPr>
              <a:t>           </a:t>
            </a:r>
            <a:r>
              <a:rPr lang="en-US" altLang="zh-CN" sz="1400" b="1" dirty="0" err="1" smtClean="0">
                <a:latin typeface="Comic Sans MS" pitchFamily="66" charset="0"/>
              </a:rPr>
              <a:t>cde</a:t>
            </a:r>
            <a:r>
              <a:rPr lang="en-US" altLang="zh-CN" sz="1400" b="1" dirty="0" smtClean="0">
                <a:latin typeface="Comic Sans MS" pitchFamily="66" charset="0"/>
              </a:rPr>
              <a:t>$            </a:t>
            </a:r>
            <a:r>
              <a:rPr lang="zh-CN" altLang="en-US" sz="1400" b="1" dirty="0">
                <a:latin typeface="Comic Sans MS" pitchFamily="66" charset="0"/>
              </a:rPr>
              <a:t>移进               </a:t>
            </a:r>
            <a:r>
              <a:rPr lang="en-US" altLang="zh-CN" sz="1400" b="1" dirty="0">
                <a:latin typeface="Comic Sans MS" pitchFamily="66" charset="0"/>
              </a:rPr>
              <a:t>023                  S</a:t>
            </a:r>
            <a:r>
              <a:rPr lang="en-US" altLang="zh-CN" sz="1400" b="1" baseline="-25000" dirty="0">
                <a:latin typeface="Comic Sans MS" pitchFamily="66" charset="0"/>
              </a:rPr>
              <a:t>5</a:t>
            </a:r>
          </a:p>
        </p:txBody>
      </p:sp>
      <p:sp>
        <p:nvSpPr>
          <p:cNvPr id="195598" name="Text Box 14"/>
          <p:cNvSpPr txBox="1">
            <a:spLocks noChangeArrowheads="1"/>
          </p:cNvSpPr>
          <p:nvPr/>
        </p:nvSpPr>
        <p:spPr bwMode="auto">
          <a:xfrm>
            <a:off x="381000" y="19812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7</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aAc</a:t>
            </a:r>
            <a:r>
              <a:rPr lang="en-US" altLang="zh-CN" sz="1400" b="1" dirty="0" smtClean="0">
                <a:latin typeface="Comic Sans MS" pitchFamily="66" charset="0"/>
              </a:rPr>
              <a:t>           de$            </a:t>
            </a:r>
            <a:r>
              <a:rPr lang="zh-CN" altLang="en-US" sz="1400" b="1" dirty="0">
                <a:latin typeface="Comic Sans MS" pitchFamily="66" charset="0"/>
              </a:rPr>
              <a:t>移进               </a:t>
            </a:r>
            <a:r>
              <a:rPr lang="en-US" altLang="zh-CN" sz="1400" b="1" dirty="0">
                <a:latin typeface="Comic Sans MS" pitchFamily="66" charset="0"/>
              </a:rPr>
              <a:t>0235                 S</a:t>
            </a:r>
            <a:r>
              <a:rPr lang="en-US" altLang="zh-CN" sz="1400" b="1" baseline="-25000" dirty="0">
                <a:latin typeface="Comic Sans MS" pitchFamily="66" charset="0"/>
              </a:rPr>
              <a:t>8</a:t>
            </a:r>
          </a:p>
        </p:txBody>
      </p:sp>
      <p:sp>
        <p:nvSpPr>
          <p:cNvPr id="195599" name="Text Box 15"/>
          <p:cNvSpPr txBox="1">
            <a:spLocks noChangeArrowheads="1"/>
          </p:cNvSpPr>
          <p:nvPr/>
        </p:nvSpPr>
        <p:spPr bwMode="auto">
          <a:xfrm>
            <a:off x="381000" y="2438400"/>
            <a:ext cx="86106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9</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aAcB</a:t>
            </a:r>
            <a:r>
              <a:rPr lang="en-US" altLang="zh-CN" sz="1400" b="1" dirty="0" smtClean="0">
                <a:latin typeface="Comic Sans MS" pitchFamily="66" charset="0"/>
              </a:rPr>
              <a:t>           e$            </a:t>
            </a:r>
            <a:r>
              <a:rPr lang="zh-CN" altLang="en-US" sz="1400" b="1" dirty="0">
                <a:latin typeface="Comic Sans MS" pitchFamily="66" charset="0"/>
              </a:rPr>
              <a:t>移进               </a:t>
            </a:r>
            <a:r>
              <a:rPr lang="en-US" altLang="zh-CN" sz="1400" b="1" dirty="0">
                <a:latin typeface="Comic Sans MS" pitchFamily="66" charset="0"/>
              </a:rPr>
              <a:t>02357               S</a:t>
            </a:r>
            <a:r>
              <a:rPr lang="en-US" altLang="zh-CN" sz="1400" b="1" baseline="-25000" dirty="0">
                <a:latin typeface="Comic Sans MS" pitchFamily="66" charset="0"/>
              </a:rPr>
              <a:t>9</a:t>
            </a:r>
          </a:p>
        </p:txBody>
      </p:sp>
      <p:sp>
        <p:nvSpPr>
          <p:cNvPr id="195600" name="Text Box 16"/>
          <p:cNvSpPr txBox="1">
            <a:spLocks noChangeArrowheads="1"/>
          </p:cNvSpPr>
          <p:nvPr/>
        </p:nvSpPr>
        <p:spPr bwMode="auto">
          <a:xfrm>
            <a:off x="381000" y="2895600"/>
            <a:ext cx="86106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11</a:t>
            </a:r>
            <a:r>
              <a:rPr lang="zh-CN" altLang="en-US" sz="1400" b="1" dirty="0">
                <a:latin typeface="Comic Sans MS" pitchFamily="66" charset="0"/>
              </a:rPr>
              <a:t>）   </a:t>
            </a:r>
            <a:r>
              <a:rPr lang="en-US" altLang="zh-CN" sz="1400" b="1" dirty="0" smtClean="0">
                <a:latin typeface="Comic Sans MS" pitchFamily="66" charset="0"/>
              </a:rPr>
              <a:t>$S               $            </a:t>
            </a:r>
            <a:r>
              <a:rPr lang="zh-CN" altLang="en-US" sz="1400" b="1" dirty="0">
                <a:latin typeface="Comic Sans MS" pitchFamily="66" charset="0"/>
              </a:rPr>
              <a:t>接受                </a:t>
            </a:r>
            <a:r>
              <a:rPr lang="en-US" altLang="zh-CN" sz="1400" b="1" dirty="0">
                <a:latin typeface="Comic Sans MS" pitchFamily="66" charset="0"/>
              </a:rPr>
              <a:t>01                   </a:t>
            </a:r>
            <a:r>
              <a:rPr lang="en-US" altLang="zh-CN" sz="1400" b="1" dirty="0" err="1">
                <a:latin typeface="Comic Sans MS" pitchFamily="66" charset="0"/>
              </a:rPr>
              <a:t>acc</a:t>
            </a:r>
            <a:endParaRPr lang="en-US" altLang="zh-CN" sz="1400" b="1" dirty="0">
              <a:latin typeface="Comic Sans MS" pitchFamily="66" charset="0"/>
            </a:endParaRPr>
          </a:p>
        </p:txBody>
      </p:sp>
      <p:sp>
        <p:nvSpPr>
          <p:cNvPr id="195602" name="Text Box 18"/>
          <p:cNvSpPr txBox="1">
            <a:spLocks noChangeArrowheads="1"/>
          </p:cNvSpPr>
          <p:nvPr/>
        </p:nvSpPr>
        <p:spPr bwMode="auto">
          <a:xfrm>
            <a:off x="381000" y="1066800"/>
            <a:ext cx="85344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3</a:t>
            </a:r>
            <a:r>
              <a:rPr lang="zh-CN" altLang="en-US" sz="1400" b="1" dirty="0">
                <a:latin typeface="Comic Sans MS" pitchFamily="66" charset="0"/>
              </a:rPr>
              <a:t>）   </a:t>
            </a:r>
            <a:r>
              <a:rPr lang="en-US" altLang="zh-CN" sz="1400" b="1" dirty="0" smtClean="0">
                <a:latin typeface="Comic Sans MS" pitchFamily="66" charset="0"/>
              </a:rPr>
              <a:t>$ab           </a:t>
            </a:r>
            <a:r>
              <a:rPr lang="en-US" altLang="zh-CN" sz="1400" b="1" dirty="0" err="1" smtClean="0">
                <a:latin typeface="Comic Sans MS" pitchFamily="66" charset="0"/>
              </a:rPr>
              <a:t>bcde</a:t>
            </a:r>
            <a:r>
              <a:rPr lang="en-US" altLang="zh-CN" sz="1400" b="1" dirty="0" smtClean="0">
                <a:latin typeface="Comic Sans MS" pitchFamily="66" charset="0"/>
              </a:rPr>
              <a:t>$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latin typeface="Comic Sans MS" pitchFamily="66" charset="0"/>
              </a:rPr>
              <a:t>A→b</a:t>
            </a:r>
            <a:r>
              <a:rPr lang="en-US" altLang="zh-CN" sz="1400" b="1" dirty="0">
                <a:latin typeface="Comic Sans MS" pitchFamily="66" charset="0"/>
              </a:rPr>
              <a:t>)        </a:t>
            </a:r>
            <a:r>
              <a:rPr lang="en-US" altLang="zh-CN" sz="1400" b="1" dirty="0" smtClean="0">
                <a:latin typeface="Comic Sans MS" pitchFamily="66" charset="0"/>
              </a:rPr>
              <a:t>024                  </a:t>
            </a:r>
            <a:r>
              <a:rPr lang="en-US" altLang="zh-CN" sz="1400" b="1" dirty="0">
                <a:latin typeface="Comic Sans MS" pitchFamily="66" charset="0"/>
              </a:rPr>
              <a:t>r</a:t>
            </a:r>
            <a:r>
              <a:rPr lang="en-US" altLang="zh-CN" sz="1400" b="1" baseline="-25000" dirty="0">
                <a:latin typeface="Comic Sans MS" pitchFamily="66" charset="0"/>
              </a:rPr>
              <a:t>2</a:t>
            </a:r>
            <a:r>
              <a:rPr lang="en-US" altLang="zh-CN" sz="1400" b="1" dirty="0">
                <a:latin typeface="Comic Sans MS" pitchFamily="66" charset="0"/>
              </a:rPr>
              <a:t>         </a:t>
            </a:r>
            <a:r>
              <a:rPr lang="en-US" altLang="zh-CN" sz="1400" b="1" dirty="0" smtClean="0">
                <a:latin typeface="Comic Sans MS" pitchFamily="66" charset="0"/>
              </a:rPr>
              <a:t> </a:t>
            </a:r>
            <a:r>
              <a:rPr lang="en-US" altLang="zh-CN" sz="1400" b="1" dirty="0">
                <a:latin typeface="Comic Sans MS" pitchFamily="66" charset="0"/>
              </a:rPr>
              <a:t>3</a:t>
            </a:r>
            <a:endParaRPr lang="en-US" altLang="zh-CN" sz="1400" b="1" baseline="-25000" dirty="0">
              <a:latin typeface="Comic Sans MS" pitchFamily="66" charset="0"/>
            </a:endParaRPr>
          </a:p>
        </p:txBody>
      </p:sp>
      <p:sp>
        <p:nvSpPr>
          <p:cNvPr id="195603" name="Text Box 19"/>
          <p:cNvSpPr txBox="1">
            <a:spLocks noChangeArrowheads="1"/>
          </p:cNvSpPr>
          <p:nvPr/>
        </p:nvSpPr>
        <p:spPr bwMode="auto">
          <a:xfrm>
            <a:off x="381000" y="1524000"/>
            <a:ext cx="84582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5</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aAb</a:t>
            </a:r>
            <a:r>
              <a:rPr lang="en-US" altLang="zh-CN" sz="1400" b="1" dirty="0" smtClean="0">
                <a:latin typeface="Comic Sans MS" pitchFamily="66" charset="0"/>
              </a:rPr>
              <a:t>          </a:t>
            </a:r>
            <a:r>
              <a:rPr lang="en-US" altLang="zh-CN" sz="1400" b="1" dirty="0" err="1" smtClean="0">
                <a:latin typeface="Comic Sans MS" pitchFamily="66" charset="0"/>
              </a:rPr>
              <a:t>cde</a:t>
            </a:r>
            <a:r>
              <a:rPr lang="en-US" altLang="zh-CN" sz="1400" b="1" dirty="0" smtClean="0">
                <a:latin typeface="Comic Sans MS" pitchFamily="66" charset="0"/>
              </a:rPr>
              <a:t>$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latin typeface="Comic Sans MS" pitchFamily="66" charset="0"/>
              </a:rPr>
              <a:t>A→Ab</a:t>
            </a:r>
            <a:r>
              <a:rPr lang="en-US" altLang="zh-CN" sz="1400" b="1" dirty="0">
                <a:latin typeface="Comic Sans MS" pitchFamily="66" charset="0"/>
              </a:rPr>
              <a:t>)      </a:t>
            </a:r>
            <a:r>
              <a:rPr lang="en-US" altLang="zh-CN" sz="1400" b="1" dirty="0" smtClean="0">
                <a:latin typeface="Comic Sans MS" pitchFamily="66" charset="0"/>
              </a:rPr>
              <a:t>0236                 </a:t>
            </a:r>
            <a:r>
              <a:rPr lang="en-US" altLang="zh-CN" sz="1400" b="1" dirty="0">
                <a:latin typeface="Comic Sans MS" pitchFamily="66" charset="0"/>
              </a:rPr>
              <a:t>r</a:t>
            </a:r>
            <a:r>
              <a:rPr lang="en-US" altLang="zh-CN" sz="1400" b="1" baseline="-25000" dirty="0">
                <a:latin typeface="Comic Sans MS" pitchFamily="66" charset="0"/>
              </a:rPr>
              <a:t>3</a:t>
            </a:r>
            <a:r>
              <a:rPr lang="en-US" altLang="zh-CN" sz="1400" b="1" dirty="0">
                <a:latin typeface="Comic Sans MS" pitchFamily="66" charset="0"/>
              </a:rPr>
              <a:t>         </a:t>
            </a:r>
            <a:r>
              <a:rPr lang="en-US" altLang="zh-CN" sz="1400" b="1" dirty="0" smtClean="0">
                <a:latin typeface="Comic Sans MS" pitchFamily="66" charset="0"/>
              </a:rPr>
              <a:t> </a:t>
            </a:r>
            <a:r>
              <a:rPr lang="en-US" altLang="zh-CN" sz="1400" b="1" dirty="0">
                <a:latin typeface="Comic Sans MS" pitchFamily="66" charset="0"/>
              </a:rPr>
              <a:t>3</a:t>
            </a:r>
            <a:endParaRPr lang="en-US" altLang="zh-CN" sz="1400" b="1" baseline="-25000" dirty="0">
              <a:latin typeface="Comic Sans MS" pitchFamily="66" charset="0"/>
            </a:endParaRPr>
          </a:p>
        </p:txBody>
      </p:sp>
      <p:sp>
        <p:nvSpPr>
          <p:cNvPr id="195604" name="Text Box 20"/>
          <p:cNvSpPr txBox="1">
            <a:spLocks noChangeArrowheads="1"/>
          </p:cNvSpPr>
          <p:nvPr/>
        </p:nvSpPr>
        <p:spPr bwMode="auto">
          <a:xfrm>
            <a:off x="381000" y="2209800"/>
            <a:ext cx="86106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 8</a:t>
            </a:r>
            <a:r>
              <a:rPr lang="zh-CN" altLang="en-US" sz="1400" b="1" dirty="0">
                <a:latin typeface="Comic Sans MS" pitchFamily="66" charset="0"/>
              </a:rPr>
              <a:t>）   </a:t>
            </a:r>
            <a:r>
              <a:rPr lang="en-US" altLang="zh-CN" sz="1400" b="1" dirty="0" smtClean="0">
                <a:latin typeface="Comic Sans MS" pitchFamily="66" charset="0"/>
              </a:rPr>
              <a:t>$ </a:t>
            </a:r>
            <a:r>
              <a:rPr lang="en-US" altLang="zh-CN" sz="1400" b="1" dirty="0" err="1">
                <a:latin typeface="Comic Sans MS" pitchFamily="66" charset="0"/>
              </a:rPr>
              <a:t>aAcd</a:t>
            </a:r>
            <a:r>
              <a:rPr lang="en-US" altLang="zh-CN" sz="1400" b="1" dirty="0">
                <a:latin typeface="Comic Sans MS" pitchFamily="66" charset="0"/>
              </a:rPr>
              <a:t>          </a:t>
            </a:r>
            <a:r>
              <a:rPr lang="en-US" altLang="zh-CN" sz="1400" b="1" dirty="0" smtClean="0">
                <a:latin typeface="Comic Sans MS" pitchFamily="66" charset="0"/>
              </a:rPr>
              <a:t>e$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latin typeface="Comic Sans MS" pitchFamily="66" charset="0"/>
              </a:rPr>
              <a:t>B→d</a:t>
            </a:r>
            <a:r>
              <a:rPr lang="en-US" altLang="zh-CN" sz="1400" b="1" dirty="0">
                <a:latin typeface="Comic Sans MS" pitchFamily="66" charset="0"/>
              </a:rPr>
              <a:t>)        </a:t>
            </a:r>
            <a:r>
              <a:rPr lang="en-US" altLang="zh-CN" sz="1400" b="1" dirty="0" smtClean="0">
                <a:latin typeface="Comic Sans MS" pitchFamily="66" charset="0"/>
              </a:rPr>
              <a:t>02358                </a:t>
            </a:r>
            <a:r>
              <a:rPr lang="en-US" altLang="zh-CN" sz="1400" b="1" dirty="0">
                <a:latin typeface="Comic Sans MS" pitchFamily="66" charset="0"/>
              </a:rPr>
              <a:t>r</a:t>
            </a:r>
            <a:r>
              <a:rPr lang="en-US" altLang="zh-CN" sz="1400" b="1" baseline="-25000" dirty="0">
                <a:latin typeface="Comic Sans MS" pitchFamily="66" charset="0"/>
              </a:rPr>
              <a:t>4</a:t>
            </a:r>
            <a:r>
              <a:rPr lang="en-US" altLang="zh-CN" sz="1400" b="1" dirty="0">
                <a:latin typeface="Comic Sans MS" pitchFamily="66" charset="0"/>
              </a:rPr>
              <a:t>         </a:t>
            </a:r>
            <a:r>
              <a:rPr lang="en-US" altLang="zh-CN" sz="1400" b="1" dirty="0" smtClean="0">
                <a:latin typeface="Comic Sans MS" pitchFamily="66" charset="0"/>
              </a:rPr>
              <a:t> </a:t>
            </a:r>
            <a:r>
              <a:rPr lang="en-US" altLang="zh-CN" sz="1400" b="1" dirty="0">
                <a:latin typeface="Comic Sans MS" pitchFamily="66" charset="0"/>
              </a:rPr>
              <a:t>7</a:t>
            </a:r>
            <a:endParaRPr lang="en-US" altLang="zh-CN" sz="1400" b="1" baseline="-25000" dirty="0">
              <a:latin typeface="Comic Sans MS" pitchFamily="66" charset="0"/>
            </a:endParaRPr>
          </a:p>
        </p:txBody>
      </p:sp>
      <p:sp>
        <p:nvSpPr>
          <p:cNvPr id="195605" name="Text Box 21"/>
          <p:cNvSpPr txBox="1">
            <a:spLocks noChangeArrowheads="1"/>
          </p:cNvSpPr>
          <p:nvPr/>
        </p:nvSpPr>
        <p:spPr bwMode="auto">
          <a:xfrm>
            <a:off x="381000" y="2667000"/>
            <a:ext cx="8610600" cy="304800"/>
          </a:xfrm>
          <a:prstGeom prst="rect">
            <a:avLst/>
          </a:prstGeom>
          <a:noFill/>
          <a:ln w="9525">
            <a:noFill/>
            <a:miter lim="800000"/>
            <a:headEnd/>
            <a:tailEnd/>
          </a:ln>
          <a:effectLst/>
        </p:spPr>
        <p:txBody>
          <a:bodyPr>
            <a:spAutoFit/>
          </a:bodyPr>
          <a:lstStyle/>
          <a:p>
            <a:pPr algn="l"/>
            <a:r>
              <a:rPr lang="en-US" altLang="zh-CN" sz="1400" b="1" dirty="0">
                <a:latin typeface="Comic Sans MS" pitchFamily="66" charset="0"/>
              </a:rPr>
              <a:t>10</a:t>
            </a:r>
            <a:r>
              <a:rPr lang="zh-CN" altLang="en-US" sz="1400" b="1" dirty="0">
                <a:latin typeface="Comic Sans MS" pitchFamily="66" charset="0"/>
              </a:rPr>
              <a:t>）   </a:t>
            </a:r>
            <a:r>
              <a:rPr lang="en-US" altLang="zh-CN" sz="1400" b="1" dirty="0" smtClean="0">
                <a:latin typeface="Comic Sans MS" pitchFamily="66" charset="0"/>
              </a:rPr>
              <a:t>$</a:t>
            </a:r>
            <a:r>
              <a:rPr lang="en-US" altLang="zh-CN" sz="1400" b="1" dirty="0" err="1" smtClean="0">
                <a:latin typeface="Comic Sans MS" pitchFamily="66" charset="0"/>
              </a:rPr>
              <a:t>aAcBe</a:t>
            </a:r>
            <a:r>
              <a:rPr lang="en-US" altLang="zh-CN" sz="1400" b="1" dirty="0" smtClean="0">
                <a:latin typeface="Comic Sans MS" pitchFamily="66" charset="0"/>
              </a:rPr>
              <a:t>          $           </a:t>
            </a:r>
            <a:r>
              <a:rPr lang="zh-CN" altLang="en-US" sz="1400" b="1" dirty="0">
                <a:latin typeface="Comic Sans MS" pitchFamily="66" charset="0"/>
              </a:rPr>
              <a:t>归约</a:t>
            </a:r>
            <a:r>
              <a:rPr lang="en-US" altLang="zh-CN" sz="1400" b="1" dirty="0">
                <a:latin typeface="Comic Sans MS" pitchFamily="66" charset="0"/>
              </a:rPr>
              <a:t>(</a:t>
            </a:r>
            <a:r>
              <a:rPr lang="en-US" altLang="zh-CN" sz="1400" b="1" dirty="0" err="1">
                <a:latin typeface="Comic Sans MS" pitchFamily="66" charset="0"/>
              </a:rPr>
              <a:t>S→aAcBe</a:t>
            </a:r>
            <a:r>
              <a:rPr lang="en-US" altLang="zh-CN" sz="1400" b="1" dirty="0">
                <a:latin typeface="Comic Sans MS" pitchFamily="66" charset="0"/>
              </a:rPr>
              <a:t>)    </a:t>
            </a:r>
            <a:r>
              <a:rPr lang="en-US" altLang="zh-CN" sz="1400" b="1" dirty="0" smtClean="0">
                <a:latin typeface="Comic Sans MS" pitchFamily="66" charset="0"/>
              </a:rPr>
              <a:t>023579              </a:t>
            </a:r>
            <a:r>
              <a:rPr lang="en-US" altLang="zh-CN" sz="1400" b="1" dirty="0">
                <a:latin typeface="Comic Sans MS" pitchFamily="66" charset="0"/>
              </a:rPr>
              <a:t>r</a:t>
            </a:r>
            <a:r>
              <a:rPr lang="en-US" altLang="zh-CN" sz="1400" b="1" baseline="-25000" dirty="0">
                <a:latin typeface="Comic Sans MS" pitchFamily="66" charset="0"/>
              </a:rPr>
              <a:t>1</a:t>
            </a:r>
            <a:r>
              <a:rPr lang="en-US" altLang="zh-CN" sz="1400" b="1" dirty="0">
                <a:latin typeface="Comic Sans MS" pitchFamily="66" charset="0"/>
              </a:rPr>
              <a:t>         </a:t>
            </a:r>
            <a:r>
              <a:rPr lang="en-US" altLang="zh-CN" sz="1400" b="1" dirty="0" smtClean="0">
                <a:latin typeface="Comic Sans MS" pitchFamily="66" charset="0"/>
              </a:rPr>
              <a:t>  </a:t>
            </a:r>
            <a:r>
              <a:rPr lang="en-US" altLang="zh-CN" sz="1400" b="1" dirty="0">
                <a:latin typeface="Comic Sans MS" pitchFamily="66" charset="0"/>
              </a:rPr>
              <a:t>1</a:t>
            </a:r>
            <a:endParaRPr lang="en-US" altLang="zh-CN" sz="1400" b="1" baseline="-25000" dirty="0">
              <a:latin typeface="Comic Sans MS" pitchFamily="66" charset="0"/>
            </a:endParaRPr>
          </a:p>
        </p:txBody>
      </p:sp>
      <p:sp>
        <p:nvSpPr>
          <p:cNvPr id="195606" name="Text Box 22"/>
          <p:cNvSpPr txBox="1">
            <a:spLocks noChangeArrowheads="1"/>
          </p:cNvSpPr>
          <p:nvPr/>
        </p:nvSpPr>
        <p:spPr bwMode="auto">
          <a:xfrm>
            <a:off x="5105400" y="228600"/>
            <a:ext cx="1066800" cy="396875"/>
          </a:xfrm>
          <a:prstGeom prst="rect">
            <a:avLst/>
          </a:prstGeom>
          <a:noFill/>
          <a:ln w="9525">
            <a:noFill/>
            <a:miter lim="800000"/>
            <a:headEnd/>
            <a:tailEnd/>
          </a:ln>
          <a:effectLst/>
        </p:spPr>
        <p:txBody>
          <a:bodyPr>
            <a:spAutoFit/>
          </a:bodyPr>
          <a:lstStyle/>
          <a:p>
            <a:pPr algn="l"/>
            <a:r>
              <a:rPr lang="zh-CN" altLang="en-US" sz="2000" b="1">
                <a:ea typeface="隶书" pitchFamily="49" charset="-122"/>
              </a:rPr>
              <a:t>状态栈</a:t>
            </a:r>
          </a:p>
        </p:txBody>
      </p:sp>
      <p:sp>
        <p:nvSpPr>
          <p:cNvPr id="195607" name="Line 23"/>
          <p:cNvSpPr>
            <a:spLocks noChangeShapeType="1"/>
          </p:cNvSpPr>
          <p:nvPr/>
        </p:nvSpPr>
        <p:spPr bwMode="auto">
          <a:xfrm>
            <a:off x="5026025" y="228600"/>
            <a:ext cx="3175" cy="2971800"/>
          </a:xfrm>
          <a:prstGeom prst="line">
            <a:avLst/>
          </a:prstGeom>
          <a:noFill/>
          <a:ln w="9525">
            <a:solidFill>
              <a:schemeClr val="accent2"/>
            </a:solidFill>
            <a:round/>
            <a:headEnd/>
            <a:tailEnd/>
          </a:ln>
          <a:effectLst/>
        </p:spPr>
        <p:txBody>
          <a:bodyPr wrap="none" anchor="ctr"/>
          <a:lstStyle/>
          <a:p>
            <a:endParaRPr lang="zh-CN" altLang="en-US"/>
          </a:p>
        </p:txBody>
      </p:sp>
      <p:sp>
        <p:nvSpPr>
          <p:cNvPr id="195608" name="Text Box 24"/>
          <p:cNvSpPr txBox="1">
            <a:spLocks noChangeArrowheads="1"/>
          </p:cNvSpPr>
          <p:nvPr/>
        </p:nvSpPr>
        <p:spPr bwMode="auto">
          <a:xfrm>
            <a:off x="6400800" y="228600"/>
            <a:ext cx="12192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ACTION</a:t>
            </a:r>
          </a:p>
        </p:txBody>
      </p:sp>
      <p:sp>
        <p:nvSpPr>
          <p:cNvPr id="195609" name="Text Box 25"/>
          <p:cNvSpPr txBox="1">
            <a:spLocks noChangeArrowheads="1"/>
          </p:cNvSpPr>
          <p:nvPr/>
        </p:nvSpPr>
        <p:spPr bwMode="auto">
          <a:xfrm>
            <a:off x="7696200" y="228600"/>
            <a:ext cx="1066800" cy="366713"/>
          </a:xfrm>
          <a:prstGeom prst="rect">
            <a:avLst/>
          </a:prstGeom>
          <a:noFill/>
          <a:ln w="9525">
            <a:noFill/>
            <a:miter lim="800000"/>
            <a:headEnd/>
            <a:tailEnd/>
          </a:ln>
          <a:effectLst/>
        </p:spPr>
        <p:txBody>
          <a:bodyPr>
            <a:spAutoFit/>
          </a:bodyPr>
          <a:lstStyle/>
          <a:p>
            <a:pPr algn="l"/>
            <a:r>
              <a:rPr lang="en-US" altLang="zh-CN" sz="1800" b="1">
                <a:latin typeface="Comic Sans MS" pitchFamily="66" charset="0"/>
                <a:ea typeface="隶书" pitchFamily="49" charset="-122"/>
              </a:rPr>
              <a:t>GOTO</a:t>
            </a:r>
          </a:p>
        </p:txBody>
      </p:sp>
      <p:sp>
        <p:nvSpPr>
          <p:cNvPr id="64" name="Rectangle 3"/>
          <p:cNvSpPr txBox="1">
            <a:spLocks noChangeArrowheads="1"/>
          </p:cNvSpPr>
          <p:nvPr/>
        </p:nvSpPr>
        <p:spPr>
          <a:xfrm>
            <a:off x="457200" y="3581400"/>
            <a:ext cx="8382000" cy="2057400"/>
          </a:xfrm>
          <a:prstGeom prst="rect">
            <a:avLst/>
          </a:prstGeom>
        </p:spPr>
        <p:txBody>
          <a:bodyPr/>
          <a:lstStyle>
            <a:lvl1pPr marL="342900" indent="-342900" algn="l" rtl="0" fontAlgn="base">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r>
              <a:rPr lang="en-US" altLang="zh-CN" sz="2400" dirty="0" smtClean="0">
                <a:latin typeface="微软雅黑" panose="020B0503020204020204" pitchFamily="34" charset="-122"/>
                <a:ea typeface="微软雅黑" panose="020B0503020204020204" pitchFamily="34" charset="-122"/>
              </a:rPr>
              <a:t>LR</a:t>
            </a:r>
            <a:r>
              <a:rPr lang="zh-CN" altLang="en-US" sz="2400" dirty="0" smtClean="0">
                <a:latin typeface="微软雅黑" panose="020B0503020204020204" pitchFamily="34" charset="-122"/>
                <a:ea typeface="微软雅黑" panose="020B0503020204020204" pitchFamily="34" charset="-122"/>
              </a:rPr>
              <a:t>分析器的工作过程：栈的状态序列，已归约串和输入串所构成的三元式的变化过程。</a:t>
            </a:r>
          </a:p>
          <a:p>
            <a:pPr lvl="1"/>
            <a:r>
              <a:rPr lang="zh-CN" altLang="en-US" sz="2400" dirty="0" smtClean="0">
                <a:latin typeface="微软雅黑" panose="020B0503020204020204" pitchFamily="34" charset="-122"/>
                <a:ea typeface="微软雅黑" panose="020B0503020204020204" pitchFamily="34" charset="-122"/>
              </a:rPr>
              <a:t>初始状态</a:t>
            </a:r>
            <a:r>
              <a:rPr lang="zh-CN" altLang="en-US" sz="2400" dirty="0" smtClean="0">
                <a:latin typeface="微软雅黑" panose="020B0503020204020204" pitchFamily="34" charset="-122"/>
                <a:ea typeface="微软雅黑" panose="020B0503020204020204" pitchFamily="34" charset="-122"/>
                <a:sym typeface="Wingdings" pitchFamily="2" charset="2"/>
              </a:rPr>
              <a:t>：（</a:t>
            </a:r>
            <a:r>
              <a:rPr lang="en-US" altLang="zh-CN" sz="2400" dirty="0" smtClean="0">
                <a:solidFill>
                  <a:srgbClr val="C00000"/>
                </a:solidFill>
                <a:latin typeface="微软雅黑" panose="020B0503020204020204" pitchFamily="34" charset="-122"/>
                <a:ea typeface="微软雅黑" panose="020B0503020204020204" pitchFamily="34" charset="-122"/>
                <a:sym typeface="Wingdings" pitchFamily="2" charset="2"/>
              </a:rPr>
              <a:t>s</a:t>
            </a:r>
            <a:r>
              <a:rPr lang="en-US" altLang="zh-CN" sz="2400" baseline="-25000" dirty="0" smtClean="0">
                <a:solidFill>
                  <a:srgbClr val="C00000"/>
                </a:solidFill>
                <a:latin typeface="微软雅黑" panose="020B0503020204020204" pitchFamily="34" charset="-122"/>
                <a:ea typeface="微软雅黑" panose="020B0503020204020204" pitchFamily="34" charset="-122"/>
                <a:sym typeface="Wingdings" pitchFamily="2" charset="2"/>
              </a:rPr>
              <a:t>0</a:t>
            </a:r>
            <a:r>
              <a:rPr lang="en-US" altLang="zh-CN" sz="2400" dirty="0" smtClean="0">
                <a:solidFill>
                  <a:srgbClr val="FF0000"/>
                </a:solidFill>
                <a:latin typeface="微软雅黑" panose="020B0503020204020204" pitchFamily="34" charset="-122"/>
                <a:ea typeface="微软雅黑" panose="020B0503020204020204" pitchFamily="34" charset="-122"/>
                <a:sym typeface="Wingdings" pitchFamily="2" charset="2"/>
              </a:rPr>
              <a:t>,</a:t>
            </a:r>
            <a:r>
              <a:rPr lang="en-US" altLang="zh-CN" sz="2400" dirty="0" smtClean="0">
                <a:latin typeface="微软雅黑" panose="020B0503020204020204" pitchFamily="34" charset="-122"/>
                <a:ea typeface="微软雅黑" panose="020B0503020204020204" pitchFamily="34" charset="-122"/>
                <a:sym typeface="Wingdings" pitchFamily="2" charset="2"/>
              </a:rPr>
              <a:t> </a:t>
            </a:r>
            <a:r>
              <a:rPr lang="en-US" altLang="zh-CN" sz="2400" dirty="0" smtClean="0">
                <a:solidFill>
                  <a:srgbClr val="0070C0"/>
                </a:solidFill>
                <a:latin typeface="微软雅黑" panose="020B0503020204020204" pitchFamily="34" charset="-122"/>
                <a:ea typeface="微软雅黑" panose="020B0503020204020204" pitchFamily="34" charset="-122"/>
                <a:sym typeface="Wingdings" pitchFamily="2" charset="2"/>
              </a:rPr>
              <a:t>$</a:t>
            </a:r>
            <a:r>
              <a:rPr lang="en-US" altLang="zh-CN" sz="2400" dirty="0" smtClean="0">
                <a:solidFill>
                  <a:srgbClr val="FF0000"/>
                </a:solidFill>
                <a:latin typeface="微软雅黑" panose="020B0503020204020204" pitchFamily="34" charset="-122"/>
                <a:ea typeface="微软雅黑" panose="020B0503020204020204" pitchFamily="34" charset="-122"/>
                <a:sym typeface="Wingdings" pitchFamily="2" charset="2"/>
              </a:rPr>
              <a:t>, </a:t>
            </a:r>
            <a:r>
              <a:rPr lang="en-US" altLang="zh-CN" sz="2400" dirty="0" smtClean="0">
                <a:solidFill>
                  <a:srgbClr val="7030A0"/>
                </a:solidFill>
                <a:latin typeface="微软雅黑" panose="020B0503020204020204" pitchFamily="34" charset="-122"/>
                <a:ea typeface="微软雅黑" panose="020B0503020204020204" pitchFamily="34" charset="-122"/>
                <a:sym typeface="Wingdings" pitchFamily="2" charset="2"/>
              </a:rPr>
              <a:t>a</a:t>
            </a:r>
            <a:r>
              <a:rPr lang="en-US" altLang="zh-CN" sz="2400" baseline="-25000" dirty="0" smtClean="0">
                <a:solidFill>
                  <a:srgbClr val="7030A0"/>
                </a:solidFill>
                <a:latin typeface="微软雅黑" panose="020B0503020204020204" pitchFamily="34" charset="-122"/>
                <a:ea typeface="微软雅黑" panose="020B0503020204020204" pitchFamily="34" charset="-122"/>
                <a:sym typeface="Wingdings" pitchFamily="2" charset="2"/>
              </a:rPr>
              <a:t>1</a:t>
            </a:r>
            <a:r>
              <a:rPr lang="en-US" altLang="zh-CN" sz="2400" dirty="0" smtClean="0">
                <a:solidFill>
                  <a:srgbClr val="7030A0"/>
                </a:solidFill>
                <a:latin typeface="微软雅黑" panose="020B0503020204020204" pitchFamily="34" charset="-122"/>
                <a:ea typeface="微软雅黑" panose="020B0503020204020204" pitchFamily="34" charset="-122"/>
                <a:sym typeface="Wingdings" pitchFamily="2" charset="2"/>
              </a:rPr>
              <a:t>a</a:t>
            </a:r>
            <a:r>
              <a:rPr lang="en-US" altLang="zh-CN" sz="2400" baseline="-25000" dirty="0" smtClean="0">
                <a:solidFill>
                  <a:srgbClr val="7030A0"/>
                </a:solidFill>
                <a:latin typeface="微软雅黑" panose="020B0503020204020204" pitchFamily="34" charset="-122"/>
                <a:ea typeface="微软雅黑" panose="020B0503020204020204" pitchFamily="34" charset="-122"/>
                <a:sym typeface="Wingdings" pitchFamily="2" charset="2"/>
              </a:rPr>
              <a:t>2</a:t>
            </a:r>
            <a:r>
              <a:rPr lang="en-US" altLang="zh-CN" sz="2400" dirty="0" smtClean="0">
                <a:solidFill>
                  <a:srgbClr val="7030A0"/>
                </a:solidFill>
                <a:latin typeface="微软雅黑" panose="020B0503020204020204" pitchFamily="34" charset="-122"/>
                <a:ea typeface="微软雅黑" panose="020B0503020204020204" pitchFamily="34" charset="-122"/>
                <a:sym typeface="Wingdings" pitchFamily="2" charset="2"/>
              </a:rPr>
              <a:t>…a</a:t>
            </a:r>
            <a:r>
              <a:rPr lang="en-US" altLang="zh-CN" sz="2400" baseline="-25000" dirty="0" smtClean="0">
                <a:solidFill>
                  <a:srgbClr val="7030A0"/>
                </a:solidFill>
                <a:latin typeface="微软雅黑" panose="020B0503020204020204" pitchFamily="34" charset="-122"/>
                <a:ea typeface="微软雅黑" panose="020B0503020204020204" pitchFamily="34" charset="-122"/>
                <a:sym typeface="Wingdings" pitchFamily="2" charset="2"/>
              </a:rPr>
              <a:t>n</a:t>
            </a:r>
            <a:r>
              <a:rPr lang="en-US" altLang="zh-CN" sz="2400" dirty="0" smtClean="0">
                <a:solidFill>
                  <a:srgbClr val="7030A0"/>
                </a:solidFill>
                <a:latin typeface="微软雅黑" panose="020B0503020204020204" pitchFamily="34" charset="-122"/>
                <a:ea typeface="微软雅黑" panose="020B0503020204020204" pitchFamily="34" charset="-122"/>
                <a:sym typeface="Wingdings" pitchFamily="2" charset="2"/>
              </a:rPr>
              <a:t>$ </a:t>
            </a:r>
            <a:r>
              <a:rPr lang="zh-CN" altLang="en-US" sz="2400" dirty="0" smtClean="0">
                <a:latin typeface="微软雅黑" panose="020B0503020204020204" pitchFamily="34" charset="-122"/>
                <a:ea typeface="微软雅黑" panose="020B0503020204020204" pitchFamily="34" charset="-122"/>
                <a:sym typeface="Wingdings" pitchFamily="2" charset="2"/>
              </a:rPr>
              <a:t>）</a:t>
            </a:r>
          </a:p>
          <a:p>
            <a:pPr lvl="1"/>
            <a:r>
              <a:rPr lang="zh-CN" altLang="en-US" sz="2400" dirty="0" smtClean="0">
                <a:latin typeface="微软雅黑" panose="020B0503020204020204" pitchFamily="34" charset="-122"/>
                <a:ea typeface="微软雅黑" panose="020B0503020204020204" pitchFamily="34" charset="-122"/>
                <a:sym typeface="Wingdings" pitchFamily="2" charset="2"/>
              </a:rPr>
              <a:t>分析过程：（ </a:t>
            </a:r>
            <a:r>
              <a:rPr lang="en-US" altLang="zh-CN" sz="2400" dirty="0" smtClean="0">
                <a:solidFill>
                  <a:srgbClr val="C00000"/>
                </a:solidFill>
                <a:latin typeface="微软雅黑" panose="020B0503020204020204" pitchFamily="34" charset="-122"/>
                <a:ea typeface="微软雅黑" panose="020B0503020204020204" pitchFamily="34" charset="-122"/>
                <a:sym typeface="Wingdings" pitchFamily="2" charset="2"/>
              </a:rPr>
              <a:t>s</a:t>
            </a:r>
            <a:r>
              <a:rPr lang="en-US" altLang="zh-CN" sz="2400" baseline="-25000" dirty="0" smtClean="0">
                <a:solidFill>
                  <a:srgbClr val="C00000"/>
                </a:solidFill>
                <a:latin typeface="微软雅黑" panose="020B0503020204020204" pitchFamily="34" charset="-122"/>
                <a:ea typeface="微软雅黑" panose="020B0503020204020204" pitchFamily="34" charset="-122"/>
                <a:sym typeface="Wingdings" pitchFamily="2" charset="2"/>
              </a:rPr>
              <a:t>0 </a:t>
            </a:r>
            <a:r>
              <a:rPr lang="en-US" altLang="zh-CN" sz="2400" dirty="0" smtClean="0">
                <a:solidFill>
                  <a:srgbClr val="C00000"/>
                </a:solidFill>
                <a:latin typeface="微软雅黑" panose="020B0503020204020204" pitchFamily="34" charset="-122"/>
                <a:ea typeface="微软雅黑" panose="020B0503020204020204" pitchFamily="34" charset="-122"/>
                <a:sym typeface="Wingdings" pitchFamily="2" charset="2"/>
              </a:rPr>
              <a:t>s</a:t>
            </a:r>
            <a:r>
              <a:rPr lang="en-US" altLang="zh-CN" sz="2400" baseline="-25000" dirty="0" smtClean="0">
                <a:solidFill>
                  <a:srgbClr val="C00000"/>
                </a:solidFill>
                <a:latin typeface="微软雅黑" panose="020B0503020204020204" pitchFamily="34" charset="-122"/>
                <a:ea typeface="微软雅黑" panose="020B0503020204020204" pitchFamily="34" charset="-122"/>
                <a:sym typeface="Wingdings" pitchFamily="2" charset="2"/>
              </a:rPr>
              <a:t>1… </a:t>
            </a:r>
            <a:r>
              <a:rPr lang="en-US" altLang="zh-CN" sz="2400" dirty="0" err="1" smtClean="0">
                <a:solidFill>
                  <a:srgbClr val="C00000"/>
                </a:solidFill>
                <a:latin typeface="微软雅黑" panose="020B0503020204020204" pitchFamily="34" charset="-122"/>
                <a:ea typeface="微软雅黑" panose="020B0503020204020204" pitchFamily="34" charset="-122"/>
                <a:sym typeface="Wingdings" pitchFamily="2" charset="2"/>
              </a:rPr>
              <a:t>s</a:t>
            </a:r>
            <a:r>
              <a:rPr lang="en-US" altLang="zh-CN" sz="2400" baseline="-25000" dirty="0" err="1" smtClean="0">
                <a:solidFill>
                  <a:srgbClr val="C00000"/>
                </a:solidFill>
                <a:latin typeface="微软雅黑" panose="020B0503020204020204" pitchFamily="34" charset="-122"/>
                <a:ea typeface="微软雅黑" panose="020B0503020204020204" pitchFamily="34" charset="-122"/>
                <a:sym typeface="Wingdings" pitchFamily="2" charset="2"/>
              </a:rPr>
              <a:t>m</a:t>
            </a:r>
            <a:r>
              <a:rPr lang="en-US" altLang="zh-CN" sz="2400" dirty="0" smtClean="0">
                <a:solidFill>
                  <a:schemeClr val="accent4">
                    <a:lumMod val="75000"/>
                  </a:schemeClr>
                </a:solidFill>
                <a:latin typeface="微软雅黑" panose="020B0503020204020204" pitchFamily="34" charset="-122"/>
                <a:ea typeface="微软雅黑" panose="020B0503020204020204" pitchFamily="34" charset="-122"/>
                <a:sym typeface="Wingdings" pitchFamily="2" charset="2"/>
              </a:rPr>
              <a:t>, </a:t>
            </a:r>
            <a:r>
              <a:rPr lang="en-US" altLang="zh-CN" sz="2400" dirty="0" smtClean="0">
                <a:solidFill>
                  <a:srgbClr val="0070C0"/>
                </a:solidFill>
                <a:latin typeface="微软雅黑" panose="020B0503020204020204" pitchFamily="34" charset="-122"/>
                <a:ea typeface="微软雅黑" panose="020B0503020204020204" pitchFamily="34" charset="-122"/>
                <a:sym typeface="Wingdings" pitchFamily="2" charset="2"/>
              </a:rPr>
              <a:t>$ X</a:t>
            </a:r>
            <a:r>
              <a:rPr lang="en-US" altLang="zh-CN" sz="2400" baseline="-25000" dirty="0" smtClean="0">
                <a:solidFill>
                  <a:srgbClr val="0070C0"/>
                </a:solidFill>
                <a:latin typeface="微软雅黑" panose="020B0503020204020204" pitchFamily="34" charset="-122"/>
                <a:ea typeface="微软雅黑" panose="020B0503020204020204" pitchFamily="34" charset="-122"/>
                <a:sym typeface="Wingdings" pitchFamily="2" charset="2"/>
              </a:rPr>
              <a:t>0 </a:t>
            </a:r>
            <a:r>
              <a:rPr lang="en-US" altLang="zh-CN" sz="2400" dirty="0" smtClean="0">
                <a:solidFill>
                  <a:srgbClr val="0070C0"/>
                </a:solidFill>
                <a:latin typeface="微软雅黑" panose="020B0503020204020204" pitchFamily="34" charset="-122"/>
                <a:ea typeface="微软雅黑" panose="020B0503020204020204" pitchFamily="34" charset="-122"/>
                <a:sym typeface="Wingdings" pitchFamily="2" charset="2"/>
              </a:rPr>
              <a:t>X</a:t>
            </a:r>
            <a:r>
              <a:rPr lang="en-US" altLang="zh-CN" sz="2400" baseline="-25000" dirty="0" smtClean="0">
                <a:solidFill>
                  <a:srgbClr val="0070C0"/>
                </a:solidFill>
                <a:latin typeface="微软雅黑" panose="020B0503020204020204" pitchFamily="34" charset="-122"/>
                <a:ea typeface="微软雅黑" panose="020B0503020204020204" pitchFamily="34" charset="-122"/>
                <a:sym typeface="Wingdings" pitchFamily="2" charset="2"/>
              </a:rPr>
              <a:t>1… </a:t>
            </a:r>
            <a:r>
              <a:rPr lang="en-US" altLang="zh-CN" sz="2400" dirty="0" err="1" smtClean="0">
                <a:solidFill>
                  <a:srgbClr val="0070C0"/>
                </a:solidFill>
                <a:latin typeface="微软雅黑" panose="020B0503020204020204" pitchFamily="34" charset="-122"/>
                <a:ea typeface="微软雅黑" panose="020B0503020204020204" pitchFamily="34" charset="-122"/>
                <a:sym typeface="Wingdings" pitchFamily="2" charset="2"/>
              </a:rPr>
              <a:t>X</a:t>
            </a:r>
            <a:r>
              <a:rPr lang="en-US" altLang="zh-CN" sz="2400" baseline="-25000" dirty="0" err="1" smtClean="0">
                <a:solidFill>
                  <a:srgbClr val="0070C0"/>
                </a:solidFill>
                <a:latin typeface="微软雅黑" panose="020B0503020204020204" pitchFamily="34" charset="-122"/>
                <a:ea typeface="微软雅黑" panose="020B0503020204020204" pitchFamily="34" charset="-122"/>
                <a:sym typeface="Wingdings" pitchFamily="2" charset="2"/>
              </a:rPr>
              <a:t>m</a:t>
            </a:r>
            <a:r>
              <a:rPr lang="en-US" altLang="zh-CN" sz="2400" dirty="0" smtClean="0">
                <a:solidFill>
                  <a:srgbClr val="FF0000"/>
                </a:solidFill>
                <a:latin typeface="微软雅黑" panose="020B0503020204020204" pitchFamily="34" charset="-122"/>
                <a:ea typeface="微软雅黑" panose="020B0503020204020204" pitchFamily="34" charset="-122"/>
                <a:sym typeface="Wingdings" pitchFamily="2" charset="2"/>
              </a:rPr>
              <a:t>,</a:t>
            </a:r>
            <a:r>
              <a:rPr lang="en-US" altLang="zh-CN" sz="2400" dirty="0" smtClean="0">
                <a:latin typeface="微软雅黑" panose="020B0503020204020204" pitchFamily="34" charset="-122"/>
                <a:ea typeface="微软雅黑" panose="020B0503020204020204" pitchFamily="34" charset="-122"/>
                <a:sym typeface="Wingdings" pitchFamily="2" charset="2"/>
              </a:rPr>
              <a:t> </a:t>
            </a:r>
            <a:r>
              <a:rPr lang="en-US" altLang="zh-CN" sz="2400" dirty="0" smtClean="0">
                <a:solidFill>
                  <a:srgbClr val="7030A0"/>
                </a:solidFill>
                <a:latin typeface="微软雅黑" panose="020B0503020204020204" pitchFamily="34" charset="-122"/>
                <a:ea typeface="微软雅黑" panose="020B0503020204020204" pitchFamily="34" charset="-122"/>
                <a:sym typeface="Wingdings" pitchFamily="2" charset="2"/>
              </a:rPr>
              <a:t>a</a:t>
            </a:r>
            <a:r>
              <a:rPr lang="en-US" altLang="zh-CN" sz="2400" baseline="-25000" dirty="0" smtClean="0">
                <a:solidFill>
                  <a:srgbClr val="7030A0"/>
                </a:solidFill>
                <a:latin typeface="微软雅黑" panose="020B0503020204020204" pitchFamily="34" charset="-122"/>
                <a:ea typeface="微软雅黑" panose="020B0503020204020204" pitchFamily="34" charset="-122"/>
                <a:sym typeface="Wingdings" pitchFamily="2" charset="2"/>
              </a:rPr>
              <a:t>i</a:t>
            </a:r>
            <a:r>
              <a:rPr lang="en-US" altLang="zh-CN" sz="2400" dirty="0" smtClean="0">
                <a:solidFill>
                  <a:srgbClr val="7030A0"/>
                </a:solidFill>
                <a:latin typeface="微软雅黑" panose="020B0503020204020204" pitchFamily="34" charset="-122"/>
                <a:ea typeface="微软雅黑" panose="020B0503020204020204" pitchFamily="34" charset="-122"/>
                <a:sym typeface="Wingdings" pitchFamily="2" charset="2"/>
              </a:rPr>
              <a:t>a</a:t>
            </a:r>
            <a:r>
              <a:rPr lang="en-US" altLang="zh-CN" sz="2400" baseline="-25000" dirty="0" smtClean="0">
                <a:solidFill>
                  <a:srgbClr val="7030A0"/>
                </a:solidFill>
                <a:latin typeface="微软雅黑" panose="020B0503020204020204" pitchFamily="34" charset="-122"/>
                <a:ea typeface="微软雅黑" panose="020B0503020204020204" pitchFamily="34" charset="-122"/>
                <a:sym typeface="Wingdings" pitchFamily="2" charset="2"/>
              </a:rPr>
              <a:t>i+1</a:t>
            </a:r>
            <a:r>
              <a:rPr lang="en-US" altLang="zh-CN" sz="2400" dirty="0" smtClean="0">
                <a:solidFill>
                  <a:srgbClr val="7030A0"/>
                </a:solidFill>
                <a:latin typeface="微软雅黑" panose="020B0503020204020204" pitchFamily="34" charset="-122"/>
                <a:ea typeface="微软雅黑" panose="020B0503020204020204" pitchFamily="34" charset="-122"/>
                <a:sym typeface="Wingdings" pitchFamily="2" charset="2"/>
              </a:rPr>
              <a:t>…a</a:t>
            </a:r>
            <a:r>
              <a:rPr lang="en-US" altLang="zh-CN" sz="2400" baseline="-25000" dirty="0" smtClean="0">
                <a:solidFill>
                  <a:srgbClr val="7030A0"/>
                </a:solidFill>
                <a:latin typeface="微软雅黑" panose="020B0503020204020204" pitchFamily="34" charset="-122"/>
                <a:ea typeface="微软雅黑" panose="020B0503020204020204" pitchFamily="34" charset="-122"/>
                <a:sym typeface="Wingdings" pitchFamily="2" charset="2"/>
              </a:rPr>
              <a:t>n</a:t>
            </a:r>
            <a:r>
              <a:rPr lang="en-US" altLang="zh-CN" sz="2400" dirty="0" smtClean="0">
                <a:solidFill>
                  <a:srgbClr val="7030A0"/>
                </a:solidFill>
                <a:latin typeface="微软雅黑" panose="020B0503020204020204" pitchFamily="34" charset="-122"/>
                <a:ea typeface="微软雅黑" panose="020B0503020204020204" pitchFamily="34" charset="-122"/>
                <a:sym typeface="Wingdings" pitchFamily="2" charset="2"/>
              </a:rPr>
              <a:t>$ </a:t>
            </a:r>
            <a:r>
              <a:rPr lang="zh-CN" altLang="en-US" sz="2400" dirty="0" smtClean="0">
                <a:latin typeface="微软雅黑" panose="020B0503020204020204" pitchFamily="34" charset="-122"/>
                <a:ea typeface="微软雅黑" panose="020B0503020204020204" pitchFamily="34" charset="-122"/>
                <a:sym typeface="Wingdings" pitchFamily="2" charset="2"/>
              </a:rPr>
              <a:t>）</a:t>
            </a:r>
          </a:p>
          <a:p>
            <a:pPr lvl="1"/>
            <a:endParaRPr lang="en-US" altLang="zh-CN" dirty="0"/>
          </a:p>
        </p:txBody>
      </p:sp>
    </p:spTree>
    <p:extLst>
      <p:ext uri="{BB962C8B-B14F-4D97-AF65-F5344CB8AC3E}">
        <p14:creationId xmlns:p14="http://schemas.microsoft.com/office/powerpoint/2010/main" val="35037158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ltLang="zh-CN"/>
              <a:t>LR</a:t>
            </a:r>
            <a:r>
              <a:rPr lang="zh-CN" altLang="en-US"/>
              <a:t>文法</a:t>
            </a:r>
          </a:p>
        </p:txBody>
      </p:sp>
      <p:sp>
        <p:nvSpPr>
          <p:cNvPr id="262147" name="Rectangle 3"/>
          <p:cNvSpPr>
            <a:spLocks noGrp="1" noChangeArrowheads="1"/>
          </p:cNvSpPr>
          <p:nvPr>
            <p:ph idx="1"/>
          </p:nvPr>
        </p:nvSpPr>
        <p:spPr/>
        <p:txBody>
          <a:bodyPr/>
          <a:lstStyle/>
          <a:p>
            <a:r>
              <a:rPr lang="en-US" altLang="zh-CN"/>
              <a:t>LR</a:t>
            </a:r>
            <a:r>
              <a:rPr lang="zh-CN" altLang="en-US"/>
              <a:t>文法</a:t>
            </a:r>
            <a:r>
              <a:rPr lang="en-US" altLang="zh-CN"/>
              <a:t>:</a:t>
            </a:r>
          </a:p>
          <a:p>
            <a:pPr lvl="1"/>
            <a:r>
              <a:rPr lang="zh-CN" altLang="en-US"/>
              <a:t>分析表的每个入口唯一确定</a:t>
            </a:r>
          </a:p>
          <a:p>
            <a:pPr lvl="1"/>
            <a:r>
              <a:rPr lang="zh-CN" altLang="en-US"/>
              <a:t>多数程序设计语言都可以用</a:t>
            </a:r>
            <a:r>
              <a:rPr lang="en-US" altLang="zh-CN"/>
              <a:t>LR</a:t>
            </a:r>
            <a:r>
              <a:rPr lang="zh-CN" altLang="en-US"/>
              <a:t>文法描述</a:t>
            </a:r>
          </a:p>
          <a:p>
            <a:pPr lvl="1"/>
            <a:endParaRPr lang="zh-CN" altLang="en-US"/>
          </a:p>
          <a:p>
            <a:r>
              <a:rPr lang="en-US" altLang="zh-CN"/>
              <a:t>LR(k)</a:t>
            </a:r>
            <a:r>
              <a:rPr lang="zh-CN" altLang="en-US"/>
              <a:t>文法</a:t>
            </a:r>
            <a:r>
              <a:rPr lang="en-US" altLang="zh-CN"/>
              <a:t>:</a:t>
            </a:r>
          </a:p>
          <a:p>
            <a:pPr lvl="1"/>
            <a:r>
              <a:rPr lang="zh-CN" altLang="en-US"/>
              <a:t>每步顶多向前检查</a:t>
            </a:r>
            <a:r>
              <a:rPr lang="en-US" altLang="zh-CN"/>
              <a:t>k</a:t>
            </a:r>
            <a:r>
              <a:rPr lang="zh-CN" altLang="en-US"/>
              <a:t>个输入符号</a:t>
            </a:r>
          </a:p>
          <a:p>
            <a:pPr lvl="1"/>
            <a:r>
              <a:rPr lang="zh-CN" altLang="en-US"/>
              <a:t>考虑 </a:t>
            </a:r>
            <a:r>
              <a:rPr lang="en-US" altLang="zh-CN"/>
              <a:t>k&lt;=1 </a:t>
            </a:r>
            <a:r>
              <a:rPr lang="zh-CN" altLang="en-US"/>
              <a:t>的情况</a:t>
            </a:r>
          </a:p>
        </p:txBody>
      </p:sp>
      <p:sp>
        <p:nvSpPr>
          <p:cNvPr id="5" name="灯片编号占位符 5"/>
          <p:cNvSpPr>
            <a:spLocks noGrp="1"/>
          </p:cNvSpPr>
          <p:nvPr>
            <p:ph type="sldNum" sz="quarter" idx="12"/>
          </p:nvPr>
        </p:nvSpPr>
        <p:spPr/>
        <p:txBody>
          <a:bodyPr/>
          <a:lstStyle/>
          <a:p>
            <a:fld id="{317D45BB-7557-4443-B740-B8554B70C12B}" type="slidenum">
              <a:rPr lang="en-US" altLang="zh-CN"/>
              <a:pPr/>
              <a:t>68</a:t>
            </a:fld>
            <a:endParaRPr lang="en-US" altLang="zh-CN"/>
          </a:p>
        </p:txBody>
      </p:sp>
    </p:spTree>
    <p:extLst>
      <p:ext uri="{BB962C8B-B14F-4D97-AF65-F5344CB8AC3E}">
        <p14:creationId xmlns:p14="http://schemas.microsoft.com/office/powerpoint/2010/main" val="26876217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a:t>LR(0</a:t>
            </a:r>
            <a:r>
              <a:rPr lang="en-US" altLang="zh-CN" dirty="0" smtClean="0"/>
              <a:t>)</a:t>
            </a:r>
            <a:r>
              <a:rPr lang="zh-CN" altLang="en-US" dirty="0" smtClean="0"/>
              <a:t>分析法</a:t>
            </a:r>
            <a:endParaRPr lang="en-US" altLang="zh-CN" dirty="0"/>
          </a:p>
        </p:txBody>
      </p:sp>
      <p:sp>
        <p:nvSpPr>
          <p:cNvPr id="190467" name="Rectangle 3"/>
          <p:cNvSpPr>
            <a:spLocks noGrp="1" noChangeArrowheads="1"/>
          </p:cNvSpPr>
          <p:nvPr>
            <p:ph idx="1"/>
          </p:nvPr>
        </p:nvSpPr>
        <p:spPr/>
        <p:txBody>
          <a:bodyPr>
            <a:normAutofit fontScale="92500"/>
          </a:bodyPr>
          <a:lstStyle/>
          <a:p>
            <a:r>
              <a:rPr lang="zh-CN" altLang="en-US" sz="2400" dirty="0" smtClean="0">
                <a:solidFill>
                  <a:schemeClr val="tx1"/>
                </a:solidFill>
              </a:rPr>
              <a:t>几个定义</a:t>
            </a:r>
            <a:r>
              <a:rPr lang="zh-CN" altLang="en-US" sz="2400" dirty="0">
                <a:solidFill>
                  <a:schemeClr val="tx1"/>
                </a:solidFill>
              </a:rPr>
              <a:t>：</a:t>
            </a:r>
          </a:p>
          <a:p>
            <a:pPr lvl="1"/>
            <a:r>
              <a:rPr lang="zh-CN" altLang="en-US" sz="2200" dirty="0">
                <a:solidFill>
                  <a:schemeClr val="tx1"/>
                </a:solidFill>
              </a:rPr>
              <a:t>前缀</a:t>
            </a:r>
            <a:r>
              <a:rPr lang="en-US" altLang="zh-CN" sz="2200" dirty="0">
                <a:solidFill>
                  <a:schemeClr val="tx1"/>
                </a:solidFill>
              </a:rPr>
              <a:t>: </a:t>
            </a:r>
            <a:r>
              <a:rPr lang="zh-CN" altLang="en-US" sz="2200" dirty="0">
                <a:solidFill>
                  <a:schemeClr val="tx1"/>
                </a:solidFill>
              </a:rPr>
              <a:t>字的任意首部</a:t>
            </a:r>
          </a:p>
          <a:p>
            <a:pPr lvl="2"/>
            <a:r>
              <a:rPr lang="zh-CN" altLang="en-US" sz="2000" dirty="0">
                <a:solidFill>
                  <a:schemeClr val="tx1"/>
                </a:solidFill>
              </a:rPr>
              <a:t>例如</a:t>
            </a:r>
            <a:r>
              <a:rPr lang="en-US" altLang="zh-CN" sz="2000" dirty="0">
                <a:solidFill>
                  <a:schemeClr val="tx1"/>
                </a:solidFill>
              </a:rPr>
              <a:t>: </a:t>
            </a:r>
            <a:r>
              <a:rPr lang="en-US" altLang="zh-CN" sz="2000" dirty="0" err="1">
                <a:solidFill>
                  <a:schemeClr val="tx1"/>
                </a:solidFill>
              </a:rPr>
              <a:t>abc</a:t>
            </a:r>
            <a:r>
              <a:rPr lang="zh-CN" altLang="en-US" sz="2000" dirty="0">
                <a:solidFill>
                  <a:schemeClr val="tx1"/>
                </a:solidFill>
              </a:rPr>
              <a:t>的前缀有 </a:t>
            </a:r>
            <a:r>
              <a:rPr lang="el-GR" altLang="zh-CN" sz="2000" dirty="0">
                <a:solidFill>
                  <a:schemeClr val="tx1"/>
                </a:solidFill>
                <a:latin typeface="Times New Roman" pitchFamily="18" charset="0"/>
                <a:cs typeface="Times New Roman" pitchFamily="18" charset="0"/>
              </a:rPr>
              <a:t>ε</a:t>
            </a:r>
            <a:r>
              <a:rPr lang="en-US" altLang="zh-CN" sz="2000" dirty="0">
                <a:solidFill>
                  <a:schemeClr val="tx1"/>
                </a:solidFill>
                <a:cs typeface="Times New Roman" pitchFamily="18" charset="0"/>
              </a:rPr>
              <a:t>, a, </a:t>
            </a:r>
            <a:r>
              <a:rPr lang="en-US" altLang="zh-CN" sz="2000" dirty="0" err="1">
                <a:solidFill>
                  <a:schemeClr val="tx1"/>
                </a:solidFill>
                <a:cs typeface="Times New Roman" pitchFamily="18" charset="0"/>
              </a:rPr>
              <a:t>ab</a:t>
            </a:r>
            <a:r>
              <a:rPr lang="en-US" altLang="zh-CN" sz="2000" dirty="0">
                <a:solidFill>
                  <a:schemeClr val="tx1"/>
                </a:solidFill>
                <a:cs typeface="Times New Roman" pitchFamily="18" charset="0"/>
              </a:rPr>
              <a:t>, </a:t>
            </a:r>
            <a:r>
              <a:rPr lang="en-US" altLang="zh-CN" sz="2000" dirty="0" err="1">
                <a:solidFill>
                  <a:schemeClr val="tx1"/>
                </a:solidFill>
                <a:cs typeface="Times New Roman" pitchFamily="18" charset="0"/>
              </a:rPr>
              <a:t>abc</a:t>
            </a:r>
            <a:r>
              <a:rPr lang="en-US" altLang="zh-CN" sz="2000" dirty="0">
                <a:solidFill>
                  <a:schemeClr val="tx1"/>
                </a:solidFill>
                <a:cs typeface="Times New Roman" pitchFamily="18" charset="0"/>
              </a:rPr>
              <a:t> </a:t>
            </a:r>
            <a:endParaRPr lang="el-GR" altLang="zh-CN" sz="2000" dirty="0">
              <a:solidFill>
                <a:schemeClr val="tx1"/>
              </a:solidFill>
              <a:cs typeface="Times New Roman" pitchFamily="18" charset="0"/>
            </a:endParaRPr>
          </a:p>
          <a:p>
            <a:pPr lvl="1"/>
            <a:r>
              <a:rPr lang="zh-CN" altLang="en-US" sz="2200" dirty="0" smtClean="0">
                <a:solidFill>
                  <a:schemeClr val="tx1"/>
                </a:solidFill>
              </a:rPr>
              <a:t>可行前缀</a:t>
            </a:r>
            <a:r>
              <a:rPr lang="zh-CN" altLang="en-US" sz="2200" dirty="0">
                <a:solidFill>
                  <a:schemeClr val="tx1"/>
                </a:solidFill>
              </a:rPr>
              <a:t>：规范句型的一个前缀，且不含句柄之后的任何符号。</a:t>
            </a:r>
          </a:p>
          <a:p>
            <a:pPr lvl="2"/>
            <a:r>
              <a:rPr lang="zh-CN" altLang="en-US" sz="2000" dirty="0" smtClean="0">
                <a:solidFill>
                  <a:schemeClr val="tx1"/>
                </a:solidFill>
              </a:rPr>
              <a:t>已扫描部分为一个</a:t>
            </a:r>
            <a:r>
              <a:rPr lang="zh-CN" altLang="en-US" dirty="0"/>
              <a:t>可行</a:t>
            </a:r>
            <a:r>
              <a:rPr lang="zh-CN" altLang="en-US" sz="2000" dirty="0" smtClean="0">
                <a:solidFill>
                  <a:schemeClr val="tx1"/>
                </a:solidFill>
              </a:rPr>
              <a:t>前缀</a:t>
            </a:r>
            <a:r>
              <a:rPr lang="zh-CN" altLang="en-US" sz="2000" dirty="0">
                <a:solidFill>
                  <a:schemeClr val="tx1"/>
                </a:solidFill>
              </a:rPr>
              <a:t>，则扫描过的部分没出错</a:t>
            </a:r>
          </a:p>
          <a:p>
            <a:pPr lvl="1"/>
            <a:r>
              <a:rPr lang="en-US" altLang="zh-CN" sz="2200" b="1" dirty="0">
                <a:solidFill>
                  <a:schemeClr val="tx1"/>
                </a:solidFill>
              </a:rPr>
              <a:t>LR(0)</a:t>
            </a:r>
            <a:r>
              <a:rPr lang="zh-CN" altLang="en-US" sz="2200" b="1" dirty="0">
                <a:solidFill>
                  <a:schemeClr val="tx1"/>
                </a:solidFill>
              </a:rPr>
              <a:t>项目</a:t>
            </a:r>
            <a:r>
              <a:rPr lang="zh-CN" altLang="en-US" sz="2200" dirty="0">
                <a:solidFill>
                  <a:schemeClr val="tx1"/>
                </a:solidFill>
              </a:rPr>
              <a:t>：文法</a:t>
            </a:r>
            <a:r>
              <a:rPr lang="en-US" altLang="zh-CN" sz="2200" dirty="0">
                <a:solidFill>
                  <a:schemeClr val="tx1"/>
                </a:solidFill>
              </a:rPr>
              <a:t>G</a:t>
            </a:r>
            <a:r>
              <a:rPr lang="zh-CN" altLang="en-US" sz="2200" dirty="0">
                <a:solidFill>
                  <a:schemeClr val="tx1"/>
                </a:solidFill>
              </a:rPr>
              <a:t>的每一个产生式的右部符号添加一个圆点</a:t>
            </a:r>
          </a:p>
          <a:p>
            <a:pPr lvl="2"/>
            <a:r>
              <a:rPr lang="zh-CN" altLang="en-US" sz="2000" dirty="0" smtClean="0">
                <a:solidFill>
                  <a:schemeClr val="tx1"/>
                </a:solidFill>
              </a:rPr>
              <a:t>表示句柄之前（含句柄）已</a:t>
            </a:r>
            <a:r>
              <a:rPr lang="zh-CN" altLang="en-US" sz="2000" dirty="0">
                <a:solidFill>
                  <a:schemeClr val="tx1"/>
                </a:solidFill>
              </a:rPr>
              <a:t>有多大一部分被识别（出现在栈顶）的情况，圆点指示</a:t>
            </a:r>
            <a:r>
              <a:rPr lang="zh-CN" altLang="en-US" sz="2000" dirty="0" smtClean="0">
                <a:solidFill>
                  <a:schemeClr val="tx1"/>
                </a:solidFill>
              </a:rPr>
              <a:t>位置</a:t>
            </a:r>
            <a:endParaRPr lang="zh-CN" altLang="en-US" sz="2000" dirty="0">
              <a:solidFill>
                <a:schemeClr val="tx1"/>
              </a:solidFill>
            </a:endParaRPr>
          </a:p>
          <a:p>
            <a:pPr lvl="2"/>
            <a:r>
              <a:rPr lang="zh-CN" altLang="en-US" sz="2000" dirty="0">
                <a:solidFill>
                  <a:schemeClr val="tx1"/>
                </a:solidFill>
              </a:rPr>
              <a:t>例：</a:t>
            </a:r>
            <a:r>
              <a:rPr lang="en-US" altLang="zh-CN" sz="2000" dirty="0">
                <a:solidFill>
                  <a:schemeClr val="tx1"/>
                </a:solidFill>
              </a:rPr>
              <a:t>A→αb</a:t>
            </a:r>
            <a:r>
              <a:rPr lang="zh-CN" altLang="en-US" sz="2000" dirty="0">
                <a:solidFill>
                  <a:schemeClr val="tx1"/>
                </a:solidFill>
              </a:rPr>
              <a:t>，项目为：</a:t>
            </a:r>
            <a:r>
              <a:rPr lang="en-US" altLang="zh-CN" sz="2000" dirty="0">
                <a:solidFill>
                  <a:schemeClr val="tx1"/>
                </a:solidFill>
              </a:rPr>
              <a:t>A→</a:t>
            </a:r>
            <a:r>
              <a:rPr lang="en-US" altLang="zh-CN" sz="2000" b="1" dirty="0">
                <a:solidFill>
                  <a:schemeClr val="tx1"/>
                </a:solidFill>
              </a:rPr>
              <a:t>.</a:t>
            </a:r>
            <a:r>
              <a:rPr lang="en-US" altLang="zh-CN" sz="2000" dirty="0">
                <a:solidFill>
                  <a:schemeClr val="tx1"/>
                </a:solidFill>
              </a:rPr>
              <a:t>αb</a:t>
            </a:r>
            <a:r>
              <a:rPr lang="zh-CN" altLang="en-US" sz="2000" dirty="0">
                <a:solidFill>
                  <a:schemeClr val="tx1"/>
                </a:solidFill>
              </a:rPr>
              <a:t>， </a:t>
            </a:r>
            <a:r>
              <a:rPr lang="en-US" altLang="zh-CN" sz="2000" dirty="0">
                <a:solidFill>
                  <a:schemeClr val="tx1"/>
                </a:solidFill>
              </a:rPr>
              <a:t>A→α</a:t>
            </a:r>
            <a:r>
              <a:rPr lang="en-US" altLang="zh-CN" sz="2000" b="1" dirty="0">
                <a:solidFill>
                  <a:schemeClr val="tx1"/>
                </a:solidFill>
              </a:rPr>
              <a:t>.</a:t>
            </a:r>
            <a:r>
              <a:rPr lang="en-US" altLang="zh-CN" sz="2000" dirty="0">
                <a:solidFill>
                  <a:schemeClr val="tx1"/>
                </a:solidFill>
              </a:rPr>
              <a:t>b</a:t>
            </a:r>
            <a:r>
              <a:rPr lang="zh-CN" altLang="en-US" sz="2000" dirty="0">
                <a:solidFill>
                  <a:schemeClr val="tx1"/>
                </a:solidFill>
              </a:rPr>
              <a:t>， </a:t>
            </a:r>
            <a:r>
              <a:rPr lang="en-US" altLang="zh-CN" sz="2000" dirty="0">
                <a:solidFill>
                  <a:schemeClr val="tx1"/>
                </a:solidFill>
              </a:rPr>
              <a:t>A→αb</a:t>
            </a:r>
            <a:r>
              <a:rPr lang="en-US" altLang="zh-CN" sz="2000" dirty="0">
                <a:solidFill>
                  <a:schemeClr val="tx1"/>
                </a:solidFill>
                <a:latin typeface="宋体" pitchFamily="2" charset="-122"/>
              </a:rPr>
              <a:t>.</a:t>
            </a:r>
          </a:p>
          <a:p>
            <a:pPr lvl="2"/>
            <a:r>
              <a:rPr lang="zh-CN" altLang="en-US" sz="2000" dirty="0">
                <a:solidFill>
                  <a:srgbClr val="0000FF"/>
                </a:solidFill>
                <a:latin typeface="宋体" pitchFamily="2" charset="-122"/>
              </a:rPr>
              <a:t>可</a:t>
            </a:r>
            <a:r>
              <a:rPr lang="zh-CN" altLang="en-US" sz="2000" dirty="0" smtClean="0">
                <a:solidFill>
                  <a:srgbClr val="0000FF"/>
                </a:solidFill>
                <a:latin typeface="宋体" pitchFamily="2" charset="-122"/>
              </a:rPr>
              <a:t>看作是保存有关</a:t>
            </a:r>
            <a:r>
              <a:rPr lang="zh-CN" altLang="en-US" sz="2000" dirty="0">
                <a:solidFill>
                  <a:srgbClr val="0000FF"/>
                </a:solidFill>
                <a:latin typeface="宋体" pitchFamily="2" charset="-122"/>
              </a:rPr>
              <a:t>分析栈及移进</a:t>
            </a:r>
            <a:r>
              <a:rPr lang="en-US" altLang="zh-CN" sz="2000" dirty="0">
                <a:solidFill>
                  <a:srgbClr val="0000FF"/>
                </a:solidFill>
                <a:latin typeface="Comic Sans MS"/>
              </a:rPr>
              <a:t>——</a:t>
            </a:r>
            <a:r>
              <a:rPr lang="zh-CN" altLang="en-US" sz="2000" dirty="0">
                <a:solidFill>
                  <a:srgbClr val="0000FF"/>
                </a:solidFill>
                <a:latin typeface="宋体" pitchFamily="2" charset="-122"/>
              </a:rPr>
              <a:t>归约分析过程中信息的有穷自动机的</a:t>
            </a:r>
            <a:r>
              <a:rPr lang="zh-CN" altLang="en-US" sz="2000" dirty="0">
                <a:solidFill>
                  <a:srgbClr val="C00000"/>
                </a:solidFill>
                <a:latin typeface="宋体" pitchFamily="2" charset="-122"/>
              </a:rPr>
              <a:t>状态</a:t>
            </a:r>
            <a:r>
              <a:rPr lang="zh-CN" altLang="en-US" sz="2000" dirty="0">
                <a:solidFill>
                  <a:srgbClr val="0000FF"/>
                </a:solidFill>
                <a:latin typeface="宋体" pitchFamily="2" charset="-122"/>
              </a:rPr>
              <a:t> </a:t>
            </a:r>
            <a:endParaRPr lang="zh-CN" altLang="en-US" sz="2000" dirty="0">
              <a:solidFill>
                <a:srgbClr val="0000FF"/>
              </a:solidFill>
            </a:endParaRPr>
          </a:p>
        </p:txBody>
      </p:sp>
      <p:sp>
        <p:nvSpPr>
          <p:cNvPr id="5" name="灯片编号占位符 5"/>
          <p:cNvSpPr>
            <a:spLocks noGrp="1"/>
          </p:cNvSpPr>
          <p:nvPr>
            <p:ph type="sldNum" sz="quarter" idx="12"/>
          </p:nvPr>
        </p:nvSpPr>
        <p:spPr/>
        <p:txBody>
          <a:bodyPr/>
          <a:lstStyle/>
          <a:p>
            <a:fld id="{6738B6FA-0AC2-4CA8-879E-C6DC904D38EB}" type="slidenum">
              <a:rPr lang="en-US" altLang="zh-CN"/>
              <a:pPr/>
              <a:t>69</a:t>
            </a:fld>
            <a:endParaRPr lang="en-US" altLang="zh-CN"/>
          </a:p>
        </p:txBody>
      </p:sp>
    </p:spTree>
    <p:extLst>
      <p:ext uri="{BB962C8B-B14F-4D97-AF65-F5344CB8AC3E}">
        <p14:creationId xmlns:p14="http://schemas.microsoft.com/office/powerpoint/2010/main" val="45735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46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046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046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046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046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0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072189" y="1612900"/>
            <a:ext cx="2414587" cy="2032000"/>
          </a:xfrm>
          <a:prstGeom prst="rect">
            <a:avLst/>
          </a:prstGeom>
          <a:solidFill>
            <a:schemeClr val="accent2">
              <a:lumMod val="40000"/>
              <a:lumOff val="60000"/>
            </a:schemeClr>
          </a:solidFill>
          <a:ln w="12700">
            <a:solidFill>
              <a:schemeClr val="tx1"/>
            </a:solidFill>
          </a:ln>
        </p:spPr>
        <p:txBody>
          <a:bodyPr>
            <a:spAutoFit/>
          </a:bodyPr>
          <a:lstStyle/>
          <a:p>
            <a:pPr marL="190500" lvl="1" indent="-285750" algn="l">
              <a:spcBef>
                <a:spcPct val="20000"/>
              </a:spcBef>
              <a:buClr>
                <a:srgbClr val="3333CC"/>
              </a:buClr>
              <a:buSzPct val="75000"/>
              <a:defRPr/>
            </a:pPr>
            <a:r>
              <a:rPr kumimoji="1" lang="en-US" altLang="zh-CN" b="1" i="1" kern="0" dirty="0">
                <a:solidFill>
                  <a:srgbClr val="FF0000"/>
                </a:solidFill>
                <a:latin typeface="Times New Roman" pitchFamily="18" charset="0"/>
                <a:cs typeface="Times New Roman" pitchFamily="18" charset="0"/>
              </a:rPr>
              <a:t>E</a:t>
            </a:r>
            <a:r>
              <a:rPr kumimoji="1" lang="en-US" altLang="zh-CN" b="1" kern="0" dirty="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sym typeface="Symbol" pitchFamily="18" charset="2"/>
              </a:rPr>
              <a:t></a:t>
            </a:r>
            <a:r>
              <a:rPr kumimoji="1" lang="en-US" altLang="zh-CN" b="1" i="1" baseline="-25000" dirty="0">
                <a:solidFill>
                  <a:srgbClr val="000000"/>
                </a:solidFill>
                <a:latin typeface="Times New Roman" pitchFamily="18" charset="0"/>
              </a:rPr>
              <a:t>lm</a:t>
            </a:r>
            <a:r>
              <a:rPr kumimoji="1" lang="en-US" altLang="zh-CN" b="1" kern="0" dirty="0">
                <a:solidFill>
                  <a:srgbClr val="000000"/>
                </a:solidFill>
                <a:latin typeface="Times New Roman" pitchFamily="18" charset="0"/>
                <a:cs typeface="Times New Roman" pitchFamily="18" charset="0"/>
              </a:rPr>
              <a:t> </a:t>
            </a:r>
            <a:r>
              <a:rPr kumimoji="1" lang="en-US" altLang="zh-CN" b="1" i="1" kern="0" dirty="0">
                <a:solidFill>
                  <a:srgbClr val="FF0000"/>
                </a:solidFill>
                <a:latin typeface="Times New Roman" pitchFamily="18" charset="0"/>
                <a:cs typeface="Times New Roman" pitchFamily="18" charset="0"/>
              </a:rPr>
              <a:t>E</a:t>
            </a:r>
            <a:r>
              <a:rPr kumimoji="1" lang="en-US" altLang="zh-CN" b="1" i="1" kern="0" dirty="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rPr>
              <a:t>+ </a:t>
            </a:r>
            <a:r>
              <a:rPr kumimoji="1" lang="en-US" altLang="zh-CN" b="1" i="1" kern="0" dirty="0">
                <a:solidFill>
                  <a:srgbClr val="000000"/>
                </a:solidFill>
                <a:latin typeface="Times New Roman" pitchFamily="18" charset="0"/>
                <a:cs typeface="Times New Roman" pitchFamily="18" charset="0"/>
              </a:rPr>
              <a:t>E</a:t>
            </a:r>
            <a:r>
              <a:rPr kumimoji="1" lang="en-US" altLang="zh-CN" b="1" kern="0" dirty="0">
                <a:solidFill>
                  <a:srgbClr val="000000"/>
                </a:solidFill>
                <a:latin typeface="Times New Roman" pitchFamily="18" charset="0"/>
                <a:cs typeface="Times New Roman" pitchFamily="18" charset="0"/>
              </a:rPr>
              <a:t> </a:t>
            </a:r>
          </a:p>
          <a:p>
            <a:pPr marL="190500" lvl="1" indent="-285750" algn="l">
              <a:spcBef>
                <a:spcPct val="20000"/>
              </a:spcBef>
              <a:buClr>
                <a:srgbClr val="3333CC"/>
              </a:buClr>
              <a:buSzPct val="75000"/>
              <a:defRPr/>
            </a:pPr>
            <a:r>
              <a:rPr kumimoji="1" lang="en-US" altLang="zh-CN" b="1" kern="0" dirty="0">
                <a:solidFill>
                  <a:srgbClr val="000000"/>
                </a:solidFill>
                <a:latin typeface="Times New Roman" pitchFamily="18" charset="0"/>
                <a:cs typeface="Times New Roman" pitchFamily="18" charset="0"/>
                <a:sym typeface="Symbol" pitchFamily="18" charset="2"/>
              </a:rPr>
              <a:t>   </a:t>
            </a:r>
            <a:r>
              <a:rPr kumimoji="1" lang="en-US" altLang="zh-CN" b="1" i="1" baseline="-25000" dirty="0">
                <a:solidFill>
                  <a:srgbClr val="000000"/>
                </a:solidFill>
                <a:latin typeface="Times New Roman" pitchFamily="18" charset="0"/>
              </a:rPr>
              <a:t>lm</a:t>
            </a:r>
            <a:r>
              <a:rPr kumimoji="1" lang="en-US" altLang="zh-CN" b="1" kern="0" dirty="0">
                <a:solidFill>
                  <a:srgbClr val="000000"/>
                </a:solidFill>
                <a:latin typeface="Times New Roman" pitchFamily="18" charset="0"/>
                <a:cs typeface="Times New Roman" pitchFamily="18" charset="0"/>
              </a:rPr>
              <a:t> </a:t>
            </a:r>
            <a:r>
              <a:rPr kumimoji="1" lang="en-US" altLang="zh-CN" b="1" kern="0" dirty="0" err="1" smtClean="0">
                <a:solidFill>
                  <a:srgbClr val="000000"/>
                </a:solidFill>
                <a:latin typeface="Times New Roman" pitchFamily="18" charset="0"/>
                <a:cs typeface="Times New Roman" pitchFamily="18" charset="0"/>
              </a:rPr>
              <a:t>i</a:t>
            </a:r>
            <a:r>
              <a:rPr kumimoji="1" lang="en-US" altLang="zh-CN" b="1" kern="0" dirty="0" smtClean="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rPr>
              <a:t>+ </a:t>
            </a:r>
            <a:r>
              <a:rPr kumimoji="1" lang="en-US" altLang="zh-CN" b="1" i="1" kern="0" dirty="0">
                <a:solidFill>
                  <a:srgbClr val="FF0000"/>
                </a:solidFill>
                <a:latin typeface="Times New Roman" pitchFamily="18" charset="0"/>
                <a:cs typeface="Times New Roman" pitchFamily="18" charset="0"/>
              </a:rPr>
              <a:t>E</a:t>
            </a:r>
            <a:r>
              <a:rPr kumimoji="1" lang="en-US" altLang="zh-CN" b="1" kern="0" dirty="0">
                <a:solidFill>
                  <a:srgbClr val="000000"/>
                </a:solidFill>
                <a:latin typeface="Times New Roman" pitchFamily="18" charset="0"/>
                <a:cs typeface="Times New Roman" pitchFamily="18" charset="0"/>
              </a:rPr>
              <a:t> </a:t>
            </a:r>
          </a:p>
          <a:p>
            <a:pPr marL="190500" lvl="1" indent="-285750" algn="l">
              <a:spcBef>
                <a:spcPct val="20000"/>
              </a:spcBef>
              <a:buClr>
                <a:srgbClr val="3333CC"/>
              </a:buClr>
              <a:buSzPct val="75000"/>
              <a:defRPr/>
            </a:pPr>
            <a:r>
              <a:rPr kumimoji="1" lang="en-US" altLang="zh-CN" b="1" kern="0" dirty="0">
                <a:solidFill>
                  <a:srgbClr val="000000"/>
                </a:solidFill>
                <a:latin typeface="Times New Roman" pitchFamily="18" charset="0"/>
                <a:ea typeface="楷体_GB2312" pitchFamily="49" charset="-122"/>
                <a:cs typeface="Times New Roman" pitchFamily="18" charset="0"/>
                <a:sym typeface="Symbol" pitchFamily="18" charset="2"/>
              </a:rPr>
              <a:t>   </a:t>
            </a:r>
            <a:r>
              <a:rPr kumimoji="1" lang="en-US" altLang="zh-CN" b="1" kern="0" dirty="0">
                <a:solidFill>
                  <a:srgbClr val="000000"/>
                </a:solidFill>
                <a:latin typeface="Times New Roman" pitchFamily="18" charset="0"/>
                <a:cs typeface="Times New Roman" pitchFamily="18" charset="0"/>
                <a:sym typeface="Symbol" pitchFamily="18" charset="2"/>
              </a:rPr>
              <a:t></a:t>
            </a:r>
            <a:r>
              <a:rPr kumimoji="1" lang="en-US" altLang="zh-CN" b="1" i="1" baseline="-25000" dirty="0">
                <a:solidFill>
                  <a:srgbClr val="000000"/>
                </a:solidFill>
                <a:latin typeface="Times New Roman" pitchFamily="18" charset="0"/>
              </a:rPr>
              <a:t>lm</a:t>
            </a:r>
            <a:r>
              <a:rPr kumimoji="1" lang="en-US" altLang="zh-CN" b="1" kern="0" dirty="0">
                <a:solidFill>
                  <a:srgbClr val="000000"/>
                </a:solidFill>
                <a:latin typeface="Times New Roman" pitchFamily="18" charset="0"/>
                <a:cs typeface="Times New Roman" pitchFamily="18" charset="0"/>
              </a:rPr>
              <a:t> </a:t>
            </a:r>
            <a:r>
              <a:rPr kumimoji="1" lang="en-US" altLang="zh-CN" b="1" kern="0" dirty="0" err="1" smtClean="0">
                <a:solidFill>
                  <a:srgbClr val="000000"/>
                </a:solidFill>
                <a:latin typeface="Times New Roman" pitchFamily="18" charset="0"/>
                <a:cs typeface="Times New Roman" pitchFamily="18" charset="0"/>
              </a:rPr>
              <a:t>i</a:t>
            </a:r>
            <a:r>
              <a:rPr kumimoji="1" lang="en-US" altLang="zh-CN" b="1" kern="0" dirty="0" smtClean="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rPr>
              <a:t>+ ( </a:t>
            </a:r>
            <a:r>
              <a:rPr kumimoji="1" lang="en-US" altLang="zh-CN" b="1" i="1" kern="0" dirty="0">
                <a:solidFill>
                  <a:srgbClr val="FF0000"/>
                </a:solidFill>
                <a:latin typeface="Times New Roman" pitchFamily="18" charset="0"/>
                <a:cs typeface="Times New Roman" pitchFamily="18" charset="0"/>
              </a:rPr>
              <a:t>E</a:t>
            </a:r>
            <a:r>
              <a:rPr kumimoji="1" lang="en-US" altLang="zh-CN" b="1" i="1" kern="0" dirty="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rPr>
              <a:t>) </a:t>
            </a:r>
          </a:p>
          <a:p>
            <a:pPr marL="190500" lvl="1" indent="-285750" algn="l">
              <a:spcBef>
                <a:spcPct val="20000"/>
              </a:spcBef>
              <a:buClr>
                <a:srgbClr val="3333CC"/>
              </a:buClr>
              <a:buSzPct val="75000"/>
              <a:defRPr/>
            </a:pPr>
            <a:r>
              <a:rPr kumimoji="1" lang="en-US" altLang="zh-CN" b="1" kern="0" dirty="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sym typeface="Symbol" pitchFamily="18" charset="2"/>
              </a:rPr>
              <a:t></a:t>
            </a:r>
            <a:r>
              <a:rPr kumimoji="1" lang="en-US" altLang="zh-CN" b="1" i="1" baseline="-25000" dirty="0">
                <a:solidFill>
                  <a:srgbClr val="000000"/>
                </a:solidFill>
                <a:latin typeface="Times New Roman" pitchFamily="18" charset="0"/>
              </a:rPr>
              <a:t>lm</a:t>
            </a:r>
            <a:r>
              <a:rPr kumimoji="1" lang="en-US" altLang="zh-CN" b="1" kern="0" dirty="0">
                <a:solidFill>
                  <a:srgbClr val="000000"/>
                </a:solidFill>
                <a:latin typeface="Times New Roman" pitchFamily="18" charset="0"/>
                <a:cs typeface="Times New Roman" pitchFamily="18" charset="0"/>
              </a:rPr>
              <a:t> </a:t>
            </a:r>
            <a:r>
              <a:rPr kumimoji="1" lang="en-US" altLang="zh-CN" b="1" kern="0" dirty="0" err="1" smtClean="0">
                <a:solidFill>
                  <a:srgbClr val="000000"/>
                </a:solidFill>
                <a:latin typeface="Times New Roman" pitchFamily="18" charset="0"/>
                <a:cs typeface="Times New Roman" pitchFamily="18" charset="0"/>
              </a:rPr>
              <a:t>i</a:t>
            </a:r>
            <a:r>
              <a:rPr kumimoji="1" lang="en-US" altLang="zh-CN" b="1" kern="0" dirty="0" smtClean="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rPr>
              <a:t>+ ( </a:t>
            </a:r>
            <a:r>
              <a:rPr kumimoji="1" lang="en-US" altLang="zh-CN" b="1" i="1" kern="0" dirty="0">
                <a:solidFill>
                  <a:srgbClr val="FF0000"/>
                </a:solidFill>
                <a:latin typeface="Times New Roman" pitchFamily="18" charset="0"/>
                <a:cs typeface="Times New Roman" pitchFamily="18" charset="0"/>
              </a:rPr>
              <a:t>E</a:t>
            </a:r>
            <a:r>
              <a:rPr kumimoji="1" lang="en-US" altLang="zh-CN" b="1" i="1" kern="0" dirty="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rPr>
              <a:t>+ </a:t>
            </a:r>
            <a:r>
              <a:rPr kumimoji="1" lang="en-US" altLang="zh-CN" b="1" i="1" kern="0" dirty="0">
                <a:solidFill>
                  <a:srgbClr val="000000"/>
                </a:solidFill>
                <a:latin typeface="Times New Roman" pitchFamily="18" charset="0"/>
                <a:cs typeface="Times New Roman" pitchFamily="18" charset="0"/>
              </a:rPr>
              <a:t>E </a:t>
            </a:r>
            <a:r>
              <a:rPr kumimoji="1" lang="en-US" altLang="zh-CN" b="1" kern="0" dirty="0">
                <a:solidFill>
                  <a:srgbClr val="000000"/>
                </a:solidFill>
                <a:latin typeface="Times New Roman" pitchFamily="18" charset="0"/>
                <a:cs typeface="Times New Roman" pitchFamily="18" charset="0"/>
              </a:rPr>
              <a:t>) </a:t>
            </a:r>
          </a:p>
          <a:p>
            <a:pPr marL="190500" lvl="1" indent="-285750" algn="l">
              <a:spcBef>
                <a:spcPct val="20000"/>
              </a:spcBef>
              <a:buClr>
                <a:srgbClr val="3333CC"/>
              </a:buClr>
              <a:buSzPct val="75000"/>
              <a:defRPr/>
            </a:pPr>
            <a:r>
              <a:rPr kumimoji="1" lang="en-US" altLang="zh-CN" b="1" kern="0" dirty="0">
                <a:solidFill>
                  <a:srgbClr val="000000"/>
                </a:solidFill>
                <a:latin typeface="Times New Roman" pitchFamily="18" charset="0"/>
                <a:cs typeface="Times New Roman" pitchFamily="18" charset="0"/>
                <a:sym typeface="Symbol" pitchFamily="18" charset="2"/>
              </a:rPr>
              <a:t>   </a:t>
            </a:r>
            <a:r>
              <a:rPr kumimoji="1" lang="en-US" altLang="zh-CN" b="1" i="1" baseline="-25000" dirty="0">
                <a:solidFill>
                  <a:srgbClr val="000000"/>
                </a:solidFill>
                <a:latin typeface="Times New Roman" pitchFamily="18" charset="0"/>
              </a:rPr>
              <a:t>lm</a:t>
            </a:r>
            <a:r>
              <a:rPr kumimoji="1" lang="en-US" altLang="zh-CN" b="1" kern="0" dirty="0">
                <a:solidFill>
                  <a:srgbClr val="000000"/>
                </a:solidFill>
                <a:latin typeface="Times New Roman" pitchFamily="18" charset="0"/>
                <a:cs typeface="Times New Roman" pitchFamily="18" charset="0"/>
              </a:rPr>
              <a:t> </a:t>
            </a:r>
            <a:r>
              <a:rPr kumimoji="1" lang="en-US" altLang="zh-CN" b="1" kern="0" dirty="0" err="1" smtClean="0">
                <a:solidFill>
                  <a:srgbClr val="000000"/>
                </a:solidFill>
                <a:latin typeface="Times New Roman" pitchFamily="18" charset="0"/>
                <a:cs typeface="Times New Roman" pitchFamily="18" charset="0"/>
              </a:rPr>
              <a:t>i</a:t>
            </a:r>
            <a:r>
              <a:rPr kumimoji="1" lang="en-US" altLang="zh-CN" b="1" kern="0" dirty="0" smtClean="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rPr>
              <a:t>+ ( </a:t>
            </a:r>
            <a:r>
              <a:rPr kumimoji="1" lang="en-US" altLang="zh-CN" b="1" kern="0" dirty="0" err="1" smtClean="0">
                <a:solidFill>
                  <a:srgbClr val="000000"/>
                </a:solidFill>
                <a:latin typeface="Times New Roman" pitchFamily="18" charset="0"/>
                <a:cs typeface="Times New Roman" pitchFamily="18" charset="0"/>
              </a:rPr>
              <a:t>i</a:t>
            </a:r>
            <a:r>
              <a:rPr kumimoji="1" lang="en-US" altLang="zh-CN" b="1" kern="0" dirty="0" smtClean="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rPr>
              <a:t>+ </a:t>
            </a:r>
            <a:r>
              <a:rPr kumimoji="1" lang="en-US" altLang="zh-CN" b="1" i="1" kern="0" dirty="0">
                <a:solidFill>
                  <a:srgbClr val="FF0000"/>
                </a:solidFill>
                <a:latin typeface="Times New Roman" pitchFamily="18" charset="0"/>
                <a:cs typeface="Times New Roman" pitchFamily="18" charset="0"/>
              </a:rPr>
              <a:t>E</a:t>
            </a:r>
            <a:r>
              <a:rPr kumimoji="1" lang="en-US" altLang="zh-CN" b="1" i="1" kern="0" dirty="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rPr>
              <a:t>)</a:t>
            </a:r>
          </a:p>
          <a:p>
            <a:pPr marL="190500" lvl="1" indent="-285750" algn="l">
              <a:spcBef>
                <a:spcPct val="20000"/>
              </a:spcBef>
              <a:buClr>
                <a:srgbClr val="3333CC"/>
              </a:buClr>
              <a:buSzPct val="75000"/>
              <a:defRPr/>
            </a:pPr>
            <a:r>
              <a:rPr kumimoji="1" lang="en-US" altLang="zh-CN" b="1" kern="0" dirty="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sym typeface="Symbol" pitchFamily="18" charset="2"/>
              </a:rPr>
              <a:t></a:t>
            </a:r>
            <a:r>
              <a:rPr kumimoji="1" lang="en-US" altLang="zh-CN" b="1" i="1" baseline="-25000" dirty="0">
                <a:solidFill>
                  <a:srgbClr val="000000"/>
                </a:solidFill>
                <a:latin typeface="Times New Roman" pitchFamily="18" charset="0"/>
              </a:rPr>
              <a:t>lm</a:t>
            </a:r>
            <a:r>
              <a:rPr kumimoji="1" lang="en-US" altLang="zh-CN" b="1" kern="0" dirty="0">
                <a:solidFill>
                  <a:srgbClr val="000000"/>
                </a:solidFill>
                <a:latin typeface="Times New Roman" pitchFamily="18" charset="0"/>
                <a:cs typeface="Times New Roman" pitchFamily="18" charset="0"/>
              </a:rPr>
              <a:t> </a:t>
            </a:r>
            <a:r>
              <a:rPr kumimoji="1" lang="en-US" altLang="zh-CN" b="1" kern="0" dirty="0" err="1" smtClean="0">
                <a:solidFill>
                  <a:srgbClr val="000000"/>
                </a:solidFill>
                <a:latin typeface="Times New Roman" pitchFamily="18" charset="0"/>
                <a:cs typeface="Times New Roman" pitchFamily="18" charset="0"/>
              </a:rPr>
              <a:t>i</a:t>
            </a:r>
            <a:r>
              <a:rPr kumimoji="1" lang="en-US" altLang="zh-CN" b="1" kern="0" dirty="0" smtClean="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rPr>
              <a:t>+ ( </a:t>
            </a:r>
            <a:r>
              <a:rPr kumimoji="1" lang="en-US" altLang="zh-CN" b="1" kern="0" dirty="0" err="1" smtClean="0">
                <a:solidFill>
                  <a:srgbClr val="000000"/>
                </a:solidFill>
                <a:latin typeface="Times New Roman" pitchFamily="18" charset="0"/>
                <a:cs typeface="Times New Roman" pitchFamily="18" charset="0"/>
              </a:rPr>
              <a:t>i</a:t>
            </a:r>
            <a:r>
              <a:rPr kumimoji="1" lang="en-US" altLang="zh-CN" b="1" kern="0" dirty="0" smtClean="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rPr>
              <a:t>+ </a:t>
            </a:r>
            <a:r>
              <a:rPr kumimoji="1" lang="en-US" altLang="zh-CN" b="1" kern="0" dirty="0" err="1" smtClean="0">
                <a:solidFill>
                  <a:srgbClr val="000000"/>
                </a:solidFill>
                <a:latin typeface="Times New Roman" pitchFamily="18" charset="0"/>
                <a:cs typeface="Times New Roman" pitchFamily="18" charset="0"/>
              </a:rPr>
              <a:t>i</a:t>
            </a:r>
            <a:r>
              <a:rPr kumimoji="1" lang="en-US" altLang="zh-CN" b="1" kern="0" dirty="0" smtClean="0">
                <a:solidFill>
                  <a:srgbClr val="000000"/>
                </a:solidFill>
                <a:latin typeface="Times New Roman" pitchFamily="18" charset="0"/>
                <a:cs typeface="Times New Roman" pitchFamily="18" charset="0"/>
              </a:rPr>
              <a:t> </a:t>
            </a:r>
            <a:r>
              <a:rPr kumimoji="1" lang="en-US" altLang="zh-CN" b="1" kern="0" dirty="0">
                <a:solidFill>
                  <a:srgbClr val="000000"/>
                </a:solidFill>
                <a:latin typeface="Times New Roman" pitchFamily="18" charset="0"/>
                <a:cs typeface="Times New Roman" pitchFamily="18" charset="0"/>
              </a:rPr>
              <a:t>)</a:t>
            </a:r>
          </a:p>
        </p:txBody>
      </p:sp>
      <p:grpSp>
        <p:nvGrpSpPr>
          <p:cNvPr id="2" name="组合 3"/>
          <p:cNvGrpSpPr>
            <a:grpSpLocks/>
          </p:cNvGrpSpPr>
          <p:nvPr/>
        </p:nvGrpSpPr>
        <p:grpSpPr bwMode="auto">
          <a:xfrm>
            <a:off x="3286126" y="2500314"/>
            <a:ext cx="2720975" cy="2109787"/>
            <a:chOff x="3315223" y="3225232"/>
            <a:chExt cx="2720535" cy="2815873"/>
          </a:xfrm>
        </p:grpSpPr>
        <p:sp>
          <p:nvSpPr>
            <p:cNvPr id="3" name="矩形 2"/>
            <p:cNvSpPr/>
            <p:nvPr/>
          </p:nvSpPr>
          <p:spPr>
            <a:xfrm>
              <a:off x="4026308" y="3225232"/>
              <a:ext cx="503157"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i="1" dirty="0">
                  <a:solidFill>
                    <a:schemeClr val="tx1"/>
                  </a:solidFill>
                  <a:latin typeface="Times New Roman" pitchFamily="18" charset="0"/>
                  <a:cs typeface="Times New Roman" pitchFamily="18" charset="0"/>
                </a:rPr>
                <a:t>E</a:t>
              </a:r>
              <a:endParaRPr lang="zh-CN" altLang="en-US" sz="2000" b="1" i="1" dirty="0">
                <a:solidFill>
                  <a:schemeClr val="tx1"/>
                </a:solidFill>
                <a:latin typeface="Times New Roman" pitchFamily="18" charset="0"/>
                <a:cs typeface="Times New Roman" pitchFamily="18" charset="0"/>
              </a:endParaRPr>
            </a:p>
          </p:txBody>
        </p:sp>
        <p:cxnSp>
          <p:nvCxnSpPr>
            <p:cNvPr id="5" name="直接连接符 4"/>
            <p:cNvCxnSpPr/>
            <p:nvPr/>
          </p:nvCxnSpPr>
          <p:spPr>
            <a:xfrm flipH="1">
              <a:off x="3567595" y="3608733"/>
              <a:ext cx="682515" cy="2500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0110" y="3608733"/>
              <a:ext cx="0" cy="277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50110" y="3608733"/>
              <a:ext cx="747591" cy="2775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315223" y="3907483"/>
              <a:ext cx="503157" cy="28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i="1" dirty="0">
                  <a:solidFill>
                    <a:schemeClr val="tx1"/>
                  </a:solidFill>
                  <a:latin typeface="Times New Roman" pitchFamily="18" charset="0"/>
                  <a:cs typeface="Times New Roman" pitchFamily="18" charset="0"/>
                </a:rPr>
                <a:t>E</a:t>
              </a:r>
              <a:endParaRPr lang="zh-CN" altLang="en-US" sz="2000" b="1" i="1" dirty="0">
                <a:solidFill>
                  <a:schemeClr val="tx1"/>
                </a:solidFill>
                <a:latin typeface="Times New Roman" pitchFamily="18" charset="0"/>
                <a:cs typeface="Times New Roman" pitchFamily="18" charset="0"/>
              </a:endParaRPr>
            </a:p>
          </p:txBody>
        </p:sp>
        <p:sp>
          <p:nvSpPr>
            <p:cNvPr id="18" name="矩形 17"/>
            <p:cNvSpPr/>
            <p:nvPr/>
          </p:nvSpPr>
          <p:spPr>
            <a:xfrm>
              <a:off x="4005674" y="3899008"/>
              <a:ext cx="503156"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a:solidFill>
                    <a:schemeClr val="tx1"/>
                  </a:solidFill>
                  <a:latin typeface="Times New Roman" pitchFamily="18" charset="0"/>
                  <a:cs typeface="Times New Roman" pitchFamily="18" charset="0"/>
                </a:rPr>
                <a:t>+</a:t>
              </a:r>
              <a:endParaRPr lang="zh-CN" altLang="en-US" sz="2000" b="1" dirty="0">
                <a:solidFill>
                  <a:schemeClr val="tx1"/>
                </a:solidFill>
                <a:latin typeface="Times New Roman" pitchFamily="18" charset="0"/>
                <a:cs typeface="Times New Roman" pitchFamily="18" charset="0"/>
              </a:endParaRPr>
            </a:p>
          </p:txBody>
        </p:sp>
        <p:sp>
          <p:nvSpPr>
            <p:cNvPr id="19" name="矩形 18"/>
            <p:cNvSpPr/>
            <p:nvPr/>
          </p:nvSpPr>
          <p:spPr>
            <a:xfrm>
              <a:off x="4746916" y="3928671"/>
              <a:ext cx="503157"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i="1" dirty="0">
                  <a:solidFill>
                    <a:schemeClr val="tx1"/>
                  </a:solidFill>
                  <a:latin typeface="Times New Roman" pitchFamily="18" charset="0"/>
                  <a:cs typeface="Times New Roman" pitchFamily="18" charset="0"/>
                </a:rPr>
                <a:t>E</a:t>
              </a:r>
              <a:endParaRPr lang="zh-CN" altLang="en-US" sz="2000" b="1" i="1" dirty="0">
                <a:solidFill>
                  <a:schemeClr val="tx1"/>
                </a:solidFill>
                <a:latin typeface="Times New Roman" pitchFamily="18" charset="0"/>
                <a:cs typeface="Times New Roman" pitchFamily="18" charset="0"/>
              </a:endParaRPr>
            </a:p>
          </p:txBody>
        </p:sp>
        <p:cxnSp>
          <p:nvCxnSpPr>
            <p:cNvPr id="20" name="直接连接符 19"/>
            <p:cNvCxnSpPr/>
            <p:nvPr/>
          </p:nvCxnSpPr>
          <p:spPr>
            <a:xfrm>
              <a:off x="3585054" y="4216826"/>
              <a:ext cx="0" cy="2775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337444" y="4507100"/>
              <a:ext cx="503157"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err="1" smtClean="0">
                  <a:solidFill>
                    <a:schemeClr val="tx1"/>
                  </a:solidFill>
                  <a:latin typeface="Times New Roman" pitchFamily="18" charset="0"/>
                  <a:cs typeface="Times New Roman" pitchFamily="18" charset="0"/>
                </a:rPr>
                <a:t>i</a:t>
              </a:r>
              <a:endParaRPr lang="zh-CN" altLang="en-US" sz="2000" b="1" dirty="0">
                <a:solidFill>
                  <a:schemeClr val="tx1"/>
                </a:solidFill>
                <a:latin typeface="Times New Roman" pitchFamily="18" charset="0"/>
                <a:cs typeface="Times New Roman" pitchFamily="18" charset="0"/>
              </a:endParaRPr>
            </a:p>
          </p:txBody>
        </p:sp>
        <p:cxnSp>
          <p:nvCxnSpPr>
            <p:cNvPr id="28" name="直接连接符 27"/>
            <p:cNvCxnSpPr/>
            <p:nvPr/>
          </p:nvCxnSpPr>
          <p:spPr>
            <a:xfrm flipH="1">
              <a:off x="4316774" y="4223182"/>
              <a:ext cx="684101" cy="2500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000875" y="4223182"/>
              <a:ext cx="0" cy="2775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000875" y="4223182"/>
              <a:ext cx="746004" cy="2775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4064402" y="4521932"/>
              <a:ext cx="503157" cy="28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dirty="0">
                  <a:solidFill>
                    <a:schemeClr val="tx1"/>
                  </a:solidFill>
                  <a:latin typeface="Times New Roman" pitchFamily="18" charset="0"/>
                  <a:cs typeface="Times New Roman" pitchFamily="18" charset="0"/>
                </a:rPr>
                <a:t>(</a:t>
              </a:r>
              <a:endParaRPr lang="zh-CN" altLang="en-US" sz="2000" dirty="0">
                <a:solidFill>
                  <a:schemeClr val="tx1"/>
                </a:solidFill>
                <a:latin typeface="Times New Roman" pitchFamily="18" charset="0"/>
                <a:cs typeface="Times New Roman" pitchFamily="18" charset="0"/>
              </a:endParaRPr>
            </a:p>
          </p:txBody>
        </p:sp>
        <p:sp>
          <p:nvSpPr>
            <p:cNvPr id="32" name="矩形 31"/>
            <p:cNvSpPr/>
            <p:nvPr/>
          </p:nvSpPr>
          <p:spPr>
            <a:xfrm>
              <a:off x="4785010" y="4513457"/>
              <a:ext cx="503157"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i="1" dirty="0">
                  <a:solidFill>
                    <a:schemeClr val="tx1"/>
                  </a:solidFill>
                  <a:latin typeface="Times New Roman" pitchFamily="18" charset="0"/>
                  <a:cs typeface="Times New Roman" pitchFamily="18" charset="0"/>
                </a:rPr>
                <a:t>E</a:t>
              </a:r>
              <a:endParaRPr lang="zh-CN" altLang="en-US" sz="2000" b="1" i="1" dirty="0">
                <a:solidFill>
                  <a:schemeClr val="tx1"/>
                </a:solidFill>
                <a:latin typeface="Times New Roman" pitchFamily="18" charset="0"/>
                <a:cs typeface="Times New Roman" pitchFamily="18" charset="0"/>
              </a:endParaRPr>
            </a:p>
          </p:txBody>
        </p:sp>
        <p:sp>
          <p:nvSpPr>
            <p:cNvPr id="33" name="矩形 32"/>
            <p:cNvSpPr/>
            <p:nvPr/>
          </p:nvSpPr>
          <p:spPr>
            <a:xfrm>
              <a:off x="5496095" y="4543120"/>
              <a:ext cx="503157"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dirty="0">
                  <a:solidFill>
                    <a:schemeClr val="tx1"/>
                  </a:solidFill>
                  <a:latin typeface="Times New Roman" pitchFamily="18" charset="0"/>
                  <a:cs typeface="Times New Roman" pitchFamily="18" charset="0"/>
                </a:rPr>
                <a:t>)</a:t>
              </a:r>
              <a:endParaRPr lang="zh-CN" altLang="en-US" sz="2000" dirty="0">
                <a:solidFill>
                  <a:schemeClr val="tx1"/>
                </a:solidFill>
                <a:latin typeface="Times New Roman" pitchFamily="18" charset="0"/>
                <a:cs typeface="Times New Roman" pitchFamily="18" charset="0"/>
              </a:endParaRPr>
            </a:p>
          </p:txBody>
        </p:sp>
        <p:cxnSp>
          <p:nvCxnSpPr>
            <p:cNvPr id="34" name="直接连接符 33"/>
            <p:cNvCxnSpPr/>
            <p:nvPr/>
          </p:nvCxnSpPr>
          <p:spPr>
            <a:xfrm flipH="1">
              <a:off x="4372327" y="4810088"/>
              <a:ext cx="684102" cy="2500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056429" y="4810088"/>
              <a:ext cx="0" cy="2775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056429" y="4810088"/>
              <a:ext cx="747591" cy="2775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4121543" y="5108837"/>
              <a:ext cx="503157"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i="1" dirty="0">
                  <a:solidFill>
                    <a:schemeClr val="tx1"/>
                  </a:solidFill>
                  <a:latin typeface="Times New Roman" pitchFamily="18" charset="0"/>
                  <a:cs typeface="Times New Roman" pitchFamily="18" charset="0"/>
                </a:rPr>
                <a:t>E</a:t>
              </a:r>
              <a:endParaRPr lang="zh-CN" altLang="en-US" sz="2000" b="1" i="1" dirty="0">
                <a:solidFill>
                  <a:schemeClr val="tx1"/>
                </a:solidFill>
                <a:latin typeface="Times New Roman" pitchFamily="18" charset="0"/>
                <a:cs typeface="Times New Roman" pitchFamily="18" charset="0"/>
              </a:endParaRPr>
            </a:p>
          </p:txBody>
        </p:sp>
        <p:sp>
          <p:nvSpPr>
            <p:cNvPr id="38" name="矩形 37"/>
            <p:cNvSpPr/>
            <p:nvPr/>
          </p:nvSpPr>
          <p:spPr>
            <a:xfrm>
              <a:off x="4832628" y="5100362"/>
              <a:ext cx="503157"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a:solidFill>
                    <a:schemeClr val="tx1"/>
                  </a:solidFill>
                  <a:latin typeface="Times New Roman" pitchFamily="18" charset="0"/>
                  <a:cs typeface="Times New Roman" pitchFamily="18" charset="0"/>
                </a:rPr>
                <a:t>+</a:t>
              </a:r>
              <a:endParaRPr lang="zh-CN" altLang="en-US" sz="2000" b="1" dirty="0">
                <a:solidFill>
                  <a:schemeClr val="tx1"/>
                </a:solidFill>
                <a:latin typeface="Times New Roman" pitchFamily="18" charset="0"/>
                <a:cs typeface="Times New Roman" pitchFamily="18" charset="0"/>
              </a:endParaRPr>
            </a:p>
          </p:txBody>
        </p:sp>
        <p:sp>
          <p:nvSpPr>
            <p:cNvPr id="39" name="矩形 38"/>
            <p:cNvSpPr/>
            <p:nvPr/>
          </p:nvSpPr>
          <p:spPr>
            <a:xfrm>
              <a:off x="5529428" y="5151213"/>
              <a:ext cx="503156" cy="290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i="1" dirty="0">
                  <a:solidFill>
                    <a:schemeClr val="tx1"/>
                  </a:solidFill>
                  <a:latin typeface="Times New Roman" pitchFamily="18" charset="0"/>
                  <a:cs typeface="Times New Roman" pitchFamily="18" charset="0"/>
                </a:rPr>
                <a:t>E</a:t>
              </a:r>
              <a:endParaRPr lang="zh-CN" altLang="en-US" sz="2000" b="1" i="1" dirty="0">
                <a:solidFill>
                  <a:schemeClr val="tx1"/>
                </a:solidFill>
                <a:latin typeface="Times New Roman" pitchFamily="18" charset="0"/>
                <a:cs typeface="Times New Roman" pitchFamily="18" charset="0"/>
              </a:endParaRPr>
            </a:p>
          </p:txBody>
        </p:sp>
        <p:cxnSp>
          <p:nvCxnSpPr>
            <p:cNvPr id="40" name="直接连接符 39"/>
            <p:cNvCxnSpPr/>
            <p:nvPr/>
          </p:nvCxnSpPr>
          <p:spPr>
            <a:xfrm>
              <a:off x="4367566" y="5441488"/>
              <a:ext cx="0" cy="2754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4119956" y="5731761"/>
              <a:ext cx="503156"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err="1" smtClean="0">
                  <a:solidFill>
                    <a:schemeClr val="tx1"/>
                  </a:solidFill>
                  <a:latin typeface="Times New Roman" pitchFamily="18" charset="0"/>
                  <a:cs typeface="Times New Roman" pitchFamily="18" charset="0"/>
                </a:rPr>
                <a:t>i</a:t>
              </a:r>
              <a:endParaRPr lang="zh-CN" altLang="en-US" sz="2000" b="1" dirty="0">
                <a:solidFill>
                  <a:schemeClr val="tx1"/>
                </a:solidFill>
                <a:latin typeface="Times New Roman" pitchFamily="18" charset="0"/>
                <a:cs typeface="Times New Roman" pitchFamily="18" charset="0"/>
              </a:endParaRPr>
            </a:p>
          </p:txBody>
        </p:sp>
        <p:cxnSp>
          <p:nvCxnSpPr>
            <p:cNvPr id="42" name="直接连接符 41"/>
            <p:cNvCxnSpPr/>
            <p:nvPr/>
          </p:nvCxnSpPr>
          <p:spPr>
            <a:xfrm>
              <a:off x="5761165" y="5475388"/>
              <a:ext cx="0" cy="2775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5532602" y="5752949"/>
              <a:ext cx="503156" cy="288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err="1" smtClean="0">
                  <a:solidFill>
                    <a:schemeClr val="tx1"/>
                  </a:solidFill>
                  <a:latin typeface="Times New Roman" pitchFamily="18" charset="0"/>
                  <a:cs typeface="Times New Roman" pitchFamily="18" charset="0"/>
                </a:rPr>
                <a:t>i</a:t>
              </a:r>
              <a:endParaRPr lang="zh-CN" altLang="en-US" sz="2000" b="1" dirty="0">
                <a:solidFill>
                  <a:schemeClr val="tx1"/>
                </a:solidFill>
                <a:latin typeface="Times New Roman" pitchFamily="18" charset="0"/>
                <a:cs typeface="Times New Roman" pitchFamily="18" charset="0"/>
              </a:endParaRPr>
            </a:p>
          </p:txBody>
        </p:sp>
      </p:grpSp>
      <p:sp>
        <p:nvSpPr>
          <p:cNvPr id="44" name="矩形 43"/>
          <p:cNvSpPr/>
          <p:nvPr/>
        </p:nvSpPr>
        <p:spPr>
          <a:xfrm>
            <a:off x="6072189" y="3775075"/>
            <a:ext cx="2414587" cy="2032000"/>
          </a:xfrm>
          <a:prstGeom prst="rect">
            <a:avLst/>
          </a:prstGeom>
          <a:solidFill>
            <a:schemeClr val="accent2">
              <a:lumMod val="40000"/>
              <a:lumOff val="60000"/>
            </a:schemeClr>
          </a:solidFill>
          <a:ln w="12700">
            <a:solidFill>
              <a:schemeClr val="tx1"/>
            </a:solidFill>
          </a:ln>
        </p:spPr>
        <p:txBody>
          <a:bodyPr>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19050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lvl="1" algn="l">
              <a:spcBef>
                <a:spcPct val="20000"/>
              </a:spcBef>
              <a:buClr>
                <a:srgbClr val="3333CC"/>
              </a:buClr>
              <a:buSzPct val="75000"/>
              <a:defRPr/>
            </a:pPr>
            <a:r>
              <a:rPr kumimoji="1" lang="en-US" altLang="zh-CN" b="1" i="1" dirty="0" smtClean="0">
                <a:solidFill>
                  <a:srgbClr val="FF0000"/>
                </a:solidFill>
                <a:latin typeface="Times New Roman" panose="02020603050405020304" pitchFamily="18" charset="0"/>
                <a:cs typeface="Times New Roman" panose="02020603050405020304" pitchFamily="18" charset="0"/>
              </a:rPr>
              <a:t>E</a:t>
            </a:r>
            <a:r>
              <a:rPr kumimoji="1" lang="en-US" altLang="zh-CN" b="1" dirty="0" smtClean="0">
                <a:solidFill>
                  <a:srgbClr val="000000"/>
                </a:solidFill>
                <a:latin typeface="Times New Roman" panose="02020603050405020304" pitchFamily="18" charset="0"/>
                <a:cs typeface="Times New Roman" panose="02020603050405020304" pitchFamily="18" charset="0"/>
              </a:rPr>
              <a:t> </a:t>
            </a:r>
            <a:r>
              <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b="1" i="1" baseline="-25000" dirty="0" err="1" smtClean="0">
                <a:solidFill>
                  <a:srgbClr val="000000"/>
                </a:solidFill>
                <a:latin typeface="Times New Roman" panose="02020603050405020304" pitchFamily="18" charset="0"/>
                <a:sym typeface="Symbol" panose="05050102010706020507" pitchFamily="18" charset="2"/>
              </a:rPr>
              <a:t>rm</a:t>
            </a:r>
            <a:r>
              <a:rPr kumimoji="1" lang="en-US" altLang="zh-CN" b="1" dirty="0" smtClean="0">
                <a:solidFill>
                  <a:srgbClr val="000000"/>
                </a:solidFill>
                <a:latin typeface="Times New Roman" panose="02020603050405020304" pitchFamily="18" charset="0"/>
                <a:cs typeface="Times New Roman" panose="02020603050405020304" pitchFamily="18" charset="0"/>
              </a:rPr>
              <a:t> </a:t>
            </a:r>
            <a:r>
              <a:rPr kumimoji="1" lang="en-US" altLang="zh-CN" b="1" i="1" dirty="0" smtClean="0">
                <a:solidFill>
                  <a:srgbClr val="000000"/>
                </a:solidFill>
                <a:latin typeface="Times New Roman" panose="02020603050405020304" pitchFamily="18" charset="0"/>
                <a:cs typeface="Times New Roman" panose="02020603050405020304" pitchFamily="18" charset="0"/>
              </a:rPr>
              <a:t>E </a:t>
            </a:r>
            <a:r>
              <a:rPr kumimoji="1" lang="en-US" altLang="zh-CN" b="1" dirty="0" smtClean="0">
                <a:solidFill>
                  <a:srgbClr val="000000"/>
                </a:solidFill>
                <a:latin typeface="Times New Roman" panose="02020603050405020304" pitchFamily="18" charset="0"/>
                <a:cs typeface="Times New Roman" panose="02020603050405020304" pitchFamily="18" charset="0"/>
              </a:rPr>
              <a:t>+ </a:t>
            </a:r>
            <a:r>
              <a:rPr kumimoji="1" lang="en-US" altLang="zh-CN" b="1" i="1" dirty="0" smtClean="0">
                <a:solidFill>
                  <a:srgbClr val="FF0000"/>
                </a:solidFill>
                <a:latin typeface="Times New Roman" panose="02020603050405020304" pitchFamily="18" charset="0"/>
                <a:cs typeface="Times New Roman" panose="02020603050405020304" pitchFamily="18" charset="0"/>
              </a:rPr>
              <a:t>E</a:t>
            </a:r>
          </a:p>
          <a:p>
            <a:pPr lvl="1" algn="l">
              <a:spcBef>
                <a:spcPct val="20000"/>
              </a:spcBef>
              <a:buClr>
                <a:srgbClr val="3333CC"/>
              </a:buClr>
              <a:buSzPct val="75000"/>
              <a:defRPr/>
            </a:pPr>
            <a:r>
              <a:rPr kumimoji="1" lang="en-US" altLang="zh-CN" b="1" dirty="0" smtClean="0">
                <a:solidFill>
                  <a:srgbClr val="000000"/>
                </a:solidFill>
                <a:latin typeface="Times New Roman" panose="02020603050405020304" pitchFamily="18" charset="0"/>
                <a:cs typeface="Times New Roman" panose="02020603050405020304" pitchFamily="18" charset="0"/>
              </a:rPr>
              <a:t>   </a:t>
            </a:r>
            <a:r>
              <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b="1" i="1" baseline="-25000" dirty="0" err="1" smtClean="0">
                <a:solidFill>
                  <a:srgbClr val="000000"/>
                </a:solidFill>
                <a:latin typeface="Times New Roman" panose="02020603050405020304" pitchFamily="18" charset="0"/>
                <a:sym typeface="Symbol" panose="05050102010706020507" pitchFamily="18" charset="2"/>
              </a:rPr>
              <a:t>rm</a:t>
            </a:r>
            <a:r>
              <a:rPr kumimoji="1" lang="en-US" altLang="zh-CN" b="1" dirty="0" smtClean="0">
                <a:solidFill>
                  <a:srgbClr val="000000"/>
                </a:solidFill>
                <a:latin typeface="Times New Roman" panose="02020603050405020304" pitchFamily="18" charset="0"/>
                <a:cs typeface="Times New Roman" panose="02020603050405020304" pitchFamily="18" charset="0"/>
              </a:rPr>
              <a:t> </a:t>
            </a:r>
            <a:r>
              <a:rPr kumimoji="1" lang="en-US" altLang="zh-CN" b="1" i="1" dirty="0" smtClean="0">
                <a:solidFill>
                  <a:srgbClr val="000000"/>
                </a:solidFill>
                <a:latin typeface="Times New Roman" panose="02020603050405020304" pitchFamily="18" charset="0"/>
                <a:cs typeface="Times New Roman" panose="02020603050405020304" pitchFamily="18" charset="0"/>
              </a:rPr>
              <a:t>E </a:t>
            </a:r>
            <a:r>
              <a:rPr kumimoji="1" lang="en-US" altLang="zh-CN" b="1" dirty="0" smtClean="0">
                <a:solidFill>
                  <a:srgbClr val="000000"/>
                </a:solidFill>
                <a:latin typeface="Times New Roman" panose="02020603050405020304" pitchFamily="18" charset="0"/>
                <a:cs typeface="Times New Roman" panose="02020603050405020304" pitchFamily="18" charset="0"/>
              </a:rPr>
              <a:t>+ ( </a:t>
            </a:r>
            <a:r>
              <a:rPr kumimoji="1" lang="en-US" altLang="zh-CN" b="1" i="1" dirty="0" smtClean="0">
                <a:solidFill>
                  <a:srgbClr val="FF0000"/>
                </a:solidFill>
                <a:latin typeface="Times New Roman" panose="02020603050405020304" pitchFamily="18" charset="0"/>
                <a:cs typeface="Times New Roman" panose="02020603050405020304" pitchFamily="18" charset="0"/>
              </a:rPr>
              <a:t>E</a:t>
            </a:r>
            <a:r>
              <a:rPr kumimoji="1" lang="en-US" altLang="zh-CN" b="1" i="1" dirty="0" smtClean="0">
                <a:solidFill>
                  <a:srgbClr val="000000"/>
                </a:solidFill>
                <a:latin typeface="Times New Roman" panose="02020603050405020304" pitchFamily="18" charset="0"/>
                <a:cs typeface="Times New Roman" panose="02020603050405020304" pitchFamily="18" charset="0"/>
              </a:rPr>
              <a:t> </a:t>
            </a:r>
            <a:r>
              <a:rPr kumimoji="1" lang="en-US" altLang="zh-CN" b="1" dirty="0" smtClean="0">
                <a:solidFill>
                  <a:srgbClr val="000000"/>
                </a:solidFill>
                <a:latin typeface="Times New Roman" panose="02020603050405020304" pitchFamily="18" charset="0"/>
                <a:cs typeface="Times New Roman" panose="02020603050405020304" pitchFamily="18" charset="0"/>
              </a:rPr>
              <a:t>)</a:t>
            </a:r>
          </a:p>
          <a:p>
            <a:pPr lvl="1" algn="l">
              <a:spcBef>
                <a:spcPct val="20000"/>
              </a:spcBef>
              <a:buClr>
                <a:srgbClr val="3333CC"/>
              </a:buClr>
              <a:buSzPct val="75000"/>
              <a:defRPr/>
            </a:pPr>
            <a:r>
              <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i="1" baseline="-25000" dirty="0" err="1" smtClean="0">
                <a:solidFill>
                  <a:srgbClr val="000000"/>
                </a:solidFill>
                <a:latin typeface="Times New Roman" panose="02020603050405020304" pitchFamily="18" charset="0"/>
                <a:sym typeface="Symbol" panose="05050102010706020507" pitchFamily="18" charset="2"/>
              </a:rPr>
              <a:t>rm</a:t>
            </a:r>
            <a:r>
              <a:rPr kumimoji="1" lang="en-US" altLang="zh-CN" b="1" dirty="0" smtClean="0">
                <a:solidFill>
                  <a:srgbClr val="000000"/>
                </a:solidFill>
                <a:latin typeface="Times New Roman" panose="02020603050405020304" pitchFamily="18" charset="0"/>
                <a:cs typeface="Times New Roman" panose="02020603050405020304" pitchFamily="18" charset="0"/>
              </a:rPr>
              <a:t> </a:t>
            </a:r>
            <a:r>
              <a:rPr kumimoji="1" lang="en-US" altLang="zh-CN" b="1" i="1" dirty="0" smtClean="0">
                <a:solidFill>
                  <a:srgbClr val="000000"/>
                </a:solidFill>
                <a:latin typeface="Times New Roman" panose="02020603050405020304" pitchFamily="18" charset="0"/>
                <a:cs typeface="Times New Roman" panose="02020603050405020304" pitchFamily="18" charset="0"/>
              </a:rPr>
              <a:t>E </a:t>
            </a:r>
            <a:r>
              <a:rPr kumimoji="1" lang="en-US" altLang="zh-CN" b="1" dirty="0" smtClean="0">
                <a:solidFill>
                  <a:srgbClr val="000000"/>
                </a:solidFill>
                <a:latin typeface="Times New Roman" panose="02020603050405020304" pitchFamily="18" charset="0"/>
                <a:cs typeface="Times New Roman" panose="02020603050405020304" pitchFamily="18" charset="0"/>
              </a:rPr>
              <a:t>+ ( </a:t>
            </a:r>
            <a:r>
              <a:rPr kumimoji="1" lang="en-US" altLang="zh-CN" b="1" i="1" dirty="0" smtClean="0">
                <a:solidFill>
                  <a:srgbClr val="000000"/>
                </a:solidFill>
                <a:latin typeface="Times New Roman" panose="02020603050405020304" pitchFamily="18" charset="0"/>
                <a:cs typeface="Times New Roman" panose="02020603050405020304" pitchFamily="18" charset="0"/>
              </a:rPr>
              <a:t>E </a:t>
            </a:r>
            <a:r>
              <a:rPr kumimoji="1" lang="en-US" altLang="zh-CN" b="1" dirty="0" smtClean="0">
                <a:solidFill>
                  <a:srgbClr val="000000"/>
                </a:solidFill>
                <a:latin typeface="Times New Roman" panose="02020603050405020304" pitchFamily="18" charset="0"/>
                <a:cs typeface="Times New Roman" panose="02020603050405020304" pitchFamily="18" charset="0"/>
              </a:rPr>
              <a:t>+ </a:t>
            </a:r>
            <a:r>
              <a:rPr kumimoji="1" lang="en-US" altLang="zh-CN" b="1" i="1" dirty="0" smtClean="0">
                <a:solidFill>
                  <a:srgbClr val="FF0000"/>
                </a:solidFill>
                <a:latin typeface="Times New Roman" panose="02020603050405020304" pitchFamily="18" charset="0"/>
                <a:cs typeface="Times New Roman" panose="02020603050405020304" pitchFamily="18" charset="0"/>
              </a:rPr>
              <a:t>E</a:t>
            </a:r>
            <a:r>
              <a:rPr kumimoji="1" lang="en-US" altLang="zh-CN" b="1" i="1" dirty="0" smtClean="0">
                <a:solidFill>
                  <a:srgbClr val="000000"/>
                </a:solidFill>
                <a:latin typeface="Times New Roman" panose="02020603050405020304" pitchFamily="18" charset="0"/>
                <a:cs typeface="Times New Roman" panose="02020603050405020304" pitchFamily="18" charset="0"/>
              </a:rPr>
              <a:t> </a:t>
            </a:r>
            <a:r>
              <a:rPr kumimoji="1" lang="en-US" altLang="zh-CN" b="1" dirty="0" smtClean="0">
                <a:solidFill>
                  <a:srgbClr val="000000"/>
                </a:solidFill>
                <a:latin typeface="Times New Roman" panose="02020603050405020304" pitchFamily="18" charset="0"/>
                <a:cs typeface="Times New Roman" panose="02020603050405020304" pitchFamily="18" charset="0"/>
              </a:rPr>
              <a:t>)</a:t>
            </a:r>
          </a:p>
          <a:p>
            <a:pPr lvl="1" algn="l">
              <a:spcBef>
                <a:spcPct val="20000"/>
              </a:spcBef>
              <a:buClr>
                <a:srgbClr val="3333CC"/>
              </a:buClr>
              <a:buSzPct val="75000"/>
              <a:defRPr/>
            </a:pPr>
            <a:r>
              <a:rPr kumimoji="1" lang="en-US" altLang="zh-CN" b="1" dirty="0" smtClean="0">
                <a:solidFill>
                  <a:srgbClr val="000000"/>
                </a:solidFill>
                <a:latin typeface="Times New Roman" panose="02020603050405020304" pitchFamily="18" charset="0"/>
                <a:cs typeface="Times New Roman" panose="02020603050405020304" pitchFamily="18" charset="0"/>
              </a:rPr>
              <a:t>   </a:t>
            </a:r>
            <a:r>
              <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b="1" i="1" baseline="-25000" dirty="0" err="1" smtClean="0">
                <a:solidFill>
                  <a:srgbClr val="000000"/>
                </a:solidFill>
                <a:latin typeface="Times New Roman" panose="02020603050405020304" pitchFamily="18" charset="0"/>
                <a:sym typeface="Symbol" panose="05050102010706020507" pitchFamily="18" charset="2"/>
              </a:rPr>
              <a:t>rm</a:t>
            </a:r>
            <a:r>
              <a:rPr kumimoji="1" lang="en-US" altLang="zh-CN" b="1" dirty="0" smtClean="0">
                <a:solidFill>
                  <a:srgbClr val="000000"/>
                </a:solidFill>
                <a:latin typeface="Times New Roman" panose="02020603050405020304" pitchFamily="18" charset="0"/>
                <a:cs typeface="Times New Roman" panose="02020603050405020304" pitchFamily="18" charset="0"/>
              </a:rPr>
              <a:t> </a:t>
            </a:r>
            <a:r>
              <a:rPr kumimoji="1" lang="en-US" altLang="zh-CN" b="1" i="1" dirty="0" smtClean="0">
                <a:solidFill>
                  <a:srgbClr val="000000"/>
                </a:solidFill>
                <a:latin typeface="Times New Roman" panose="02020603050405020304" pitchFamily="18" charset="0"/>
                <a:cs typeface="Times New Roman" panose="02020603050405020304" pitchFamily="18" charset="0"/>
              </a:rPr>
              <a:t>E </a:t>
            </a:r>
            <a:r>
              <a:rPr kumimoji="1" lang="en-US" altLang="zh-CN" b="1" dirty="0" smtClean="0">
                <a:solidFill>
                  <a:srgbClr val="000000"/>
                </a:solidFill>
                <a:latin typeface="Times New Roman" panose="02020603050405020304" pitchFamily="18" charset="0"/>
                <a:cs typeface="Times New Roman" panose="02020603050405020304" pitchFamily="18" charset="0"/>
              </a:rPr>
              <a:t>+ ( </a:t>
            </a:r>
            <a:r>
              <a:rPr kumimoji="1" lang="en-US" altLang="zh-CN" b="1" i="1" dirty="0" smtClean="0">
                <a:solidFill>
                  <a:srgbClr val="FF0000"/>
                </a:solidFill>
                <a:latin typeface="Times New Roman" panose="02020603050405020304" pitchFamily="18" charset="0"/>
                <a:cs typeface="Times New Roman" panose="02020603050405020304" pitchFamily="18" charset="0"/>
              </a:rPr>
              <a:t>E</a:t>
            </a:r>
            <a:r>
              <a:rPr kumimoji="1" lang="en-US" altLang="zh-CN" b="1" i="1" dirty="0" smtClean="0">
                <a:solidFill>
                  <a:srgbClr val="000000"/>
                </a:solidFill>
                <a:latin typeface="Times New Roman" panose="02020603050405020304" pitchFamily="18" charset="0"/>
                <a:cs typeface="Times New Roman" panose="02020603050405020304" pitchFamily="18" charset="0"/>
              </a:rPr>
              <a:t> </a:t>
            </a:r>
            <a:r>
              <a:rPr kumimoji="1" lang="en-US" altLang="zh-CN" b="1" dirty="0" smtClean="0">
                <a:solidFill>
                  <a:srgbClr val="000000"/>
                </a:solidFill>
                <a:latin typeface="Times New Roman" panose="02020603050405020304" pitchFamily="18" charset="0"/>
                <a:cs typeface="Times New Roman" panose="02020603050405020304" pitchFamily="18" charset="0"/>
              </a:rPr>
              <a:t>+ </a:t>
            </a:r>
            <a:r>
              <a:rPr kumimoji="1" lang="en-US" altLang="zh-CN" b="1" dirty="0" err="1" smtClean="0">
                <a:solidFill>
                  <a:srgbClr val="000000"/>
                </a:solidFill>
                <a:latin typeface="Times New Roman" panose="02020603050405020304" pitchFamily="18" charset="0"/>
                <a:cs typeface="Times New Roman" panose="02020603050405020304" pitchFamily="18" charset="0"/>
              </a:rPr>
              <a:t>i</a:t>
            </a:r>
            <a:r>
              <a:rPr kumimoji="1" lang="en-US" altLang="zh-CN" b="1" dirty="0" smtClean="0">
                <a:solidFill>
                  <a:srgbClr val="000000"/>
                </a:solidFill>
                <a:latin typeface="Times New Roman" panose="02020603050405020304" pitchFamily="18" charset="0"/>
                <a:cs typeface="Times New Roman" panose="02020603050405020304" pitchFamily="18" charset="0"/>
              </a:rPr>
              <a:t> )</a:t>
            </a:r>
          </a:p>
          <a:p>
            <a:pPr lvl="1" algn="l">
              <a:spcBef>
                <a:spcPct val="20000"/>
              </a:spcBef>
              <a:buClr>
                <a:srgbClr val="3333CC"/>
              </a:buClr>
              <a:buSzPct val="75000"/>
              <a:defRPr/>
            </a:pPr>
            <a:r>
              <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i="1" baseline="-25000" dirty="0" err="1" smtClean="0">
                <a:solidFill>
                  <a:srgbClr val="000000"/>
                </a:solidFill>
                <a:latin typeface="Times New Roman" panose="02020603050405020304" pitchFamily="18" charset="0"/>
                <a:sym typeface="Symbol" panose="05050102010706020507" pitchFamily="18" charset="2"/>
              </a:rPr>
              <a:t>rm</a:t>
            </a:r>
            <a:r>
              <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i="1" dirty="0" smtClean="0">
                <a:solidFill>
                  <a:srgbClr val="FF0000"/>
                </a:solidFill>
                <a:latin typeface="Times New Roman" panose="02020603050405020304" pitchFamily="18" charset="0"/>
                <a:cs typeface="Times New Roman" panose="02020603050405020304" pitchFamily="18" charset="0"/>
              </a:rPr>
              <a:t>E</a:t>
            </a:r>
            <a:r>
              <a:rPr kumimoji="1" lang="en-US" altLang="zh-CN" b="1" i="1" dirty="0" smtClean="0">
                <a:solidFill>
                  <a:srgbClr val="000000"/>
                </a:solidFill>
                <a:latin typeface="Times New Roman" panose="02020603050405020304" pitchFamily="18" charset="0"/>
                <a:cs typeface="Times New Roman" panose="02020603050405020304" pitchFamily="18" charset="0"/>
              </a:rPr>
              <a:t> </a:t>
            </a:r>
            <a:r>
              <a:rPr kumimoji="1" lang="en-US" altLang="zh-CN" b="1" dirty="0" smtClean="0">
                <a:solidFill>
                  <a:srgbClr val="000000"/>
                </a:solidFill>
                <a:latin typeface="Times New Roman" panose="02020603050405020304" pitchFamily="18" charset="0"/>
                <a:cs typeface="Times New Roman" panose="02020603050405020304" pitchFamily="18" charset="0"/>
              </a:rPr>
              <a:t>+ ( </a:t>
            </a:r>
            <a:r>
              <a:rPr kumimoji="1" lang="en-US" altLang="zh-CN" b="1" dirty="0" err="1" smtClean="0">
                <a:solidFill>
                  <a:srgbClr val="000000"/>
                </a:solidFill>
                <a:latin typeface="Times New Roman" panose="02020603050405020304" pitchFamily="18" charset="0"/>
                <a:cs typeface="Times New Roman" panose="02020603050405020304" pitchFamily="18" charset="0"/>
              </a:rPr>
              <a:t>i</a:t>
            </a:r>
            <a:r>
              <a:rPr kumimoji="1" lang="en-US" altLang="zh-CN" b="1" dirty="0" smtClean="0">
                <a:solidFill>
                  <a:srgbClr val="000000"/>
                </a:solidFill>
                <a:latin typeface="Times New Roman" panose="02020603050405020304" pitchFamily="18" charset="0"/>
                <a:cs typeface="Times New Roman" panose="02020603050405020304" pitchFamily="18" charset="0"/>
              </a:rPr>
              <a:t> + </a:t>
            </a:r>
            <a:r>
              <a:rPr kumimoji="1" lang="en-US" altLang="zh-CN" b="1" dirty="0" err="1" smtClean="0">
                <a:solidFill>
                  <a:srgbClr val="000000"/>
                </a:solidFill>
                <a:latin typeface="Times New Roman" panose="02020603050405020304" pitchFamily="18" charset="0"/>
                <a:cs typeface="Times New Roman" panose="02020603050405020304" pitchFamily="18" charset="0"/>
              </a:rPr>
              <a:t>i</a:t>
            </a:r>
            <a:r>
              <a:rPr kumimoji="1" lang="en-US" altLang="zh-CN" b="1" dirty="0" smtClean="0">
                <a:solidFill>
                  <a:srgbClr val="000000"/>
                </a:solidFill>
                <a:latin typeface="Times New Roman" panose="02020603050405020304" pitchFamily="18" charset="0"/>
                <a:cs typeface="Times New Roman" panose="02020603050405020304" pitchFamily="18" charset="0"/>
              </a:rPr>
              <a:t> )</a:t>
            </a:r>
          </a:p>
          <a:p>
            <a:pPr lvl="1" algn="l">
              <a:spcBef>
                <a:spcPct val="20000"/>
              </a:spcBef>
              <a:buClr>
                <a:srgbClr val="3333CC"/>
              </a:buClr>
              <a:buSzPct val="75000"/>
              <a:defRPr/>
            </a:pPr>
            <a:r>
              <a:rPr kumimoji="1" lang="en-US" altLang="zh-CN" b="1" dirty="0" smtClean="0">
                <a:solidFill>
                  <a:srgbClr val="000000"/>
                </a:solidFill>
                <a:latin typeface="Times New Roman" panose="02020603050405020304" pitchFamily="18" charset="0"/>
                <a:cs typeface="Times New Roman" panose="02020603050405020304" pitchFamily="18" charset="0"/>
              </a:rPr>
              <a:t>   </a:t>
            </a:r>
            <a:r>
              <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b="1" i="1" baseline="-25000" dirty="0" err="1" smtClean="0">
                <a:solidFill>
                  <a:srgbClr val="000000"/>
                </a:solidFill>
                <a:latin typeface="Times New Roman" panose="02020603050405020304" pitchFamily="18" charset="0"/>
                <a:sym typeface="Symbol" panose="05050102010706020507" pitchFamily="18" charset="2"/>
              </a:rPr>
              <a:t>rm</a:t>
            </a:r>
            <a:r>
              <a:rPr kumimoji="1" lang="en-US" altLang="zh-CN" b="1" dirty="0" smtClean="0">
                <a:solidFill>
                  <a:srgbClr val="000000"/>
                </a:solidFill>
                <a:latin typeface="Times New Roman" panose="02020603050405020304" pitchFamily="18" charset="0"/>
                <a:cs typeface="Times New Roman" panose="02020603050405020304" pitchFamily="18" charset="0"/>
              </a:rPr>
              <a:t> </a:t>
            </a:r>
            <a:r>
              <a:rPr kumimoji="1" lang="en-US" altLang="zh-CN" b="1" dirty="0" err="1" smtClean="0">
                <a:solidFill>
                  <a:srgbClr val="000000"/>
                </a:solidFill>
                <a:latin typeface="Times New Roman" panose="02020603050405020304" pitchFamily="18" charset="0"/>
                <a:cs typeface="Times New Roman" panose="02020603050405020304" pitchFamily="18" charset="0"/>
              </a:rPr>
              <a:t>i</a:t>
            </a:r>
            <a:r>
              <a:rPr kumimoji="1" lang="en-US" altLang="zh-CN" b="1" dirty="0" smtClean="0">
                <a:solidFill>
                  <a:srgbClr val="000000"/>
                </a:solidFill>
                <a:latin typeface="Times New Roman" panose="02020603050405020304" pitchFamily="18" charset="0"/>
                <a:cs typeface="Times New Roman" panose="02020603050405020304" pitchFamily="18" charset="0"/>
              </a:rPr>
              <a:t> + ( </a:t>
            </a:r>
            <a:r>
              <a:rPr kumimoji="1" lang="en-US" altLang="zh-CN" b="1" dirty="0" err="1" smtClean="0">
                <a:solidFill>
                  <a:srgbClr val="000000"/>
                </a:solidFill>
                <a:latin typeface="Times New Roman" panose="02020603050405020304" pitchFamily="18" charset="0"/>
                <a:cs typeface="Times New Roman" panose="02020603050405020304" pitchFamily="18" charset="0"/>
              </a:rPr>
              <a:t>i</a:t>
            </a:r>
            <a:r>
              <a:rPr kumimoji="1" lang="en-US" altLang="zh-CN" b="1" dirty="0" smtClean="0">
                <a:solidFill>
                  <a:srgbClr val="000000"/>
                </a:solidFill>
                <a:latin typeface="Times New Roman" panose="02020603050405020304" pitchFamily="18" charset="0"/>
                <a:cs typeface="Times New Roman" panose="02020603050405020304" pitchFamily="18" charset="0"/>
              </a:rPr>
              <a:t> + </a:t>
            </a:r>
            <a:r>
              <a:rPr kumimoji="1" lang="en-US" altLang="zh-CN" b="1" dirty="0" err="1" smtClean="0">
                <a:solidFill>
                  <a:srgbClr val="000000"/>
                </a:solidFill>
                <a:latin typeface="Times New Roman" panose="02020603050405020304" pitchFamily="18" charset="0"/>
                <a:cs typeface="Times New Roman" panose="02020603050405020304" pitchFamily="18" charset="0"/>
              </a:rPr>
              <a:t>i</a:t>
            </a:r>
            <a:r>
              <a:rPr kumimoji="1" lang="en-US" altLang="zh-CN" b="1" dirty="0" smtClean="0">
                <a:solidFill>
                  <a:srgbClr val="000000"/>
                </a:solidFill>
                <a:latin typeface="Times New Roman" panose="02020603050405020304" pitchFamily="18" charset="0"/>
                <a:cs typeface="Times New Roman" panose="02020603050405020304" pitchFamily="18" charset="0"/>
              </a:rPr>
              <a:t> )</a:t>
            </a:r>
            <a:endParaRPr lang="en-US" altLang="zh-CN" b="1" dirty="0" smtClean="0">
              <a:solidFill>
                <a:srgbClr val="000000"/>
              </a:solidFill>
              <a:latin typeface="Times New Roman" panose="02020603050405020304" pitchFamily="18" charset="0"/>
            </a:endParaRPr>
          </a:p>
        </p:txBody>
      </p:sp>
      <p:sp>
        <p:nvSpPr>
          <p:cNvPr id="45" name="Rectangle 6"/>
          <p:cNvSpPr>
            <a:spLocks noChangeArrowheads="1"/>
          </p:cNvSpPr>
          <p:nvPr/>
        </p:nvSpPr>
        <p:spPr bwMode="auto">
          <a:xfrm>
            <a:off x="785814" y="1571625"/>
            <a:ext cx="2389187" cy="2114550"/>
          </a:xfrm>
          <a:prstGeom prst="rect">
            <a:avLst/>
          </a:prstGeom>
          <a:solidFill>
            <a:schemeClr val="accent2">
              <a:lumMod val="40000"/>
              <a:lumOff val="60000"/>
            </a:schemeClr>
          </a:solidFill>
          <a:ln w="12700">
            <a:solidFill>
              <a:schemeClr val="tx1"/>
            </a:solidFill>
            <a:miter lim="800000"/>
            <a:headEnd/>
            <a:tailEnd/>
          </a:ln>
        </p:spPr>
        <p:txBody>
          <a:bodyPr/>
          <a:lstStyle>
            <a:lvl1pPr marL="342900" indent="-342900">
              <a:defRPr>
                <a:solidFill>
                  <a:schemeClr val="tx1"/>
                </a:solidFill>
                <a:latin typeface="Tahoma" panose="020B0604030504040204" pitchFamily="34" charset="0"/>
                <a:ea typeface="宋体" panose="02010600030101010101" pitchFamily="2" charset="-122"/>
              </a:defRPr>
            </a:lvl1pPr>
            <a:lvl2pPr marL="19050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lvl="1" algn="l">
              <a:spcBef>
                <a:spcPct val="20000"/>
              </a:spcBef>
              <a:buClr>
                <a:srgbClr val="3333CC"/>
              </a:buClr>
              <a:buSzPct val="75000"/>
              <a:defRPr/>
            </a:pPr>
            <a:r>
              <a:rPr kumimoji="1" lang="en-US" altLang="zh-CN" b="1" i="1" dirty="0" smtClean="0">
                <a:solidFill>
                  <a:srgbClr val="FF0000"/>
                </a:solidFill>
                <a:latin typeface="Times New Roman" panose="02020603050405020304" pitchFamily="18" charset="0"/>
                <a:cs typeface="Times New Roman" panose="02020603050405020304" pitchFamily="18" charset="0"/>
              </a:rPr>
              <a:t>E</a:t>
            </a:r>
            <a:r>
              <a:rPr kumimoji="1" lang="en-US" altLang="zh-CN" b="1" dirty="0" smtClean="0">
                <a:solidFill>
                  <a:srgbClr val="FFFF00"/>
                </a:solidFill>
                <a:latin typeface="Times New Roman" panose="02020603050405020304" pitchFamily="18" charset="0"/>
                <a:cs typeface="Times New Roman" panose="02020603050405020304" pitchFamily="18" charset="0"/>
              </a:rPr>
              <a:t> </a:t>
            </a:r>
            <a:r>
              <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b="1" dirty="0" smtClean="0">
                <a:solidFill>
                  <a:srgbClr val="FFFF00"/>
                </a:solidFill>
                <a:latin typeface="Times New Roman" panose="02020603050405020304" pitchFamily="18" charset="0"/>
                <a:cs typeface="Times New Roman" panose="02020603050405020304" pitchFamily="18" charset="0"/>
              </a:rPr>
              <a:t> </a:t>
            </a:r>
            <a:r>
              <a:rPr kumimoji="1" lang="en-US" altLang="zh-CN" b="1" i="1" dirty="0" smtClean="0">
                <a:latin typeface="Times New Roman" panose="02020603050405020304" pitchFamily="18" charset="0"/>
                <a:cs typeface="Times New Roman" panose="02020603050405020304" pitchFamily="18" charset="0"/>
              </a:rPr>
              <a:t>E </a:t>
            </a:r>
            <a:r>
              <a:rPr kumimoji="1" lang="en-US" altLang="zh-CN" b="1" dirty="0" smtClean="0">
                <a:latin typeface="Times New Roman" panose="02020603050405020304" pitchFamily="18" charset="0"/>
                <a:cs typeface="Times New Roman" panose="02020603050405020304" pitchFamily="18" charset="0"/>
              </a:rPr>
              <a:t>+</a:t>
            </a:r>
            <a:r>
              <a:rPr kumimoji="1" lang="en-US" altLang="zh-CN" b="1" dirty="0" smtClean="0">
                <a:solidFill>
                  <a:srgbClr val="3333CC"/>
                </a:solidFill>
                <a:latin typeface="Times New Roman" panose="02020603050405020304" pitchFamily="18" charset="0"/>
                <a:cs typeface="Times New Roman" panose="02020603050405020304" pitchFamily="18" charset="0"/>
              </a:rPr>
              <a:t> </a:t>
            </a:r>
            <a:r>
              <a:rPr kumimoji="1" lang="en-US" altLang="zh-CN" b="1" i="1" dirty="0" smtClean="0">
                <a:solidFill>
                  <a:srgbClr val="FF0000"/>
                </a:solidFill>
                <a:latin typeface="Times New Roman" panose="02020603050405020304" pitchFamily="18" charset="0"/>
                <a:cs typeface="Times New Roman" panose="02020603050405020304" pitchFamily="18" charset="0"/>
              </a:rPr>
              <a:t>E</a:t>
            </a:r>
            <a:r>
              <a:rPr kumimoji="1" lang="en-US" altLang="zh-CN" b="1" dirty="0" smtClean="0">
                <a:solidFill>
                  <a:srgbClr val="FFFF00"/>
                </a:solidFill>
                <a:latin typeface="Times New Roman" panose="02020603050405020304" pitchFamily="18" charset="0"/>
                <a:cs typeface="Times New Roman" panose="02020603050405020304" pitchFamily="18" charset="0"/>
              </a:rPr>
              <a:t> </a:t>
            </a:r>
            <a:endParaRPr kumimoji="1" lang="en-US" altLang="zh-CN" b="1" dirty="0" smtClean="0">
              <a:solidFill>
                <a:srgbClr val="000000"/>
              </a:solidFill>
              <a:latin typeface="Times New Roman" panose="02020603050405020304" pitchFamily="18" charset="0"/>
              <a:cs typeface="Times New Roman" panose="02020603050405020304" pitchFamily="18" charset="0"/>
            </a:endParaRPr>
          </a:p>
          <a:p>
            <a:pPr lvl="1" algn="l">
              <a:spcBef>
                <a:spcPct val="20000"/>
              </a:spcBef>
              <a:buClr>
                <a:srgbClr val="3333CC"/>
              </a:buClr>
              <a:buSzPct val="75000"/>
              <a:defRPr/>
            </a:pPr>
            <a:r>
              <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smtClean="0">
                <a:solidFill>
                  <a:srgbClr val="FFFF00"/>
                </a:solidFill>
                <a:latin typeface="Times New Roman" panose="02020603050405020304" pitchFamily="18" charset="0"/>
                <a:cs typeface="Times New Roman" panose="02020603050405020304" pitchFamily="18" charset="0"/>
              </a:rPr>
              <a:t> </a:t>
            </a:r>
            <a:r>
              <a:rPr kumimoji="1" lang="en-US" altLang="zh-CN" b="1" i="1" dirty="0" smtClean="0">
                <a:latin typeface="Times New Roman" panose="02020603050405020304" pitchFamily="18" charset="0"/>
                <a:cs typeface="Times New Roman" panose="02020603050405020304" pitchFamily="18" charset="0"/>
              </a:rPr>
              <a:t>E </a:t>
            </a:r>
            <a:r>
              <a:rPr kumimoji="1" lang="en-US" altLang="zh-CN" b="1" dirty="0" smtClean="0">
                <a:latin typeface="Times New Roman" panose="02020603050405020304" pitchFamily="18" charset="0"/>
                <a:cs typeface="Times New Roman" panose="02020603050405020304" pitchFamily="18" charset="0"/>
              </a:rPr>
              <a:t>+ ( </a:t>
            </a:r>
            <a:r>
              <a:rPr kumimoji="1" lang="en-US" altLang="zh-CN" b="1" i="1" dirty="0" smtClean="0">
                <a:solidFill>
                  <a:srgbClr val="FF0000"/>
                </a:solidFill>
                <a:latin typeface="Times New Roman" panose="02020603050405020304" pitchFamily="18" charset="0"/>
                <a:cs typeface="Times New Roman" panose="02020603050405020304" pitchFamily="18" charset="0"/>
              </a:rPr>
              <a:t>E </a:t>
            </a:r>
            <a:r>
              <a:rPr kumimoji="1" lang="en-US" altLang="zh-CN" b="1" dirty="0" smtClean="0">
                <a:latin typeface="Times New Roman" panose="02020603050405020304" pitchFamily="18" charset="0"/>
                <a:cs typeface="Times New Roman" panose="02020603050405020304" pitchFamily="18" charset="0"/>
              </a:rPr>
              <a:t>) </a:t>
            </a:r>
          </a:p>
          <a:p>
            <a:pPr lvl="1" algn="l">
              <a:spcBef>
                <a:spcPct val="20000"/>
              </a:spcBef>
              <a:buClr>
                <a:srgbClr val="3333CC"/>
              </a:buClr>
              <a:buSzPct val="75000"/>
              <a:defRPr/>
            </a:pPr>
            <a:r>
              <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smtClean="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b="1" dirty="0" smtClean="0">
                <a:latin typeface="Times New Roman" panose="02020603050405020304" pitchFamily="18" charset="0"/>
                <a:cs typeface="Times New Roman" panose="02020603050405020304" pitchFamily="18" charset="0"/>
              </a:rPr>
              <a:t> </a:t>
            </a:r>
            <a:r>
              <a:rPr kumimoji="1" lang="en-US" altLang="zh-CN" b="1" i="1" dirty="0" smtClean="0">
                <a:latin typeface="Times New Roman" panose="02020603050405020304" pitchFamily="18" charset="0"/>
                <a:cs typeface="Times New Roman" panose="02020603050405020304" pitchFamily="18" charset="0"/>
              </a:rPr>
              <a:t>E </a:t>
            </a:r>
            <a:r>
              <a:rPr kumimoji="1" lang="en-US" altLang="zh-CN" b="1" dirty="0" smtClean="0">
                <a:latin typeface="Times New Roman" panose="02020603050405020304" pitchFamily="18" charset="0"/>
                <a:cs typeface="Times New Roman" panose="02020603050405020304" pitchFamily="18" charset="0"/>
              </a:rPr>
              <a:t>+ ( </a:t>
            </a:r>
            <a:r>
              <a:rPr kumimoji="1" lang="en-US" altLang="zh-CN" b="1" i="1" dirty="0" smtClean="0">
                <a:solidFill>
                  <a:srgbClr val="FF0000"/>
                </a:solidFill>
                <a:latin typeface="Times New Roman" panose="02020603050405020304" pitchFamily="18" charset="0"/>
                <a:cs typeface="Times New Roman" panose="02020603050405020304" pitchFamily="18" charset="0"/>
              </a:rPr>
              <a:t>E </a:t>
            </a:r>
            <a:r>
              <a:rPr kumimoji="1" lang="en-US" altLang="zh-CN" b="1" dirty="0" smtClean="0">
                <a:latin typeface="Times New Roman" panose="02020603050405020304" pitchFamily="18" charset="0"/>
                <a:cs typeface="Times New Roman" panose="02020603050405020304" pitchFamily="18" charset="0"/>
              </a:rPr>
              <a:t>+ </a:t>
            </a:r>
            <a:r>
              <a:rPr kumimoji="1" lang="en-US" altLang="zh-CN" b="1" i="1" dirty="0" smtClean="0">
                <a:latin typeface="Times New Roman" panose="02020603050405020304" pitchFamily="18" charset="0"/>
                <a:cs typeface="Times New Roman" panose="02020603050405020304" pitchFamily="18" charset="0"/>
              </a:rPr>
              <a:t>E </a:t>
            </a:r>
            <a:r>
              <a:rPr kumimoji="1" lang="en-US" altLang="zh-CN" b="1" dirty="0" smtClean="0">
                <a:latin typeface="Times New Roman" panose="02020603050405020304" pitchFamily="18" charset="0"/>
                <a:cs typeface="Times New Roman" panose="02020603050405020304" pitchFamily="18" charset="0"/>
              </a:rPr>
              <a:t>)</a:t>
            </a:r>
          </a:p>
          <a:p>
            <a:pPr lvl="1" algn="l">
              <a:spcBef>
                <a:spcPct val="20000"/>
              </a:spcBef>
              <a:buClr>
                <a:srgbClr val="3333CC"/>
              </a:buClr>
              <a:buSzPct val="75000"/>
              <a:defRPr/>
            </a:pPr>
            <a:r>
              <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smtClean="0">
                <a:solidFill>
                  <a:srgbClr val="FFFF00"/>
                </a:solidFill>
                <a:latin typeface="Times New Roman" panose="02020603050405020304" pitchFamily="18" charset="0"/>
                <a:cs typeface="Times New Roman" panose="02020603050405020304" pitchFamily="18" charset="0"/>
              </a:rPr>
              <a:t> </a:t>
            </a:r>
            <a:r>
              <a:rPr kumimoji="1" lang="en-US" altLang="zh-CN" b="1" i="1" dirty="0" smtClean="0">
                <a:solidFill>
                  <a:srgbClr val="FF0000"/>
                </a:solidFill>
                <a:latin typeface="Times New Roman" panose="02020603050405020304" pitchFamily="18" charset="0"/>
                <a:cs typeface="Times New Roman" panose="02020603050405020304" pitchFamily="18" charset="0"/>
              </a:rPr>
              <a:t>E </a:t>
            </a:r>
            <a:r>
              <a:rPr kumimoji="1" lang="en-US" altLang="zh-CN" b="1" dirty="0" smtClean="0">
                <a:latin typeface="Times New Roman" panose="02020603050405020304" pitchFamily="18" charset="0"/>
                <a:cs typeface="Times New Roman" panose="02020603050405020304" pitchFamily="18" charset="0"/>
              </a:rPr>
              <a:t>+ ( </a:t>
            </a:r>
            <a:r>
              <a:rPr kumimoji="1" lang="en-US" altLang="zh-CN" b="1" dirty="0" err="1" smtClean="0">
                <a:latin typeface="Times New Roman" panose="02020603050405020304" pitchFamily="18" charset="0"/>
                <a:cs typeface="Times New Roman" panose="02020603050405020304" pitchFamily="18" charset="0"/>
              </a:rPr>
              <a:t>i</a:t>
            </a:r>
            <a:r>
              <a:rPr kumimoji="1" lang="en-US" altLang="zh-CN" b="1" dirty="0" smtClean="0">
                <a:latin typeface="Times New Roman" panose="02020603050405020304" pitchFamily="18" charset="0"/>
                <a:cs typeface="Times New Roman" panose="02020603050405020304" pitchFamily="18" charset="0"/>
              </a:rPr>
              <a:t> + </a:t>
            </a:r>
            <a:r>
              <a:rPr kumimoji="1" lang="en-US" altLang="zh-CN" b="1" i="1" dirty="0" smtClean="0">
                <a:latin typeface="Times New Roman" panose="02020603050405020304" pitchFamily="18" charset="0"/>
                <a:cs typeface="Times New Roman" panose="02020603050405020304" pitchFamily="18" charset="0"/>
              </a:rPr>
              <a:t>E </a:t>
            </a:r>
            <a:r>
              <a:rPr kumimoji="1" lang="en-US" altLang="zh-CN" b="1" dirty="0" smtClean="0">
                <a:latin typeface="Times New Roman" panose="02020603050405020304" pitchFamily="18" charset="0"/>
                <a:cs typeface="Times New Roman" panose="02020603050405020304" pitchFamily="18" charset="0"/>
              </a:rPr>
              <a:t>)</a:t>
            </a:r>
          </a:p>
          <a:p>
            <a:pPr lvl="1" algn="l">
              <a:spcBef>
                <a:spcPct val="20000"/>
              </a:spcBef>
              <a:buClr>
                <a:srgbClr val="3333CC"/>
              </a:buClr>
              <a:buSzPct val="75000"/>
              <a:defRPr/>
            </a:pPr>
            <a:r>
              <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smtClean="0">
                <a:solidFill>
                  <a:srgbClr val="FFFF00"/>
                </a:solidFill>
                <a:latin typeface="Times New Roman" panose="02020603050405020304" pitchFamily="18" charset="0"/>
                <a:cs typeface="Times New Roman" panose="02020603050405020304" pitchFamily="18" charset="0"/>
              </a:rPr>
              <a:t> </a:t>
            </a:r>
            <a:r>
              <a:rPr kumimoji="1" lang="en-US" altLang="zh-CN" b="1" dirty="0" err="1" smtClean="0">
                <a:latin typeface="Times New Roman" panose="02020603050405020304" pitchFamily="18" charset="0"/>
                <a:cs typeface="Times New Roman" panose="02020603050405020304" pitchFamily="18" charset="0"/>
              </a:rPr>
              <a:t>i</a:t>
            </a:r>
            <a:r>
              <a:rPr kumimoji="1" lang="en-US" altLang="zh-CN" b="1" dirty="0" smtClean="0">
                <a:latin typeface="Times New Roman" panose="02020603050405020304" pitchFamily="18" charset="0"/>
                <a:cs typeface="Times New Roman" panose="02020603050405020304" pitchFamily="18" charset="0"/>
              </a:rPr>
              <a:t> + ( </a:t>
            </a:r>
            <a:r>
              <a:rPr kumimoji="1" lang="en-US" altLang="zh-CN" b="1" dirty="0" err="1" smtClean="0">
                <a:latin typeface="Times New Roman" panose="02020603050405020304" pitchFamily="18" charset="0"/>
                <a:cs typeface="Times New Roman" panose="02020603050405020304" pitchFamily="18" charset="0"/>
              </a:rPr>
              <a:t>i</a:t>
            </a:r>
            <a:r>
              <a:rPr kumimoji="1" lang="en-US" altLang="zh-CN" b="1" dirty="0" smtClean="0">
                <a:latin typeface="Times New Roman" panose="02020603050405020304" pitchFamily="18" charset="0"/>
                <a:cs typeface="Times New Roman" panose="02020603050405020304" pitchFamily="18" charset="0"/>
              </a:rPr>
              <a:t> + </a:t>
            </a:r>
            <a:r>
              <a:rPr kumimoji="1" lang="en-US" altLang="zh-CN" b="1" i="1" dirty="0" smtClean="0">
                <a:solidFill>
                  <a:srgbClr val="FF0000"/>
                </a:solidFill>
                <a:latin typeface="Times New Roman" panose="02020603050405020304" pitchFamily="18" charset="0"/>
                <a:cs typeface="Times New Roman" panose="02020603050405020304" pitchFamily="18" charset="0"/>
              </a:rPr>
              <a:t>E </a:t>
            </a:r>
            <a:r>
              <a:rPr kumimoji="1" lang="en-US" altLang="zh-CN" b="1" dirty="0" smtClean="0">
                <a:latin typeface="Times New Roman" panose="02020603050405020304" pitchFamily="18" charset="0"/>
                <a:cs typeface="Times New Roman" panose="02020603050405020304" pitchFamily="18" charset="0"/>
              </a:rPr>
              <a:t>)</a:t>
            </a:r>
          </a:p>
          <a:p>
            <a:pPr lvl="1" algn="l">
              <a:spcBef>
                <a:spcPct val="20000"/>
              </a:spcBef>
              <a:buClr>
                <a:srgbClr val="3333CC"/>
              </a:buClr>
              <a:buSzPct val="75000"/>
              <a:defRPr/>
            </a:pPr>
            <a:r>
              <a:rPr kumimoji="1" lang="en-US" altLang="zh-CN" b="1" dirty="0" smtClean="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smtClean="0">
                <a:latin typeface="Times New Roman" panose="02020603050405020304" pitchFamily="18" charset="0"/>
                <a:cs typeface="Times New Roman" panose="02020603050405020304" pitchFamily="18" charset="0"/>
              </a:rPr>
              <a:t> </a:t>
            </a:r>
            <a:r>
              <a:rPr kumimoji="1" lang="en-US" altLang="zh-CN" b="1" dirty="0" err="1" smtClean="0">
                <a:latin typeface="Times New Roman" panose="02020603050405020304" pitchFamily="18" charset="0"/>
                <a:cs typeface="Times New Roman" panose="02020603050405020304" pitchFamily="18" charset="0"/>
              </a:rPr>
              <a:t>i</a:t>
            </a:r>
            <a:r>
              <a:rPr kumimoji="1" lang="en-US" altLang="zh-CN" b="1" dirty="0" smtClean="0">
                <a:latin typeface="Times New Roman" panose="02020603050405020304" pitchFamily="18" charset="0"/>
                <a:cs typeface="Times New Roman" panose="02020603050405020304" pitchFamily="18" charset="0"/>
              </a:rPr>
              <a:t> + ( </a:t>
            </a:r>
            <a:r>
              <a:rPr kumimoji="1" lang="en-US" altLang="zh-CN" b="1" dirty="0" err="1" smtClean="0">
                <a:latin typeface="Times New Roman" panose="02020603050405020304" pitchFamily="18" charset="0"/>
                <a:cs typeface="Times New Roman" panose="02020603050405020304" pitchFamily="18" charset="0"/>
              </a:rPr>
              <a:t>i</a:t>
            </a:r>
            <a:r>
              <a:rPr kumimoji="1" lang="en-US" altLang="zh-CN" b="1" dirty="0" smtClean="0">
                <a:latin typeface="Times New Roman" panose="02020603050405020304" pitchFamily="18" charset="0"/>
                <a:cs typeface="Times New Roman" panose="02020603050405020304" pitchFamily="18" charset="0"/>
              </a:rPr>
              <a:t> + </a:t>
            </a:r>
            <a:r>
              <a:rPr kumimoji="1" lang="en-US" altLang="zh-CN" b="1" dirty="0" err="1" smtClean="0">
                <a:latin typeface="Times New Roman" panose="02020603050405020304" pitchFamily="18" charset="0"/>
                <a:cs typeface="Times New Roman" panose="02020603050405020304" pitchFamily="18" charset="0"/>
              </a:rPr>
              <a:t>i</a:t>
            </a:r>
            <a:r>
              <a:rPr kumimoji="1" lang="en-US" altLang="zh-CN" b="1" dirty="0" smtClean="0">
                <a:latin typeface="Times New Roman" panose="02020603050405020304" pitchFamily="18" charset="0"/>
                <a:cs typeface="Times New Roman" panose="02020603050405020304" pitchFamily="18" charset="0"/>
              </a:rPr>
              <a:t> )</a:t>
            </a:r>
          </a:p>
        </p:txBody>
      </p:sp>
      <p:sp>
        <p:nvSpPr>
          <p:cNvPr id="46" name="Rectangle 6"/>
          <p:cNvSpPr>
            <a:spLocks noChangeArrowheads="1"/>
          </p:cNvSpPr>
          <p:nvPr/>
        </p:nvSpPr>
        <p:spPr bwMode="auto">
          <a:xfrm>
            <a:off x="785814" y="3787775"/>
            <a:ext cx="2389187" cy="2019300"/>
          </a:xfrm>
          <a:prstGeom prst="rect">
            <a:avLst/>
          </a:prstGeom>
          <a:solidFill>
            <a:schemeClr val="accent2">
              <a:lumMod val="40000"/>
              <a:lumOff val="60000"/>
            </a:schemeClr>
          </a:solidFill>
          <a:ln w="12700">
            <a:solidFill>
              <a:schemeClr val="tx1"/>
            </a:solidFill>
            <a:miter lim="800000"/>
            <a:headEnd/>
            <a:tailEnd/>
          </a:ln>
        </p:spPr>
        <p:txBody>
          <a:bodyPr/>
          <a:lstStyle>
            <a:lvl1pPr marL="342900" indent="-342900">
              <a:defRPr>
                <a:solidFill>
                  <a:schemeClr val="tx1"/>
                </a:solidFill>
                <a:latin typeface="Tahoma" panose="020B0604030504040204" pitchFamily="34" charset="0"/>
                <a:ea typeface="宋体" panose="02010600030101010101" pitchFamily="2" charset="-122"/>
              </a:defRPr>
            </a:lvl1pPr>
            <a:lvl2pPr marL="19050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lvl="1" algn="l">
              <a:spcBef>
                <a:spcPct val="20000"/>
              </a:spcBef>
              <a:buClr>
                <a:srgbClr val="3333CC"/>
              </a:buClr>
              <a:buSzPct val="75000"/>
              <a:defRPr/>
            </a:pPr>
            <a:r>
              <a:rPr kumimoji="1" lang="en-US" altLang="zh-CN" b="1" i="1" dirty="0" smtClean="0">
                <a:solidFill>
                  <a:srgbClr val="FF0000"/>
                </a:solidFill>
                <a:latin typeface="Times New Roman" panose="02020603050405020304" pitchFamily="18" charset="0"/>
                <a:cs typeface="Times New Roman" panose="02020603050405020304" pitchFamily="18" charset="0"/>
              </a:rPr>
              <a:t>E</a:t>
            </a:r>
            <a:r>
              <a:rPr kumimoji="1" lang="en-US" altLang="zh-CN" b="1" dirty="0" smtClean="0">
                <a:solidFill>
                  <a:srgbClr val="FFFF00"/>
                </a:solidFill>
                <a:latin typeface="Times New Roman" panose="02020603050405020304" pitchFamily="18" charset="0"/>
                <a:cs typeface="Times New Roman" panose="02020603050405020304" pitchFamily="18" charset="0"/>
              </a:rPr>
              <a:t> </a:t>
            </a:r>
            <a:r>
              <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b="1" dirty="0" smtClean="0">
                <a:solidFill>
                  <a:srgbClr val="FFFF00"/>
                </a:solidFill>
                <a:latin typeface="Times New Roman" panose="02020603050405020304" pitchFamily="18" charset="0"/>
                <a:cs typeface="Times New Roman" panose="02020603050405020304" pitchFamily="18" charset="0"/>
              </a:rPr>
              <a:t> </a:t>
            </a:r>
            <a:r>
              <a:rPr kumimoji="1" lang="en-US" altLang="zh-CN" b="1" i="1" dirty="0" smtClean="0">
                <a:solidFill>
                  <a:srgbClr val="FF0000"/>
                </a:solidFill>
                <a:latin typeface="Times New Roman" panose="02020603050405020304" pitchFamily="18" charset="0"/>
                <a:cs typeface="Times New Roman" panose="02020603050405020304" pitchFamily="18" charset="0"/>
              </a:rPr>
              <a:t>E</a:t>
            </a:r>
            <a:r>
              <a:rPr kumimoji="1" lang="en-US" altLang="zh-CN" b="1" i="1" dirty="0" smtClean="0">
                <a:latin typeface="Times New Roman" panose="02020603050405020304" pitchFamily="18" charset="0"/>
                <a:cs typeface="Times New Roman" panose="02020603050405020304" pitchFamily="18" charset="0"/>
              </a:rPr>
              <a:t> </a:t>
            </a:r>
            <a:r>
              <a:rPr kumimoji="1" lang="en-US" altLang="zh-CN" b="1" dirty="0" smtClean="0">
                <a:latin typeface="Times New Roman" panose="02020603050405020304" pitchFamily="18" charset="0"/>
                <a:cs typeface="Times New Roman" panose="02020603050405020304" pitchFamily="18" charset="0"/>
              </a:rPr>
              <a:t>+</a:t>
            </a:r>
            <a:r>
              <a:rPr kumimoji="1" lang="en-US" altLang="zh-CN" b="1" dirty="0" smtClean="0">
                <a:solidFill>
                  <a:srgbClr val="3333CC"/>
                </a:solidFill>
                <a:latin typeface="Times New Roman" panose="02020603050405020304" pitchFamily="18" charset="0"/>
                <a:cs typeface="Times New Roman" panose="02020603050405020304" pitchFamily="18" charset="0"/>
              </a:rPr>
              <a:t> </a:t>
            </a:r>
            <a:r>
              <a:rPr kumimoji="1" lang="en-US" altLang="zh-CN" b="1" i="1" dirty="0" smtClean="0">
                <a:latin typeface="Times New Roman" panose="02020603050405020304" pitchFamily="18" charset="0"/>
                <a:cs typeface="Times New Roman" panose="02020603050405020304" pitchFamily="18" charset="0"/>
              </a:rPr>
              <a:t>E</a:t>
            </a:r>
            <a:r>
              <a:rPr kumimoji="1" lang="en-US" altLang="zh-CN" b="1" dirty="0" smtClean="0">
                <a:solidFill>
                  <a:srgbClr val="FFFF00"/>
                </a:solidFill>
                <a:latin typeface="Times New Roman" panose="02020603050405020304" pitchFamily="18" charset="0"/>
                <a:cs typeface="Times New Roman" panose="02020603050405020304" pitchFamily="18" charset="0"/>
              </a:rPr>
              <a:t> </a:t>
            </a:r>
            <a:endParaRPr kumimoji="1" lang="en-US" altLang="zh-CN" b="1" dirty="0" smtClean="0">
              <a:solidFill>
                <a:srgbClr val="000000"/>
              </a:solidFill>
              <a:latin typeface="Times New Roman" panose="02020603050405020304" pitchFamily="18" charset="0"/>
              <a:cs typeface="Times New Roman" panose="02020603050405020304" pitchFamily="18" charset="0"/>
            </a:endParaRPr>
          </a:p>
          <a:p>
            <a:pPr lvl="1" algn="l">
              <a:spcBef>
                <a:spcPct val="20000"/>
              </a:spcBef>
              <a:buClr>
                <a:srgbClr val="3333CC"/>
              </a:buClr>
              <a:buSzPct val="75000"/>
              <a:defRPr/>
            </a:pPr>
            <a:r>
              <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smtClean="0">
                <a:solidFill>
                  <a:srgbClr val="FFFF00"/>
                </a:solidFill>
                <a:latin typeface="Times New Roman" panose="02020603050405020304" pitchFamily="18" charset="0"/>
                <a:cs typeface="Times New Roman" panose="02020603050405020304" pitchFamily="18" charset="0"/>
              </a:rPr>
              <a:t> </a:t>
            </a:r>
            <a:r>
              <a:rPr kumimoji="1" lang="en-US" altLang="zh-CN" b="1" dirty="0" err="1" smtClean="0">
                <a:latin typeface="Times New Roman" panose="02020603050405020304" pitchFamily="18" charset="0"/>
                <a:cs typeface="Times New Roman" panose="02020603050405020304" pitchFamily="18" charset="0"/>
              </a:rPr>
              <a:t>i</a:t>
            </a:r>
            <a:r>
              <a:rPr kumimoji="1" lang="en-US" altLang="zh-CN" b="1" dirty="0" smtClean="0">
                <a:latin typeface="Times New Roman" panose="02020603050405020304" pitchFamily="18" charset="0"/>
                <a:cs typeface="Times New Roman" panose="02020603050405020304" pitchFamily="18" charset="0"/>
              </a:rPr>
              <a:t> +  </a:t>
            </a:r>
            <a:r>
              <a:rPr kumimoji="1" lang="en-US" altLang="zh-CN" b="1" i="1" dirty="0" smtClean="0">
                <a:solidFill>
                  <a:srgbClr val="FF0000"/>
                </a:solidFill>
                <a:latin typeface="Times New Roman" panose="02020603050405020304" pitchFamily="18" charset="0"/>
                <a:cs typeface="Times New Roman" panose="02020603050405020304" pitchFamily="18" charset="0"/>
              </a:rPr>
              <a:t>E </a:t>
            </a:r>
            <a:r>
              <a:rPr kumimoji="1" lang="en-US" altLang="zh-CN" b="1" dirty="0" smtClean="0">
                <a:latin typeface="Times New Roman" panose="02020603050405020304" pitchFamily="18" charset="0"/>
                <a:cs typeface="Times New Roman" panose="02020603050405020304" pitchFamily="18" charset="0"/>
              </a:rPr>
              <a:t> </a:t>
            </a:r>
          </a:p>
          <a:p>
            <a:pPr lvl="1" algn="l">
              <a:spcBef>
                <a:spcPct val="20000"/>
              </a:spcBef>
              <a:buClr>
                <a:srgbClr val="3333CC"/>
              </a:buClr>
              <a:buSzPct val="75000"/>
              <a:defRPr/>
            </a:pPr>
            <a:r>
              <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smtClean="0">
                <a:solidFill>
                  <a:srgbClr val="FFFF00"/>
                </a:solidFill>
                <a:latin typeface="Times New Roman" panose="02020603050405020304" pitchFamily="18" charset="0"/>
                <a:cs typeface="Times New Roman" panose="02020603050405020304" pitchFamily="18" charset="0"/>
              </a:rPr>
              <a:t> </a:t>
            </a:r>
            <a:r>
              <a:rPr kumimoji="1" lang="en-US" altLang="zh-CN" b="1" dirty="0" err="1" smtClean="0">
                <a:latin typeface="Times New Roman" panose="02020603050405020304" pitchFamily="18" charset="0"/>
                <a:cs typeface="Times New Roman" panose="02020603050405020304" pitchFamily="18" charset="0"/>
              </a:rPr>
              <a:t>i</a:t>
            </a:r>
            <a:r>
              <a:rPr kumimoji="1" lang="en-US" altLang="zh-CN" b="1" dirty="0" smtClean="0">
                <a:latin typeface="Times New Roman" panose="02020603050405020304" pitchFamily="18" charset="0"/>
                <a:cs typeface="Times New Roman" panose="02020603050405020304" pitchFamily="18" charset="0"/>
              </a:rPr>
              <a:t> + ( </a:t>
            </a:r>
            <a:r>
              <a:rPr kumimoji="1" lang="en-US" altLang="zh-CN" b="1" i="1" dirty="0" smtClean="0">
                <a:solidFill>
                  <a:srgbClr val="FF0000"/>
                </a:solidFill>
                <a:latin typeface="Times New Roman" panose="02020603050405020304" pitchFamily="18" charset="0"/>
                <a:cs typeface="Times New Roman" panose="02020603050405020304" pitchFamily="18" charset="0"/>
              </a:rPr>
              <a:t>E </a:t>
            </a:r>
            <a:r>
              <a:rPr kumimoji="1" lang="en-US" altLang="zh-CN" b="1" dirty="0" smtClean="0">
                <a:latin typeface="Times New Roman" panose="02020603050405020304" pitchFamily="18" charset="0"/>
                <a:cs typeface="Times New Roman" panose="02020603050405020304" pitchFamily="18" charset="0"/>
              </a:rPr>
              <a:t>) </a:t>
            </a:r>
            <a:endPar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lvl="1" algn="l">
              <a:spcBef>
                <a:spcPct val="20000"/>
              </a:spcBef>
              <a:buClr>
                <a:srgbClr val="3333CC"/>
              </a:buClr>
              <a:buSzPct val="75000"/>
              <a:defRPr/>
            </a:pPr>
            <a:r>
              <a:rPr kumimoji="1" lang="zh-CN" altLang="en-US"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smtClean="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b="1" dirty="0" smtClean="0">
                <a:latin typeface="Times New Roman" panose="02020603050405020304" pitchFamily="18" charset="0"/>
                <a:cs typeface="Times New Roman" panose="02020603050405020304" pitchFamily="18" charset="0"/>
              </a:rPr>
              <a:t> </a:t>
            </a:r>
            <a:r>
              <a:rPr kumimoji="1" lang="en-US" altLang="zh-CN" b="1" dirty="0" err="1" smtClean="0">
                <a:latin typeface="Times New Roman" panose="02020603050405020304" pitchFamily="18" charset="0"/>
                <a:cs typeface="Times New Roman" panose="02020603050405020304" pitchFamily="18" charset="0"/>
              </a:rPr>
              <a:t>i</a:t>
            </a:r>
            <a:r>
              <a:rPr kumimoji="1" lang="en-US" altLang="zh-CN" b="1" dirty="0" smtClean="0">
                <a:latin typeface="Times New Roman" panose="02020603050405020304" pitchFamily="18" charset="0"/>
                <a:cs typeface="Times New Roman" panose="02020603050405020304" pitchFamily="18" charset="0"/>
              </a:rPr>
              <a:t> + ( </a:t>
            </a:r>
            <a:r>
              <a:rPr kumimoji="1" lang="en-US" altLang="zh-CN" b="1" i="1" dirty="0" smtClean="0">
                <a:latin typeface="Times New Roman" panose="02020603050405020304" pitchFamily="18" charset="0"/>
                <a:cs typeface="Times New Roman" panose="02020603050405020304" pitchFamily="18" charset="0"/>
              </a:rPr>
              <a:t>E</a:t>
            </a:r>
            <a:r>
              <a:rPr kumimoji="1" lang="en-US" altLang="zh-CN" b="1" i="1" dirty="0" smtClean="0">
                <a:solidFill>
                  <a:srgbClr val="FF0000"/>
                </a:solidFill>
                <a:latin typeface="Times New Roman" panose="02020603050405020304" pitchFamily="18" charset="0"/>
                <a:cs typeface="Times New Roman" panose="02020603050405020304" pitchFamily="18" charset="0"/>
              </a:rPr>
              <a:t> </a:t>
            </a:r>
            <a:r>
              <a:rPr kumimoji="1" lang="en-US" altLang="zh-CN" b="1" dirty="0" smtClean="0">
                <a:latin typeface="Times New Roman" panose="02020603050405020304" pitchFamily="18" charset="0"/>
                <a:cs typeface="Times New Roman" panose="02020603050405020304" pitchFamily="18" charset="0"/>
              </a:rPr>
              <a:t>+ </a:t>
            </a:r>
            <a:r>
              <a:rPr kumimoji="1" lang="en-US" altLang="zh-CN" b="1" i="1" dirty="0" smtClean="0">
                <a:solidFill>
                  <a:srgbClr val="FF0000"/>
                </a:solidFill>
                <a:latin typeface="Times New Roman" panose="02020603050405020304" pitchFamily="18" charset="0"/>
                <a:cs typeface="Times New Roman" panose="02020603050405020304" pitchFamily="18" charset="0"/>
              </a:rPr>
              <a:t>E</a:t>
            </a:r>
            <a:r>
              <a:rPr kumimoji="1" lang="en-US" altLang="zh-CN" b="1" i="1" dirty="0" smtClean="0">
                <a:latin typeface="Times New Roman" panose="02020603050405020304" pitchFamily="18" charset="0"/>
                <a:cs typeface="Times New Roman" panose="02020603050405020304" pitchFamily="18" charset="0"/>
              </a:rPr>
              <a:t> </a:t>
            </a:r>
            <a:r>
              <a:rPr kumimoji="1" lang="en-US" altLang="zh-CN" b="1" dirty="0" smtClean="0">
                <a:latin typeface="Times New Roman" panose="02020603050405020304" pitchFamily="18" charset="0"/>
                <a:cs typeface="Times New Roman" panose="02020603050405020304" pitchFamily="18" charset="0"/>
              </a:rPr>
              <a:t>)</a:t>
            </a:r>
          </a:p>
          <a:p>
            <a:pPr lvl="1" algn="l">
              <a:spcBef>
                <a:spcPct val="20000"/>
              </a:spcBef>
              <a:buClr>
                <a:srgbClr val="3333CC"/>
              </a:buClr>
              <a:buSzPct val="75000"/>
              <a:defRPr/>
            </a:pPr>
            <a:r>
              <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smtClean="0">
                <a:solidFill>
                  <a:srgbClr val="FFFF00"/>
                </a:solidFill>
                <a:latin typeface="Times New Roman" panose="02020603050405020304" pitchFamily="18" charset="0"/>
                <a:cs typeface="Times New Roman" panose="02020603050405020304" pitchFamily="18" charset="0"/>
              </a:rPr>
              <a:t> </a:t>
            </a:r>
            <a:r>
              <a:rPr kumimoji="1" lang="en-US" altLang="zh-CN" b="1" dirty="0" err="1" smtClean="0">
                <a:latin typeface="Times New Roman" panose="02020603050405020304" pitchFamily="18" charset="0"/>
                <a:cs typeface="Times New Roman" panose="02020603050405020304" pitchFamily="18" charset="0"/>
              </a:rPr>
              <a:t>i</a:t>
            </a:r>
            <a:r>
              <a:rPr kumimoji="1" lang="en-US" altLang="zh-CN" b="1" i="1" dirty="0" smtClean="0">
                <a:solidFill>
                  <a:srgbClr val="FF0000"/>
                </a:solidFill>
                <a:latin typeface="Times New Roman" panose="02020603050405020304" pitchFamily="18" charset="0"/>
                <a:cs typeface="Times New Roman" panose="02020603050405020304" pitchFamily="18" charset="0"/>
              </a:rPr>
              <a:t> </a:t>
            </a:r>
            <a:r>
              <a:rPr kumimoji="1" lang="en-US" altLang="zh-CN" b="1" dirty="0" smtClean="0">
                <a:latin typeface="Times New Roman" panose="02020603050405020304" pitchFamily="18" charset="0"/>
                <a:cs typeface="Times New Roman" panose="02020603050405020304" pitchFamily="18" charset="0"/>
              </a:rPr>
              <a:t>+ ( </a:t>
            </a:r>
            <a:r>
              <a:rPr kumimoji="1" lang="en-US" altLang="zh-CN" b="1" i="1" dirty="0" smtClean="0">
                <a:solidFill>
                  <a:srgbClr val="FF0000"/>
                </a:solidFill>
                <a:latin typeface="Times New Roman" panose="02020603050405020304" pitchFamily="18" charset="0"/>
                <a:cs typeface="Times New Roman" panose="02020603050405020304" pitchFamily="18" charset="0"/>
              </a:rPr>
              <a:t>E</a:t>
            </a:r>
            <a:r>
              <a:rPr kumimoji="1" lang="en-US" altLang="zh-CN" b="1" i="1" dirty="0" smtClean="0">
                <a:latin typeface="Times New Roman" panose="02020603050405020304" pitchFamily="18" charset="0"/>
                <a:cs typeface="Times New Roman" panose="02020603050405020304" pitchFamily="18" charset="0"/>
              </a:rPr>
              <a:t> </a:t>
            </a:r>
            <a:r>
              <a:rPr kumimoji="1" lang="en-US" altLang="zh-CN" b="1" dirty="0" smtClean="0">
                <a:latin typeface="Times New Roman" panose="02020603050405020304" pitchFamily="18" charset="0"/>
                <a:cs typeface="Times New Roman" panose="02020603050405020304" pitchFamily="18" charset="0"/>
              </a:rPr>
              <a:t>+ </a:t>
            </a:r>
            <a:r>
              <a:rPr kumimoji="1" lang="en-US" altLang="zh-CN" b="1" dirty="0" err="1" smtClean="0">
                <a:latin typeface="Times New Roman" panose="02020603050405020304" pitchFamily="18" charset="0"/>
                <a:cs typeface="Times New Roman" panose="02020603050405020304" pitchFamily="18" charset="0"/>
              </a:rPr>
              <a:t>i</a:t>
            </a:r>
            <a:r>
              <a:rPr kumimoji="1" lang="en-US" altLang="zh-CN" b="1" i="1" dirty="0" smtClean="0">
                <a:latin typeface="Times New Roman" panose="02020603050405020304" pitchFamily="18" charset="0"/>
                <a:cs typeface="Times New Roman" panose="02020603050405020304" pitchFamily="18" charset="0"/>
              </a:rPr>
              <a:t> </a:t>
            </a:r>
            <a:r>
              <a:rPr kumimoji="1" lang="en-US" altLang="zh-CN" b="1" dirty="0" smtClean="0">
                <a:latin typeface="Times New Roman" panose="02020603050405020304" pitchFamily="18" charset="0"/>
                <a:cs typeface="Times New Roman" panose="02020603050405020304" pitchFamily="18" charset="0"/>
              </a:rPr>
              <a:t>)</a:t>
            </a:r>
          </a:p>
          <a:p>
            <a:pPr lvl="1" algn="l">
              <a:spcBef>
                <a:spcPct val="20000"/>
              </a:spcBef>
              <a:buClr>
                <a:srgbClr val="3333CC"/>
              </a:buClr>
              <a:buSzPct val="75000"/>
              <a:defRPr/>
            </a:pPr>
            <a:r>
              <a:rPr kumimoji="1" lang="en-US" altLang="zh-CN" b="1" dirty="0" smtClean="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smtClean="0">
                <a:solidFill>
                  <a:srgbClr val="FFFF00"/>
                </a:solidFill>
                <a:latin typeface="Times New Roman" panose="02020603050405020304" pitchFamily="18" charset="0"/>
                <a:cs typeface="Times New Roman" panose="02020603050405020304" pitchFamily="18" charset="0"/>
              </a:rPr>
              <a:t> </a:t>
            </a:r>
            <a:r>
              <a:rPr kumimoji="1" lang="en-US" altLang="zh-CN" b="1" dirty="0" err="1" smtClean="0">
                <a:latin typeface="Times New Roman" panose="02020603050405020304" pitchFamily="18" charset="0"/>
                <a:cs typeface="Times New Roman" panose="02020603050405020304" pitchFamily="18" charset="0"/>
              </a:rPr>
              <a:t>i</a:t>
            </a:r>
            <a:r>
              <a:rPr kumimoji="1" lang="en-US" altLang="zh-CN" b="1" dirty="0" smtClean="0">
                <a:latin typeface="Times New Roman" panose="02020603050405020304" pitchFamily="18" charset="0"/>
                <a:cs typeface="Times New Roman" panose="02020603050405020304" pitchFamily="18" charset="0"/>
              </a:rPr>
              <a:t> + ( </a:t>
            </a:r>
            <a:r>
              <a:rPr kumimoji="1" lang="en-US" altLang="zh-CN" b="1" dirty="0" err="1" smtClean="0">
                <a:latin typeface="Times New Roman" panose="02020603050405020304" pitchFamily="18" charset="0"/>
                <a:cs typeface="Times New Roman" panose="02020603050405020304" pitchFamily="18" charset="0"/>
              </a:rPr>
              <a:t>i</a:t>
            </a:r>
            <a:r>
              <a:rPr kumimoji="1" lang="en-US" altLang="zh-CN" b="1" dirty="0" smtClean="0">
                <a:latin typeface="Times New Roman" panose="02020603050405020304" pitchFamily="18" charset="0"/>
                <a:cs typeface="Times New Roman" panose="02020603050405020304" pitchFamily="18" charset="0"/>
              </a:rPr>
              <a:t> + </a:t>
            </a:r>
            <a:r>
              <a:rPr kumimoji="1" lang="en-US" altLang="zh-CN" b="1" dirty="0" err="1" smtClean="0">
                <a:latin typeface="Times New Roman" panose="02020603050405020304" pitchFamily="18" charset="0"/>
                <a:cs typeface="Times New Roman" panose="02020603050405020304" pitchFamily="18" charset="0"/>
              </a:rPr>
              <a:t>i</a:t>
            </a:r>
            <a:r>
              <a:rPr kumimoji="1" lang="en-US" altLang="zh-CN" b="1" i="1" dirty="0" smtClean="0">
                <a:solidFill>
                  <a:srgbClr val="FF0000"/>
                </a:solidFill>
                <a:latin typeface="Times New Roman" panose="02020603050405020304" pitchFamily="18" charset="0"/>
                <a:cs typeface="Times New Roman" panose="02020603050405020304" pitchFamily="18" charset="0"/>
              </a:rPr>
              <a:t> </a:t>
            </a:r>
            <a:r>
              <a:rPr kumimoji="1" lang="en-US" altLang="zh-CN" b="1" dirty="0" smtClean="0">
                <a:latin typeface="Times New Roman" panose="02020603050405020304" pitchFamily="18" charset="0"/>
                <a:cs typeface="Times New Roman" panose="02020603050405020304" pitchFamily="18" charset="0"/>
              </a:rPr>
              <a:t>)</a:t>
            </a:r>
          </a:p>
        </p:txBody>
      </p:sp>
      <p:sp>
        <p:nvSpPr>
          <p:cNvPr id="47" name="标题 2"/>
          <p:cNvSpPr>
            <a:spLocks noGrp="1"/>
          </p:cNvSpPr>
          <p:nvPr>
            <p:ph type="title"/>
          </p:nvPr>
        </p:nvSpPr>
        <p:spPr/>
        <p:txBody>
          <a:bodyPr/>
          <a:lstStyle/>
          <a:p>
            <a:r>
              <a:rPr lang="zh-CN" altLang="en-US" dirty="0" smtClean="0"/>
              <a:t>最左推导和最右推导的唯一性</a:t>
            </a:r>
            <a:endParaRPr lang="zh-CN" altLang="en-US" dirty="0"/>
          </a:p>
        </p:txBody>
      </p:sp>
      <p:sp>
        <p:nvSpPr>
          <p:cNvPr id="7" name="灯片编号占位符 6"/>
          <p:cNvSpPr>
            <a:spLocks noGrp="1"/>
          </p:cNvSpPr>
          <p:nvPr>
            <p:ph type="sldNum" sz="quarter" idx="12"/>
          </p:nvPr>
        </p:nvSpPr>
        <p:spPr/>
        <p:txBody>
          <a:bodyPr/>
          <a:lstStyle/>
          <a:p>
            <a:fld id="{C7405AFD-080E-491B-92A4-8F73F2BA2036}" type="slidenum">
              <a:rPr lang="en-US" altLang="zh-CN" smtClean="0"/>
              <a:pPr/>
              <a:t>7</a:t>
            </a:fld>
            <a:endParaRPr lang="en-US" altLang="zh-CN" dirty="0"/>
          </a:p>
        </p:txBody>
      </p:sp>
    </p:spTree>
    <p:extLst>
      <p:ext uri="{BB962C8B-B14F-4D97-AF65-F5344CB8AC3E}">
        <p14:creationId xmlns:p14="http://schemas.microsoft.com/office/powerpoint/2010/main" val="2699704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45">
                                            <p:bg/>
                                          </p:spTgt>
                                        </p:tgtEl>
                                        <p:attrNameLst>
                                          <p:attrName>style.visibility</p:attrName>
                                        </p:attrNameLst>
                                      </p:cBhvr>
                                      <p:to>
                                        <p:strVal val="visible"/>
                                      </p:to>
                                    </p:set>
                                    <p:anim calcmode="lin" valueType="num">
                                      <p:cBhvr>
                                        <p:cTn id="24" dur="500" fill="hold"/>
                                        <p:tgtEl>
                                          <p:spTgt spid="45">
                                            <p:bg/>
                                          </p:spTgt>
                                        </p:tgtEl>
                                        <p:attrNameLst>
                                          <p:attrName>ppt_w</p:attrName>
                                        </p:attrNameLst>
                                      </p:cBhvr>
                                      <p:tavLst>
                                        <p:tav tm="0">
                                          <p:val>
                                            <p:fltVal val="0"/>
                                          </p:val>
                                        </p:tav>
                                        <p:tav tm="100000">
                                          <p:val>
                                            <p:strVal val="#ppt_w"/>
                                          </p:val>
                                        </p:tav>
                                      </p:tavLst>
                                    </p:anim>
                                    <p:anim calcmode="lin" valueType="num">
                                      <p:cBhvr>
                                        <p:cTn id="25" dur="500" fill="hold"/>
                                        <p:tgtEl>
                                          <p:spTgt spid="45">
                                            <p:bg/>
                                          </p:spTgt>
                                        </p:tgtEl>
                                        <p:attrNameLst>
                                          <p:attrName>ppt_h</p:attrName>
                                        </p:attrNameLst>
                                      </p:cBhvr>
                                      <p:tavLst>
                                        <p:tav tm="0">
                                          <p:val>
                                            <p:fltVal val="0"/>
                                          </p:val>
                                        </p:tav>
                                        <p:tav tm="100000">
                                          <p:val>
                                            <p:strVal val="#ppt_h"/>
                                          </p:val>
                                        </p:tav>
                                      </p:tavLst>
                                    </p:anim>
                                    <p:animEffect transition="in" filter="fade">
                                      <p:cBhvr>
                                        <p:cTn id="26" dur="500"/>
                                        <p:tgtEl>
                                          <p:spTgt spid="45">
                                            <p:bg/>
                                          </p:spTgt>
                                        </p:tgtEl>
                                      </p:cBhvr>
                                    </p:animEffect>
                                  </p:childTnLst>
                                </p:cTn>
                              </p:par>
                              <p:par>
                                <p:cTn id="27" presetID="53" presetClass="entr" presetSubtype="0" fill="hold" grpId="0" nodeType="withEffect">
                                  <p:stCondLst>
                                    <p:cond delay="0"/>
                                  </p:stCondLst>
                                  <p:childTnLst>
                                    <p:set>
                                      <p:cBhvr>
                                        <p:cTn id="28" dur="1" fill="hold">
                                          <p:stCondLst>
                                            <p:cond delay="0"/>
                                          </p:stCondLst>
                                        </p:cTn>
                                        <p:tgtEl>
                                          <p:spTgt spid="45">
                                            <p:txEl>
                                              <p:pRg st="0" end="0"/>
                                            </p:txEl>
                                          </p:spTgt>
                                        </p:tgtEl>
                                        <p:attrNameLst>
                                          <p:attrName>style.visibility</p:attrName>
                                        </p:attrNameLst>
                                      </p:cBhvr>
                                      <p:to>
                                        <p:strVal val="visible"/>
                                      </p:to>
                                    </p:set>
                                    <p:anim calcmode="lin" valueType="num">
                                      <p:cBhvr>
                                        <p:cTn id="2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45">
                                            <p:txEl>
                                              <p:pRg st="0" end="0"/>
                                            </p:txEl>
                                          </p:spTgt>
                                        </p:tgtEl>
                                      </p:cBhvr>
                                    </p:animEffect>
                                  </p:childTnLst>
                                </p:cTn>
                              </p:par>
                              <p:par>
                                <p:cTn id="32" presetID="53" presetClass="entr" presetSubtype="0" fill="hold" grpId="0" nodeType="withEffect">
                                  <p:stCondLst>
                                    <p:cond delay="0"/>
                                  </p:stCondLst>
                                  <p:childTnLst>
                                    <p:set>
                                      <p:cBhvr>
                                        <p:cTn id="33" dur="1" fill="hold">
                                          <p:stCondLst>
                                            <p:cond delay="0"/>
                                          </p:stCondLst>
                                        </p:cTn>
                                        <p:tgtEl>
                                          <p:spTgt spid="45">
                                            <p:txEl>
                                              <p:pRg st="1" end="1"/>
                                            </p:txEl>
                                          </p:spTgt>
                                        </p:tgtEl>
                                        <p:attrNameLst>
                                          <p:attrName>style.visibility</p:attrName>
                                        </p:attrNameLst>
                                      </p:cBhvr>
                                      <p:to>
                                        <p:strVal val="visible"/>
                                      </p:to>
                                    </p:set>
                                    <p:anim calcmode="lin" valueType="num">
                                      <p:cBhvr>
                                        <p:cTn id="34" dur="500" fill="hold"/>
                                        <p:tgtEl>
                                          <p:spTgt spid="45">
                                            <p:txEl>
                                              <p:pRg st="1" end="1"/>
                                            </p:txEl>
                                          </p:spTgt>
                                        </p:tgtEl>
                                        <p:attrNameLst>
                                          <p:attrName>ppt_w</p:attrName>
                                        </p:attrNameLst>
                                      </p:cBhvr>
                                      <p:tavLst>
                                        <p:tav tm="0">
                                          <p:val>
                                            <p:fltVal val="0"/>
                                          </p:val>
                                        </p:tav>
                                        <p:tav tm="100000">
                                          <p:val>
                                            <p:strVal val="#ppt_w"/>
                                          </p:val>
                                        </p:tav>
                                      </p:tavLst>
                                    </p:anim>
                                    <p:anim calcmode="lin" valueType="num">
                                      <p:cBhvr>
                                        <p:cTn id="35" dur="500" fill="hold"/>
                                        <p:tgtEl>
                                          <p:spTgt spid="45">
                                            <p:txEl>
                                              <p:pRg st="1" end="1"/>
                                            </p:txEl>
                                          </p:spTgt>
                                        </p:tgtEl>
                                        <p:attrNameLst>
                                          <p:attrName>ppt_h</p:attrName>
                                        </p:attrNameLst>
                                      </p:cBhvr>
                                      <p:tavLst>
                                        <p:tav tm="0">
                                          <p:val>
                                            <p:fltVal val="0"/>
                                          </p:val>
                                        </p:tav>
                                        <p:tav tm="100000">
                                          <p:val>
                                            <p:strVal val="#ppt_h"/>
                                          </p:val>
                                        </p:tav>
                                      </p:tavLst>
                                    </p:anim>
                                    <p:animEffect transition="in" filter="fade">
                                      <p:cBhvr>
                                        <p:cTn id="36" dur="500"/>
                                        <p:tgtEl>
                                          <p:spTgt spid="45">
                                            <p:txEl>
                                              <p:pRg st="1" end="1"/>
                                            </p:txEl>
                                          </p:spTgt>
                                        </p:tgtEl>
                                      </p:cBhvr>
                                    </p:animEffect>
                                  </p:childTnLst>
                                </p:cTn>
                              </p:par>
                              <p:par>
                                <p:cTn id="37" presetID="53" presetClass="entr" presetSubtype="0" fill="hold" grpId="0" nodeType="withEffect">
                                  <p:stCondLst>
                                    <p:cond delay="0"/>
                                  </p:stCondLst>
                                  <p:childTnLst>
                                    <p:set>
                                      <p:cBhvr>
                                        <p:cTn id="38" dur="1" fill="hold">
                                          <p:stCondLst>
                                            <p:cond delay="0"/>
                                          </p:stCondLst>
                                        </p:cTn>
                                        <p:tgtEl>
                                          <p:spTgt spid="45">
                                            <p:txEl>
                                              <p:pRg st="2" end="2"/>
                                            </p:txEl>
                                          </p:spTgt>
                                        </p:tgtEl>
                                        <p:attrNameLst>
                                          <p:attrName>style.visibility</p:attrName>
                                        </p:attrNameLst>
                                      </p:cBhvr>
                                      <p:to>
                                        <p:strVal val="visible"/>
                                      </p:to>
                                    </p:set>
                                    <p:anim calcmode="lin" valueType="num">
                                      <p:cBhvr>
                                        <p:cTn id="39" dur="500" fill="hold"/>
                                        <p:tgtEl>
                                          <p:spTgt spid="45">
                                            <p:txEl>
                                              <p:pRg st="2" end="2"/>
                                            </p:txEl>
                                          </p:spTgt>
                                        </p:tgtEl>
                                        <p:attrNameLst>
                                          <p:attrName>ppt_w</p:attrName>
                                        </p:attrNameLst>
                                      </p:cBhvr>
                                      <p:tavLst>
                                        <p:tav tm="0">
                                          <p:val>
                                            <p:fltVal val="0"/>
                                          </p:val>
                                        </p:tav>
                                        <p:tav tm="100000">
                                          <p:val>
                                            <p:strVal val="#ppt_w"/>
                                          </p:val>
                                        </p:tav>
                                      </p:tavLst>
                                    </p:anim>
                                    <p:anim calcmode="lin" valueType="num">
                                      <p:cBhvr>
                                        <p:cTn id="40" dur="500" fill="hold"/>
                                        <p:tgtEl>
                                          <p:spTgt spid="45">
                                            <p:txEl>
                                              <p:pRg st="2" end="2"/>
                                            </p:txEl>
                                          </p:spTgt>
                                        </p:tgtEl>
                                        <p:attrNameLst>
                                          <p:attrName>ppt_h</p:attrName>
                                        </p:attrNameLst>
                                      </p:cBhvr>
                                      <p:tavLst>
                                        <p:tav tm="0">
                                          <p:val>
                                            <p:fltVal val="0"/>
                                          </p:val>
                                        </p:tav>
                                        <p:tav tm="100000">
                                          <p:val>
                                            <p:strVal val="#ppt_h"/>
                                          </p:val>
                                        </p:tav>
                                      </p:tavLst>
                                    </p:anim>
                                    <p:animEffect transition="in" filter="fade">
                                      <p:cBhvr>
                                        <p:cTn id="41" dur="500"/>
                                        <p:tgtEl>
                                          <p:spTgt spid="45">
                                            <p:txEl>
                                              <p:pRg st="2" end="2"/>
                                            </p:txEl>
                                          </p:spTgt>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45">
                                            <p:txEl>
                                              <p:pRg st="3" end="3"/>
                                            </p:txEl>
                                          </p:spTgt>
                                        </p:tgtEl>
                                        <p:attrNameLst>
                                          <p:attrName>style.visibility</p:attrName>
                                        </p:attrNameLst>
                                      </p:cBhvr>
                                      <p:to>
                                        <p:strVal val="visible"/>
                                      </p:to>
                                    </p:set>
                                    <p:anim calcmode="lin" valueType="num">
                                      <p:cBhvr>
                                        <p:cTn id="44" dur="500" fill="hold"/>
                                        <p:tgtEl>
                                          <p:spTgt spid="45">
                                            <p:txEl>
                                              <p:pRg st="3" end="3"/>
                                            </p:txEl>
                                          </p:spTgt>
                                        </p:tgtEl>
                                        <p:attrNameLst>
                                          <p:attrName>ppt_w</p:attrName>
                                        </p:attrNameLst>
                                      </p:cBhvr>
                                      <p:tavLst>
                                        <p:tav tm="0">
                                          <p:val>
                                            <p:fltVal val="0"/>
                                          </p:val>
                                        </p:tav>
                                        <p:tav tm="100000">
                                          <p:val>
                                            <p:strVal val="#ppt_w"/>
                                          </p:val>
                                        </p:tav>
                                      </p:tavLst>
                                    </p:anim>
                                    <p:anim calcmode="lin" valueType="num">
                                      <p:cBhvr>
                                        <p:cTn id="45" dur="500" fill="hold"/>
                                        <p:tgtEl>
                                          <p:spTgt spid="45">
                                            <p:txEl>
                                              <p:pRg st="3" end="3"/>
                                            </p:txEl>
                                          </p:spTgt>
                                        </p:tgtEl>
                                        <p:attrNameLst>
                                          <p:attrName>ppt_h</p:attrName>
                                        </p:attrNameLst>
                                      </p:cBhvr>
                                      <p:tavLst>
                                        <p:tav tm="0">
                                          <p:val>
                                            <p:fltVal val="0"/>
                                          </p:val>
                                        </p:tav>
                                        <p:tav tm="100000">
                                          <p:val>
                                            <p:strVal val="#ppt_h"/>
                                          </p:val>
                                        </p:tav>
                                      </p:tavLst>
                                    </p:anim>
                                    <p:animEffect transition="in" filter="fade">
                                      <p:cBhvr>
                                        <p:cTn id="46" dur="500"/>
                                        <p:tgtEl>
                                          <p:spTgt spid="45">
                                            <p:txEl>
                                              <p:pRg st="3" end="3"/>
                                            </p:txEl>
                                          </p:spTgt>
                                        </p:tgtEl>
                                      </p:cBhvr>
                                    </p:animEffect>
                                  </p:childTnLst>
                                </p:cTn>
                              </p:par>
                              <p:par>
                                <p:cTn id="47" presetID="53" presetClass="entr" presetSubtype="0" fill="hold" grpId="0" nodeType="withEffect">
                                  <p:stCondLst>
                                    <p:cond delay="0"/>
                                  </p:stCondLst>
                                  <p:childTnLst>
                                    <p:set>
                                      <p:cBhvr>
                                        <p:cTn id="48" dur="1" fill="hold">
                                          <p:stCondLst>
                                            <p:cond delay="0"/>
                                          </p:stCondLst>
                                        </p:cTn>
                                        <p:tgtEl>
                                          <p:spTgt spid="45">
                                            <p:txEl>
                                              <p:pRg st="4" end="4"/>
                                            </p:txEl>
                                          </p:spTgt>
                                        </p:tgtEl>
                                        <p:attrNameLst>
                                          <p:attrName>style.visibility</p:attrName>
                                        </p:attrNameLst>
                                      </p:cBhvr>
                                      <p:to>
                                        <p:strVal val="visible"/>
                                      </p:to>
                                    </p:set>
                                    <p:anim calcmode="lin" valueType="num">
                                      <p:cBhvr>
                                        <p:cTn id="49" dur="500" fill="hold"/>
                                        <p:tgtEl>
                                          <p:spTgt spid="45">
                                            <p:txEl>
                                              <p:pRg st="4" end="4"/>
                                            </p:txEl>
                                          </p:spTgt>
                                        </p:tgtEl>
                                        <p:attrNameLst>
                                          <p:attrName>ppt_w</p:attrName>
                                        </p:attrNameLst>
                                      </p:cBhvr>
                                      <p:tavLst>
                                        <p:tav tm="0">
                                          <p:val>
                                            <p:fltVal val="0"/>
                                          </p:val>
                                        </p:tav>
                                        <p:tav tm="100000">
                                          <p:val>
                                            <p:strVal val="#ppt_w"/>
                                          </p:val>
                                        </p:tav>
                                      </p:tavLst>
                                    </p:anim>
                                    <p:anim calcmode="lin" valueType="num">
                                      <p:cBhvr>
                                        <p:cTn id="50" dur="500" fill="hold"/>
                                        <p:tgtEl>
                                          <p:spTgt spid="45">
                                            <p:txEl>
                                              <p:pRg st="4" end="4"/>
                                            </p:txEl>
                                          </p:spTgt>
                                        </p:tgtEl>
                                        <p:attrNameLst>
                                          <p:attrName>ppt_h</p:attrName>
                                        </p:attrNameLst>
                                      </p:cBhvr>
                                      <p:tavLst>
                                        <p:tav tm="0">
                                          <p:val>
                                            <p:fltVal val="0"/>
                                          </p:val>
                                        </p:tav>
                                        <p:tav tm="100000">
                                          <p:val>
                                            <p:strVal val="#ppt_h"/>
                                          </p:val>
                                        </p:tav>
                                      </p:tavLst>
                                    </p:anim>
                                    <p:animEffect transition="in" filter="fade">
                                      <p:cBhvr>
                                        <p:cTn id="51" dur="500"/>
                                        <p:tgtEl>
                                          <p:spTgt spid="45">
                                            <p:txEl>
                                              <p:pRg st="4" end="4"/>
                                            </p:txEl>
                                          </p:spTgt>
                                        </p:tgtEl>
                                      </p:cBhvr>
                                    </p:animEffect>
                                  </p:childTnLst>
                                </p:cTn>
                              </p:par>
                              <p:par>
                                <p:cTn id="52" presetID="53" presetClass="entr" presetSubtype="0" fill="hold" grpId="0" nodeType="withEffect">
                                  <p:stCondLst>
                                    <p:cond delay="0"/>
                                  </p:stCondLst>
                                  <p:childTnLst>
                                    <p:set>
                                      <p:cBhvr>
                                        <p:cTn id="53" dur="1" fill="hold">
                                          <p:stCondLst>
                                            <p:cond delay="0"/>
                                          </p:stCondLst>
                                        </p:cTn>
                                        <p:tgtEl>
                                          <p:spTgt spid="45">
                                            <p:txEl>
                                              <p:pRg st="5" end="5"/>
                                            </p:txEl>
                                          </p:spTgt>
                                        </p:tgtEl>
                                        <p:attrNameLst>
                                          <p:attrName>style.visibility</p:attrName>
                                        </p:attrNameLst>
                                      </p:cBhvr>
                                      <p:to>
                                        <p:strVal val="visible"/>
                                      </p:to>
                                    </p:set>
                                    <p:anim calcmode="lin" valueType="num">
                                      <p:cBhvr>
                                        <p:cTn id="54" dur="500" fill="hold"/>
                                        <p:tgtEl>
                                          <p:spTgt spid="45">
                                            <p:txEl>
                                              <p:pRg st="5" end="5"/>
                                            </p:txEl>
                                          </p:spTgt>
                                        </p:tgtEl>
                                        <p:attrNameLst>
                                          <p:attrName>ppt_w</p:attrName>
                                        </p:attrNameLst>
                                      </p:cBhvr>
                                      <p:tavLst>
                                        <p:tav tm="0">
                                          <p:val>
                                            <p:fltVal val="0"/>
                                          </p:val>
                                        </p:tav>
                                        <p:tav tm="100000">
                                          <p:val>
                                            <p:strVal val="#ppt_w"/>
                                          </p:val>
                                        </p:tav>
                                      </p:tavLst>
                                    </p:anim>
                                    <p:anim calcmode="lin" valueType="num">
                                      <p:cBhvr>
                                        <p:cTn id="55" dur="500" fill="hold"/>
                                        <p:tgtEl>
                                          <p:spTgt spid="45">
                                            <p:txEl>
                                              <p:pRg st="5" end="5"/>
                                            </p:txEl>
                                          </p:spTgt>
                                        </p:tgtEl>
                                        <p:attrNameLst>
                                          <p:attrName>ppt_h</p:attrName>
                                        </p:attrNameLst>
                                      </p:cBhvr>
                                      <p:tavLst>
                                        <p:tav tm="0">
                                          <p:val>
                                            <p:fltVal val="0"/>
                                          </p:val>
                                        </p:tav>
                                        <p:tav tm="100000">
                                          <p:val>
                                            <p:strVal val="#ppt_h"/>
                                          </p:val>
                                        </p:tav>
                                      </p:tavLst>
                                    </p:anim>
                                    <p:animEffect transition="in" filter="fade">
                                      <p:cBhvr>
                                        <p:cTn id="56" dur="500"/>
                                        <p:tgtEl>
                                          <p:spTgt spid="45">
                                            <p:txEl>
                                              <p:pRg st="5" end="5"/>
                                            </p:txEl>
                                          </p:spTgt>
                                        </p:tgtEl>
                                      </p:cBhvr>
                                    </p:animEffect>
                                  </p:childTnLst>
                                </p:cTn>
                              </p:par>
                              <p:par>
                                <p:cTn id="57" presetID="53" presetClass="entr" presetSubtype="0" fill="hold" grpId="0" nodeType="withEffect">
                                  <p:stCondLst>
                                    <p:cond delay="0"/>
                                  </p:stCondLst>
                                  <p:childTnLst>
                                    <p:set>
                                      <p:cBhvr>
                                        <p:cTn id="58" dur="1" fill="hold">
                                          <p:stCondLst>
                                            <p:cond delay="0"/>
                                          </p:stCondLst>
                                        </p:cTn>
                                        <p:tgtEl>
                                          <p:spTgt spid="46">
                                            <p:bg/>
                                          </p:spTgt>
                                        </p:tgtEl>
                                        <p:attrNameLst>
                                          <p:attrName>style.visibility</p:attrName>
                                        </p:attrNameLst>
                                      </p:cBhvr>
                                      <p:to>
                                        <p:strVal val="visible"/>
                                      </p:to>
                                    </p:set>
                                    <p:anim calcmode="lin" valueType="num">
                                      <p:cBhvr>
                                        <p:cTn id="59" dur="500" fill="hold"/>
                                        <p:tgtEl>
                                          <p:spTgt spid="46">
                                            <p:bg/>
                                          </p:spTgt>
                                        </p:tgtEl>
                                        <p:attrNameLst>
                                          <p:attrName>ppt_w</p:attrName>
                                        </p:attrNameLst>
                                      </p:cBhvr>
                                      <p:tavLst>
                                        <p:tav tm="0">
                                          <p:val>
                                            <p:fltVal val="0"/>
                                          </p:val>
                                        </p:tav>
                                        <p:tav tm="100000">
                                          <p:val>
                                            <p:strVal val="#ppt_w"/>
                                          </p:val>
                                        </p:tav>
                                      </p:tavLst>
                                    </p:anim>
                                    <p:anim calcmode="lin" valueType="num">
                                      <p:cBhvr>
                                        <p:cTn id="60" dur="500" fill="hold"/>
                                        <p:tgtEl>
                                          <p:spTgt spid="46">
                                            <p:bg/>
                                          </p:spTgt>
                                        </p:tgtEl>
                                        <p:attrNameLst>
                                          <p:attrName>ppt_h</p:attrName>
                                        </p:attrNameLst>
                                      </p:cBhvr>
                                      <p:tavLst>
                                        <p:tav tm="0">
                                          <p:val>
                                            <p:fltVal val="0"/>
                                          </p:val>
                                        </p:tav>
                                        <p:tav tm="100000">
                                          <p:val>
                                            <p:strVal val="#ppt_h"/>
                                          </p:val>
                                        </p:tav>
                                      </p:tavLst>
                                    </p:anim>
                                    <p:animEffect transition="in" filter="fade">
                                      <p:cBhvr>
                                        <p:cTn id="61" dur="500"/>
                                        <p:tgtEl>
                                          <p:spTgt spid="46">
                                            <p:bg/>
                                          </p:spTgt>
                                        </p:tgtEl>
                                      </p:cBhvr>
                                    </p:animEffect>
                                  </p:childTnLst>
                                </p:cTn>
                              </p:par>
                              <p:par>
                                <p:cTn id="62" presetID="53" presetClass="entr" presetSubtype="0" fill="hold" grpId="0" nodeType="withEffect">
                                  <p:stCondLst>
                                    <p:cond delay="0"/>
                                  </p:stCondLst>
                                  <p:childTnLst>
                                    <p:set>
                                      <p:cBhvr>
                                        <p:cTn id="63" dur="1" fill="hold">
                                          <p:stCondLst>
                                            <p:cond delay="0"/>
                                          </p:stCondLst>
                                        </p:cTn>
                                        <p:tgtEl>
                                          <p:spTgt spid="46">
                                            <p:txEl>
                                              <p:pRg st="0" end="0"/>
                                            </p:txEl>
                                          </p:spTgt>
                                        </p:tgtEl>
                                        <p:attrNameLst>
                                          <p:attrName>style.visibility</p:attrName>
                                        </p:attrNameLst>
                                      </p:cBhvr>
                                      <p:to>
                                        <p:strVal val="visible"/>
                                      </p:to>
                                    </p:set>
                                    <p:anim calcmode="lin" valueType="num">
                                      <p:cBhvr>
                                        <p:cTn id="6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6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66" dur="500"/>
                                        <p:tgtEl>
                                          <p:spTgt spid="46">
                                            <p:txEl>
                                              <p:pRg st="0" end="0"/>
                                            </p:txEl>
                                          </p:spTgt>
                                        </p:tgtEl>
                                      </p:cBhvr>
                                    </p:animEffect>
                                  </p:childTnLst>
                                </p:cTn>
                              </p:par>
                              <p:par>
                                <p:cTn id="67" presetID="53" presetClass="entr" presetSubtype="0" fill="hold" grpId="0" nodeType="withEffect">
                                  <p:stCondLst>
                                    <p:cond delay="0"/>
                                  </p:stCondLst>
                                  <p:childTnLst>
                                    <p:set>
                                      <p:cBhvr>
                                        <p:cTn id="68" dur="1" fill="hold">
                                          <p:stCondLst>
                                            <p:cond delay="0"/>
                                          </p:stCondLst>
                                        </p:cTn>
                                        <p:tgtEl>
                                          <p:spTgt spid="46">
                                            <p:txEl>
                                              <p:pRg st="1" end="1"/>
                                            </p:txEl>
                                          </p:spTgt>
                                        </p:tgtEl>
                                        <p:attrNameLst>
                                          <p:attrName>style.visibility</p:attrName>
                                        </p:attrNameLst>
                                      </p:cBhvr>
                                      <p:to>
                                        <p:strVal val="visible"/>
                                      </p:to>
                                    </p:set>
                                    <p:anim calcmode="lin" valueType="num">
                                      <p:cBhvr>
                                        <p:cTn id="69" dur="500" fill="hold"/>
                                        <p:tgtEl>
                                          <p:spTgt spid="46">
                                            <p:txEl>
                                              <p:pRg st="1" end="1"/>
                                            </p:txEl>
                                          </p:spTgt>
                                        </p:tgtEl>
                                        <p:attrNameLst>
                                          <p:attrName>ppt_w</p:attrName>
                                        </p:attrNameLst>
                                      </p:cBhvr>
                                      <p:tavLst>
                                        <p:tav tm="0">
                                          <p:val>
                                            <p:fltVal val="0"/>
                                          </p:val>
                                        </p:tav>
                                        <p:tav tm="100000">
                                          <p:val>
                                            <p:strVal val="#ppt_w"/>
                                          </p:val>
                                        </p:tav>
                                      </p:tavLst>
                                    </p:anim>
                                    <p:anim calcmode="lin" valueType="num">
                                      <p:cBhvr>
                                        <p:cTn id="70" dur="500" fill="hold"/>
                                        <p:tgtEl>
                                          <p:spTgt spid="46">
                                            <p:txEl>
                                              <p:pRg st="1" end="1"/>
                                            </p:txEl>
                                          </p:spTgt>
                                        </p:tgtEl>
                                        <p:attrNameLst>
                                          <p:attrName>ppt_h</p:attrName>
                                        </p:attrNameLst>
                                      </p:cBhvr>
                                      <p:tavLst>
                                        <p:tav tm="0">
                                          <p:val>
                                            <p:fltVal val="0"/>
                                          </p:val>
                                        </p:tav>
                                        <p:tav tm="100000">
                                          <p:val>
                                            <p:strVal val="#ppt_h"/>
                                          </p:val>
                                        </p:tav>
                                      </p:tavLst>
                                    </p:anim>
                                    <p:animEffect transition="in" filter="fade">
                                      <p:cBhvr>
                                        <p:cTn id="71" dur="500"/>
                                        <p:tgtEl>
                                          <p:spTgt spid="46">
                                            <p:txEl>
                                              <p:pRg st="1" end="1"/>
                                            </p:txEl>
                                          </p:spTgt>
                                        </p:tgtEl>
                                      </p:cBhvr>
                                    </p:animEffect>
                                  </p:childTnLst>
                                </p:cTn>
                              </p:par>
                              <p:par>
                                <p:cTn id="72" presetID="53" presetClass="entr" presetSubtype="0" fill="hold" grpId="0" nodeType="withEffect">
                                  <p:stCondLst>
                                    <p:cond delay="0"/>
                                  </p:stCondLst>
                                  <p:childTnLst>
                                    <p:set>
                                      <p:cBhvr>
                                        <p:cTn id="73" dur="1" fill="hold">
                                          <p:stCondLst>
                                            <p:cond delay="0"/>
                                          </p:stCondLst>
                                        </p:cTn>
                                        <p:tgtEl>
                                          <p:spTgt spid="46">
                                            <p:txEl>
                                              <p:pRg st="2" end="2"/>
                                            </p:txEl>
                                          </p:spTgt>
                                        </p:tgtEl>
                                        <p:attrNameLst>
                                          <p:attrName>style.visibility</p:attrName>
                                        </p:attrNameLst>
                                      </p:cBhvr>
                                      <p:to>
                                        <p:strVal val="visible"/>
                                      </p:to>
                                    </p:set>
                                    <p:anim calcmode="lin" valueType="num">
                                      <p:cBhvr>
                                        <p:cTn id="74" dur="500" fill="hold"/>
                                        <p:tgtEl>
                                          <p:spTgt spid="46">
                                            <p:txEl>
                                              <p:pRg st="2" end="2"/>
                                            </p:txEl>
                                          </p:spTgt>
                                        </p:tgtEl>
                                        <p:attrNameLst>
                                          <p:attrName>ppt_w</p:attrName>
                                        </p:attrNameLst>
                                      </p:cBhvr>
                                      <p:tavLst>
                                        <p:tav tm="0">
                                          <p:val>
                                            <p:fltVal val="0"/>
                                          </p:val>
                                        </p:tav>
                                        <p:tav tm="100000">
                                          <p:val>
                                            <p:strVal val="#ppt_w"/>
                                          </p:val>
                                        </p:tav>
                                      </p:tavLst>
                                    </p:anim>
                                    <p:anim calcmode="lin" valueType="num">
                                      <p:cBhvr>
                                        <p:cTn id="75" dur="500" fill="hold"/>
                                        <p:tgtEl>
                                          <p:spTgt spid="46">
                                            <p:txEl>
                                              <p:pRg st="2" end="2"/>
                                            </p:txEl>
                                          </p:spTgt>
                                        </p:tgtEl>
                                        <p:attrNameLst>
                                          <p:attrName>ppt_h</p:attrName>
                                        </p:attrNameLst>
                                      </p:cBhvr>
                                      <p:tavLst>
                                        <p:tav tm="0">
                                          <p:val>
                                            <p:fltVal val="0"/>
                                          </p:val>
                                        </p:tav>
                                        <p:tav tm="100000">
                                          <p:val>
                                            <p:strVal val="#ppt_h"/>
                                          </p:val>
                                        </p:tav>
                                      </p:tavLst>
                                    </p:anim>
                                    <p:animEffect transition="in" filter="fade">
                                      <p:cBhvr>
                                        <p:cTn id="76" dur="500"/>
                                        <p:tgtEl>
                                          <p:spTgt spid="46">
                                            <p:txEl>
                                              <p:pRg st="2" end="2"/>
                                            </p:txEl>
                                          </p:spTgt>
                                        </p:tgtEl>
                                      </p:cBhvr>
                                    </p:animEffect>
                                  </p:childTnLst>
                                </p:cTn>
                              </p:par>
                              <p:par>
                                <p:cTn id="77" presetID="53" presetClass="entr" presetSubtype="0" fill="hold" grpId="0" nodeType="withEffect">
                                  <p:stCondLst>
                                    <p:cond delay="0"/>
                                  </p:stCondLst>
                                  <p:childTnLst>
                                    <p:set>
                                      <p:cBhvr>
                                        <p:cTn id="78" dur="1" fill="hold">
                                          <p:stCondLst>
                                            <p:cond delay="0"/>
                                          </p:stCondLst>
                                        </p:cTn>
                                        <p:tgtEl>
                                          <p:spTgt spid="46">
                                            <p:txEl>
                                              <p:pRg st="3" end="3"/>
                                            </p:txEl>
                                          </p:spTgt>
                                        </p:tgtEl>
                                        <p:attrNameLst>
                                          <p:attrName>style.visibility</p:attrName>
                                        </p:attrNameLst>
                                      </p:cBhvr>
                                      <p:to>
                                        <p:strVal val="visible"/>
                                      </p:to>
                                    </p:set>
                                    <p:anim calcmode="lin" valueType="num">
                                      <p:cBhvr>
                                        <p:cTn id="79" dur="500" fill="hold"/>
                                        <p:tgtEl>
                                          <p:spTgt spid="46">
                                            <p:txEl>
                                              <p:pRg st="3" end="3"/>
                                            </p:txEl>
                                          </p:spTgt>
                                        </p:tgtEl>
                                        <p:attrNameLst>
                                          <p:attrName>ppt_w</p:attrName>
                                        </p:attrNameLst>
                                      </p:cBhvr>
                                      <p:tavLst>
                                        <p:tav tm="0">
                                          <p:val>
                                            <p:fltVal val="0"/>
                                          </p:val>
                                        </p:tav>
                                        <p:tav tm="100000">
                                          <p:val>
                                            <p:strVal val="#ppt_w"/>
                                          </p:val>
                                        </p:tav>
                                      </p:tavLst>
                                    </p:anim>
                                    <p:anim calcmode="lin" valueType="num">
                                      <p:cBhvr>
                                        <p:cTn id="80" dur="500" fill="hold"/>
                                        <p:tgtEl>
                                          <p:spTgt spid="46">
                                            <p:txEl>
                                              <p:pRg st="3" end="3"/>
                                            </p:txEl>
                                          </p:spTgt>
                                        </p:tgtEl>
                                        <p:attrNameLst>
                                          <p:attrName>ppt_h</p:attrName>
                                        </p:attrNameLst>
                                      </p:cBhvr>
                                      <p:tavLst>
                                        <p:tav tm="0">
                                          <p:val>
                                            <p:fltVal val="0"/>
                                          </p:val>
                                        </p:tav>
                                        <p:tav tm="100000">
                                          <p:val>
                                            <p:strVal val="#ppt_h"/>
                                          </p:val>
                                        </p:tav>
                                      </p:tavLst>
                                    </p:anim>
                                    <p:animEffect transition="in" filter="fade">
                                      <p:cBhvr>
                                        <p:cTn id="81" dur="500"/>
                                        <p:tgtEl>
                                          <p:spTgt spid="46">
                                            <p:txEl>
                                              <p:pRg st="3" end="3"/>
                                            </p:txEl>
                                          </p:spTgt>
                                        </p:tgtEl>
                                      </p:cBhvr>
                                    </p:animEffect>
                                  </p:childTnLst>
                                </p:cTn>
                              </p:par>
                              <p:par>
                                <p:cTn id="82" presetID="53" presetClass="entr" presetSubtype="0" fill="hold" grpId="0" nodeType="withEffect">
                                  <p:stCondLst>
                                    <p:cond delay="0"/>
                                  </p:stCondLst>
                                  <p:childTnLst>
                                    <p:set>
                                      <p:cBhvr>
                                        <p:cTn id="83" dur="1" fill="hold">
                                          <p:stCondLst>
                                            <p:cond delay="0"/>
                                          </p:stCondLst>
                                        </p:cTn>
                                        <p:tgtEl>
                                          <p:spTgt spid="46">
                                            <p:txEl>
                                              <p:pRg st="4" end="4"/>
                                            </p:txEl>
                                          </p:spTgt>
                                        </p:tgtEl>
                                        <p:attrNameLst>
                                          <p:attrName>style.visibility</p:attrName>
                                        </p:attrNameLst>
                                      </p:cBhvr>
                                      <p:to>
                                        <p:strVal val="visible"/>
                                      </p:to>
                                    </p:set>
                                    <p:anim calcmode="lin" valueType="num">
                                      <p:cBhvr>
                                        <p:cTn id="84" dur="500" fill="hold"/>
                                        <p:tgtEl>
                                          <p:spTgt spid="46">
                                            <p:txEl>
                                              <p:pRg st="4" end="4"/>
                                            </p:txEl>
                                          </p:spTgt>
                                        </p:tgtEl>
                                        <p:attrNameLst>
                                          <p:attrName>ppt_w</p:attrName>
                                        </p:attrNameLst>
                                      </p:cBhvr>
                                      <p:tavLst>
                                        <p:tav tm="0">
                                          <p:val>
                                            <p:fltVal val="0"/>
                                          </p:val>
                                        </p:tav>
                                        <p:tav tm="100000">
                                          <p:val>
                                            <p:strVal val="#ppt_w"/>
                                          </p:val>
                                        </p:tav>
                                      </p:tavLst>
                                    </p:anim>
                                    <p:anim calcmode="lin" valueType="num">
                                      <p:cBhvr>
                                        <p:cTn id="85" dur="500" fill="hold"/>
                                        <p:tgtEl>
                                          <p:spTgt spid="46">
                                            <p:txEl>
                                              <p:pRg st="4" end="4"/>
                                            </p:txEl>
                                          </p:spTgt>
                                        </p:tgtEl>
                                        <p:attrNameLst>
                                          <p:attrName>ppt_h</p:attrName>
                                        </p:attrNameLst>
                                      </p:cBhvr>
                                      <p:tavLst>
                                        <p:tav tm="0">
                                          <p:val>
                                            <p:fltVal val="0"/>
                                          </p:val>
                                        </p:tav>
                                        <p:tav tm="100000">
                                          <p:val>
                                            <p:strVal val="#ppt_h"/>
                                          </p:val>
                                        </p:tav>
                                      </p:tavLst>
                                    </p:anim>
                                    <p:animEffect transition="in" filter="fade">
                                      <p:cBhvr>
                                        <p:cTn id="86" dur="500"/>
                                        <p:tgtEl>
                                          <p:spTgt spid="46">
                                            <p:txEl>
                                              <p:pRg st="4" end="4"/>
                                            </p:txEl>
                                          </p:spTgt>
                                        </p:tgtEl>
                                      </p:cBhvr>
                                    </p:animEffect>
                                  </p:childTnLst>
                                </p:cTn>
                              </p:par>
                              <p:par>
                                <p:cTn id="87" presetID="53" presetClass="entr" presetSubtype="0" fill="hold" grpId="0" nodeType="withEffect">
                                  <p:stCondLst>
                                    <p:cond delay="0"/>
                                  </p:stCondLst>
                                  <p:childTnLst>
                                    <p:set>
                                      <p:cBhvr>
                                        <p:cTn id="88" dur="1" fill="hold">
                                          <p:stCondLst>
                                            <p:cond delay="0"/>
                                          </p:stCondLst>
                                        </p:cTn>
                                        <p:tgtEl>
                                          <p:spTgt spid="46">
                                            <p:txEl>
                                              <p:pRg st="5" end="5"/>
                                            </p:txEl>
                                          </p:spTgt>
                                        </p:tgtEl>
                                        <p:attrNameLst>
                                          <p:attrName>style.visibility</p:attrName>
                                        </p:attrNameLst>
                                      </p:cBhvr>
                                      <p:to>
                                        <p:strVal val="visible"/>
                                      </p:to>
                                    </p:set>
                                    <p:anim calcmode="lin" valueType="num">
                                      <p:cBhvr>
                                        <p:cTn id="89" dur="500" fill="hold"/>
                                        <p:tgtEl>
                                          <p:spTgt spid="46">
                                            <p:txEl>
                                              <p:pRg st="5" end="5"/>
                                            </p:txEl>
                                          </p:spTgt>
                                        </p:tgtEl>
                                        <p:attrNameLst>
                                          <p:attrName>ppt_w</p:attrName>
                                        </p:attrNameLst>
                                      </p:cBhvr>
                                      <p:tavLst>
                                        <p:tav tm="0">
                                          <p:val>
                                            <p:fltVal val="0"/>
                                          </p:val>
                                        </p:tav>
                                        <p:tav tm="100000">
                                          <p:val>
                                            <p:strVal val="#ppt_w"/>
                                          </p:val>
                                        </p:tav>
                                      </p:tavLst>
                                    </p:anim>
                                    <p:anim calcmode="lin" valueType="num">
                                      <p:cBhvr>
                                        <p:cTn id="90" dur="500" fill="hold"/>
                                        <p:tgtEl>
                                          <p:spTgt spid="46">
                                            <p:txEl>
                                              <p:pRg st="5" end="5"/>
                                            </p:txEl>
                                          </p:spTgt>
                                        </p:tgtEl>
                                        <p:attrNameLst>
                                          <p:attrName>ppt_h</p:attrName>
                                        </p:attrNameLst>
                                      </p:cBhvr>
                                      <p:tavLst>
                                        <p:tav tm="0">
                                          <p:val>
                                            <p:fltVal val="0"/>
                                          </p:val>
                                        </p:tav>
                                        <p:tav tm="100000">
                                          <p:val>
                                            <p:strVal val="#ppt_h"/>
                                          </p:val>
                                        </p:tav>
                                      </p:tavLst>
                                    </p:anim>
                                    <p:animEffect transition="in" filter="fade">
                                      <p:cBhvr>
                                        <p:cTn id="91" dur="500"/>
                                        <p:tgtEl>
                                          <p:spTgt spid="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4" grpId="0" animBg="1"/>
      <p:bldP spid="45" grpId="0" build="allAtOnce" animBg="1"/>
      <p:bldP spid="46" grpId="0" build="allAtOnce"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a:t>LR(0)</a:t>
            </a:r>
            <a:r>
              <a:rPr lang="zh-CN" altLang="en-US"/>
              <a:t>项目</a:t>
            </a:r>
          </a:p>
        </p:txBody>
      </p:sp>
      <p:sp>
        <p:nvSpPr>
          <p:cNvPr id="223235" name="Rectangle 3"/>
          <p:cNvSpPr>
            <a:spLocks noGrp="1" noChangeArrowheads="1"/>
          </p:cNvSpPr>
          <p:nvPr>
            <p:ph idx="1"/>
          </p:nvPr>
        </p:nvSpPr>
        <p:spPr/>
        <p:txBody>
          <a:bodyPr/>
          <a:lstStyle/>
          <a:p>
            <a:r>
              <a:rPr lang="zh-CN" altLang="en-US" dirty="0">
                <a:latin typeface="华文新魏" pitchFamily="2" charset="-122"/>
              </a:rPr>
              <a:t>根据圆点所在的位置和圆点后是终结符还是非终结符或为空把项目分为以下几种：</a:t>
            </a:r>
          </a:p>
          <a:p>
            <a:pPr eaLnBrk="0" hangingPunct="0">
              <a:lnSpc>
                <a:spcPct val="70000"/>
              </a:lnSpc>
              <a:spcBef>
                <a:spcPct val="50000"/>
              </a:spcBef>
              <a:buFont typeface="Wingdings" pitchFamily="2" charset="2"/>
              <a:buNone/>
            </a:pPr>
            <a:r>
              <a:rPr lang="zh-CN" altLang="en-US" dirty="0">
                <a:solidFill>
                  <a:srgbClr val="CC3300"/>
                </a:solidFill>
                <a:latin typeface="华文新魏" pitchFamily="2" charset="-122"/>
              </a:rPr>
              <a:t>移进</a:t>
            </a:r>
            <a:r>
              <a:rPr lang="zh-CN" altLang="en-US" dirty="0">
                <a:latin typeface="华文新魏" pitchFamily="2" charset="-122"/>
              </a:rPr>
              <a:t>项目，形如 </a:t>
            </a:r>
            <a:r>
              <a:rPr lang="en-US" altLang="zh-CN" dirty="0">
                <a:latin typeface="华文新魏" pitchFamily="2" charset="-122"/>
                <a:sym typeface="Symbol" pitchFamily="18" charset="2"/>
              </a:rPr>
              <a:t>A </a:t>
            </a:r>
            <a:r>
              <a:rPr lang="en-US" altLang="zh-CN" dirty="0">
                <a:latin typeface="华文新魏" pitchFamily="2" charset="-122"/>
              </a:rPr>
              <a:t>→</a:t>
            </a:r>
            <a:r>
              <a:rPr lang="en-US" altLang="zh-CN" dirty="0">
                <a:solidFill>
                  <a:schemeClr val="accent2"/>
                </a:solidFill>
                <a:latin typeface="华文新魏" pitchFamily="2" charset="-122"/>
                <a:sym typeface="Symbol" pitchFamily="18" charset="2"/>
              </a:rPr>
              <a:t></a:t>
            </a:r>
            <a:r>
              <a:rPr lang="en-US" altLang="zh-CN" dirty="0">
                <a:latin typeface="华文新魏" pitchFamily="2" charset="-122"/>
                <a:sym typeface="Symbol" pitchFamily="18" charset="2"/>
              </a:rPr>
              <a:t> </a:t>
            </a:r>
            <a:r>
              <a:rPr lang="en-US" altLang="zh-CN" dirty="0">
                <a:solidFill>
                  <a:srgbClr val="FF0000"/>
                </a:solidFill>
                <a:latin typeface="Comic Sans MS"/>
              </a:rPr>
              <a:t>•</a:t>
            </a:r>
            <a:r>
              <a:rPr lang="en-US" altLang="zh-CN" dirty="0">
                <a:latin typeface="华文新魏" pitchFamily="2" charset="-122"/>
                <a:sym typeface="Symbol" pitchFamily="18" charset="2"/>
              </a:rPr>
              <a:t> </a:t>
            </a:r>
            <a:r>
              <a:rPr lang="en-US" altLang="zh-CN" dirty="0">
                <a:solidFill>
                  <a:srgbClr val="CC3300"/>
                </a:solidFill>
                <a:latin typeface="华文新魏" pitchFamily="2" charset="-122"/>
                <a:sym typeface="Symbol" pitchFamily="18" charset="2"/>
              </a:rPr>
              <a:t>a</a:t>
            </a:r>
            <a:r>
              <a:rPr lang="en-US" altLang="zh-CN" dirty="0">
                <a:solidFill>
                  <a:schemeClr val="accent2"/>
                </a:solidFill>
                <a:latin typeface="华文新魏" pitchFamily="2" charset="-122"/>
                <a:sym typeface="Symbol" pitchFamily="18" charset="2"/>
              </a:rPr>
              <a:t>    </a:t>
            </a:r>
            <a:r>
              <a:rPr lang="en-US" altLang="zh-CN" dirty="0">
                <a:solidFill>
                  <a:srgbClr val="CC3300"/>
                </a:solidFill>
                <a:latin typeface="华文新魏" pitchFamily="2" charset="-122"/>
                <a:sym typeface="Symbol" pitchFamily="18" charset="2"/>
              </a:rPr>
              <a:t>a</a:t>
            </a:r>
            <a:r>
              <a:rPr lang="zh-CN" altLang="en-US" dirty="0">
                <a:latin typeface="华文新魏" pitchFamily="2" charset="-122"/>
              </a:rPr>
              <a:t>是</a:t>
            </a:r>
            <a:r>
              <a:rPr lang="zh-CN" altLang="en-US" dirty="0">
                <a:solidFill>
                  <a:srgbClr val="CC3300"/>
                </a:solidFill>
                <a:latin typeface="华文新魏" pitchFamily="2" charset="-122"/>
              </a:rPr>
              <a:t>终结符</a:t>
            </a:r>
            <a:r>
              <a:rPr lang="en-US" altLang="zh-CN" dirty="0">
                <a:latin typeface="华文新魏" pitchFamily="2" charset="-122"/>
              </a:rPr>
              <a:t>,</a:t>
            </a:r>
            <a:r>
              <a:rPr lang="en-US" altLang="zh-CN" dirty="0">
                <a:solidFill>
                  <a:srgbClr val="CC3300"/>
                </a:solidFill>
                <a:latin typeface="华文新魏" pitchFamily="2" charset="-122"/>
              </a:rPr>
              <a:t> </a:t>
            </a:r>
            <a:r>
              <a:rPr lang="en-US" altLang="zh-CN" dirty="0">
                <a:solidFill>
                  <a:schemeClr val="accent2"/>
                </a:solidFill>
                <a:latin typeface="华文新魏" pitchFamily="2" charset="-122"/>
                <a:sym typeface="Symbol" pitchFamily="18" charset="2"/>
              </a:rPr>
              <a:t></a:t>
            </a:r>
            <a:r>
              <a:rPr lang="en-US" altLang="zh-CN" dirty="0">
                <a:latin typeface="华文新魏" pitchFamily="2" charset="-122"/>
                <a:sym typeface="Symbol" pitchFamily="18" charset="2"/>
              </a:rPr>
              <a:t> </a:t>
            </a:r>
            <a:r>
              <a:rPr lang="en-US" altLang="zh-CN" dirty="0">
                <a:latin typeface="华文新魏" pitchFamily="2" charset="-122"/>
              </a:rPr>
              <a:t>,</a:t>
            </a:r>
            <a:r>
              <a:rPr lang="en-US" altLang="zh-CN" dirty="0">
                <a:solidFill>
                  <a:schemeClr val="accent2"/>
                </a:solidFill>
                <a:latin typeface="华文新魏" pitchFamily="2" charset="-122"/>
                <a:sym typeface="Symbol" pitchFamily="18" charset="2"/>
              </a:rPr>
              <a:t> </a:t>
            </a:r>
            <a:r>
              <a:rPr lang="zh-CN" altLang="zh-CN" dirty="0">
                <a:latin typeface="华文新魏" pitchFamily="2" charset="-122"/>
                <a:sym typeface="Symbol" pitchFamily="18" charset="2"/>
              </a:rPr>
              <a:t></a:t>
            </a:r>
            <a:r>
              <a:rPr lang="en-US" altLang="zh-CN" dirty="0">
                <a:solidFill>
                  <a:srgbClr val="CC3300"/>
                </a:solidFill>
                <a:latin typeface="华文新魏" pitchFamily="2" charset="-122"/>
                <a:sym typeface="Symbol" pitchFamily="18" charset="2"/>
              </a:rPr>
              <a:t>V</a:t>
            </a:r>
            <a:r>
              <a:rPr lang="en-US" altLang="zh-CN" baseline="30000" dirty="0">
                <a:solidFill>
                  <a:srgbClr val="CC3300"/>
                </a:solidFill>
                <a:latin typeface="华文新魏" pitchFamily="2" charset="-122"/>
                <a:sym typeface="Symbol" pitchFamily="18" charset="2"/>
              </a:rPr>
              <a:t>*</a:t>
            </a:r>
            <a:r>
              <a:rPr lang="en-US" altLang="zh-CN" dirty="0">
                <a:solidFill>
                  <a:schemeClr val="accent2"/>
                </a:solidFill>
                <a:latin typeface="华文新魏" pitchFamily="2" charset="-122"/>
                <a:sym typeface="Symbol" pitchFamily="18" charset="2"/>
              </a:rPr>
              <a:t> </a:t>
            </a:r>
            <a:r>
              <a:rPr lang="zh-CN" altLang="en-US" dirty="0">
                <a:latin typeface="华文新魏" pitchFamily="2" charset="-122"/>
                <a:sym typeface="Symbol" pitchFamily="18" charset="2"/>
              </a:rPr>
              <a:t>以下同</a:t>
            </a:r>
            <a:endParaRPr lang="zh-CN" altLang="en-US" dirty="0">
              <a:latin typeface="华文新魏" pitchFamily="2" charset="-122"/>
            </a:endParaRPr>
          </a:p>
          <a:p>
            <a:pPr eaLnBrk="0" hangingPunct="0">
              <a:lnSpc>
                <a:spcPct val="70000"/>
              </a:lnSpc>
              <a:spcBef>
                <a:spcPct val="50000"/>
              </a:spcBef>
              <a:buFont typeface="Wingdings" pitchFamily="2" charset="2"/>
              <a:buNone/>
            </a:pPr>
            <a:r>
              <a:rPr lang="zh-CN" altLang="en-US" dirty="0">
                <a:solidFill>
                  <a:srgbClr val="CC3300"/>
                </a:solidFill>
                <a:latin typeface="华文新魏" pitchFamily="2" charset="-122"/>
              </a:rPr>
              <a:t>待约</a:t>
            </a:r>
            <a:r>
              <a:rPr lang="zh-CN" altLang="en-US" dirty="0">
                <a:latin typeface="华文新魏" pitchFamily="2" charset="-122"/>
              </a:rPr>
              <a:t>项目，形如 </a:t>
            </a:r>
            <a:r>
              <a:rPr lang="en-US" altLang="zh-CN" dirty="0">
                <a:latin typeface="华文新魏" pitchFamily="2" charset="-122"/>
                <a:sym typeface="Symbol" pitchFamily="18" charset="2"/>
              </a:rPr>
              <a:t>A </a:t>
            </a:r>
            <a:r>
              <a:rPr lang="en-US" altLang="zh-CN" dirty="0">
                <a:latin typeface="华文新魏" pitchFamily="2" charset="-122"/>
              </a:rPr>
              <a:t>→</a:t>
            </a:r>
            <a:r>
              <a:rPr lang="en-US" altLang="zh-CN" dirty="0">
                <a:solidFill>
                  <a:schemeClr val="accent2"/>
                </a:solidFill>
                <a:latin typeface="华文新魏" pitchFamily="2" charset="-122"/>
                <a:sym typeface="Symbol" pitchFamily="18" charset="2"/>
              </a:rPr>
              <a:t></a:t>
            </a:r>
            <a:r>
              <a:rPr lang="en-US" altLang="zh-CN" dirty="0">
                <a:latin typeface="华文新魏" pitchFamily="2" charset="-122"/>
                <a:sym typeface="Symbol" pitchFamily="18" charset="2"/>
              </a:rPr>
              <a:t> </a:t>
            </a:r>
            <a:r>
              <a:rPr lang="en-US" altLang="zh-CN" dirty="0">
                <a:solidFill>
                  <a:srgbClr val="FF0000"/>
                </a:solidFill>
                <a:latin typeface="Comic Sans MS"/>
              </a:rPr>
              <a:t>•</a:t>
            </a:r>
            <a:r>
              <a:rPr lang="en-US" altLang="zh-CN" dirty="0">
                <a:latin typeface="华文新魏" pitchFamily="2" charset="-122"/>
                <a:sym typeface="Symbol" pitchFamily="18" charset="2"/>
              </a:rPr>
              <a:t> B</a:t>
            </a:r>
            <a:r>
              <a:rPr lang="en-US" altLang="zh-CN" dirty="0">
                <a:solidFill>
                  <a:schemeClr val="accent2"/>
                </a:solidFill>
                <a:latin typeface="华文新魏" pitchFamily="2" charset="-122"/>
                <a:sym typeface="Symbol" pitchFamily="18" charset="2"/>
              </a:rPr>
              <a:t></a:t>
            </a:r>
            <a:endParaRPr lang="en-US" altLang="zh-CN" dirty="0">
              <a:solidFill>
                <a:schemeClr val="accent2"/>
              </a:solidFill>
              <a:latin typeface="华文新魏" pitchFamily="2" charset="-122"/>
            </a:endParaRPr>
          </a:p>
          <a:p>
            <a:pPr eaLnBrk="0" hangingPunct="0">
              <a:lnSpc>
                <a:spcPct val="70000"/>
              </a:lnSpc>
              <a:spcBef>
                <a:spcPct val="50000"/>
              </a:spcBef>
              <a:buFont typeface="Wingdings" pitchFamily="2" charset="2"/>
              <a:buNone/>
            </a:pPr>
            <a:r>
              <a:rPr lang="zh-CN" altLang="en-US" dirty="0">
                <a:solidFill>
                  <a:srgbClr val="CC3300"/>
                </a:solidFill>
                <a:latin typeface="华文新魏" pitchFamily="2" charset="-122"/>
              </a:rPr>
              <a:t>归约</a:t>
            </a:r>
            <a:r>
              <a:rPr lang="zh-CN" altLang="en-US" dirty="0">
                <a:latin typeface="华文新魏" pitchFamily="2" charset="-122"/>
              </a:rPr>
              <a:t>项目，形如 </a:t>
            </a:r>
            <a:r>
              <a:rPr lang="en-US" altLang="zh-CN" dirty="0">
                <a:latin typeface="华文新魏" pitchFamily="2" charset="-122"/>
                <a:sym typeface="Symbol" pitchFamily="18" charset="2"/>
              </a:rPr>
              <a:t>A </a:t>
            </a:r>
            <a:r>
              <a:rPr lang="en-US" altLang="zh-CN" dirty="0">
                <a:latin typeface="华文新魏" pitchFamily="2" charset="-122"/>
              </a:rPr>
              <a:t>→</a:t>
            </a:r>
            <a:r>
              <a:rPr lang="en-US" altLang="zh-CN" dirty="0">
                <a:solidFill>
                  <a:schemeClr val="accent2"/>
                </a:solidFill>
                <a:latin typeface="华文新魏" pitchFamily="2" charset="-122"/>
                <a:sym typeface="Symbol" pitchFamily="18" charset="2"/>
              </a:rPr>
              <a:t></a:t>
            </a:r>
            <a:r>
              <a:rPr lang="en-US" altLang="zh-CN" dirty="0">
                <a:latin typeface="华文新魏" pitchFamily="2" charset="-122"/>
                <a:sym typeface="Symbol" pitchFamily="18" charset="2"/>
              </a:rPr>
              <a:t> </a:t>
            </a:r>
            <a:r>
              <a:rPr lang="en-US" altLang="zh-CN" dirty="0">
                <a:solidFill>
                  <a:srgbClr val="FF0000"/>
                </a:solidFill>
                <a:latin typeface="Comic Sans MS"/>
              </a:rPr>
              <a:t>•</a:t>
            </a:r>
            <a:r>
              <a:rPr lang="en-US" altLang="zh-CN" dirty="0">
                <a:latin typeface="华文新魏" pitchFamily="2" charset="-122"/>
                <a:sym typeface="Symbol" pitchFamily="18" charset="2"/>
              </a:rPr>
              <a:t> </a:t>
            </a:r>
            <a:endParaRPr lang="en-US" altLang="zh-CN" dirty="0">
              <a:latin typeface="华文新魏" pitchFamily="2" charset="-122"/>
            </a:endParaRPr>
          </a:p>
          <a:p>
            <a:pPr eaLnBrk="0" hangingPunct="0">
              <a:lnSpc>
                <a:spcPct val="70000"/>
              </a:lnSpc>
              <a:spcBef>
                <a:spcPct val="50000"/>
              </a:spcBef>
              <a:buFont typeface="Wingdings" pitchFamily="2" charset="2"/>
              <a:buNone/>
            </a:pPr>
            <a:r>
              <a:rPr lang="zh-CN" altLang="en-US" dirty="0">
                <a:solidFill>
                  <a:srgbClr val="CC3300"/>
                </a:solidFill>
                <a:latin typeface="华文新魏" pitchFamily="2" charset="-122"/>
              </a:rPr>
              <a:t>接受</a:t>
            </a:r>
            <a:r>
              <a:rPr lang="zh-CN" altLang="en-US" dirty="0">
                <a:latin typeface="华文新魏" pitchFamily="2" charset="-122"/>
              </a:rPr>
              <a:t>项目，形如</a:t>
            </a:r>
            <a:r>
              <a:rPr lang="zh-CN" altLang="en-US" dirty="0">
                <a:latin typeface="华文新魏" pitchFamily="2" charset="-122"/>
                <a:sym typeface="Symbol" pitchFamily="18" charset="2"/>
              </a:rPr>
              <a:t> </a:t>
            </a:r>
            <a:r>
              <a:rPr lang="en-US" altLang="zh-CN" dirty="0">
                <a:latin typeface="华文新魏" pitchFamily="2" charset="-122"/>
                <a:sym typeface="Symbol" pitchFamily="18" charset="2"/>
              </a:rPr>
              <a:t>S</a:t>
            </a:r>
            <a:r>
              <a:rPr lang="en-US" altLang="zh-CN" dirty="0">
                <a:latin typeface="Comic Sans MS"/>
                <a:sym typeface="Symbol" pitchFamily="18" charset="2"/>
              </a:rPr>
              <a:t>’</a:t>
            </a:r>
            <a:r>
              <a:rPr lang="en-US" altLang="zh-CN" dirty="0">
                <a:latin typeface="华文新魏" pitchFamily="2" charset="-122"/>
                <a:sym typeface="Symbol" pitchFamily="18" charset="2"/>
              </a:rPr>
              <a:t> </a:t>
            </a:r>
            <a:r>
              <a:rPr lang="en-US" altLang="zh-CN" dirty="0">
                <a:latin typeface="华文新魏" pitchFamily="2" charset="-122"/>
              </a:rPr>
              <a:t>→</a:t>
            </a:r>
            <a:r>
              <a:rPr lang="en-US" altLang="zh-CN" dirty="0">
                <a:latin typeface="华文新魏" pitchFamily="2" charset="-122"/>
                <a:sym typeface="Symbol" pitchFamily="18" charset="2"/>
              </a:rPr>
              <a:t>S </a:t>
            </a:r>
            <a:r>
              <a:rPr lang="en-US" altLang="zh-CN" dirty="0">
                <a:solidFill>
                  <a:srgbClr val="FF0000"/>
                </a:solidFill>
                <a:latin typeface="Comic Sans MS"/>
              </a:rPr>
              <a:t>•</a:t>
            </a:r>
            <a:r>
              <a:rPr lang="en-US" altLang="zh-CN" dirty="0">
                <a:latin typeface="华文新魏" pitchFamily="2" charset="-122"/>
                <a:sym typeface="Symbol" pitchFamily="18" charset="2"/>
              </a:rPr>
              <a:t> </a:t>
            </a:r>
          </a:p>
          <a:p>
            <a:pPr eaLnBrk="0" hangingPunct="0">
              <a:lnSpc>
                <a:spcPct val="70000"/>
              </a:lnSpc>
              <a:spcBef>
                <a:spcPct val="50000"/>
              </a:spcBef>
              <a:buFont typeface="Wingdings" pitchFamily="2" charset="2"/>
              <a:buNone/>
            </a:pPr>
            <a:r>
              <a:rPr lang="en-US" altLang="zh-CN" dirty="0" err="1">
                <a:solidFill>
                  <a:srgbClr val="000000"/>
                </a:solidFill>
                <a:latin typeface="华文新魏" pitchFamily="2" charset="-122"/>
              </a:rPr>
              <a:t>A→</a:t>
            </a:r>
            <a:r>
              <a:rPr lang="en-US" altLang="zh-CN" dirty="0" err="1">
                <a:solidFill>
                  <a:srgbClr val="CC3300"/>
                </a:solidFill>
                <a:latin typeface="华文新魏" pitchFamily="2" charset="-122"/>
              </a:rPr>
              <a:t>ε</a:t>
            </a:r>
            <a:r>
              <a:rPr lang="zh-CN" altLang="en-US" dirty="0">
                <a:latin typeface="华文新魏" pitchFamily="2" charset="-122"/>
              </a:rPr>
              <a:t>的</a:t>
            </a:r>
            <a:r>
              <a:rPr lang="en-US" altLang="zh-CN" dirty="0">
                <a:latin typeface="华文新魏" pitchFamily="2" charset="-122"/>
              </a:rPr>
              <a:t>LR(0)</a:t>
            </a:r>
            <a:r>
              <a:rPr lang="zh-CN" altLang="en-US" dirty="0">
                <a:latin typeface="华文新魏" pitchFamily="2" charset="-122"/>
              </a:rPr>
              <a:t>项目只有</a:t>
            </a:r>
            <a:r>
              <a:rPr lang="en-US" altLang="zh-CN" dirty="0">
                <a:solidFill>
                  <a:srgbClr val="000000"/>
                </a:solidFill>
                <a:latin typeface="华文新魏" pitchFamily="2" charset="-122"/>
              </a:rPr>
              <a:t>A→ </a:t>
            </a:r>
            <a:r>
              <a:rPr lang="en-US" altLang="zh-CN" dirty="0">
                <a:solidFill>
                  <a:srgbClr val="FF0000"/>
                </a:solidFill>
                <a:latin typeface="Comic Sans MS"/>
              </a:rPr>
              <a:t>•</a:t>
            </a:r>
            <a:r>
              <a:rPr lang="en-US" altLang="zh-CN" dirty="0">
                <a:solidFill>
                  <a:srgbClr val="FF0000"/>
                </a:solidFill>
                <a:latin typeface="华文新魏" pitchFamily="2" charset="-122"/>
              </a:rPr>
              <a:t>   </a:t>
            </a:r>
            <a:r>
              <a:rPr lang="zh-CN" altLang="en-US" dirty="0">
                <a:solidFill>
                  <a:srgbClr val="FF0000"/>
                </a:solidFill>
                <a:latin typeface="华文新魏" pitchFamily="2" charset="-122"/>
              </a:rPr>
              <a:t>是</a:t>
            </a:r>
            <a:r>
              <a:rPr lang="zh-CN" altLang="en-US" dirty="0">
                <a:solidFill>
                  <a:srgbClr val="CC3300"/>
                </a:solidFill>
                <a:latin typeface="华文新魏" pitchFamily="2" charset="-122"/>
              </a:rPr>
              <a:t>归约</a:t>
            </a:r>
            <a:r>
              <a:rPr lang="zh-CN" altLang="en-US" dirty="0">
                <a:latin typeface="华文新魏" pitchFamily="2" charset="-122"/>
              </a:rPr>
              <a:t>项目</a:t>
            </a:r>
          </a:p>
        </p:txBody>
      </p:sp>
      <p:sp>
        <p:nvSpPr>
          <p:cNvPr id="5" name="灯片编号占位符 5"/>
          <p:cNvSpPr>
            <a:spLocks noGrp="1"/>
          </p:cNvSpPr>
          <p:nvPr>
            <p:ph type="sldNum" sz="quarter" idx="12"/>
          </p:nvPr>
        </p:nvSpPr>
        <p:spPr/>
        <p:txBody>
          <a:bodyPr/>
          <a:lstStyle/>
          <a:p>
            <a:fld id="{8B90C5F2-A90B-465B-9DD6-5D3CA33A7A25}" type="slidenum">
              <a:rPr lang="en-US" altLang="zh-CN"/>
              <a:pPr/>
              <a:t>70</a:t>
            </a:fld>
            <a:endParaRPr lang="en-US" altLang="zh-CN"/>
          </a:p>
        </p:txBody>
      </p:sp>
    </p:spTree>
    <p:extLst>
      <p:ext uri="{BB962C8B-B14F-4D97-AF65-F5344CB8AC3E}">
        <p14:creationId xmlns:p14="http://schemas.microsoft.com/office/powerpoint/2010/main" val="315752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3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2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32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32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zh-CN" dirty="0"/>
              <a:t>LR(0)</a:t>
            </a:r>
            <a:r>
              <a:rPr lang="zh-CN" altLang="en-US" dirty="0"/>
              <a:t>项目的</a:t>
            </a:r>
            <a:r>
              <a:rPr lang="en-US" altLang="zh-CN" dirty="0"/>
              <a:t>NFA</a:t>
            </a:r>
          </a:p>
        </p:txBody>
      </p:sp>
      <p:sp>
        <p:nvSpPr>
          <p:cNvPr id="191491" name="Rectangle 3"/>
          <p:cNvSpPr>
            <a:spLocks noGrp="1" noChangeArrowheads="1"/>
          </p:cNvSpPr>
          <p:nvPr>
            <p:ph type="body" sz="half" idx="1"/>
          </p:nvPr>
        </p:nvSpPr>
        <p:spPr>
          <a:xfrm>
            <a:off x="457200" y="1600200"/>
            <a:ext cx="8001000" cy="4530725"/>
          </a:xfrm>
        </p:spPr>
        <p:txBody>
          <a:bodyPr>
            <a:normAutofit fontScale="85000" lnSpcReduction="10000"/>
          </a:bodyPr>
          <a:lstStyle/>
          <a:p>
            <a:pPr>
              <a:lnSpc>
                <a:spcPct val="110000"/>
              </a:lnSpc>
            </a:pPr>
            <a:r>
              <a:rPr lang="en-US" altLang="zh-CN" sz="2400" dirty="0"/>
              <a:t>NFA</a:t>
            </a:r>
            <a:r>
              <a:rPr lang="zh-CN" altLang="en-US" sz="2400" dirty="0"/>
              <a:t>的初态：对文法</a:t>
            </a:r>
            <a:r>
              <a:rPr lang="en-US" altLang="zh-CN" sz="2400" dirty="0"/>
              <a:t>G</a:t>
            </a:r>
            <a:r>
              <a:rPr lang="zh-CN" altLang="en-US" sz="2400" dirty="0"/>
              <a:t>拓广为</a:t>
            </a:r>
            <a:r>
              <a:rPr lang="en-US" altLang="zh-CN" sz="2000" dirty="0" smtClean="0"/>
              <a:t>G</a:t>
            </a:r>
            <a:r>
              <a:rPr lang="en-US" altLang="zh-CN" sz="2000" dirty="0">
                <a:latin typeface="Times New Roman" pitchFamily="18" charset="0"/>
                <a:cs typeface="Times New Roman" pitchFamily="18" charset="0"/>
              </a:rPr>
              <a:t> ’ </a:t>
            </a:r>
            <a:r>
              <a:rPr lang="zh-CN" altLang="en-US" sz="2000" dirty="0" smtClean="0"/>
              <a:t>，</a:t>
            </a:r>
            <a:r>
              <a:rPr lang="en-US" altLang="zh-CN" sz="2000" dirty="0" smtClean="0"/>
              <a:t>G</a:t>
            </a:r>
            <a:r>
              <a:rPr lang="en-US" altLang="zh-CN" sz="2000" dirty="0">
                <a:latin typeface="Times New Roman" pitchFamily="18" charset="0"/>
                <a:cs typeface="Times New Roman" pitchFamily="18" charset="0"/>
              </a:rPr>
              <a:t> ’</a:t>
            </a:r>
            <a:r>
              <a:rPr lang="zh-CN" altLang="en-US" sz="2000" dirty="0" smtClean="0"/>
              <a:t>包含</a:t>
            </a:r>
            <a:r>
              <a:rPr lang="zh-CN" altLang="en-US" sz="2000" dirty="0"/>
              <a:t>整个</a:t>
            </a:r>
            <a:r>
              <a:rPr lang="en-US" altLang="zh-CN" sz="2000" dirty="0"/>
              <a:t>G</a:t>
            </a:r>
            <a:r>
              <a:rPr lang="zh-CN" altLang="en-US" sz="2000" dirty="0"/>
              <a:t>，</a:t>
            </a:r>
            <a:r>
              <a:rPr lang="zh-CN" altLang="en-US" sz="2000" dirty="0">
                <a:solidFill>
                  <a:srgbClr val="0000FF"/>
                </a:solidFill>
              </a:rPr>
              <a:t>此外加进一个新产生式</a:t>
            </a:r>
            <a:r>
              <a:rPr lang="en-US" altLang="zh-CN" sz="2000" dirty="0" smtClean="0">
                <a:solidFill>
                  <a:srgbClr val="0000FF"/>
                </a:solidFill>
              </a:rPr>
              <a:t>S</a:t>
            </a:r>
            <a:r>
              <a:rPr lang="en-US" altLang="zh-CN" sz="2000" dirty="0">
                <a:solidFill>
                  <a:srgbClr val="002060"/>
                </a:solidFill>
                <a:latin typeface="Times New Roman" pitchFamily="18" charset="0"/>
                <a:cs typeface="Times New Roman" pitchFamily="18" charset="0"/>
              </a:rPr>
              <a:t> ’ </a:t>
            </a:r>
            <a:r>
              <a:rPr lang="en-US" altLang="zh-CN" sz="2000" dirty="0" smtClean="0">
                <a:solidFill>
                  <a:srgbClr val="0000FF"/>
                </a:solidFill>
                <a:latin typeface="Times New Roman" pitchFamily="18" charset="0"/>
                <a:cs typeface="Times New Roman" pitchFamily="18" charset="0"/>
              </a:rPr>
              <a:t>→</a:t>
            </a:r>
            <a:r>
              <a:rPr lang="en-US" altLang="zh-CN" sz="2000" dirty="0">
                <a:solidFill>
                  <a:srgbClr val="0000FF"/>
                </a:solidFill>
                <a:latin typeface="Times New Roman" pitchFamily="18" charset="0"/>
                <a:cs typeface="Times New Roman" pitchFamily="18" charset="0"/>
              </a:rPr>
              <a:t>S</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S</a:t>
            </a:r>
            <a:r>
              <a:rPr lang="zh-CN" altLang="en-US" sz="2000" dirty="0">
                <a:latin typeface="Times New Roman" pitchFamily="18" charset="0"/>
                <a:cs typeface="Times New Roman" pitchFamily="18" charset="0"/>
              </a:rPr>
              <a:t>和</a:t>
            </a:r>
            <a:r>
              <a:rPr lang="en-US" altLang="zh-CN" sz="2000" dirty="0">
                <a:latin typeface="Times New Roman" pitchFamily="18" charset="0"/>
                <a:cs typeface="Times New Roman" pitchFamily="18" charset="0"/>
              </a:rPr>
              <a:t>S’</a:t>
            </a:r>
            <a:r>
              <a:rPr lang="zh-CN" altLang="en-US" sz="2000" dirty="0">
                <a:latin typeface="Times New Roman" pitchFamily="18" charset="0"/>
                <a:cs typeface="Times New Roman" pitchFamily="18" charset="0"/>
              </a:rPr>
              <a:t>分别为</a:t>
            </a:r>
            <a:r>
              <a:rPr lang="en-US" altLang="zh-CN" sz="2000" dirty="0">
                <a:latin typeface="Times New Roman" pitchFamily="18" charset="0"/>
                <a:cs typeface="Times New Roman" pitchFamily="18" charset="0"/>
              </a:rPr>
              <a:t>G</a:t>
            </a:r>
            <a:r>
              <a:rPr lang="zh-CN" altLang="en-US" sz="2000" dirty="0">
                <a:latin typeface="Times New Roman" pitchFamily="18" charset="0"/>
                <a:cs typeface="Times New Roman" pitchFamily="18" charset="0"/>
              </a:rPr>
              <a:t>和</a:t>
            </a:r>
            <a:r>
              <a:rPr lang="en-US" altLang="zh-CN" sz="2000" dirty="0">
                <a:latin typeface="Times New Roman" pitchFamily="18" charset="0"/>
                <a:cs typeface="Times New Roman" pitchFamily="18" charset="0"/>
              </a:rPr>
              <a:t>G’</a:t>
            </a:r>
            <a:r>
              <a:rPr lang="zh-CN" altLang="en-US" sz="2000" dirty="0">
                <a:latin typeface="Times New Roman" pitchFamily="18" charset="0"/>
                <a:cs typeface="Times New Roman" pitchFamily="18" charset="0"/>
              </a:rPr>
              <a:t>的开始符号。</a:t>
            </a:r>
            <a:r>
              <a:rPr lang="en-US" altLang="zh-CN" sz="2000" dirty="0">
                <a:latin typeface="Times New Roman" pitchFamily="18" charset="0"/>
                <a:cs typeface="Times New Roman" pitchFamily="18" charset="0"/>
              </a:rPr>
              <a:t>S’</a:t>
            </a:r>
            <a:r>
              <a:rPr lang="zh-CN" altLang="en-US" sz="2000" dirty="0">
                <a:latin typeface="Times New Roman" pitchFamily="18" charset="0"/>
                <a:cs typeface="Times New Roman" pitchFamily="18" charset="0"/>
              </a:rPr>
              <a:t>为</a:t>
            </a:r>
            <a:r>
              <a:rPr lang="en-US" altLang="zh-CN" sz="2000" dirty="0">
                <a:latin typeface="Times New Roman" pitchFamily="18" charset="0"/>
                <a:cs typeface="Times New Roman" pitchFamily="18" charset="0"/>
              </a:rPr>
              <a:t>LR(0)</a:t>
            </a:r>
            <a:r>
              <a:rPr lang="zh-CN" altLang="en-US" sz="2000" dirty="0">
                <a:latin typeface="Times New Roman" pitchFamily="18" charset="0"/>
                <a:cs typeface="Times New Roman" pitchFamily="18" charset="0"/>
              </a:rPr>
              <a:t>项目</a:t>
            </a:r>
            <a:r>
              <a:rPr lang="en-US" altLang="zh-CN" sz="2000" dirty="0">
                <a:latin typeface="Times New Roman" pitchFamily="18" charset="0"/>
                <a:cs typeface="Times New Roman" pitchFamily="18" charset="0"/>
              </a:rPr>
              <a:t>NFA</a:t>
            </a:r>
            <a:r>
              <a:rPr lang="zh-CN" altLang="en-US" sz="2000" dirty="0">
                <a:latin typeface="Times New Roman" pitchFamily="18" charset="0"/>
                <a:cs typeface="Times New Roman" pitchFamily="18" charset="0"/>
              </a:rPr>
              <a:t>的初态。</a:t>
            </a:r>
          </a:p>
          <a:p>
            <a:pPr>
              <a:lnSpc>
                <a:spcPct val="110000"/>
              </a:lnSpc>
            </a:pPr>
            <a:r>
              <a:rPr lang="zh-CN" altLang="en-US" sz="2000" dirty="0">
                <a:latin typeface="Times New Roman" pitchFamily="18" charset="0"/>
                <a:cs typeface="Times New Roman" pitchFamily="18" charset="0"/>
              </a:rPr>
              <a:t>例：文法 	</a:t>
            </a:r>
          </a:p>
          <a:p>
            <a:pPr lvl="2">
              <a:lnSpc>
                <a:spcPct val="110000"/>
              </a:lnSpc>
            </a:pPr>
            <a:r>
              <a:rPr lang="en-US" altLang="zh-CN" sz="2000" i="1" dirty="0"/>
              <a:t>S’</a:t>
            </a:r>
            <a:r>
              <a:rPr lang="en-US" altLang="zh-CN" sz="2000" dirty="0"/>
              <a:t> → </a:t>
            </a:r>
            <a:r>
              <a:rPr lang="en-US" altLang="zh-CN" sz="2000" i="1" dirty="0"/>
              <a:t>S, S </a:t>
            </a:r>
            <a:r>
              <a:rPr lang="en-US" altLang="zh-CN" sz="2000" dirty="0"/>
              <a:t>→ </a:t>
            </a:r>
            <a:r>
              <a:rPr lang="en-US" altLang="zh-CN" sz="2000" b="1" dirty="0"/>
              <a:t>( </a:t>
            </a:r>
            <a:r>
              <a:rPr lang="en-US" altLang="zh-CN" sz="2000" i="1" dirty="0"/>
              <a:t>S </a:t>
            </a:r>
            <a:r>
              <a:rPr lang="en-US" altLang="zh-CN" sz="2000" b="1" dirty="0"/>
              <a:t>) </a:t>
            </a:r>
            <a:r>
              <a:rPr lang="en-US" altLang="zh-CN" sz="2000" i="1" dirty="0"/>
              <a:t>S </a:t>
            </a:r>
            <a:r>
              <a:rPr lang="en-US" altLang="zh-CN" sz="2000" dirty="0"/>
              <a:t>|</a:t>
            </a:r>
            <a:r>
              <a:rPr lang="pt-BR" altLang="zh-CN" sz="2000" dirty="0"/>
              <a:t> </a:t>
            </a:r>
            <a:r>
              <a:rPr lang="el-GR" altLang="zh-CN" sz="2000" dirty="0">
                <a:cs typeface="Arial" charset="0"/>
              </a:rPr>
              <a:t>ε</a:t>
            </a:r>
            <a:endParaRPr lang="el-GR" altLang="en-US" sz="1800" dirty="0">
              <a:cs typeface="Arial" charset="0"/>
            </a:endParaRPr>
          </a:p>
          <a:p>
            <a:pPr lvl="2">
              <a:lnSpc>
                <a:spcPct val="110000"/>
              </a:lnSpc>
            </a:pPr>
            <a:r>
              <a:rPr lang="zh-CN" altLang="en-US" sz="2000" dirty="0"/>
              <a:t>存在着以下的</a:t>
            </a:r>
            <a:r>
              <a:rPr lang="en-US" altLang="zh-CN" sz="2000" dirty="0"/>
              <a:t>8</a:t>
            </a:r>
            <a:r>
              <a:rPr lang="zh-CN" altLang="en-US" sz="2000" dirty="0"/>
              <a:t>个项目：</a:t>
            </a:r>
          </a:p>
          <a:p>
            <a:pPr lvl="3">
              <a:lnSpc>
                <a:spcPct val="110000"/>
              </a:lnSpc>
              <a:buFont typeface="Wingdings" pitchFamily="2" charset="2"/>
              <a:buNone/>
            </a:pPr>
            <a:r>
              <a:rPr lang="en-US" altLang="zh-CN" sz="1800" dirty="0"/>
              <a:t>S'→.S</a:t>
            </a:r>
          </a:p>
          <a:p>
            <a:pPr lvl="3">
              <a:lnSpc>
                <a:spcPct val="110000"/>
              </a:lnSpc>
              <a:buFont typeface="Wingdings" pitchFamily="2" charset="2"/>
              <a:buNone/>
            </a:pPr>
            <a:r>
              <a:rPr lang="en-US" altLang="zh-CN" sz="1800" dirty="0"/>
              <a:t>S'→S.</a:t>
            </a:r>
          </a:p>
          <a:p>
            <a:pPr lvl="3">
              <a:lnSpc>
                <a:spcPct val="110000"/>
              </a:lnSpc>
              <a:buFont typeface="Wingdings" pitchFamily="2" charset="2"/>
              <a:buNone/>
            </a:pPr>
            <a:r>
              <a:rPr lang="en-US" altLang="zh-CN" sz="1800" dirty="0"/>
              <a:t>S→. ( S ) S</a:t>
            </a:r>
          </a:p>
          <a:p>
            <a:pPr lvl="3">
              <a:lnSpc>
                <a:spcPct val="110000"/>
              </a:lnSpc>
              <a:buFont typeface="Wingdings" pitchFamily="2" charset="2"/>
              <a:buNone/>
            </a:pPr>
            <a:r>
              <a:rPr lang="en-US" altLang="zh-CN" sz="1800" dirty="0"/>
              <a:t>S→( .S ) S</a:t>
            </a:r>
          </a:p>
          <a:p>
            <a:pPr lvl="3">
              <a:lnSpc>
                <a:spcPct val="110000"/>
              </a:lnSpc>
              <a:buFont typeface="Wingdings" pitchFamily="2" charset="2"/>
              <a:buNone/>
            </a:pPr>
            <a:r>
              <a:rPr lang="en-US" altLang="zh-CN" sz="1800" dirty="0"/>
              <a:t>S→( S. )S</a:t>
            </a:r>
          </a:p>
          <a:p>
            <a:pPr lvl="3">
              <a:lnSpc>
                <a:spcPct val="110000"/>
              </a:lnSpc>
              <a:buFont typeface="Wingdings" pitchFamily="2" charset="2"/>
              <a:buNone/>
            </a:pPr>
            <a:r>
              <a:rPr lang="en-US" altLang="zh-CN" sz="1800" dirty="0"/>
              <a:t>S→( S ) .S</a:t>
            </a:r>
          </a:p>
          <a:p>
            <a:pPr lvl="3">
              <a:lnSpc>
                <a:spcPct val="110000"/>
              </a:lnSpc>
              <a:buFont typeface="Wingdings" pitchFamily="2" charset="2"/>
              <a:buNone/>
            </a:pPr>
            <a:r>
              <a:rPr lang="en-US" altLang="zh-CN" sz="1800" dirty="0"/>
              <a:t>S→( S )S.</a:t>
            </a:r>
          </a:p>
          <a:p>
            <a:pPr lvl="3">
              <a:lnSpc>
                <a:spcPct val="110000"/>
              </a:lnSpc>
              <a:buFont typeface="Wingdings" pitchFamily="2" charset="2"/>
              <a:buNone/>
            </a:pPr>
            <a:r>
              <a:rPr lang="en-US" altLang="zh-CN" sz="1800" dirty="0"/>
              <a:t>S→.</a:t>
            </a:r>
            <a:endParaRPr lang="en-US" altLang="zh-CN" sz="1800" b="1" dirty="0"/>
          </a:p>
        </p:txBody>
      </p:sp>
      <p:sp>
        <p:nvSpPr>
          <p:cNvPr id="5" name="灯片编号占位符 6"/>
          <p:cNvSpPr>
            <a:spLocks noGrp="1"/>
          </p:cNvSpPr>
          <p:nvPr>
            <p:ph type="sldNum" sz="quarter" idx="12"/>
          </p:nvPr>
        </p:nvSpPr>
        <p:spPr/>
        <p:txBody>
          <a:bodyPr/>
          <a:lstStyle/>
          <a:p>
            <a:fld id="{D42E766F-8DB8-49CE-B707-A480548A5DAE}" type="slidenum">
              <a:rPr lang="en-US" altLang="zh-CN"/>
              <a:pPr/>
              <a:t>71</a:t>
            </a:fld>
            <a:endParaRPr lang="en-US" altLang="zh-CN"/>
          </a:p>
        </p:txBody>
      </p:sp>
    </p:spTree>
    <p:extLst>
      <p:ext uri="{BB962C8B-B14F-4D97-AF65-F5344CB8AC3E}">
        <p14:creationId xmlns:p14="http://schemas.microsoft.com/office/powerpoint/2010/main" val="343205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49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149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149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149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149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149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149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49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149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149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14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ltLang="zh-CN"/>
              <a:t>LR(0)</a:t>
            </a:r>
            <a:r>
              <a:rPr lang="zh-CN" altLang="en-US"/>
              <a:t>项目的</a:t>
            </a:r>
            <a:r>
              <a:rPr lang="en-US" altLang="zh-CN"/>
              <a:t>NFA</a:t>
            </a:r>
          </a:p>
        </p:txBody>
      </p:sp>
      <p:sp>
        <p:nvSpPr>
          <p:cNvPr id="263171" name="Rectangle 3"/>
          <p:cNvSpPr>
            <a:spLocks noGrp="1" noChangeArrowheads="1"/>
          </p:cNvSpPr>
          <p:nvPr>
            <p:ph idx="1"/>
          </p:nvPr>
        </p:nvSpPr>
        <p:spPr/>
        <p:txBody>
          <a:bodyPr/>
          <a:lstStyle/>
          <a:p>
            <a:pPr>
              <a:spcBef>
                <a:spcPts val="1272"/>
              </a:spcBef>
            </a:pPr>
            <a:r>
              <a:rPr lang="zh-CN" altLang="en-US" dirty="0"/>
              <a:t>状态之间的转换关系确定方法为如下：</a:t>
            </a:r>
          </a:p>
          <a:p>
            <a:pPr lvl="1">
              <a:spcBef>
                <a:spcPts val="1272"/>
              </a:spcBef>
            </a:pPr>
            <a:r>
              <a:rPr lang="zh-CN" altLang="en-US" sz="2400" dirty="0" smtClean="0"/>
              <a:t>若 </a:t>
            </a:r>
            <a:r>
              <a:rPr lang="en-US" altLang="zh-CN" sz="2400" dirty="0" err="1" smtClean="0"/>
              <a:t>i</a:t>
            </a:r>
            <a:r>
              <a:rPr lang="en-US" altLang="zh-CN" sz="2400" dirty="0" smtClean="0"/>
              <a:t> </a:t>
            </a:r>
            <a:r>
              <a:rPr lang="zh-CN" altLang="en-US" sz="2400" dirty="0" smtClean="0"/>
              <a:t>项目</a:t>
            </a:r>
            <a:r>
              <a:rPr lang="en-US" altLang="zh-CN" sz="2400" dirty="0"/>
              <a:t>(</a:t>
            </a:r>
            <a:r>
              <a:rPr lang="zh-CN" altLang="en-US" sz="2400" dirty="0"/>
              <a:t>状态</a:t>
            </a:r>
            <a:r>
              <a:rPr lang="en-US" altLang="zh-CN" sz="2400" dirty="0" err="1"/>
              <a:t>i</a:t>
            </a:r>
            <a:r>
              <a:rPr lang="en-US" altLang="zh-CN" sz="2400" dirty="0"/>
              <a:t>)</a:t>
            </a:r>
            <a:r>
              <a:rPr lang="zh-CN" altLang="en-US" sz="2400" dirty="0"/>
              <a:t>为：</a:t>
            </a:r>
            <a:r>
              <a:rPr lang="en-US" altLang="zh-CN" sz="2000" dirty="0"/>
              <a:t>X→X</a:t>
            </a:r>
            <a:r>
              <a:rPr lang="en-US" altLang="zh-CN" sz="2000" baseline="-25000" dirty="0"/>
              <a:t>1</a:t>
            </a:r>
            <a:r>
              <a:rPr lang="en-US" altLang="zh-CN" sz="2000" dirty="0"/>
              <a:t>X</a:t>
            </a:r>
            <a:r>
              <a:rPr lang="en-US" altLang="zh-CN" sz="2000" baseline="-25000" dirty="0"/>
              <a:t>2</a:t>
            </a:r>
            <a:r>
              <a:rPr lang="en-US" altLang="zh-CN" sz="2000" dirty="0"/>
              <a:t>…</a:t>
            </a:r>
            <a:r>
              <a:rPr lang="en-US" altLang="zh-CN" sz="2000" dirty="0">
                <a:solidFill>
                  <a:srgbClr val="0000FF"/>
                </a:solidFill>
              </a:rPr>
              <a:t>X</a:t>
            </a:r>
            <a:r>
              <a:rPr lang="en-US" altLang="zh-CN" sz="2000" baseline="-25000" dirty="0">
                <a:solidFill>
                  <a:srgbClr val="0000FF"/>
                </a:solidFill>
              </a:rPr>
              <a:t>i-1</a:t>
            </a:r>
            <a:r>
              <a:rPr lang="en-US" altLang="zh-CN" sz="2000" dirty="0">
                <a:solidFill>
                  <a:srgbClr val="0000FF"/>
                </a:solidFill>
              </a:rPr>
              <a:t>·X</a:t>
            </a:r>
            <a:r>
              <a:rPr lang="en-US" altLang="zh-CN" sz="2000" baseline="-25000" dirty="0">
                <a:solidFill>
                  <a:srgbClr val="0000FF"/>
                </a:solidFill>
              </a:rPr>
              <a:t>i</a:t>
            </a:r>
            <a:r>
              <a:rPr lang="en-US" altLang="zh-CN" sz="2000" dirty="0"/>
              <a:t>…</a:t>
            </a:r>
            <a:r>
              <a:rPr lang="en-US" altLang="zh-CN" sz="2000" dirty="0" err="1"/>
              <a:t>X</a:t>
            </a:r>
            <a:r>
              <a:rPr lang="en-US" altLang="zh-CN" sz="2000" baseline="-25000" dirty="0" err="1"/>
              <a:t>n</a:t>
            </a:r>
            <a:endParaRPr lang="en-US" altLang="zh-CN" sz="2000" baseline="-25000" dirty="0"/>
          </a:p>
          <a:p>
            <a:pPr lvl="1">
              <a:spcBef>
                <a:spcPts val="1272"/>
              </a:spcBef>
              <a:buNone/>
            </a:pPr>
            <a:r>
              <a:rPr lang="en-US" altLang="zh-CN" sz="2400" dirty="0" smtClean="0"/>
              <a:t>   		j </a:t>
            </a:r>
            <a:r>
              <a:rPr lang="zh-CN" altLang="en-US" sz="2400" dirty="0" smtClean="0"/>
              <a:t>项目</a:t>
            </a:r>
            <a:r>
              <a:rPr lang="en-US" altLang="zh-CN" sz="2400" dirty="0" smtClean="0"/>
              <a:t>(</a:t>
            </a:r>
            <a:r>
              <a:rPr lang="zh-CN" altLang="en-US" sz="2400" dirty="0" smtClean="0"/>
              <a:t>状态</a:t>
            </a:r>
            <a:r>
              <a:rPr lang="en-US" altLang="zh-CN" sz="2400" dirty="0" smtClean="0"/>
              <a:t>j)</a:t>
            </a:r>
            <a:r>
              <a:rPr lang="zh-CN" altLang="en-US" sz="2400" dirty="0" smtClean="0"/>
              <a:t>为：</a:t>
            </a:r>
            <a:r>
              <a:rPr lang="en-US" altLang="zh-CN" sz="2000" dirty="0" smtClean="0"/>
              <a:t>X→X</a:t>
            </a:r>
            <a:r>
              <a:rPr lang="en-US" altLang="zh-CN" sz="2000" baseline="-25000" dirty="0" smtClean="0"/>
              <a:t>1</a:t>
            </a:r>
            <a:r>
              <a:rPr lang="en-US" altLang="zh-CN" sz="2000" dirty="0" smtClean="0"/>
              <a:t>X</a:t>
            </a:r>
            <a:r>
              <a:rPr lang="en-US" altLang="zh-CN" sz="2000" baseline="-25000" dirty="0" smtClean="0"/>
              <a:t>2</a:t>
            </a:r>
            <a:r>
              <a:rPr lang="en-US" altLang="zh-CN" sz="2000" dirty="0" smtClean="0"/>
              <a:t>…X</a:t>
            </a:r>
            <a:r>
              <a:rPr lang="en-US" altLang="zh-CN" sz="2000" baseline="-25000" dirty="0" smtClean="0"/>
              <a:t>i-1</a:t>
            </a:r>
            <a:r>
              <a:rPr lang="en-US" altLang="zh-CN" sz="2000" dirty="0" smtClean="0">
                <a:solidFill>
                  <a:srgbClr val="0000FF"/>
                </a:solidFill>
              </a:rPr>
              <a:t>X</a:t>
            </a:r>
            <a:r>
              <a:rPr lang="en-US" altLang="zh-CN" sz="2000" baseline="-25000" dirty="0" smtClean="0">
                <a:solidFill>
                  <a:srgbClr val="0000FF"/>
                </a:solidFill>
              </a:rPr>
              <a:t>i</a:t>
            </a:r>
            <a:r>
              <a:rPr lang="en-US" altLang="zh-CN" sz="2000" dirty="0" smtClean="0">
                <a:solidFill>
                  <a:srgbClr val="0000FF"/>
                </a:solidFill>
              </a:rPr>
              <a:t>·X</a:t>
            </a:r>
            <a:r>
              <a:rPr lang="en-US" altLang="zh-CN" sz="2000" baseline="-25000" dirty="0" smtClean="0">
                <a:solidFill>
                  <a:srgbClr val="0000FF"/>
                </a:solidFill>
              </a:rPr>
              <a:t>i+1</a:t>
            </a:r>
            <a:r>
              <a:rPr lang="en-US" altLang="zh-CN" sz="2000" dirty="0" smtClean="0"/>
              <a:t>…</a:t>
            </a:r>
            <a:r>
              <a:rPr lang="en-US" altLang="zh-CN" sz="2000" dirty="0" err="1" smtClean="0"/>
              <a:t>X</a:t>
            </a:r>
            <a:r>
              <a:rPr lang="en-US" altLang="zh-CN" sz="2000" baseline="-25000" dirty="0" err="1" smtClean="0"/>
              <a:t>n</a:t>
            </a:r>
            <a:endParaRPr lang="en-US" altLang="zh-CN" sz="2000" dirty="0" smtClean="0"/>
          </a:p>
          <a:p>
            <a:pPr lvl="1">
              <a:spcBef>
                <a:spcPts val="1272"/>
              </a:spcBef>
              <a:buFont typeface="Wingdings" pitchFamily="2" charset="2"/>
              <a:buNone/>
            </a:pPr>
            <a:r>
              <a:rPr lang="en-US" altLang="zh-CN" sz="2400" dirty="0"/>
              <a:t>		</a:t>
            </a:r>
            <a:r>
              <a:rPr lang="en-US" altLang="zh-CN" sz="2400" dirty="0" err="1" smtClean="0"/>
              <a:t>i</a:t>
            </a:r>
            <a:r>
              <a:rPr lang="en-US" altLang="zh-CN" sz="2400" dirty="0" smtClean="0"/>
              <a:t> </a:t>
            </a:r>
            <a:r>
              <a:rPr lang="zh-CN" altLang="en-US" sz="2400" dirty="0" smtClean="0"/>
              <a:t>项目</a:t>
            </a:r>
            <a:r>
              <a:rPr lang="zh-CN" altLang="en-US" sz="2400" dirty="0"/>
              <a:t>和</a:t>
            </a:r>
            <a:r>
              <a:rPr lang="en-US" altLang="zh-CN" sz="2400" dirty="0"/>
              <a:t>j</a:t>
            </a:r>
            <a:r>
              <a:rPr lang="zh-CN" altLang="en-US" sz="2400" dirty="0"/>
              <a:t>项目出于同一个产生式，那么从状态</a:t>
            </a:r>
            <a:r>
              <a:rPr lang="en-US" altLang="zh-CN" sz="2400" dirty="0" err="1"/>
              <a:t>i</a:t>
            </a:r>
            <a:r>
              <a:rPr lang="zh-CN" altLang="en-US" sz="2400" dirty="0"/>
              <a:t>到</a:t>
            </a:r>
            <a:r>
              <a:rPr lang="zh-CN" altLang="en-US" sz="2400" dirty="0" smtClean="0"/>
              <a:t>状态 </a:t>
            </a:r>
            <a:r>
              <a:rPr lang="en-US" altLang="zh-CN" sz="2400" dirty="0" smtClean="0"/>
              <a:t>j </a:t>
            </a:r>
            <a:r>
              <a:rPr lang="zh-CN" altLang="en-US" sz="2400" dirty="0" smtClean="0">
                <a:solidFill>
                  <a:srgbClr val="C00000"/>
                </a:solidFill>
              </a:rPr>
              <a:t>连</a:t>
            </a:r>
            <a:r>
              <a:rPr lang="zh-CN" altLang="en-US" sz="2400" dirty="0">
                <a:solidFill>
                  <a:srgbClr val="C00000"/>
                </a:solidFill>
              </a:rPr>
              <a:t>一条标记为</a:t>
            </a:r>
            <a:r>
              <a:rPr lang="en-US" altLang="zh-CN" sz="2000" dirty="0">
                <a:solidFill>
                  <a:srgbClr val="C00000"/>
                </a:solidFill>
              </a:rPr>
              <a:t>X</a:t>
            </a:r>
            <a:r>
              <a:rPr lang="en-US" altLang="zh-CN" sz="2000" baseline="-25000" dirty="0">
                <a:solidFill>
                  <a:srgbClr val="C00000"/>
                </a:solidFill>
              </a:rPr>
              <a:t>i</a:t>
            </a:r>
            <a:r>
              <a:rPr lang="zh-CN" altLang="en-US" sz="2400" dirty="0">
                <a:solidFill>
                  <a:srgbClr val="C00000"/>
                </a:solidFill>
              </a:rPr>
              <a:t>的箭弧</a:t>
            </a:r>
            <a:r>
              <a:rPr lang="zh-CN" altLang="en-US" sz="2400" dirty="0"/>
              <a:t>。</a:t>
            </a:r>
          </a:p>
          <a:p>
            <a:pPr lvl="1">
              <a:spcBef>
                <a:spcPts val="1272"/>
              </a:spcBef>
            </a:pPr>
            <a:r>
              <a:rPr lang="zh-CN" altLang="en-US" sz="2400" dirty="0"/>
              <a:t>如果</a:t>
            </a:r>
            <a:r>
              <a:rPr lang="zh-CN" altLang="en-US" sz="2400" dirty="0" smtClean="0"/>
              <a:t>状态 </a:t>
            </a:r>
            <a:r>
              <a:rPr lang="en-US" altLang="zh-CN" sz="2400" dirty="0" err="1" smtClean="0"/>
              <a:t>i</a:t>
            </a:r>
            <a:r>
              <a:rPr lang="en-US" altLang="zh-CN" sz="2400" dirty="0" smtClean="0"/>
              <a:t> </a:t>
            </a:r>
            <a:r>
              <a:rPr lang="zh-CN" altLang="en-US" sz="2000" dirty="0" smtClean="0"/>
              <a:t>为 </a:t>
            </a:r>
            <a:r>
              <a:rPr lang="en-US" altLang="zh-CN" sz="2000" dirty="0"/>
              <a:t>X→</a:t>
            </a:r>
            <a:r>
              <a:rPr lang="el-GR" altLang="zh-CN" sz="2000" dirty="0">
                <a:latin typeface="Times New Roman" pitchFamily="18" charset="0"/>
                <a:cs typeface="Times New Roman" pitchFamily="18" charset="0"/>
              </a:rPr>
              <a:t>α</a:t>
            </a:r>
            <a:r>
              <a:rPr lang="en-US" altLang="zh-CN" sz="2000" dirty="0"/>
              <a:t>·A</a:t>
            </a:r>
            <a:r>
              <a:rPr lang="el-GR" altLang="zh-CN" sz="2000" dirty="0"/>
              <a:t>β</a:t>
            </a:r>
            <a:r>
              <a:rPr lang="en-US" altLang="zh-CN" sz="2400" dirty="0"/>
              <a:t>,</a:t>
            </a:r>
            <a:r>
              <a:rPr lang="zh-CN" altLang="en-US" sz="2400" dirty="0"/>
              <a:t>则</a:t>
            </a:r>
            <a:r>
              <a:rPr lang="zh-CN" altLang="en-US" sz="2400" dirty="0">
                <a:solidFill>
                  <a:srgbClr val="C00000"/>
                </a:solidFill>
              </a:rPr>
              <a:t>画标记为</a:t>
            </a:r>
            <a:r>
              <a:rPr lang="el-GR" altLang="zh-CN" sz="2400" dirty="0">
                <a:solidFill>
                  <a:srgbClr val="C00000"/>
                </a:solidFill>
              </a:rPr>
              <a:t>ε</a:t>
            </a:r>
            <a:r>
              <a:rPr lang="zh-CN" altLang="en-US" sz="2400" dirty="0">
                <a:solidFill>
                  <a:srgbClr val="C00000"/>
                </a:solidFill>
              </a:rPr>
              <a:t>的箭弧</a:t>
            </a:r>
            <a:r>
              <a:rPr lang="zh-CN" altLang="en-US" sz="2400" dirty="0"/>
              <a:t>到状态</a:t>
            </a:r>
            <a:r>
              <a:rPr lang="en-US" altLang="zh-CN" sz="2400" dirty="0"/>
              <a:t>A→·</a:t>
            </a:r>
            <a:r>
              <a:rPr lang="el-GR" altLang="zh-CN" sz="2400" dirty="0"/>
              <a:t>γ</a:t>
            </a:r>
            <a:r>
              <a:rPr lang="zh-CN" altLang="en-US" sz="2400" dirty="0"/>
              <a:t>，即</a:t>
            </a:r>
            <a:r>
              <a:rPr lang="en-US" altLang="zh-CN" sz="2400" dirty="0"/>
              <a:t>A</a:t>
            </a:r>
            <a:r>
              <a:rPr lang="zh-CN" altLang="en-US" sz="2400" dirty="0"/>
              <a:t>的所有产生式圆点在最左边的状态</a:t>
            </a:r>
          </a:p>
        </p:txBody>
      </p:sp>
      <p:sp>
        <p:nvSpPr>
          <p:cNvPr id="5" name="灯片编号占位符 5"/>
          <p:cNvSpPr>
            <a:spLocks noGrp="1"/>
          </p:cNvSpPr>
          <p:nvPr>
            <p:ph type="sldNum" sz="quarter" idx="12"/>
          </p:nvPr>
        </p:nvSpPr>
        <p:spPr/>
        <p:txBody>
          <a:bodyPr/>
          <a:lstStyle/>
          <a:p>
            <a:fld id="{4A8FFD78-A735-49FA-81D7-990C4D0DCF33}" type="slidenum">
              <a:rPr lang="en-US" altLang="zh-CN"/>
              <a:pPr/>
              <a:t>72</a:t>
            </a:fld>
            <a:endParaRPr lang="en-US" altLang="zh-CN"/>
          </a:p>
        </p:txBody>
      </p:sp>
    </p:spTree>
    <p:extLst>
      <p:ext uri="{BB962C8B-B14F-4D97-AF65-F5344CB8AC3E}">
        <p14:creationId xmlns:p14="http://schemas.microsoft.com/office/powerpoint/2010/main" val="9717014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zh-CN"/>
              <a:t>LR(0)</a:t>
            </a:r>
            <a:r>
              <a:rPr lang="zh-CN" altLang="en-US"/>
              <a:t>项目的</a:t>
            </a:r>
            <a:r>
              <a:rPr lang="en-US" altLang="zh-CN"/>
              <a:t>NFA</a:t>
            </a:r>
          </a:p>
        </p:txBody>
      </p:sp>
      <p:sp>
        <p:nvSpPr>
          <p:cNvPr id="264195" name="Rectangle 3"/>
          <p:cNvSpPr>
            <a:spLocks noGrp="1" noChangeArrowheads="1"/>
          </p:cNvSpPr>
          <p:nvPr>
            <p:ph type="body" sz="half" idx="1"/>
          </p:nvPr>
        </p:nvSpPr>
        <p:spPr/>
        <p:txBody>
          <a:bodyPr/>
          <a:lstStyle/>
          <a:p>
            <a:pPr lvl="1">
              <a:buFont typeface="Wingdings" pitchFamily="2" charset="2"/>
              <a:buNone/>
            </a:pPr>
            <a:r>
              <a:rPr lang="en-US" altLang="zh-CN" sz="2200"/>
              <a:t>S'→.S</a:t>
            </a:r>
          </a:p>
          <a:p>
            <a:pPr lvl="1">
              <a:buFont typeface="Wingdings" pitchFamily="2" charset="2"/>
              <a:buNone/>
            </a:pPr>
            <a:r>
              <a:rPr lang="en-US" altLang="zh-CN" sz="2200"/>
              <a:t>S'→S.</a:t>
            </a:r>
          </a:p>
          <a:p>
            <a:pPr lvl="1">
              <a:buFont typeface="Wingdings" pitchFamily="2" charset="2"/>
              <a:buNone/>
            </a:pPr>
            <a:r>
              <a:rPr lang="en-US" altLang="zh-CN" sz="2200"/>
              <a:t>S→. ( S ) S</a:t>
            </a:r>
          </a:p>
          <a:p>
            <a:pPr lvl="1">
              <a:buFont typeface="Wingdings" pitchFamily="2" charset="2"/>
              <a:buNone/>
            </a:pPr>
            <a:r>
              <a:rPr lang="en-US" altLang="zh-CN" sz="2200"/>
              <a:t>S→( .S ) S</a:t>
            </a:r>
          </a:p>
          <a:p>
            <a:pPr lvl="1">
              <a:buFont typeface="Wingdings" pitchFamily="2" charset="2"/>
              <a:buNone/>
            </a:pPr>
            <a:r>
              <a:rPr lang="en-US" altLang="zh-CN" sz="2200"/>
              <a:t>S→( S. )S</a:t>
            </a:r>
          </a:p>
          <a:p>
            <a:pPr lvl="1">
              <a:buFont typeface="Wingdings" pitchFamily="2" charset="2"/>
              <a:buNone/>
            </a:pPr>
            <a:r>
              <a:rPr lang="en-US" altLang="zh-CN" sz="2200"/>
              <a:t>S→( S ) .S</a:t>
            </a:r>
          </a:p>
          <a:p>
            <a:pPr lvl="1">
              <a:buFont typeface="Wingdings" pitchFamily="2" charset="2"/>
              <a:buNone/>
            </a:pPr>
            <a:r>
              <a:rPr lang="en-US" altLang="zh-CN" sz="2200"/>
              <a:t>S→( S )S.</a:t>
            </a:r>
          </a:p>
          <a:p>
            <a:pPr lvl="1">
              <a:buFont typeface="Wingdings" pitchFamily="2" charset="2"/>
              <a:buNone/>
            </a:pPr>
            <a:r>
              <a:rPr lang="en-US" altLang="zh-CN" sz="2200"/>
              <a:t>S→.</a:t>
            </a:r>
            <a:endParaRPr lang="en-US" altLang="zh-CN" sz="2200" b="1"/>
          </a:p>
          <a:p>
            <a:endParaRPr lang="en-US" altLang="zh-CN" sz="2400"/>
          </a:p>
        </p:txBody>
      </p:sp>
      <p:pic>
        <p:nvPicPr>
          <p:cNvPr id="264196" name="Picture 4"/>
          <p:cNvPicPr>
            <a:picLocks noGrp="1" noChangeAspect="1" noChangeArrowheads="1"/>
          </p:cNvPicPr>
          <p:nvPr>
            <p:ph sz="half" idx="2"/>
          </p:nvPr>
        </p:nvPicPr>
        <p:blipFill>
          <a:blip r:embed="rId2" cstate="print"/>
          <a:srcRect/>
          <a:stretch>
            <a:fillRect/>
          </a:stretch>
        </p:blipFill>
        <p:spPr>
          <a:xfrm>
            <a:off x="2743200" y="1676400"/>
            <a:ext cx="5638800" cy="4191000"/>
          </a:xfrm>
          <a:noFill/>
          <a:ln/>
        </p:spPr>
      </p:pic>
      <p:sp>
        <p:nvSpPr>
          <p:cNvPr id="6" name="灯片编号占位符 6"/>
          <p:cNvSpPr>
            <a:spLocks noGrp="1"/>
          </p:cNvSpPr>
          <p:nvPr>
            <p:ph type="sldNum" sz="quarter" idx="12"/>
          </p:nvPr>
        </p:nvSpPr>
        <p:spPr/>
        <p:txBody>
          <a:bodyPr/>
          <a:lstStyle/>
          <a:p>
            <a:fld id="{EFA5CAC4-EA82-4E7B-BEC3-E23F78C0C53C}" type="slidenum">
              <a:rPr lang="en-US" altLang="zh-CN"/>
              <a:pPr/>
              <a:t>73</a:t>
            </a:fld>
            <a:endParaRPr lang="en-US" altLang="zh-CN"/>
          </a:p>
        </p:txBody>
      </p:sp>
    </p:spTree>
    <p:extLst>
      <p:ext uri="{BB962C8B-B14F-4D97-AF65-F5344CB8AC3E}">
        <p14:creationId xmlns:p14="http://schemas.microsoft.com/office/powerpoint/2010/main" val="19708527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6" name="Rectangle 8"/>
          <p:cNvSpPr>
            <a:spLocks noGrp="1" noChangeArrowheads="1"/>
          </p:cNvSpPr>
          <p:nvPr>
            <p:ph type="title"/>
          </p:nvPr>
        </p:nvSpPr>
        <p:spPr/>
        <p:txBody>
          <a:bodyPr/>
          <a:lstStyle/>
          <a:p>
            <a:r>
              <a:rPr lang="en-US" altLang="zh-CN"/>
              <a:t>LR(0)</a:t>
            </a:r>
            <a:r>
              <a:rPr lang="zh-CN" altLang="en-US"/>
              <a:t>项目的</a:t>
            </a:r>
            <a:r>
              <a:rPr lang="en-US" altLang="zh-CN"/>
              <a:t>DFA</a:t>
            </a:r>
          </a:p>
        </p:txBody>
      </p:sp>
      <p:sp>
        <p:nvSpPr>
          <p:cNvPr id="217091" name="Rectangle 3"/>
          <p:cNvSpPr>
            <a:spLocks noGrp="1" noChangeArrowheads="1"/>
          </p:cNvSpPr>
          <p:nvPr>
            <p:ph type="body" sz="half" idx="1"/>
          </p:nvPr>
        </p:nvSpPr>
        <p:spPr>
          <a:xfrm>
            <a:off x="457200" y="1600200"/>
            <a:ext cx="8382000" cy="4530725"/>
          </a:xfrm>
        </p:spPr>
        <p:txBody>
          <a:bodyPr/>
          <a:lstStyle/>
          <a:p>
            <a:r>
              <a:rPr lang="en-US" altLang="zh-CN" sz="2400" dirty="0">
                <a:solidFill>
                  <a:schemeClr val="tx1"/>
                </a:solidFill>
              </a:rPr>
              <a:t>LR(0)</a:t>
            </a:r>
            <a:r>
              <a:rPr lang="zh-CN" altLang="en-US" sz="2400" dirty="0">
                <a:solidFill>
                  <a:schemeClr val="tx1"/>
                </a:solidFill>
              </a:rPr>
              <a:t>项目的</a:t>
            </a:r>
            <a:r>
              <a:rPr lang="en-US" altLang="zh-CN" sz="2400" dirty="0">
                <a:solidFill>
                  <a:schemeClr val="tx1"/>
                </a:solidFill>
              </a:rPr>
              <a:t>NFA</a:t>
            </a:r>
            <a:r>
              <a:rPr lang="zh-CN" altLang="en-US" sz="2400" dirty="0">
                <a:solidFill>
                  <a:schemeClr val="tx1"/>
                </a:solidFill>
              </a:rPr>
              <a:t>用子集法确定化为</a:t>
            </a:r>
            <a:r>
              <a:rPr lang="en-US" altLang="zh-CN" sz="2400" dirty="0">
                <a:solidFill>
                  <a:schemeClr val="tx1"/>
                </a:solidFill>
              </a:rPr>
              <a:t>DFA</a:t>
            </a:r>
          </a:p>
        </p:txBody>
      </p:sp>
      <p:pic>
        <p:nvPicPr>
          <p:cNvPr id="217101" name="Picture 13"/>
          <p:cNvPicPr>
            <a:picLocks noGrp="1" noChangeAspect="1" noChangeArrowheads="1"/>
          </p:cNvPicPr>
          <p:nvPr>
            <p:ph sz="quarter" idx="2"/>
          </p:nvPr>
        </p:nvPicPr>
        <p:blipFill>
          <a:blip r:embed="rId3" cstate="print"/>
          <a:srcRect/>
          <a:stretch>
            <a:fillRect/>
          </a:stretch>
        </p:blipFill>
        <p:spPr>
          <a:xfrm>
            <a:off x="457200" y="2362200"/>
            <a:ext cx="4025590" cy="2895600"/>
          </a:xfrm>
          <a:noFill/>
          <a:ln/>
        </p:spPr>
      </p:pic>
      <p:pic>
        <p:nvPicPr>
          <p:cNvPr id="217102" name="Picture 14"/>
          <p:cNvPicPr>
            <a:picLocks noGrp="1" noChangeAspect="1" noChangeArrowheads="1"/>
          </p:cNvPicPr>
          <p:nvPr>
            <p:ph sz="quarter" idx="3"/>
          </p:nvPr>
        </p:nvPicPr>
        <p:blipFill>
          <a:blip r:embed="rId4" cstate="print"/>
          <a:srcRect/>
          <a:stretch>
            <a:fillRect/>
          </a:stretch>
        </p:blipFill>
        <p:spPr>
          <a:xfrm>
            <a:off x="4811714" y="3048001"/>
            <a:ext cx="4069048" cy="2895600"/>
          </a:xfrm>
          <a:noFill/>
          <a:ln/>
        </p:spPr>
      </p:pic>
      <p:sp>
        <p:nvSpPr>
          <p:cNvPr id="7" name="灯片编号占位符 7"/>
          <p:cNvSpPr>
            <a:spLocks noGrp="1"/>
          </p:cNvSpPr>
          <p:nvPr>
            <p:ph type="sldNum" sz="quarter" idx="12"/>
          </p:nvPr>
        </p:nvSpPr>
        <p:spPr/>
        <p:txBody>
          <a:bodyPr/>
          <a:lstStyle/>
          <a:p>
            <a:fld id="{526A468B-8B54-4A09-8C3D-1A24180410CA}" type="slidenum">
              <a:rPr lang="en-US" altLang="zh-CN" sz="2000"/>
              <a:pPr/>
              <a:t>74</a:t>
            </a:fld>
            <a:endParaRPr lang="en-US" altLang="zh-CN" sz="2000" dirty="0"/>
          </a:p>
        </p:txBody>
      </p:sp>
    </p:spTree>
    <p:extLst>
      <p:ext uri="{BB962C8B-B14F-4D97-AF65-F5344CB8AC3E}">
        <p14:creationId xmlns:p14="http://schemas.microsoft.com/office/powerpoint/2010/main" val="145712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a:t>
            </a:r>
            <a:r>
              <a:rPr lang="en-US" altLang="zh-CN" dirty="0"/>
              <a:t>LR(0)</a:t>
            </a:r>
            <a:r>
              <a:rPr lang="zh-CN" altLang="en-US" dirty="0"/>
              <a:t>项目集规范族</a:t>
            </a:r>
          </a:p>
        </p:txBody>
      </p:sp>
      <p:sp>
        <p:nvSpPr>
          <p:cNvPr id="3" name="内容占位符 2"/>
          <p:cNvSpPr>
            <a:spLocks noGrp="1"/>
          </p:cNvSpPr>
          <p:nvPr>
            <p:ph idx="1"/>
          </p:nvPr>
        </p:nvSpPr>
        <p:spPr>
          <a:xfrm>
            <a:off x="549275" y="1600201"/>
            <a:ext cx="8042276" cy="761999"/>
          </a:xfrm>
        </p:spPr>
        <p:txBody>
          <a:bodyPr>
            <a:normAutofit fontScale="70000" lnSpcReduction="20000"/>
          </a:bodyPr>
          <a:lstStyle/>
          <a:p>
            <a:r>
              <a:rPr lang="zh-CN" altLang="en-US" dirty="0" smtClean="0"/>
              <a:t>直接构造</a:t>
            </a:r>
            <a:r>
              <a:rPr lang="en-US" altLang="zh-CN" dirty="0" smtClean="0"/>
              <a:t>LR(0) </a:t>
            </a:r>
            <a:r>
              <a:rPr lang="zh-CN" altLang="en-US" dirty="0" smtClean="0"/>
              <a:t>项目的</a:t>
            </a:r>
            <a:r>
              <a:rPr lang="en-US" altLang="zh-CN" dirty="0" smtClean="0"/>
              <a:t>DFA</a:t>
            </a:r>
          </a:p>
          <a:p>
            <a:r>
              <a:rPr lang="zh-CN" altLang="en-US" dirty="0" smtClean="0"/>
              <a:t>构造</a:t>
            </a:r>
            <a:r>
              <a:rPr lang="en-US" altLang="zh-CN" dirty="0"/>
              <a:t>LR</a:t>
            </a:r>
            <a:r>
              <a:rPr lang="zh-CN" altLang="en-US" dirty="0"/>
              <a:t>（</a:t>
            </a:r>
            <a:r>
              <a:rPr lang="en-US" altLang="zh-CN" dirty="0"/>
              <a:t>0</a:t>
            </a:r>
            <a:r>
              <a:rPr lang="zh-CN" altLang="en-US" dirty="0"/>
              <a:t>）项目的闭包</a:t>
            </a:r>
            <a:r>
              <a:rPr lang="en-US" altLang="zh-CN" dirty="0"/>
              <a:t>CLOSURE</a:t>
            </a:r>
            <a:r>
              <a:rPr lang="zh-CN" altLang="en-US" dirty="0"/>
              <a:t>（</a:t>
            </a:r>
            <a:r>
              <a:rPr lang="en-US" altLang="zh-CN" dirty="0"/>
              <a:t>I</a:t>
            </a:r>
            <a:r>
              <a:rPr lang="zh-CN" altLang="en-US" dirty="0" smtClean="0"/>
              <a:t>）算法</a:t>
            </a:r>
            <a:endParaRPr lang="zh-CN" altLang="en-US" dirty="0"/>
          </a:p>
          <a:p>
            <a:pPr marL="0" indent="0">
              <a:buNone/>
            </a:pPr>
            <a:endParaRPr lang="zh-CN" altLang="en-US" dirty="0"/>
          </a:p>
        </p:txBody>
      </p:sp>
      <p:sp>
        <p:nvSpPr>
          <p:cNvPr id="4" name="灯片编号占位符 3"/>
          <p:cNvSpPr>
            <a:spLocks noGrp="1"/>
          </p:cNvSpPr>
          <p:nvPr>
            <p:ph type="sldNum" sz="quarter" idx="12"/>
          </p:nvPr>
        </p:nvSpPr>
        <p:spPr/>
        <p:txBody>
          <a:bodyPr/>
          <a:lstStyle/>
          <a:p>
            <a:fld id="{6E23DBD2-67C5-4D74-A907-331CC5FE974D}" type="slidenum">
              <a:rPr lang="en-US" altLang="zh-CN" smtClean="0"/>
              <a:pPr/>
              <a:t>75</a:t>
            </a:fld>
            <a:endParaRPr lang="en-US" altLang="zh-CN"/>
          </a:p>
        </p:txBody>
      </p:sp>
      <p:sp>
        <p:nvSpPr>
          <p:cNvPr id="6" name="内容占位符 1"/>
          <p:cNvSpPr txBox="1">
            <a:spLocks/>
          </p:cNvSpPr>
          <p:nvPr/>
        </p:nvSpPr>
        <p:spPr bwMode="auto">
          <a:xfrm>
            <a:off x="1028887" y="2330824"/>
            <a:ext cx="7348631" cy="3709053"/>
          </a:xfrm>
          <a:prstGeom prst="rect">
            <a:avLst/>
          </a:prstGeom>
          <a:solidFill>
            <a:schemeClr val="accent2">
              <a:lumMod val="40000"/>
              <a:lumOff val="60000"/>
            </a:schemeClr>
          </a:solidFill>
          <a:ln w="12700">
            <a:solidFill>
              <a:schemeClr val="tx1"/>
            </a:solidFill>
            <a:miter lim="800000"/>
            <a:headEnd/>
            <a:tailEnd/>
          </a:ln>
        </p:spPr>
        <p:txBody>
          <a:bodyPr anchor="ctr"/>
          <a:lstStyle/>
          <a:p>
            <a:pPr marL="273050" indent="-273050" algn="l" eaLnBrk="1" hangingPunct="1">
              <a:spcBef>
                <a:spcPts val="600"/>
              </a:spcBef>
              <a:buSzPct val="100000"/>
              <a:buFont typeface="Symbol" pitchFamily="18" charset="2"/>
              <a:buNone/>
              <a:defRPr/>
            </a:pPr>
            <a:r>
              <a:rPr lang="en-US" altLang="zh-CN" sz="2000" dirty="0" err="1">
                <a:solidFill>
                  <a:srgbClr val="000000"/>
                </a:solidFill>
                <a:latin typeface="Times New Roman" pitchFamily="18" charset="0"/>
                <a:ea typeface="华文楷体" pitchFamily="2" charset="-122"/>
                <a:cs typeface="Times New Roman" pitchFamily="18" charset="0"/>
              </a:rPr>
              <a:t>SetOfltems</a:t>
            </a:r>
            <a:r>
              <a:rPr lang="zh-CN" altLang="en-US" sz="2000" dirty="0">
                <a:solidFill>
                  <a:srgbClr val="000000"/>
                </a:solidFill>
                <a:latin typeface="Times New Roman" pitchFamily="18" charset="0"/>
                <a:ea typeface="华文楷体" pitchFamily="2" charset="-122"/>
                <a:cs typeface="Times New Roman" pitchFamily="18" charset="0"/>
              </a:rPr>
              <a:t> </a:t>
            </a:r>
            <a:r>
              <a:rPr lang="en-US" altLang="zh-CN" sz="2000" dirty="0">
                <a:solidFill>
                  <a:srgbClr val="000000"/>
                </a:solidFill>
                <a:latin typeface="Times New Roman" pitchFamily="18" charset="0"/>
                <a:ea typeface="华文楷体" pitchFamily="2" charset="-122"/>
                <a:cs typeface="Times New Roman" pitchFamily="18" charset="0"/>
              </a:rPr>
              <a:t>CLOSURE</a:t>
            </a:r>
            <a:r>
              <a:rPr lang="en-US" altLang="zh-CN" sz="2000" dirty="0">
                <a:solidFill>
                  <a:srgbClr val="000000"/>
                </a:solidFill>
                <a:latin typeface="Times New Roman" pitchFamily="18" charset="0"/>
                <a:ea typeface="楷体" pitchFamily="49" charset="-122"/>
                <a:cs typeface="Times New Roman" pitchFamily="18" charset="0"/>
              </a:rPr>
              <a:t> (</a:t>
            </a:r>
            <a:r>
              <a:rPr lang="en-US" altLang="zh-CN" sz="2000" i="1" dirty="0">
                <a:solidFill>
                  <a:srgbClr val="000000"/>
                </a:solidFill>
                <a:latin typeface="Times New Roman" pitchFamily="18" charset="0"/>
                <a:ea typeface="楷体" pitchFamily="49" charset="-122"/>
                <a:cs typeface="Times New Roman" pitchFamily="18" charset="0"/>
              </a:rPr>
              <a:t> I </a:t>
            </a:r>
            <a:r>
              <a:rPr lang="en-US" altLang="zh-CN" sz="2000" dirty="0">
                <a:solidFill>
                  <a:srgbClr val="000000"/>
                </a:solidFill>
                <a:latin typeface="Times New Roman" pitchFamily="18" charset="0"/>
                <a:ea typeface="楷体" pitchFamily="49" charset="-122"/>
                <a:cs typeface="Times New Roman" pitchFamily="18" charset="0"/>
              </a:rPr>
              <a:t>) {</a:t>
            </a:r>
            <a:endParaRPr kumimoji="1" lang="en-US" altLang="zh-CN" sz="2000" dirty="0">
              <a:solidFill>
                <a:srgbClr val="000000"/>
              </a:solidFill>
              <a:latin typeface="Times New Roman" pitchFamily="18" charset="0"/>
              <a:ea typeface="华文楷体" pitchFamily="2" charset="-122"/>
              <a:cs typeface="Times New Roman" pitchFamily="18" charset="0"/>
            </a:endParaRPr>
          </a:p>
          <a:p>
            <a:pPr marL="273050" indent="-273050" algn="l" eaLnBrk="1" hangingPunct="1">
              <a:spcBef>
                <a:spcPts val="600"/>
              </a:spcBef>
              <a:buSzPct val="100000"/>
              <a:buFont typeface="Symbol" pitchFamily="18" charset="2"/>
              <a:buNone/>
              <a:defRPr/>
            </a:pPr>
            <a:r>
              <a:rPr lang="zh-CN" altLang="en-US" sz="2000" i="1" dirty="0">
                <a:solidFill>
                  <a:srgbClr val="000000"/>
                </a:solidFill>
                <a:latin typeface="Times New Roman" pitchFamily="18" charset="0"/>
                <a:ea typeface="楷体" pitchFamily="49" charset="-122"/>
                <a:cs typeface="Times New Roman" pitchFamily="18" charset="0"/>
              </a:rPr>
              <a:t>          </a:t>
            </a:r>
            <a:r>
              <a:rPr lang="en-US" altLang="zh-CN" sz="2000" i="1" dirty="0">
                <a:solidFill>
                  <a:srgbClr val="000000"/>
                </a:solidFill>
                <a:latin typeface="Times New Roman" pitchFamily="18" charset="0"/>
                <a:ea typeface="楷体" pitchFamily="49" charset="-122"/>
                <a:cs typeface="Times New Roman" pitchFamily="18" charset="0"/>
              </a:rPr>
              <a:t>J</a:t>
            </a:r>
            <a:r>
              <a:rPr lang="zh-CN" altLang="en-US" sz="2000" i="1" dirty="0">
                <a:solidFill>
                  <a:srgbClr val="000000"/>
                </a:solidFill>
                <a:latin typeface="Times New Roman" pitchFamily="18" charset="0"/>
                <a:ea typeface="楷体" pitchFamily="49" charset="-122"/>
                <a:cs typeface="Times New Roman" pitchFamily="18" charset="0"/>
              </a:rPr>
              <a:t> </a:t>
            </a:r>
            <a:r>
              <a:rPr lang="en-US" altLang="zh-CN" sz="2000" dirty="0">
                <a:solidFill>
                  <a:srgbClr val="000000"/>
                </a:solidFill>
                <a:latin typeface="Times New Roman" pitchFamily="18" charset="0"/>
                <a:ea typeface="楷体" pitchFamily="49" charset="-122"/>
                <a:cs typeface="Times New Roman" pitchFamily="18" charset="0"/>
              </a:rPr>
              <a:t>=</a:t>
            </a:r>
            <a:r>
              <a:rPr lang="zh-CN" altLang="en-US" sz="2000" dirty="0">
                <a:solidFill>
                  <a:srgbClr val="000000"/>
                </a:solidFill>
                <a:latin typeface="Times New Roman" pitchFamily="18" charset="0"/>
                <a:ea typeface="楷体" pitchFamily="49" charset="-122"/>
                <a:cs typeface="Times New Roman" pitchFamily="18" charset="0"/>
              </a:rPr>
              <a:t> </a:t>
            </a:r>
            <a:r>
              <a:rPr lang="en-US" altLang="zh-CN" sz="2000" i="1" dirty="0">
                <a:solidFill>
                  <a:srgbClr val="000000"/>
                </a:solidFill>
                <a:latin typeface="Times New Roman" pitchFamily="18" charset="0"/>
                <a:ea typeface="楷体" pitchFamily="49" charset="-122"/>
                <a:cs typeface="Times New Roman" pitchFamily="18" charset="0"/>
              </a:rPr>
              <a:t>I</a:t>
            </a:r>
            <a:r>
              <a:rPr lang="zh-CN" altLang="en-US" sz="2000" dirty="0">
                <a:solidFill>
                  <a:srgbClr val="000000"/>
                </a:solidFill>
                <a:latin typeface="Times New Roman" pitchFamily="18" charset="0"/>
                <a:ea typeface="楷体" pitchFamily="49" charset="-122"/>
                <a:cs typeface="Times New Roman" pitchFamily="18" charset="0"/>
              </a:rPr>
              <a:t>；</a:t>
            </a:r>
            <a:endParaRPr lang="en-US" altLang="zh-CN" sz="2000" dirty="0">
              <a:solidFill>
                <a:srgbClr val="000000"/>
              </a:solidFill>
              <a:latin typeface="Times New Roman" pitchFamily="18" charset="0"/>
              <a:ea typeface="楷体" pitchFamily="49" charset="-122"/>
              <a:cs typeface="Times New Roman" pitchFamily="18" charset="0"/>
            </a:endParaRPr>
          </a:p>
          <a:p>
            <a:pPr marL="273050" indent="-273050" algn="l" eaLnBrk="1" hangingPunct="1">
              <a:spcBef>
                <a:spcPts val="600"/>
              </a:spcBef>
              <a:buSzPct val="100000"/>
              <a:buFont typeface="Symbol" pitchFamily="18" charset="2"/>
              <a:buNone/>
              <a:defRPr/>
            </a:pPr>
            <a:r>
              <a:rPr lang="en-US" altLang="zh-CN" sz="2000" dirty="0">
                <a:solidFill>
                  <a:srgbClr val="000000"/>
                </a:solidFill>
                <a:latin typeface="Times New Roman" pitchFamily="18" charset="0"/>
                <a:ea typeface="楷体" pitchFamily="49" charset="-122"/>
                <a:cs typeface="Times New Roman" pitchFamily="18" charset="0"/>
              </a:rPr>
              <a:t>          repeat</a:t>
            </a:r>
            <a:endParaRPr lang="zh-CN" altLang="en-US" sz="2000" dirty="0">
              <a:solidFill>
                <a:srgbClr val="000000"/>
              </a:solidFill>
              <a:latin typeface="Times New Roman" pitchFamily="18" charset="0"/>
              <a:ea typeface="楷体" pitchFamily="49" charset="-122"/>
              <a:cs typeface="Times New Roman" pitchFamily="18" charset="0"/>
            </a:endParaRPr>
          </a:p>
          <a:p>
            <a:pPr marL="273050" indent="-273050" algn="l" eaLnBrk="1" hangingPunct="1">
              <a:spcBef>
                <a:spcPts val="600"/>
              </a:spcBef>
              <a:buSzPct val="100000"/>
              <a:defRPr/>
            </a:pPr>
            <a:r>
              <a:rPr lang="zh-CN" altLang="en-US" sz="2000" dirty="0">
                <a:solidFill>
                  <a:srgbClr val="000000"/>
                </a:solidFill>
                <a:latin typeface="Times New Roman" pitchFamily="18" charset="0"/>
                <a:ea typeface="楷体" pitchFamily="49" charset="-122"/>
                <a:cs typeface="Times New Roman" pitchFamily="18" charset="0"/>
              </a:rPr>
              <a:t>                   </a:t>
            </a:r>
            <a:r>
              <a:rPr lang="en-US" altLang="zh-CN" sz="2000" dirty="0">
                <a:solidFill>
                  <a:srgbClr val="000000"/>
                </a:solidFill>
                <a:latin typeface="Times New Roman" pitchFamily="18" charset="0"/>
                <a:ea typeface="楷体" pitchFamily="49" charset="-122"/>
                <a:cs typeface="Times New Roman" pitchFamily="18" charset="0"/>
              </a:rPr>
              <a:t> for ( </a:t>
            </a:r>
            <a:r>
              <a:rPr lang="en-US" altLang="zh-CN" sz="2000" i="1" dirty="0">
                <a:solidFill>
                  <a:srgbClr val="000000"/>
                </a:solidFill>
                <a:latin typeface="Times New Roman" pitchFamily="18" charset="0"/>
                <a:ea typeface="楷体" pitchFamily="49" charset="-122"/>
                <a:cs typeface="Times New Roman" pitchFamily="18" charset="0"/>
              </a:rPr>
              <a:t>J</a:t>
            </a:r>
            <a:r>
              <a:rPr lang="zh-CN" altLang="en-US" sz="2000" dirty="0">
                <a:solidFill>
                  <a:srgbClr val="000000"/>
                </a:solidFill>
                <a:latin typeface="Times New Roman" pitchFamily="18" charset="0"/>
                <a:ea typeface="楷体" pitchFamily="49" charset="-122"/>
                <a:cs typeface="Times New Roman" pitchFamily="18" charset="0"/>
              </a:rPr>
              <a:t>中的每个项</a:t>
            </a:r>
            <a:r>
              <a:rPr lang="en-US" altLang="zh-CN" sz="2000" i="1" dirty="0">
                <a:solidFill>
                  <a:srgbClr val="000000"/>
                </a:solidFill>
                <a:latin typeface="Times New Roman" pitchFamily="18" charset="0"/>
                <a:ea typeface="楷体" pitchFamily="49" charset="-122"/>
                <a:cs typeface="Times New Roman" pitchFamily="18" charset="0"/>
              </a:rPr>
              <a:t>A →</a:t>
            </a:r>
            <a:r>
              <a:rPr lang="el-GR" altLang="zh-CN" sz="2000" i="1" dirty="0">
                <a:solidFill>
                  <a:srgbClr val="000000"/>
                </a:solidFill>
                <a:latin typeface="Times New Roman" pitchFamily="18" charset="0"/>
                <a:ea typeface="楷体" pitchFamily="49" charset="-122"/>
                <a:cs typeface="Times New Roman" pitchFamily="18" charset="0"/>
              </a:rPr>
              <a:t> </a:t>
            </a:r>
            <a:r>
              <a:rPr lang="en-US" altLang="zh-CN" sz="2000" i="1" dirty="0">
                <a:solidFill>
                  <a:srgbClr val="000000"/>
                </a:solidFill>
                <a:latin typeface="Times New Roman" pitchFamily="18" charset="0"/>
                <a:ea typeface="楷体_GB2312"/>
                <a:cs typeface="Times New Roman" pitchFamily="18" charset="0"/>
              </a:rPr>
              <a:t>α</a:t>
            </a:r>
            <a:r>
              <a:rPr lang="zh-CN" altLang="en-US" sz="2000" i="1" dirty="0">
                <a:solidFill>
                  <a:srgbClr val="000000"/>
                </a:solidFill>
                <a:latin typeface="Times New Roman" pitchFamily="18" charset="0"/>
                <a:ea typeface="楷体" pitchFamily="49" charset="-122"/>
              </a:rPr>
              <a:t>∙</a:t>
            </a:r>
            <a:r>
              <a:rPr lang="en-US" altLang="zh-CN" sz="2000" i="1" dirty="0">
                <a:solidFill>
                  <a:srgbClr val="000000"/>
                </a:solidFill>
                <a:latin typeface="Times New Roman" pitchFamily="18" charset="0"/>
                <a:ea typeface="楷体" pitchFamily="49" charset="-122"/>
              </a:rPr>
              <a:t>B</a:t>
            </a:r>
            <a:r>
              <a:rPr lang="el-GR" altLang="zh-CN" sz="2000" i="1" dirty="0">
                <a:solidFill>
                  <a:srgbClr val="000000"/>
                </a:solidFill>
                <a:latin typeface="Times New Roman" pitchFamily="18" charset="0"/>
              </a:rPr>
              <a:t>β</a:t>
            </a:r>
            <a:r>
              <a:rPr lang="en-US" altLang="zh-CN" sz="2000" dirty="0">
                <a:solidFill>
                  <a:srgbClr val="000000"/>
                </a:solidFill>
                <a:latin typeface="Times New Roman" pitchFamily="18" charset="0"/>
                <a:ea typeface="楷体" pitchFamily="49" charset="-122"/>
              </a:rPr>
              <a:t> ) </a:t>
            </a:r>
          </a:p>
          <a:p>
            <a:pPr marL="273050" indent="-273050" algn="l" eaLnBrk="1" hangingPunct="1">
              <a:spcBef>
                <a:spcPts val="600"/>
              </a:spcBef>
              <a:buSzPct val="100000"/>
              <a:buFont typeface="Symbol" pitchFamily="18" charset="2"/>
              <a:buNone/>
              <a:defRPr/>
            </a:pPr>
            <a:r>
              <a:rPr lang="zh-CN" altLang="en-US" sz="2000" dirty="0">
                <a:solidFill>
                  <a:srgbClr val="000000"/>
                </a:solidFill>
                <a:latin typeface="Times New Roman" pitchFamily="18" charset="0"/>
                <a:ea typeface="楷体" pitchFamily="49" charset="-122"/>
              </a:rPr>
              <a:t>                            </a:t>
            </a:r>
            <a:r>
              <a:rPr lang="en-US" altLang="zh-CN" sz="2000" dirty="0">
                <a:solidFill>
                  <a:srgbClr val="000000"/>
                </a:solidFill>
                <a:latin typeface="Times New Roman" pitchFamily="18" charset="0"/>
                <a:ea typeface="楷体" pitchFamily="49" charset="-122"/>
              </a:rPr>
              <a:t>for ( </a:t>
            </a:r>
            <a:r>
              <a:rPr lang="en-US" altLang="zh-CN" sz="2000" i="1" dirty="0">
                <a:solidFill>
                  <a:srgbClr val="000000"/>
                </a:solidFill>
                <a:latin typeface="Times New Roman" pitchFamily="18" charset="0"/>
                <a:ea typeface="楷体" pitchFamily="49" charset="-122"/>
              </a:rPr>
              <a:t>G</a:t>
            </a:r>
            <a:r>
              <a:rPr lang="zh-CN" altLang="en-US" sz="2000" dirty="0">
                <a:solidFill>
                  <a:srgbClr val="000000"/>
                </a:solidFill>
                <a:latin typeface="Times New Roman" pitchFamily="18" charset="0"/>
                <a:ea typeface="楷体" pitchFamily="49" charset="-122"/>
              </a:rPr>
              <a:t>的每个产生式</a:t>
            </a:r>
            <a:r>
              <a:rPr lang="en-US" altLang="zh-CN" sz="2000" i="1" dirty="0">
                <a:solidFill>
                  <a:srgbClr val="000000"/>
                </a:solidFill>
                <a:latin typeface="Times New Roman" pitchFamily="18" charset="0"/>
                <a:ea typeface="楷体" pitchFamily="49" charset="-122"/>
              </a:rPr>
              <a:t>B</a:t>
            </a:r>
            <a:r>
              <a:rPr lang="en-US" altLang="zh-CN" sz="2000" i="1" dirty="0">
                <a:solidFill>
                  <a:srgbClr val="000000"/>
                </a:solidFill>
                <a:latin typeface="Times New Roman" pitchFamily="18" charset="0"/>
              </a:rPr>
              <a:t> →</a:t>
            </a:r>
            <a:r>
              <a:rPr lang="zh-CN" altLang="en-US" sz="2000" i="1" dirty="0">
                <a:solidFill>
                  <a:srgbClr val="000000"/>
                </a:solidFill>
                <a:latin typeface="Times New Roman" pitchFamily="18" charset="0"/>
              </a:rPr>
              <a:t> </a:t>
            </a:r>
            <a:r>
              <a:rPr lang="en-US" altLang="zh-CN" sz="2000" i="1" dirty="0">
                <a:solidFill>
                  <a:srgbClr val="000000"/>
                </a:solidFill>
                <a:latin typeface="Times New Roman" pitchFamily="18" charset="0"/>
                <a:ea typeface="楷体_GB2312"/>
                <a:cs typeface="楷体_GB2312"/>
              </a:rPr>
              <a:t>γ</a:t>
            </a:r>
            <a:r>
              <a:rPr lang="zh-CN" altLang="en-US" sz="2000" i="1" dirty="0">
                <a:solidFill>
                  <a:srgbClr val="000000"/>
                </a:solidFill>
                <a:latin typeface="Times New Roman" pitchFamily="18" charset="0"/>
              </a:rPr>
              <a:t> </a:t>
            </a:r>
            <a:r>
              <a:rPr lang="en-US" altLang="zh-CN" sz="2000" dirty="0">
                <a:solidFill>
                  <a:srgbClr val="000000"/>
                </a:solidFill>
                <a:latin typeface="Times New Roman" pitchFamily="18" charset="0"/>
                <a:ea typeface="楷体" pitchFamily="49" charset="-122"/>
              </a:rPr>
              <a:t>) </a:t>
            </a:r>
            <a:endParaRPr lang="zh-CN" altLang="en-US" sz="2000" dirty="0">
              <a:solidFill>
                <a:srgbClr val="000000"/>
              </a:solidFill>
              <a:latin typeface="Times New Roman" pitchFamily="18" charset="0"/>
              <a:ea typeface="楷体" pitchFamily="49" charset="-122"/>
            </a:endParaRPr>
          </a:p>
          <a:p>
            <a:pPr marL="273050" indent="-273050" algn="l" eaLnBrk="1" hangingPunct="1">
              <a:spcBef>
                <a:spcPts val="600"/>
              </a:spcBef>
              <a:buSzPct val="100000"/>
              <a:buFont typeface="Symbol" pitchFamily="18" charset="2"/>
              <a:buNone/>
              <a:defRPr/>
            </a:pPr>
            <a:r>
              <a:rPr lang="zh-CN" altLang="en-US" sz="2000" dirty="0">
                <a:solidFill>
                  <a:srgbClr val="000000"/>
                </a:solidFill>
                <a:latin typeface="Times New Roman" pitchFamily="18" charset="0"/>
                <a:ea typeface="楷体" pitchFamily="49" charset="-122"/>
              </a:rPr>
              <a:t>                                      </a:t>
            </a:r>
            <a:r>
              <a:rPr lang="en-US" altLang="zh-CN" sz="2000" dirty="0">
                <a:solidFill>
                  <a:srgbClr val="000000"/>
                </a:solidFill>
                <a:latin typeface="Times New Roman" pitchFamily="18" charset="0"/>
                <a:ea typeface="楷体" pitchFamily="49" charset="-122"/>
              </a:rPr>
              <a:t>if (</a:t>
            </a:r>
            <a:r>
              <a:rPr lang="zh-CN" altLang="en-US" sz="2000" dirty="0">
                <a:solidFill>
                  <a:srgbClr val="000000"/>
                </a:solidFill>
                <a:latin typeface="Times New Roman" pitchFamily="18" charset="0"/>
                <a:ea typeface="楷体" pitchFamily="49" charset="-122"/>
              </a:rPr>
              <a:t> 项</a:t>
            </a:r>
            <a:r>
              <a:rPr lang="en-US" altLang="zh-CN" sz="2000" i="1" dirty="0">
                <a:solidFill>
                  <a:srgbClr val="000000"/>
                </a:solidFill>
                <a:latin typeface="Times New Roman" pitchFamily="18" charset="0"/>
                <a:ea typeface="楷体" pitchFamily="49" charset="-122"/>
              </a:rPr>
              <a:t>B</a:t>
            </a:r>
            <a:r>
              <a:rPr lang="en-US" altLang="zh-CN" sz="2000" i="1" dirty="0">
                <a:solidFill>
                  <a:srgbClr val="000000"/>
                </a:solidFill>
                <a:latin typeface="Times New Roman" pitchFamily="18" charset="0"/>
              </a:rPr>
              <a:t> →</a:t>
            </a:r>
            <a:r>
              <a:rPr lang="zh-CN" altLang="en-US" sz="2000" i="1" dirty="0">
                <a:solidFill>
                  <a:srgbClr val="000000"/>
                </a:solidFill>
                <a:latin typeface="Times New Roman" pitchFamily="18" charset="0"/>
              </a:rPr>
              <a:t> </a:t>
            </a:r>
            <a:r>
              <a:rPr lang="zh-CN" altLang="en-US" sz="2000" i="1" dirty="0">
                <a:solidFill>
                  <a:srgbClr val="000000"/>
                </a:solidFill>
                <a:latin typeface="Times New Roman" pitchFamily="18" charset="0"/>
                <a:ea typeface="楷体" pitchFamily="49" charset="-122"/>
              </a:rPr>
              <a:t>∙ </a:t>
            </a:r>
            <a:r>
              <a:rPr lang="en-US" altLang="zh-CN" sz="2000" i="1" dirty="0">
                <a:solidFill>
                  <a:srgbClr val="000000"/>
                </a:solidFill>
                <a:latin typeface="Times New Roman" pitchFamily="18" charset="0"/>
                <a:ea typeface="楷体_GB2312"/>
                <a:cs typeface="楷体_GB2312"/>
              </a:rPr>
              <a:t>γ</a:t>
            </a:r>
            <a:r>
              <a:rPr lang="zh-CN" altLang="en-US" sz="2000" dirty="0">
                <a:solidFill>
                  <a:srgbClr val="000000"/>
                </a:solidFill>
                <a:latin typeface="Times New Roman" pitchFamily="18" charset="0"/>
                <a:ea typeface="楷体" pitchFamily="49" charset="-122"/>
              </a:rPr>
              <a:t>不在</a:t>
            </a:r>
            <a:r>
              <a:rPr lang="en-US" altLang="zh-CN" sz="2000" i="1" dirty="0">
                <a:solidFill>
                  <a:srgbClr val="000000"/>
                </a:solidFill>
                <a:latin typeface="Times New Roman" pitchFamily="18" charset="0"/>
                <a:ea typeface="楷体" pitchFamily="49" charset="-122"/>
              </a:rPr>
              <a:t>J</a:t>
            </a:r>
            <a:r>
              <a:rPr lang="zh-CN" altLang="en-US" sz="2000" dirty="0">
                <a:solidFill>
                  <a:srgbClr val="000000"/>
                </a:solidFill>
                <a:latin typeface="Times New Roman" pitchFamily="18" charset="0"/>
                <a:ea typeface="楷体" pitchFamily="49" charset="-122"/>
              </a:rPr>
              <a:t>中</a:t>
            </a:r>
            <a:r>
              <a:rPr lang="zh-CN" altLang="en-US" sz="2000" i="1" dirty="0">
                <a:solidFill>
                  <a:srgbClr val="000000"/>
                </a:solidFill>
                <a:latin typeface="Times New Roman" pitchFamily="18" charset="0"/>
              </a:rPr>
              <a:t> </a:t>
            </a:r>
            <a:r>
              <a:rPr lang="en-US" altLang="zh-CN" sz="2000" dirty="0">
                <a:solidFill>
                  <a:srgbClr val="000000"/>
                </a:solidFill>
                <a:latin typeface="Times New Roman" pitchFamily="18" charset="0"/>
                <a:ea typeface="楷体" pitchFamily="49" charset="-122"/>
              </a:rPr>
              <a:t>) </a:t>
            </a:r>
            <a:endParaRPr lang="zh-CN" altLang="en-US" sz="2000" dirty="0">
              <a:solidFill>
                <a:srgbClr val="000000"/>
              </a:solidFill>
              <a:latin typeface="Times New Roman" pitchFamily="18" charset="0"/>
              <a:ea typeface="楷体" pitchFamily="49" charset="-122"/>
            </a:endParaRPr>
          </a:p>
          <a:p>
            <a:pPr marL="273050" indent="-273050" algn="l" eaLnBrk="1" hangingPunct="1">
              <a:spcBef>
                <a:spcPts val="600"/>
              </a:spcBef>
              <a:buSzPct val="100000"/>
              <a:buFont typeface="Symbol" pitchFamily="18" charset="2"/>
              <a:buNone/>
              <a:defRPr/>
            </a:pPr>
            <a:r>
              <a:rPr lang="zh-CN" altLang="en-US" sz="2000" dirty="0">
                <a:solidFill>
                  <a:srgbClr val="000000"/>
                </a:solidFill>
                <a:latin typeface="Times New Roman" pitchFamily="18" charset="0"/>
                <a:ea typeface="楷体" pitchFamily="49" charset="-122"/>
              </a:rPr>
              <a:t>                                             将</a:t>
            </a:r>
            <a:r>
              <a:rPr lang="en-US" altLang="zh-CN" sz="2000" i="1" dirty="0">
                <a:solidFill>
                  <a:srgbClr val="000000"/>
                </a:solidFill>
                <a:latin typeface="Times New Roman" pitchFamily="18" charset="0"/>
                <a:ea typeface="楷体" pitchFamily="49" charset="-122"/>
              </a:rPr>
              <a:t>B</a:t>
            </a:r>
            <a:r>
              <a:rPr lang="en-US" altLang="zh-CN" sz="2000" i="1" dirty="0">
                <a:solidFill>
                  <a:srgbClr val="000000"/>
                </a:solidFill>
                <a:latin typeface="Times New Roman" pitchFamily="18" charset="0"/>
              </a:rPr>
              <a:t> →</a:t>
            </a:r>
            <a:r>
              <a:rPr lang="zh-CN" altLang="en-US" sz="2000" i="1" dirty="0">
                <a:solidFill>
                  <a:srgbClr val="000000"/>
                </a:solidFill>
                <a:latin typeface="Times New Roman" pitchFamily="18" charset="0"/>
              </a:rPr>
              <a:t> </a:t>
            </a:r>
            <a:r>
              <a:rPr lang="zh-CN" altLang="en-US" sz="2000" i="1" dirty="0">
                <a:solidFill>
                  <a:srgbClr val="000000"/>
                </a:solidFill>
                <a:latin typeface="Times New Roman" pitchFamily="18" charset="0"/>
                <a:ea typeface="楷体" pitchFamily="49" charset="-122"/>
              </a:rPr>
              <a:t>∙ </a:t>
            </a:r>
            <a:r>
              <a:rPr lang="en-US" altLang="zh-CN" sz="2000" i="1" dirty="0">
                <a:solidFill>
                  <a:srgbClr val="000000"/>
                </a:solidFill>
                <a:latin typeface="Times New Roman" pitchFamily="18" charset="0"/>
                <a:ea typeface="楷体_GB2312"/>
                <a:cs typeface="楷体_GB2312"/>
              </a:rPr>
              <a:t>γ</a:t>
            </a:r>
            <a:r>
              <a:rPr lang="zh-CN" altLang="en-US" sz="2000" dirty="0">
                <a:solidFill>
                  <a:srgbClr val="000000"/>
                </a:solidFill>
                <a:latin typeface="Times New Roman" pitchFamily="18" charset="0"/>
                <a:ea typeface="楷体" pitchFamily="49" charset="-122"/>
              </a:rPr>
              <a:t>加入</a:t>
            </a:r>
            <a:r>
              <a:rPr lang="en-US" altLang="zh-CN" sz="2000" i="1" dirty="0">
                <a:solidFill>
                  <a:srgbClr val="000000"/>
                </a:solidFill>
                <a:latin typeface="Times New Roman" pitchFamily="18" charset="0"/>
                <a:ea typeface="楷体" pitchFamily="49" charset="-122"/>
              </a:rPr>
              <a:t>J</a:t>
            </a:r>
            <a:r>
              <a:rPr lang="zh-CN" altLang="en-US" sz="2000" dirty="0">
                <a:solidFill>
                  <a:srgbClr val="000000"/>
                </a:solidFill>
                <a:latin typeface="Times New Roman" pitchFamily="18" charset="0"/>
                <a:ea typeface="楷体" pitchFamily="49" charset="-122"/>
              </a:rPr>
              <a:t>中；</a:t>
            </a:r>
          </a:p>
          <a:p>
            <a:pPr marL="273050" indent="-273050" algn="l" eaLnBrk="1" hangingPunct="1">
              <a:spcBef>
                <a:spcPts val="600"/>
              </a:spcBef>
              <a:buSzPct val="100000"/>
              <a:buFont typeface="Symbol" pitchFamily="18" charset="2"/>
              <a:buNone/>
              <a:defRPr/>
            </a:pPr>
            <a:r>
              <a:rPr lang="zh-CN" altLang="en-US" sz="2000" dirty="0">
                <a:solidFill>
                  <a:srgbClr val="000000"/>
                </a:solidFill>
                <a:latin typeface="Times New Roman" pitchFamily="18" charset="0"/>
                <a:ea typeface="楷体" pitchFamily="49" charset="-122"/>
              </a:rPr>
              <a:t>          </a:t>
            </a:r>
            <a:r>
              <a:rPr lang="en-US" altLang="zh-CN" sz="2000" dirty="0">
                <a:solidFill>
                  <a:srgbClr val="000000"/>
                </a:solidFill>
                <a:latin typeface="Times New Roman" pitchFamily="18" charset="0"/>
                <a:ea typeface="楷体" pitchFamily="49" charset="-122"/>
              </a:rPr>
              <a:t>until</a:t>
            </a:r>
            <a:r>
              <a:rPr lang="zh-CN" altLang="en-US" sz="2000" dirty="0">
                <a:solidFill>
                  <a:srgbClr val="000000"/>
                </a:solidFill>
                <a:latin typeface="Times New Roman" pitchFamily="18" charset="0"/>
                <a:ea typeface="楷体" pitchFamily="49" charset="-122"/>
              </a:rPr>
              <a:t> 在某一轮中没有新的项被加入到</a:t>
            </a:r>
            <a:r>
              <a:rPr lang="en-US" altLang="zh-CN" sz="2000" i="1" dirty="0">
                <a:solidFill>
                  <a:srgbClr val="000000"/>
                </a:solidFill>
                <a:latin typeface="Times New Roman" pitchFamily="18" charset="0"/>
                <a:ea typeface="楷体" pitchFamily="49" charset="-122"/>
              </a:rPr>
              <a:t>J</a:t>
            </a:r>
            <a:r>
              <a:rPr lang="zh-CN" altLang="en-US" sz="2000" dirty="0">
                <a:solidFill>
                  <a:srgbClr val="000000"/>
                </a:solidFill>
                <a:latin typeface="Times New Roman" pitchFamily="18" charset="0"/>
                <a:ea typeface="楷体" pitchFamily="49" charset="-122"/>
              </a:rPr>
              <a:t>中；</a:t>
            </a:r>
          </a:p>
          <a:p>
            <a:pPr marL="273050" indent="-273050" algn="l" eaLnBrk="1" hangingPunct="1">
              <a:spcBef>
                <a:spcPts val="600"/>
              </a:spcBef>
              <a:buSzPct val="100000"/>
              <a:buFont typeface="Symbol" pitchFamily="18" charset="2"/>
              <a:buNone/>
              <a:defRPr/>
            </a:pPr>
            <a:r>
              <a:rPr lang="zh-CN" altLang="en-US" sz="2000" dirty="0">
                <a:solidFill>
                  <a:srgbClr val="000000"/>
                </a:solidFill>
                <a:latin typeface="Times New Roman" pitchFamily="18" charset="0"/>
                <a:ea typeface="楷体" pitchFamily="49" charset="-122"/>
              </a:rPr>
              <a:t>          </a:t>
            </a:r>
            <a:r>
              <a:rPr lang="en-US" altLang="zh-CN" sz="2000" dirty="0">
                <a:solidFill>
                  <a:srgbClr val="000000"/>
                </a:solidFill>
                <a:latin typeface="Times New Roman" pitchFamily="18" charset="0"/>
                <a:ea typeface="楷体" pitchFamily="49" charset="-122"/>
              </a:rPr>
              <a:t>return </a:t>
            </a:r>
            <a:r>
              <a:rPr lang="en-US" altLang="zh-CN" sz="2000" i="1" dirty="0">
                <a:solidFill>
                  <a:srgbClr val="000000"/>
                </a:solidFill>
                <a:latin typeface="Times New Roman" pitchFamily="18" charset="0"/>
                <a:ea typeface="楷体" pitchFamily="49" charset="-122"/>
              </a:rPr>
              <a:t>J</a:t>
            </a:r>
            <a:r>
              <a:rPr lang="zh-CN" altLang="en-US" sz="2000" dirty="0">
                <a:solidFill>
                  <a:srgbClr val="000000"/>
                </a:solidFill>
                <a:latin typeface="Times New Roman" pitchFamily="18" charset="0"/>
                <a:ea typeface="楷体" pitchFamily="49" charset="-122"/>
              </a:rPr>
              <a:t>；</a:t>
            </a:r>
          </a:p>
          <a:p>
            <a:pPr marL="273050" indent="-273050" algn="l" eaLnBrk="1" hangingPunct="1">
              <a:spcBef>
                <a:spcPts val="600"/>
              </a:spcBef>
              <a:buSzPct val="100000"/>
              <a:buFont typeface="Symbol" pitchFamily="18" charset="2"/>
              <a:buNone/>
              <a:defRPr/>
            </a:pPr>
            <a:r>
              <a:rPr lang="en-US" altLang="zh-CN" sz="2000" dirty="0">
                <a:solidFill>
                  <a:srgbClr val="000000"/>
                </a:solidFill>
                <a:latin typeface="Times New Roman" pitchFamily="18" charset="0"/>
                <a:ea typeface="楷体" pitchFamily="49" charset="-122"/>
              </a:rPr>
              <a:t>}</a:t>
            </a:r>
          </a:p>
        </p:txBody>
      </p:sp>
    </p:spTree>
    <p:extLst>
      <p:ext uri="{BB962C8B-B14F-4D97-AF65-F5344CB8AC3E}">
        <p14:creationId xmlns:p14="http://schemas.microsoft.com/office/powerpoint/2010/main" val="190327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a:t>
            </a:r>
            <a:r>
              <a:rPr lang="en-US" altLang="zh-CN" dirty="0"/>
              <a:t>LR(0)</a:t>
            </a:r>
            <a:r>
              <a:rPr lang="zh-CN" altLang="en-US" dirty="0"/>
              <a:t>项目集规范族</a:t>
            </a:r>
          </a:p>
        </p:txBody>
      </p:sp>
      <p:sp>
        <p:nvSpPr>
          <p:cNvPr id="3" name="内容占位符 2"/>
          <p:cNvSpPr>
            <a:spLocks noGrp="1"/>
          </p:cNvSpPr>
          <p:nvPr>
            <p:ph idx="1"/>
          </p:nvPr>
        </p:nvSpPr>
        <p:spPr>
          <a:xfrm>
            <a:off x="549275" y="1600201"/>
            <a:ext cx="8042276" cy="609599"/>
          </a:xfrm>
        </p:spPr>
        <p:txBody>
          <a:bodyPr/>
          <a:lstStyle/>
          <a:p>
            <a:r>
              <a:rPr lang="en-US" altLang="zh-CN" dirty="0">
                <a:solidFill>
                  <a:srgbClr val="000000"/>
                </a:solidFill>
              </a:rPr>
              <a:t>GOTO </a:t>
            </a:r>
            <a:r>
              <a:rPr lang="en-US" altLang="zh-CN" dirty="0" smtClean="0">
                <a:solidFill>
                  <a:srgbClr val="000000"/>
                </a:solidFill>
              </a:rPr>
              <a:t>(I,X </a:t>
            </a:r>
            <a:r>
              <a:rPr lang="en-US" altLang="zh-CN" dirty="0">
                <a:solidFill>
                  <a:srgbClr val="000000"/>
                </a:solidFill>
              </a:rPr>
              <a:t>)</a:t>
            </a:r>
            <a:r>
              <a:rPr lang="zh-CN" altLang="en-US" dirty="0">
                <a:solidFill>
                  <a:srgbClr val="000000"/>
                </a:solidFill>
              </a:rPr>
              <a:t>函数</a:t>
            </a:r>
            <a:endParaRPr lang="zh-CN" altLang="en-US" dirty="0"/>
          </a:p>
        </p:txBody>
      </p:sp>
      <p:sp>
        <p:nvSpPr>
          <p:cNvPr id="4" name="灯片编号占位符 3"/>
          <p:cNvSpPr>
            <a:spLocks noGrp="1"/>
          </p:cNvSpPr>
          <p:nvPr>
            <p:ph type="sldNum" sz="quarter" idx="12"/>
          </p:nvPr>
        </p:nvSpPr>
        <p:spPr/>
        <p:txBody>
          <a:bodyPr/>
          <a:lstStyle/>
          <a:p>
            <a:fld id="{6E23DBD2-67C5-4D74-A907-331CC5FE974D}" type="slidenum">
              <a:rPr lang="en-US" altLang="zh-CN" smtClean="0"/>
              <a:pPr/>
              <a:t>76</a:t>
            </a:fld>
            <a:endParaRPr lang="en-US" altLang="zh-CN"/>
          </a:p>
        </p:txBody>
      </p:sp>
      <p:sp>
        <p:nvSpPr>
          <p:cNvPr id="5" name="矩形 4"/>
          <p:cNvSpPr>
            <a:spLocks noChangeArrowheads="1"/>
          </p:cNvSpPr>
          <p:nvPr/>
        </p:nvSpPr>
        <p:spPr bwMode="auto">
          <a:xfrm>
            <a:off x="679543" y="2233099"/>
            <a:ext cx="8208963" cy="522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800" dirty="0">
                <a:solidFill>
                  <a:srgbClr val="000000"/>
                </a:solidFill>
                <a:latin typeface="Times New Roman" panose="02020603050405020304" pitchFamily="18" charset="0"/>
                <a:ea typeface="楷体_GB2312"/>
                <a:cs typeface="楷体_GB2312"/>
              </a:rPr>
              <a:t>GOTO(</a:t>
            </a:r>
            <a:r>
              <a:rPr lang="zh-CN" altLang="en-US" sz="2800" dirty="0">
                <a:solidFill>
                  <a:srgbClr val="000000"/>
                </a:solidFill>
                <a:latin typeface="Times New Roman" panose="02020603050405020304" pitchFamily="18" charset="0"/>
                <a:ea typeface="楷体_GB2312"/>
                <a:cs typeface="楷体_GB2312"/>
              </a:rPr>
              <a:t> </a:t>
            </a:r>
            <a:r>
              <a:rPr lang="en-US" altLang="zh-CN" sz="2800" i="1" dirty="0">
                <a:solidFill>
                  <a:srgbClr val="000000"/>
                </a:solidFill>
                <a:latin typeface="Times New Roman" panose="02020603050405020304" pitchFamily="18" charset="0"/>
                <a:ea typeface="楷体_GB2312"/>
                <a:cs typeface="楷体_GB2312"/>
              </a:rPr>
              <a:t>I</a:t>
            </a:r>
            <a:r>
              <a:rPr lang="en-US" altLang="zh-CN" sz="2800" dirty="0">
                <a:solidFill>
                  <a:srgbClr val="000000"/>
                </a:solidFill>
                <a:latin typeface="Times New Roman" panose="02020603050405020304" pitchFamily="18" charset="0"/>
                <a:ea typeface="楷体_GB2312"/>
                <a:cs typeface="楷体_GB2312"/>
              </a:rPr>
              <a:t>,</a:t>
            </a:r>
            <a:r>
              <a:rPr lang="zh-CN" altLang="en-US" sz="2800" dirty="0">
                <a:solidFill>
                  <a:srgbClr val="000000"/>
                </a:solidFill>
                <a:latin typeface="Times New Roman" panose="02020603050405020304" pitchFamily="18" charset="0"/>
                <a:ea typeface="楷体_GB2312"/>
                <a:cs typeface="楷体_GB2312"/>
              </a:rPr>
              <a:t> </a:t>
            </a:r>
            <a:r>
              <a:rPr lang="en-US" altLang="zh-CN" sz="2800" i="1" dirty="0">
                <a:solidFill>
                  <a:srgbClr val="000000"/>
                </a:solidFill>
                <a:latin typeface="Times New Roman" panose="02020603050405020304" pitchFamily="18" charset="0"/>
                <a:ea typeface="楷体_GB2312"/>
                <a:cs typeface="楷体_GB2312"/>
              </a:rPr>
              <a:t>X</a:t>
            </a:r>
            <a:r>
              <a:rPr lang="zh-CN" altLang="en-US" sz="2800" i="1" dirty="0">
                <a:solidFill>
                  <a:srgbClr val="000000"/>
                </a:solidFill>
                <a:latin typeface="Times New Roman" panose="02020603050405020304" pitchFamily="18" charset="0"/>
                <a:ea typeface="楷体_GB2312"/>
                <a:cs typeface="楷体_GB2312"/>
              </a:rPr>
              <a:t> </a:t>
            </a:r>
            <a:r>
              <a:rPr lang="en-US" altLang="zh-CN" sz="2800" dirty="0">
                <a:solidFill>
                  <a:srgbClr val="000000"/>
                </a:solidFill>
                <a:latin typeface="Times New Roman" panose="02020603050405020304" pitchFamily="18" charset="0"/>
                <a:ea typeface="楷体_GB2312"/>
                <a:cs typeface="楷体_GB2312"/>
              </a:rPr>
              <a:t>)=CLOSURE({</a:t>
            </a:r>
            <a:r>
              <a:rPr lang="en-US" altLang="zh-CN" sz="2800" i="1" dirty="0">
                <a:solidFill>
                  <a:srgbClr val="000000"/>
                </a:solidFill>
                <a:latin typeface="Times New Roman" panose="02020603050405020304" pitchFamily="18" charset="0"/>
                <a:ea typeface="楷体_GB2312"/>
                <a:cs typeface="楷体_GB2312"/>
              </a:rPr>
              <a:t>A</a:t>
            </a:r>
            <a:r>
              <a:rPr lang="en-US" altLang="zh-CN" sz="2800" dirty="0">
                <a:solidFill>
                  <a:srgbClr val="000000"/>
                </a:solidFill>
                <a:latin typeface="Times New Roman" panose="02020603050405020304" pitchFamily="18" charset="0"/>
                <a:ea typeface="楷体_GB2312"/>
                <a:cs typeface="楷体_GB2312"/>
              </a:rPr>
              <a:t>→</a:t>
            </a:r>
            <a:r>
              <a:rPr lang="en-US" altLang="zh-CN" sz="2800" i="1" dirty="0">
                <a:solidFill>
                  <a:srgbClr val="000000"/>
                </a:solidFill>
                <a:latin typeface="Times New Roman" panose="02020603050405020304" pitchFamily="18" charset="0"/>
                <a:ea typeface="楷体_GB2312"/>
                <a:cs typeface="楷体_GB2312"/>
              </a:rPr>
              <a:t>αX</a:t>
            </a:r>
            <a:r>
              <a:rPr lang="en-US" altLang="zh-CN" sz="2800" dirty="0">
                <a:solidFill>
                  <a:srgbClr val="000000"/>
                </a:solidFill>
                <a:latin typeface="Times New Roman" panose="02020603050405020304" pitchFamily="18" charset="0"/>
                <a:ea typeface="楷体_GB2312"/>
                <a:cs typeface="楷体_GB2312"/>
              </a:rPr>
              <a:t>·</a:t>
            </a:r>
            <a:r>
              <a:rPr lang="en-US" altLang="zh-CN" sz="2800" i="1" dirty="0">
                <a:solidFill>
                  <a:srgbClr val="000000"/>
                </a:solidFill>
                <a:latin typeface="Times New Roman" panose="02020603050405020304" pitchFamily="18" charset="0"/>
                <a:ea typeface="楷体_GB2312"/>
                <a:cs typeface="楷体_GB2312"/>
              </a:rPr>
              <a:t>β </a:t>
            </a:r>
            <a:r>
              <a:rPr lang="en-US" altLang="zh-CN" sz="2800" dirty="0">
                <a:solidFill>
                  <a:srgbClr val="000000"/>
                </a:solidFill>
                <a:latin typeface="Times New Roman" panose="02020603050405020304" pitchFamily="18" charset="0"/>
                <a:ea typeface="楷体_GB2312"/>
                <a:cs typeface="楷体_GB2312"/>
              </a:rPr>
              <a:t>| </a:t>
            </a:r>
            <a:r>
              <a:rPr lang="en-US" altLang="zh-CN" sz="2800" i="1" dirty="0">
                <a:solidFill>
                  <a:srgbClr val="000000"/>
                </a:solidFill>
                <a:latin typeface="Times New Roman" panose="02020603050405020304" pitchFamily="18" charset="0"/>
                <a:ea typeface="楷体_GB2312"/>
                <a:cs typeface="楷体_GB2312"/>
              </a:rPr>
              <a:t>A</a:t>
            </a:r>
            <a:r>
              <a:rPr lang="en-US" altLang="zh-CN" sz="2800" dirty="0">
                <a:solidFill>
                  <a:srgbClr val="000000"/>
                </a:solidFill>
                <a:latin typeface="Times New Roman" panose="02020603050405020304" pitchFamily="18" charset="0"/>
                <a:ea typeface="楷体_GB2312"/>
                <a:cs typeface="楷体_GB2312"/>
              </a:rPr>
              <a:t>→</a:t>
            </a:r>
            <a:r>
              <a:rPr lang="en-US" altLang="zh-CN" sz="2800" i="1" dirty="0">
                <a:solidFill>
                  <a:srgbClr val="000000"/>
                </a:solidFill>
                <a:latin typeface="Times New Roman" panose="02020603050405020304" pitchFamily="18" charset="0"/>
                <a:ea typeface="楷体_GB2312"/>
                <a:cs typeface="楷体_GB2312"/>
              </a:rPr>
              <a:t>α</a:t>
            </a:r>
            <a:r>
              <a:rPr lang="en-US" altLang="zh-CN" sz="2800" dirty="0">
                <a:solidFill>
                  <a:srgbClr val="000000"/>
                </a:solidFill>
                <a:latin typeface="Times New Roman" panose="02020603050405020304" pitchFamily="18" charset="0"/>
                <a:ea typeface="楷体_GB2312"/>
                <a:cs typeface="楷体_GB2312"/>
              </a:rPr>
              <a:t>·</a:t>
            </a:r>
            <a:r>
              <a:rPr lang="en-US" altLang="zh-CN" sz="2800" i="1" dirty="0">
                <a:solidFill>
                  <a:srgbClr val="000000"/>
                </a:solidFill>
                <a:latin typeface="Times New Roman" panose="02020603050405020304" pitchFamily="18" charset="0"/>
                <a:ea typeface="楷体_GB2312"/>
                <a:cs typeface="楷体_GB2312"/>
              </a:rPr>
              <a:t>Xβ</a:t>
            </a:r>
            <a:r>
              <a:rPr lang="en-US" altLang="zh-CN" sz="2800" dirty="0">
                <a:solidFill>
                  <a:srgbClr val="000000"/>
                </a:solidFill>
                <a:latin typeface="Times New Roman" panose="02020603050405020304" pitchFamily="18" charset="0"/>
                <a:ea typeface="楷体_GB2312"/>
                <a:cs typeface="楷体_GB2312"/>
              </a:rPr>
              <a:t>∈</a:t>
            </a:r>
            <a:r>
              <a:rPr lang="en-US" altLang="zh-CN" sz="2800" i="1" dirty="0">
                <a:solidFill>
                  <a:srgbClr val="000000"/>
                </a:solidFill>
                <a:latin typeface="Times New Roman" panose="02020603050405020304" pitchFamily="18" charset="0"/>
                <a:ea typeface="楷体_GB2312"/>
                <a:cs typeface="楷体_GB2312"/>
              </a:rPr>
              <a:t>I</a:t>
            </a:r>
            <a:r>
              <a:rPr lang="zh-CN" altLang="en-US" sz="2800" i="1" dirty="0">
                <a:solidFill>
                  <a:srgbClr val="000000"/>
                </a:solidFill>
                <a:latin typeface="Times New Roman" panose="02020603050405020304" pitchFamily="18" charset="0"/>
                <a:ea typeface="楷体_GB2312"/>
                <a:cs typeface="楷体_GB2312"/>
              </a:rPr>
              <a:t> </a:t>
            </a:r>
            <a:r>
              <a:rPr lang="en-US" altLang="zh-CN" sz="2800" dirty="0">
                <a:solidFill>
                  <a:srgbClr val="000000"/>
                </a:solidFill>
                <a:latin typeface="Times New Roman" panose="02020603050405020304" pitchFamily="18" charset="0"/>
                <a:ea typeface="楷体_GB2312"/>
                <a:cs typeface="楷体_GB2312"/>
              </a:rPr>
              <a:t>})</a:t>
            </a:r>
            <a:endParaRPr lang="zh-CN" altLang="en-US" dirty="0"/>
          </a:p>
        </p:txBody>
      </p:sp>
      <p:sp>
        <p:nvSpPr>
          <p:cNvPr id="6" name="内容占位符 1"/>
          <p:cNvSpPr txBox="1">
            <a:spLocks/>
          </p:cNvSpPr>
          <p:nvPr/>
        </p:nvSpPr>
        <p:spPr bwMode="auto">
          <a:xfrm>
            <a:off x="1274296" y="3290771"/>
            <a:ext cx="7127875" cy="2449512"/>
          </a:xfrm>
          <a:prstGeom prst="rect">
            <a:avLst/>
          </a:prstGeom>
          <a:solidFill>
            <a:schemeClr val="accent2">
              <a:lumMod val="40000"/>
              <a:lumOff val="60000"/>
            </a:schemeClr>
          </a:solidFill>
          <a:ln w="12700">
            <a:solidFill>
              <a:schemeClr val="tx1"/>
            </a:solidFill>
            <a:miter lim="800000"/>
            <a:headEnd/>
            <a:tailEnd/>
          </a:ln>
        </p:spPr>
        <p:txBody>
          <a:bodyPr anchor="ctr"/>
          <a:lstStyle/>
          <a:p>
            <a:pPr marL="273050" indent="-273050" algn="l" eaLnBrk="1" hangingPunct="1">
              <a:lnSpc>
                <a:spcPts val="2500"/>
              </a:lnSpc>
              <a:spcBef>
                <a:spcPct val="20000"/>
              </a:spcBef>
              <a:buSzPct val="100000"/>
              <a:buFont typeface="Symbol" pitchFamily="18" charset="2"/>
              <a:buNone/>
              <a:defRPr/>
            </a:pPr>
            <a:r>
              <a:rPr lang="en-US" altLang="zh-CN" sz="2000" dirty="0" err="1">
                <a:latin typeface="Times New Roman" pitchFamily="18" charset="0"/>
                <a:ea typeface="华文楷体" pitchFamily="2" charset="-122"/>
              </a:rPr>
              <a:t>SetOfltems</a:t>
            </a:r>
            <a:r>
              <a:rPr lang="zh-CN" altLang="en-US" sz="2000" dirty="0">
                <a:latin typeface="Times New Roman" pitchFamily="18" charset="0"/>
                <a:ea typeface="华文楷体" pitchFamily="2" charset="-122"/>
              </a:rPr>
              <a:t> </a:t>
            </a:r>
            <a:r>
              <a:rPr lang="en-US" altLang="zh-CN" sz="2000" dirty="0">
                <a:latin typeface="Times New Roman" pitchFamily="18" charset="0"/>
                <a:ea typeface="华文楷体" pitchFamily="2" charset="-122"/>
              </a:rPr>
              <a:t>GOTO</a:t>
            </a:r>
            <a:r>
              <a:rPr lang="en-US" altLang="zh-CN" sz="2000" dirty="0">
                <a:latin typeface="Times New Roman" pitchFamily="18" charset="0"/>
                <a:ea typeface="楷体" pitchFamily="49" charset="-122"/>
              </a:rPr>
              <a:t> (</a:t>
            </a:r>
            <a:r>
              <a:rPr lang="en-US" altLang="zh-CN" sz="2000" i="1" dirty="0">
                <a:latin typeface="Times New Roman" pitchFamily="18" charset="0"/>
                <a:ea typeface="楷体" pitchFamily="49" charset="-122"/>
              </a:rPr>
              <a:t> I</a:t>
            </a:r>
            <a:r>
              <a:rPr lang="zh-CN" altLang="en-US" sz="2000" dirty="0">
                <a:latin typeface="Times New Roman" pitchFamily="18" charset="0"/>
                <a:ea typeface="楷体" pitchFamily="49" charset="-122"/>
              </a:rPr>
              <a:t>，</a:t>
            </a:r>
            <a:r>
              <a:rPr lang="en-US" altLang="zh-CN" sz="2000" i="1" dirty="0">
                <a:latin typeface="Times New Roman" pitchFamily="18" charset="0"/>
                <a:ea typeface="楷体" pitchFamily="49" charset="-122"/>
              </a:rPr>
              <a:t>X </a:t>
            </a:r>
            <a:r>
              <a:rPr lang="en-US" altLang="zh-CN" sz="2000" dirty="0">
                <a:latin typeface="Times New Roman" pitchFamily="18" charset="0"/>
                <a:ea typeface="楷体" pitchFamily="49" charset="-122"/>
              </a:rPr>
              <a:t>) {</a:t>
            </a:r>
          </a:p>
          <a:p>
            <a:pPr marL="273050" indent="-273050" algn="l" eaLnBrk="1" hangingPunct="1">
              <a:lnSpc>
                <a:spcPts val="2500"/>
              </a:lnSpc>
              <a:spcBef>
                <a:spcPct val="20000"/>
              </a:spcBef>
              <a:buSzPct val="100000"/>
              <a:buFont typeface="Symbol" pitchFamily="18" charset="2"/>
              <a:buNone/>
              <a:defRPr/>
            </a:pPr>
            <a:r>
              <a:rPr lang="en-US" altLang="zh-CN" sz="2000" dirty="0">
                <a:latin typeface="Times New Roman" pitchFamily="18" charset="0"/>
                <a:ea typeface="楷体" pitchFamily="49" charset="-122"/>
              </a:rPr>
              <a:t>          </a:t>
            </a:r>
            <a:r>
              <a:rPr lang="zh-CN" altLang="en-US" sz="2000" dirty="0">
                <a:latin typeface="Times New Roman" pitchFamily="18" charset="0"/>
                <a:ea typeface="楷体" pitchFamily="49" charset="-122"/>
              </a:rPr>
              <a:t>将</a:t>
            </a:r>
            <a:r>
              <a:rPr lang="en-US" altLang="zh-CN" sz="2000" i="1" dirty="0">
                <a:latin typeface="Times New Roman" pitchFamily="18" charset="0"/>
                <a:ea typeface="楷体" pitchFamily="49" charset="-122"/>
              </a:rPr>
              <a:t>J</a:t>
            </a:r>
            <a:r>
              <a:rPr lang="zh-CN" altLang="en-US" sz="2000" i="1" dirty="0">
                <a:latin typeface="Times New Roman" pitchFamily="18" charset="0"/>
                <a:ea typeface="楷体" pitchFamily="49" charset="-122"/>
              </a:rPr>
              <a:t> </a:t>
            </a:r>
            <a:r>
              <a:rPr lang="zh-CN" altLang="en-US" sz="2000" dirty="0">
                <a:latin typeface="Times New Roman" pitchFamily="18" charset="0"/>
                <a:ea typeface="楷体" pitchFamily="49" charset="-122"/>
              </a:rPr>
              <a:t>初始化为空集；                   </a:t>
            </a:r>
          </a:p>
          <a:p>
            <a:pPr marL="273050" indent="-273050" algn="l" eaLnBrk="1" hangingPunct="1">
              <a:lnSpc>
                <a:spcPts val="2500"/>
              </a:lnSpc>
              <a:spcBef>
                <a:spcPct val="20000"/>
              </a:spcBef>
              <a:buSzPct val="100000"/>
              <a:buFont typeface="Symbol" pitchFamily="18" charset="2"/>
              <a:buNone/>
              <a:defRPr/>
            </a:pPr>
            <a:r>
              <a:rPr lang="zh-CN" altLang="en-US" sz="2000" dirty="0">
                <a:latin typeface="Times New Roman" pitchFamily="18" charset="0"/>
                <a:ea typeface="楷体" pitchFamily="49" charset="-122"/>
              </a:rPr>
              <a:t>          </a:t>
            </a:r>
            <a:r>
              <a:rPr lang="en-US" altLang="zh-CN" sz="2000" dirty="0">
                <a:latin typeface="Times New Roman" pitchFamily="18" charset="0"/>
                <a:ea typeface="楷体" pitchFamily="49" charset="-122"/>
              </a:rPr>
              <a:t> for ( </a:t>
            </a:r>
            <a:r>
              <a:rPr lang="en-US" altLang="zh-CN" sz="2000" i="1" dirty="0">
                <a:latin typeface="Times New Roman" pitchFamily="18" charset="0"/>
                <a:ea typeface="楷体" pitchFamily="49" charset="-122"/>
              </a:rPr>
              <a:t>I</a:t>
            </a:r>
            <a:r>
              <a:rPr lang="zh-CN" altLang="en-US" sz="2000" i="1" dirty="0">
                <a:latin typeface="Times New Roman" pitchFamily="18" charset="0"/>
                <a:ea typeface="楷体" pitchFamily="49" charset="-122"/>
              </a:rPr>
              <a:t> </a:t>
            </a:r>
            <a:r>
              <a:rPr lang="zh-CN" altLang="en-US" sz="2000" dirty="0">
                <a:latin typeface="Times New Roman" pitchFamily="18" charset="0"/>
                <a:ea typeface="楷体" pitchFamily="49" charset="-122"/>
              </a:rPr>
              <a:t>中的每个项</a:t>
            </a:r>
            <a:r>
              <a:rPr lang="en-US" altLang="zh-CN" sz="2000" i="1" dirty="0">
                <a:latin typeface="Times New Roman" pitchFamily="18" charset="0"/>
                <a:ea typeface="楷体" pitchFamily="49" charset="-122"/>
              </a:rPr>
              <a:t>A</a:t>
            </a:r>
            <a:r>
              <a:rPr lang="en-US" altLang="zh-CN" sz="2000" i="1" dirty="0">
                <a:latin typeface="Times New Roman" pitchFamily="18" charset="0"/>
              </a:rPr>
              <a:t> →</a:t>
            </a:r>
            <a:r>
              <a:rPr lang="el-GR" altLang="zh-CN" sz="2000" i="1" dirty="0">
                <a:latin typeface="Times New Roman" pitchFamily="18" charset="0"/>
              </a:rPr>
              <a:t> </a:t>
            </a:r>
            <a:r>
              <a:rPr lang="en-US" altLang="zh-CN" sz="2000" i="1" dirty="0">
                <a:solidFill>
                  <a:srgbClr val="000000"/>
                </a:solidFill>
                <a:latin typeface="Times New Roman" pitchFamily="18" charset="0"/>
                <a:ea typeface="楷体_GB2312"/>
                <a:cs typeface="Times New Roman" pitchFamily="18" charset="0"/>
              </a:rPr>
              <a:t>α</a:t>
            </a:r>
            <a:r>
              <a:rPr lang="zh-CN" altLang="en-US" sz="2000" i="1" dirty="0">
                <a:latin typeface="Times New Roman" pitchFamily="18" charset="0"/>
                <a:ea typeface="楷体" pitchFamily="49" charset="-122"/>
              </a:rPr>
              <a:t>∙</a:t>
            </a:r>
            <a:r>
              <a:rPr lang="en-US" altLang="zh-CN" sz="2000" i="1" dirty="0">
                <a:latin typeface="Times New Roman" pitchFamily="18" charset="0"/>
                <a:ea typeface="楷体" pitchFamily="49" charset="-122"/>
              </a:rPr>
              <a:t>X</a:t>
            </a:r>
            <a:r>
              <a:rPr lang="el-GR" altLang="zh-CN" sz="2000" i="1" dirty="0">
                <a:latin typeface="Times New Roman" pitchFamily="18" charset="0"/>
              </a:rPr>
              <a:t>β</a:t>
            </a:r>
            <a:r>
              <a:rPr lang="en-US" altLang="zh-CN" sz="2000" i="1" dirty="0">
                <a:latin typeface="Times New Roman" pitchFamily="18" charset="0"/>
              </a:rPr>
              <a:t> </a:t>
            </a:r>
            <a:r>
              <a:rPr lang="en-US" altLang="zh-CN" sz="2000" dirty="0">
                <a:latin typeface="Times New Roman" pitchFamily="18" charset="0"/>
                <a:ea typeface="楷体" pitchFamily="49" charset="-122"/>
              </a:rPr>
              <a:t>) </a:t>
            </a:r>
          </a:p>
          <a:p>
            <a:pPr marL="273050" indent="-273050" algn="l" eaLnBrk="1" hangingPunct="1">
              <a:lnSpc>
                <a:spcPts val="2500"/>
              </a:lnSpc>
              <a:spcBef>
                <a:spcPct val="20000"/>
              </a:spcBef>
              <a:buSzPct val="100000"/>
              <a:buFont typeface="Symbol" pitchFamily="18" charset="2"/>
              <a:buNone/>
              <a:defRPr/>
            </a:pPr>
            <a:r>
              <a:rPr lang="zh-CN" altLang="en-US" sz="2000" dirty="0">
                <a:latin typeface="Times New Roman" pitchFamily="18" charset="0"/>
                <a:ea typeface="楷体" pitchFamily="49" charset="-122"/>
              </a:rPr>
              <a:t>                      将项</a:t>
            </a:r>
            <a:r>
              <a:rPr lang="en-US" altLang="zh-CN" sz="2000" dirty="0">
                <a:latin typeface="Times New Roman" pitchFamily="18" charset="0"/>
                <a:ea typeface="楷体" pitchFamily="49" charset="-122"/>
              </a:rPr>
              <a:t> </a:t>
            </a:r>
            <a:r>
              <a:rPr lang="en-US" altLang="zh-CN" sz="2000" i="1" dirty="0">
                <a:latin typeface="Times New Roman" pitchFamily="18" charset="0"/>
                <a:ea typeface="楷体" pitchFamily="49" charset="-122"/>
              </a:rPr>
              <a:t>A</a:t>
            </a:r>
            <a:r>
              <a:rPr lang="zh-CN" altLang="en-US" sz="2000" i="1" dirty="0">
                <a:latin typeface="Times New Roman" pitchFamily="18" charset="0"/>
                <a:ea typeface="楷体" pitchFamily="49" charset="-122"/>
              </a:rPr>
              <a:t> </a:t>
            </a:r>
            <a:r>
              <a:rPr lang="en-US" altLang="zh-CN" sz="2000" i="1" dirty="0">
                <a:latin typeface="Times New Roman" pitchFamily="18" charset="0"/>
              </a:rPr>
              <a:t>→</a:t>
            </a:r>
            <a:r>
              <a:rPr lang="zh-CN" altLang="en-US" sz="2000" i="1" dirty="0">
                <a:latin typeface="Times New Roman" pitchFamily="18" charset="0"/>
              </a:rPr>
              <a:t> </a:t>
            </a:r>
            <a:r>
              <a:rPr lang="en-US" altLang="zh-CN" sz="2000" i="1" dirty="0">
                <a:solidFill>
                  <a:srgbClr val="000000"/>
                </a:solidFill>
                <a:latin typeface="Times New Roman" pitchFamily="18" charset="0"/>
                <a:ea typeface="楷体_GB2312"/>
                <a:cs typeface="楷体_GB2312"/>
              </a:rPr>
              <a:t>α</a:t>
            </a:r>
            <a:r>
              <a:rPr lang="en-US" altLang="zh-CN" sz="2000" i="1" dirty="0">
                <a:latin typeface="Times New Roman" pitchFamily="18" charset="0"/>
                <a:ea typeface="楷体" pitchFamily="49" charset="-122"/>
              </a:rPr>
              <a:t>X</a:t>
            </a:r>
            <a:r>
              <a:rPr lang="zh-CN" altLang="en-US" sz="2000" i="1" dirty="0">
                <a:latin typeface="Times New Roman" pitchFamily="18" charset="0"/>
                <a:ea typeface="楷体" pitchFamily="49" charset="-122"/>
              </a:rPr>
              <a:t>∙</a:t>
            </a:r>
            <a:r>
              <a:rPr lang="el-GR" altLang="zh-CN" sz="2000" i="1" dirty="0">
                <a:latin typeface="Times New Roman" pitchFamily="18" charset="0"/>
              </a:rPr>
              <a:t>β</a:t>
            </a:r>
            <a:r>
              <a:rPr lang="en-US" altLang="zh-CN" sz="2000" i="1" dirty="0">
                <a:latin typeface="Times New Roman" pitchFamily="18" charset="0"/>
              </a:rPr>
              <a:t> </a:t>
            </a:r>
            <a:r>
              <a:rPr lang="zh-CN" altLang="en-US" sz="2000" dirty="0">
                <a:latin typeface="Times New Roman" pitchFamily="18" charset="0"/>
                <a:ea typeface="楷体" pitchFamily="49" charset="-122"/>
              </a:rPr>
              <a:t>加入到集合</a:t>
            </a:r>
            <a:r>
              <a:rPr lang="en-US" altLang="zh-CN" sz="2000" i="1" dirty="0">
                <a:latin typeface="Times New Roman" pitchFamily="18" charset="0"/>
                <a:ea typeface="楷体" pitchFamily="49" charset="-122"/>
              </a:rPr>
              <a:t>J</a:t>
            </a:r>
            <a:r>
              <a:rPr lang="zh-CN" altLang="en-US" sz="2000" i="1" dirty="0">
                <a:latin typeface="Times New Roman" pitchFamily="18" charset="0"/>
                <a:ea typeface="楷体" pitchFamily="49" charset="-122"/>
              </a:rPr>
              <a:t> </a:t>
            </a:r>
            <a:r>
              <a:rPr lang="zh-CN" altLang="en-US" sz="2000" dirty="0">
                <a:latin typeface="Times New Roman" pitchFamily="18" charset="0"/>
                <a:ea typeface="楷体" pitchFamily="49" charset="-122"/>
              </a:rPr>
              <a:t>中；</a:t>
            </a:r>
          </a:p>
          <a:p>
            <a:pPr marL="273050" indent="-273050" algn="l" eaLnBrk="1" hangingPunct="1">
              <a:lnSpc>
                <a:spcPts val="2500"/>
              </a:lnSpc>
              <a:spcBef>
                <a:spcPct val="20000"/>
              </a:spcBef>
              <a:buSzPct val="100000"/>
              <a:buFont typeface="Symbol" pitchFamily="18" charset="2"/>
              <a:buNone/>
              <a:defRPr/>
            </a:pPr>
            <a:r>
              <a:rPr lang="zh-CN" altLang="en-US" sz="2000" dirty="0">
                <a:latin typeface="Times New Roman" pitchFamily="18" charset="0"/>
                <a:ea typeface="楷体" pitchFamily="49" charset="-122"/>
              </a:rPr>
              <a:t>          </a:t>
            </a:r>
            <a:r>
              <a:rPr lang="en-US" altLang="zh-CN" sz="2000" dirty="0">
                <a:latin typeface="Times New Roman" pitchFamily="18" charset="0"/>
                <a:ea typeface="楷体" pitchFamily="49" charset="-122"/>
              </a:rPr>
              <a:t>return</a:t>
            </a:r>
            <a:r>
              <a:rPr lang="zh-CN" altLang="en-US" sz="2000" dirty="0">
                <a:latin typeface="Times New Roman" pitchFamily="18" charset="0"/>
                <a:ea typeface="楷体" pitchFamily="49" charset="-122"/>
              </a:rPr>
              <a:t> </a:t>
            </a:r>
            <a:r>
              <a:rPr lang="en-US" altLang="zh-CN" sz="2000" dirty="0">
                <a:latin typeface="Times New Roman" pitchFamily="18" charset="0"/>
                <a:ea typeface="楷体" pitchFamily="49" charset="-122"/>
              </a:rPr>
              <a:t>CLOSURE (</a:t>
            </a:r>
            <a:r>
              <a:rPr lang="en-US" altLang="zh-CN" sz="2000" i="1" dirty="0">
                <a:latin typeface="Times New Roman" pitchFamily="18" charset="0"/>
                <a:ea typeface="楷体" pitchFamily="49" charset="-122"/>
              </a:rPr>
              <a:t> J</a:t>
            </a:r>
            <a:r>
              <a:rPr lang="zh-CN" altLang="en-US" sz="2000" i="1" dirty="0">
                <a:latin typeface="Times New Roman" pitchFamily="18" charset="0"/>
                <a:ea typeface="楷体" pitchFamily="49" charset="-122"/>
              </a:rPr>
              <a:t> </a:t>
            </a:r>
            <a:r>
              <a:rPr lang="en-US" altLang="zh-CN" sz="2000" dirty="0">
                <a:latin typeface="Times New Roman" pitchFamily="18" charset="0"/>
                <a:ea typeface="楷体" pitchFamily="49" charset="-122"/>
              </a:rPr>
              <a:t>)</a:t>
            </a:r>
            <a:r>
              <a:rPr lang="zh-CN" altLang="en-US" sz="2000" dirty="0">
                <a:latin typeface="Times New Roman" pitchFamily="18" charset="0"/>
                <a:ea typeface="楷体" pitchFamily="49" charset="-122"/>
              </a:rPr>
              <a:t>；</a:t>
            </a:r>
          </a:p>
          <a:p>
            <a:pPr marL="273050" indent="-273050" algn="l" eaLnBrk="1" hangingPunct="1">
              <a:lnSpc>
                <a:spcPts val="2500"/>
              </a:lnSpc>
              <a:spcBef>
                <a:spcPct val="20000"/>
              </a:spcBef>
              <a:buSzPct val="100000"/>
              <a:buFont typeface="Symbol" pitchFamily="18" charset="2"/>
              <a:buNone/>
              <a:defRPr/>
            </a:pPr>
            <a:r>
              <a:rPr lang="en-US" altLang="zh-CN" sz="2000" dirty="0">
                <a:latin typeface="Times New Roman" pitchFamily="18" charset="0"/>
                <a:ea typeface="楷体" pitchFamily="49" charset="-122"/>
              </a:rPr>
              <a:t> }</a:t>
            </a:r>
          </a:p>
        </p:txBody>
      </p:sp>
    </p:spTree>
    <p:extLst>
      <p:ext uri="{BB962C8B-B14F-4D97-AF65-F5344CB8AC3E}">
        <p14:creationId xmlns:p14="http://schemas.microsoft.com/office/powerpoint/2010/main" val="44798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zh-CN" altLang="en-US"/>
              <a:t>构造</a:t>
            </a:r>
            <a:r>
              <a:rPr lang="en-US" altLang="zh-CN"/>
              <a:t>LR(0)</a:t>
            </a:r>
            <a:r>
              <a:rPr lang="zh-CN" altLang="en-US"/>
              <a:t>项目集规范族</a:t>
            </a:r>
          </a:p>
        </p:txBody>
      </p:sp>
      <p:sp>
        <p:nvSpPr>
          <p:cNvPr id="211971" name="Rectangle 3"/>
          <p:cNvSpPr>
            <a:spLocks noGrp="1" noChangeArrowheads="1"/>
          </p:cNvSpPr>
          <p:nvPr>
            <p:ph idx="1"/>
          </p:nvPr>
        </p:nvSpPr>
        <p:spPr>
          <a:xfrm>
            <a:off x="549275" y="1600201"/>
            <a:ext cx="8042276" cy="1142999"/>
          </a:xfrm>
        </p:spPr>
        <p:txBody>
          <a:bodyPr/>
          <a:lstStyle/>
          <a:p>
            <a:pPr>
              <a:lnSpc>
                <a:spcPct val="90000"/>
              </a:lnSpc>
            </a:pPr>
            <a:r>
              <a:rPr lang="zh-CN" altLang="en-US" sz="2400" dirty="0">
                <a:solidFill>
                  <a:schemeClr val="tx1"/>
                </a:solidFill>
                <a:latin typeface="Times New Roman" pitchFamily="18" charset="0"/>
                <a:cs typeface="Times New Roman" pitchFamily="18" charset="0"/>
              </a:rPr>
              <a:t>通过</a:t>
            </a:r>
            <a:r>
              <a:rPr lang="en-US" altLang="zh-CN" sz="2400" dirty="0">
                <a:solidFill>
                  <a:schemeClr val="tx1"/>
                </a:solidFill>
                <a:latin typeface="Times New Roman" pitchFamily="18" charset="0"/>
                <a:cs typeface="Times New Roman" pitchFamily="18" charset="0"/>
              </a:rPr>
              <a:t>CLOSURE</a:t>
            </a:r>
            <a:r>
              <a:rPr lang="zh-CN" altLang="en-US" sz="2400" dirty="0">
                <a:solidFill>
                  <a:schemeClr val="tx1"/>
                </a:solidFill>
                <a:latin typeface="Times New Roman" pitchFamily="18" charset="0"/>
                <a:cs typeface="Times New Roman" pitchFamily="18" charset="0"/>
              </a:rPr>
              <a:t>和</a:t>
            </a:r>
            <a:r>
              <a:rPr lang="en-US" altLang="zh-CN" sz="2400" dirty="0">
                <a:solidFill>
                  <a:schemeClr val="tx1"/>
                </a:solidFill>
                <a:latin typeface="Times New Roman" pitchFamily="18" charset="0"/>
                <a:cs typeface="Times New Roman" pitchFamily="18" charset="0"/>
              </a:rPr>
              <a:t>GO</a:t>
            </a:r>
            <a:r>
              <a:rPr lang="zh-CN" altLang="en-US" sz="2400" dirty="0">
                <a:solidFill>
                  <a:schemeClr val="tx1"/>
                </a:solidFill>
                <a:latin typeface="Times New Roman" pitchFamily="18" charset="0"/>
                <a:cs typeface="Times New Roman" pitchFamily="18" charset="0"/>
              </a:rPr>
              <a:t>构造文法</a:t>
            </a:r>
            <a:r>
              <a:rPr lang="en-US" altLang="zh-CN" sz="2400" dirty="0">
                <a:solidFill>
                  <a:schemeClr val="tx1"/>
                </a:solidFill>
                <a:latin typeface="Times New Roman" pitchFamily="18" charset="0"/>
                <a:cs typeface="Times New Roman" pitchFamily="18" charset="0"/>
              </a:rPr>
              <a:t>G’</a:t>
            </a:r>
            <a:r>
              <a:rPr lang="zh-CN" altLang="en-US" sz="2400" dirty="0">
                <a:solidFill>
                  <a:schemeClr val="tx1"/>
                </a:solidFill>
                <a:latin typeface="Times New Roman" pitchFamily="18" charset="0"/>
                <a:cs typeface="Times New Roman" pitchFamily="18" charset="0"/>
              </a:rPr>
              <a:t>的</a:t>
            </a:r>
            <a:r>
              <a:rPr lang="en-US" altLang="zh-CN" sz="2400" dirty="0">
                <a:solidFill>
                  <a:schemeClr val="tx1"/>
                </a:solidFill>
                <a:latin typeface="Times New Roman" pitchFamily="18" charset="0"/>
                <a:cs typeface="Times New Roman" pitchFamily="18" charset="0"/>
              </a:rPr>
              <a:t>LR(0)</a:t>
            </a:r>
            <a:r>
              <a:rPr lang="zh-CN" altLang="en-US" sz="2400" dirty="0">
                <a:solidFill>
                  <a:schemeClr val="tx1"/>
                </a:solidFill>
                <a:latin typeface="Times New Roman" pitchFamily="18" charset="0"/>
                <a:cs typeface="Times New Roman" pitchFamily="18" charset="0"/>
              </a:rPr>
              <a:t>项目集规范</a:t>
            </a:r>
            <a:r>
              <a:rPr lang="zh-CN" altLang="en-US" sz="2400" dirty="0" smtClean="0">
                <a:solidFill>
                  <a:schemeClr val="tx1"/>
                </a:solidFill>
                <a:latin typeface="Times New Roman" pitchFamily="18" charset="0"/>
                <a:cs typeface="Times New Roman" pitchFamily="18" charset="0"/>
              </a:rPr>
              <a:t>族</a:t>
            </a:r>
            <a:endParaRPr lang="en-US" altLang="zh-CN" sz="2400" dirty="0" smtClean="0">
              <a:solidFill>
                <a:schemeClr val="tx1"/>
              </a:solidFill>
              <a:latin typeface="Times New Roman" pitchFamily="18" charset="0"/>
              <a:cs typeface="Times New Roman" pitchFamily="18" charset="0"/>
            </a:endParaRPr>
          </a:p>
          <a:p>
            <a:pPr>
              <a:lnSpc>
                <a:spcPct val="90000"/>
              </a:lnSpc>
            </a:pPr>
            <a:r>
              <a:rPr lang="zh-CN" altLang="en-US" sz="2400" dirty="0" smtClean="0">
                <a:solidFill>
                  <a:schemeClr val="tx1"/>
                </a:solidFill>
                <a:latin typeface="Times New Roman" pitchFamily="18" charset="0"/>
                <a:cs typeface="Times New Roman" pitchFamily="18" charset="0"/>
              </a:rPr>
              <a:t>构造</a:t>
            </a:r>
            <a:r>
              <a:rPr lang="zh-CN" altLang="en-US" sz="2400" dirty="0">
                <a:solidFill>
                  <a:schemeClr val="tx1"/>
                </a:solidFill>
                <a:latin typeface="Times New Roman" pitchFamily="18" charset="0"/>
                <a:cs typeface="Times New Roman" pitchFamily="18" charset="0"/>
              </a:rPr>
              <a:t>算法：（  </a:t>
            </a:r>
            <a:r>
              <a:rPr lang="en-US" altLang="zh-CN" sz="2400" dirty="0">
                <a:solidFill>
                  <a:schemeClr val="tx1"/>
                </a:solidFill>
              </a:rPr>
              <a:t>C={I</a:t>
            </a:r>
            <a:r>
              <a:rPr lang="en-US" altLang="zh-CN" sz="2400" baseline="-25000" dirty="0">
                <a:solidFill>
                  <a:schemeClr val="tx1"/>
                </a:solidFill>
              </a:rPr>
              <a:t>0</a:t>
            </a:r>
            <a:r>
              <a:rPr lang="en-US" altLang="zh-CN" sz="2400" dirty="0">
                <a:solidFill>
                  <a:schemeClr val="tx1"/>
                </a:solidFill>
              </a:rPr>
              <a:t>, I</a:t>
            </a:r>
            <a:r>
              <a:rPr lang="en-US" altLang="zh-CN" sz="2400" baseline="-25000" dirty="0">
                <a:solidFill>
                  <a:schemeClr val="tx1"/>
                </a:solidFill>
              </a:rPr>
              <a:t>1</a:t>
            </a:r>
            <a:r>
              <a:rPr lang="en-US" altLang="zh-CN" sz="2400" dirty="0">
                <a:solidFill>
                  <a:schemeClr val="tx1"/>
                </a:solidFill>
              </a:rPr>
              <a:t>, ... I</a:t>
            </a:r>
            <a:r>
              <a:rPr lang="en-US" altLang="zh-CN" sz="2400" baseline="-25000" dirty="0">
                <a:solidFill>
                  <a:schemeClr val="tx1"/>
                </a:solidFill>
              </a:rPr>
              <a:t>n</a:t>
            </a:r>
            <a:r>
              <a:rPr lang="en-US" altLang="zh-CN" sz="2400" dirty="0">
                <a:solidFill>
                  <a:schemeClr val="tx1"/>
                </a:solidFill>
              </a:rPr>
              <a:t>  }  </a:t>
            </a:r>
            <a:r>
              <a:rPr lang="zh-CN" altLang="en-US" sz="2400" dirty="0" smtClean="0">
                <a:solidFill>
                  <a:schemeClr val="tx1"/>
                </a:solidFill>
              </a:rPr>
              <a:t>）</a:t>
            </a:r>
            <a:endParaRPr lang="en-US" altLang="zh-CN" sz="2400" dirty="0" smtClean="0">
              <a:solidFill>
                <a:schemeClr val="tx1"/>
              </a:solidFill>
            </a:endParaRPr>
          </a:p>
        </p:txBody>
      </p:sp>
      <p:sp>
        <p:nvSpPr>
          <p:cNvPr id="5" name="灯片编号占位符 5"/>
          <p:cNvSpPr>
            <a:spLocks noGrp="1"/>
          </p:cNvSpPr>
          <p:nvPr>
            <p:ph type="sldNum" sz="quarter" idx="12"/>
          </p:nvPr>
        </p:nvSpPr>
        <p:spPr/>
        <p:txBody>
          <a:bodyPr/>
          <a:lstStyle/>
          <a:p>
            <a:fld id="{ED4C8412-2903-4DA5-B2C9-9227FE2EA5F0}" type="slidenum">
              <a:rPr lang="en-US" altLang="zh-CN"/>
              <a:pPr/>
              <a:t>77</a:t>
            </a:fld>
            <a:endParaRPr lang="en-US" altLang="zh-CN"/>
          </a:p>
        </p:txBody>
      </p:sp>
      <p:sp>
        <p:nvSpPr>
          <p:cNvPr id="6" name="内容占位符 1"/>
          <p:cNvSpPr txBox="1">
            <a:spLocks/>
          </p:cNvSpPr>
          <p:nvPr/>
        </p:nvSpPr>
        <p:spPr bwMode="auto">
          <a:xfrm>
            <a:off x="1143000" y="3169117"/>
            <a:ext cx="6481763" cy="2644775"/>
          </a:xfrm>
          <a:prstGeom prst="rect">
            <a:avLst/>
          </a:prstGeom>
          <a:solidFill>
            <a:schemeClr val="accent2">
              <a:lumMod val="40000"/>
              <a:lumOff val="60000"/>
            </a:schemeClr>
          </a:solidFill>
          <a:ln w="12700">
            <a:solidFill>
              <a:schemeClr val="tx1"/>
            </a:solidFill>
            <a:miter lim="800000"/>
            <a:headEnd/>
            <a:tailEnd/>
          </a:ln>
        </p:spPr>
        <p:txBody>
          <a:bodyPr/>
          <a:lstStyle/>
          <a:p>
            <a:pPr marL="273050" indent="-273050" algn="l" eaLnBrk="1" hangingPunct="1">
              <a:lnSpc>
                <a:spcPts val="1800"/>
              </a:lnSpc>
              <a:spcBef>
                <a:spcPct val="20000"/>
              </a:spcBef>
              <a:buSzPct val="100000"/>
              <a:buFont typeface="Symbol" pitchFamily="18" charset="2"/>
              <a:buNone/>
              <a:defRPr/>
            </a:pPr>
            <a:r>
              <a:rPr lang="en-US" altLang="zh-CN" sz="2000">
                <a:ea typeface="华文楷体" pitchFamily="2" charset="-122"/>
              </a:rPr>
              <a:t>void</a:t>
            </a:r>
            <a:r>
              <a:rPr lang="zh-CN" altLang="en-US" sz="2000">
                <a:ea typeface="华文楷体" pitchFamily="2" charset="-122"/>
              </a:rPr>
              <a:t> </a:t>
            </a:r>
            <a:r>
              <a:rPr lang="en-US" altLang="zh-CN" sz="2000" i="1">
                <a:ea typeface="华文楷体" pitchFamily="2" charset="-122"/>
              </a:rPr>
              <a:t>items</a:t>
            </a:r>
            <a:r>
              <a:rPr lang="en-US" altLang="zh-CN" sz="2000">
                <a:ea typeface="楷体" pitchFamily="49" charset="-122"/>
              </a:rPr>
              <a:t>( </a:t>
            </a:r>
            <a:r>
              <a:rPr lang="en-US" altLang="zh-CN" sz="2000" i="1"/>
              <a:t>G</a:t>
            </a:r>
            <a:r>
              <a:rPr lang="en-US" altLang="zh-CN" sz="2000" i="1">
                <a:solidFill>
                  <a:srgbClr val="000000"/>
                </a:solidFill>
                <a:ea typeface="楷体_GB2312"/>
                <a:cs typeface="Times New Roman" pitchFamily="18" charset="0"/>
              </a:rPr>
              <a:t>' </a:t>
            </a:r>
            <a:r>
              <a:rPr lang="en-US" altLang="zh-CN" sz="2000">
                <a:ea typeface="楷体" pitchFamily="49" charset="-122"/>
              </a:rPr>
              <a:t>) {</a:t>
            </a:r>
            <a:endParaRPr lang="zh-CN" altLang="en-US" sz="2000">
              <a:ea typeface="楷体" pitchFamily="49" charset="-122"/>
            </a:endParaRPr>
          </a:p>
          <a:p>
            <a:pPr marL="273050" indent="-273050" algn="l" eaLnBrk="1" hangingPunct="1">
              <a:lnSpc>
                <a:spcPts val="1800"/>
              </a:lnSpc>
              <a:spcBef>
                <a:spcPct val="20000"/>
              </a:spcBef>
              <a:buSzPct val="100000"/>
              <a:defRPr/>
            </a:pPr>
            <a:r>
              <a:rPr lang="zh-CN" altLang="en-US" sz="2000" i="1">
                <a:ea typeface="华文楷体" pitchFamily="2" charset="-122"/>
              </a:rPr>
              <a:t>         </a:t>
            </a:r>
            <a:r>
              <a:rPr lang="en-US" altLang="zh-CN" sz="2000" i="1">
                <a:ea typeface="华文楷体" pitchFamily="2" charset="-122"/>
              </a:rPr>
              <a:t>C</a:t>
            </a:r>
            <a:r>
              <a:rPr lang="zh-CN" altLang="en-US" sz="2000">
                <a:ea typeface="华文楷体" pitchFamily="2" charset="-122"/>
              </a:rPr>
              <a:t>＝</a:t>
            </a:r>
            <a:r>
              <a:rPr lang="en-US" altLang="zh-CN" sz="2000">
                <a:ea typeface="楷体" pitchFamily="49" charset="-122"/>
              </a:rPr>
              <a:t>{ CLOSURE ({[</a:t>
            </a:r>
            <a:r>
              <a:rPr lang="zh-CN" altLang="en-US" sz="2000">
                <a:ea typeface="楷体" pitchFamily="49" charset="-122"/>
              </a:rPr>
              <a:t> </a:t>
            </a:r>
            <a:r>
              <a:rPr lang="en-US" altLang="zh-CN" sz="2000" i="1">
                <a:ea typeface="楷体" pitchFamily="49" charset="-122"/>
              </a:rPr>
              <a:t>S</a:t>
            </a:r>
            <a:r>
              <a:rPr lang="en-US" altLang="zh-CN" sz="2000" i="1">
                <a:solidFill>
                  <a:srgbClr val="000000"/>
                </a:solidFill>
                <a:ea typeface="楷体_GB2312"/>
                <a:cs typeface="楷体_GB2312"/>
              </a:rPr>
              <a:t>'</a:t>
            </a:r>
            <a:r>
              <a:rPr lang="en-US" altLang="zh-CN" sz="2000" i="1"/>
              <a:t>→ </a:t>
            </a:r>
            <a:r>
              <a:rPr lang="en-US" altLang="zh-CN" sz="2000">
                <a:solidFill>
                  <a:srgbClr val="000000"/>
                </a:solidFill>
              </a:rPr>
              <a:t>·</a:t>
            </a:r>
            <a:r>
              <a:rPr lang="en-US" altLang="zh-CN" sz="2000" i="1">
                <a:solidFill>
                  <a:srgbClr val="000000"/>
                </a:solidFill>
              </a:rPr>
              <a:t>S</a:t>
            </a:r>
            <a:r>
              <a:rPr lang="zh-CN" altLang="en-US" sz="2000" i="1">
                <a:solidFill>
                  <a:srgbClr val="000000"/>
                </a:solidFill>
                <a:ea typeface="楷体_GB2312"/>
                <a:cs typeface="楷体_GB2312"/>
              </a:rPr>
              <a:t> </a:t>
            </a:r>
            <a:r>
              <a:rPr lang="en-US" altLang="zh-CN" sz="2000">
                <a:ea typeface="楷体" pitchFamily="49" charset="-122"/>
              </a:rPr>
              <a:t>] } ) }</a:t>
            </a:r>
            <a:r>
              <a:rPr lang="zh-CN" altLang="en-US" sz="2000">
                <a:ea typeface="楷体" pitchFamily="49" charset="-122"/>
              </a:rPr>
              <a:t>；</a:t>
            </a:r>
            <a:r>
              <a:rPr lang="en-US" altLang="zh-CN" sz="2000">
                <a:ea typeface="楷体" pitchFamily="49" charset="-122"/>
              </a:rPr>
              <a:t> </a:t>
            </a:r>
          </a:p>
          <a:p>
            <a:pPr marL="273050" indent="-273050" algn="l" eaLnBrk="1" hangingPunct="1">
              <a:lnSpc>
                <a:spcPts val="1800"/>
              </a:lnSpc>
              <a:spcBef>
                <a:spcPct val="20000"/>
              </a:spcBef>
              <a:buSzPct val="100000"/>
              <a:buFont typeface="Symbol" pitchFamily="18" charset="2"/>
              <a:buNone/>
              <a:defRPr/>
            </a:pPr>
            <a:r>
              <a:rPr lang="zh-CN" altLang="en-US" sz="2000">
                <a:ea typeface="楷体" pitchFamily="49" charset="-122"/>
              </a:rPr>
              <a:t>         </a:t>
            </a:r>
            <a:r>
              <a:rPr lang="en-US" altLang="zh-CN" sz="2000">
                <a:ea typeface="楷体" pitchFamily="49" charset="-122"/>
              </a:rPr>
              <a:t>repeat</a:t>
            </a:r>
            <a:endParaRPr lang="zh-CN" altLang="en-US" sz="2000">
              <a:ea typeface="楷体" pitchFamily="49" charset="-122"/>
            </a:endParaRPr>
          </a:p>
          <a:p>
            <a:pPr marL="273050" indent="-273050" algn="l" eaLnBrk="1" hangingPunct="1">
              <a:lnSpc>
                <a:spcPts val="1800"/>
              </a:lnSpc>
              <a:spcBef>
                <a:spcPct val="20000"/>
              </a:spcBef>
              <a:buSzPct val="100000"/>
              <a:buFont typeface="Symbol" pitchFamily="18" charset="2"/>
              <a:buNone/>
              <a:defRPr/>
            </a:pPr>
            <a:r>
              <a:rPr lang="zh-CN" altLang="en-US" sz="2000">
                <a:ea typeface="楷体" pitchFamily="49" charset="-122"/>
              </a:rPr>
              <a:t>                   </a:t>
            </a:r>
            <a:r>
              <a:rPr lang="en-US" altLang="zh-CN" sz="2000">
                <a:ea typeface="楷体" pitchFamily="49" charset="-122"/>
              </a:rPr>
              <a:t>f</a:t>
            </a:r>
            <a:r>
              <a:rPr lang="en-US" altLang="zh-CN" sz="2000"/>
              <a:t>o</a:t>
            </a:r>
            <a:r>
              <a:rPr lang="en-US" altLang="zh-CN" sz="2000">
                <a:ea typeface="楷体" pitchFamily="49" charset="-122"/>
              </a:rPr>
              <a:t>r</a:t>
            </a:r>
            <a:r>
              <a:rPr lang="zh-CN" altLang="en-US" sz="2000">
                <a:ea typeface="楷体" pitchFamily="49" charset="-122"/>
              </a:rPr>
              <a:t> </a:t>
            </a:r>
            <a:r>
              <a:rPr lang="en-US" altLang="zh-CN" sz="2000">
                <a:ea typeface="楷体" pitchFamily="49" charset="-122"/>
              </a:rPr>
              <a:t>(</a:t>
            </a:r>
            <a:r>
              <a:rPr lang="en-US" altLang="zh-CN" sz="2000" i="1">
                <a:ea typeface="楷体" pitchFamily="49" charset="-122"/>
              </a:rPr>
              <a:t>C</a:t>
            </a:r>
            <a:r>
              <a:rPr lang="zh-CN" altLang="en-US" sz="2000">
                <a:latin typeface="华文楷体" pitchFamily="2" charset="-122"/>
                <a:ea typeface="华文楷体" pitchFamily="2" charset="-122"/>
              </a:rPr>
              <a:t>中的每个项集 </a:t>
            </a:r>
            <a:r>
              <a:rPr lang="en-US" altLang="zh-CN" sz="2000" i="1">
                <a:ea typeface="楷体" pitchFamily="49" charset="-122"/>
              </a:rPr>
              <a:t>I</a:t>
            </a:r>
            <a:r>
              <a:rPr lang="zh-CN" altLang="en-US" sz="2000" i="1">
                <a:ea typeface="楷体" pitchFamily="49" charset="-122"/>
              </a:rPr>
              <a:t> </a:t>
            </a:r>
            <a:r>
              <a:rPr lang="en-US" altLang="zh-CN" sz="2000">
                <a:ea typeface="楷体" pitchFamily="49" charset="-122"/>
              </a:rPr>
              <a:t>)</a:t>
            </a:r>
            <a:endParaRPr lang="zh-CN" altLang="en-US" sz="2000">
              <a:ea typeface="楷体" pitchFamily="49" charset="-122"/>
            </a:endParaRPr>
          </a:p>
          <a:p>
            <a:pPr marL="273050" indent="-273050" algn="l" eaLnBrk="1" hangingPunct="1">
              <a:lnSpc>
                <a:spcPts val="1800"/>
              </a:lnSpc>
              <a:spcBef>
                <a:spcPct val="20000"/>
              </a:spcBef>
              <a:buSzPct val="100000"/>
              <a:defRPr/>
            </a:pPr>
            <a:r>
              <a:rPr lang="zh-CN" altLang="en-US" sz="2000">
                <a:ea typeface="楷体" pitchFamily="49" charset="-122"/>
              </a:rPr>
              <a:t>                              </a:t>
            </a:r>
            <a:r>
              <a:rPr lang="en-US" altLang="zh-CN" sz="2000">
                <a:ea typeface="楷体" pitchFamily="49" charset="-122"/>
              </a:rPr>
              <a:t>for(</a:t>
            </a:r>
            <a:r>
              <a:rPr lang="zh-CN" altLang="en-US" sz="2000">
                <a:latin typeface="华文楷体" pitchFamily="2" charset="-122"/>
                <a:ea typeface="华文楷体" pitchFamily="2" charset="-122"/>
              </a:rPr>
              <a:t>每个文法符号</a:t>
            </a:r>
            <a:r>
              <a:rPr lang="en-US" altLang="zh-CN" sz="2000" i="1">
                <a:latin typeface="华文楷体" pitchFamily="2" charset="-122"/>
                <a:ea typeface="华文楷体" pitchFamily="2" charset="-122"/>
              </a:rPr>
              <a:t>X</a:t>
            </a:r>
            <a:r>
              <a:rPr lang="zh-CN" altLang="en-US" sz="2000" i="1">
                <a:latin typeface="华文楷体" pitchFamily="2" charset="-122"/>
                <a:ea typeface="华文楷体" pitchFamily="2" charset="-122"/>
              </a:rPr>
              <a:t> </a:t>
            </a:r>
            <a:r>
              <a:rPr lang="en-US" altLang="zh-CN" sz="2000">
                <a:ea typeface="楷体" pitchFamily="49" charset="-122"/>
              </a:rPr>
              <a:t>)</a:t>
            </a:r>
            <a:endParaRPr lang="zh-CN" altLang="en-US" sz="2000">
              <a:ea typeface="楷体" pitchFamily="49" charset="-122"/>
            </a:endParaRPr>
          </a:p>
          <a:p>
            <a:pPr marL="273050" indent="-273050" algn="l" eaLnBrk="1" hangingPunct="1">
              <a:lnSpc>
                <a:spcPts val="1800"/>
              </a:lnSpc>
              <a:spcBef>
                <a:spcPct val="20000"/>
              </a:spcBef>
              <a:buSzPct val="100000"/>
              <a:defRPr/>
            </a:pPr>
            <a:r>
              <a:rPr lang="zh-CN" altLang="en-US" sz="2000">
                <a:ea typeface="楷体" pitchFamily="49" charset="-122"/>
              </a:rPr>
              <a:t>                                      </a:t>
            </a:r>
            <a:r>
              <a:rPr lang="en-US" altLang="zh-CN" sz="2000">
                <a:ea typeface="楷体" pitchFamily="49" charset="-122"/>
              </a:rPr>
              <a:t>if</a:t>
            </a:r>
            <a:r>
              <a:rPr lang="en-US" altLang="zh-CN" sz="2000">
                <a:ea typeface="华文楷体" pitchFamily="2" charset="-122"/>
              </a:rPr>
              <a:t> </a:t>
            </a:r>
            <a:r>
              <a:rPr lang="en-US" altLang="zh-CN" sz="2000">
                <a:ea typeface="楷体" pitchFamily="49" charset="-122"/>
              </a:rPr>
              <a:t>( </a:t>
            </a:r>
            <a:r>
              <a:rPr lang="en-US" altLang="zh-CN" sz="2000">
                <a:ea typeface="华文楷体" pitchFamily="2" charset="-122"/>
              </a:rPr>
              <a:t>GOTO</a:t>
            </a:r>
            <a:r>
              <a:rPr lang="en-US" altLang="zh-CN" sz="2000">
                <a:ea typeface="楷体" pitchFamily="49" charset="-122"/>
              </a:rPr>
              <a:t> ( </a:t>
            </a:r>
            <a:r>
              <a:rPr lang="en-US" altLang="zh-CN" sz="2000" i="1">
                <a:ea typeface="楷体" pitchFamily="49" charset="-122"/>
              </a:rPr>
              <a:t>I</a:t>
            </a:r>
            <a:r>
              <a:rPr lang="zh-CN" altLang="en-US" sz="2000">
                <a:ea typeface="楷体" pitchFamily="49" charset="-122"/>
              </a:rPr>
              <a:t>，</a:t>
            </a:r>
            <a:r>
              <a:rPr lang="en-US" altLang="zh-CN" sz="2000" i="1">
                <a:ea typeface="楷体" pitchFamily="49" charset="-122"/>
              </a:rPr>
              <a:t>X</a:t>
            </a:r>
            <a:r>
              <a:rPr lang="zh-CN" altLang="en-US" sz="2000" i="1">
                <a:latin typeface="华文楷体" pitchFamily="2" charset="-122"/>
              </a:rPr>
              <a:t> </a:t>
            </a:r>
            <a:r>
              <a:rPr lang="en-US" altLang="zh-CN" sz="2000">
                <a:ea typeface="楷体" pitchFamily="49" charset="-122"/>
              </a:rPr>
              <a:t>)</a:t>
            </a:r>
            <a:r>
              <a:rPr lang="zh-CN" altLang="en-US" sz="2000">
                <a:latin typeface="华文楷体" pitchFamily="2" charset="-122"/>
                <a:ea typeface="华文楷体" pitchFamily="2" charset="-122"/>
              </a:rPr>
              <a:t>非空且不在</a:t>
            </a:r>
            <a:r>
              <a:rPr lang="en-US" altLang="zh-CN" sz="2000" i="1">
                <a:ea typeface="楷体" pitchFamily="49" charset="-122"/>
              </a:rPr>
              <a:t>C</a:t>
            </a:r>
            <a:r>
              <a:rPr lang="zh-CN" altLang="en-US" sz="2000">
                <a:latin typeface="华文楷体" pitchFamily="2" charset="-122"/>
                <a:ea typeface="华文楷体" pitchFamily="2" charset="-122"/>
              </a:rPr>
              <a:t>中</a:t>
            </a:r>
            <a:r>
              <a:rPr lang="en-US" altLang="zh-CN" sz="2000">
                <a:ea typeface="楷体" pitchFamily="49" charset="-122"/>
              </a:rPr>
              <a:t>)</a:t>
            </a:r>
            <a:endParaRPr lang="zh-CN" altLang="en-US" sz="2000">
              <a:ea typeface="楷体" pitchFamily="49" charset="-122"/>
            </a:endParaRPr>
          </a:p>
          <a:p>
            <a:pPr marL="273050" indent="-273050" algn="l" eaLnBrk="1" hangingPunct="1">
              <a:lnSpc>
                <a:spcPts val="1800"/>
              </a:lnSpc>
              <a:spcBef>
                <a:spcPct val="20000"/>
              </a:spcBef>
              <a:buSzPct val="100000"/>
              <a:buFont typeface="Symbol" pitchFamily="18" charset="2"/>
              <a:buNone/>
              <a:defRPr/>
            </a:pPr>
            <a:r>
              <a:rPr lang="zh-CN" altLang="en-US" sz="2000">
                <a:latin typeface="华文楷体" pitchFamily="2" charset="-122"/>
                <a:ea typeface="华文楷体" pitchFamily="2" charset="-122"/>
              </a:rPr>
              <a:t>                                             将</a:t>
            </a:r>
            <a:r>
              <a:rPr lang="en-US" altLang="zh-CN" sz="2000">
                <a:ea typeface="华文楷体" pitchFamily="2" charset="-122"/>
              </a:rPr>
              <a:t>GOTO</a:t>
            </a:r>
            <a:r>
              <a:rPr lang="en-US" altLang="zh-CN" sz="2000">
                <a:ea typeface="楷体" pitchFamily="49" charset="-122"/>
              </a:rPr>
              <a:t> ( </a:t>
            </a:r>
            <a:r>
              <a:rPr lang="en-US" altLang="zh-CN" sz="2000" i="1">
                <a:ea typeface="楷体" pitchFamily="49" charset="-122"/>
              </a:rPr>
              <a:t>I</a:t>
            </a:r>
            <a:r>
              <a:rPr lang="zh-CN" altLang="en-US" sz="2000">
                <a:ea typeface="楷体" pitchFamily="49" charset="-122"/>
              </a:rPr>
              <a:t>，</a:t>
            </a:r>
            <a:r>
              <a:rPr lang="en-US" altLang="zh-CN" sz="2000" i="1">
                <a:ea typeface="楷体" pitchFamily="49" charset="-122"/>
              </a:rPr>
              <a:t>X</a:t>
            </a:r>
            <a:r>
              <a:rPr lang="zh-CN" altLang="en-US" sz="2000" i="1">
                <a:latin typeface="华文楷体" pitchFamily="2" charset="-122"/>
              </a:rPr>
              <a:t> </a:t>
            </a:r>
            <a:r>
              <a:rPr lang="en-US" altLang="zh-CN" sz="2000">
                <a:ea typeface="楷体" pitchFamily="49" charset="-122"/>
              </a:rPr>
              <a:t>)</a:t>
            </a:r>
            <a:r>
              <a:rPr lang="zh-CN" altLang="en-US" sz="2000">
                <a:latin typeface="华文楷体" pitchFamily="2" charset="-122"/>
                <a:ea typeface="华文楷体" pitchFamily="2" charset="-122"/>
              </a:rPr>
              <a:t>加入</a:t>
            </a:r>
            <a:r>
              <a:rPr lang="en-US" altLang="zh-CN" sz="2000" i="1">
                <a:ea typeface="楷体" pitchFamily="49" charset="-122"/>
              </a:rPr>
              <a:t>C</a:t>
            </a:r>
            <a:r>
              <a:rPr lang="zh-CN" altLang="en-US" sz="2000">
                <a:latin typeface="华文楷体" pitchFamily="2" charset="-122"/>
                <a:ea typeface="华文楷体" pitchFamily="2" charset="-122"/>
              </a:rPr>
              <a:t>中</a:t>
            </a:r>
            <a:r>
              <a:rPr lang="zh-CN" altLang="en-US" sz="2000">
                <a:ea typeface="楷体" pitchFamily="49" charset="-122"/>
              </a:rPr>
              <a:t>；</a:t>
            </a:r>
          </a:p>
          <a:p>
            <a:pPr marL="273050" indent="-273050" algn="l" eaLnBrk="1" hangingPunct="1">
              <a:lnSpc>
                <a:spcPts val="1800"/>
              </a:lnSpc>
              <a:spcBef>
                <a:spcPct val="20000"/>
              </a:spcBef>
              <a:buSzPct val="100000"/>
              <a:buFont typeface="Symbol" pitchFamily="18" charset="2"/>
              <a:buNone/>
              <a:defRPr/>
            </a:pPr>
            <a:r>
              <a:rPr lang="zh-CN" altLang="en-US" sz="2000"/>
              <a:t>         </a:t>
            </a:r>
            <a:r>
              <a:rPr lang="en-US" altLang="zh-CN" sz="2000"/>
              <a:t>until</a:t>
            </a:r>
            <a:r>
              <a:rPr lang="zh-CN" altLang="en-US" sz="2000">
                <a:latin typeface="华文楷体" pitchFamily="2" charset="-122"/>
                <a:ea typeface="华文楷体" pitchFamily="2" charset="-122"/>
              </a:rPr>
              <a:t>在某一轮中没有新的项集被加入到</a:t>
            </a:r>
            <a:r>
              <a:rPr lang="en-US" altLang="zh-CN" sz="2000" i="1">
                <a:ea typeface="楷体" pitchFamily="49" charset="-122"/>
              </a:rPr>
              <a:t>C</a:t>
            </a:r>
            <a:r>
              <a:rPr lang="zh-CN" altLang="en-US" sz="2000">
                <a:latin typeface="华文楷体" pitchFamily="2" charset="-122"/>
                <a:ea typeface="华文楷体" pitchFamily="2" charset="-122"/>
              </a:rPr>
              <a:t>中；</a:t>
            </a:r>
            <a:endParaRPr lang="en-US" altLang="zh-CN" sz="2000">
              <a:latin typeface="华文楷体" pitchFamily="2" charset="-122"/>
              <a:ea typeface="华文楷体" pitchFamily="2" charset="-122"/>
            </a:endParaRPr>
          </a:p>
          <a:p>
            <a:pPr marL="273050" indent="-273050" algn="l" eaLnBrk="1" hangingPunct="1">
              <a:lnSpc>
                <a:spcPts val="1800"/>
              </a:lnSpc>
              <a:spcBef>
                <a:spcPct val="20000"/>
              </a:spcBef>
              <a:buSzPct val="100000"/>
              <a:buFont typeface="Symbol" pitchFamily="18" charset="2"/>
              <a:buNone/>
              <a:defRPr/>
            </a:pPr>
            <a:r>
              <a:rPr lang="en-US" altLang="zh-CN" sz="2000">
                <a:ea typeface="楷体" pitchFamily="49" charset="-122"/>
              </a:rPr>
              <a:t>}</a:t>
            </a:r>
          </a:p>
        </p:txBody>
      </p:sp>
    </p:spTree>
    <p:extLst>
      <p:ext uri="{BB962C8B-B14F-4D97-AF65-F5344CB8AC3E}">
        <p14:creationId xmlns:p14="http://schemas.microsoft.com/office/powerpoint/2010/main" val="281357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a:t>LR(0) </a:t>
            </a:r>
            <a:r>
              <a:rPr lang="zh-CN" altLang="en-US"/>
              <a:t>分析表的构造</a:t>
            </a:r>
          </a:p>
        </p:txBody>
      </p:sp>
      <p:sp>
        <p:nvSpPr>
          <p:cNvPr id="193539" name="Rectangle 3"/>
          <p:cNvSpPr>
            <a:spLocks noGrp="1" noChangeArrowheads="1"/>
          </p:cNvSpPr>
          <p:nvPr>
            <p:ph idx="1"/>
          </p:nvPr>
        </p:nvSpPr>
        <p:spPr>
          <a:xfrm>
            <a:off x="480920" y="1698905"/>
            <a:ext cx="8229600" cy="4759325"/>
          </a:xfrm>
        </p:spPr>
        <p:txBody>
          <a:bodyPr/>
          <a:lstStyle/>
          <a:p>
            <a:pPr>
              <a:spcBef>
                <a:spcPts val="1200"/>
              </a:spcBef>
            </a:pPr>
            <a:r>
              <a:rPr lang="zh-CN" altLang="en-US" sz="2000" dirty="0">
                <a:solidFill>
                  <a:schemeClr val="tx1"/>
                </a:solidFill>
              </a:rPr>
              <a:t>算法：假定</a:t>
            </a:r>
            <a:r>
              <a:rPr lang="en-US" altLang="zh-CN" sz="2000" dirty="0">
                <a:solidFill>
                  <a:schemeClr val="tx1"/>
                </a:solidFill>
              </a:rPr>
              <a:t>C={I</a:t>
            </a:r>
            <a:r>
              <a:rPr lang="en-US" altLang="zh-CN" sz="2000" baseline="-25000" dirty="0">
                <a:solidFill>
                  <a:schemeClr val="tx1"/>
                </a:solidFill>
              </a:rPr>
              <a:t>0</a:t>
            </a:r>
            <a:r>
              <a:rPr lang="en-US" altLang="zh-CN" sz="2000" dirty="0">
                <a:solidFill>
                  <a:schemeClr val="tx1"/>
                </a:solidFill>
              </a:rPr>
              <a:t>, I</a:t>
            </a:r>
            <a:r>
              <a:rPr lang="en-US" altLang="zh-CN" sz="2000" baseline="-25000" dirty="0">
                <a:solidFill>
                  <a:schemeClr val="tx1"/>
                </a:solidFill>
              </a:rPr>
              <a:t>1</a:t>
            </a:r>
            <a:r>
              <a:rPr lang="en-US" altLang="zh-CN" sz="2000" dirty="0">
                <a:solidFill>
                  <a:schemeClr val="tx1"/>
                </a:solidFill>
              </a:rPr>
              <a:t>,……</a:t>
            </a:r>
            <a:r>
              <a:rPr lang="zh-CN" altLang="en-US" sz="2000" dirty="0">
                <a:solidFill>
                  <a:schemeClr val="tx1"/>
                </a:solidFill>
              </a:rPr>
              <a:t>，</a:t>
            </a:r>
            <a:r>
              <a:rPr lang="en-US" altLang="zh-CN" sz="2000" dirty="0">
                <a:solidFill>
                  <a:schemeClr val="tx1"/>
                </a:solidFill>
              </a:rPr>
              <a:t>I</a:t>
            </a:r>
            <a:r>
              <a:rPr lang="en-US" altLang="zh-CN" sz="2000" baseline="-25000" dirty="0">
                <a:solidFill>
                  <a:schemeClr val="tx1"/>
                </a:solidFill>
              </a:rPr>
              <a:t>n</a:t>
            </a:r>
            <a:r>
              <a:rPr lang="en-US" altLang="zh-CN" sz="2000" dirty="0">
                <a:solidFill>
                  <a:schemeClr val="tx1"/>
                </a:solidFill>
              </a:rPr>
              <a:t>}</a:t>
            </a:r>
            <a:r>
              <a:rPr lang="zh-CN" altLang="en-US" sz="2000" dirty="0">
                <a:solidFill>
                  <a:schemeClr val="tx1"/>
                </a:solidFill>
              </a:rPr>
              <a:t>，令每个项目集</a:t>
            </a:r>
            <a:r>
              <a:rPr lang="en-US" altLang="zh-CN" sz="2000" dirty="0" err="1">
                <a:solidFill>
                  <a:schemeClr val="tx1"/>
                </a:solidFill>
              </a:rPr>
              <a:t>I</a:t>
            </a:r>
            <a:r>
              <a:rPr lang="en-US" altLang="zh-CN" sz="2000" baseline="-25000" dirty="0" err="1">
                <a:solidFill>
                  <a:schemeClr val="tx1"/>
                </a:solidFill>
              </a:rPr>
              <a:t>k</a:t>
            </a:r>
            <a:r>
              <a:rPr lang="zh-CN" altLang="en-US" sz="2000" dirty="0">
                <a:solidFill>
                  <a:schemeClr val="tx1"/>
                </a:solidFill>
              </a:rPr>
              <a:t>的下标</a:t>
            </a:r>
            <a:r>
              <a:rPr lang="en-US" altLang="zh-CN" sz="2000" dirty="0">
                <a:solidFill>
                  <a:schemeClr val="tx1"/>
                </a:solidFill>
              </a:rPr>
              <a:t>k </a:t>
            </a:r>
            <a:r>
              <a:rPr lang="zh-CN" altLang="en-US" sz="2000" dirty="0">
                <a:solidFill>
                  <a:schemeClr val="tx1"/>
                </a:solidFill>
              </a:rPr>
              <a:t>为分析器的一个状态，因此，</a:t>
            </a:r>
            <a:r>
              <a:rPr lang="en-US" altLang="zh-CN" sz="2000" dirty="0">
                <a:solidFill>
                  <a:schemeClr val="tx1"/>
                </a:solidFill>
              </a:rPr>
              <a:t>G` </a:t>
            </a:r>
            <a:r>
              <a:rPr lang="zh-CN" altLang="en-US" sz="2000" dirty="0">
                <a:solidFill>
                  <a:schemeClr val="tx1"/>
                </a:solidFill>
              </a:rPr>
              <a:t>的</a:t>
            </a:r>
            <a:r>
              <a:rPr lang="en-US" altLang="zh-CN" sz="2000" dirty="0">
                <a:solidFill>
                  <a:schemeClr val="tx1"/>
                </a:solidFill>
              </a:rPr>
              <a:t>LR(0)</a:t>
            </a:r>
            <a:r>
              <a:rPr lang="zh-CN" altLang="en-US" sz="2000" dirty="0">
                <a:solidFill>
                  <a:schemeClr val="tx1"/>
                </a:solidFill>
              </a:rPr>
              <a:t>分析表含有</a:t>
            </a:r>
            <a:r>
              <a:rPr lang="zh-CN" altLang="en-US" sz="2000" b="1" dirty="0">
                <a:solidFill>
                  <a:schemeClr val="tx1"/>
                </a:solidFill>
              </a:rPr>
              <a:t>状态</a:t>
            </a:r>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1</a:t>
            </a:r>
            <a:r>
              <a:rPr lang="zh-CN" altLang="en-US" sz="2000" dirty="0">
                <a:solidFill>
                  <a:schemeClr val="tx1"/>
                </a:solidFill>
              </a:rPr>
              <a:t>，</a:t>
            </a:r>
            <a:r>
              <a:rPr lang="en-US" altLang="zh-CN" sz="2000" dirty="0">
                <a:solidFill>
                  <a:schemeClr val="tx1"/>
                </a:solidFill>
              </a:rPr>
              <a:t>…</a:t>
            </a:r>
            <a:r>
              <a:rPr lang="zh-CN" altLang="en-US" sz="2000" dirty="0">
                <a:solidFill>
                  <a:schemeClr val="tx1"/>
                </a:solidFill>
              </a:rPr>
              <a:t>，</a:t>
            </a:r>
            <a:r>
              <a:rPr lang="en-US" altLang="zh-CN" sz="2000" dirty="0">
                <a:solidFill>
                  <a:schemeClr val="tx1"/>
                </a:solidFill>
              </a:rPr>
              <a:t>n</a:t>
            </a:r>
            <a:r>
              <a:rPr lang="zh-CN" altLang="en-US" sz="2000" dirty="0" smtClean="0">
                <a:solidFill>
                  <a:schemeClr val="tx1"/>
                </a:solidFill>
              </a:rPr>
              <a:t>。</a:t>
            </a:r>
            <a:endParaRPr lang="en-US" altLang="zh-CN" sz="2000" dirty="0" smtClean="0">
              <a:solidFill>
                <a:schemeClr val="tx1"/>
              </a:solidFill>
            </a:endParaRPr>
          </a:p>
          <a:p>
            <a:pPr marL="358775" indent="0">
              <a:spcBef>
                <a:spcPts val="600"/>
              </a:spcBef>
              <a:buNone/>
            </a:pPr>
            <a:r>
              <a:rPr lang="zh-CN" altLang="en-US" sz="2000" dirty="0" smtClean="0">
                <a:solidFill>
                  <a:schemeClr val="tx1"/>
                </a:solidFill>
              </a:rPr>
              <a:t>令含有</a:t>
            </a:r>
            <a:r>
              <a:rPr lang="zh-CN" altLang="en-US" sz="2000" dirty="0">
                <a:solidFill>
                  <a:schemeClr val="tx1"/>
                </a:solidFill>
              </a:rPr>
              <a:t>项目</a:t>
            </a:r>
            <a:r>
              <a:rPr lang="en-US" altLang="zh-CN" sz="2000" dirty="0">
                <a:solidFill>
                  <a:schemeClr val="tx1"/>
                </a:solidFill>
              </a:rPr>
              <a:t>S`→</a:t>
            </a:r>
            <a:r>
              <a:rPr lang="zh-CN" altLang="en-US" sz="2000" dirty="0">
                <a:solidFill>
                  <a:schemeClr val="tx1"/>
                </a:solidFill>
              </a:rPr>
              <a:t>．</a:t>
            </a:r>
            <a:r>
              <a:rPr lang="en-US" altLang="zh-CN" sz="2000" dirty="0">
                <a:solidFill>
                  <a:schemeClr val="tx1"/>
                </a:solidFill>
              </a:rPr>
              <a:t>S</a:t>
            </a:r>
            <a:r>
              <a:rPr lang="zh-CN" altLang="en-US" sz="2000" dirty="0">
                <a:solidFill>
                  <a:schemeClr val="tx1"/>
                </a:solidFill>
              </a:rPr>
              <a:t>的</a:t>
            </a:r>
            <a:r>
              <a:rPr lang="en-US" altLang="zh-CN" sz="2000" dirty="0" err="1">
                <a:solidFill>
                  <a:schemeClr val="tx1"/>
                </a:solidFill>
              </a:rPr>
              <a:t>I</a:t>
            </a:r>
            <a:r>
              <a:rPr lang="en-US" altLang="zh-CN" sz="2000" baseline="-25000" dirty="0" err="1">
                <a:solidFill>
                  <a:schemeClr val="tx1"/>
                </a:solidFill>
              </a:rPr>
              <a:t>k</a:t>
            </a:r>
            <a:r>
              <a:rPr lang="zh-CN" altLang="en-US" sz="2000" dirty="0">
                <a:solidFill>
                  <a:schemeClr val="tx1"/>
                </a:solidFill>
              </a:rPr>
              <a:t>的下标</a:t>
            </a:r>
            <a:r>
              <a:rPr lang="en-US" altLang="zh-CN" sz="2000" dirty="0">
                <a:solidFill>
                  <a:schemeClr val="tx1"/>
                </a:solidFill>
              </a:rPr>
              <a:t>k</a:t>
            </a:r>
            <a:r>
              <a:rPr lang="zh-CN" altLang="en-US" sz="2000" dirty="0">
                <a:solidFill>
                  <a:schemeClr val="tx1"/>
                </a:solidFill>
              </a:rPr>
              <a:t>为</a:t>
            </a:r>
            <a:r>
              <a:rPr lang="zh-CN" altLang="en-US" sz="2000" b="1" dirty="0">
                <a:solidFill>
                  <a:schemeClr val="tx1"/>
                </a:solidFill>
              </a:rPr>
              <a:t>初态</a:t>
            </a:r>
            <a:r>
              <a:rPr lang="zh-CN" altLang="en-US" sz="2000" dirty="0" smtClean="0">
                <a:solidFill>
                  <a:schemeClr val="tx1"/>
                </a:solidFill>
              </a:rPr>
              <a:t>。</a:t>
            </a:r>
            <a:endParaRPr lang="en-US" altLang="zh-CN" sz="2000" dirty="0" smtClean="0">
              <a:solidFill>
                <a:schemeClr val="tx1"/>
              </a:solidFill>
            </a:endParaRPr>
          </a:p>
          <a:p>
            <a:pPr marL="358775" indent="0">
              <a:spcBef>
                <a:spcPts val="600"/>
              </a:spcBef>
              <a:buNone/>
            </a:pPr>
            <a:r>
              <a:rPr lang="en-US" altLang="zh-CN" sz="2000" dirty="0" smtClean="0">
                <a:solidFill>
                  <a:schemeClr val="tx1"/>
                </a:solidFill>
              </a:rPr>
              <a:t>ACTION</a:t>
            </a:r>
            <a:r>
              <a:rPr lang="zh-CN" altLang="en-US" sz="2000" dirty="0">
                <a:solidFill>
                  <a:schemeClr val="tx1"/>
                </a:solidFill>
              </a:rPr>
              <a:t>和</a:t>
            </a:r>
            <a:r>
              <a:rPr lang="en-US" altLang="zh-CN" sz="2000" dirty="0">
                <a:solidFill>
                  <a:schemeClr val="tx1"/>
                </a:solidFill>
              </a:rPr>
              <a:t>GOTO</a:t>
            </a:r>
            <a:r>
              <a:rPr lang="zh-CN" altLang="en-US" sz="2000" dirty="0">
                <a:solidFill>
                  <a:schemeClr val="tx1"/>
                </a:solidFill>
              </a:rPr>
              <a:t>可按如下方法构造：</a:t>
            </a:r>
          </a:p>
          <a:p>
            <a:pPr lvl="2">
              <a:spcBef>
                <a:spcPts val="1200"/>
              </a:spcBef>
              <a:buFont typeface="Wingdings" pitchFamily="2" charset="2"/>
              <a:buNone/>
            </a:pPr>
            <a:r>
              <a:rPr lang="en-US" altLang="zh-CN" sz="1800" dirty="0">
                <a:solidFill>
                  <a:schemeClr val="tx1"/>
                </a:solidFill>
              </a:rPr>
              <a:t>1.</a:t>
            </a:r>
            <a:r>
              <a:rPr lang="zh-CN" altLang="en-US" sz="1800" dirty="0">
                <a:solidFill>
                  <a:schemeClr val="tx1"/>
                </a:solidFill>
              </a:rPr>
              <a:t>若项目</a:t>
            </a:r>
            <a:r>
              <a:rPr lang="en-US" altLang="zh-CN" sz="1800" dirty="0">
                <a:solidFill>
                  <a:schemeClr val="tx1"/>
                </a:solidFill>
              </a:rPr>
              <a:t>A→α</a:t>
            </a:r>
            <a:r>
              <a:rPr lang="en-US" altLang="zh-CN" sz="1800" b="1" dirty="0">
                <a:solidFill>
                  <a:schemeClr val="tx1"/>
                </a:solidFill>
              </a:rPr>
              <a:t>.</a:t>
            </a:r>
            <a:r>
              <a:rPr lang="en-US" altLang="zh-CN" sz="1800" dirty="0">
                <a:solidFill>
                  <a:schemeClr val="tx1"/>
                </a:solidFill>
              </a:rPr>
              <a:t>aβ</a:t>
            </a:r>
            <a:r>
              <a:rPr lang="zh-CN" altLang="en-US" sz="1800" dirty="0">
                <a:solidFill>
                  <a:schemeClr val="tx1"/>
                </a:solidFill>
              </a:rPr>
              <a:t>属于</a:t>
            </a:r>
            <a:r>
              <a:rPr lang="en-US" altLang="zh-CN" sz="1800" dirty="0" err="1">
                <a:solidFill>
                  <a:schemeClr val="tx1"/>
                </a:solidFill>
              </a:rPr>
              <a:t>I</a:t>
            </a:r>
            <a:r>
              <a:rPr lang="en-US" altLang="zh-CN" sz="1800" baseline="-25000" dirty="0" err="1">
                <a:solidFill>
                  <a:schemeClr val="tx1"/>
                </a:solidFill>
              </a:rPr>
              <a:t>k</a:t>
            </a:r>
            <a:r>
              <a:rPr lang="zh-CN" altLang="en-US" sz="1800" dirty="0">
                <a:solidFill>
                  <a:schemeClr val="tx1"/>
                </a:solidFill>
              </a:rPr>
              <a:t>且</a:t>
            </a:r>
            <a:r>
              <a:rPr lang="en-US" altLang="zh-CN" sz="1800" dirty="0">
                <a:solidFill>
                  <a:schemeClr val="tx1"/>
                </a:solidFill>
              </a:rPr>
              <a:t>GO (</a:t>
            </a:r>
            <a:r>
              <a:rPr lang="en-US" altLang="zh-CN" sz="1800" dirty="0" err="1">
                <a:solidFill>
                  <a:schemeClr val="tx1"/>
                </a:solidFill>
              </a:rPr>
              <a:t>I</a:t>
            </a:r>
            <a:r>
              <a:rPr lang="en-US" altLang="zh-CN" sz="1800" baseline="-25000" dirty="0" err="1">
                <a:solidFill>
                  <a:schemeClr val="tx1"/>
                </a:solidFill>
              </a:rPr>
              <a:t>k</a:t>
            </a:r>
            <a:r>
              <a:rPr lang="en-US" altLang="zh-CN" sz="1800" dirty="0">
                <a:solidFill>
                  <a:schemeClr val="tx1"/>
                </a:solidFill>
              </a:rPr>
              <a:t>, a)= </a:t>
            </a:r>
            <a:r>
              <a:rPr lang="en-US" altLang="zh-CN" sz="1800" dirty="0" err="1">
                <a:solidFill>
                  <a:schemeClr val="tx1"/>
                </a:solidFill>
              </a:rPr>
              <a:t>I</a:t>
            </a:r>
            <a:r>
              <a:rPr lang="en-US" altLang="zh-CN" sz="1800" baseline="-25000" dirty="0" err="1">
                <a:solidFill>
                  <a:schemeClr val="tx1"/>
                </a:solidFill>
              </a:rPr>
              <a:t>j</a:t>
            </a:r>
            <a:r>
              <a:rPr lang="en-US" altLang="zh-CN" sz="1800" dirty="0">
                <a:solidFill>
                  <a:schemeClr val="tx1"/>
                </a:solidFill>
              </a:rPr>
              <a:t>, a</a:t>
            </a:r>
            <a:r>
              <a:rPr lang="zh-CN" altLang="en-US" sz="1800" dirty="0">
                <a:solidFill>
                  <a:schemeClr val="tx1"/>
                </a:solidFill>
              </a:rPr>
              <a:t>为终结符，则置</a:t>
            </a:r>
            <a:r>
              <a:rPr lang="en-US" altLang="zh-CN" sz="1800" dirty="0">
                <a:solidFill>
                  <a:schemeClr val="tx1"/>
                </a:solidFill>
              </a:rPr>
              <a:t>ACTION[k, a]</a:t>
            </a:r>
            <a:r>
              <a:rPr lang="zh-CN" altLang="en-US" sz="1800" dirty="0">
                <a:solidFill>
                  <a:schemeClr val="tx1"/>
                </a:solidFill>
              </a:rPr>
              <a:t>为“把状态</a:t>
            </a:r>
            <a:r>
              <a:rPr lang="en-US" altLang="zh-CN" sz="1800" dirty="0">
                <a:solidFill>
                  <a:schemeClr val="tx1"/>
                </a:solidFill>
              </a:rPr>
              <a:t>j</a:t>
            </a:r>
            <a:r>
              <a:rPr lang="zh-CN" altLang="en-US" sz="1800" dirty="0">
                <a:solidFill>
                  <a:schemeClr val="tx1"/>
                </a:solidFill>
              </a:rPr>
              <a:t>和符号</a:t>
            </a:r>
            <a:r>
              <a:rPr lang="en-US" altLang="zh-CN" sz="1800" dirty="0">
                <a:solidFill>
                  <a:schemeClr val="tx1"/>
                </a:solidFill>
              </a:rPr>
              <a:t>a</a:t>
            </a:r>
            <a:r>
              <a:rPr lang="zh-CN" altLang="en-US" sz="1800" dirty="0">
                <a:solidFill>
                  <a:schemeClr val="tx1"/>
                </a:solidFill>
              </a:rPr>
              <a:t>移进栈”，简记为</a:t>
            </a:r>
            <a:r>
              <a:rPr lang="zh-CN" altLang="en-US" sz="1800" dirty="0"/>
              <a:t>“</a:t>
            </a:r>
            <a:r>
              <a:rPr lang="en-US" altLang="zh-CN" sz="1800" dirty="0" err="1">
                <a:solidFill>
                  <a:srgbClr val="0000FF"/>
                </a:solidFill>
              </a:rPr>
              <a:t>s</a:t>
            </a:r>
            <a:r>
              <a:rPr lang="en-US" altLang="zh-CN" sz="1800" baseline="-25000" dirty="0" err="1">
                <a:solidFill>
                  <a:srgbClr val="0000FF"/>
                </a:solidFill>
              </a:rPr>
              <a:t>j</a:t>
            </a:r>
            <a:r>
              <a:rPr lang="en-US" altLang="zh-CN" sz="1800" dirty="0"/>
              <a:t>”;</a:t>
            </a:r>
          </a:p>
          <a:p>
            <a:pPr lvl="2">
              <a:spcBef>
                <a:spcPts val="1200"/>
              </a:spcBef>
              <a:buFont typeface="Wingdings" pitchFamily="2" charset="2"/>
              <a:buNone/>
            </a:pPr>
            <a:r>
              <a:rPr lang="en-US" altLang="zh-CN" sz="1800" dirty="0">
                <a:solidFill>
                  <a:schemeClr val="tx1"/>
                </a:solidFill>
              </a:rPr>
              <a:t>2.</a:t>
            </a:r>
            <a:r>
              <a:rPr lang="zh-CN" altLang="en-US" sz="1800" dirty="0">
                <a:solidFill>
                  <a:schemeClr val="tx1"/>
                </a:solidFill>
              </a:rPr>
              <a:t>若项目</a:t>
            </a:r>
            <a:r>
              <a:rPr lang="en-US" altLang="zh-CN" sz="1800" dirty="0">
                <a:solidFill>
                  <a:schemeClr val="tx1"/>
                </a:solidFill>
              </a:rPr>
              <a:t>A→α</a:t>
            </a:r>
            <a:r>
              <a:rPr lang="en-US" altLang="zh-CN" sz="1800" b="1" dirty="0">
                <a:solidFill>
                  <a:schemeClr val="tx1"/>
                </a:solidFill>
              </a:rPr>
              <a:t>.</a:t>
            </a:r>
            <a:r>
              <a:rPr lang="zh-CN" altLang="en-US" sz="1800" dirty="0">
                <a:solidFill>
                  <a:schemeClr val="tx1"/>
                </a:solidFill>
              </a:rPr>
              <a:t>属于</a:t>
            </a:r>
            <a:r>
              <a:rPr lang="en-US" altLang="zh-CN" sz="1800" dirty="0" err="1">
                <a:solidFill>
                  <a:schemeClr val="tx1"/>
                </a:solidFill>
              </a:rPr>
              <a:t>I</a:t>
            </a:r>
            <a:r>
              <a:rPr lang="en-US" altLang="zh-CN" sz="1800" baseline="-25000" dirty="0" err="1">
                <a:solidFill>
                  <a:schemeClr val="tx1"/>
                </a:solidFill>
              </a:rPr>
              <a:t>k</a:t>
            </a:r>
            <a:r>
              <a:rPr lang="en-US" altLang="zh-CN" sz="1800" dirty="0">
                <a:solidFill>
                  <a:schemeClr val="tx1"/>
                </a:solidFill>
              </a:rPr>
              <a:t>, </a:t>
            </a:r>
            <a:r>
              <a:rPr lang="zh-CN" altLang="en-US" sz="1800" dirty="0">
                <a:solidFill>
                  <a:schemeClr val="tx1"/>
                </a:solidFill>
              </a:rPr>
              <a:t>那么，</a:t>
            </a:r>
            <a:r>
              <a:rPr lang="zh-CN" altLang="en-US" sz="1800" dirty="0">
                <a:solidFill>
                  <a:srgbClr val="FF0066"/>
                </a:solidFill>
              </a:rPr>
              <a:t>对任何终结符</a:t>
            </a:r>
            <a:r>
              <a:rPr lang="en-US" altLang="zh-CN" sz="1800" dirty="0">
                <a:solidFill>
                  <a:srgbClr val="FF0066"/>
                </a:solidFill>
              </a:rPr>
              <a:t>a</a:t>
            </a:r>
            <a:r>
              <a:rPr lang="en-US" altLang="zh-CN" sz="1800" dirty="0"/>
              <a:t>, </a:t>
            </a:r>
            <a:r>
              <a:rPr lang="zh-CN" altLang="en-US" sz="1800" dirty="0">
                <a:solidFill>
                  <a:schemeClr val="tx1"/>
                </a:solidFill>
              </a:rPr>
              <a:t>置</a:t>
            </a:r>
            <a:r>
              <a:rPr lang="en-US" altLang="zh-CN" sz="1800" dirty="0">
                <a:solidFill>
                  <a:schemeClr val="tx1"/>
                </a:solidFill>
              </a:rPr>
              <a:t>ACTION[k, a]</a:t>
            </a:r>
            <a:r>
              <a:rPr lang="zh-CN" altLang="en-US" sz="1800" dirty="0">
                <a:solidFill>
                  <a:schemeClr val="tx1"/>
                </a:solidFill>
              </a:rPr>
              <a:t>为“用产生式</a:t>
            </a:r>
            <a:r>
              <a:rPr lang="en-US" altLang="zh-CN" sz="1800" dirty="0">
                <a:solidFill>
                  <a:schemeClr val="tx1"/>
                </a:solidFill>
              </a:rPr>
              <a:t>A→α</a:t>
            </a:r>
            <a:r>
              <a:rPr lang="zh-CN" altLang="en-US" sz="1800" dirty="0">
                <a:solidFill>
                  <a:schemeClr val="tx1"/>
                </a:solidFill>
              </a:rPr>
              <a:t>进行归约”，简记为“</a:t>
            </a:r>
            <a:r>
              <a:rPr lang="en-US" altLang="zh-CN" sz="1800" dirty="0" err="1">
                <a:solidFill>
                  <a:srgbClr val="0000FF"/>
                </a:solidFill>
              </a:rPr>
              <a:t>r</a:t>
            </a:r>
            <a:r>
              <a:rPr lang="en-US" altLang="zh-CN" sz="1800" baseline="-25000" dirty="0" err="1">
                <a:solidFill>
                  <a:srgbClr val="0000FF"/>
                </a:solidFill>
              </a:rPr>
              <a:t>j</a:t>
            </a:r>
            <a:r>
              <a:rPr lang="en-US" altLang="zh-CN" sz="1800" dirty="0">
                <a:solidFill>
                  <a:schemeClr val="tx1"/>
                </a:solidFill>
              </a:rPr>
              <a:t>”;</a:t>
            </a:r>
            <a:r>
              <a:rPr lang="zh-CN" altLang="en-US" sz="1800" dirty="0">
                <a:solidFill>
                  <a:schemeClr val="tx1"/>
                </a:solidFill>
              </a:rPr>
              <a:t>其中，假定</a:t>
            </a:r>
            <a:r>
              <a:rPr lang="en-US" altLang="zh-CN" sz="1800" dirty="0">
                <a:solidFill>
                  <a:schemeClr val="tx1"/>
                </a:solidFill>
              </a:rPr>
              <a:t>A→α</a:t>
            </a:r>
            <a:r>
              <a:rPr lang="zh-CN" altLang="en-US" sz="1800" dirty="0">
                <a:solidFill>
                  <a:schemeClr val="tx1"/>
                </a:solidFill>
              </a:rPr>
              <a:t>为文法</a:t>
            </a:r>
            <a:r>
              <a:rPr lang="en-US" altLang="zh-CN" sz="1800" dirty="0">
                <a:solidFill>
                  <a:schemeClr val="tx1"/>
                </a:solidFill>
              </a:rPr>
              <a:t>G`</a:t>
            </a:r>
            <a:r>
              <a:rPr lang="zh-CN" altLang="en-US" sz="1800" dirty="0">
                <a:solidFill>
                  <a:schemeClr val="tx1"/>
                </a:solidFill>
              </a:rPr>
              <a:t>的第</a:t>
            </a:r>
            <a:r>
              <a:rPr lang="en-US" altLang="zh-CN" sz="1800" dirty="0">
                <a:solidFill>
                  <a:schemeClr val="tx1"/>
                </a:solidFill>
              </a:rPr>
              <a:t>j</a:t>
            </a:r>
            <a:r>
              <a:rPr lang="zh-CN" altLang="en-US" sz="1800" dirty="0">
                <a:solidFill>
                  <a:schemeClr val="tx1"/>
                </a:solidFill>
              </a:rPr>
              <a:t>个产生式；</a:t>
            </a:r>
          </a:p>
          <a:p>
            <a:pPr lvl="2">
              <a:spcBef>
                <a:spcPts val="1200"/>
              </a:spcBef>
              <a:buFont typeface="Wingdings" pitchFamily="2" charset="2"/>
              <a:buNone/>
            </a:pPr>
            <a:r>
              <a:rPr lang="en-US" altLang="zh-CN" sz="1800" dirty="0">
                <a:solidFill>
                  <a:schemeClr val="tx1"/>
                </a:solidFill>
              </a:rPr>
              <a:t>3.</a:t>
            </a:r>
            <a:r>
              <a:rPr lang="zh-CN" altLang="en-US" sz="1800" dirty="0">
                <a:solidFill>
                  <a:schemeClr val="tx1"/>
                </a:solidFill>
              </a:rPr>
              <a:t>若项目</a:t>
            </a:r>
            <a:r>
              <a:rPr lang="en-US" altLang="zh-CN" sz="1800" dirty="0">
                <a:solidFill>
                  <a:schemeClr val="tx1"/>
                </a:solidFill>
              </a:rPr>
              <a:t>S`→S</a:t>
            </a:r>
            <a:r>
              <a:rPr lang="en-US" altLang="zh-CN" sz="1800" b="1" dirty="0">
                <a:solidFill>
                  <a:schemeClr val="tx1"/>
                </a:solidFill>
              </a:rPr>
              <a:t>.</a:t>
            </a:r>
            <a:r>
              <a:rPr lang="zh-CN" altLang="en-US" sz="1800" dirty="0">
                <a:solidFill>
                  <a:schemeClr val="tx1"/>
                </a:solidFill>
              </a:rPr>
              <a:t>属于</a:t>
            </a:r>
            <a:r>
              <a:rPr lang="en-US" altLang="zh-CN" sz="1800" dirty="0" err="1">
                <a:solidFill>
                  <a:schemeClr val="tx1"/>
                </a:solidFill>
              </a:rPr>
              <a:t>I</a:t>
            </a:r>
            <a:r>
              <a:rPr lang="en-US" altLang="zh-CN" sz="1800" baseline="-25000" dirty="0" err="1">
                <a:solidFill>
                  <a:schemeClr val="tx1"/>
                </a:solidFill>
              </a:rPr>
              <a:t>k</a:t>
            </a:r>
            <a:r>
              <a:rPr lang="en-US" altLang="zh-CN" sz="1800" dirty="0">
                <a:solidFill>
                  <a:schemeClr val="tx1"/>
                </a:solidFill>
              </a:rPr>
              <a:t>, </a:t>
            </a:r>
            <a:r>
              <a:rPr lang="zh-CN" altLang="en-US" sz="1800" dirty="0">
                <a:solidFill>
                  <a:schemeClr val="tx1"/>
                </a:solidFill>
              </a:rPr>
              <a:t>则置</a:t>
            </a:r>
            <a:r>
              <a:rPr lang="en-US" altLang="zh-CN" sz="1800" dirty="0">
                <a:solidFill>
                  <a:schemeClr val="tx1"/>
                </a:solidFill>
              </a:rPr>
              <a:t>ACTION[k, </a:t>
            </a:r>
            <a:r>
              <a:rPr lang="en-US" altLang="zh-CN" sz="1800" dirty="0" smtClean="0">
                <a:solidFill>
                  <a:schemeClr val="tx1"/>
                </a:solidFill>
              </a:rPr>
              <a:t>$]</a:t>
            </a:r>
            <a:r>
              <a:rPr lang="zh-CN" altLang="en-US" sz="1800" dirty="0">
                <a:solidFill>
                  <a:schemeClr val="tx1"/>
                </a:solidFill>
              </a:rPr>
              <a:t>为“接受”，简记为“</a:t>
            </a:r>
            <a:r>
              <a:rPr lang="en-US" altLang="zh-CN" sz="1800" dirty="0" err="1">
                <a:solidFill>
                  <a:srgbClr val="0000FF"/>
                </a:solidFill>
              </a:rPr>
              <a:t>acc</a:t>
            </a:r>
            <a:r>
              <a:rPr lang="en-US" altLang="zh-CN" sz="1800" dirty="0">
                <a:solidFill>
                  <a:schemeClr val="tx1"/>
                </a:solidFill>
              </a:rPr>
              <a:t>”;</a:t>
            </a:r>
          </a:p>
          <a:p>
            <a:pPr lvl="2">
              <a:spcBef>
                <a:spcPts val="1200"/>
              </a:spcBef>
              <a:buFont typeface="Wingdings" pitchFamily="2" charset="2"/>
              <a:buNone/>
            </a:pPr>
            <a:r>
              <a:rPr lang="en-US" altLang="zh-CN" sz="1800" dirty="0">
                <a:solidFill>
                  <a:schemeClr val="tx1"/>
                </a:solidFill>
              </a:rPr>
              <a:t>4.</a:t>
            </a:r>
            <a:r>
              <a:rPr lang="zh-CN" altLang="en-US" sz="1800" dirty="0">
                <a:solidFill>
                  <a:schemeClr val="tx1"/>
                </a:solidFill>
              </a:rPr>
              <a:t>若</a:t>
            </a:r>
            <a:r>
              <a:rPr lang="en-US" altLang="zh-CN" sz="1800" dirty="0">
                <a:solidFill>
                  <a:schemeClr val="tx1"/>
                </a:solidFill>
              </a:rPr>
              <a:t>GO (</a:t>
            </a:r>
            <a:r>
              <a:rPr lang="en-US" altLang="zh-CN" sz="1800" dirty="0" err="1">
                <a:solidFill>
                  <a:schemeClr val="tx1"/>
                </a:solidFill>
              </a:rPr>
              <a:t>I</a:t>
            </a:r>
            <a:r>
              <a:rPr lang="en-US" altLang="zh-CN" sz="1800" baseline="-25000" dirty="0" err="1">
                <a:solidFill>
                  <a:schemeClr val="tx1"/>
                </a:solidFill>
              </a:rPr>
              <a:t>k</a:t>
            </a:r>
            <a:r>
              <a:rPr lang="en-US" altLang="zh-CN" sz="1800" dirty="0">
                <a:solidFill>
                  <a:schemeClr val="tx1"/>
                </a:solidFill>
              </a:rPr>
              <a:t>, A)= </a:t>
            </a:r>
            <a:r>
              <a:rPr lang="en-US" altLang="zh-CN" sz="1800" dirty="0" err="1">
                <a:solidFill>
                  <a:schemeClr val="tx1"/>
                </a:solidFill>
              </a:rPr>
              <a:t>I</a:t>
            </a:r>
            <a:r>
              <a:rPr lang="en-US" altLang="zh-CN" sz="1800" baseline="-25000" dirty="0" err="1">
                <a:solidFill>
                  <a:schemeClr val="tx1"/>
                </a:solidFill>
              </a:rPr>
              <a:t>j</a:t>
            </a:r>
            <a:r>
              <a:rPr lang="en-US" altLang="zh-CN" sz="1800" dirty="0">
                <a:solidFill>
                  <a:schemeClr val="tx1"/>
                </a:solidFill>
              </a:rPr>
              <a:t>, A</a:t>
            </a:r>
            <a:r>
              <a:rPr lang="zh-CN" altLang="en-US" sz="1800" dirty="0">
                <a:solidFill>
                  <a:schemeClr val="tx1"/>
                </a:solidFill>
              </a:rPr>
              <a:t>为非终结符，则置</a:t>
            </a:r>
            <a:r>
              <a:rPr lang="en-US" altLang="zh-CN" sz="1800" dirty="0">
                <a:solidFill>
                  <a:srgbClr val="0707AD"/>
                </a:solidFill>
              </a:rPr>
              <a:t>GOTO(k, A)=j;</a:t>
            </a:r>
          </a:p>
          <a:p>
            <a:pPr lvl="2">
              <a:spcBef>
                <a:spcPts val="1200"/>
              </a:spcBef>
              <a:buFont typeface="Wingdings" pitchFamily="2" charset="2"/>
              <a:buNone/>
            </a:pPr>
            <a:r>
              <a:rPr lang="en-US" altLang="zh-CN" sz="1800" dirty="0">
                <a:solidFill>
                  <a:schemeClr val="tx1"/>
                </a:solidFill>
              </a:rPr>
              <a:t>5.</a:t>
            </a:r>
            <a:r>
              <a:rPr lang="zh-CN" altLang="en-US" sz="1800" dirty="0">
                <a:solidFill>
                  <a:schemeClr val="tx1"/>
                </a:solidFill>
              </a:rPr>
              <a:t>分析表中凡不能用规则</a:t>
            </a:r>
            <a:r>
              <a:rPr lang="en-US" altLang="zh-CN" sz="1800" dirty="0">
                <a:solidFill>
                  <a:schemeClr val="tx1"/>
                </a:solidFill>
              </a:rPr>
              <a:t>1</a:t>
            </a:r>
            <a:r>
              <a:rPr lang="zh-CN" altLang="en-US" sz="1800" dirty="0">
                <a:solidFill>
                  <a:schemeClr val="tx1"/>
                </a:solidFill>
              </a:rPr>
              <a:t>至</a:t>
            </a:r>
            <a:r>
              <a:rPr lang="en-US" altLang="zh-CN" sz="1800" dirty="0">
                <a:solidFill>
                  <a:schemeClr val="tx1"/>
                </a:solidFill>
              </a:rPr>
              <a:t>4</a:t>
            </a:r>
            <a:r>
              <a:rPr lang="zh-CN" altLang="en-US" sz="1800" dirty="0">
                <a:solidFill>
                  <a:schemeClr val="tx1"/>
                </a:solidFill>
              </a:rPr>
              <a:t>填入信息的空白格均置上“出错标志”。</a:t>
            </a:r>
          </a:p>
        </p:txBody>
      </p:sp>
      <p:sp>
        <p:nvSpPr>
          <p:cNvPr id="5" name="灯片编号占位符 5"/>
          <p:cNvSpPr>
            <a:spLocks noGrp="1"/>
          </p:cNvSpPr>
          <p:nvPr>
            <p:ph type="sldNum" sz="quarter" idx="12"/>
          </p:nvPr>
        </p:nvSpPr>
        <p:spPr/>
        <p:txBody>
          <a:bodyPr/>
          <a:lstStyle/>
          <a:p>
            <a:fld id="{5A8A1AFD-9A7E-45AB-8A75-2A2303B1C0CB}" type="slidenum">
              <a:rPr lang="en-US" altLang="zh-CN"/>
              <a:pPr/>
              <a:t>78</a:t>
            </a:fld>
            <a:endParaRPr lang="en-US" altLang="zh-CN" dirty="0"/>
          </a:p>
        </p:txBody>
      </p:sp>
    </p:spTree>
    <p:extLst>
      <p:ext uri="{BB962C8B-B14F-4D97-AF65-F5344CB8AC3E}">
        <p14:creationId xmlns:p14="http://schemas.microsoft.com/office/powerpoint/2010/main" val="72426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3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5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35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35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35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457200" y="277813"/>
            <a:ext cx="8231188" cy="730250"/>
          </a:xfrm>
        </p:spPr>
        <p:txBody>
          <a:bodyPr/>
          <a:lstStyle/>
          <a:p>
            <a:r>
              <a:rPr lang="en-US" altLang="zh-CN" sz="3800" b="1"/>
              <a:t>LR(0)</a:t>
            </a:r>
            <a:r>
              <a:rPr lang="zh-CN" altLang="en-US" sz="3800" b="1"/>
              <a:t>文法</a:t>
            </a:r>
          </a:p>
        </p:txBody>
      </p:sp>
      <p:sp>
        <p:nvSpPr>
          <p:cNvPr id="222211" name="Rectangle 3"/>
          <p:cNvSpPr>
            <a:spLocks noGrp="1" noChangeArrowheads="1"/>
          </p:cNvSpPr>
          <p:nvPr>
            <p:ph idx="1"/>
          </p:nvPr>
        </p:nvSpPr>
        <p:spPr/>
        <p:txBody>
          <a:bodyPr/>
          <a:lstStyle/>
          <a:p>
            <a:r>
              <a:rPr lang="zh-CN" altLang="en-US" dirty="0"/>
              <a:t>按上述算法构造的含有</a:t>
            </a:r>
            <a:r>
              <a:rPr lang="en-US" altLang="zh-CN" dirty="0"/>
              <a:t>ACTION</a:t>
            </a:r>
            <a:r>
              <a:rPr lang="zh-CN" altLang="en-US" dirty="0"/>
              <a:t>和</a:t>
            </a:r>
            <a:r>
              <a:rPr lang="en-US" altLang="zh-CN" dirty="0"/>
              <a:t>GOTO</a:t>
            </a:r>
            <a:r>
              <a:rPr lang="zh-CN" altLang="en-US" dirty="0"/>
              <a:t>两部分的分析表，如果每个入口不含多重定义，则称它为文法</a:t>
            </a:r>
            <a:r>
              <a:rPr lang="en-US" altLang="zh-CN" dirty="0"/>
              <a:t>G</a:t>
            </a:r>
            <a:r>
              <a:rPr lang="zh-CN" altLang="en-US" dirty="0"/>
              <a:t>的一张</a:t>
            </a:r>
            <a:r>
              <a:rPr lang="en-US" altLang="zh-CN" dirty="0"/>
              <a:t>LR(0)</a:t>
            </a:r>
            <a:r>
              <a:rPr lang="zh-CN" altLang="en-US" dirty="0"/>
              <a:t>表。具有</a:t>
            </a:r>
            <a:r>
              <a:rPr lang="en-US" altLang="zh-CN" dirty="0"/>
              <a:t>LR(0)</a:t>
            </a:r>
            <a:r>
              <a:rPr lang="zh-CN" altLang="en-US" dirty="0"/>
              <a:t>表的文法</a:t>
            </a:r>
            <a:r>
              <a:rPr lang="en-US" altLang="zh-CN" dirty="0"/>
              <a:t>G</a:t>
            </a:r>
            <a:r>
              <a:rPr lang="zh-CN" altLang="en-US" dirty="0"/>
              <a:t>称为一个</a:t>
            </a:r>
            <a:r>
              <a:rPr lang="en-US" altLang="zh-CN" dirty="0"/>
              <a:t>LR</a:t>
            </a:r>
            <a:r>
              <a:rPr lang="zh-CN" altLang="en-US" dirty="0"/>
              <a:t>（</a:t>
            </a:r>
            <a:r>
              <a:rPr lang="en-US" altLang="zh-CN" dirty="0"/>
              <a:t>0</a:t>
            </a:r>
            <a:r>
              <a:rPr lang="zh-CN" altLang="en-US" dirty="0"/>
              <a:t>）文法。</a:t>
            </a:r>
          </a:p>
          <a:p>
            <a:r>
              <a:rPr lang="en-US" altLang="zh-CN" dirty="0"/>
              <a:t>LR(0)</a:t>
            </a:r>
            <a:r>
              <a:rPr lang="zh-CN" altLang="en-US" dirty="0"/>
              <a:t>文法是无二义的。</a:t>
            </a:r>
          </a:p>
          <a:p>
            <a:endParaRPr lang="en-US" altLang="zh-CN" dirty="0"/>
          </a:p>
        </p:txBody>
      </p:sp>
      <p:sp>
        <p:nvSpPr>
          <p:cNvPr id="5" name="灯片编号占位符 5"/>
          <p:cNvSpPr>
            <a:spLocks noGrp="1"/>
          </p:cNvSpPr>
          <p:nvPr>
            <p:ph type="sldNum" sz="quarter" idx="12"/>
          </p:nvPr>
        </p:nvSpPr>
        <p:spPr/>
        <p:txBody>
          <a:bodyPr/>
          <a:lstStyle/>
          <a:p>
            <a:fld id="{D4D2CFBA-A470-41EC-B766-8156191A5995}" type="slidenum">
              <a:rPr lang="en-US" altLang="zh-CN"/>
              <a:pPr/>
              <a:t>79</a:t>
            </a:fld>
            <a:endParaRPr lang="en-US" altLang="zh-CN"/>
          </a:p>
        </p:txBody>
      </p:sp>
    </p:spTree>
    <p:extLst>
      <p:ext uri="{BB962C8B-B14F-4D97-AF65-F5344CB8AC3E}">
        <p14:creationId xmlns:p14="http://schemas.microsoft.com/office/powerpoint/2010/main" val="3344187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自上而下语法分析</a:t>
            </a:r>
          </a:p>
        </p:txBody>
      </p:sp>
      <p:sp>
        <p:nvSpPr>
          <p:cNvPr id="3" name="内容占位符 2"/>
          <p:cNvSpPr>
            <a:spLocks noGrp="1"/>
          </p:cNvSpPr>
          <p:nvPr>
            <p:ph idx="1"/>
          </p:nvPr>
        </p:nvSpPr>
        <p:spPr/>
        <p:txBody>
          <a:bodyPr/>
          <a:lstStyle/>
          <a:p>
            <a:pPr lvl="1"/>
            <a:r>
              <a:rPr lang="en-US" altLang="zh-CN" sz="2400" dirty="0"/>
              <a:t>4.2.1   </a:t>
            </a:r>
            <a:r>
              <a:rPr lang="zh-CN" altLang="en-US" sz="2400" dirty="0" smtClean="0"/>
              <a:t>可能面临</a:t>
            </a:r>
            <a:r>
              <a:rPr lang="zh-CN" altLang="en-US" sz="2400" dirty="0"/>
              <a:t>的问题</a:t>
            </a:r>
          </a:p>
          <a:p>
            <a:pPr lvl="1"/>
            <a:r>
              <a:rPr lang="en-US" altLang="zh-CN" sz="2400" dirty="0"/>
              <a:t>4.2.2   LL(1) </a:t>
            </a:r>
            <a:r>
              <a:rPr lang="zh-CN" altLang="en-US" sz="2400" dirty="0"/>
              <a:t>分析法</a:t>
            </a:r>
          </a:p>
          <a:p>
            <a:pPr lvl="1"/>
            <a:r>
              <a:rPr lang="en-US" altLang="zh-CN" sz="2400" dirty="0"/>
              <a:t>4.2.3  </a:t>
            </a:r>
            <a:r>
              <a:rPr lang="zh-CN" altLang="en-US" sz="2400" dirty="0"/>
              <a:t>递归下降分析程序构造</a:t>
            </a:r>
          </a:p>
          <a:p>
            <a:pPr lvl="1"/>
            <a:r>
              <a:rPr lang="en-US" altLang="zh-CN" sz="2400" dirty="0"/>
              <a:t>4.2.4  </a:t>
            </a:r>
            <a:r>
              <a:rPr lang="zh-CN" altLang="en-US" sz="2400" dirty="0"/>
              <a:t>预测分析程序</a:t>
            </a:r>
          </a:p>
          <a:p>
            <a:pPr lvl="1"/>
            <a:r>
              <a:rPr lang="en-US" altLang="zh-CN" sz="2400" dirty="0"/>
              <a:t>4.2.5   LL(1) </a:t>
            </a:r>
            <a:r>
              <a:rPr lang="zh-CN" altLang="en-US" sz="2400" dirty="0"/>
              <a:t>分析中的错误处理</a:t>
            </a:r>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fld id="{C7405AFD-080E-491B-92A4-8F73F2BA2036}" type="slidenum">
              <a:rPr lang="en-US" altLang="zh-CN" smtClean="0"/>
              <a:pPr/>
              <a:t>8</a:t>
            </a:fld>
            <a:endParaRPr lang="en-US" altLang="zh-CN" dirty="0"/>
          </a:p>
        </p:txBody>
      </p:sp>
    </p:spTree>
    <p:extLst>
      <p:ext uri="{BB962C8B-B14F-4D97-AF65-F5344CB8AC3E}">
        <p14:creationId xmlns:p14="http://schemas.microsoft.com/office/powerpoint/2010/main" val="4166709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zh-CN"/>
              <a:t>LR</a:t>
            </a:r>
            <a:r>
              <a:rPr lang="zh-CN" altLang="en-US"/>
              <a:t>（</a:t>
            </a:r>
            <a:r>
              <a:rPr lang="en-US" altLang="zh-CN"/>
              <a:t>0</a:t>
            </a:r>
            <a:r>
              <a:rPr lang="zh-CN" altLang="en-US"/>
              <a:t>）分析</a:t>
            </a:r>
          </a:p>
        </p:txBody>
      </p:sp>
      <p:sp>
        <p:nvSpPr>
          <p:cNvPr id="224259" name="Rectangle 3"/>
          <p:cNvSpPr>
            <a:spLocks noGrp="1" noChangeArrowheads="1"/>
          </p:cNvSpPr>
          <p:nvPr>
            <p:ph idx="1"/>
          </p:nvPr>
        </p:nvSpPr>
        <p:spPr/>
        <p:txBody>
          <a:bodyPr/>
          <a:lstStyle/>
          <a:p>
            <a:pPr>
              <a:spcBef>
                <a:spcPts val="600"/>
              </a:spcBef>
            </a:pPr>
            <a:r>
              <a:rPr lang="zh-CN" altLang="en-US" sz="2400" dirty="0">
                <a:latin typeface="宋体" pitchFamily="2" charset="-122"/>
              </a:rPr>
              <a:t>例  </a:t>
            </a:r>
            <a:r>
              <a:rPr lang="en-US" altLang="zh-CN" sz="2400" dirty="0">
                <a:ea typeface="仿宋_GB2312" pitchFamily="49" charset="-122"/>
                <a:sym typeface="Symbol" pitchFamily="18" charset="2"/>
              </a:rPr>
              <a:t>G[S]</a:t>
            </a:r>
            <a:r>
              <a:rPr lang="zh-CN" altLang="en-US" sz="2400" dirty="0">
                <a:ea typeface="仿宋_GB2312" pitchFamily="49" charset="-122"/>
                <a:sym typeface="Symbol" pitchFamily="18" charset="2"/>
              </a:rPr>
              <a:t>为</a:t>
            </a:r>
            <a:r>
              <a:rPr lang="en-US" altLang="zh-CN" sz="2400" dirty="0">
                <a:ea typeface="仿宋_GB2312" pitchFamily="49" charset="-122"/>
                <a:sym typeface="Symbol" pitchFamily="18" charset="2"/>
              </a:rPr>
              <a:t>:</a:t>
            </a:r>
          </a:p>
          <a:p>
            <a:pPr eaLnBrk="0" hangingPunct="0">
              <a:spcBef>
                <a:spcPts val="600"/>
              </a:spcBef>
              <a:buFont typeface="Wingdings" pitchFamily="2" charset="2"/>
              <a:buNone/>
            </a:pPr>
            <a:r>
              <a:rPr lang="en-US" altLang="zh-CN" sz="2400" dirty="0">
                <a:ea typeface="仿宋_GB2312" pitchFamily="49" charset="-122"/>
                <a:sym typeface="Symbol" pitchFamily="18" charset="2"/>
              </a:rPr>
              <a:t>         S a </a:t>
            </a:r>
            <a:r>
              <a:rPr lang="en-US" altLang="zh-CN" sz="2400" dirty="0" err="1">
                <a:ea typeface="仿宋_GB2312" pitchFamily="49" charset="-122"/>
                <a:sym typeface="Symbol" pitchFamily="18" charset="2"/>
              </a:rPr>
              <a:t>A</a:t>
            </a:r>
            <a:r>
              <a:rPr lang="en-US" altLang="zh-CN" sz="2400" dirty="0">
                <a:ea typeface="仿宋_GB2312" pitchFamily="49" charset="-122"/>
                <a:sym typeface="Symbol" pitchFamily="18" charset="2"/>
              </a:rPr>
              <a:t> c B e    </a:t>
            </a:r>
          </a:p>
          <a:p>
            <a:pPr lvl="1" eaLnBrk="0" hangingPunct="0">
              <a:buFontTx/>
              <a:buNone/>
            </a:pPr>
            <a:r>
              <a:rPr lang="en-US" altLang="zh-CN" sz="2400" dirty="0">
                <a:ea typeface="仿宋_GB2312" pitchFamily="49" charset="-122"/>
                <a:sym typeface="Symbol" pitchFamily="18" charset="2"/>
              </a:rPr>
              <a:t>     A b</a:t>
            </a:r>
          </a:p>
          <a:p>
            <a:pPr lvl="1" eaLnBrk="0" hangingPunct="0">
              <a:buFontTx/>
              <a:buNone/>
            </a:pPr>
            <a:r>
              <a:rPr lang="en-US" altLang="zh-CN" sz="2400" dirty="0">
                <a:ea typeface="仿宋_GB2312" pitchFamily="49" charset="-122"/>
                <a:sym typeface="Symbol" pitchFamily="18" charset="2"/>
              </a:rPr>
              <a:t>     A Ab	</a:t>
            </a:r>
          </a:p>
          <a:p>
            <a:pPr lvl="1" eaLnBrk="0" hangingPunct="0">
              <a:buFontTx/>
              <a:buNone/>
            </a:pPr>
            <a:r>
              <a:rPr lang="en-US" altLang="zh-CN" sz="2400" dirty="0">
                <a:ea typeface="仿宋_GB2312" pitchFamily="49" charset="-122"/>
                <a:sym typeface="Symbol" pitchFamily="18" charset="2"/>
              </a:rPr>
              <a:t>     B d</a:t>
            </a:r>
          </a:p>
          <a:p>
            <a:pPr lvl="1" eaLnBrk="0" hangingPunct="0">
              <a:buNone/>
            </a:pPr>
            <a:r>
              <a:rPr lang="en-US" altLang="zh-CN" sz="2400" dirty="0"/>
              <a:t> 1)</a:t>
            </a:r>
            <a:r>
              <a:rPr lang="zh-CN" altLang="en-US" sz="2400" dirty="0" smtClean="0"/>
              <a:t>构造文法</a:t>
            </a:r>
            <a:r>
              <a:rPr kumimoji="1" lang="en-US" altLang="zh-CN" sz="2400" dirty="0" smtClean="0"/>
              <a:t>LR(0)</a:t>
            </a:r>
            <a:r>
              <a:rPr kumimoji="1" lang="zh-CN" altLang="en-US" sz="2400" dirty="0" smtClean="0"/>
              <a:t>项目的 </a:t>
            </a:r>
            <a:r>
              <a:rPr kumimoji="1" lang="en-US" altLang="zh-CN" sz="2400" dirty="0" smtClean="0"/>
              <a:t>DFA</a:t>
            </a:r>
            <a:endParaRPr lang="en-US" altLang="zh-CN" sz="2400" dirty="0" smtClean="0"/>
          </a:p>
          <a:p>
            <a:pPr lvl="1" eaLnBrk="0" hangingPunct="0">
              <a:buFontTx/>
              <a:buNone/>
            </a:pPr>
            <a:r>
              <a:rPr lang="en-US" altLang="zh-CN" sz="2400" dirty="0" smtClean="0"/>
              <a:t> </a:t>
            </a:r>
            <a:r>
              <a:rPr lang="en-US" altLang="zh-CN" sz="2400" dirty="0"/>
              <a:t>2)</a:t>
            </a:r>
            <a:r>
              <a:rPr lang="zh-CN" altLang="en-US" sz="2400" dirty="0"/>
              <a:t>构造它的</a:t>
            </a:r>
            <a:r>
              <a:rPr kumimoji="1" lang="en-US" altLang="zh-CN" sz="2400" dirty="0"/>
              <a:t>LR(0)</a:t>
            </a:r>
            <a:r>
              <a:rPr kumimoji="1" lang="zh-CN" altLang="en-US" sz="2400" dirty="0"/>
              <a:t>分析表</a:t>
            </a:r>
          </a:p>
          <a:p>
            <a:pPr lvl="1" eaLnBrk="0" hangingPunct="0">
              <a:buFontTx/>
              <a:buNone/>
            </a:pPr>
            <a:r>
              <a:rPr kumimoji="1" lang="zh-CN" altLang="en-US" sz="2200" dirty="0"/>
              <a:t> </a:t>
            </a:r>
            <a:r>
              <a:rPr kumimoji="1" lang="en-US" altLang="zh-CN" sz="2200" dirty="0"/>
              <a:t>3)</a:t>
            </a:r>
            <a:r>
              <a:rPr kumimoji="1" lang="zh-CN" altLang="en-US" sz="2200" dirty="0"/>
              <a:t>分别给出对输入</a:t>
            </a:r>
            <a:r>
              <a:rPr lang="zh-CN" altLang="en-US" sz="2200" dirty="0"/>
              <a:t>符号串</a:t>
            </a:r>
            <a:r>
              <a:rPr lang="en-US" altLang="zh-CN" sz="2200" dirty="0" err="1">
                <a:ea typeface="仿宋_GB2312" pitchFamily="49" charset="-122"/>
              </a:rPr>
              <a:t>abbcde</a:t>
            </a:r>
            <a:r>
              <a:rPr lang="zh-CN" altLang="en-US" sz="2200" dirty="0" smtClean="0"/>
              <a:t>和</a:t>
            </a:r>
            <a:r>
              <a:rPr lang="en-US" altLang="zh-CN" sz="2200" dirty="0" err="1" smtClean="0">
                <a:ea typeface="仿宋_GB2312" pitchFamily="49" charset="-122"/>
              </a:rPr>
              <a:t>abbce</a:t>
            </a:r>
            <a:r>
              <a:rPr lang="zh-CN" altLang="en-US" sz="2200" dirty="0"/>
              <a:t>的</a:t>
            </a:r>
            <a:r>
              <a:rPr kumimoji="1" lang="en-US" altLang="zh-CN" sz="2200" dirty="0"/>
              <a:t>LR(0)</a:t>
            </a:r>
            <a:r>
              <a:rPr kumimoji="1" lang="zh-CN" altLang="en-US" sz="2200" dirty="0"/>
              <a:t>分析步骤</a:t>
            </a:r>
            <a:endParaRPr lang="zh-CN" altLang="en-US" sz="2200" dirty="0"/>
          </a:p>
          <a:p>
            <a:pPr>
              <a:spcBef>
                <a:spcPts val="600"/>
              </a:spcBef>
              <a:buFont typeface="Wingdings" pitchFamily="2" charset="2"/>
              <a:buNone/>
            </a:pPr>
            <a:endParaRPr lang="en-US" altLang="zh-CN" sz="2400" dirty="0"/>
          </a:p>
        </p:txBody>
      </p:sp>
      <p:sp>
        <p:nvSpPr>
          <p:cNvPr id="5" name="灯片编号占位符 5"/>
          <p:cNvSpPr>
            <a:spLocks noGrp="1"/>
          </p:cNvSpPr>
          <p:nvPr>
            <p:ph type="sldNum" sz="quarter" idx="12"/>
          </p:nvPr>
        </p:nvSpPr>
        <p:spPr/>
        <p:txBody>
          <a:bodyPr/>
          <a:lstStyle/>
          <a:p>
            <a:fld id="{35A61720-367D-499D-88B5-C4F0CA52AF80}" type="slidenum">
              <a:rPr lang="en-US" altLang="zh-CN"/>
              <a:pPr/>
              <a:t>80</a:t>
            </a:fld>
            <a:endParaRPr lang="en-US" altLang="zh-CN"/>
          </a:p>
        </p:txBody>
      </p:sp>
    </p:spTree>
    <p:extLst>
      <p:ext uri="{BB962C8B-B14F-4D97-AF65-F5344CB8AC3E}">
        <p14:creationId xmlns:p14="http://schemas.microsoft.com/office/powerpoint/2010/main" val="295692820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a:spLocks noGrp="1"/>
          </p:cNvSpPr>
          <p:nvPr>
            <p:ph type="sldNum" sz="quarter" idx="12"/>
          </p:nvPr>
        </p:nvSpPr>
        <p:spPr/>
        <p:txBody>
          <a:bodyPr/>
          <a:lstStyle/>
          <a:p>
            <a:fld id="{6CC77BFA-22DB-4B39-B237-7A7507708993}" type="slidenum">
              <a:rPr lang="en-US" altLang="zh-CN" sz="2400"/>
              <a:pPr/>
              <a:t>81</a:t>
            </a:fld>
            <a:endParaRPr lang="en-US" altLang="zh-CN" sz="2400" dirty="0"/>
          </a:p>
        </p:txBody>
      </p:sp>
      <p:sp>
        <p:nvSpPr>
          <p:cNvPr id="225282" name="Text Box 2"/>
          <p:cNvSpPr txBox="1">
            <a:spLocks noChangeArrowheads="1"/>
          </p:cNvSpPr>
          <p:nvPr/>
        </p:nvSpPr>
        <p:spPr bwMode="auto">
          <a:xfrm>
            <a:off x="216694" y="140970"/>
            <a:ext cx="2819400" cy="2308966"/>
          </a:xfrm>
          <a:prstGeom prst="rect">
            <a:avLst/>
          </a:prstGeom>
          <a:solidFill>
            <a:srgbClr val="FFCCFF"/>
          </a:solidFill>
          <a:ln w="9525">
            <a:noFill/>
            <a:miter lim="800000"/>
            <a:headEnd/>
            <a:tailEnd/>
          </a:ln>
          <a:effectLst/>
        </p:spPr>
        <p:txBody>
          <a:bodyPr lIns="92075" tIns="46038" rIns="92075" bIns="46038">
            <a:spAutoFit/>
          </a:bodyPr>
          <a:lstStyle/>
          <a:p>
            <a:pPr algn="l" eaLnBrk="0" hangingPunct="0">
              <a:spcBef>
                <a:spcPct val="0"/>
              </a:spcBef>
            </a:pPr>
            <a:r>
              <a:rPr kumimoji="0" lang="en-US" altLang="zh-CN" b="1" dirty="0">
                <a:ea typeface="仿宋_GB2312" pitchFamily="49" charset="-122"/>
                <a:sym typeface="Symbol" pitchFamily="18" charset="2"/>
              </a:rPr>
              <a:t>G[S]</a:t>
            </a:r>
            <a:r>
              <a:rPr kumimoji="0" lang="zh-CN" altLang="en-US" b="1" dirty="0">
                <a:sym typeface="Symbol" pitchFamily="18" charset="2"/>
              </a:rPr>
              <a:t>拓广</a:t>
            </a:r>
            <a:r>
              <a:rPr kumimoji="0" lang="zh-CN" altLang="en-US" b="1" dirty="0">
                <a:ea typeface="仿宋_GB2312" pitchFamily="49" charset="-122"/>
                <a:sym typeface="Symbol" pitchFamily="18" charset="2"/>
              </a:rPr>
              <a:t>为</a:t>
            </a:r>
            <a:r>
              <a:rPr kumimoji="0" lang="en-US" altLang="zh-CN" b="1" dirty="0">
                <a:ea typeface="仿宋_GB2312" pitchFamily="49" charset="-122"/>
                <a:sym typeface="Symbol" pitchFamily="18" charset="2"/>
              </a:rPr>
              <a:t>:</a:t>
            </a:r>
          </a:p>
          <a:p>
            <a:pPr algn="l" eaLnBrk="0" hangingPunct="0">
              <a:spcBef>
                <a:spcPct val="0"/>
              </a:spcBef>
            </a:pPr>
            <a:r>
              <a:rPr kumimoji="0" lang="en-US" altLang="zh-CN" b="1" dirty="0">
                <a:ea typeface="仿宋_GB2312" pitchFamily="49" charset="-122"/>
                <a:sym typeface="Symbol" pitchFamily="18" charset="2"/>
              </a:rPr>
              <a:t> </a:t>
            </a:r>
            <a:r>
              <a:rPr kumimoji="0" lang="en-US" altLang="zh-CN" b="1" dirty="0" smtClean="0">
                <a:ea typeface="仿宋_GB2312" pitchFamily="49" charset="-122"/>
                <a:sym typeface="Symbol" pitchFamily="18" charset="2"/>
              </a:rPr>
              <a:t>0:   </a:t>
            </a:r>
            <a:r>
              <a:rPr lang="en-US" altLang="zh-CN" b="1" dirty="0">
                <a:ea typeface="仿宋_GB2312" pitchFamily="49" charset="-122"/>
              </a:rPr>
              <a:t>S</a:t>
            </a:r>
            <a:r>
              <a:rPr kumimoji="0" lang="en-US" altLang="zh-CN" b="1" dirty="0">
                <a:latin typeface="Tahoma" pitchFamily="34" charset="0"/>
              </a:rPr>
              <a:t>’</a:t>
            </a:r>
            <a:r>
              <a:rPr kumimoji="0" lang="en-US" altLang="zh-CN" b="1" dirty="0">
                <a:solidFill>
                  <a:srgbClr val="000000"/>
                </a:solidFill>
                <a:ea typeface="仿宋_GB2312" pitchFamily="49" charset="-122"/>
              </a:rPr>
              <a:t> </a:t>
            </a:r>
            <a:r>
              <a:rPr lang="en-US" altLang="zh-CN" dirty="0">
                <a:ea typeface="仿宋_GB2312" pitchFamily="49" charset="-122"/>
              </a:rPr>
              <a:t> </a:t>
            </a:r>
            <a:r>
              <a:rPr kumimoji="0" lang="en-US" altLang="zh-CN" b="1" dirty="0">
                <a:ea typeface="仿宋_GB2312" pitchFamily="49" charset="-122"/>
                <a:sym typeface="Symbol" pitchFamily="18" charset="2"/>
              </a:rPr>
              <a:t> </a:t>
            </a:r>
            <a:r>
              <a:rPr kumimoji="0" lang="en-US" altLang="zh-CN" b="1" dirty="0" smtClean="0">
                <a:ea typeface="仿宋_GB2312" pitchFamily="49" charset="-122"/>
                <a:sym typeface="Symbol" pitchFamily="18" charset="2"/>
              </a:rPr>
              <a:t>S</a:t>
            </a:r>
          </a:p>
          <a:p>
            <a:pPr algn="l" eaLnBrk="0" hangingPunct="0">
              <a:spcBef>
                <a:spcPct val="0"/>
              </a:spcBef>
            </a:pPr>
            <a:r>
              <a:rPr kumimoji="0" lang="en-US" altLang="zh-CN" b="1" dirty="0" smtClean="0">
                <a:ea typeface="仿宋_GB2312" pitchFamily="49" charset="-122"/>
                <a:sym typeface="Symbol" pitchFamily="18" charset="2"/>
              </a:rPr>
              <a:t>1:</a:t>
            </a:r>
            <a:r>
              <a:rPr kumimoji="0" lang="zh-CN" altLang="zh-CN" b="1" dirty="0" smtClean="0">
                <a:ea typeface="仿宋_GB2312" pitchFamily="49" charset="-122"/>
                <a:sym typeface="Symbol" pitchFamily="18" charset="2"/>
              </a:rPr>
              <a:t>    </a:t>
            </a:r>
            <a:r>
              <a:rPr kumimoji="0" lang="en-US" altLang="zh-CN" b="1" dirty="0">
                <a:ea typeface="仿宋_GB2312" pitchFamily="49" charset="-122"/>
                <a:sym typeface="Symbol" pitchFamily="18" charset="2"/>
              </a:rPr>
              <a:t>S </a:t>
            </a:r>
            <a:r>
              <a:rPr kumimoji="0" lang="en-US" altLang="zh-CN" b="1" dirty="0">
                <a:solidFill>
                  <a:srgbClr val="CC3300"/>
                </a:solidFill>
                <a:ea typeface="仿宋_GB2312" pitchFamily="49" charset="-122"/>
                <a:sym typeface="Symbol" pitchFamily="18" charset="2"/>
              </a:rPr>
              <a:t>a</a:t>
            </a:r>
            <a:r>
              <a:rPr kumimoji="0" lang="en-US" altLang="zh-CN" b="1" dirty="0">
                <a:ea typeface="仿宋_GB2312" pitchFamily="49" charset="-122"/>
                <a:sym typeface="Symbol" pitchFamily="18" charset="2"/>
              </a:rPr>
              <a:t> A </a:t>
            </a:r>
            <a:r>
              <a:rPr kumimoji="0" lang="en-US" altLang="zh-CN" b="1" dirty="0">
                <a:solidFill>
                  <a:srgbClr val="CC3300"/>
                </a:solidFill>
                <a:ea typeface="仿宋_GB2312" pitchFamily="49" charset="-122"/>
                <a:sym typeface="Symbol" pitchFamily="18" charset="2"/>
              </a:rPr>
              <a:t>c</a:t>
            </a:r>
            <a:r>
              <a:rPr kumimoji="0" lang="en-US" altLang="zh-CN" b="1" dirty="0">
                <a:ea typeface="仿宋_GB2312" pitchFamily="49" charset="-122"/>
                <a:sym typeface="Symbol" pitchFamily="18" charset="2"/>
              </a:rPr>
              <a:t> B </a:t>
            </a:r>
            <a:r>
              <a:rPr kumimoji="0" lang="en-US" altLang="zh-CN" b="1" dirty="0">
                <a:solidFill>
                  <a:srgbClr val="CC3300"/>
                </a:solidFill>
                <a:ea typeface="仿宋_GB2312" pitchFamily="49" charset="-122"/>
                <a:sym typeface="Symbol" pitchFamily="18" charset="2"/>
              </a:rPr>
              <a:t>e</a:t>
            </a:r>
            <a:r>
              <a:rPr kumimoji="0" lang="en-US" altLang="zh-CN" b="1" dirty="0">
                <a:ea typeface="仿宋_GB2312" pitchFamily="49" charset="-122"/>
                <a:sym typeface="Symbol" pitchFamily="18" charset="2"/>
              </a:rPr>
              <a:t>    </a:t>
            </a:r>
            <a:endParaRPr kumimoji="0" lang="en-US" altLang="zh-CN" b="1" dirty="0" smtClean="0">
              <a:ea typeface="仿宋_GB2312" pitchFamily="49" charset="-122"/>
              <a:sym typeface="Symbol" pitchFamily="18" charset="2"/>
            </a:endParaRPr>
          </a:p>
          <a:p>
            <a:pPr algn="l" eaLnBrk="0" hangingPunct="0">
              <a:spcBef>
                <a:spcPct val="0"/>
              </a:spcBef>
            </a:pPr>
            <a:r>
              <a:rPr kumimoji="0" lang="en-US" altLang="zh-CN" b="1" dirty="0" smtClean="0">
                <a:ea typeface="仿宋_GB2312" pitchFamily="49" charset="-122"/>
                <a:sym typeface="Symbol" pitchFamily="18" charset="2"/>
              </a:rPr>
              <a:t>2:    </a:t>
            </a:r>
            <a:r>
              <a:rPr kumimoji="0" lang="en-US" altLang="zh-CN" b="1" dirty="0">
                <a:ea typeface="仿宋_GB2312" pitchFamily="49" charset="-122"/>
                <a:sym typeface="Symbol" pitchFamily="18" charset="2"/>
              </a:rPr>
              <a:t>A </a:t>
            </a:r>
            <a:r>
              <a:rPr kumimoji="0" lang="en-US" altLang="zh-CN" b="1" dirty="0" smtClean="0">
                <a:solidFill>
                  <a:srgbClr val="CC3300"/>
                </a:solidFill>
                <a:ea typeface="仿宋_GB2312" pitchFamily="49" charset="-122"/>
                <a:sym typeface="Symbol" pitchFamily="18" charset="2"/>
              </a:rPr>
              <a:t>b</a:t>
            </a:r>
            <a:endParaRPr kumimoji="0" lang="en-US" altLang="zh-CN" b="1" dirty="0">
              <a:ea typeface="仿宋_GB2312" pitchFamily="49" charset="-122"/>
              <a:sym typeface="Symbol" pitchFamily="18" charset="2"/>
            </a:endParaRPr>
          </a:p>
          <a:p>
            <a:pPr algn="l" eaLnBrk="0" hangingPunct="0">
              <a:spcBef>
                <a:spcPct val="0"/>
              </a:spcBef>
            </a:pPr>
            <a:r>
              <a:rPr kumimoji="0" lang="en-US" altLang="zh-CN" b="1" dirty="0" smtClean="0">
                <a:ea typeface="仿宋_GB2312" pitchFamily="49" charset="-122"/>
                <a:sym typeface="Symbol" pitchFamily="18" charset="2"/>
              </a:rPr>
              <a:t>3:    </a:t>
            </a:r>
            <a:r>
              <a:rPr kumimoji="0" lang="en-US" altLang="zh-CN" b="1" dirty="0">
                <a:ea typeface="仿宋_GB2312" pitchFamily="49" charset="-122"/>
                <a:sym typeface="Symbol" pitchFamily="18" charset="2"/>
              </a:rPr>
              <a:t>A A</a:t>
            </a:r>
            <a:r>
              <a:rPr kumimoji="0" lang="en-US" altLang="zh-CN" b="1" dirty="0">
                <a:solidFill>
                  <a:srgbClr val="CC3300"/>
                </a:solidFill>
                <a:ea typeface="仿宋_GB2312" pitchFamily="49" charset="-122"/>
                <a:sym typeface="Symbol" pitchFamily="18" charset="2"/>
              </a:rPr>
              <a:t>b</a:t>
            </a:r>
            <a:r>
              <a:rPr kumimoji="0" lang="en-US" altLang="zh-CN" b="1" dirty="0">
                <a:ea typeface="仿宋_GB2312" pitchFamily="49" charset="-122"/>
                <a:sym typeface="Symbol" pitchFamily="18" charset="2"/>
              </a:rPr>
              <a:t>	</a:t>
            </a:r>
            <a:endParaRPr kumimoji="0" lang="en-US" altLang="zh-CN" b="1" dirty="0" smtClean="0">
              <a:ea typeface="仿宋_GB2312" pitchFamily="49" charset="-122"/>
              <a:sym typeface="Symbol" pitchFamily="18" charset="2"/>
            </a:endParaRPr>
          </a:p>
          <a:p>
            <a:pPr algn="l" eaLnBrk="0" hangingPunct="0">
              <a:spcBef>
                <a:spcPct val="0"/>
              </a:spcBef>
            </a:pPr>
            <a:r>
              <a:rPr kumimoji="0" lang="en-US" altLang="zh-CN" b="1" dirty="0" smtClean="0">
                <a:ea typeface="仿宋_GB2312" pitchFamily="49" charset="-122"/>
                <a:sym typeface="Symbol" pitchFamily="18" charset="2"/>
              </a:rPr>
              <a:t>4:    </a:t>
            </a:r>
            <a:r>
              <a:rPr kumimoji="0" lang="en-US" altLang="zh-CN" b="1" dirty="0">
                <a:ea typeface="仿宋_GB2312" pitchFamily="49" charset="-122"/>
                <a:sym typeface="Symbol" pitchFamily="18" charset="2"/>
              </a:rPr>
              <a:t>B </a:t>
            </a:r>
            <a:r>
              <a:rPr kumimoji="0" lang="en-US" altLang="zh-CN" b="1" dirty="0">
                <a:solidFill>
                  <a:srgbClr val="CC3300"/>
                </a:solidFill>
                <a:ea typeface="仿宋_GB2312" pitchFamily="49" charset="-122"/>
                <a:sym typeface="Symbol" pitchFamily="18" charset="2"/>
              </a:rPr>
              <a:t>d</a:t>
            </a:r>
          </a:p>
        </p:txBody>
      </p:sp>
      <p:sp>
        <p:nvSpPr>
          <p:cNvPr id="225283" name="Text Box 3"/>
          <p:cNvSpPr txBox="1">
            <a:spLocks noChangeArrowheads="1"/>
          </p:cNvSpPr>
          <p:nvPr/>
        </p:nvSpPr>
        <p:spPr bwMode="auto">
          <a:xfrm>
            <a:off x="228600" y="4038600"/>
            <a:ext cx="2811463" cy="1017588"/>
          </a:xfrm>
          <a:prstGeom prst="rect">
            <a:avLst/>
          </a:prstGeom>
          <a:solidFill>
            <a:srgbClr val="FFCC66"/>
          </a:solidFill>
          <a:ln w="9525">
            <a:noFill/>
            <a:miter lim="800000"/>
            <a:headEnd/>
            <a:tailEnd/>
          </a:ln>
          <a:effectLst/>
        </p:spPr>
        <p:txBody>
          <a:bodyPr lIns="92075" tIns="46038" rIns="92075" bIns="46038">
            <a:spAutoFit/>
          </a:bodyPr>
          <a:lstStyle/>
          <a:p>
            <a:pPr algn="l">
              <a:spcBef>
                <a:spcPct val="20000"/>
              </a:spcBef>
              <a:buClr>
                <a:schemeClr val="tx1"/>
              </a:buClr>
              <a:buSzPct val="75000"/>
              <a:buFont typeface="Monotype Sorts" pitchFamily="2" charset="2"/>
              <a:buNone/>
            </a:pPr>
            <a:r>
              <a:rPr kumimoji="0" lang="en-US" altLang="zh-CN" sz="2800" b="1" dirty="0">
                <a:latin typeface="仿宋_GB2312" pitchFamily="49" charset="-122"/>
                <a:ea typeface="仿宋_GB2312" pitchFamily="49" charset="-122"/>
              </a:rPr>
              <a:t>I</a:t>
            </a:r>
            <a:r>
              <a:rPr kumimoji="0" lang="en-US" altLang="zh-CN" sz="2000" b="1" baseline="-25000" dirty="0">
                <a:ea typeface="仿宋_GB2312" pitchFamily="49" charset="-122"/>
              </a:rPr>
              <a:t>0 </a:t>
            </a:r>
            <a:r>
              <a:rPr kumimoji="0" lang="en-US" altLang="zh-CN" b="1" dirty="0">
                <a:ea typeface="仿宋_GB2312" pitchFamily="49" charset="-122"/>
                <a:sym typeface="Symbol" pitchFamily="18" charset="2"/>
              </a:rPr>
              <a:t>:</a:t>
            </a:r>
            <a:r>
              <a:rPr lang="en-US" altLang="zh-CN" sz="3200" dirty="0">
                <a:ea typeface="仿宋_GB2312" pitchFamily="49" charset="-122"/>
              </a:rPr>
              <a:t> S</a:t>
            </a:r>
            <a:r>
              <a:rPr kumimoji="0" lang="en-US" altLang="zh-CN" dirty="0">
                <a:latin typeface="Tahoma" pitchFamily="34" charset="0"/>
              </a:rPr>
              <a:t>’</a:t>
            </a:r>
            <a:r>
              <a:rPr kumimoji="0" lang="en-US" altLang="zh-CN" b="1" dirty="0">
                <a:solidFill>
                  <a:srgbClr val="000000"/>
                </a:solidFill>
                <a:ea typeface="仿宋_GB2312" pitchFamily="49" charset="-122"/>
              </a:rPr>
              <a:t> </a:t>
            </a:r>
            <a:r>
              <a:rPr lang="en-US" altLang="zh-CN" sz="3200" dirty="0">
                <a:ea typeface="仿宋_GB2312" pitchFamily="49" charset="-122"/>
              </a:rPr>
              <a:t> </a:t>
            </a:r>
            <a:r>
              <a:rPr kumimoji="0" lang="en-US" altLang="zh-CN" b="1" dirty="0">
                <a:ea typeface="仿宋_GB2312" pitchFamily="49" charset="-122"/>
                <a:sym typeface="Symbol" pitchFamily="18" charset="2"/>
              </a:rPr>
              <a:t> </a:t>
            </a:r>
            <a:r>
              <a:rPr kumimoji="0" lang="en-US" altLang="zh-CN" b="1" dirty="0">
                <a:solidFill>
                  <a:srgbClr val="FF0000"/>
                </a:solidFill>
                <a:ea typeface="楷体_GB2312" pitchFamily="49" charset="-122"/>
              </a:rPr>
              <a:t>•</a:t>
            </a:r>
            <a:r>
              <a:rPr kumimoji="0" lang="en-US" altLang="zh-CN" b="1" dirty="0">
                <a:ea typeface="仿宋_GB2312" pitchFamily="49" charset="-122"/>
                <a:sym typeface="Symbol" pitchFamily="18" charset="2"/>
              </a:rPr>
              <a:t> S </a:t>
            </a:r>
            <a:endParaRPr lang="en-US" altLang="zh-CN" sz="3200" dirty="0">
              <a:ea typeface="仿宋_GB2312" pitchFamily="49" charset="-122"/>
            </a:endParaRPr>
          </a:p>
          <a:p>
            <a:pPr algn="l">
              <a:spcBef>
                <a:spcPct val="20000"/>
              </a:spcBef>
              <a:buClr>
                <a:schemeClr val="tx1"/>
              </a:buClr>
              <a:buSzPct val="75000"/>
              <a:buFont typeface="Monotype Sorts" pitchFamily="2" charset="2"/>
              <a:buNone/>
            </a:pPr>
            <a:r>
              <a:rPr kumimoji="0" lang="en-US" altLang="zh-CN" b="1" dirty="0">
                <a:ea typeface="仿宋_GB2312" pitchFamily="49" charset="-122"/>
                <a:sym typeface="Symbol" pitchFamily="18" charset="2"/>
              </a:rPr>
              <a:t>       S  </a:t>
            </a:r>
            <a:r>
              <a:rPr kumimoji="0" lang="en-US" altLang="zh-CN" b="1" dirty="0">
                <a:solidFill>
                  <a:srgbClr val="FF0000"/>
                </a:solidFill>
                <a:ea typeface="楷体_GB2312" pitchFamily="49" charset="-122"/>
              </a:rPr>
              <a:t>•</a:t>
            </a:r>
            <a:r>
              <a:rPr kumimoji="0" lang="en-US" altLang="zh-CN" b="1" dirty="0">
                <a:ea typeface="仿宋_GB2312" pitchFamily="49" charset="-122"/>
                <a:sym typeface="Symbol" pitchFamily="18" charset="2"/>
              </a:rPr>
              <a:t> </a:t>
            </a:r>
            <a:r>
              <a:rPr kumimoji="0" lang="en-US" altLang="zh-CN" b="1" dirty="0">
                <a:solidFill>
                  <a:srgbClr val="CC3300"/>
                </a:solidFill>
                <a:ea typeface="仿宋_GB2312" pitchFamily="49" charset="-122"/>
                <a:sym typeface="Symbol" pitchFamily="18" charset="2"/>
              </a:rPr>
              <a:t>a</a:t>
            </a:r>
            <a:r>
              <a:rPr kumimoji="0" lang="en-US" altLang="zh-CN" b="1" dirty="0">
                <a:ea typeface="仿宋_GB2312" pitchFamily="49" charset="-122"/>
                <a:sym typeface="Symbol" pitchFamily="18" charset="2"/>
              </a:rPr>
              <a:t> A </a:t>
            </a:r>
            <a:r>
              <a:rPr kumimoji="0" lang="en-US" altLang="zh-CN" b="1" dirty="0">
                <a:solidFill>
                  <a:srgbClr val="CC3300"/>
                </a:solidFill>
                <a:ea typeface="仿宋_GB2312" pitchFamily="49" charset="-122"/>
                <a:sym typeface="Symbol" pitchFamily="18" charset="2"/>
              </a:rPr>
              <a:t>c</a:t>
            </a:r>
            <a:r>
              <a:rPr kumimoji="0" lang="en-US" altLang="zh-CN" b="1" dirty="0">
                <a:ea typeface="仿宋_GB2312" pitchFamily="49" charset="-122"/>
                <a:sym typeface="Symbol" pitchFamily="18" charset="2"/>
              </a:rPr>
              <a:t> B </a:t>
            </a:r>
            <a:r>
              <a:rPr kumimoji="0" lang="en-US" altLang="zh-CN" b="1" dirty="0">
                <a:solidFill>
                  <a:srgbClr val="CC3300"/>
                </a:solidFill>
                <a:ea typeface="仿宋_GB2312" pitchFamily="49" charset="-122"/>
                <a:sym typeface="Symbol" pitchFamily="18" charset="2"/>
              </a:rPr>
              <a:t>e</a:t>
            </a:r>
            <a:r>
              <a:rPr kumimoji="0" lang="en-US" altLang="zh-CN" b="1" dirty="0">
                <a:ea typeface="仿宋_GB2312" pitchFamily="49" charset="-122"/>
                <a:sym typeface="Symbol" pitchFamily="18" charset="2"/>
              </a:rPr>
              <a:t> </a:t>
            </a:r>
          </a:p>
        </p:txBody>
      </p:sp>
      <p:sp>
        <p:nvSpPr>
          <p:cNvPr id="225284" name="Text Box 4"/>
          <p:cNvSpPr txBox="1">
            <a:spLocks noChangeArrowheads="1"/>
          </p:cNvSpPr>
          <p:nvPr/>
        </p:nvSpPr>
        <p:spPr bwMode="auto">
          <a:xfrm>
            <a:off x="914400" y="2590800"/>
            <a:ext cx="1854200" cy="579438"/>
          </a:xfrm>
          <a:prstGeom prst="rect">
            <a:avLst/>
          </a:prstGeom>
          <a:solidFill>
            <a:schemeClr val="folHlink"/>
          </a:solidFill>
          <a:ln w="9525">
            <a:noFill/>
            <a:miter lim="800000"/>
            <a:headEnd/>
            <a:tailEnd/>
          </a:ln>
          <a:effectLst/>
        </p:spPr>
        <p:txBody>
          <a:bodyPr wrap="none" lIns="92075" tIns="46038" rIns="92075" bIns="46038">
            <a:spAutoFit/>
          </a:bodyPr>
          <a:lstStyle/>
          <a:p>
            <a:pPr algn="l">
              <a:spcBef>
                <a:spcPct val="20000"/>
              </a:spcBef>
              <a:buClr>
                <a:schemeClr val="tx1"/>
              </a:buClr>
              <a:buSzPct val="75000"/>
              <a:buFont typeface="Monotype Sorts" pitchFamily="2" charset="2"/>
              <a:buNone/>
            </a:pPr>
            <a:r>
              <a:rPr kumimoji="0" lang="en-US" altLang="zh-CN" sz="2800" b="1" dirty="0">
                <a:latin typeface="仿宋_GB2312" pitchFamily="49" charset="-122"/>
                <a:ea typeface="仿宋_GB2312" pitchFamily="49" charset="-122"/>
              </a:rPr>
              <a:t>I</a:t>
            </a:r>
            <a:r>
              <a:rPr kumimoji="0" lang="en-US" altLang="zh-CN" sz="2000" b="1" baseline="-25000" dirty="0">
                <a:ea typeface="仿宋_GB2312" pitchFamily="49" charset="-122"/>
              </a:rPr>
              <a:t>1 </a:t>
            </a:r>
            <a:r>
              <a:rPr kumimoji="0" lang="en-US" altLang="zh-CN" b="1" dirty="0">
                <a:ea typeface="仿宋_GB2312" pitchFamily="49" charset="-122"/>
                <a:sym typeface="Symbol" pitchFamily="18" charset="2"/>
              </a:rPr>
              <a:t>:</a:t>
            </a:r>
            <a:r>
              <a:rPr lang="en-US" altLang="zh-CN" sz="3200" dirty="0">
                <a:ea typeface="仿宋_GB2312" pitchFamily="49" charset="-122"/>
              </a:rPr>
              <a:t> </a:t>
            </a:r>
            <a:r>
              <a:rPr lang="en-US" altLang="zh-CN" b="1" dirty="0">
                <a:ea typeface="仿宋_GB2312" pitchFamily="49" charset="-122"/>
              </a:rPr>
              <a:t>S</a:t>
            </a:r>
            <a:r>
              <a:rPr kumimoji="0" lang="en-US" altLang="zh-CN" b="1" dirty="0">
                <a:latin typeface="Tahoma" pitchFamily="34" charset="0"/>
              </a:rPr>
              <a:t>’</a:t>
            </a:r>
            <a:r>
              <a:rPr kumimoji="0" lang="en-US" altLang="zh-CN" b="1" dirty="0">
                <a:solidFill>
                  <a:srgbClr val="000000"/>
                </a:solidFill>
                <a:ea typeface="仿宋_GB2312" pitchFamily="49" charset="-122"/>
              </a:rPr>
              <a:t> </a:t>
            </a:r>
            <a:r>
              <a:rPr lang="en-US" altLang="zh-CN" sz="3200" dirty="0">
                <a:ea typeface="仿宋_GB2312" pitchFamily="49" charset="-122"/>
              </a:rPr>
              <a:t> </a:t>
            </a:r>
            <a:r>
              <a:rPr kumimoji="0" lang="en-US" altLang="zh-CN" b="1" dirty="0">
                <a:ea typeface="仿宋_GB2312" pitchFamily="49" charset="-122"/>
                <a:sym typeface="Symbol" pitchFamily="18" charset="2"/>
              </a:rPr>
              <a:t> S </a:t>
            </a:r>
            <a:r>
              <a:rPr kumimoji="0" lang="en-US" altLang="zh-CN" b="1" dirty="0">
                <a:solidFill>
                  <a:srgbClr val="FF0000"/>
                </a:solidFill>
                <a:ea typeface="楷体_GB2312" pitchFamily="49" charset="-122"/>
              </a:rPr>
              <a:t>•</a:t>
            </a:r>
          </a:p>
        </p:txBody>
      </p:sp>
      <p:sp>
        <p:nvSpPr>
          <p:cNvPr id="225285" name="Text Box 5"/>
          <p:cNvSpPr txBox="1">
            <a:spLocks noChangeArrowheads="1"/>
          </p:cNvSpPr>
          <p:nvPr/>
        </p:nvSpPr>
        <p:spPr bwMode="auto">
          <a:xfrm>
            <a:off x="3276600" y="2362200"/>
            <a:ext cx="2643188" cy="1455738"/>
          </a:xfrm>
          <a:prstGeom prst="rect">
            <a:avLst/>
          </a:prstGeom>
          <a:solidFill>
            <a:srgbClr val="FFCC66"/>
          </a:solidFill>
          <a:ln w="9525">
            <a:noFill/>
            <a:miter lim="800000"/>
            <a:headEnd/>
            <a:tailEnd/>
          </a:ln>
          <a:effectLst/>
        </p:spPr>
        <p:txBody>
          <a:bodyPr wrap="none" lIns="92075" tIns="46038" rIns="92075" bIns="46038">
            <a:spAutoFit/>
          </a:bodyPr>
          <a:lstStyle/>
          <a:p>
            <a:pPr algn="l">
              <a:spcBef>
                <a:spcPct val="20000"/>
              </a:spcBef>
              <a:buClr>
                <a:schemeClr val="tx1"/>
              </a:buClr>
              <a:buSzPct val="75000"/>
              <a:buFont typeface="Monotype Sorts" pitchFamily="2" charset="2"/>
              <a:buNone/>
            </a:pPr>
            <a:r>
              <a:rPr kumimoji="0" lang="en-US" altLang="zh-CN" sz="2800" b="1">
                <a:latin typeface="仿宋_GB2312" pitchFamily="49" charset="-122"/>
                <a:ea typeface="仿宋_GB2312" pitchFamily="49" charset="-122"/>
              </a:rPr>
              <a:t>I</a:t>
            </a:r>
            <a:r>
              <a:rPr kumimoji="0" lang="en-US" altLang="zh-CN" sz="2000" b="1" baseline="-25000">
                <a:ea typeface="仿宋_GB2312" pitchFamily="49" charset="-122"/>
              </a:rPr>
              <a:t>2 </a:t>
            </a:r>
            <a:r>
              <a:rPr kumimoji="0" lang="en-US" altLang="zh-CN" b="1">
                <a:ea typeface="仿宋_GB2312" pitchFamily="49" charset="-122"/>
                <a:sym typeface="Symbol" pitchFamily="18" charset="2"/>
              </a:rPr>
              <a:t>:</a:t>
            </a:r>
            <a:r>
              <a:rPr lang="en-US" altLang="zh-CN" sz="3200">
                <a:ea typeface="仿宋_GB2312" pitchFamily="49" charset="-122"/>
              </a:rPr>
              <a:t> </a:t>
            </a:r>
            <a:r>
              <a:rPr kumimoji="0" lang="en-US" altLang="zh-CN" b="1">
                <a:ea typeface="仿宋_GB2312" pitchFamily="49" charset="-122"/>
                <a:sym typeface="Symbol" pitchFamily="18" charset="2"/>
              </a:rPr>
              <a:t>S  </a:t>
            </a:r>
            <a:r>
              <a:rPr kumimoji="0" lang="en-US" altLang="zh-CN" b="1">
                <a:solidFill>
                  <a:srgbClr val="CC3300"/>
                </a:solidFill>
                <a:ea typeface="仿宋_GB2312" pitchFamily="49" charset="-122"/>
                <a:sym typeface="Symbol" pitchFamily="18" charset="2"/>
              </a:rPr>
              <a:t>a </a:t>
            </a:r>
            <a:r>
              <a:rPr kumimoji="0" lang="en-US" altLang="zh-CN" b="1">
                <a:solidFill>
                  <a:srgbClr val="FF0000"/>
                </a:solidFill>
                <a:ea typeface="楷体_GB2312" pitchFamily="49" charset="-122"/>
              </a:rPr>
              <a:t>•</a:t>
            </a:r>
            <a:r>
              <a:rPr kumimoji="0" lang="en-US" altLang="zh-CN" b="1">
                <a:ea typeface="仿宋_GB2312" pitchFamily="49" charset="-122"/>
                <a:sym typeface="Symbol" pitchFamily="18" charset="2"/>
              </a:rPr>
              <a:t> A </a:t>
            </a:r>
            <a:r>
              <a:rPr kumimoji="0" lang="en-US" altLang="zh-CN" b="1">
                <a:solidFill>
                  <a:srgbClr val="CC3300"/>
                </a:solidFill>
                <a:ea typeface="仿宋_GB2312" pitchFamily="49" charset="-122"/>
                <a:sym typeface="Symbol" pitchFamily="18" charset="2"/>
              </a:rPr>
              <a:t>c</a:t>
            </a:r>
            <a:r>
              <a:rPr kumimoji="0" lang="en-US" altLang="zh-CN" b="1">
                <a:ea typeface="仿宋_GB2312" pitchFamily="49" charset="-122"/>
                <a:sym typeface="Symbol" pitchFamily="18" charset="2"/>
              </a:rPr>
              <a:t> B </a:t>
            </a:r>
            <a:r>
              <a:rPr kumimoji="0" lang="en-US" altLang="zh-CN" b="1">
                <a:solidFill>
                  <a:srgbClr val="CC3300"/>
                </a:solidFill>
                <a:ea typeface="仿宋_GB2312" pitchFamily="49" charset="-122"/>
                <a:sym typeface="Symbol" pitchFamily="18" charset="2"/>
              </a:rPr>
              <a:t>e</a:t>
            </a:r>
          </a:p>
          <a:p>
            <a:pPr algn="l">
              <a:spcBef>
                <a:spcPct val="20000"/>
              </a:spcBef>
              <a:buClr>
                <a:schemeClr val="tx1"/>
              </a:buClr>
              <a:buSzPct val="75000"/>
              <a:buFont typeface="Monotype Sorts" pitchFamily="2" charset="2"/>
              <a:buNone/>
            </a:pPr>
            <a:r>
              <a:rPr kumimoji="0" lang="en-US" altLang="zh-CN" b="1">
                <a:ea typeface="仿宋_GB2312" pitchFamily="49" charset="-122"/>
                <a:sym typeface="Symbol" pitchFamily="18" charset="2"/>
              </a:rPr>
              <a:t>       A  </a:t>
            </a:r>
            <a:r>
              <a:rPr kumimoji="0" lang="en-US" altLang="zh-CN" b="1">
                <a:solidFill>
                  <a:srgbClr val="FF0000"/>
                </a:solidFill>
                <a:ea typeface="楷体_GB2312" pitchFamily="49" charset="-122"/>
              </a:rPr>
              <a:t>•</a:t>
            </a:r>
            <a:r>
              <a:rPr kumimoji="0" lang="en-US" altLang="zh-CN" b="1">
                <a:ea typeface="仿宋_GB2312" pitchFamily="49" charset="-122"/>
                <a:sym typeface="Symbol" pitchFamily="18" charset="2"/>
              </a:rPr>
              <a:t> </a:t>
            </a:r>
            <a:r>
              <a:rPr kumimoji="0" lang="en-US" altLang="zh-CN" b="1">
                <a:solidFill>
                  <a:srgbClr val="CC3300"/>
                </a:solidFill>
                <a:ea typeface="仿宋_GB2312" pitchFamily="49" charset="-122"/>
                <a:sym typeface="Symbol" pitchFamily="18" charset="2"/>
              </a:rPr>
              <a:t>b</a:t>
            </a:r>
            <a:endParaRPr kumimoji="0" lang="en-US" altLang="zh-CN" b="1">
              <a:ea typeface="仿宋_GB2312" pitchFamily="49" charset="-122"/>
              <a:sym typeface="Symbol" pitchFamily="18" charset="2"/>
            </a:endParaRPr>
          </a:p>
          <a:p>
            <a:pPr algn="l">
              <a:spcBef>
                <a:spcPct val="20000"/>
              </a:spcBef>
              <a:buClr>
                <a:schemeClr val="tx1"/>
              </a:buClr>
              <a:buSzPct val="75000"/>
              <a:buFont typeface="Monotype Sorts" pitchFamily="2" charset="2"/>
              <a:buNone/>
            </a:pPr>
            <a:r>
              <a:rPr kumimoji="0" lang="en-US" altLang="zh-CN" b="1">
                <a:ea typeface="仿宋_GB2312" pitchFamily="49" charset="-122"/>
                <a:sym typeface="Symbol" pitchFamily="18" charset="2"/>
              </a:rPr>
              <a:t>       A  </a:t>
            </a:r>
            <a:r>
              <a:rPr kumimoji="0" lang="en-US" altLang="zh-CN" b="1">
                <a:solidFill>
                  <a:srgbClr val="FF0000"/>
                </a:solidFill>
                <a:ea typeface="楷体_GB2312" pitchFamily="49" charset="-122"/>
              </a:rPr>
              <a:t>•</a:t>
            </a:r>
            <a:r>
              <a:rPr kumimoji="0" lang="en-US" altLang="zh-CN" b="1">
                <a:ea typeface="仿宋_GB2312" pitchFamily="49" charset="-122"/>
                <a:sym typeface="Symbol" pitchFamily="18" charset="2"/>
              </a:rPr>
              <a:t> A</a:t>
            </a:r>
            <a:r>
              <a:rPr kumimoji="0" lang="en-US" altLang="zh-CN" b="1">
                <a:solidFill>
                  <a:srgbClr val="CC3300"/>
                </a:solidFill>
                <a:ea typeface="仿宋_GB2312" pitchFamily="49" charset="-122"/>
                <a:sym typeface="Symbol" pitchFamily="18" charset="2"/>
              </a:rPr>
              <a:t>b</a:t>
            </a:r>
          </a:p>
        </p:txBody>
      </p:sp>
      <p:sp>
        <p:nvSpPr>
          <p:cNvPr id="225286" name="Text Box 6"/>
          <p:cNvSpPr txBox="1">
            <a:spLocks noChangeArrowheads="1"/>
          </p:cNvSpPr>
          <p:nvPr/>
        </p:nvSpPr>
        <p:spPr bwMode="auto">
          <a:xfrm>
            <a:off x="6497638" y="2590800"/>
            <a:ext cx="2646362" cy="1028616"/>
          </a:xfrm>
          <a:prstGeom prst="rect">
            <a:avLst/>
          </a:prstGeom>
          <a:solidFill>
            <a:srgbClr val="FFCC66"/>
          </a:solidFill>
          <a:ln w="9525">
            <a:noFill/>
            <a:miter lim="800000"/>
            <a:headEnd/>
            <a:tailEnd/>
          </a:ln>
          <a:effectLst/>
        </p:spPr>
        <p:txBody>
          <a:bodyPr wrap="square" lIns="92075" tIns="46038" rIns="92075" bIns="46038">
            <a:spAutoFit/>
          </a:bodyPr>
          <a:lstStyle/>
          <a:p>
            <a:pPr algn="l">
              <a:spcBef>
                <a:spcPct val="20000"/>
              </a:spcBef>
              <a:buClr>
                <a:schemeClr val="tx1"/>
              </a:buClr>
              <a:buSzPct val="75000"/>
              <a:buFont typeface="Monotype Sorts" pitchFamily="2" charset="2"/>
              <a:buNone/>
            </a:pPr>
            <a:r>
              <a:rPr kumimoji="0" lang="en-US" altLang="zh-CN" sz="2800" b="1" dirty="0">
                <a:latin typeface="仿宋_GB2312" pitchFamily="49" charset="-122"/>
                <a:ea typeface="仿宋_GB2312" pitchFamily="49" charset="-122"/>
              </a:rPr>
              <a:t>I</a:t>
            </a:r>
            <a:r>
              <a:rPr kumimoji="0" lang="en-US" altLang="zh-CN" sz="2000" b="1" baseline="-25000" dirty="0">
                <a:ea typeface="仿宋_GB2312" pitchFamily="49" charset="-122"/>
              </a:rPr>
              <a:t>3 </a:t>
            </a:r>
            <a:r>
              <a:rPr kumimoji="0" lang="en-US" altLang="zh-CN" b="1" dirty="0">
                <a:ea typeface="仿宋_GB2312" pitchFamily="49" charset="-122"/>
                <a:sym typeface="Symbol" pitchFamily="18" charset="2"/>
              </a:rPr>
              <a:t>:</a:t>
            </a:r>
            <a:r>
              <a:rPr lang="en-US" altLang="zh-CN" sz="3200" dirty="0">
                <a:ea typeface="仿宋_GB2312" pitchFamily="49" charset="-122"/>
              </a:rPr>
              <a:t> </a:t>
            </a:r>
            <a:r>
              <a:rPr kumimoji="0" lang="en-US" altLang="zh-CN" b="1" dirty="0">
                <a:ea typeface="仿宋_GB2312" pitchFamily="49" charset="-122"/>
                <a:sym typeface="Symbol" pitchFamily="18" charset="2"/>
              </a:rPr>
              <a:t>S  </a:t>
            </a:r>
            <a:r>
              <a:rPr kumimoji="0" lang="en-US" altLang="zh-CN" b="1" dirty="0">
                <a:solidFill>
                  <a:srgbClr val="CC3300"/>
                </a:solidFill>
                <a:ea typeface="仿宋_GB2312" pitchFamily="49" charset="-122"/>
                <a:sym typeface="Symbol" pitchFamily="18" charset="2"/>
              </a:rPr>
              <a:t>a </a:t>
            </a:r>
            <a:r>
              <a:rPr kumimoji="0" lang="en-US" altLang="zh-CN" b="1" dirty="0" err="1">
                <a:ea typeface="仿宋_GB2312" pitchFamily="49" charset="-122"/>
                <a:sym typeface="Symbol" pitchFamily="18" charset="2"/>
              </a:rPr>
              <a:t>A</a:t>
            </a:r>
            <a:r>
              <a:rPr kumimoji="0" lang="en-US" altLang="zh-CN" b="1" dirty="0">
                <a:ea typeface="仿宋_GB2312" pitchFamily="49" charset="-122"/>
                <a:sym typeface="Symbol" pitchFamily="18" charset="2"/>
              </a:rPr>
              <a:t> </a:t>
            </a:r>
            <a:r>
              <a:rPr kumimoji="0" lang="en-US" altLang="zh-CN" b="1" dirty="0">
                <a:solidFill>
                  <a:srgbClr val="FF0000"/>
                </a:solidFill>
                <a:ea typeface="楷体_GB2312" pitchFamily="49" charset="-122"/>
              </a:rPr>
              <a:t>•</a:t>
            </a:r>
            <a:r>
              <a:rPr kumimoji="0" lang="en-US" altLang="zh-CN" b="1" dirty="0">
                <a:ea typeface="仿宋_GB2312" pitchFamily="49" charset="-122"/>
                <a:sym typeface="Symbol" pitchFamily="18" charset="2"/>
              </a:rPr>
              <a:t> </a:t>
            </a:r>
            <a:r>
              <a:rPr kumimoji="0" lang="en-US" altLang="zh-CN" b="1" dirty="0">
                <a:solidFill>
                  <a:srgbClr val="CC3300"/>
                </a:solidFill>
                <a:ea typeface="仿宋_GB2312" pitchFamily="49" charset="-122"/>
                <a:sym typeface="Symbol" pitchFamily="18" charset="2"/>
              </a:rPr>
              <a:t>c</a:t>
            </a:r>
            <a:r>
              <a:rPr kumimoji="0" lang="en-US" altLang="zh-CN" b="1" dirty="0">
                <a:ea typeface="仿宋_GB2312" pitchFamily="49" charset="-122"/>
                <a:sym typeface="Symbol" pitchFamily="18" charset="2"/>
              </a:rPr>
              <a:t> B </a:t>
            </a:r>
            <a:r>
              <a:rPr kumimoji="0" lang="en-US" altLang="zh-CN" b="1" dirty="0">
                <a:solidFill>
                  <a:srgbClr val="CC3300"/>
                </a:solidFill>
                <a:ea typeface="仿宋_GB2312" pitchFamily="49" charset="-122"/>
                <a:sym typeface="Symbol" pitchFamily="18" charset="2"/>
              </a:rPr>
              <a:t>e</a:t>
            </a:r>
          </a:p>
          <a:p>
            <a:pPr algn="l">
              <a:spcBef>
                <a:spcPct val="20000"/>
              </a:spcBef>
              <a:buClr>
                <a:schemeClr val="tx1"/>
              </a:buClr>
              <a:buSzPct val="75000"/>
              <a:buFont typeface="Monotype Sorts" pitchFamily="2" charset="2"/>
              <a:buNone/>
            </a:pPr>
            <a:r>
              <a:rPr kumimoji="0" lang="en-US" altLang="zh-CN" b="1" dirty="0">
                <a:ea typeface="仿宋_GB2312" pitchFamily="49" charset="-122"/>
                <a:sym typeface="Symbol" pitchFamily="18" charset="2"/>
              </a:rPr>
              <a:t>       A  A </a:t>
            </a:r>
            <a:r>
              <a:rPr kumimoji="0" lang="en-US" altLang="zh-CN" b="1" dirty="0">
                <a:solidFill>
                  <a:srgbClr val="FF0000"/>
                </a:solidFill>
                <a:ea typeface="楷体_GB2312" pitchFamily="49" charset="-122"/>
              </a:rPr>
              <a:t>•</a:t>
            </a:r>
            <a:r>
              <a:rPr kumimoji="0" lang="en-US" altLang="zh-CN" b="1" dirty="0">
                <a:ea typeface="仿宋_GB2312" pitchFamily="49" charset="-122"/>
                <a:sym typeface="Symbol" pitchFamily="18" charset="2"/>
              </a:rPr>
              <a:t> </a:t>
            </a:r>
            <a:r>
              <a:rPr kumimoji="0" lang="en-US" altLang="zh-CN" b="1" dirty="0">
                <a:solidFill>
                  <a:srgbClr val="CC3300"/>
                </a:solidFill>
                <a:ea typeface="仿宋_GB2312" pitchFamily="49" charset="-122"/>
                <a:sym typeface="Symbol" pitchFamily="18" charset="2"/>
              </a:rPr>
              <a:t>b</a:t>
            </a:r>
          </a:p>
        </p:txBody>
      </p:sp>
      <p:sp>
        <p:nvSpPr>
          <p:cNvPr id="225287" name="Text Box 7"/>
          <p:cNvSpPr txBox="1">
            <a:spLocks noChangeArrowheads="1"/>
          </p:cNvSpPr>
          <p:nvPr/>
        </p:nvSpPr>
        <p:spPr bwMode="auto">
          <a:xfrm>
            <a:off x="3962400" y="990600"/>
            <a:ext cx="1716088" cy="579438"/>
          </a:xfrm>
          <a:prstGeom prst="rect">
            <a:avLst/>
          </a:prstGeom>
          <a:solidFill>
            <a:srgbClr val="99CC00"/>
          </a:solidFill>
          <a:ln w="9525">
            <a:noFill/>
            <a:miter lim="800000"/>
            <a:headEnd/>
            <a:tailEnd/>
          </a:ln>
          <a:effectLst/>
        </p:spPr>
        <p:txBody>
          <a:bodyPr wrap="none" lIns="92075" tIns="46038" rIns="92075" bIns="46038">
            <a:spAutoFit/>
          </a:bodyPr>
          <a:lstStyle/>
          <a:p>
            <a:pPr algn="l">
              <a:spcBef>
                <a:spcPct val="20000"/>
              </a:spcBef>
              <a:buClr>
                <a:schemeClr val="tx1"/>
              </a:buClr>
              <a:buSzPct val="75000"/>
              <a:buFont typeface="Monotype Sorts" pitchFamily="2" charset="2"/>
              <a:buNone/>
            </a:pPr>
            <a:r>
              <a:rPr kumimoji="0" lang="en-US" altLang="zh-CN" sz="2800" b="1">
                <a:latin typeface="仿宋_GB2312" pitchFamily="49" charset="-122"/>
                <a:ea typeface="仿宋_GB2312" pitchFamily="49" charset="-122"/>
              </a:rPr>
              <a:t>I</a:t>
            </a:r>
            <a:r>
              <a:rPr kumimoji="0" lang="en-US" altLang="zh-CN" sz="2000" b="1" baseline="-25000">
                <a:ea typeface="仿宋_GB2312" pitchFamily="49" charset="-122"/>
              </a:rPr>
              <a:t>4 </a:t>
            </a:r>
            <a:r>
              <a:rPr kumimoji="0" lang="en-US" altLang="zh-CN" b="1">
                <a:ea typeface="仿宋_GB2312" pitchFamily="49" charset="-122"/>
                <a:sym typeface="Symbol" pitchFamily="18" charset="2"/>
              </a:rPr>
              <a:t>:</a:t>
            </a:r>
            <a:r>
              <a:rPr lang="en-US" altLang="zh-CN" sz="3200">
                <a:ea typeface="仿宋_GB2312" pitchFamily="49" charset="-122"/>
              </a:rPr>
              <a:t> </a:t>
            </a:r>
            <a:r>
              <a:rPr kumimoji="0" lang="en-US" altLang="zh-CN" b="1">
                <a:ea typeface="仿宋_GB2312" pitchFamily="49" charset="-122"/>
                <a:sym typeface="Symbol" pitchFamily="18" charset="2"/>
              </a:rPr>
              <a:t>A  </a:t>
            </a:r>
            <a:r>
              <a:rPr kumimoji="0" lang="en-US" altLang="zh-CN" b="1">
                <a:solidFill>
                  <a:srgbClr val="CC3300"/>
                </a:solidFill>
                <a:ea typeface="仿宋_GB2312" pitchFamily="49" charset="-122"/>
                <a:sym typeface="Symbol" pitchFamily="18" charset="2"/>
              </a:rPr>
              <a:t>b </a:t>
            </a:r>
            <a:r>
              <a:rPr kumimoji="0" lang="en-US" altLang="zh-CN" b="1">
                <a:solidFill>
                  <a:srgbClr val="FF0000"/>
                </a:solidFill>
                <a:ea typeface="楷体_GB2312" pitchFamily="49" charset="-122"/>
              </a:rPr>
              <a:t>•</a:t>
            </a:r>
          </a:p>
        </p:txBody>
      </p:sp>
      <p:sp>
        <p:nvSpPr>
          <p:cNvPr id="225288" name="Text Box 8"/>
          <p:cNvSpPr txBox="1">
            <a:spLocks noChangeArrowheads="1"/>
          </p:cNvSpPr>
          <p:nvPr/>
        </p:nvSpPr>
        <p:spPr bwMode="auto">
          <a:xfrm>
            <a:off x="3200400" y="4419600"/>
            <a:ext cx="2646363" cy="1017588"/>
          </a:xfrm>
          <a:prstGeom prst="rect">
            <a:avLst/>
          </a:prstGeom>
          <a:solidFill>
            <a:srgbClr val="FFCC66"/>
          </a:solidFill>
          <a:ln w="9525">
            <a:noFill/>
            <a:miter lim="800000"/>
            <a:headEnd/>
            <a:tailEnd/>
          </a:ln>
          <a:effectLst/>
        </p:spPr>
        <p:txBody>
          <a:bodyPr wrap="none" lIns="92075" tIns="46038" rIns="92075" bIns="46038">
            <a:spAutoFit/>
          </a:bodyPr>
          <a:lstStyle/>
          <a:p>
            <a:pPr algn="l">
              <a:spcBef>
                <a:spcPct val="20000"/>
              </a:spcBef>
              <a:buClr>
                <a:schemeClr val="tx1"/>
              </a:buClr>
              <a:buSzPct val="75000"/>
              <a:buFont typeface="Monotype Sorts" pitchFamily="2" charset="2"/>
              <a:buNone/>
            </a:pPr>
            <a:r>
              <a:rPr kumimoji="0" lang="en-US" altLang="zh-CN" sz="2800" b="1">
                <a:latin typeface="仿宋_GB2312" pitchFamily="49" charset="-122"/>
                <a:ea typeface="仿宋_GB2312" pitchFamily="49" charset="-122"/>
              </a:rPr>
              <a:t>I</a:t>
            </a:r>
            <a:r>
              <a:rPr kumimoji="0" lang="en-US" altLang="zh-CN" sz="2000" b="1" baseline="-25000">
                <a:ea typeface="仿宋_GB2312" pitchFamily="49" charset="-122"/>
              </a:rPr>
              <a:t>5 </a:t>
            </a:r>
            <a:r>
              <a:rPr kumimoji="0" lang="en-US" altLang="zh-CN" b="1">
                <a:ea typeface="仿宋_GB2312" pitchFamily="49" charset="-122"/>
                <a:sym typeface="Symbol" pitchFamily="18" charset="2"/>
              </a:rPr>
              <a:t>:</a:t>
            </a:r>
            <a:r>
              <a:rPr lang="en-US" altLang="zh-CN" sz="3200">
                <a:ea typeface="仿宋_GB2312" pitchFamily="49" charset="-122"/>
              </a:rPr>
              <a:t> </a:t>
            </a:r>
            <a:r>
              <a:rPr kumimoji="0" lang="en-US" altLang="zh-CN" b="1">
                <a:ea typeface="仿宋_GB2312" pitchFamily="49" charset="-122"/>
                <a:sym typeface="Symbol" pitchFamily="18" charset="2"/>
              </a:rPr>
              <a:t>S  </a:t>
            </a:r>
            <a:r>
              <a:rPr kumimoji="0" lang="en-US" altLang="zh-CN" b="1">
                <a:solidFill>
                  <a:srgbClr val="CC3300"/>
                </a:solidFill>
                <a:ea typeface="仿宋_GB2312" pitchFamily="49" charset="-122"/>
                <a:sym typeface="Symbol" pitchFamily="18" charset="2"/>
              </a:rPr>
              <a:t>a </a:t>
            </a:r>
            <a:r>
              <a:rPr kumimoji="0" lang="en-US" altLang="zh-CN" b="1">
                <a:ea typeface="仿宋_GB2312" pitchFamily="49" charset="-122"/>
                <a:sym typeface="Symbol" pitchFamily="18" charset="2"/>
              </a:rPr>
              <a:t>A </a:t>
            </a:r>
            <a:r>
              <a:rPr kumimoji="0" lang="en-US" altLang="zh-CN" b="1">
                <a:solidFill>
                  <a:srgbClr val="CC3300"/>
                </a:solidFill>
                <a:ea typeface="仿宋_GB2312" pitchFamily="49" charset="-122"/>
                <a:sym typeface="Symbol" pitchFamily="18" charset="2"/>
              </a:rPr>
              <a:t>c </a:t>
            </a:r>
            <a:r>
              <a:rPr kumimoji="0" lang="en-US" altLang="zh-CN" b="1">
                <a:solidFill>
                  <a:srgbClr val="FF0000"/>
                </a:solidFill>
                <a:ea typeface="楷体_GB2312" pitchFamily="49" charset="-122"/>
              </a:rPr>
              <a:t>•</a:t>
            </a:r>
            <a:r>
              <a:rPr kumimoji="0" lang="en-US" altLang="zh-CN" b="1">
                <a:ea typeface="仿宋_GB2312" pitchFamily="49" charset="-122"/>
                <a:sym typeface="Symbol" pitchFamily="18" charset="2"/>
              </a:rPr>
              <a:t> B </a:t>
            </a:r>
            <a:r>
              <a:rPr kumimoji="0" lang="en-US" altLang="zh-CN" b="1">
                <a:solidFill>
                  <a:srgbClr val="CC3300"/>
                </a:solidFill>
                <a:ea typeface="仿宋_GB2312" pitchFamily="49" charset="-122"/>
                <a:sym typeface="Symbol" pitchFamily="18" charset="2"/>
              </a:rPr>
              <a:t>e</a:t>
            </a:r>
          </a:p>
          <a:p>
            <a:pPr algn="l">
              <a:spcBef>
                <a:spcPct val="20000"/>
              </a:spcBef>
              <a:buClr>
                <a:schemeClr val="tx1"/>
              </a:buClr>
              <a:buSzPct val="75000"/>
              <a:buFont typeface="Monotype Sorts" pitchFamily="2" charset="2"/>
              <a:buNone/>
            </a:pPr>
            <a:r>
              <a:rPr kumimoji="0" lang="en-US" altLang="zh-CN" b="1">
                <a:ea typeface="仿宋_GB2312" pitchFamily="49" charset="-122"/>
                <a:sym typeface="Symbol" pitchFamily="18" charset="2"/>
              </a:rPr>
              <a:t>       B  </a:t>
            </a:r>
            <a:r>
              <a:rPr kumimoji="0" lang="en-US" altLang="zh-CN" b="1">
                <a:solidFill>
                  <a:srgbClr val="FF0000"/>
                </a:solidFill>
                <a:ea typeface="楷体_GB2312" pitchFamily="49" charset="-122"/>
              </a:rPr>
              <a:t>•</a:t>
            </a:r>
            <a:r>
              <a:rPr kumimoji="0" lang="en-US" altLang="zh-CN" b="1">
                <a:ea typeface="仿宋_GB2312" pitchFamily="49" charset="-122"/>
                <a:sym typeface="Symbol" pitchFamily="18" charset="2"/>
              </a:rPr>
              <a:t> </a:t>
            </a:r>
            <a:r>
              <a:rPr kumimoji="0" lang="en-US" altLang="zh-CN" b="1">
                <a:solidFill>
                  <a:srgbClr val="CC3300"/>
                </a:solidFill>
                <a:ea typeface="仿宋_GB2312" pitchFamily="49" charset="-122"/>
                <a:sym typeface="Symbol" pitchFamily="18" charset="2"/>
              </a:rPr>
              <a:t>d</a:t>
            </a:r>
          </a:p>
        </p:txBody>
      </p:sp>
      <p:sp>
        <p:nvSpPr>
          <p:cNvPr id="225289" name="Text Box 9"/>
          <p:cNvSpPr txBox="1">
            <a:spLocks noChangeArrowheads="1"/>
          </p:cNvSpPr>
          <p:nvPr/>
        </p:nvSpPr>
        <p:spPr bwMode="auto">
          <a:xfrm>
            <a:off x="6497638" y="4648200"/>
            <a:ext cx="2646362" cy="579438"/>
          </a:xfrm>
          <a:prstGeom prst="rect">
            <a:avLst/>
          </a:prstGeom>
          <a:solidFill>
            <a:srgbClr val="FFCC66"/>
          </a:solidFill>
          <a:ln w="9525">
            <a:noFill/>
            <a:miter lim="800000"/>
            <a:headEnd/>
            <a:tailEnd/>
          </a:ln>
          <a:effectLst/>
        </p:spPr>
        <p:txBody>
          <a:bodyPr wrap="none" lIns="92075" tIns="46038" rIns="92075" bIns="46038">
            <a:spAutoFit/>
          </a:bodyPr>
          <a:lstStyle/>
          <a:p>
            <a:pPr algn="l">
              <a:spcBef>
                <a:spcPct val="20000"/>
              </a:spcBef>
              <a:buClr>
                <a:schemeClr val="tx1"/>
              </a:buClr>
              <a:buSzPct val="75000"/>
              <a:buFont typeface="Monotype Sorts" pitchFamily="2" charset="2"/>
              <a:buNone/>
            </a:pPr>
            <a:r>
              <a:rPr kumimoji="0" lang="en-US" altLang="zh-CN" sz="2800" b="1">
                <a:latin typeface="仿宋_GB2312" pitchFamily="49" charset="-122"/>
                <a:ea typeface="仿宋_GB2312" pitchFamily="49" charset="-122"/>
              </a:rPr>
              <a:t>I</a:t>
            </a:r>
            <a:r>
              <a:rPr kumimoji="0" lang="en-US" altLang="zh-CN" sz="2000" b="1" baseline="-25000">
                <a:ea typeface="仿宋_GB2312" pitchFamily="49" charset="-122"/>
              </a:rPr>
              <a:t>7 </a:t>
            </a:r>
            <a:r>
              <a:rPr kumimoji="0" lang="en-US" altLang="zh-CN" b="1">
                <a:ea typeface="仿宋_GB2312" pitchFamily="49" charset="-122"/>
                <a:sym typeface="Symbol" pitchFamily="18" charset="2"/>
              </a:rPr>
              <a:t>:</a:t>
            </a:r>
            <a:r>
              <a:rPr lang="en-US" altLang="zh-CN" sz="3200">
                <a:ea typeface="仿宋_GB2312" pitchFamily="49" charset="-122"/>
              </a:rPr>
              <a:t> </a:t>
            </a:r>
            <a:r>
              <a:rPr kumimoji="0" lang="en-US" altLang="zh-CN" b="1">
                <a:ea typeface="仿宋_GB2312" pitchFamily="49" charset="-122"/>
                <a:sym typeface="Symbol" pitchFamily="18" charset="2"/>
              </a:rPr>
              <a:t>S  </a:t>
            </a:r>
            <a:r>
              <a:rPr kumimoji="0" lang="en-US" altLang="zh-CN" b="1">
                <a:solidFill>
                  <a:srgbClr val="CC3300"/>
                </a:solidFill>
                <a:ea typeface="仿宋_GB2312" pitchFamily="49" charset="-122"/>
                <a:sym typeface="Symbol" pitchFamily="18" charset="2"/>
              </a:rPr>
              <a:t>a </a:t>
            </a:r>
            <a:r>
              <a:rPr kumimoji="0" lang="en-US" altLang="zh-CN" b="1">
                <a:ea typeface="仿宋_GB2312" pitchFamily="49" charset="-122"/>
                <a:sym typeface="Symbol" pitchFamily="18" charset="2"/>
              </a:rPr>
              <a:t>A </a:t>
            </a:r>
            <a:r>
              <a:rPr kumimoji="0" lang="en-US" altLang="zh-CN" b="1">
                <a:solidFill>
                  <a:srgbClr val="CC3300"/>
                </a:solidFill>
                <a:ea typeface="仿宋_GB2312" pitchFamily="49" charset="-122"/>
                <a:sym typeface="Symbol" pitchFamily="18" charset="2"/>
              </a:rPr>
              <a:t>c </a:t>
            </a:r>
            <a:r>
              <a:rPr kumimoji="0" lang="en-US" altLang="zh-CN" b="1">
                <a:ea typeface="仿宋_GB2312" pitchFamily="49" charset="-122"/>
                <a:sym typeface="Symbol" pitchFamily="18" charset="2"/>
              </a:rPr>
              <a:t>B </a:t>
            </a:r>
            <a:r>
              <a:rPr kumimoji="0" lang="en-US" altLang="zh-CN" b="1">
                <a:solidFill>
                  <a:srgbClr val="FF0000"/>
                </a:solidFill>
                <a:ea typeface="楷体_GB2312" pitchFamily="49" charset="-122"/>
              </a:rPr>
              <a:t>•</a:t>
            </a:r>
            <a:r>
              <a:rPr kumimoji="0" lang="en-US" altLang="zh-CN" b="1">
                <a:ea typeface="仿宋_GB2312" pitchFamily="49" charset="-122"/>
                <a:sym typeface="Symbol" pitchFamily="18" charset="2"/>
              </a:rPr>
              <a:t> </a:t>
            </a:r>
            <a:r>
              <a:rPr kumimoji="0" lang="en-US" altLang="zh-CN" b="1">
                <a:solidFill>
                  <a:srgbClr val="CC3300"/>
                </a:solidFill>
                <a:ea typeface="仿宋_GB2312" pitchFamily="49" charset="-122"/>
                <a:sym typeface="Symbol" pitchFamily="18" charset="2"/>
              </a:rPr>
              <a:t>e</a:t>
            </a:r>
          </a:p>
        </p:txBody>
      </p:sp>
      <p:sp>
        <p:nvSpPr>
          <p:cNvPr id="225290" name="Text Box 10"/>
          <p:cNvSpPr txBox="1">
            <a:spLocks noChangeArrowheads="1"/>
          </p:cNvSpPr>
          <p:nvPr/>
        </p:nvSpPr>
        <p:spPr bwMode="auto">
          <a:xfrm>
            <a:off x="3505200" y="5943600"/>
            <a:ext cx="1698625" cy="579438"/>
          </a:xfrm>
          <a:prstGeom prst="rect">
            <a:avLst/>
          </a:prstGeom>
          <a:solidFill>
            <a:srgbClr val="FFCC66"/>
          </a:solidFill>
          <a:ln w="9525">
            <a:noFill/>
            <a:miter lim="800000"/>
            <a:headEnd/>
            <a:tailEnd/>
          </a:ln>
          <a:effectLst/>
        </p:spPr>
        <p:txBody>
          <a:bodyPr wrap="none" lIns="92075" tIns="46038" rIns="92075" bIns="46038">
            <a:spAutoFit/>
          </a:bodyPr>
          <a:lstStyle/>
          <a:p>
            <a:pPr algn="l">
              <a:spcBef>
                <a:spcPct val="20000"/>
              </a:spcBef>
              <a:buClr>
                <a:schemeClr val="tx1"/>
              </a:buClr>
              <a:buSzPct val="75000"/>
              <a:buFont typeface="Monotype Sorts" pitchFamily="2" charset="2"/>
              <a:buNone/>
            </a:pPr>
            <a:r>
              <a:rPr kumimoji="0" lang="en-US" altLang="zh-CN" sz="2800" b="1">
                <a:latin typeface="仿宋_GB2312" pitchFamily="49" charset="-122"/>
                <a:ea typeface="仿宋_GB2312" pitchFamily="49" charset="-122"/>
              </a:rPr>
              <a:t>I</a:t>
            </a:r>
            <a:r>
              <a:rPr kumimoji="0" lang="en-US" altLang="zh-CN" sz="2000" b="1" baseline="-25000">
                <a:ea typeface="仿宋_GB2312" pitchFamily="49" charset="-122"/>
              </a:rPr>
              <a:t>8 </a:t>
            </a:r>
            <a:r>
              <a:rPr kumimoji="0" lang="en-US" altLang="zh-CN" b="1">
                <a:ea typeface="仿宋_GB2312" pitchFamily="49" charset="-122"/>
                <a:sym typeface="Symbol" pitchFamily="18" charset="2"/>
              </a:rPr>
              <a:t>:</a:t>
            </a:r>
            <a:r>
              <a:rPr lang="en-US" altLang="zh-CN" sz="3200">
                <a:ea typeface="仿宋_GB2312" pitchFamily="49" charset="-122"/>
              </a:rPr>
              <a:t> </a:t>
            </a:r>
            <a:r>
              <a:rPr kumimoji="0" lang="en-US" altLang="zh-CN" b="1">
                <a:ea typeface="仿宋_GB2312" pitchFamily="49" charset="-122"/>
                <a:sym typeface="Symbol" pitchFamily="18" charset="2"/>
              </a:rPr>
              <a:t>B  </a:t>
            </a:r>
            <a:r>
              <a:rPr kumimoji="0" lang="en-US" altLang="zh-CN" b="1">
                <a:solidFill>
                  <a:srgbClr val="CC3300"/>
                </a:solidFill>
                <a:ea typeface="仿宋_GB2312" pitchFamily="49" charset="-122"/>
                <a:sym typeface="Symbol" pitchFamily="18" charset="2"/>
              </a:rPr>
              <a:t>d </a:t>
            </a:r>
            <a:r>
              <a:rPr kumimoji="0" lang="en-US" altLang="zh-CN" b="1">
                <a:solidFill>
                  <a:srgbClr val="FF0000"/>
                </a:solidFill>
                <a:ea typeface="楷体_GB2312" pitchFamily="49" charset="-122"/>
              </a:rPr>
              <a:t>•</a:t>
            </a:r>
          </a:p>
        </p:txBody>
      </p:sp>
      <p:sp>
        <p:nvSpPr>
          <p:cNvPr id="225291" name="Text Box 11"/>
          <p:cNvSpPr txBox="1">
            <a:spLocks noChangeArrowheads="1"/>
          </p:cNvSpPr>
          <p:nvPr/>
        </p:nvSpPr>
        <p:spPr bwMode="auto">
          <a:xfrm>
            <a:off x="6248400" y="5791200"/>
            <a:ext cx="2646363" cy="579438"/>
          </a:xfrm>
          <a:prstGeom prst="rect">
            <a:avLst/>
          </a:prstGeom>
          <a:solidFill>
            <a:srgbClr val="99CC00"/>
          </a:solidFill>
          <a:ln w="9525">
            <a:noFill/>
            <a:miter lim="800000"/>
            <a:headEnd/>
            <a:tailEnd/>
          </a:ln>
          <a:effectLst/>
        </p:spPr>
        <p:txBody>
          <a:bodyPr wrap="none" lIns="92075" tIns="46038" rIns="92075" bIns="46038">
            <a:spAutoFit/>
          </a:bodyPr>
          <a:lstStyle/>
          <a:p>
            <a:pPr algn="l">
              <a:spcBef>
                <a:spcPct val="20000"/>
              </a:spcBef>
              <a:buClr>
                <a:schemeClr val="tx1"/>
              </a:buClr>
              <a:buSzPct val="75000"/>
              <a:buFont typeface="Monotype Sorts" pitchFamily="2" charset="2"/>
              <a:buNone/>
            </a:pPr>
            <a:r>
              <a:rPr kumimoji="0" lang="en-US" altLang="zh-CN" sz="2800" b="1">
                <a:latin typeface="仿宋_GB2312" pitchFamily="49" charset="-122"/>
                <a:ea typeface="仿宋_GB2312" pitchFamily="49" charset="-122"/>
              </a:rPr>
              <a:t>I</a:t>
            </a:r>
            <a:r>
              <a:rPr kumimoji="0" lang="en-US" altLang="zh-CN" sz="2000" b="1" baseline="-25000">
                <a:ea typeface="仿宋_GB2312" pitchFamily="49" charset="-122"/>
              </a:rPr>
              <a:t>9 </a:t>
            </a:r>
            <a:r>
              <a:rPr kumimoji="0" lang="en-US" altLang="zh-CN" b="1">
                <a:ea typeface="仿宋_GB2312" pitchFamily="49" charset="-122"/>
                <a:sym typeface="Symbol" pitchFamily="18" charset="2"/>
              </a:rPr>
              <a:t>:</a:t>
            </a:r>
            <a:r>
              <a:rPr lang="en-US" altLang="zh-CN" sz="3200">
                <a:ea typeface="仿宋_GB2312" pitchFamily="49" charset="-122"/>
              </a:rPr>
              <a:t> </a:t>
            </a:r>
            <a:r>
              <a:rPr kumimoji="0" lang="en-US" altLang="zh-CN" b="1">
                <a:ea typeface="仿宋_GB2312" pitchFamily="49" charset="-122"/>
                <a:sym typeface="Symbol" pitchFamily="18" charset="2"/>
              </a:rPr>
              <a:t>S  </a:t>
            </a:r>
            <a:r>
              <a:rPr kumimoji="0" lang="en-US" altLang="zh-CN" b="1">
                <a:solidFill>
                  <a:srgbClr val="CC3300"/>
                </a:solidFill>
                <a:ea typeface="仿宋_GB2312" pitchFamily="49" charset="-122"/>
                <a:sym typeface="Symbol" pitchFamily="18" charset="2"/>
              </a:rPr>
              <a:t>a </a:t>
            </a:r>
            <a:r>
              <a:rPr kumimoji="0" lang="en-US" altLang="zh-CN" b="1">
                <a:ea typeface="仿宋_GB2312" pitchFamily="49" charset="-122"/>
                <a:sym typeface="Symbol" pitchFamily="18" charset="2"/>
              </a:rPr>
              <a:t>A </a:t>
            </a:r>
            <a:r>
              <a:rPr kumimoji="0" lang="en-US" altLang="zh-CN" b="1">
                <a:solidFill>
                  <a:srgbClr val="CC3300"/>
                </a:solidFill>
                <a:ea typeface="仿宋_GB2312" pitchFamily="49" charset="-122"/>
                <a:sym typeface="Symbol" pitchFamily="18" charset="2"/>
              </a:rPr>
              <a:t>c </a:t>
            </a:r>
            <a:r>
              <a:rPr kumimoji="0" lang="en-US" altLang="zh-CN" b="1">
                <a:ea typeface="仿宋_GB2312" pitchFamily="49" charset="-122"/>
                <a:sym typeface="Symbol" pitchFamily="18" charset="2"/>
              </a:rPr>
              <a:t>B </a:t>
            </a:r>
            <a:r>
              <a:rPr kumimoji="0" lang="en-US" altLang="zh-CN" b="1">
                <a:solidFill>
                  <a:srgbClr val="CC3300"/>
                </a:solidFill>
                <a:ea typeface="仿宋_GB2312" pitchFamily="49" charset="-122"/>
                <a:sym typeface="Symbol" pitchFamily="18" charset="2"/>
              </a:rPr>
              <a:t>e </a:t>
            </a:r>
            <a:r>
              <a:rPr kumimoji="0" lang="en-US" altLang="zh-CN" b="1">
                <a:solidFill>
                  <a:srgbClr val="FF0000"/>
                </a:solidFill>
                <a:ea typeface="楷体_GB2312" pitchFamily="49" charset="-122"/>
              </a:rPr>
              <a:t>•</a:t>
            </a:r>
          </a:p>
        </p:txBody>
      </p:sp>
      <p:sp>
        <p:nvSpPr>
          <p:cNvPr id="225292" name="Text Box 12"/>
          <p:cNvSpPr txBox="1">
            <a:spLocks noChangeArrowheads="1"/>
          </p:cNvSpPr>
          <p:nvPr/>
        </p:nvSpPr>
        <p:spPr bwMode="auto">
          <a:xfrm>
            <a:off x="6858000" y="1371600"/>
            <a:ext cx="2012950" cy="579438"/>
          </a:xfrm>
          <a:prstGeom prst="rect">
            <a:avLst/>
          </a:prstGeom>
          <a:solidFill>
            <a:srgbClr val="99CC00"/>
          </a:solidFill>
          <a:ln w="9525">
            <a:noFill/>
            <a:miter lim="800000"/>
            <a:headEnd/>
            <a:tailEnd/>
          </a:ln>
          <a:effectLst/>
        </p:spPr>
        <p:txBody>
          <a:bodyPr wrap="none" lIns="92075" tIns="46038" rIns="92075" bIns="46038">
            <a:spAutoFit/>
          </a:bodyPr>
          <a:lstStyle/>
          <a:p>
            <a:pPr algn="l">
              <a:spcBef>
                <a:spcPct val="20000"/>
              </a:spcBef>
              <a:buClr>
                <a:schemeClr val="tx1"/>
              </a:buClr>
              <a:buSzPct val="75000"/>
              <a:buFont typeface="Monotype Sorts" pitchFamily="2" charset="2"/>
              <a:buNone/>
            </a:pPr>
            <a:r>
              <a:rPr kumimoji="0" lang="en-US" altLang="zh-CN" sz="2800" b="1">
                <a:latin typeface="仿宋_GB2312" pitchFamily="49" charset="-122"/>
                <a:ea typeface="仿宋_GB2312" pitchFamily="49" charset="-122"/>
              </a:rPr>
              <a:t>I</a:t>
            </a:r>
            <a:r>
              <a:rPr kumimoji="0" lang="en-US" altLang="zh-CN" sz="2000" b="1" baseline="-25000">
                <a:ea typeface="仿宋_GB2312" pitchFamily="49" charset="-122"/>
              </a:rPr>
              <a:t>6 </a:t>
            </a:r>
            <a:r>
              <a:rPr kumimoji="0" lang="en-US" altLang="zh-CN" b="1">
                <a:ea typeface="仿宋_GB2312" pitchFamily="49" charset="-122"/>
                <a:sym typeface="Symbol" pitchFamily="18" charset="2"/>
              </a:rPr>
              <a:t>:</a:t>
            </a:r>
            <a:r>
              <a:rPr lang="en-US" altLang="zh-CN" sz="3200">
                <a:ea typeface="仿宋_GB2312" pitchFamily="49" charset="-122"/>
              </a:rPr>
              <a:t> </a:t>
            </a:r>
            <a:r>
              <a:rPr kumimoji="0" lang="en-US" altLang="zh-CN" b="1">
                <a:ea typeface="仿宋_GB2312" pitchFamily="49" charset="-122"/>
                <a:sym typeface="Symbol" pitchFamily="18" charset="2"/>
              </a:rPr>
              <a:t>A  A </a:t>
            </a:r>
            <a:r>
              <a:rPr kumimoji="0" lang="en-US" altLang="zh-CN" b="1">
                <a:solidFill>
                  <a:srgbClr val="CC3300"/>
                </a:solidFill>
                <a:ea typeface="仿宋_GB2312" pitchFamily="49" charset="-122"/>
                <a:sym typeface="Symbol" pitchFamily="18" charset="2"/>
              </a:rPr>
              <a:t>b </a:t>
            </a:r>
            <a:r>
              <a:rPr kumimoji="0" lang="en-US" altLang="zh-CN" b="1">
                <a:solidFill>
                  <a:srgbClr val="FF0000"/>
                </a:solidFill>
                <a:ea typeface="楷体_GB2312" pitchFamily="49" charset="-122"/>
              </a:rPr>
              <a:t>•</a:t>
            </a:r>
          </a:p>
        </p:txBody>
      </p:sp>
      <p:sp>
        <p:nvSpPr>
          <p:cNvPr id="225293" name="Line 13"/>
          <p:cNvSpPr>
            <a:spLocks noChangeShapeType="1"/>
          </p:cNvSpPr>
          <p:nvPr/>
        </p:nvSpPr>
        <p:spPr bwMode="auto">
          <a:xfrm flipV="1">
            <a:off x="1676400" y="3124200"/>
            <a:ext cx="0" cy="9144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225294" name="Line 14"/>
          <p:cNvSpPr>
            <a:spLocks noChangeShapeType="1"/>
          </p:cNvSpPr>
          <p:nvPr/>
        </p:nvSpPr>
        <p:spPr bwMode="auto">
          <a:xfrm>
            <a:off x="4343400" y="5410200"/>
            <a:ext cx="0" cy="5334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225295" name="Line 15"/>
          <p:cNvSpPr>
            <a:spLocks noChangeShapeType="1"/>
          </p:cNvSpPr>
          <p:nvPr/>
        </p:nvSpPr>
        <p:spPr bwMode="auto">
          <a:xfrm>
            <a:off x="5867400" y="4953000"/>
            <a:ext cx="609600" cy="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225296" name="Line 16"/>
          <p:cNvSpPr>
            <a:spLocks noChangeShapeType="1"/>
          </p:cNvSpPr>
          <p:nvPr/>
        </p:nvSpPr>
        <p:spPr bwMode="auto">
          <a:xfrm>
            <a:off x="7696200" y="5257800"/>
            <a:ext cx="0" cy="5334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225297" name="Line 17"/>
          <p:cNvSpPr>
            <a:spLocks noChangeShapeType="1"/>
          </p:cNvSpPr>
          <p:nvPr/>
        </p:nvSpPr>
        <p:spPr bwMode="auto">
          <a:xfrm flipV="1">
            <a:off x="4572000" y="1524000"/>
            <a:ext cx="0" cy="8382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225298" name="Line 18"/>
          <p:cNvSpPr>
            <a:spLocks noChangeShapeType="1"/>
          </p:cNvSpPr>
          <p:nvPr/>
        </p:nvSpPr>
        <p:spPr bwMode="auto">
          <a:xfrm>
            <a:off x="5867400" y="3124200"/>
            <a:ext cx="609600" cy="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225299" name="Line 19"/>
          <p:cNvSpPr>
            <a:spLocks noChangeShapeType="1"/>
          </p:cNvSpPr>
          <p:nvPr/>
        </p:nvSpPr>
        <p:spPr bwMode="auto">
          <a:xfrm flipV="1">
            <a:off x="7772400" y="1981200"/>
            <a:ext cx="0" cy="6096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225300" name="Line 20"/>
          <p:cNvSpPr>
            <a:spLocks noChangeShapeType="1"/>
          </p:cNvSpPr>
          <p:nvPr/>
        </p:nvSpPr>
        <p:spPr bwMode="auto">
          <a:xfrm flipV="1">
            <a:off x="2362200" y="3429000"/>
            <a:ext cx="0" cy="609600"/>
          </a:xfrm>
          <a:prstGeom prst="line">
            <a:avLst/>
          </a:prstGeom>
          <a:noFill/>
          <a:ln w="9525">
            <a:solidFill>
              <a:schemeClr val="tx1"/>
            </a:solidFill>
            <a:round/>
            <a:headEnd/>
            <a:tailEnd/>
          </a:ln>
          <a:effectLst/>
        </p:spPr>
        <p:txBody>
          <a:bodyPr wrap="none" lIns="92075" tIns="46038" rIns="92075" bIns="46038" anchor="ctr"/>
          <a:lstStyle/>
          <a:p>
            <a:endParaRPr lang="zh-CN" altLang="en-US"/>
          </a:p>
        </p:txBody>
      </p:sp>
      <p:sp>
        <p:nvSpPr>
          <p:cNvPr id="225301" name="Line 21"/>
          <p:cNvSpPr>
            <a:spLocks noChangeShapeType="1"/>
          </p:cNvSpPr>
          <p:nvPr/>
        </p:nvSpPr>
        <p:spPr bwMode="auto">
          <a:xfrm>
            <a:off x="2362200" y="3429000"/>
            <a:ext cx="914400" cy="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225302" name="Line 22"/>
          <p:cNvSpPr>
            <a:spLocks noChangeShapeType="1"/>
          </p:cNvSpPr>
          <p:nvPr/>
        </p:nvSpPr>
        <p:spPr bwMode="auto">
          <a:xfrm>
            <a:off x="7696200" y="3581400"/>
            <a:ext cx="0" cy="457200"/>
          </a:xfrm>
          <a:prstGeom prst="line">
            <a:avLst/>
          </a:prstGeom>
          <a:noFill/>
          <a:ln w="9525">
            <a:solidFill>
              <a:schemeClr val="tx1"/>
            </a:solidFill>
            <a:round/>
            <a:headEnd/>
            <a:tailEnd/>
          </a:ln>
          <a:effectLst/>
        </p:spPr>
        <p:txBody>
          <a:bodyPr wrap="none" lIns="92075" tIns="46038" rIns="92075" bIns="46038" anchor="ctr"/>
          <a:lstStyle/>
          <a:p>
            <a:endParaRPr lang="zh-CN" altLang="en-US"/>
          </a:p>
        </p:txBody>
      </p:sp>
      <p:sp>
        <p:nvSpPr>
          <p:cNvPr id="225303" name="Line 23"/>
          <p:cNvSpPr>
            <a:spLocks noChangeShapeType="1"/>
          </p:cNvSpPr>
          <p:nvPr/>
        </p:nvSpPr>
        <p:spPr bwMode="auto">
          <a:xfrm flipH="1">
            <a:off x="4343400" y="4038600"/>
            <a:ext cx="3352800" cy="0"/>
          </a:xfrm>
          <a:prstGeom prst="line">
            <a:avLst/>
          </a:prstGeom>
          <a:noFill/>
          <a:ln w="9525">
            <a:solidFill>
              <a:schemeClr val="tx1"/>
            </a:solidFill>
            <a:round/>
            <a:headEnd/>
            <a:tailEnd/>
          </a:ln>
          <a:effectLst/>
        </p:spPr>
        <p:txBody>
          <a:bodyPr wrap="none" lIns="92075" tIns="46038" rIns="92075" bIns="46038" anchor="ctr"/>
          <a:lstStyle/>
          <a:p>
            <a:endParaRPr lang="zh-CN" altLang="en-US"/>
          </a:p>
        </p:txBody>
      </p:sp>
      <p:sp>
        <p:nvSpPr>
          <p:cNvPr id="225304" name="Line 24"/>
          <p:cNvSpPr>
            <a:spLocks noChangeShapeType="1"/>
          </p:cNvSpPr>
          <p:nvPr/>
        </p:nvSpPr>
        <p:spPr bwMode="auto">
          <a:xfrm>
            <a:off x="4343400" y="4038600"/>
            <a:ext cx="0" cy="3810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225305" name="Text Box 25"/>
          <p:cNvSpPr txBox="1">
            <a:spLocks noChangeArrowheads="1"/>
          </p:cNvSpPr>
          <p:nvPr/>
        </p:nvSpPr>
        <p:spPr bwMode="auto">
          <a:xfrm>
            <a:off x="1660525" y="3219450"/>
            <a:ext cx="409575" cy="579438"/>
          </a:xfrm>
          <a:prstGeom prst="rect">
            <a:avLst/>
          </a:prstGeom>
          <a:noFill/>
          <a:ln w="9525">
            <a:noFill/>
            <a:miter lim="800000"/>
            <a:headEnd/>
            <a:tailEnd/>
          </a:ln>
          <a:effectLst/>
        </p:spPr>
        <p:txBody>
          <a:bodyPr wrap="none" lIns="92075" tIns="46038" rIns="92075" bIns="46038">
            <a:spAutoFit/>
          </a:bodyPr>
          <a:lstStyle/>
          <a:p>
            <a:pPr algn="l">
              <a:spcBef>
                <a:spcPct val="20000"/>
              </a:spcBef>
              <a:buClr>
                <a:schemeClr val="tx1"/>
              </a:buClr>
              <a:buSzPct val="75000"/>
              <a:buFont typeface="Monotype Sorts" pitchFamily="2" charset="2"/>
              <a:buNone/>
            </a:pPr>
            <a:r>
              <a:rPr lang="en-US" altLang="zh-CN" sz="3200" dirty="0">
                <a:ea typeface="仿宋_GB2312" pitchFamily="49" charset="-122"/>
              </a:rPr>
              <a:t>S</a:t>
            </a:r>
          </a:p>
        </p:txBody>
      </p:sp>
      <p:sp>
        <p:nvSpPr>
          <p:cNvPr id="225306" name="Text Box 26"/>
          <p:cNvSpPr txBox="1">
            <a:spLocks noChangeArrowheads="1"/>
          </p:cNvSpPr>
          <p:nvPr/>
        </p:nvSpPr>
        <p:spPr bwMode="auto">
          <a:xfrm>
            <a:off x="2286000" y="3429000"/>
            <a:ext cx="304800" cy="579438"/>
          </a:xfrm>
          <a:prstGeom prst="rect">
            <a:avLst/>
          </a:prstGeom>
          <a:noFill/>
          <a:ln w="9525">
            <a:noFill/>
            <a:miter lim="800000"/>
            <a:headEnd/>
            <a:tailEnd/>
          </a:ln>
          <a:effectLst/>
        </p:spPr>
        <p:txBody>
          <a:bodyPr lIns="92075" tIns="46038" rIns="92075" bIns="46038">
            <a:spAutoFit/>
          </a:bodyPr>
          <a:lstStyle/>
          <a:p>
            <a:pPr algn="l">
              <a:buClr>
                <a:schemeClr val="tx1"/>
              </a:buClr>
              <a:buSzPct val="75000"/>
              <a:buFont typeface="Monotype Sorts" pitchFamily="2" charset="2"/>
              <a:buNone/>
            </a:pPr>
            <a:r>
              <a:rPr lang="en-US" altLang="zh-CN" sz="3200">
                <a:solidFill>
                  <a:srgbClr val="CC3300"/>
                </a:solidFill>
                <a:ea typeface="仿宋_GB2312" pitchFamily="49" charset="-122"/>
              </a:rPr>
              <a:t>a</a:t>
            </a:r>
            <a:endParaRPr lang="en-US" altLang="zh-CN" sz="3200">
              <a:ea typeface="仿宋_GB2312" pitchFamily="49" charset="-122"/>
            </a:endParaRPr>
          </a:p>
        </p:txBody>
      </p:sp>
      <p:sp>
        <p:nvSpPr>
          <p:cNvPr id="225307" name="Text Box 27"/>
          <p:cNvSpPr txBox="1">
            <a:spLocks noChangeArrowheads="1"/>
          </p:cNvSpPr>
          <p:nvPr/>
        </p:nvSpPr>
        <p:spPr bwMode="auto">
          <a:xfrm>
            <a:off x="5943600" y="2590800"/>
            <a:ext cx="477838" cy="579438"/>
          </a:xfrm>
          <a:prstGeom prst="rect">
            <a:avLst/>
          </a:prstGeom>
          <a:noFill/>
          <a:ln w="9525">
            <a:noFill/>
            <a:miter lim="800000"/>
            <a:headEnd/>
            <a:tailEnd/>
          </a:ln>
          <a:effectLst/>
        </p:spPr>
        <p:txBody>
          <a:bodyPr wrap="none" lIns="92075" tIns="46038" rIns="92075" bIns="46038">
            <a:spAutoFit/>
          </a:bodyPr>
          <a:lstStyle/>
          <a:p>
            <a:pPr algn="l">
              <a:spcBef>
                <a:spcPct val="20000"/>
              </a:spcBef>
              <a:buClr>
                <a:schemeClr val="tx1"/>
              </a:buClr>
              <a:buSzPct val="75000"/>
              <a:buFont typeface="Monotype Sorts" pitchFamily="2" charset="2"/>
              <a:buNone/>
            </a:pPr>
            <a:r>
              <a:rPr lang="en-US" altLang="zh-CN" sz="3200">
                <a:ea typeface="仿宋_GB2312" pitchFamily="49" charset="-122"/>
              </a:rPr>
              <a:t>A</a:t>
            </a:r>
          </a:p>
        </p:txBody>
      </p:sp>
      <p:sp>
        <p:nvSpPr>
          <p:cNvPr id="225308" name="Text Box 28"/>
          <p:cNvSpPr txBox="1">
            <a:spLocks noChangeArrowheads="1"/>
          </p:cNvSpPr>
          <p:nvPr/>
        </p:nvSpPr>
        <p:spPr bwMode="auto">
          <a:xfrm>
            <a:off x="4495800" y="1676400"/>
            <a:ext cx="387350" cy="579438"/>
          </a:xfrm>
          <a:prstGeom prst="rect">
            <a:avLst/>
          </a:prstGeom>
          <a:noFill/>
          <a:ln w="9525">
            <a:noFill/>
            <a:miter lim="800000"/>
            <a:headEnd/>
            <a:tailEnd/>
          </a:ln>
          <a:effectLst/>
        </p:spPr>
        <p:txBody>
          <a:bodyPr wrap="none" lIns="92075" tIns="46038" rIns="92075" bIns="46038">
            <a:spAutoFit/>
          </a:bodyPr>
          <a:lstStyle/>
          <a:p>
            <a:pPr algn="l">
              <a:spcBef>
                <a:spcPct val="20000"/>
              </a:spcBef>
              <a:buClr>
                <a:schemeClr val="tx1"/>
              </a:buClr>
              <a:buSzPct val="75000"/>
              <a:buFont typeface="Monotype Sorts" pitchFamily="2" charset="2"/>
              <a:buNone/>
            </a:pPr>
            <a:r>
              <a:rPr lang="en-US" altLang="zh-CN" sz="3200">
                <a:solidFill>
                  <a:srgbClr val="CC3300"/>
                </a:solidFill>
                <a:ea typeface="仿宋_GB2312" pitchFamily="49" charset="-122"/>
              </a:rPr>
              <a:t>b</a:t>
            </a:r>
            <a:endParaRPr lang="en-US" altLang="zh-CN" sz="3200">
              <a:ea typeface="仿宋_GB2312" pitchFamily="49" charset="-122"/>
            </a:endParaRPr>
          </a:p>
        </p:txBody>
      </p:sp>
      <p:sp>
        <p:nvSpPr>
          <p:cNvPr id="225309" name="Text Box 29"/>
          <p:cNvSpPr txBox="1">
            <a:spLocks noChangeArrowheads="1"/>
          </p:cNvSpPr>
          <p:nvPr/>
        </p:nvSpPr>
        <p:spPr bwMode="auto">
          <a:xfrm>
            <a:off x="7696200" y="1981200"/>
            <a:ext cx="387350" cy="579438"/>
          </a:xfrm>
          <a:prstGeom prst="rect">
            <a:avLst/>
          </a:prstGeom>
          <a:noFill/>
          <a:ln w="9525">
            <a:noFill/>
            <a:miter lim="800000"/>
            <a:headEnd/>
            <a:tailEnd/>
          </a:ln>
          <a:effectLst/>
        </p:spPr>
        <p:txBody>
          <a:bodyPr wrap="none" lIns="92075" tIns="46038" rIns="92075" bIns="46038">
            <a:spAutoFit/>
          </a:bodyPr>
          <a:lstStyle/>
          <a:p>
            <a:pPr algn="l">
              <a:spcBef>
                <a:spcPct val="20000"/>
              </a:spcBef>
              <a:buClr>
                <a:schemeClr val="tx1"/>
              </a:buClr>
              <a:buSzPct val="75000"/>
              <a:buFont typeface="Monotype Sorts" pitchFamily="2" charset="2"/>
              <a:buNone/>
            </a:pPr>
            <a:r>
              <a:rPr lang="en-US" altLang="zh-CN" sz="3200">
                <a:solidFill>
                  <a:srgbClr val="CC3300"/>
                </a:solidFill>
                <a:ea typeface="仿宋_GB2312" pitchFamily="49" charset="-122"/>
              </a:rPr>
              <a:t>b</a:t>
            </a:r>
            <a:endParaRPr lang="en-US" altLang="zh-CN" sz="3200">
              <a:ea typeface="仿宋_GB2312" pitchFamily="49" charset="-122"/>
            </a:endParaRPr>
          </a:p>
        </p:txBody>
      </p:sp>
      <p:sp>
        <p:nvSpPr>
          <p:cNvPr id="225310" name="Text Box 30"/>
          <p:cNvSpPr txBox="1">
            <a:spLocks noChangeArrowheads="1"/>
          </p:cNvSpPr>
          <p:nvPr/>
        </p:nvSpPr>
        <p:spPr bwMode="auto">
          <a:xfrm>
            <a:off x="7239000" y="3505200"/>
            <a:ext cx="365125" cy="579438"/>
          </a:xfrm>
          <a:prstGeom prst="rect">
            <a:avLst/>
          </a:prstGeom>
          <a:noFill/>
          <a:ln w="9525">
            <a:noFill/>
            <a:miter lim="800000"/>
            <a:headEnd/>
            <a:tailEnd/>
          </a:ln>
          <a:effectLst/>
        </p:spPr>
        <p:txBody>
          <a:bodyPr wrap="none" lIns="92075" tIns="46038" rIns="92075" bIns="46038">
            <a:spAutoFit/>
          </a:bodyPr>
          <a:lstStyle/>
          <a:p>
            <a:pPr algn="l">
              <a:spcBef>
                <a:spcPct val="20000"/>
              </a:spcBef>
              <a:buClr>
                <a:schemeClr val="tx1"/>
              </a:buClr>
              <a:buSzPct val="75000"/>
              <a:buFont typeface="Monotype Sorts" pitchFamily="2" charset="2"/>
              <a:buNone/>
            </a:pPr>
            <a:r>
              <a:rPr lang="en-US" altLang="zh-CN" sz="3200">
                <a:solidFill>
                  <a:srgbClr val="CC3300"/>
                </a:solidFill>
                <a:ea typeface="仿宋_GB2312" pitchFamily="49" charset="-122"/>
              </a:rPr>
              <a:t>c</a:t>
            </a:r>
            <a:endParaRPr lang="en-US" altLang="zh-CN" sz="3200">
              <a:ea typeface="仿宋_GB2312" pitchFamily="49" charset="-122"/>
            </a:endParaRPr>
          </a:p>
        </p:txBody>
      </p:sp>
      <p:sp>
        <p:nvSpPr>
          <p:cNvPr id="225311" name="Text Box 31"/>
          <p:cNvSpPr txBox="1">
            <a:spLocks noChangeArrowheads="1"/>
          </p:cNvSpPr>
          <p:nvPr/>
        </p:nvSpPr>
        <p:spPr bwMode="auto">
          <a:xfrm>
            <a:off x="5927725" y="4362450"/>
            <a:ext cx="455613" cy="579438"/>
          </a:xfrm>
          <a:prstGeom prst="rect">
            <a:avLst/>
          </a:prstGeom>
          <a:noFill/>
          <a:ln w="9525">
            <a:noFill/>
            <a:miter lim="800000"/>
            <a:headEnd/>
            <a:tailEnd/>
          </a:ln>
          <a:effectLst/>
        </p:spPr>
        <p:txBody>
          <a:bodyPr wrap="none" lIns="92075" tIns="46038" rIns="92075" bIns="46038">
            <a:spAutoFit/>
          </a:bodyPr>
          <a:lstStyle/>
          <a:p>
            <a:pPr algn="l">
              <a:spcBef>
                <a:spcPct val="20000"/>
              </a:spcBef>
              <a:buClr>
                <a:schemeClr val="tx1"/>
              </a:buClr>
              <a:buSzPct val="75000"/>
              <a:buFont typeface="Monotype Sorts" pitchFamily="2" charset="2"/>
              <a:buNone/>
            </a:pPr>
            <a:r>
              <a:rPr lang="en-US" altLang="zh-CN" sz="3200">
                <a:ea typeface="仿宋_GB2312" pitchFamily="49" charset="-122"/>
              </a:rPr>
              <a:t>B</a:t>
            </a:r>
          </a:p>
        </p:txBody>
      </p:sp>
      <p:sp>
        <p:nvSpPr>
          <p:cNvPr id="225312" name="Text Box 32"/>
          <p:cNvSpPr txBox="1">
            <a:spLocks noChangeArrowheads="1"/>
          </p:cNvSpPr>
          <p:nvPr/>
        </p:nvSpPr>
        <p:spPr bwMode="auto">
          <a:xfrm>
            <a:off x="7680325" y="5200650"/>
            <a:ext cx="365125" cy="579438"/>
          </a:xfrm>
          <a:prstGeom prst="rect">
            <a:avLst/>
          </a:prstGeom>
          <a:noFill/>
          <a:ln w="9525">
            <a:noFill/>
            <a:miter lim="800000"/>
            <a:headEnd/>
            <a:tailEnd/>
          </a:ln>
          <a:effectLst/>
        </p:spPr>
        <p:txBody>
          <a:bodyPr wrap="none" lIns="92075" tIns="46038" rIns="92075" bIns="46038">
            <a:spAutoFit/>
          </a:bodyPr>
          <a:lstStyle/>
          <a:p>
            <a:pPr algn="l">
              <a:spcBef>
                <a:spcPct val="20000"/>
              </a:spcBef>
              <a:buClr>
                <a:schemeClr val="tx1"/>
              </a:buClr>
              <a:buSzPct val="75000"/>
              <a:buFont typeface="Monotype Sorts" pitchFamily="2" charset="2"/>
              <a:buNone/>
            </a:pPr>
            <a:r>
              <a:rPr lang="en-US" altLang="zh-CN" sz="3200">
                <a:solidFill>
                  <a:srgbClr val="CC3300"/>
                </a:solidFill>
                <a:ea typeface="仿宋_GB2312" pitchFamily="49" charset="-122"/>
              </a:rPr>
              <a:t>e</a:t>
            </a:r>
            <a:endParaRPr lang="en-US" altLang="zh-CN" sz="3200">
              <a:ea typeface="仿宋_GB2312" pitchFamily="49" charset="-122"/>
            </a:endParaRPr>
          </a:p>
        </p:txBody>
      </p:sp>
      <p:sp>
        <p:nvSpPr>
          <p:cNvPr id="225313" name="Text Box 33"/>
          <p:cNvSpPr txBox="1">
            <a:spLocks noChangeArrowheads="1"/>
          </p:cNvSpPr>
          <p:nvPr/>
        </p:nvSpPr>
        <p:spPr bwMode="auto">
          <a:xfrm>
            <a:off x="4327525" y="5353050"/>
            <a:ext cx="387350" cy="579438"/>
          </a:xfrm>
          <a:prstGeom prst="rect">
            <a:avLst/>
          </a:prstGeom>
          <a:noFill/>
          <a:ln w="9525">
            <a:noFill/>
            <a:miter lim="800000"/>
            <a:headEnd/>
            <a:tailEnd/>
          </a:ln>
          <a:effectLst/>
        </p:spPr>
        <p:txBody>
          <a:bodyPr wrap="none" lIns="92075" tIns="46038" rIns="92075" bIns="46038">
            <a:spAutoFit/>
          </a:bodyPr>
          <a:lstStyle/>
          <a:p>
            <a:pPr algn="l">
              <a:spcBef>
                <a:spcPct val="20000"/>
              </a:spcBef>
              <a:buClr>
                <a:schemeClr val="tx1"/>
              </a:buClr>
              <a:buSzPct val="75000"/>
              <a:buFont typeface="Monotype Sorts" pitchFamily="2" charset="2"/>
              <a:buNone/>
            </a:pPr>
            <a:r>
              <a:rPr lang="en-US" altLang="zh-CN" sz="3200">
                <a:solidFill>
                  <a:srgbClr val="CC3300"/>
                </a:solidFill>
                <a:ea typeface="仿宋_GB2312" pitchFamily="49" charset="-122"/>
              </a:rPr>
              <a:t>d</a:t>
            </a:r>
            <a:endParaRPr lang="en-US" altLang="zh-CN" sz="3200">
              <a:ea typeface="仿宋_GB2312" pitchFamily="49" charset="-122"/>
            </a:endParaRPr>
          </a:p>
        </p:txBody>
      </p:sp>
      <p:sp>
        <p:nvSpPr>
          <p:cNvPr id="225314" name="Text Box 34"/>
          <p:cNvSpPr txBox="1">
            <a:spLocks noChangeArrowheads="1"/>
          </p:cNvSpPr>
          <p:nvPr/>
        </p:nvSpPr>
        <p:spPr bwMode="auto">
          <a:xfrm>
            <a:off x="5943600" y="228600"/>
            <a:ext cx="2243138" cy="579438"/>
          </a:xfrm>
          <a:prstGeom prst="rect">
            <a:avLst/>
          </a:prstGeom>
          <a:solidFill>
            <a:srgbClr val="FFCCFF"/>
          </a:solidFill>
          <a:ln w="9525">
            <a:noFill/>
            <a:miter lim="800000"/>
            <a:headEnd/>
            <a:tailEnd/>
          </a:ln>
          <a:effectLst/>
        </p:spPr>
        <p:txBody>
          <a:bodyPr wrap="none" lIns="92075" tIns="46038" rIns="92075" bIns="46038">
            <a:spAutoFit/>
          </a:bodyPr>
          <a:lstStyle/>
          <a:p>
            <a:pPr algn="l">
              <a:spcBef>
                <a:spcPct val="20000"/>
              </a:spcBef>
              <a:buClr>
                <a:schemeClr val="tx1"/>
              </a:buClr>
              <a:buSzPct val="75000"/>
              <a:buFont typeface="Monotype Sorts" pitchFamily="2" charset="2"/>
              <a:buNone/>
            </a:pPr>
            <a:r>
              <a:rPr kumimoji="0" lang="en-US" altLang="zh-CN" b="1">
                <a:ea typeface="仿宋_GB2312" pitchFamily="49" charset="-122"/>
                <a:sym typeface="Symbol" pitchFamily="18" charset="2"/>
              </a:rPr>
              <a:t>G[L]=</a:t>
            </a:r>
            <a:r>
              <a:rPr lang="en-US" altLang="zh-CN" sz="3200">
                <a:ea typeface="仿宋_GB2312" pitchFamily="49" charset="-122"/>
              </a:rPr>
              <a:t> ab</a:t>
            </a:r>
            <a:r>
              <a:rPr kumimoji="0" lang="en-US" altLang="zh-CN" b="1" baseline="30000">
                <a:ea typeface="仿宋_GB2312" pitchFamily="49" charset="-122"/>
                <a:sym typeface="Symbol" pitchFamily="18" charset="2"/>
              </a:rPr>
              <a:t>+</a:t>
            </a:r>
            <a:r>
              <a:rPr kumimoji="0" lang="en-US" altLang="zh-CN" b="1">
                <a:solidFill>
                  <a:srgbClr val="000000"/>
                </a:solidFill>
                <a:ea typeface="仿宋_GB2312" pitchFamily="49" charset="-122"/>
              </a:rPr>
              <a:t> </a:t>
            </a:r>
            <a:r>
              <a:rPr lang="en-US" altLang="zh-CN" sz="3200">
                <a:ea typeface="仿宋_GB2312" pitchFamily="49" charset="-122"/>
              </a:rPr>
              <a:t>cde</a:t>
            </a:r>
          </a:p>
        </p:txBody>
      </p:sp>
    </p:spTree>
    <p:extLst>
      <p:ext uri="{BB962C8B-B14F-4D97-AF65-F5344CB8AC3E}">
        <p14:creationId xmlns:p14="http://schemas.microsoft.com/office/powerpoint/2010/main" val="100975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2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2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53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2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0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53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3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528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528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52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530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52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529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530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528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530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530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530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53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529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52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530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52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529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531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2529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252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2531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2529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529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5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animBg="1"/>
      <p:bldP spid="225283" grpId="0" animBg="1"/>
      <p:bldP spid="225284" grpId="0" animBg="1"/>
      <p:bldP spid="225285" grpId="0" animBg="1"/>
      <p:bldP spid="225286" grpId="0" animBg="1"/>
      <p:bldP spid="225287" grpId="0" animBg="1"/>
      <p:bldP spid="225288" grpId="0" animBg="1"/>
      <p:bldP spid="225289" grpId="0" animBg="1"/>
      <p:bldP spid="225290" grpId="0" animBg="1"/>
      <p:bldP spid="225291" grpId="0" animBg="1"/>
      <p:bldP spid="225292" grpId="0" animBg="1"/>
      <p:bldP spid="225293" grpId="0" animBg="1"/>
      <p:bldP spid="225294" grpId="0" animBg="1"/>
      <p:bldP spid="225295" grpId="0" animBg="1"/>
      <p:bldP spid="225296" grpId="0" animBg="1"/>
      <p:bldP spid="225297" grpId="0" animBg="1"/>
      <p:bldP spid="225298" grpId="0" animBg="1"/>
      <p:bldP spid="225299" grpId="0" animBg="1"/>
      <p:bldP spid="225300" grpId="0" animBg="1"/>
      <p:bldP spid="225301" grpId="0" animBg="1"/>
      <p:bldP spid="225302" grpId="0" animBg="1"/>
      <p:bldP spid="225303" grpId="0" animBg="1"/>
      <p:bldP spid="225304" grpId="0" animBg="1"/>
      <p:bldP spid="225305" grpId="0"/>
      <p:bldP spid="225306" grpId="0"/>
      <p:bldP spid="225307" grpId="0"/>
      <p:bldP spid="225308" grpId="0"/>
      <p:bldP spid="225309" grpId="0"/>
      <p:bldP spid="225310" grpId="0"/>
      <p:bldP spid="225311" grpId="0"/>
      <p:bldP spid="225312" grpId="0"/>
      <p:bldP spid="22531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701488" y="457200"/>
            <a:ext cx="7772400" cy="495300"/>
          </a:xfrm>
        </p:spPr>
        <p:txBody>
          <a:bodyPr/>
          <a:lstStyle/>
          <a:p>
            <a:r>
              <a:rPr kumimoji="1" lang="zh-CN" altLang="en-US" sz="3600"/>
              <a:t>例  </a:t>
            </a:r>
            <a:r>
              <a:rPr kumimoji="1" lang="en-US" altLang="en-US" sz="3600" dirty="0"/>
              <a:t>G[S]</a:t>
            </a:r>
            <a:r>
              <a:rPr kumimoji="1" lang="zh-CN" altLang="zh-CN" sz="3600" dirty="0"/>
              <a:t>的</a:t>
            </a:r>
            <a:r>
              <a:rPr lang="en-US" altLang="zh-CN" sz="3600" dirty="0"/>
              <a:t>LR(0)</a:t>
            </a:r>
            <a:r>
              <a:rPr lang="zh-CN" altLang="en-US" sz="3600" dirty="0"/>
              <a:t>分析表</a:t>
            </a:r>
          </a:p>
        </p:txBody>
      </p:sp>
      <p:graphicFrame>
        <p:nvGraphicFramePr>
          <p:cNvPr id="226307" name="Object 3"/>
          <p:cNvGraphicFramePr>
            <a:graphicFrameLocks noGrp="1" noChangeAspect="1"/>
          </p:cNvGraphicFramePr>
          <p:nvPr>
            <p:ph idx="1"/>
            <p:extLst/>
          </p:nvPr>
        </p:nvGraphicFramePr>
        <p:xfrm>
          <a:off x="2000250" y="1439863"/>
          <a:ext cx="5084763" cy="4065587"/>
        </p:xfrm>
        <a:graphic>
          <a:graphicData uri="http://schemas.openxmlformats.org/presentationml/2006/ole">
            <mc:AlternateContent xmlns:mc="http://schemas.openxmlformats.org/markup-compatibility/2006">
              <mc:Choice xmlns:v="urn:schemas-microsoft-com:vml" Requires="v">
                <p:oleObj spid="_x0000_s330754" name="Document" r:id="rId3" imgW="5683446" imgH="4542982" progId="Word.Document.8">
                  <p:embed/>
                </p:oleObj>
              </mc:Choice>
              <mc:Fallback>
                <p:oleObj name="Document" r:id="rId3" imgW="5683446" imgH="4542982" progId="Word.Document.8">
                  <p:embed/>
                  <p:pic>
                    <p:nvPicPr>
                      <p:cNvPr id="226307" name="Object 3"/>
                      <p:cNvPicPr>
                        <a:picLocks noChangeAspect="1" noChangeArrowheads="1"/>
                      </p:cNvPicPr>
                      <p:nvPr/>
                    </p:nvPicPr>
                    <p:blipFill>
                      <a:blip r:embed="rId4"/>
                      <a:srcRect/>
                      <a:stretch>
                        <a:fillRect/>
                      </a:stretch>
                    </p:blipFill>
                    <p:spPr bwMode="auto">
                      <a:xfrm>
                        <a:off x="2000250" y="1439863"/>
                        <a:ext cx="5084763" cy="4065587"/>
                      </a:xfrm>
                      <a:prstGeom prst="rect">
                        <a:avLst/>
                      </a:prstGeom>
                      <a:solidFill>
                        <a:srgbClr val="C0C0C0"/>
                      </a:solidFill>
                      <a:ln w="9525">
                        <a:solidFill>
                          <a:schemeClr val="hlink"/>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 name="灯片编号占位符 5"/>
          <p:cNvSpPr>
            <a:spLocks noGrp="1"/>
          </p:cNvSpPr>
          <p:nvPr>
            <p:ph type="sldNum" sz="quarter" idx="12"/>
          </p:nvPr>
        </p:nvSpPr>
        <p:spPr/>
        <p:txBody>
          <a:bodyPr/>
          <a:lstStyle/>
          <a:p>
            <a:fld id="{8DDF31E5-14DB-4A60-8A80-F3A22C07DD89}" type="slidenum">
              <a:rPr lang="en-US" altLang="zh-CN"/>
              <a:pPr/>
              <a:t>82</a:t>
            </a:fld>
            <a:endParaRPr lang="en-US" altLang="zh-CN"/>
          </a:p>
        </p:txBody>
      </p:sp>
    </p:spTree>
    <p:extLst>
      <p:ext uri="{BB962C8B-B14F-4D97-AF65-F5344CB8AC3E}">
        <p14:creationId xmlns:p14="http://schemas.microsoft.com/office/powerpoint/2010/main" val="34776923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idx="1"/>
          </p:nvPr>
        </p:nvSpPr>
        <p:spPr>
          <a:xfrm>
            <a:off x="35859" y="1620184"/>
            <a:ext cx="6096000" cy="4018616"/>
          </a:xfrm>
          <a:solidFill>
            <a:schemeClr val="accent1">
              <a:lumMod val="40000"/>
              <a:lumOff val="60000"/>
            </a:schemeClr>
          </a:solidFill>
        </p:spPr>
        <p:txBody>
          <a:bodyPr>
            <a:noAutofit/>
          </a:bodyPr>
          <a:lstStyle/>
          <a:p>
            <a:pPr>
              <a:spcBef>
                <a:spcPts val="600"/>
              </a:spcBef>
              <a:buFont typeface="Wingdings" pitchFamily="2" charset="2"/>
              <a:buNone/>
            </a:pPr>
            <a:r>
              <a:rPr lang="en-US" altLang="zh-CN" sz="1600" u="sng" dirty="0"/>
              <a:t>Step</a:t>
            </a:r>
            <a:r>
              <a:rPr lang="en-US" altLang="zh-CN" sz="1600" dirty="0"/>
              <a:t>   </a:t>
            </a:r>
            <a:r>
              <a:rPr lang="en-US" altLang="zh-CN" sz="1600" u="sng" dirty="0"/>
              <a:t>states</a:t>
            </a:r>
            <a:r>
              <a:rPr lang="en-US" altLang="zh-CN" sz="1600" dirty="0"/>
              <a:t>.   </a:t>
            </a:r>
            <a:r>
              <a:rPr lang="en-US" altLang="zh-CN" sz="1600" u="sng" dirty="0" err="1"/>
              <a:t>Syms</a:t>
            </a:r>
            <a:r>
              <a:rPr lang="en-US" altLang="zh-CN" sz="1600" dirty="0"/>
              <a:t>.   </a:t>
            </a:r>
            <a:r>
              <a:rPr lang="en-US" altLang="zh-CN" sz="1600" u="sng" dirty="0"/>
              <a:t>The rest of input</a:t>
            </a:r>
            <a:r>
              <a:rPr lang="en-US" altLang="zh-CN" sz="1600" dirty="0"/>
              <a:t>	</a:t>
            </a:r>
            <a:r>
              <a:rPr lang="en-US" altLang="zh-CN" sz="1600" u="sng" dirty="0"/>
              <a:t>action   </a:t>
            </a:r>
            <a:r>
              <a:rPr lang="en-US" altLang="zh-CN" sz="1600" u="sng" dirty="0" err="1"/>
              <a:t>goto</a:t>
            </a:r>
            <a:endParaRPr lang="en-US" altLang="zh-CN" sz="1600" u="sng" dirty="0"/>
          </a:p>
          <a:p>
            <a:pPr>
              <a:spcBef>
                <a:spcPts val="600"/>
              </a:spcBef>
              <a:buFont typeface="Wingdings" pitchFamily="2" charset="2"/>
              <a:buNone/>
            </a:pPr>
            <a:r>
              <a:rPr lang="en-US" altLang="zh-CN" sz="1600" dirty="0"/>
              <a:t>  1        0             </a:t>
            </a:r>
            <a:r>
              <a:rPr lang="en-US" altLang="zh-CN" sz="1600" dirty="0" smtClean="0"/>
              <a:t>$            </a:t>
            </a:r>
            <a:r>
              <a:rPr lang="en-US" altLang="zh-CN" sz="1600" dirty="0" err="1" smtClean="0"/>
              <a:t>abbcde</a:t>
            </a:r>
            <a:r>
              <a:rPr lang="en-US" altLang="zh-CN" sz="1600" dirty="0" smtClean="0"/>
              <a:t>$                   </a:t>
            </a:r>
            <a:r>
              <a:rPr lang="en-US" altLang="zh-CN" sz="1600" dirty="0"/>
              <a:t>s2</a:t>
            </a:r>
          </a:p>
          <a:p>
            <a:pPr>
              <a:spcBef>
                <a:spcPts val="600"/>
              </a:spcBef>
              <a:buFont typeface="Wingdings" pitchFamily="2" charset="2"/>
              <a:buNone/>
            </a:pPr>
            <a:r>
              <a:rPr lang="en-US" altLang="zh-CN" sz="1600" dirty="0"/>
              <a:t>  2        02           </a:t>
            </a:r>
            <a:r>
              <a:rPr lang="en-US" altLang="zh-CN" sz="1600" dirty="0" smtClean="0"/>
              <a:t>$a            </a:t>
            </a:r>
            <a:r>
              <a:rPr lang="en-US" altLang="zh-CN" sz="1600" dirty="0" err="1" smtClean="0"/>
              <a:t>bbcde</a:t>
            </a:r>
            <a:r>
              <a:rPr lang="en-US" altLang="zh-CN" sz="1600" dirty="0" smtClean="0"/>
              <a:t>$                   </a:t>
            </a:r>
            <a:r>
              <a:rPr lang="en-US" altLang="zh-CN" sz="1600" dirty="0"/>
              <a:t>s4</a:t>
            </a:r>
          </a:p>
          <a:p>
            <a:pPr>
              <a:spcBef>
                <a:spcPts val="600"/>
              </a:spcBef>
              <a:buFont typeface="Wingdings" pitchFamily="2" charset="2"/>
              <a:buNone/>
            </a:pPr>
            <a:r>
              <a:rPr lang="en-US" altLang="zh-CN" sz="1600" dirty="0"/>
              <a:t>  3        024         </a:t>
            </a:r>
            <a:r>
              <a:rPr lang="en-US" altLang="zh-CN" sz="1600" dirty="0" smtClean="0"/>
              <a:t>$ab            </a:t>
            </a:r>
            <a:r>
              <a:rPr lang="en-US" altLang="zh-CN" sz="1600" dirty="0" err="1" smtClean="0"/>
              <a:t>bcde</a:t>
            </a:r>
            <a:r>
              <a:rPr lang="en-US" altLang="zh-CN" sz="1600" dirty="0" smtClean="0"/>
              <a:t>$                   </a:t>
            </a:r>
            <a:r>
              <a:rPr lang="en-US" altLang="zh-CN" sz="1600" dirty="0"/>
              <a:t>r2         3</a:t>
            </a:r>
          </a:p>
          <a:p>
            <a:pPr>
              <a:spcBef>
                <a:spcPts val="600"/>
              </a:spcBef>
              <a:buFont typeface="Wingdings" pitchFamily="2" charset="2"/>
              <a:buNone/>
            </a:pPr>
            <a:r>
              <a:rPr lang="en-US" altLang="zh-CN" sz="1600" dirty="0"/>
              <a:t>  4        023         </a:t>
            </a:r>
            <a:r>
              <a:rPr lang="en-US" altLang="zh-CN" sz="1600" dirty="0" smtClean="0"/>
              <a:t>$</a:t>
            </a:r>
            <a:r>
              <a:rPr lang="en-US" altLang="zh-CN" sz="1600" dirty="0" err="1" smtClean="0"/>
              <a:t>aA</a:t>
            </a:r>
            <a:r>
              <a:rPr lang="en-US" altLang="zh-CN" sz="1600" dirty="0" smtClean="0"/>
              <a:t>            </a:t>
            </a:r>
            <a:r>
              <a:rPr lang="en-US" altLang="zh-CN" sz="1600" dirty="0" err="1" smtClean="0"/>
              <a:t>bcde</a:t>
            </a:r>
            <a:r>
              <a:rPr lang="en-US" altLang="zh-CN" sz="1600" dirty="0" smtClean="0"/>
              <a:t>$                   </a:t>
            </a:r>
            <a:r>
              <a:rPr lang="en-US" altLang="zh-CN" sz="1600" dirty="0"/>
              <a:t>s6</a:t>
            </a:r>
          </a:p>
          <a:p>
            <a:pPr>
              <a:spcBef>
                <a:spcPts val="600"/>
              </a:spcBef>
              <a:buFont typeface="Wingdings" pitchFamily="2" charset="2"/>
              <a:buNone/>
            </a:pPr>
            <a:r>
              <a:rPr lang="en-US" altLang="zh-CN" sz="1600" dirty="0"/>
              <a:t>  5        0236       </a:t>
            </a:r>
            <a:r>
              <a:rPr lang="en-US" altLang="zh-CN" sz="1600" dirty="0" smtClean="0"/>
              <a:t>$</a:t>
            </a:r>
            <a:r>
              <a:rPr lang="en-US" altLang="zh-CN" sz="1600" dirty="0" err="1" smtClean="0"/>
              <a:t>aAb</a:t>
            </a:r>
            <a:r>
              <a:rPr lang="en-US" altLang="zh-CN" sz="1600" dirty="0" smtClean="0"/>
              <a:t>            </a:t>
            </a:r>
            <a:r>
              <a:rPr lang="en-US" altLang="zh-CN" sz="1600" dirty="0" err="1" smtClean="0"/>
              <a:t>cde</a:t>
            </a:r>
            <a:r>
              <a:rPr lang="en-US" altLang="zh-CN" sz="1600" dirty="0" smtClean="0"/>
              <a:t>$                   </a:t>
            </a:r>
            <a:r>
              <a:rPr lang="en-US" altLang="zh-CN" sz="1600" dirty="0"/>
              <a:t>r3         3</a:t>
            </a:r>
          </a:p>
          <a:p>
            <a:pPr>
              <a:spcBef>
                <a:spcPts val="600"/>
              </a:spcBef>
              <a:buFont typeface="Wingdings" pitchFamily="2" charset="2"/>
              <a:buNone/>
            </a:pPr>
            <a:r>
              <a:rPr lang="en-US" altLang="zh-CN" sz="1600" dirty="0"/>
              <a:t>  6        023         </a:t>
            </a:r>
            <a:r>
              <a:rPr lang="en-US" altLang="zh-CN" sz="1600" dirty="0" smtClean="0"/>
              <a:t>$</a:t>
            </a:r>
            <a:r>
              <a:rPr lang="en-US" altLang="zh-CN" sz="1600" dirty="0" err="1" smtClean="0"/>
              <a:t>aA</a:t>
            </a:r>
            <a:r>
              <a:rPr lang="en-US" altLang="zh-CN" sz="1600" dirty="0" smtClean="0"/>
              <a:t>              </a:t>
            </a:r>
            <a:r>
              <a:rPr lang="en-US" altLang="zh-CN" sz="1600" dirty="0" err="1" smtClean="0"/>
              <a:t>cde</a:t>
            </a:r>
            <a:r>
              <a:rPr lang="en-US" altLang="zh-CN" sz="1600" dirty="0" smtClean="0"/>
              <a:t>$                   </a:t>
            </a:r>
            <a:r>
              <a:rPr lang="en-US" altLang="zh-CN" sz="1600" dirty="0"/>
              <a:t>s5</a:t>
            </a:r>
          </a:p>
          <a:p>
            <a:pPr>
              <a:spcBef>
                <a:spcPts val="600"/>
              </a:spcBef>
              <a:buFont typeface="Wingdings" pitchFamily="2" charset="2"/>
              <a:buNone/>
            </a:pPr>
            <a:r>
              <a:rPr lang="en-US" altLang="zh-CN" sz="1600" dirty="0"/>
              <a:t>  7        0235       </a:t>
            </a:r>
            <a:r>
              <a:rPr lang="en-US" altLang="zh-CN" sz="1600" dirty="0" smtClean="0"/>
              <a:t>$</a:t>
            </a:r>
            <a:r>
              <a:rPr lang="en-US" altLang="zh-CN" sz="1600" dirty="0" err="1" smtClean="0"/>
              <a:t>aAc</a:t>
            </a:r>
            <a:r>
              <a:rPr lang="en-US" altLang="zh-CN" sz="1600" dirty="0" smtClean="0"/>
              <a:t>              de$                    </a:t>
            </a:r>
            <a:r>
              <a:rPr lang="en-US" altLang="zh-CN" sz="1600" dirty="0"/>
              <a:t>s8</a:t>
            </a:r>
          </a:p>
          <a:p>
            <a:pPr>
              <a:spcBef>
                <a:spcPts val="600"/>
              </a:spcBef>
              <a:buFont typeface="Wingdings" pitchFamily="2" charset="2"/>
              <a:buNone/>
            </a:pPr>
            <a:r>
              <a:rPr lang="en-US" altLang="zh-CN" sz="1600" dirty="0"/>
              <a:t>  8        02358     </a:t>
            </a:r>
            <a:r>
              <a:rPr lang="en-US" altLang="zh-CN" sz="1600" dirty="0" smtClean="0"/>
              <a:t>$</a:t>
            </a:r>
            <a:r>
              <a:rPr lang="en-US" altLang="zh-CN" sz="1600" dirty="0" err="1" smtClean="0"/>
              <a:t>aAcd</a:t>
            </a:r>
            <a:r>
              <a:rPr lang="en-US" altLang="zh-CN" sz="1600" dirty="0" smtClean="0"/>
              <a:t>              e$                    </a:t>
            </a:r>
            <a:r>
              <a:rPr lang="en-US" altLang="zh-CN" sz="1600" dirty="0"/>
              <a:t>r4         7 </a:t>
            </a:r>
          </a:p>
          <a:p>
            <a:pPr>
              <a:spcBef>
                <a:spcPts val="600"/>
              </a:spcBef>
              <a:buFont typeface="Wingdings" pitchFamily="2" charset="2"/>
              <a:buNone/>
            </a:pPr>
            <a:r>
              <a:rPr lang="en-US" altLang="zh-CN" sz="1600" dirty="0"/>
              <a:t>  9        02357     </a:t>
            </a:r>
            <a:r>
              <a:rPr lang="en-US" altLang="zh-CN" sz="1600" dirty="0" smtClean="0"/>
              <a:t>$</a:t>
            </a:r>
            <a:r>
              <a:rPr lang="en-US" altLang="zh-CN" sz="1600" dirty="0" err="1" smtClean="0"/>
              <a:t>aAcB</a:t>
            </a:r>
            <a:r>
              <a:rPr lang="en-US" altLang="zh-CN" sz="1600" dirty="0" smtClean="0"/>
              <a:t>              e$                    </a:t>
            </a:r>
            <a:r>
              <a:rPr lang="en-US" altLang="zh-CN" sz="1600" dirty="0"/>
              <a:t>s9</a:t>
            </a:r>
          </a:p>
          <a:p>
            <a:pPr>
              <a:spcBef>
                <a:spcPts val="600"/>
              </a:spcBef>
              <a:buFont typeface="Wingdings" pitchFamily="2" charset="2"/>
              <a:buNone/>
            </a:pPr>
            <a:r>
              <a:rPr lang="en-US" altLang="zh-CN" sz="1600" dirty="0"/>
              <a:t> 10       023579   </a:t>
            </a:r>
            <a:r>
              <a:rPr lang="en-US" altLang="zh-CN" sz="1600" dirty="0" smtClean="0"/>
              <a:t>$</a:t>
            </a:r>
            <a:r>
              <a:rPr lang="en-US" altLang="zh-CN" sz="1600" dirty="0" err="1" smtClean="0"/>
              <a:t>aAcBe</a:t>
            </a:r>
            <a:r>
              <a:rPr lang="en-US" altLang="zh-CN" sz="1600" dirty="0" smtClean="0"/>
              <a:t>              $                    </a:t>
            </a:r>
            <a:r>
              <a:rPr lang="en-US" altLang="zh-CN" sz="1600" dirty="0"/>
              <a:t>r1         1</a:t>
            </a:r>
          </a:p>
          <a:p>
            <a:pPr>
              <a:spcBef>
                <a:spcPts val="600"/>
              </a:spcBef>
              <a:buFont typeface="Wingdings" pitchFamily="2" charset="2"/>
              <a:buNone/>
            </a:pPr>
            <a:r>
              <a:rPr lang="en-US" altLang="zh-CN" sz="1600" dirty="0"/>
              <a:t> 11        01           </a:t>
            </a:r>
            <a:r>
              <a:rPr lang="en-US" altLang="zh-CN" sz="1600" dirty="0" smtClean="0"/>
              <a:t>$S                       $                   </a:t>
            </a:r>
            <a:r>
              <a:rPr lang="en-US" altLang="zh-CN" sz="1600" dirty="0" err="1"/>
              <a:t>acc</a:t>
            </a:r>
            <a:endParaRPr lang="en-US" altLang="zh-CN" sz="1600" dirty="0"/>
          </a:p>
          <a:p>
            <a:pPr>
              <a:spcBef>
                <a:spcPts val="600"/>
              </a:spcBef>
              <a:buFont typeface="Wingdings" pitchFamily="2" charset="2"/>
              <a:buNone/>
            </a:pPr>
            <a:endParaRPr lang="en-US" altLang="zh-CN" sz="1600" dirty="0"/>
          </a:p>
        </p:txBody>
      </p:sp>
      <p:sp>
        <p:nvSpPr>
          <p:cNvPr id="5" name="灯片编号占位符 5"/>
          <p:cNvSpPr>
            <a:spLocks noGrp="1"/>
          </p:cNvSpPr>
          <p:nvPr>
            <p:ph type="sldNum" sz="quarter" idx="12"/>
          </p:nvPr>
        </p:nvSpPr>
        <p:spPr/>
        <p:txBody>
          <a:bodyPr/>
          <a:lstStyle/>
          <a:p>
            <a:fld id="{49041AA5-FD8A-405D-8078-63F2CDFB2FCB}" type="slidenum">
              <a:rPr lang="en-US" altLang="zh-CN"/>
              <a:pPr/>
              <a:t>83</a:t>
            </a:fld>
            <a:endParaRPr lang="en-US" altLang="zh-CN"/>
          </a:p>
        </p:txBody>
      </p:sp>
      <p:sp>
        <p:nvSpPr>
          <p:cNvPr id="227331" name="Text Box 3"/>
          <p:cNvSpPr txBox="1">
            <a:spLocks noChangeArrowheads="1"/>
          </p:cNvSpPr>
          <p:nvPr/>
        </p:nvSpPr>
        <p:spPr bwMode="auto">
          <a:xfrm>
            <a:off x="0" y="934384"/>
            <a:ext cx="7467600" cy="461665"/>
          </a:xfrm>
          <a:prstGeom prst="rect">
            <a:avLst/>
          </a:prstGeom>
          <a:noFill/>
          <a:ln w="9525">
            <a:noFill/>
            <a:miter lim="800000"/>
            <a:headEnd/>
            <a:tailEnd/>
          </a:ln>
          <a:effectLst/>
        </p:spPr>
        <p:txBody>
          <a:bodyPr>
            <a:spAutoFit/>
          </a:bodyPr>
          <a:lstStyle/>
          <a:p>
            <a:pPr algn="l">
              <a:spcBef>
                <a:spcPct val="0"/>
              </a:spcBef>
            </a:pPr>
            <a:r>
              <a:rPr lang="en-US" altLang="zh-CN" b="1" dirty="0">
                <a:ea typeface="仿宋_GB2312" pitchFamily="49" charset="-122"/>
              </a:rPr>
              <a:t> </a:t>
            </a:r>
            <a:r>
              <a:rPr lang="zh-CN" altLang="en-US" b="1" dirty="0">
                <a:latin typeface="华文新魏" pitchFamily="2" charset="-122"/>
                <a:ea typeface="华文新魏" pitchFamily="2" charset="-122"/>
              </a:rPr>
              <a:t>对输入串</a:t>
            </a:r>
            <a:r>
              <a:rPr lang="en-US" altLang="en-US" b="1" dirty="0" err="1" smtClean="0">
                <a:latin typeface="华文新魏" pitchFamily="2" charset="-122"/>
                <a:ea typeface="华文新魏" pitchFamily="2" charset="-122"/>
              </a:rPr>
              <a:t>abbcde</a:t>
            </a:r>
            <a:r>
              <a:rPr lang="en-US" altLang="en-US"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的</a:t>
            </a:r>
            <a:r>
              <a:rPr lang="zh-CN" altLang="en-US" b="1" dirty="0">
                <a:latin typeface="华文新魏" pitchFamily="2" charset="-122"/>
                <a:ea typeface="华文新魏" pitchFamily="2" charset="-122"/>
              </a:rPr>
              <a:t>分析过程</a:t>
            </a:r>
          </a:p>
        </p:txBody>
      </p:sp>
      <p:graphicFrame>
        <p:nvGraphicFramePr>
          <p:cNvPr id="6" name="Object 3"/>
          <p:cNvGraphicFramePr>
            <a:graphicFrameLocks noChangeAspect="1"/>
          </p:cNvGraphicFramePr>
          <p:nvPr>
            <p:extLst/>
          </p:nvPr>
        </p:nvGraphicFramePr>
        <p:xfrm>
          <a:off x="5715000" y="2458384"/>
          <a:ext cx="3430874" cy="2743200"/>
        </p:xfrm>
        <a:graphic>
          <a:graphicData uri="http://schemas.openxmlformats.org/presentationml/2006/ole">
            <mc:AlternateContent xmlns:mc="http://schemas.openxmlformats.org/markup-compatibility/2006">
              <mc:Choice xmlns:v="urn:schemas-microsoft-com:vml" Requires="v">
                <p:oleObj spid="_x0000_s331778" name="Document" r:id="rId3" imgW="5683446" imgH="4542982" progId="Word.Document.8">
                  <p:embed/>
                </p:oleObj>
              </mc:Choice>
              <mc:Fallback>
                <p:oleObj name="Document" r:id="rId3" imgW="5683446" imgH="4542982" progId="Word.Document.8">
                  <p:embed/>
                  <p:pic>
                    <p:nvPicPr>
                      <p:cNvPr id="6" name="Object 3"/>
                      <p:cNvPicPr>
                        <a:picLocks noChangeAspect="1" noChangeArrowheads="1"/>
                      </p:cNvPicPr>
                      <p:nvPr/>
                    </p:nvPicPr>
                    <p:blipFill>
                      <a:blip r:embed="rId4"/>
                      <a:srcRect/>
                      <a:stretch>
                        <a:fillRect/>
                      </a:stretch>
                    </p:blipFill>
                    <p:spPr bwMode="auto">
                      <a:xfrm>
                        <a:off x="5715000" y="2458384"/>
                        <a:ext cx="3430874" cy="2743200"/>
                      </a:xfrm>
                      <a:prstGeom prst="rect">
                        <a:avLst/>
                      </a:prstGeom>
                      <a:solidFill>
                        <a:srgbClr val="C0C0C0"/>
                      </a:solidFill>
                      <a:ln w="9525">
                        <a:solidFill>
                          <a:schemeClr val="hlink"/>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Text Box 2"/>
          <p:cNvSpPr txBox="1">
            <a:spLocks noChangeArrowheads="1"/>
          </p:cNvSpPr>
          <p:nvPr/>
        </p:nvSpPr>
        <p:spPr bwMode="auto">
          <a:xfrm>
            <a:off x="6265025" y="10733"/>
            <a:ext cx="2819400" cy="2308966"/>
          </a:xfrm>
          <a:prstGeom prst="rect">
            <a:avLst/>
          </a:prstGeom>
          <a:solidFill>
            <a:srgbClr val="FFCCFF"/>
          </a:solidFill>
          <a:ln w="9525">
            <a:noFill/>
            <a:miter lim="800000"/>
            <a:headEnd/>
            <a:tailEnd/>
          </a:ln>
          <a:effectLst/>
        </p:spPr>
        <p:txBody>
          <a:bodyPr lIns="92075" tIns="46038" rIns="92075" bIns="46038">
            <a:spAutoFit/>
          </a:bodyPr>
          <a:lstStyle/>
          <a:p>
            <a:pPr algn="l" eaLnBrk="0" hangingPunct="0">
              <a:spcBef>
                <a:spcPct val="0"/>
              </a:spcBef>
            </a:pPr>
            <a:r>
              <a:rPr kumimoji="0" lang="en-US" altLang="zh-CN" b="1" dirty="0">
                <a:ea typeface="仿宋_GB2312" pitchFamily="49" charset="-122"/>
                <a:sym typeface="Symbol" pitchFamily="18" charset="2"/>
              </a:rPr>
              <a:t>G[S]</a:t>
            </a:r>
            <a:r>
              <a:rPr kumimoji="0" lang="zh-CN" altLang="en-US" b="1" dirty="0">
                <a:sym typeface="Symbol" pitchFamily="18" charset="2"/>
              </a:rPr>
              <a:t>拓广</a:t>
            </a:r>
            <a:r>
              <a:rPr kumimoji="0" lang="zh-CN" altLang="en-US" b="1" dirty="0">
                <a:ea typeface="仿宋_GB2312" pitchFamily="49" charset="-122"/>
                <a:sym typeface="Symbol" pitchFamily="18" charset="2"/>
              </a:rPr>
              <a:t>为</a:t>
            </a:r>
            <a:r>
              <a:rPr kumimoji="0" lang="en-US" altLang="zh-CN" b="1" dirty="0">
                <a:ea typeface="仿宋_GB2312" pitchFamily="49" charset="-122"/>
                <a:sym typeface="Symbol" pitchFamily="18" charset="2"/>
              </a:rPr>
              <a:t>:</a:t>
            </a:r>
          </a:p>
          <a:p>
            <a:pPr algn="l" eaLnBrk="0" hangingPunct="0">
              <a:spcBef>
                <a:spcPct val="0"/>
              </a:spcBef>
            </a:pPr>
            <a:r>
              <a:rPr kumimoji="0" lang="en-US" altLang="zh-CN" b="1" dirty="0">
                <a:ea typeface="仿宋_GB2312" pitchFamily="49" charset="-122"/>
                <a:sym typeface="Symbol" pitchFamily="18" charset="2"/>
              </a:rPr>
              <a:t> </a:t>
            </a:r>
            <a:r>
              <a:rPr kumimoji="0" lang="en-US" altLang="zh-CN" b="1" dirty="0" smtClean="0">
                <a:ea typeface="仿宋_GB2312" pitchFamily="49" charset="-122"/>
                <a:sym typeface="Symbol" pitchFamily="18" charset="2"/>
              </a:rPr>
              <a:t>0:   </a:t>
            </a:r>
            <a:r>
              <a:rPr lang="en-US" altLang="zh-CN" b="1" dirty="0">
                <a:ea typeface="仿宋_GB2312" pitchFamily="49" charset="-122"/>
              </a:rPr>
              <a:t>S</a:t>
            </a:r>
            <a:r>
              <a:rPr kumimoji="0" lang="en-US" altLang="zh-CN" b="1" dirty="0">
                <a:latin typeface="Tahoma" pitchFamily="34" charset="0"/>
              </a:rPr>
              <a:t>’</a:t>
            </a:r>
            <a:r>
              <a:rPr kumimoji="0" lang="en-US" altLang="zh-CN" b="1" dirty="0">
                <a:solidFill>
                  <a:srgbClr val="000000"/>
                </a:solidFill>
                <a:ea typeface="仿宋_GB2312" pitchFamily="49" charset="-122"/>
              </a:rPr>
              <a:t> </a:t>
            </a:r>
            <a:r>
              <a:rPr lang="en-US" altLang="zh-CN" dirty="0">
                <a:ea typeface="仿宋_GB2312" pitchFamily="49" charset="-122"/>
              </a:rPr>
              <a:t> </a:t>
            </a:r>
            <a:r>
              <a:rPr kumimoji="0" lang="en-US" altLang="zh-CN" b="1" dirty="0">
                <a:ea typeface="仿宋_GB2312" pitchFamily="49" charset="-122"/>
                <a:sym typeface="Symbol" pitchFamily="18" charset="2"/>
              </a:rPr>
              <a:t> </a:t>
            </a:r>
            <a:r>
              <a:rPr kumimoji="0" lang="en-US" altLang="zh-CN" b="1" dirty="0" smtClean="0">
                <a:ea typeface="仿宋_GB2312" pitchFamily="49" charset="-122"/>
                <a:sym typeface="Symbol" pitchFamily="18" charset="2"/>
              </a:rPr>
              <a:t>S</a:t>
            </a:r>
          </a:p>
          <a:p>
            <a:pPr algn="l" eaLnBrk="0" hangingPunct="0">
              <a:spcBef>
                <a:spcPct val="0"/>
              </a:spcBef>
            </a:pPr>
            <a:r>
              <a:rPr kumimoji="0" lang="en-US" altLang="zh-CN" b="1" dirty="0" smtClean="0">
                <a:ea typeface="仿宋_GB2312" pitchFamily="49" charset="-122"/>
                <a:sym typeface="Symbol" pitchFamily="18" charset="2"/>
              </a:rPr>
              <a:t>1:</a:t>
            </a:r>
            <a:r>
              <a:rPr kumimoji="0" lang="zh-CN" altLang="zh-CN" b="1" dirty="0" smtClean="0">
                <a:ea typeface="仿宋_GB2312" pitchFamily="49" charset="-122"/>
                <a:sym typeface="Symbol" pitchFamily="18" charset="2"/>
              </a:rPr>
              <a:t>    </a:t>
            </a:r>
            <a:r>
              <a:rPr kumimoji="0" lang="en-US" altLang="zh-CN" b="1" dirty="0">
                <a:ea typeface="仿宋_GB2312" pitchFamily="49" charset="-122"/>
                <a:sym typeface="Symbol" pitchFamily="18" charset="2"/>
              </a:rPr>
              <a:t>S </a:t>
            </a:r>
            <a:r>
              <a:rPr kumimoji="0" lang="en-US" altLang="zh-CN" b="1" dirty="0">
                <a:solidFill>
                  <a:srgbClr val="CC3300"/>
                </a:solidFill>
                <a:ea typeface="仿宋_GB2312" pitchFamily="49" charset="-122"/>
                <a:sym typeface="Symbol" pitchFamily="18" charset="2"/>
              </a:rPr>
              <a:t>a</a:t>
            </a:r>
            <a:r>
              <a:rPr kumimoji="0" lang="en-US" altLang="zh-CN" b="1" dirty="0">
                <a:ea typeface="仿宋_GB2312" pitchFamily="49" charset="-122"/>
                <a:sym typeface="Symbol" pitchFamily="18" charset="2"/>
              </a:rPr>
              <a:t> A </a:t>
            </a:r>
            <a:r>
              <a:rPr kumimoji="0" lang="en-US" altLang="zh-CN" b="1" dirty="0">
                <a:solidFill>
                  <a:srgbClr val="CC3300"/>
                </a:solidFill>
                <a:ea typeface="仿宋_GB2312" pitchFamily="49" charset="-122"/>
                <a:sym typeface="Symbol" pitchFamily="18" charset="2"/>
              </a:rPr>
              <a:t>c</a:t>
            </a:r>
            <a:r>
              <a:rPr kumimoji="0" lang="en-US" altLang="zh-CN" b="1" dirty="0">
                <a:ea typeface="仿宋_GB2312" pitchFamily="49" charset="-122"/>
                <a:sym typeface="Symbol" pitchFamily="18" charset="2"/>
              </a:rPr>
              <a:t> B </a:t>
            </a:r>
            <a:r>
              <a:rPr kumimoji="0" lang="en-US" altLang="zh-CN" b="1" dirty="0">
                <a:solidFill>
                  <a:srgbClr val="CC3300"/>
                </a:solidFill>
                <a:ea typeface="仿宋_GB2312" pitchFamily="49" charset="-122"/>
                <a:sym typeface="Symbol" pitchFamily="18" charset="2"/>
              </a:rPr>
              <a:t>e</a:t>
            </a:r>
            <a:r>
              <a:rPr kumimoji="0" lang="en-US" altLang="zh-CN" b="1" dirty="0">
                <a:ea typeface="仿宋_GB2312" pitchFamily="49" charset="-122"/>
                <a:sym typeface="Symbol" pitchFamily="18" charset="2"/>
              </a:rPr>
              <a:t>    </a:t>
            </a:r>
            <a:endParaRPr kumimoji="0" lang="en-US" altLang="zh-CN" b="1" dirty="0" smtClean="0">
              <a:ea typeface="仿宋_GB2312" pitchFamily="49" charset="-122"/>
              <a:sym typeface="Symbol" pitchFamily="18" charset="2"/>
            </a:endParaRPr>
          </a:p>
          <a:p>
            <a:pPr algn="l" eaLnBrk="0" hangingPunct="0">
              <a:spcBef>
                <a:spcPct val="0"/>
              </a:spcBef>
            </a:pPr>
            <a:r>
              <a:rPr kumimoji="0" lang="en-US" altLang="zh-CN" b="1" dirty="0" smtClean="0">
                <a:ea typeface="仿宋_GB2312" pitchFamily="49" charset="-122"/>
                <a:sym typeface="Symbol" pitchFamily="18" charset="2"/>
              </a:rPr>
              <a:t>2:    </a:t>
            </a:r>
            <a:r>
              <a:rPr kumimoji="0" lang="en-US" altLang="zh-CN" b="1" dirty="0">
                <a:ea typeface="仿宋_GB2312" pitchFamily="49" charset="-122"/>
                <a:sym typeface="Symbol" pitchFamily="18" charset="2"/>
              </a:rPr>
              <a:t>A </a:t>
            </a:r>
            <a:r>
              <a:rPr kumimoji="0" lang="en-US" altLang="zh-CN" b="1" dirty="0" smtClean="0">
                <a:solidFill>
                  <a:srgbClr val="CC3300"/>
                </a:solidFill>
                <a:ea typeface="仿宋_GB2312" pitchFamily="49" charset="-122"/>
                <a:sym typeface="Symbol" pitchFamily="18" charset="2"/>
              </a:rPr>
              <a:t>b</a:t>
            </a:r>
            <a:endParaRPr kumimoji="0" lang="en-US" altLang="zh-CN" b="1" dirty="0">
              <a:ea typeface="仿宋_GB2312" pitchFamily="49" charset="-122"/>
              <a:sym typeface="Symbol" pitchFamily="18" charset="2"/>
            </a:endParaRPr>
          </a:p>
          <a:p>
            <a:pPr algn="l" eaLnBrk="0" hangingPunct="0">
              <a:spcBef>
                <a:spcPct val="0"/>
              </a:spcBef>
            </a:pPr>
            <a:r>
              <a:rPr kumimoji="0" lang="en-US" altLang="zh-CN" b="1" dirty="0" smtClean="0">
                <a:ea typeface="仿宋_GB2312" pitchFamily="49" charset="-122"/>
                <a:sym typeface="Symbol" pitchFamily="18" charset="2"/>
              </a:rPr>
              <a:t>3:    </a:t>
            </a:r>
            <a:r>
              <a:rPr kumimoji="0" lang="en-US" altLang="zh-CN" b="1" dirty="0">
                <a:ea typeface="仿宋_GB2312" pitchFamily="49" charset="-122"/>
                <a:sym typeface="Symbol" pitchFamily="18" charset="2"/>
              </a:rPr>
              <a:t>A A</a:t>
            </a:r>
            <a:r>
              <a:rPr kumimoji="0" lang="en-US" altLang="zh-CN" b="1" dirty="0">
                <a:solidFill>
                  <a:srgbClr val="CC3300"/>
                </a:solidFill>
                <a:ea typeface="仿宋_GB2312" pitchFamily="49" charset="-122"/>
                <a:sym typeface="Symbol" pitchFamily="18" charset="2"/>
              </a:rPr>
              <a:t>b</a:t>
            </a:r>
            <a:r>
              <a:rPr kumimoji="0" lang="en-US" altLang="zh-CN" b="1" dirty="0">
                <a:ea typeface="仿宋_GB2312" pitchFamily="49" charset="-122"/>
                <a:sym typeface="Symbol" pitchFamily="18" charset="2"/>
              </a:rPr>
              <a:t>	</a:t>
            </a:r>
            <a:endParaRPr kumimoji="0" lang="en-US" altLang="zh-CN" b="1" dirty="0" smtClean="0">
              <a:ea typeface="仿宋_GB2312" pitchFamily="49" charset="-122"/>
              <a:sym typeface="Symbol" pitchFamily="18" charset="2"/>
            </a:endParaRPr>
          </a:p>
          <a:p>
            <a:pPr algn="l" eaLnBrk="0" hangingPunct="0">
              <a:spcBef>
                <a:spcPct val="0"/>
              </a:spcBef>
            </a:pPr>
            <a:r>
              <a:rPr kumimoji="0" lang="en-US" altLang="zh-CN" b="1" dirty="0" smtClean="0">
                <a:ea typeface="仿宋_GB2312" pitchFamily="49" charset="-122"/>
                <a:sym typeface="Symbol" pitchFamily="18" charset="2"/>
              </a:rPr>
              <a:t>4:    </a:t>
            </a:r>
            <a:r>
              <a:rPr kumimoji="0" lang="en-US" altLang="zh-CN" b="1" dirty="0">
                <a:ea typeface="仿宋_GB2312" pitchFamily="49" charset="-122"/>
                <a:sym typeface="Symbol" pitchFamily="18" charset="2"/>
              </a:rPr>
              <a:t>B </a:t>
            </a:r>
            <a:r>
              <a:rPr kumimoji="0" lang="en-US" altLang="zh-CN" b="1" dirty="0">
                <a:solidFill>
                  <a:srgbClr val="CC3300"/>
                </a:solidFill>
                <a:ea typeface="仿宋_GB2312" pitchFamily="49" charset="-122"/>
                <a:sym typeface="Symbol" pitchFamily="18" charset="2"/>
              </a:rPr>
              <a:t>d</a:t>
            </a:r>
          </a:p>
        </p:txBody>
      </p:sp>
    </p:spTree>
    <p:extLst>
      <p:ext uri="{BB962C8B-B14F-4D97-AF65-F5344CB8AC3E}">
        <p14:creationId xmlns:p14="http://schemas.microsoft.com/office/powerpoint/2010/main" val="26626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3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73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733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733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733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733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733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733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7330">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733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idx="1"/>
          </p:nvPr>
        </p:nvSpPr>
        <p:spPr>
          <a:xfrm>
            <a:off x="4482" y="1828800"/>
            <a:ext cx="5715000" cy="3733800"/>
          </a:xfrm>
          <a:solidFill>
            <a:schemeClr val="accent1">
              <a:lumMod val="40000"/>
              <a:lumOff val="60000"/>
            </a:schemeClr>
          </a:solidFill>
        </p:spPr>
        <p:txBody>
          <a:bodyPr>
            <a:noAutofit/>
          </a:bodyPr>
          <a:lstStyle/>
          <a:p>
            <a:pPr>
              <a:lnSpc>
                <a:spcPct val="120000"/>
              </a:lnSpc>
              <a:spcBef>
                <a:spcPts val="600"/>
              </a:spcBef>
              <a:buFont typeface="Wingdings" pitchFamily="2" charset="2"/>
              <a:buNone/>
            </a:pPr>
            <a:r>
              <a:rPr lang="en-US" altLang="zh-CN" sz="1600" u="sng" dirty="0"/>
              <a:t>Step</a:t>
            </a:r>
            <a:r>
              <a:rPr lang="en-US" altLang="zh-CN" sz="1600" dirty="0"/>
              <a:t>   </a:t>
            </a:r>
            <a:r>
              <a:rPr lang="en-US" altLang="zh-CN" sz="1600" u="sng" dirty="0"/>
              <a:t>states</a:t>
            </a:r>
            <a:r>
              <a:rPr lang="en-US" altLang="zh-CN" sz="1600" dirty="0"/>
              <a:t>.   </a:t>
            </a:r>
            <a:r>
              <a:rPr lang="en-US" altLang="zh-CN" sz="1600" u="sng" dirty="0" err="1"/>
              <a:t>Syms</a:t>
            </a:r>
            <a:r>
              <a:rPr lang="en-US" altLang="zh-CN" sz="1600" dirty="0"/>
              <a:t>.   </a:t>
            </a:r>
            <a:r>
              <a:rPr lang="en-US" altLang="zh-CN" sz="1600" u="sng" dirty="0"/>
              <a:t>The rest of </a:t>
            </a:r>
            <a:r>
              <a:rPr lang="en-US" altLang="zh-CN" sz="1600" u="sng" dirty="0" smtClean="0"/>
              <a:t>input</a:t>
            </a:r>
            <a:r>
              <a:rPr lang="en-US" altLang="zh-CN" sz="1600" dirty="0"/>
              <a:t> </a:t>
            </a:r>
            <a:r>
              <a:rPr lang="en-US" altLang="zh-CN" sz="1600" dirty="0" smtClean="0"/>
              <a:t>      </a:t>
            </a:r>
            <a:r>
              <a:rPr lang="en-US" altLang="zh-CN" sz="1600" u="sng" dirty="0" smtClean="0"/>
              <a:t>action  </a:t>
            </a:r>
            <a:r>
              <a:rPr lang="en-US" altLang="zh-CN" sz="1600" u="sng" dirty="0" err="1"/>
              <a:t>goto</a:t>
            </a:r>
            <a:endParaRPr lang="en-US" altLang="zh-CN" sz="1600" u="sng" dirty="0"/>
          </a:p>
          <a:p>
            <a:pPr>
              <a:lnSpc>
                <a:spcPct val="120000"/>
              </a:lnSpc>
              <a:spcBef>
                <a:spcPts val="600"/>
              </a:spcBef>
              <a:buFont typeface="Wingdings" pitchFamily="2" charset="2"/>
              <a:buNone/>
            </a:pPr>
            <a:r>
              <a:rPr lang="en-US" altLang="zh-CN" sz="1600" dirty="0"/>
              <a:t>  1        0             </a:t>
            </a:r>
            <a:r>
              <a:rPr lang="en-US" altLang="zh-CN" sz="1600" dirty="0" smtClean="0"/>
              <a:t>$            </a:t>
            </a:r>
            <a:r>
              <a:rPr lang="en-US" altLang="zh-CN" sz="1600" dirty="0" err="1" smtClean="0"/>
              <a:t>abbce</a:t>
            </a:r>
            <a:r>
              <a:rPr lang="en-US" altLang="zh-CN" sz="1600" dirty="0" smtClean="0"/>
              <a:t>$                   </a:t>
            </a:r>
            <a:r>
              <a:rPr lang="en-US" altLang="zh-CN" sz="1600" dirty="0"/>
              <a:t>s2</a:t>
            </a:r>
          </a:p>
          <a:p>
            <a:pPr>
              <a:lnSpc>
                <a:spcPct val="120000"/>
              </a:lnSpc>
              <a:spcBef>
                <a:spcPts val="600"/>
              </a:spcBef>
              <a:buFont typeface="Wingdings" pitchFamily="2" charset="2"/>
              <a:buNone/>
            </a:pPr>
            <a:r>
              <a:rPr lang="en-US" altLang="zh-CN" sz="1600" dirty="0"/>
              <a:t>  2        02           </a:t>
            </a:r>
            <a:r>
              <a:rPr lang="en-US" altLang="zh-CN" sz="1600" dirty="0" smtClean="0"/>
              <a:t>$a            </a:t>
            </a:r>
            <a:r>
              <a:rPr lang="en-US" altLang="zh-CN" sz="1600" dirty="0" err="1" smtClean="0"/>
              <a:t>bbce</a:t>
            </a:r>
            <a:r>
              <a:rPr lang="en-US" altLang="zh-CN" sz="1600" dirty="0" smtClean="0"/>
              <a:t>$                   </a:t>
            </a:r>
            <a:r>
              <a:rPr lang="en-US" altLang="zh-CN" sz="1600" dirty="0"/>
              <a:t>s4</a:t>
            </a:r>
          </a:p>
          <a:p>
            <a:pPr>
              <a:lnSpc>
                <a:spcPct val="120000"/>
              </a:lnSpc>
              <a:spcBef>
                <a:spcPts val="600"/>
              </a:spcBef>
              <a:buFont typeface="Wingdings" pitchFamily="2" charset="2"/>
              <a:buNone/>
            </a:pPr>
            <a:r>
              <a:rPr lang="en-US" altLang="zh-CN" sz="1600" dirty="0"/>
              <a:t>  3        0</a:t>
            </a:r>
            <a:r>
              <a:rPr lang="en-US" altLang="zh-CN" sz="1600" dirty="0">
                <a:solidFill>
                  <a:schemeClr val="accent2"/>
                </a:solidFill>
              </a:rPr>
              <a:t>2</a:t>
            </a:r>
            <a:r>
              <a:rPr lang="en-US" altLang="zh-CN" sz="1600" dirty="0">
                <a:solidFill>
                  <a:srgbClr val="CC3300"/>
                </a:solidFill>
              </a:rPr>
              <a:t>4</a:t>
            </a:r>
            <a:r>
              <a:rPr lang="en-US" altLang="zh-CN" sz="1600" dirty="0"/>
              <a:t>         </a:t>
            </a:r>
            <a:r>
              <a:rPr lang="en-US" altLang="zh-CN" sz="1600" dirty="0" smtClean="0"/>
              <a:t>$a</a:t>
            </a:r>
            <a:r>
              <a:rPr lang="en-US" altLang="zh-CN" sz="1600" dirty="0" smtClean="0">
                <a:solidFill>
                  <a:srgbClr val="CC3300"/>
                </a:solidFill>
              </a:rPr>
              <a:t>b</a:t>
            </a:r>
            <a:r>
              <a:rPr lang="en-US" altLang="zh-CN" sz="1600" dirty="0" smtClean="0"/>
              <a:t>            </a:t>
            </a:r>
            <a:r>
              <a:rPr lang="en-US" altLang="zh-CN" sz="1600" dirty="0" err="1" smtClean="0"/>
              <a:t>bce</a:t>
            </a:r>
            <a:r>
              <a:rPr lang="en-US" altLang="zh-CN" sz="1600" dirty="0" smtClean="0"/>
              <a:t>$                   </a:t>
            </a:r>
            <a:r>
              <a:rPr lang="en-US" altLang="zh-CN" sz="1600" dirty="0">
                <a:solidFill>
                  <a:schemeClr val="accent2"/>
                </a:solidFill>
              </a:rPr>
              <a:t>r2 </a:t>
            </a:r>
            <a:r>
              <a:rPr lang="en-US" altLang="zh-CN" sz="1600" dirty="0"/>
              <a:t>        3</a:t>
            </a:r>
          </a:p>
          <a:p>
            <a:pPr>
              <a:lnSpc>
                <a:spcPct val="120000"/>
              </a:lnSpc>
              <a:spcBef>
                <a:spcPts val="600"/>
              </a:spcBef>
              <a:buFont typeface="Wingdings" pitchFamily="2" charset="2"/>
              <a:buNone/>
            </a:pPr>
            <a:r>
              <a:rPr lang="en-US" altLang="zh-CN" sz="1600" dirty="0"/>
              <a:t>  4        023         </a:t>
            </a:r>
            <a:r>
              <a:rPr lang="en-US" altLang="zh-CN" sz="1600" dirty="0" smtClean="0"/>
              <a:t>$</a:t>
            </a:r>
            <a:r>
              <a:rPr lang="en-US" altLang="zh-CN" sz="1600" dirty="0" err="1" smtClean="0"/>
              <a:t>aA</a:t>
            </a:r>
            <a:r>
              <a:rPr lang="en-US" altLang="zh-CN" sz="1600" dirty="0" smtClean="0"/>
              <a:t>            </a:t>
            </a:r>
            <a:r>
              <a:rPr lang="en-US" altLang="zh-CN" sz="1600" dirty="0" err="1" smtClean="0"/>
              <a:t>bce</a:t>
            </a:r>
            <a:r>
              <a:rPr lang="en-US" altLang="zh-CN" sz="1600" dirty="0" smtClean="0"/>
              <a:t>$                   </a:t>
            </a:r>
            <a:r>
              <a:rPr lang="en-US" altLang="zh-CN" sz="1600" dirty="0"/>
              <a:t>s6</a:t>
            </a:r>
          </a:p>
          <a:p>
            <a:pPr>
              <a:lnSpc>
                <a:spcPct val="120000"/>
              </a:lnSpc>
              <a:spcBef>
                <a:spcPts val="600"/>
              </a:spcBef>
              <a:buFont typeface="Wingdings" pitchFamily="2" charset="2"/>
              <a:buNone/>
            </a:pPr>
            <a:r>
              <a:rPr lang="en-US" altLang="zh-CN" sz="1600" dirty="0"/>
              <a:t>  5        0</a:t>
            </a:r>
            <a:r>
              <a:rPr lang="en-US" altLang="zh-CN" sz="1600" dirty="0">
                <a:solidFill>
                  <a:schemeClr val="accent2"/>
                </a:solidFill>
              </a:rPr>
              <a:t>2</a:t>
            </a:r>
            <a:r>
              <a:rPr lang="en-US" altLang="zh-CN" sz="1600" dirty="0"/>
              <a:t>3</a:t>
            </a:r>
            <a:r>
              <a:rPr lang="en-US" altLang="zh-CN" sz="1600" dirty="0">
                <a:solidFill>
                  <a:srgbClr val="CC3300"/>
                </a:solidFill>
              </a:rPr>
              <a:t>6       </a:t>
            </a:r>
            <a:r>
              <a:rPr lang="en-US" altLang="zh-CN" sz="1600" dirty="0" smtClean="0"/>
              <a:t>$</a:t>
            </a:r>
            <a:r>
              <a:rPr lang="en-US" altLang="zh-CN" sz="1600" dirty="0" err="1" smtClean="0"/>
              <a:t>a</a:t>
            </a:r>
            <a:r>
              <a:rPr lang="en-US" altLang="zh-CN" sz="1600" dirty="0" err="1" smtClean="0">
                <a:solidFill>
                  <a:srgbClr val="CC3300"/>
                </a:solidFill>
              </a:rPr>
              <a:t>Ab</a:t>
            </a:r>
            <a:r>
              <a:rPr lang="en-US" altLang="zh-CN" sz="1600" dirty="0" smtClean="0"/>
              <a:t>            </a:t>
            </a:r>
            <a:r>
              <a:rPr lang="en-US" altLang="zh-CN" sz="1600" dirty="0" err="1" smtClean="0"/>
              <a:t>ce</a:t>
            </a:r>
            <a:r>
              <a:rPr lang="en-US" altLang="zh-CN" sz="1600" dirty="0" smtClean="0"/>
              <a:t>$                   </a:t>
            </a:r>
            <a:r>
              <a:rPr lang="en-US" altLang="zh-CN" sz="1600" dirty="0">
                <a:solidFill>
                  <a:schemeClr val="accent2"/>
                </a:solidFill>
              </a:rPr>
              <a:t>r3 </a:t>
            </a:r>
            <a:r>
              <a:rPr lang="en-US" altLang="zh-CN" sz="1600" dirty="0"/>
              <a:t>        3</a:t>
            </a:r>
          </a:p>
          <a:p>
            <a:pPr>
              <a:lnSpc>
                <a:spcPct val="120000"/>
              </a:lnSpc>
              <a:spcBef>
                <a:spcPts val="600"/>
              </a:spcBef>
              <a:buFont typeface="Wingdings" pitchFamily="2" charset="2"/>
              <a:buNone/>
            </a:pPr>
            <a:r>
              <a:rPr lang="en-US" altLang="zh-CN" sz="1600" dirty="0"/>
              <a:t>  6        023         </a:t>
            </a:r>
            <a:r>
              <a:rPr lang="en-US" altLang="zh-CN" sz="1600" dirty="0" smtClean="0"/>
              <a:t>$</a:t>
            </a:r>
            <a:r>
              <a:rPr lang="en-US" altLang="zh-CN" sz="1600" dirty="0" err="1" smtClean="0"/>
              <a:t>aA</a:t>
            </a:r>
            <a:r>
              <a:rPr lang="en-US" altLang="zh-CN" sz="1600" dirty="0" smtClean="0"/>
              <a:t>              </a:t>
            </a:r>
            <a:r>
              <a:rPr lang="en-US" altLang="zh-CN" sz="1600" dirty="0" err="1" smtClean="0"/>
              <a:t>ce</a:t>
            </a:r>
            <a:r>
              <a:rPr lang="en-US" altLang="zh-CN" sz="1600" dirty="0" smtClean="0"/>
              <a:t>$                   </a:t>
            </a:r>
            <a:r>
              <a:rPr lang="en-US" altLang="zh-CN" sz="1600" dirty="0"/>
              <a:t>s5</a:t>
            </a:r>
          </a:p>
          <a:p>
            <a:pPr>
              <a:lnSpc>
                <a:spcPct val="120000"/>
              </a:lnSpc>
              <a:spcBef>
                <a:spcPts val="600"/>
              </a:spcBef>
              <a:buFont typeface="Wingdings" pitchFamily="2" charset="2"/>
              <a:buNone/>
            </a:pPr>
            <a:r>
              <a:rPr lang="en-US" altLang="zh-CN" sz="1600" dirty="0"/>
              <a:t>  7        0235       </a:t>
            </a:r>
            <a:r>
              <a:rPr lang="en-US" altLang="zh-CN" sz="1600" dirty="0" smtClean="0"/>
              <a:t>$</a:t>
            </a:r>
            <a:r>
              <a:rPr lang="en-US" altLang="zh-CN" sz="1600" dirty="0" err="1" smtClean="0"/>
              <a:t>aAc</a:t>
            </a:r>
            <a:r>
              <a:rPr lang="en-US" altLang="zh-CN" sz="1600" dirty="0" smtClean="0"/>
              <a:t>              e$                 </a:t>
            </a:r>
            <a:r>
              <a:rPr lang="zh-CN" altLang="en-US" sz="1600" dirty="0"/>
              <a:t>出错</a:t>
            </a:r>
          </a:p>
          <a:p>
            <a:pPr>
              <a:lnSpc>
                <a:spcPct val="120000"/>
              </a:lnSpc>
              <a:spcBef>
                <a:spcPts val="600"/>
              </a:spcBef>
              <a:buFont typeface="Wingdings" pitchFamily="2" charset="2"/>
              <a:buNone/>
            </a:pPr>
            <a:endParaRPr lang="zh-CN" altLang="en-US" sz="1600" dirty="0"/>
          </a:p>
          <a:p>
            <a:pPr>
              <a:lnSpc>
                <a:spcPct val="120000"/>
              </a:lnSpc>
              <a:spcBef>
                <a:spcPts val="600"/>
              </a:spcBef>
              <a:buFont typeface="Wingdings" pitchFamily="2" charset="2"/>
              <a:buNone/>
            </a:pPr>
            <a:r>
              <a:rPr lang="zh-CN" altLang="en-US" sz="1600" dirty="0">
                <a:latin typeface="宋体" pitchFamily="2" charset="-122"/>
              </a:rPr>
              <a:t>说明</a:t>
            </a:r>
            <a:r>
              <a:rPr kumimoji="1" lang="en-US" altLang="en-US" sz="1600" dirty="0" err="1" smtClean="0">
                <a:latin typeface="宋体" pitchFamily="2" charset="-122"/>
              </a:rPr>
              <a:t>abbce</a:t>
            </a:r>
            <a:r>
              <a:rPr kumimoji="1" lang="en-US" altLang="en-US" sz="1600" dirty="0" smtClean="0">
                <a:latin typeface="宋体" pitchFamily="2" charset="-122"/>
              </a:rPr>
              <a:t>$</a:t>
            </a:r>
            <a:r>
              <a:rPr kumimoji="1" lang="zh-CN" altLang="en-US" sz="1600" dirty="0" smtClean="0">
                <a:latin typeface="宋体" pitchFamily="2" charset="-122"/>
              </a:rPr>
              <a:t>不是 </a:t>
            </a:r>
            <a:r>
              <a:rPr lang="zh-CN" altLang="en-US" sz="1600" dirty="0">
                <a:latin typeface="宋体" pitchFamily="2" charset="-122"/>
                <a:sym typeface="Symbol" pitchFamily="18" charset="2"/>
              </a:rPr>
              <a:t>文法 </a:t>
            </a:r>
            <a:r>
              <a:rPr lang="en-US" altLang="zh-CN" sz="1600" dirty="0">
                <a:latin typeface="宋体" pitchFamily="2" charset="-122"/>
                <a:sym typeface="Symbol" pitchFamily="18" charset="2"/>
              </a:rPr>
              <a:t>G[S]</a:t>
            </a:r>
            <a:r>
              <a:rPr lang="zh-CN" altLang="en-US" sz="1600" dirty="0">
                <a:latin typeface="宋体" pitchFamily="2" charset="-122"/>
                <a:sym typeface="Symbol" pitchFamily="18" charset="2"/>
              </a:rPr>
              <a:t>的</a:t>
            </a:r>
            <a:r>
              <a:rPr lang="zh-CN" altLang="en-US" sz="1600" dirty="0">
                <a:latin typeface="宋体" pitchFamily="2" charset="-122"/>
              </a:rPr>
              <a:t>句子</a:t>
            </a:r>
          </a:p>
          <a:p>
            <a:pPr>
              <a:lnSpc>
                <a:spcPct val="120000"/>
              </a:lnSpc>
              <a:spcBef>
                <a:spcPts val="600"/>
              </a:spcBef>
              <a:buFont typeface="Wingdings" pitchFamily="2" charset="2"/>
              <a:buNone/>
            </a:pPr>
            <a:r>
              <a:rPr lang="zh-CN" altLang="en-US" sz="1600" dirty="0">
                <a:latin typeface="宋体" pitchFamily="2" charset="-122"/>
              </a:rPr>
              <a:t>        </a:t>
            </a:r>
          </a:p>
        </p:txBody>
      </p:sp>
      <p:sp>
        <p:nvSpPr>
          <p:cNvPr id="5" name="灯片编号占位符 5"/>
          <p:cNvSpPr>
            <a:spLocks noGrp="1"/>
          </p:cNvSpPr>
          <p:nvPr>
            <p:ph type="sldNum" sz="quarter" idx="12"/>
          </p:nvPr>
        </p:nvSpPr>
        <p:spPr/>
        <p:txBody>
          <a:bodyPr/>
          <a:lstStyle/>
          <a:p>
            <a:fld id="{298624E8-A6FB-4F4F-9DB7-627BF38A1E18}" type="slidenum">
              <a:rPr lang="en-US" altLang="zh-CN"/>
              <a:pPr/>
              <a:t>84</a:t>
            </a:fld>
            <a:endParaRPr lang="en-US" altLang="zh-CN"/>
          </a:p>
        </p:txBody>
      </p:sp>
      <p:sp>
        <p:nvSpPr>
          <p:cNvPr id="228355" name="Text Box 3"/>
          <p:cNvSpPr txBox="1">
            <a:spLocks noChangeArrowheads="1"/>
          </p:cNvSpPr>
          <p:nvPr/>
        </p:nvSpPr>
        <p:spPr bwMode="auto">
          <a:xfrm>
            <a:off x="4482" y="427699"/>
            <a:ext cx="7467600" cy="461665"/>
          </a:xfrm>
          <a:prstGeom prst="rect">
            <a:avLst/>
          </a:prstGeom>
          <a:noFill/>
          <a:ln w="9525">
            <a:noFill/>
            <a:miter lim="800000"/>
            <a:headEnd/>
            <a:tailEnd/>
          </a:ln>
          <a:effectLst/>
        </p:spPr>
        <p:txBody>
          <a:bodyPr>
            <a:spAutoFit/>
          </a:bodyPr>
          <a:lstStyle/>
          <a:p>
            <a:pPr algn="l">
              <a:spcBef>
                <a:spcPct val="0"/>
              </a:spcBef>
            </a:pP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对输入串</a:t>
            </a:r>
            <a:r>
              <a:rPr lang="en-US" altLang="en-US" b="1" dirty="0" err="1" smtClean="0">
                <a:latin typeface="华文新魏" pitchFamily="2" charset="-122"/>
                <a:ea typeface="华文新魏" pitchFamily="2" charset="-122"/>
              </a:rPr>
              <a:t>abbce</a:t>
            </a:r>
            <a:r>
              <a:rPr lang="en-US" altLang="en-US"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的</a:t>
            </a:r>
            <a:r>
              <a:rPr lang="zh-CN" altLang="en-US" b="1" dirty="0">
                <a:latin typeface="华文新魏" pitchFamily="2" charset="-122"/>
                <a:ea typeface="华文新魏" pitchFamily="2" charset="-122"/>
              </a:rPr>
              <a:t>分析过程</a:t>
            </a:r>
          </a:p>
        </p:txBody>
      </p:sp>
      <p:graphicFrame>
        <p:nvGraphicFramePr>
          <p:cNvPr id="6" name="Object 3"/>
          <p:cNvGraphicFramePr>
            <a:graphicFrameLocks noChangeAspect="1"/>
          </p:cNvGraphicFramePr>
          <p:nvPr>
            <p:extLst/>
          </p:nvPr>
        </p:nvGraphicFramePr>
        <p:xfrm>
          <a:off x="5713126" y="2209800"/>
          <a:ext cx="3430874" cy="2743200"/>
        </p:xfrm>
        <a:graphic>
          <a:graphicData uri="http://schemas.openxmlformats.org/presentationml/2006/ole">
            <mc:AlternateContent xmlns:mc="http://schemas.openxmlformats.org/markup-compatibility/2006">
              <mc:Choice xmlns:v="urn:schemas-microsoft-com:vml" Requires="v">
                <p:oleObj spid="_x0000_s332802" name="Document" r:id="rId3" imgW="5683446" imgH="4542982" progId="Word.Document.8">
                  <p:embed/>
                </p:oleObj>
              </mc:Choice>
              <mc:Fallback>
                <p:oleObj name="Document" r:id="rId3" imgW="5683446" imgH="4542982" progId="Word.Document.8">
                  <p:embed/>
                  <p:pic>
                    <p:nvPicPr>
                      <p:cNvPr id="6" name="Object 3"/>
                      <p:cNvPicPr>
                        <a:picLocks noChangeAspect="1" noChangeArrowheads="1"/>
                      </p:cNvPicPr>
                      <p:nvPr/>
                    </p:nvPicPr>
                    <p:blipFill>
                      <a:blip r:embed="rId4"/>
                      <a:srcRect/>
                      <a:stretch>
                        <a:fillRect/>
                      </a:stretch>
                    </p:blipFill>
                    <p:spPr bwMode="auto">
                      <a:xfrm>
                        <a:off x="5713126" y="2209800"/>
                        <a:ext cx="3430874" cy="2743200"/>
                      </a:xfrm>
                      <a:prstGeom prst="rect">
                        <a:avLst/>
                      </a:prstGeom>
                      <a:solidFill>
                        <a:srgbClr val="C0C0C0"/>
                      </a:solidFill>
                      <a:ln w="9525">
                        <a:solidFill>
                          <a:schemeClr val="hlink"/>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Text Box 2"/>
          <p:cNvSpPr txBox="1">
            <a:spLocks noChangeArrowheads="1"/>
          </p:cNvSpPr>
          <p:nvPr/>
        </p:nvSpPr>
        <p:spPr bwMode="auto">
          <a:xfrm>
            <a:off x="6324600" y="22412"/>
            <a:ext cx="2819400" cy="2308966"/>
          </a:xfrm>
          <a:prstGeom prst="rect">
            <a:avLst/>
          </a:prstGeom>
          <a:solidFill>
            <a:srgbClr val="FFCCFF"/>
          </a:solidFill>
          <a:ln w="9525">
            <a:noFill/>
            <a:miter lim="800000"/>
            <a:headEnd/>
            <a:tailEnd/>
          </a:ln>
          <a:effectLst/>
        </p:spPr>
        <p:txBody>
          <a:bodyPr lIns="92075" tIns="46038" rIns="92075" bIns="46038">
            <a:spAutoFit/>
          </a:bodyPr>
          <a:lstStyle/>
          <a:p>
            <a:pPr algn="l" eaLnBrk="0" hangingPunct="0">
              <a:spcBef>
                <a:spcPct val="0"/>
              </a:spcBef>
            </a:pPr>
            <a:r>
              <a:rPr kumimoji="0" lang="en-US" altLang="zh-CN" b="1" dirty="0">
                <a:ea typeface="仿宋_GB2312" pitchFamily="49" charset="-122"/>
                <a:sym typeface="Symbol" pitchFamily="18" charset="2"/>
              </a:rPr>
              <a:t>G[S]</a:t>
            </a:r>
            <a:r>
              <a:rPr kumimoji="0" lang="zh-CN" altLang="en-US" b="1" dirty="0">
                <a:sym typeface="Symbol" pitchFamily="18" charset="2"/>
              </a:rPr>
              <a:t>拓广</a:t>
            </a:r>
            <a:r>
              <a:rPr kumimoji="0" lang="zh-CN" altLang="en-US" b="1" dirty="0">
                <a:ea typeface="仿宋_GB2312" pitchFamily="49" charset="-122"/>
                <a:sym typeface="Symbol" pitchFamily="18" charset="2"/>
              </a:rPr>
              <a:t>为</a:t>
            </a:r>
            <a:r>
              <a:rPr kumimoji="0" lang="en-US" altLang="zh-CN" b="1" dirty="0">
                <a:ea typeface="仿宋_GB2312" pitchFamily="49" charset="-122"/>
                <a:sym typeface="Symbol" pitchFamily="18" charset="2"/>
              </a:rPr>
              <a:t>:</a:t>
            </a:r>
          </a:p>
          <a:p>
            <a:pPr algn="l" eaLnBrk="0" hangingPunct="0">
              <a:spcBef>
                <a:spcPct val="0"/>
              </a:spcBef>
            </a:pPr>
            <a:r>
              <a:rPr kumimoji="0" lang="en-US" altLang="zh-CN" b="1" dirty="0">
                <a:ea typeface="仿宋_GB2312" pitchFamily="49" charset="-122"/>
                <a:sym typeface="Symbol" pitchFamily="18" charset="2"/>
              </a:rPr>
              <a:t> </a:t>
            </a:r>
            <a:r>
              <a:rPr kumimoji="0" lang="en-US" altLang="zh-CN" b="1" dirty="0" smtClean="0">
                <a:ea typeface="仿宋_GB2312" pitchFamily="49" charset="-122"/>
                <a:sym typeface="Symbol" pitchFamily="18" charset="2"/>
              </a:rPr>
              <a:t>0:   </a:t>
            </a:r>
            <a:r>
              <a:rPr lang="en-US" altLang="zh-CN" b="1" dirty="0">
                <a:ea typeface="仿宋_GB2312" pitchFamily="49" charset="-122"/>
              </a:rPr>
              <a:t>S</a:t>
            </a:r>
            <a:r>
              <a:rPr kumimoji="0" lang="en-US" altLang="zh-CN" b="1" dirty="0">
                <a:latin typeface="Tahoma" pitchFamily="34" charset="0"/>
              </a:rPr>
              <a:t>’</a:t>
            </a:r>
            <a:r>
              <a:rPr kumimoji="0" lang="en-US" altLang="zh-CN" b="1" dirty="0">
                <a:solidFill>
                  <a:srgbClr val="000000"/>
                </a:solidFill>
                <a:ea typeface="仿宋_GB2312" pitchFamily="49" charset="-122"/>
              </a:rPr>
              <a:t> </a:t>
            </a:r>
            <a:r>
              <a:rPr lang="en-US" altLang="zh-CN" dirty="0">
                <a:ea typeface="仿宋_GB2312" pitchFamily="49" charset="-122"/>
              </a:rPr>
              <a:t> </a:t>
            </a:r>
            <a:r>
              <a:rPr kumimoji="0" lang="en-US" altLang="zh-CN" b="1" dirty="0">
                <a:ea typeface="仿宋_GB2312" pitchFamily="49" charset="-122"/>
                <a:sym typeface="Symbol" pitchFamily="18" charset="2"/>
              </a:rPr>
              <a:t> </a:t>
            </a:r>
            <a:r>
              <a:rPr kumimoji="0" lang="en-US" altLang="zh-CN" b="1" dirty="0" smtClean="0">
                <a:ea typeface="仿宋_GB2312" pitchFamily="49" charset="-122"/>
                <a:sym typeface="Symbol" pitchFamily="18" charset="2"/>
              </a:rPr>
              <a:t>S</a:t>
            </a:r>
          </a:p>
          <a:p>
            <a:pPr algn="l" eaLnBrk="0" hangingPunct="0">
              <a:spcBef>
                <a:spcPct val="0"/>
              </a:spcBef>
            </a:pPr>
            <a:r>
              <a:rPr kumimoji="0" lang="en-US" altLang="zh-CN" b="1" dirty="0" smtClean="0">
                <a:ea typeface="仿宋_GB2312" pitchFamily="49" charset="-122"/>
                <a:sym typeface="Symbol" pitchFamily="18" charset="2"/>
              </a:rPr>
              <a:t>1:</a:t>
            </a:r>
            <a:r>
              <a:rPr kumimoji="0" lang="zh-CN" altLang="zh-CN" b="1" dirty="0" smtClean="0">
                <a:ea typeface="仿宋_GB2312" pitchFamily="49" charset="-122"/>
                <a:sym typeface="Symbol" pitchFamily="18" charset="2"/>
              </a:rPr>
              <a:t>    </a:t>
            </a:r>
            <a:r>
              <a:rPr kumimoji="0" lang="en-US" altLang="zh-CN" b="1" dirty="0">
                <a:ea typeface="仿宋_GB2312" pitchFamily="49" charset="-122"/>
                <a:sym typeface="Symbol" pitchFamily="18" charset="2"/>
              </a:rPr>
              <a:t>S </a:t>
            </a:r>
            <a:r>
              <a:rPr kumimoji="0" lang="en-US" altLang="zh-CN" b="1" dirty="0">
                <a:solidFill>
                  <a:srgbClr val="CC3300"/>
                </a:solidFill>
                <a:ea typeface="仿宋_GB2312" pitchFamily="49" charset="-122"/>
                <a:sym typeface="Symbol" pitchFamily="18" charset="2"/>
              </a:rPr>
              <a:t>a</a:t>
            </a:r>
            <a:r>
              <a:rPr kumimoji="0" lang="en-US" altLang="zh-CN" b="1" dirty="0">
                <a:ea typeface="仿宋_GB2312" pitchFamily="49" charset="-122"/>
                <a:sym typeface="Symbol" pitchFamily="18" charset="2"/>
              </a:rPr>
              <a:t> A </a:t>
            </a:r>
            <a:r>
              <a:rPr kumimoji="0" lang="en-US" altLang="zh-CN" b="1" dirty="0">
                <a:solidFill>
                  <a:srgbClr val="CC3300"/>
                </a:solidFill>
                <a:ea typeface="仿宋_GB2312" pitchFamily="49" charset="-122"/>
                <a:sym typeface="Symbol" pitchFamily="18" charset="2"/>
              </a:rPr>
              <a:t>c</a:t>
            </a:r>
            <a:r>
              <a:rPr kumimoji="0" lang="en-US" altLang="zh-CN" b="1" dirty="0">
                <a:ea typeface="仿宋_GB2312" pitchFamily="49" charset="-122"/>
                <a:sym typeface="Symbol" pitchFamily="18" charset="2"/>
              </a:rPr>
              <a:t> B </a:t>
            </a:r>
            <a:r>
              <a:rPr kumimoji="0" lang="en-US" altLang="zh-CN" b="1" dirty="0">
                <a:solidFill>
                  <a:srgbClr val="CC3300"/>
                </a:solidFill>
                <a:ea typeface="仿宋_GB2312" pitchFamily="49" charset="-122"/>
                <a:sym typeface="Symbol" pitchFamily="18" charset="2"/>
              </a:rPr>
              <a:t>e</a:t>
            </a:r>
            <a:r>
              <a:rPr kumimoji="0" lang="en-US" altLang="zh-CN" b="1" dirty="0">
                <a:ea typeface="仿宋_GB2312" pitchFamily="49" charset="-122"/>
                <a:sym typeface="Symbol" pitchFamily="18" charset="2"/>
              </a:rPr>
              <a:t>    </a:t>
            </a:r>
            <a:endParaRPr kumimoji="0" lang="en-US" altLang="zh-CN" b="1" dirty="0" smtClean="0">
              <a:ea typeface="仿宋_GB2312" pitchFamily="49" charset="-122"/>
              <a:sym typeface="Symbol" pitchFamily="18" charset="2"/>
            </a:endParaRPr>
          </a:p>
          <a:p>
            <a:pPr algn="l" eaLnBrk="0" hangingPunct="0">
              <a:spcBef>
                <a:spcPct val="0"/>
              </a:spcBef>
            </a:pPr>
            <a:r>
              <a:rPr kumimoji="0" lang="en-US" altLang="zh-CN" b="1" dirty="0" smtClean="0">
                <a:ea typeface="仿宋_GB2312" pitchFamily="49" charset="-122"/>
                <a:sym typeface="Symbol" pitchFamily="18" charset="2"/>
              </a:rPr>
              <a:t>2:    </a:t>
            </a:r>
            <a:r>
              <a:rPr kumimoji="0" lang="en-US" altLang="zh-CN" b="1" dirty="0">
                <a:ea typeface="仿宋_GB2312" pitchFamily="49" charset="-122"/>
                <a:sym typeface="Symbol" pitchFamily="18" charset="2"/>
              </a:rPr>
              <a:t>A </a:t>
            </a:r>
            <a:r>
              <a:rPr kumimoji="0" lang="en-US" altLang="zh-CN" b="1" dirty="0" smtClean="0">
                <a:solidFill>
                  <a:srgbClr val="CC3300"/>
                </a:solidFill>
                <a:ea typeface="仿宋_GB2312" pitchFamily="49" charset="-122"/>
                <a:sym typeface="Symbol" pitchFamily="18" charset="2"/>
              </a:rPr>
              <a:t>b</a:t>
            </a:r>
            <a:endParaRPr kumimoji="0" lang="en-US" altLang="zh-CN" b="1" dirty="0">
              <a:ea typeface="仿宋_GB2312" pitchFamily="49" charset="-122"/>
              <a:sym typeface="Symbol" pitchFamily="18" charset="2"/>
            </a:endParaRPr>
          </a:p>
          <a:p>
            <a:pPr algn="l" eaLnBrk="0" hangingPunct="0">
              <a:spcBef>
                <a:spcPct val="0"/>
              </a:spcBef>
            </a:pPr>
            <a:r>
              <a:rPr kumimoji="0" lang="en-US" altLang="zh-CN" b="1" dirty="0" smtClean="0">
                <a:ea typeface="仿宋_GB2312" pitchFamily="49" charset="-122"/>
                <a:sym typeface="Symbol" pitchFamily="18" charset="2"/>
              </a:rPr>
              <a:t>3:    </a:t>
            </a:r>
            <a:r>
              <a:rPr kumimoji="0" lang="en-US" altLang="zh-CN" b="1" dirty="0">
                <a:ea typeface="仿宋_GB2312" pitchFamily="49" charset="-122"/>
                <a:sym typeface="Symbol" pitchFamily="18" charset="2"/>
              </a:rPr>
              <a:t>A A</a:t>
            </a:r>
            <a:r>
              <a:rPr kumimoji="0" lang="en-US" altLang="zh-CN" b="1" dirty="0">
                <a:solidFill>
                  <a:srgbClr val="CC3300"/>
                </a:solidFill>
                <a:ea typeface="仿宋_GB2312" pitchFamily="49" charset="-122"/>
                <a:sym typeface="Symbol" pitchFamily="18" charset="2"/>
              </a:rPr>
              <a:t>b</a:t>
            </a:r>
            <a:r>
              <a:rPr kumimoji="0" lang="en-US" altLang="zh-CN" b="1" dirty="0">
                <a:ea typeface="仿宋_GB2312" pitchFamily="49" charset="-122"/>
                <a:sym typeface="Symbol" pitchFamily="18" charset="2"/>
              </a:rPr>
              <a:t>	</a:t>
            </a:r>
            <a:endParaRPr kumimoji="0" lang="en-US" altLang="zh-CN" b="1" dirty="0" smtClean="0">
              <a:ea typeface="仿宋_GB2312" pitchFamily="49" charset="-122"/>
              <a:sym typeface="Symbol" pitchFamily="18" charset="2"/>
            </a:endParaRPr>
          </a:p>
          <a:p>
            <a:pPr algn="l" eaLnBrk="0" hangingPunct="0">
              <a:spcBef>
                <a:spcPct val="0"/>
              </a:spcBef>
            </a:pPr>
            <a:r>
              <a:rPr kumimoji="0" lang="en-US" altLang="zh-CN" b="1" dirty="0" smtClean="0">
                <a:ea typeface="仿宋_GB2312" pitchFamily="49" charset="-122"/>
                <a:sym typeface="Symbol" pitchFamily="18" charset="2"/>
              </a:rPr>
              <a:t>4:    </a:t>
            </a:r>
            <a:r>
              <a:rPr kumimoji="0" lang="en-US" altLang="zh-CN" b="1" dirty="0">
                <a:ea typeface="仿宋_GB2312" pitchFamily="49" charset="-122"/>
                <a:sym typeface="Symbol" pitchFamily="18" charset="2"/>
              </a:rPr>
              <a:t>B </a:t>
            </a:r>
            <a:r>
              <a:rPr kumimoji="0" lang="en-US" altLang="zh-CN" b="1" dirty="0">
                <a:solidFill>
                  <a:srgbClr val="CC3300"/>
                </a:solidFill>
                <a:ea typeface="仿宋_GB2312" pitchFamily="49" charset="-122"/>
                <a:sym typeface="Symbol" pitchFamily="18" charset="2"/>
              </a:rPr>
              <a:t>d</a:t>
            </a:r>
          </a:p>
        </p:txBody>
      </p:sp>
    </p:spTree>
    <p:extLst>
      <p:ext uri="{BB962C8B-B14F-4D97-AF65-F5344CB8AC3E}">
        <p14:creationId xmlns:p14="http://schemas.microsoft.com/office/powerpoint/2010/main" val="61618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3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83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83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83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835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835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835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8354">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835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113" y="-23139"/>
            <a:ext cx="8042276" cy="1336956"/>
          </a:xfrm>
        </p:spPr>
        <p:txBody>
          <a:bodyPr/>
          <a:lstStyle/>
          <a:p>
            <a:r>
              <a:rPr lang="en-US" altLang="zh-CN" dirty="0" smtClean="0"/>
              <a:t>LR(0)</a:t>
            </a:r>
            <a:r>
              <a:rPr lang="zh-CN" altLang="en-US" dirty="0" smtClean="0"/>
              <a:t>分析表</a:t>
            </a:r>
            <a:endParaRPr lang="zh-CN" altLang="en-US" dirty="0"/>
          </a:p>
        </p:txBody>
      </p:sp>
      <p:pic>
        <p:nvPicPr>
          <p:cNvPr id="4" name="图片 3"/>
          <p:cNvPicPr>
            <a:picLocks noChangeAspect="1"/>
          </p:cNvPicPr>
          <p:nvPr/>
        </p:nvPicPr>
        <p:blipFill>
          <a:blip r:embed="rId4"/>
          <a:stretch>
            <a:fillRect/>
          </a:stretch>
        </p:blipFill>
        <p:spPr>
          <a:xfrm>
            <a:off x="268485" y="3344416"/>
            <a:ext cx="4828004" cy="3091402"/>
          </a:xfrm>
          <a:prstGeom prst="rect">
            <a:avLst/>
          </a:prstGeom>
        </p:spPr>
      </p:pic>
      <p:sp>
        <p:nvSpPr>
          <p:cNvPr id="5" name="矩形 4"/>
          <p:cNvSpPr/>
          <p:nvPr/>
        </p:nvSpPr>
        <p:spPr>
          <a:xfrm>
            <a:off x="549275" y="1600200"/>
            <a:ext cx="3138423" cy="1615827"/>
          </a:xfrm>
          <a:prstGeom prst="rect">
            <a:avLst/>
          </a:prstGeom>
        </p:spPr>
        <p:txBody>
          <a:bodyPr wrap="none">
            <a:spAutoFit/>
          </a:bodyPr>
          <a:lstStyle/>
          <a:p>
            <a:pPr algn="l"/>
            <a:r>
              <a:rPr lang="en-US" altLang="zh-CN" sz="1800" dirty="0"/>
              <a:t> </a:t>
            </a:r>
            <a:r>
              <a:rPr lang="zh-CN" altLang="en-US" sz="1800" dirty="0" smtClean="0"/>
              <a:t>构造文法</a:t>
            </a:r>
            <a:r>
              <a:rPr lang="en-US" altLang="zh-CN" sz="1800" dirty="0"/>
              <a:t>S→0S1 | 01</a:t>
            </a:r>
            <a:r>
              <a:rPr lang="zh-CN" altLang="en-US" sz="1800" dirty="0" smtClean="0"/>
              <a:t>的</a:t>
            </a:r>
            <a:endParaRPr lang="en-US" altLang="zh-CN" sz="1800" dirty="0" smtClean="0"/>
          </a:p>
          <a:p>
            <a:pPr algn="l"/>
            <a:r>
              <a:rPr lang="zh-CN" altLang="en-US" sz="1800" dirty="0" smtClean="0"/>
              <a:t> </a:t>
            </a:r>
            <a:r>
              <a:rPr lang="en-US" altLang="zh-CN" sz="1800" dirty="0" smtClean="0"/>
              <a:t>1</a:t>
            </a:r>
            <a:r>
              <a:rPr lang="zh-CN" altLang="en-US" sz="1800" dirty="0" smtClean="0"/>
              <a:t>）</a:t>
            </a:r>
            <a:r>
              <a:rPr lang="en-US" altLang="zh-CN" sz="1800" dirty="0" smtClean="0"/>
              <a:t>LR(0) </a:t>
            </a:r>
            <a:r>
              <a:rPr lang="zh-CN" altLang="en-US" sz="1800" dirty="0" smtClean="0"/>
              <a:t>项目的</a:t>
            </a:r>
            <a:r>
              <a:rPr lang="en-US" altLang="zh-CN" sz="1800" dirty="0" smtClean="0"/>
              <a:t>DFA</a:t>
            </a:r>
          </a:p>
          <a:p>
            <a:pPr algn="l"/>
            <a:r>
              <a:rPr lang="en-US" altLang="zh-CN" sz="1800" dirty="0" smtClean="0"/>
              <a:t>2</a:t>
            </a:r>
            <a:r>
              <a:rPr lang="zh-CN" altLang="en-US" sz="1800" dirty="0" smtClean="0"/>
              <a:t>）</a:t>
            </a:r>
            <a:r>
              <a:rPr lang="en-US" altLang="zh-CN" sz="1800" dirty="0" smtClean="0"/>
              <a:t>LR(0) </a:t>
            </a:r>
            <a:r>
              <a:rPr lang="zh-CN" altLang="en-US" sz="1800" dirty="0" smtClean="0"/>
              <a:t>分析表</a:t>
            </a:r>
            <a:endParaRPr lang="en-US" altLang="zh-CN" sz="1800" dirty="0" smtClean="0"/>
          </a:p>
          <a:p>
            <a:pPr algn="l"/>
            <a:r>
              <a:rPr lang="en-US" altLang="zh-CN" sz="1800" dirty="0" smtClean="0"/>
              <a:t>3)  </a:t>
            </a:r>
            <a:r>
              <a:rPr lang="zh-CN" altLang="en-US" sz="1800" dirty="0" smtClean="0"/>
              <a:t>对</a:t>
            </a:r>
            <a:r>
              <a:rPr lang="zh-CN" altLang="en-US" sz="1800" dirty="0"/>
              <a:t>输入串</a:t>
            </a:r>
            <a:r>
              <a:rPr lang="en-US" altLang="zh-CN" sz="1800" dirty="0"/>
              <a:t>0011$</a:t>
            </a:r>
            <a:r>
              <a:rPr lang="zh-CN" altLang="en-US" sz="1800" dirty="0"/>
              <a:t>的分析过程</a:t>
            </a:r>
          </a:p>
        </p:txBody>
      </p:sp>
      <p:sp>
        <p:nvSpPr>
          <p:cNvPr id="3" name="灯片编号占位符 2"/>
          <p:cNvSpPr>
            <a:spLocks noGrp="1"/>
          </p:cNvSpPr>
          <p:nvPr>
            <p:ph type="sldNum" sz="quarter" idx="12"/>
          </p:nvPr>
        </p:nvSpPr>
        <p:spPr/>
        <p:txBody>
          <a:bodyPr/>
          <a:lstStyle/>
          <a:p>
            <a:fld id="{6E23DBD2-67C5-4D74-A907-331CC5FE974D}" type="slidenum">
              <a:rPr lang="en-US" altLang="zh-CN" smtClean="0"/>
              <a:pPr/>
              <a:t>85</a:t>
            </a:fld>
            <a:endParaRPr lang="en-US" altLang="zh-CN"/>
          </a:p>
        </p:txBody>
      </p:sp>
      <p:graphicFrame>
        <p:nvGraphicFramePr>
          <p:cNvPr id="6" name="Object 3"/>
          <p:cNvGraphicFramePr>
            <a:graphicFrameLocks noChangeAspect="1"/>
          </p:cNvGraphicFramePr>
          <p:nvPr>
            <p:extLst/>
          </p:nvPr>
        </p:nvGraphicFramePr>
        <p:xfrm>
          <a:off x="5194300" y="3346450"/>
          <a:ext cx="3716338" cy="2917825"/>
        </p:xfrm>
        <a:graphic>
          <a:graphicData uri="http://schemas.openxmlformats.org/presentationml/2006/ole">
            <mc:AlternateContent xmlns:mc="http://schemas.openxmlformats.org/markup-compatibility/2006">
              <mc:Choice xmlns:v="urn:schemas-microsoft-com:vml" Requires="v">
                <p:oleObj spid="_x0000_s333826" name="Document" r:id="rId5" imgW="3860717" imgH="3053405" progId="Word.Document.8">
                  <p:embed/>
                </p:oleObj>
              </mc:Choice>
              <mc:Fallback>
                <p:oleObj name="Document" r:id="rId5" imgW="3860717" imgH="3053405" progId="Word.Document.8">
                  <p:embed/>
                  <p:pic>
                    <p:nvPicPr>
                      <p:cNvPr id="6" name="Object 3"/>
                      <p:cNvPicPr>
                        <a:picLocks noChangeAspect="1" noChangeArrowheads="1"/>
                      </p:cNvPicPr>
                      <p:nvPr/>
                    </p:nvPicPr>
                    <p:blipFill>
                      <a:blip r:embed="rId6"/>
                      <a:srcRect/>
                      <a:stretch>
                        <a:fillRect/>
                      </a:stretch>
                    </p:blipFill>
                    <p:spPr bwMode="auto">
                      <a:xfrm>
                        <a:off x="5194300" y="3346450"/>
                        <a:ext cx="3716338" cy="2917825"/>
                      </a:xfrm>
                      <a:prstGeom prst="rect">
                        <a:avLst/>
                      </a:prstGeom>
                      <a:solidFill>
                        <a:srgbClr val="C0C0C0"/>
                      </a:solidFill>
                      <a:ln w="9525">
                        <a:solidFill>
                          <a:schemeClr va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Text Box 2"/>
          <p:cNvSpPr txBox="1">
            <a:spLocks noChangeArrowheads="1"/>
          </p:cNvSpPr>
          <p:nvPr/>
        </p:nvSpPr>
        <p:spPr bwMode="auto">
          <a:xfrm>
            <a:off x="6091238" y="1016204"/>
            <a:ext cx="2819400" cy="1570303"/>
          </a:xfrm>
          <a:prstGeom prst="rect">
            <a:avLst/>
          </a:prstGeom>
          <a:solidFill>
            <a:schemeClr val="bg1"/>
          </a:solidFill>
          <a:ln w="9525">
            <a:noFill/>
            <a:miter lim="800000"/>
            <a:headEnd/>
            <a:tailEnd/>
          </a:ln>
          <a:effectLst/>
        </p:spPr>
        <p:txBody>
          <a:bodyPr lIns="92075" tIns="46038" rIns="92075" bIns="46038">
            <a:spAutoFit/>
          </a:bodyPr>
          <a:lstStyle/>
          <a:p>
            <a:pPr algn="l" eaLnBrk="0" hangingPunct="0">
              <a:spcBef>
                <a:spcPct val="0"/>
              </a:spcBef>
            </a:pPr>
            <a:r>
              <a:rPr kumimoji="0" lang="en-US" altLang="zh-CN" b="1" dirty="0">
                <a:ea typeface="仿宋_GB2312" pitchFamily="49" charset="-122"/>
                <a:sym typeface="Symbol" pitchFamily="18" charset="2"/>
              </a:rPr>
              <a:t>G[S]</a:t>
            </a:r>
            <a:r>
              <a:rPr kumimoji="0" lang="zh-CN" altLang="en-US" b="1" dirty="0">
                <a:sym typeface="Symbol" pitchFamily="18" charset="2"/>
              </a:rPr>
              <a:t>拓广</a:t>
            </a:r>
            <a:r>
              <a:rPr kumimoji="0" lang="zh-CN" altLang="en-US" b="1" dirty="0">
                <a:ea typeface="仿宋_GB2312" pitchFamily="49" charset="-122"/>
                <a:sym typeface="Symbol" pitchFamily="18" charset="2"/>
              </a:rPr>
              <a:t>为</a:t>
            </a:r>
            <a:r>
              <a:rPr kumimoji="0" lang="en-US" altLang="zh-CN" b="1" dirty="0" smtClean="0">
                <a:ea typeface="仿宋_GB2312" pitchFamily="49" charset="-122"/>
                <a:sym typeface="Symbol" pitchFamily="18" charset="2"/>
              </a:rPr>
              <a:t>:</a:t>
            </a:r>
          </a:p>
          <a:p>
            <a:pPr algn="l" eaLnBrk="0" hangingPunct="0">
              <a:spcBef>
                <a:spcPct val="0"/>
              </a:spcBef>
            </a:pPr>
            <a:r>
              <a:rPr kumimoji="0" lang="en-US" altLang="zh-CN" b="1" dirty="0" smtClean="0">
                <a:ea typeface="仿宋_GB2312" pitchFamily="49" charset="-122"/>
                <a:sym typeface="Symbol" pitchFamily="18" charset="2"/>
              </a:rPr>
              <a:t> 0:   </a:t>
            </a:r>
            <a:r>
              <a:rPr lang="en-US" altLang="zh-CN" b="1" dirty="0">
                <a:ea typeface="仿宋_GB2312" pitchFamily="49" charset="-122"/>
              </a:rPr>
              <a:t>S</a:t>
            </a:r>
            <a:r>
              <a:rPr kumimoji="0" lang="en-US" altLang="zh-CN" b="1" dirty="0">
                <a:latin typeface="Tahoma" pitchFamily="34" charset="0"/>
              </a:rPr>
              <a:t>’</a:t>
            </a:r>
            <a:r>
              <a:rPr kumimoji="0" lang="en-US" altLang="zh-CN" b="1" dirty="0">
                <a:solidFill>
                  <a:srgbClr val="000000"/>
                </a:solidFill>
                <a:ea typeface="仿宋_GB2312" pitchFamily="49" charset="-122"/>
              </a:rPr>
              <a:t> </a:t>
            </a:r>
            <a:r>
              <a:rPr lang="en-US" altLang="zh-CN" dirty="0">
                <a:ea typeface="仿宋_GB2312" pitchFamily="49" charset="-122"/>
              </a:rPr>
              <a:t> </a:t>
            </a:r>
            <a:r>
              <a:rPr kumimoji="0" lang="en-US" altLang="zh-CN" b="1" dirty="0">
                <a:ea typeface="仿宋_GB2312" pitchFamily="49" charset="-122"/>
                <a:sym typeface="Symbol" pitchFamily="18" charset="2"/>
              </a:rPr>
              <a:t> </a:t>
            </a:r>
            <a:r>
              <a:rPr kumimoji="0" lang="en-US" altLang="zh-CN" b="1" dirty="0" smtClean="0">
                <a:ea typeface="仿宋_GB2312" pitchFamily="49" charset="-122"/>
                <a:sym typeface="Symbol" pitchFamily="18" charset="2"/>
              </a:rPr>
              <a:t>S</a:t>
            </a:r>
          </a:p>
          <a:p>
            <a:pPr algn="l" eaLnBrk="0" hangingPunct="0">
              <a:spcBef>
                <a:spcPct val="0"/>
              </a:spcBef>
            </a:pPr>
            <a:r>
              <a:rPr kumimoji="0" lang="en-US" altLang="zh-CN" b="1" dirty="0" smtClean="0">
                <a:ea typeface="仿宋_GB2312" pitchFamily="49" charset="-122"/>
                <a:sym typeface="Symbol" pitchFamily="18" charset="2"/>
              </a:rPr>
              <a:t> 1:</a:t>
            </a:r>
            <a:r>
              <a:rPr kumimoji="0" lang="zh-CN" altLang="zh-CN" b="1" dirty="0" smtClean="0">
                <a:ea typeface="仿宋_GB2312" pitchFamily="49" charset="-122"/>
                <a:sym typeface="Symbol" pitchFamily="18" charset="2"/>
              </a:rPr>
              <a:t>   </a:t>
            </a:r>
            <a:r>
              <a:rPr kumimoji="0" lang="en-US" altLang="zh-CN" b="1" dirty="0" smtClean="0">
                <a:ea typeface="仿宋_GB2312" pitchFamily="49" charset="-122"/>
                <a:sym typeface="Symbol" pitchFamily="18" charset="2"/>
              </a:rPr>
              <a:t>S </a:t>
            </a:r>
            <a:r>
              <a:rPr kumimoji="0" lang="en-US" altLang="zh-CN" b="1" dirty="0" smtClean="0">
                <a:solidFill>
                  <a:srgbClr val="CC3300"/>
                </a:solidFill>
                <a:ea typeface="仿宋_GB2312" pitchFamily="49" charset="-122"/>
                <a:sym typeface="Symbol" pitchFamily="18" charset="2"/>
              </a:rPr>
              <a:t>0S1</a:t>
            </a:r>
            <a:endParaRPr kumimoji="0" lang="en-US" altLang="zh-CN" b="1" dirty="0" smtClean="0">
              <a:ea typeface="仿宋_GB2312" pitchFamily="49" charset="-122"/>
              <a:sym typeface="Symbol" pitchFamily="18" charset="2"/>
            </a:endParaRPr>
          </a:p>
          <a:p>
            <a:pPr algn="l" eaLnBrk="0" hangingPunct="0">
              <a:spcBef>
                <a:spcPct val="0"/>
              </a:spcBef>
            </a:pPr>
            <a:r>
              <a:rPr kumimoji="0" lang="en-US" altLang="zh-CN" b="1" dirty="0" smtClean="0">
                <a:ea typeface="仿宋_GB2312" pitchFamily="49" charset="-122"/>
                <a:sym typeface="Symbol" pitchFamily="18" charset="2"/>
              </a:rPr>
              <a:t> 2:   S</a:t>
            </a:r>
            <a:r>
              <a:rPr kumimoji="0" lang="en-US" altLang="zh-CN" b="1" dirty="0" smtClean="0">
                <a:solidFill>
                  <a:srgbClr val="CC3300"/>
                </a:solidFill>
                <a:ea typeface="仿宋_GB2312" pitchFamily="49" charset="-122"/>
                <a:sym typeface="Symbol" pitchFamily="18" charset="2"/>
              </a:rPr>
              <a:t>01</a:t>
            </a:r>
            <a:endParaRPr kumimoji="0" lang="en-US" altLang="zh-CN" b="1" dirty="0">
              <a:solidFill>
                <a:srgbClr val="CC3300"/>
              </a:solidFill>
              <a:ea typeface="仿宋_GB2312" pitchFamily="49" charset="-122"/>
              <a:sym typeface="Symbol" pitchFamily="18" charset="2"/>
            </a:endParaRPr>
          </a:p>
        </p:txBody>
      </p:sp>
    </p:spTree>
    <p:extLst>
      <p:ext uri="{BB962C8B-B14F-4D97-AF65-F5344CB8AC3E}">
        <p14:creationId xmlns:p14="http://schemas.microsoft.com/office/powerpoint/2010/main" val="160140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idx="1"/>
          </p:nvPr>
        </p:nvSpPr>
        <p:spPr>
          <a:xfrm>
            <a:off x="880782" y="3323314"/>
            <a:ext cx="5715000" cy="3200400"/>
          </a:xfrm>
          <a:solidFill>
            <a:schemeClr val="accent4">
              <a:lumMod val="20000"/>
              <a:lumOff val="80000"/>
            </a:schemeClr>
          </a:solidFill>
        </p:spPr>
        <p:txBody>
          <a:bodyPr>
            <a:noAutofit/>
          </a:bodyPr>
          <a:lstStyle/>
          <a:p>
            <a:pPr>
              <a:lnSpc>
                <a:spcPct val="120000"/>
              </a:lnSpc>
              <a:spcBef>
                <a:spcPts val="600"/>
              </a:spcBef>
              <a:buFont typeface="Wingdings" pitchFamily="2" charset="2"/>
              <a:buNone/>
            </a:pPr>
            <a:r>
              <a:rPr lang="en-US" altLang="zh-CN" sz="1600" u="sng" dirty="0"/>
              <a:t>Step</a:t>
            </a:r>
            <a:r>
              <a:rPr lang="en-US" altLang="zh-CN" sz="1600" dirty="0"/>
              <a:t>   </a:t>
            </a:r>
            <a:r>
              <a:rPr lang="en-US" altLang="zh-CN" sz="1600" u="sng" dirty="0"/>
              <a:t>states</a:t>
            </a:r>
            <a:r>
              <a:rPr lang="en-US" altLang="zh-CN" sz="1600" dirty="0"/>
              <a:t>.   </a:t>
            </a:r>
            <a:r>
              <a:rPr lang="en-US" altLang="zh-CN" sz="1600" u="sng" dirty="0" err="1"/>
              <a:t>Syms</a:t>
            </a:r>
            <a:r>
              <a:rPr lang="en-US" altLang="zh-CN" sz="1600" dirty="0"/>
              <a:t>.   </a:t>
            </a:r>
            <a:r>
              <a:rPr lang="en-US" altLang="zh-CN" sz="1600" u="sng" dirty="0"/>
              <a:t>The rest of </a:t>
            </a:r>
            <a:r>
              <a:rPr lang="en-US" altLang="zh-CN" sz="1600" u="sng" dirty="0" smtClean="0"/>
              <a:t>input</a:t>
            </a:r>
            <a:r>
              <a:rPr lang="en-US" altLang="zh-CN" sz="1600" dirty="0"/>
              <a:t> </a:t>
            </a:r>
            <a:r>
              <a:rPr lang="en-US" altLang="zh-CN" sz="1600" dirty="0" smtClean="0"/>
              <a:t>      </a:t>
            </a:r>
            <a:r>
              <a:rPr lang="en-US" altLang="zh-CN" sz="1600" u="sng" dirty="0" smtClean="0"/>
              <a:t>action  </a:t>
            </a:r>
            <a:r>
              <a:rPr lang="en-US" altLang="zh-CN" sz="1600" u="sng" dirty="0" err="1"/>
              <a:t>goto</a:t>
            </a:r>
            <a:endParaRPr lang="en-US" altLang="zh-CN" sz="1600" u="sng" dirty="0"/>
          </a:p>
          <a:p>
            <a:pPr>
              <a:lnSpc>
                <a:spcPct val="120000"/>
              </a:lnSpc>
              <a:spcBef>
                <a:spcPts val="600"/>
              </a:spcBef>
              <a:buFont typeface="Wingdings" pitchFamily="2" charset="2"/>
              <a:buNone/>
            </a:pPr>
            <a:r>
              <a:rPr lang="en-US" altLang="zh-CN" sz="1600" dirty="0"/>
              <a:t>  1        0             </a:t>
            </a:r>
            <a:r>
              <a:rPr lang="en-US" altLang="zh-CN" sz="1600" dirty="0" smtClean="0"/>
              <a:t>$            0011$                   </a:t>
            </a:r>
            <a:r>
              <a:rPr lang="en-US" altLang="zh-CN" sz="1600" dirty="0"/>
              <a:t>s2</a:t>
            </a:r>
          </a:p>
          <a:p>
            <a:pPr>
              <a:lnSpc>
                <a:spcPct val="120000"/>
              </a:lnSpc>
              <a:spcBef>
                <a:spcPts val="600"/>
              </a:spcBef>
              <a:buFont typeface="Wingdings" pitchFamily="2" charset="2"/>
              <a:buNone/>
            </a:pPr>
            <a:r>
              <a:rPr lang="en-US" altLang="zh-CN" sz="1600" dirty="0"/>
              <a:t>  2        02           </a:t>
            </a:r>
            <a:r>
              <a:rPr lang="en-US" altLang="zh-CN" sz="1600" dirty="0" smtClean="0"/>
              <a:t>$0            011$                   s2</a:t>
            </a:r>
            <a:endParaRPr lang="en-US" altLang="zh-CN" sz="1600" dirty="0"/>
          </a:p>
          <a:p>
            <a:pPr>
              <a:lnSpc>
                <a:spcPct val="120000"/>
              </a:lnSpc>
              <a:spcBef>
                <a:spcPts val="600"/>
              </a:spcBef>
              <a:buFont typeface="Wingdings" pitchFamily="2" charset="2"/>
              <a:buNone/>
            </a:pPr>
            <a:r>
              <a:rPr lang="en-US" altLang="zh-CN" sz="1600" dirty="0"/>
              <a:t>  3        </a:t>
            </a:r>
            <a:r>
              <a:rPr lang="en-US" altLang="zh-CN" sz="1600" dirty="0" smtClean="0"/>
              <a:t>0</a:t>
            </a:r>
            <a:r>
              <a:rPr lang="en-US" altLang="zh-CN" sz="1600" dirty="0" smtClean="0">
                <a:solidFill>
                  <a:schemeClr val="accent2"/>
                </a:solidFill>
              </a:rPr>
              <a:t>2</a:t>
            </a:r>
            <a:r>
              <a:rPr lang="en-US" altLang="zh-CN" sz="1600" dirty="0" smtClean="0"/>
              <a:t>2         $00            11$                   </a:t>
            </a:r>
            <a:r>
              <a:rPr lang="en-US" altLang="zh-CN" sz="1600" dirty="0" smtClean="0">
                <a:solidFill>
                  <a:schemeClr val="accent2"/>
                </a:solidFill>
              </a:rPr>
              <a:t>s4 </a:t>
            </a:r>
            <a:r>
              <a:rPr lang="en-US" altLang="zh-CN" sz="1600" dirty="0" smtClean="0"/>
              <a:t>        </a:t>
            </a:r>
            <a:endParaRPr lang="en-US" altLang="zh-CN" sz="1600" dirty="0"/>
          </a:p>
          <a:p>
            <a:pPr>
              <a:lnSpc>
                <a:spcPct val="120000"/>
              </a:lnSpc>
              <a:spcBef>
                <a:spcPts val="600"/>
              </a:spcBef>
              <a:buFont typeface="Wingdings" pitchFamily="2" charset="2"/>
              <a:buNone/>
            </a:pPr>
            <a:r>
              <a:rPr lang="en-US" altLang="zh-CN" sz="1600" dirty="0"/>
              <a:t>  4        </a:t>
            </a:r>
            <a:r>
              <a:rPr lang="en-US" altLang="zh-CN" sz="1600" dirty="0" smtClean="0"/>
              <a:t>0224       $001            1$                   r2          3</a:t>
            </a:r>
            <a:endParaRPr lang="en-US" altLang="zh-CN" sz="1600" dirty="0"/>
          </a:p>
          <a:p>
            <a:pPr>
              <a:lnSpc>
                <a:spcPct val="120000"/>
              </a:lnSpc>
              <a:spcBef>
                <a:spcPts val="600"/>
              </a:spcBef>
              <a:buFont typeface="Wingdings" pitchFamily="2" charset="2"/>
              <a:buNone/>
            </a:pPr>
            <a:r>
              <a:rPr lang="en-US" altLang="zh-CN" sz="1600" dirty="0"/>
              <a:t>  5        </a:t>
            </a:r>
            <a:r>
              <a:rPr lang="en-US" altLang="zh-CN" sz="1600" dirty="0" smtClean="0"/>
              <a:t>0</a:t>
            </a:r>
            <a:r>
              <a:rPr lang="en-US" altLang="zh-CN" sz="1600" dirty="0" smtClean="0">
                <a:solidFill>
                  <a:schemeClr val="accent2"/>
                </a:solidFill>
              </a:rPr>
              <a:t>23  </a:t>
            </a:r>
            <a:r>
              <a:rPr lang="en-US" altLang="zh-CN" sz="1600" dirty="0" smtClean="0">
                <a:solidFill>
                  <a:srgbClr val="CC3300"/>
                </a:solidFill>
              </a:rPr>
              <a:t>       </a:t>
            </a:r>
            <a:r>
              <a:rPr lang="en-US" altLang="zh-CN" sz="1600" dirty="0" smtClean="0"/>
              <a:t>$0S              1$                   </a:t>
            </a:r>
            <a:r>
              <a:rPr lang="en-US" altLang="zh-CN" sz="1600" dirty="0" smtClean="0">
                <a:solidFill>
                  <a:schemeClr val="accent2"/>
                </a:solidFill>
              </a:rPr>
              <a:t>s5 </a:t>
            </a:r>
            <a:r>
              <a:rPr lang="en-US" altLang="zh-CN" sz="1600" dirty="0" smtClean="0"/>
              <a:t>        </a:t>
            </a:r>
            <a:endParaRPr lang="en-US" altLang="zh-CN" sz="1600" dirty="0"/>
          </a:p>
          <a:p>
            <a:pPr>
              <a:lnSpc>
                <a:spcPct val="120000"/>
              </a:lnSpc>
              <a:spcBef>
                <a:spcPts val="600"/>
              </a:spcBef>
              <a:buFont typeface="Wingdings" pitchFamily="2" charset="2"/>
              <a:buNone/>
            </a:pPr>
            <a:r>
              <a:rPr lang="en-US" altLang="zh-CN" sz="1600" dirty="0"/>
              <a:t>  6        </a:t>
            </a:r>
            <a:r>
              <a:rPr lang="en-US" altLang="zh-CN" sz="1600" dirty="0" smtClean="0"/>
              <a:t>0235       $0S1              $                   r1          1 </a:t>
            </a:r>
          </a:p>
          <a:p>
            <a:pPr>
              <a:lnSpc>
                <a:spcPct val="120000"/>
              </a:lnSpc>
              <a:spcBef>
                <a:spcPts val="600"/>
              </a:spcBef>
              <a:buFont typeface="Wingdings" pitchFamily="2" charset="2"/>
              <a:buNone/>
            </a:pPr>
            <a:r>
              <a:rPr lang="en-US" altLang="zh-CN" sz="1600" dirty="0" smtClean="0"/>
              <a:t>  7        01           $S                </a:t>
            </a:r>
            <a:r>
              <a:rPr lang="en-US" altLang="zh-CN" sz="1600" dirty="0"/>
              <a:t> </a:t>
            </a:r>
            <a:r>
              <a:rPr lang="en-US" altLang="zh-CN" sz="1600" dirty="0" smtClean="0"/>
              <a:t> $                 </a:t>
            </a:r>
            <a:r>
              <a:rPr lang="en-US" altLang="zh-CN" sz="1600" dirty="0" err="1" smtClean="0"/>
              <a:t>acc</a:t>
            </a:r>
            <a:endParaRPr lang="zh-CN" altLang="en-US" sz="1600" dirty="0" smtClean="0"/>
          </a:p>
          <a:p>
            <a:pPr>
              <a:lnSpc>
                <a:spcPct val="120000"/>
              </a:lnSpc>
              <a:spcBef>
                <a:spcPts val="600"/>
              </a:spcBef>
              <a:buFont typeface="Wingdings" pitchFamily="2" charset="2"/>
              <a:buNone/>
            </a:pPr>
            <a:endParaRPr lang="zh-CN" altLang="en-US" sz="1600" dirty="0"/>
          </a:p>
          <a:p>
            <a:pPr>
              <a:lnSpc>
                <a:spcPct val="120000"/>
              </a:lnSpc>
              <a:spcBef>
                <a:spcPts val="600"/>
              </a:spcBef>
              <a:buFont typeface="Wingdings" pitchFamily="2" charset="2"/>
              <a:buNone/>
            </a:pPr>
            <a:endParaRPr lang="zh-CN" altLang="en-US" sz="1600" dirty="0">
              <a:latin typeface="宋体" pitchFamily="2" charset="-122"/>
            </a:endParaRPr>
          </a:p>
        </p:txBody>
      </p:sp>
      <p:sp>
        <p:nvSpPr>
          <p:cNvPr id="5" name="灯片编号占位符 5"/>
          <p:cNvSpPr>
            <a:spLocks noGrp="1"/>
          </p:cNvSpPr>
          <p:nvPr>
            <p:ph type="sldNum" sz="quarter" idx="12"/>
          </p:nvPr>
        </p:nvSpPr>
        <p:spPr/>
        <p:txBody>
          <a:bodyPr/>
          <a:lstStyle/>
          <a:p>
            <a:fld id="{298624E8-A6FB-4F4F-9DB7-627BF38A1E18}" type="slidenum">
              <a:rPr lang="en-US" altLang="zh-CN"/>
              <a:pPr/>
              <a:t>86</a:t>
            </a:fld>
            <a:endParaRPr lang="en-US" altLang="zh-CN"/>
          </a:p>
        </p:txBody>
      </p:sp>
      <p:sp>
        <p:nvSpPr>
          <p:cNvPr id="228355" name="Text Box 3"/>
          <p:cNvSpPr txBox="1">
            <a:spLocks noChangeArrowheads="1"/>
          </p:cNvSpPr>
          <p:nvPr/>
        </p:nvSpPr>
        <p:spPr bwMode="auto">
          <a:xfrm>
            <a:off x="4482" y="427699"/>
            <a:ext cx="7467600" cy="461665"/>
          </a:xfrm>
          <a:prstGeom prst="rect">
            <a:avLst/>
          </a:prstGeom>
          <a:noFill/>
          <a:ln w="9525">
            <a:noFill/>
            <a:miter lim="800000"/>
            <a:headEnd/>
            <a:tailEnd/>
          </a:ln>
          <a:effectLst/>
        </p:spPr>
        <p:txBody>
          <a:bodyPr>
            <a:spAutoFit/>
          </a:bodyPr>
          <a:lstStyle/>
          <a:p>
            <a:pPr algn="l">
              <a:spcBef>
                <a:spcPct val="0"/>
              </a:spcBef>
            </a:pP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对输入</a:t>
            </a:r>
            <a:r>
              <a:rPr lang="zh-CN" altLang="en-US" b="1" dirty="0" smtClean="0">
                <a:latin typeface="华文新魏" pitchFamily="2" charset="-122"/>
                <a:ea typeface="华文新魏" pitchFamily="2" charset="-122"/>
              </a:rPr>
              <a:t>串</a:t>
            </a:r>
            <a:r>
              <a:rPr lang="en-US" altLang="en-US" b="1" dirty="0" smtClean="0">
                <a:latin typeface="华文新魏" pitchFamily="2" charset="-122"/>
                <a:ea typeface="华文新魏" pitchFamily="2" charset="-122"/>
              </a:rPr>
              <a:t>0011$</a:t>
            </a:r>
            <a:r>
              <a:rPr lang="zh-CN" altLang="en-US" b="1" dirty="0" smtClean="0">
                <a:latin typeface="华文新魏" pitchFamily="2" charset="-122"/>
                <a:ea typeface="华文新魏" pitchFamily="2" charset="-122"/>
              </a:rPr>
              <a:t>的</a:t>
            </a:r>
            <a:r>
              <a:rPr lang="zh-CN" altLang="en-US" b="1" dirty="0">
                <a:latin typeface="华文新魏" pitchFamily="2" charset="-122"/>
                <a:ea typeface="华文新魏" pitchFamily="2" charset="-122"/>
              </a:rPr>
              <a:t>分析过程</a:t>
            </a:r>
          </a:p>
        </p:txBody>
      </p:sp>
      <p:sp>
        <p:nvSpPr>
          <p:cNvPr id="8" name="Text Box 2"/>
          <p:cNvSpPr txBox="1">
            <a:spLocks noChangeArrowheads="1"/>
          </p:cNvSpPr>
          <p:nvPr/>
        </p:nvSpPr>
        <p:spPr bwMode="auto">
          <a:xfrm>
            <a:off x="880782" y="1252186"/>
            <a:ext cx="2819400" cy="1570303"/>
          </a:xfrm>
          <a:prstGeom prst="rect">
            <a:avLst/>
          </a:prstGeom>
          <a:solidFill>
            <a:schemeClr val="bg1"/>
          </a:solidFill>
          <a:ln w="9525">
            <a:noFill/>
            <a:miter lim="800000"/>
            <a:headEnd/>
            <a:tailEnd/>
          </a:ln>
          <a:effectLst/>
        </p:spPr>
        <p:txBody>
          <a:bodyPr lIns="92075" tIns="46038" rIns="92075" bIns="46038">
            <a:spAutoFit/>
          </a:bodyPr>
          <a:lstStyle/>
          <a:p>
            <a:pPr algn="l" eaLnBrk="0" hangingPunct="0">
              <a:spcBef>
                <a:spcPct val="0"/>
              </a:spcBef>
            </a:pPr>
            <a:r>
              <a:rPr kumimoji="0" lang="en-US" altLang="zh-CN" b="1" dirty="0">
                <a:ea typeface="仿宋_GB2312" pitchFamily="49" charset="-122"/>
                <a:sym typeface="Symbol" pitchFamily="18" charset="2"/>
              </a:rPr>
              <a:t>G[S]</a:t>
            </a:r>
            <a:r>
              <a:rPr kumimoji="0" lang="zh-CN" altLang="en-US" b="1" dirty="0">
                <a:sym typeface="Symbol" pitchFamily="18" charset="2"/>
              </a:rPr>
              <a:t>拓广</a:t>
            </a:r>
            <a:r>
              <a:rPr kumimoji="0" lang="zh-CN" altLang="en-US" b="1" dirty="0">
                <a:ea typeface="仿宋_GB2312" pitchFamily="49" charset="-122"/>
                <a:sym typeface="Symbol" pitchFamily="18" charset="2"/>
              </a:rPr>
              <a:t>为</a:t>
            </a:r>
            <a:r>
              <a:rPr kumimoji="0" lang="en-US" altLang="zh-CN" b="1" dirty="0" smtClean="0">
                <a:ea typeface="仿宋_GB2312" pitchFamily="49" charset="-122"/>
                <a:sym typeface="Symbol" pitchFamily="18" charset="2"/>
              </a:rPr>
              <a:t>:</a:t>
            </a:r>
          </a:p>
          <a:p>
            <a:pPr algn="l" eaLnBrk="0" hangingPunct="0">
              <a:spcBef>
                <a:spcPct val="0"/>
              </a:spcBef>
            </a:pPr>
            <a:r>
              <a:rPr kumimoji="0" lang="en-US" altLang="zh-CN" b="1" dirty="0" smtClean="0">
                <a:ea typeface="仿宋_GB2312" pitchFamily="49" charset="-122"/>
                <a:sym typeface="Symbol" pitchFamily="18" charset="2"/>
              </a:rPr>
              <a:t> 0:   </a:t>
            </a:r>
            <a:r>
              <a:rPr lang="en-US" altLang="zh-CN" b="1" dirty="0">
                <a:ea typeface="仿宋_GB2312" pitchFamily="49" charset="-122"/>
              </a:rPr>
              <a:t>S</a:t>
            </a:r>
            <a:r>
              <a:rPr kumimoji="0" lang="en-US" altLang="zh-CN" b="1" dirty="0">
                <a:latin typeface="Tahoma" pitchFamily="34" charset="0"/>
              </a:rPr>
              <a:t>’</a:t>
            </a:r>
            <a:r>
              <a:rPr kumimoji="0" lang="en-US" altLang="zh-CN" b="1" dirty="0">
                <a:solidFill>
                  <a:srgbClr val="000000"/>
                </a:solidFill>
                <a:ea typeface="仿宋_GB2312" pitchFamily="49" charset="-122"/>
              </a:rPr>
              <a:t> </a:t>
            </a:r>
            <a:r>
              <a:rPr lang="en-US" altLang="zh-CN" dirty="0">
                <a:ea typeface="仿宋_GB2312" pitchFamily="49" charset="-122"/>
              </a:rPr>
              <a:t> </a:t>
            </a:r>
            <a:r>
              <a:rPr kumimoji="0" lang="en-US" altLang="zh-CN" b="1" dirty="0">
                <a:ea typeface="仿宋_GB2312" pitchFamily="49" charset="-122"/>
                <a:sym typeface="Symbol" pitchFamily="18" charset="2"/>
              </a:rPr>
              <a:t> </a:t>
            </a:r>
            <a:r>
              <a:rPr kumimoji="0" lang="en-US" altLang="zh-CN" b="1" dirty="0" smtClean="0">
                <a:ea typeface="仿宋_GB2312" pitchFamily="49" charset="-122"/>
                <a:sym typeface="Symbol" pitchFamily="18" charset="2"/>
              </a:rPr>
              <a:t>S</a:t>
            </a:r>
          </a:p>
          <a:p>
            <a:pPr algn="l" eaLnBrk="0" hangingPunct="0">
              <a:spcBef>
                <a:spcPct val="0"/>
              </a:spcBef>
            </a:pPr>
            <a:r>
              <a:rPr kumimoji="0" lang="en-US" altLang="zh-CN" b="1" dirty="0" smtClean="0">
                <a:ea typeface="仿宋_GB2312" pitchFamily="49" charset="-122"/>
                <a:sym typeface="Symbol" pitchFamily="18" charset="2"/>
              </a:rPr>
              <a:t> 1:</a:t>
            </a:r>
            <a:r>
              <a:rPr kumimoji="0" lang="zh-CN" altLang="zh-CN" b="1" dirty="0" smtClean="0">
                <a:ea typeface="仿宋_GB2312" pitchFamily="49" charset="-122"/>
                <a:sym typeface="Symbol" pitchFamily="18" charset="2"/>
              </a:rPr>
              <a:t>   </a:t>
            </a:r>
            <a:r>
              <a:rPr kumimoji="0" lang="en-US" altLang="zh-CN" b="1" dirty="0" smtClean="0">
                <a:ea typeface="仿宋_GB2312" pitchFamily="49" charset="-122"/>
                <a:sym typeface="Symbol" pitchFamily="18" charset="2"/>
              </a:rPr>
              <a:t>S </a:t>
            </a:r>
            <a:r>
              <a:rPr kumimoji="0" lang="en-US" altLang="zh-CN" b="1" dirty="0" smtClean="0">
                <a:solidFill>
                  <a:srgbClr val="CC3300"/>
                </a:solidFill>
                <a:ea typeface="仿宋_GB2312" pitchFamily="49" charset="-122"/>
                <a:sym typeface="Symbol" pitchFamily="18" charset="2"/>
              </a:rPr>
              <a:t>0S1</a:t>
            </a:r>
            <a:endParaRPr kumimoji="0" lang="en-US" altLang="zh-CN" b="1" dirty="0" smtClean="0">
              <a:ea typeface="仿宋_GB2312" pitchFamily="49" charset="-122"/>
              <a:sym typeface="Symbol" pitchFamily="18" charset="2"/>
            </a:endParaRPr>
          </a:p>
          <a:p>
            <a:pPr algn="l" eaLnBrk="0" hangingPunct="0">
              <a:spcBef>
                <a:spcPct val="0"/>
              </a:spcBef>
            </a:pPr>
            <a:r>
              <a:rPr kumimoji="0" lang="en-US" altLang="zh-CN" b="1" dirty="0" smtClean="0">
                <a:ea typeface="仿宋_GB2312" pitchFamily="49" charset="-122"/>
                <a:sym typeface="Symbol" pitchFamily="18" charset="2"/>
              </a:rPr>
              <a:t> 2:   S</a:t>
            </a:r>
            <a:r>
              <a:rPr kumimoji="0" lang="en-US" altLang="zh-CN" b="1" dirty="0" smtClean="0">
                <a:solidFill>
                  <a:srgbClr val="CC3300"/>
                </a:solidFill>
                <a:ea typeface="仿宋_GB2312" pitchFamily="49" charset="-122"/>
                <a:sym typeface="Symbol" pitchFamily="18" charset="2"/>
              </a:rPr>
              <a:t>01</a:t>
            </a:r>
            <a:endParaRPr kumimoji="0" lang="en-US" altLang="zh-CN" b="1" dirty="0">
              <a:solidFill>
                <a:srgbClr val="CC3300"/>
              </a:solidFill>
              <a:ea typeface="仿宋_GB2312" pitchFamily="49" charset="-122"/>
              <a:sym typeface="Symbol" pitchFamily="18" charset="2"/>
            </a:endParaRPr>
          </a:p>
        </p:txBody>
      </p:sp>
      <p:graphicFrame>
        <p:nvGraphicFramePr>
          <p:cNvPr id="9" name="Object 3"/>
          <p:cNvGraphicFramePr>
            <a:graphicFrameLocks noChangeAspect="1"/>
          </p:cNvGraphicFramePr>
          <p:nvPr>
            <p:extLst/>
          </p:nvPr>
        </p:nvGraphicFramePr>
        <p:xfrm>
          <a:off x="5126230" y="576455"/>
          <a:ext cx="3293870" cy="2586131"/>
        </p:xfrm>
        <a:graphic>
          <a:graphicData uri="http://schemas.openxmlformats.org/presentationml/2006/ole">
            <mc:AlternateContent xmlns:mc="http://schemas.openxmlformats.org/markup-compatibility/2006">
              <mc:Choice xmlns:v="urn:schemas-microsoft-com:vml" Requires="v">
                <p:oleObj spid="_x0000_s334850" name="Document" r:id="rId3" imgW="3860717" imgH="3053405" progId="Word.Document.8">
                  <p:embed/>
                </p:oleObj>
              </mc:Choice>
              <mc:Fallback>
                <p:oleObj name="Document" r:id="rId3" imgW="3860717" imgH="3053405" progId="Word.Document.8">
                  <p:embed/>
                  <p:pic>
                    <p:nvPicPr>
                      <p:cNvPr id="9" name="Object 3"/>
                      <p:cNvPicPr>
                        <a:picLocks noChangeAspect="1" noChangeArrowheads="1"/>
                      </p:cNvPicPr>
                      <p:nvPr/>
                    </p:nvPicPr>
                    <p:blipFill>
                      <a:blip r:embed="rId4"/>
                      <a:srcRect/>
                      <a:stretch>
                        <a:fillRect/>
                      </a:stretch>
                    </p:blipFill>
                    <p:spPr bwMode="auto">
                      <a:xfrm>
                        <a:off x="5126230" y="576455"/>
                        <a:ext cx="3293870" cy="2586131"/>
                      </a:xfrm>
                      <a:prstGeom prst="rect">
                        <a:avLst/>
                      </a:prstGeom>
                      <a:solidFill>
                        <a:schemeClr val="tx2">
                          <a:lumMod val="10000"/>
                          <a:lumOff val="90000"/>
                        </a:schemeClr>
                      </a:solidFill>
                      <a:ln w="9525">
                        <a:solidFill>
                          <a:schemeClr va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46917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3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83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83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83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835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835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83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5"/>
          <p:cNvSpPr>
            <a:spLocks noGrp="1"/>
          </p:cNvSpPr>
          <p:nvPr>
            <p:ph type="sldNum" sz="quarter" idx="12"/>
          </p:nvPr>
        </p:nvSpPr>
        <p:spPr/>
        <p:txBody>
          <a:bodyPr/>
          <a:lstStyle/>
          <a:p>
            <a:fld id="{1425378B-5337-4822-A433-576990E37CFA}" type="slidenum">
              <a:rPr lang="en-US" altLang="zh-CN"/>
              <a:pPr/>
              <a:t>87</a:t>
            </a:fld>
            <a:endParaRPr lang="en-US" altLang="zh-CN"/>
          </a:p>
        </p:txBody>
      </p:sp>
      <p:sp>
        <p:nvSpPr>
          <p:cNvPr id="240644" name="Text Box 4"/>
          <p:cNvSpPr txBox="1">
            <a:spLocks noChangeArrowheads="1"/>
          </p:cNvSpPr>
          <p:nvPr/>
        </p:nvSpPr>
        <p:spPr bwMode="auto">
          <a:xfrm>
            <a:off x="228600" y="228600"/>
            <a:ext cx="2133600" cy="2046714"/>
          </a:xfrm>
          <a:prstGeom prst="rect">
            <a:avLst/>
          </a:prstGeom>
          <a:solidFill>
            <a:srgbClr val="C0C0C0"/>
          </a:solidFill>
          <a:ln w="9525">
            <a:noFill/>
            <a:miter lim="800000"/>
            <a:headEnd/>
            <a:tailEnd/>
          </a:ln>
          <a:effectLst/>
        </p:spPr>
        <p:txBody>
          <a:bodyPr>
            <a:spAutoFit/>
          </a:bodyPr>
          <a:lstStyle/>
          <a:p>
            <a:pPr algn="l">
              <a:spcBef>
                <a:spcPts val="600"/>
              </a:spcBef>
            </a:pPr>
            <a:r>
              <a:rPr lang="zh-CN" altLang="en-US" sz="2000" dirty="0">
                <a:latin typeface="Comic Sans MS" pitchFamily="66" charset="0"/>
              </a:rPr>
              <a:t>文法</a:t>
            </a:r>
            <a:r>
              <a:rPr lang="en-US" altLang="zh-CN" sz="2000" dirty="0">
                <a:latin typeface="Comic Sans MS" pitchFamily="66" charset="0"/>
              </a:rPr>
              <a:t>G‘</a:t>
            </a:r>
            <a:r>
              <a:rPr lang="zh-CN" altLang="en-US" sz="2000" dirty="0">
                <a:latin typeface="Comic Sans MS" pitchFamily="66" charset="0"/>
              </a:rPr>
              <a:t>：</a:t>
            </a:r>
            <a:br>
              <a:rPr lang="zh-CN" altLang="en-US" sz="2000" dirty="0">
                <a:latin typeface="Comic Sans MS" pitchFamily="66" charset="0"/>
              </a:rPr>
            </a:br>
            <a:r>
              <a:rPr lang="en-US" altLang="zh-CN" sz="2000" dirty="0">
                <a:solidFill>
                  <a:schemeClr val="accent2"/>
                </a:solidFill>
                <a:latin typeface="Comic Sans MS" pitchFamily="66" charset="0"/>
              </a:rPr>
              <a:t>(0) S’ </a:t>
            </a:r>
            <a:r>
              <a:rPr lang="en-US" altLang="zh-CN" sz="2000" dirty="0">
                <a:solidFill>
                  <a:schemeClr val="accent2"/>
                </a:solidFill>
                <a:latin typeface="Comic Sans MS" pitchFamily="66" charset="0"/>
                <a:sym typeface="Symbol" pitchFamily="18" charset="2"/>
              </a:rPr>
              <a:t></a:t>
            </a:r>
            <a:r>
              <a:rPr lang="en-US" altLang="zh-CN" sz="2000" dirty="0">
                <a:solidFill>
                  <a:schemeClr val="accent2"/>
                </a:solidFill>
                <a:latin typeface="Comic Sans MS" pitchFamily="66" charset="0"/>
              </a:rPr>
              <a:t> </a:t>
            </a:r>
            <a:r>
              <a:rPr lang="en-US" altLang="zh-CN" sz="2000" dirty="0" smtClean="0">
                <a:solidFill>
                  <a:schemeClr val="accent2"/>
                </a:solidFill>
                <a:latin typeface="Comic Sans MS" pitchFamily="66" charset="0"/>
              </a:rPr>
              <a:t>S</a:t>
            </a:r>
          </a:p>
          <a:p>
            <a:pPr algn="l">
              <a:spcBef>
                <a:spcPts val="600"/>
              </a:spcBef>
            </a:pPr>
            <a:r>
              <a:rPr lang="en-US" altLang="zh-CN" sz="2000" dirty="0" smtClean="0">
                <a:solidFill>
                  <a:schemeClr val="accent2"/>
                </a:solidFill>
                <a:latin typeface="Comic Sans MS" pitchFamily="66" charset="0"/>
              </a:rPr>
              <a:t>(1</a:t>
            </a:r>
            <a:r>
              <a:rPr lang="en-US" altLang="zh-CN" sz="2000" dirty="0">
                <a:solidFill>
                  <a:schemeClr val="accent2"/>
                </a:solidFill>
                <a:latin typeface="Comic Sans MS" pitchFamily="66" charset="0"/>
              </a:rPr>
              <a:t>) </a:t>
            </a:r>
            <a:r>
              <a:rPr lang="en-US" altLang="zh-CN" dirty="0">
                <a:solidFill>
                  <a:schemeClr val="accent2"/>
                </a:solidFill>
                <a:sym typeface="Symbol" pitchFamily="18" charset="2"/>
              </a:rPr>
              <a:t>S  </a:t>
            </a:r>
            <a:r>
              <a:rPr lang="en-US" altLang="zh-CN" dirty="0" smtClean="0">
                <a:solidFill>
                  <a:schemeClr val="accent2"/>
                </a:solidFill>
                <a:sym typeface="Symbol" pitchFamily="18" charset="2"/>
              </a:rPr>
              <a:t>BB</a:t>
            </a:r>
          </a:p>
          <a:p>
            <a:pPr algn="l">
              <a:spcBef>
                <a:spcPts val="600"/>
              </a:spcBef>
            </a:pPr>
            <a:r>
              <a:rPr lang="en-US" altLang="zh-CN" sz="2000" dirty="0" smtClean="0">
                <a:solidFill>
                  <a:schemeClr val="accent2"/>
                </a:solidFill>
                <a:latin typeface="Comic Sans MS" pitchFamily="66" charset="0"/>
                <a:sym typeface="Symbol" pitchFamily="18" charset="2"/>
              </a:rPr>
              <a:t>(2)</a:t>
            </a:r>
            <a:r>
              <a:rPr lang="en-US" altLang="zh-CN" dirty="0" smtClean="0">
                <a:solidFill>
                  <a:schemeClr val="accent2"/>
                </a:solidFill>
              </a:rPr>
              <a:t>B </a:t>
            </a:r>
            <a:r>
              <a:rPr lang="en-US" altLang="zh-CN" dirty="0" smtClean="0">
                <a:solidFill>
                  <a:schemeClr val="accent2"/>
                </a:solidFill>
                <a:sym typeface="Symbol" pitchFamily="18" charset="2"/>
              </a:rPr>
              <a:t> </a:t>
            </a:r>
            <a:r>
              <a:rPr lang="en-US" altLang="zh-CN" dirty="0" err="1" smtClean="0">
                <a:solidFill>
                  <a:schemeClr val="accent2"/>
                </a:solidFill>
                <a:sym typeface="Symbol" pitchFamily="18" charset="2"/>
              </a:rPr>
              <a:t>aB</a:t>
            </a:r>
            <a:endParaRPr lang="en-US" altLang="zh-CN" dirty="0" smtClean="0">
              <a:solidFill>
                <a:schemeClr val="accent2"/>
              </a:solidFill>
              <a:sym typeface="Symbol" pitchFamily="18" charset="2"/>
            </a:endParaRPr>
          </a:p>
          <a:p>
            <a:pPr algn="l">
              <a:spcBef>
                <a:spcPts val="600"/>
              </a:spcBef>
            </a:pPr>
            <a:r>
              <a:rPr lang="en-US" altLang="zh-CN" sz="2000" dirty="0" smtClean="0">
                <a:solidFill>
                  <a:schemeClr val="accent2"/>
                </a:solidFill>
                <a:latin typeface="Comic Sans MS" pitchFamily="66" charset="0"/>
                <a:sym typeface="Symbol" pitchFamily="18" charset="2"/>
              </a:rPr>
              <a:t>(3)</a:t>
            </a:r>
            <a:r>
              <a:rPr lang="en-US" altLang="zh-CN" sz="2000" dirty="0">
                <a:solidFill>
                  <a:schemeClr val="accent2"/>
                </a:solidFill>
              </a:rPr>
              <a:t> B </a:t>
            </a:r>
            <a:r>
              <a:rPr lang="en-US" altLang="zh-CN" sz="2000" dirty="0" smtClean="0">
                <a:solidFill>
                  <a:schemeClr val="accent2"/>
                </a:solidFill>
                <a:latin typeface="Comic Sans MS" pitchFamily="66" charset="0"/>
                <a:sym typeface="Symbol" pitchFamily="18" charset="2"/>
              </a:rPr>
              <a:t> b</a:t>
            </a:r>
            <a:endParaRPr lang="en-US" altLang="zh-CN" sz="2000" dirty="0">
              <a:solidFill>
                <a:schemeClr val="accent2"/>
              </a:solidFill>
              <a:latin typeface="Comic Sans MS" pitchFamily="66" charset="0"/>
              <a:sym typeface="Symbol" pitchFamily="18" charset="2"/>
            </a:endParaRPr>
          </a:p>
        </p:txBody>
      </p:sp>
      <p:sp>
        <p:nvSpPr>
          <p:cNvPr id="240645" name="Text Box 5"/>
          <p:cNvSpPr txBox="1">
            <a:spLocks noChangeArrowheads="1"/>
          </p:cNvSpPr>
          <p:nvPr/>
        </p:nvSpPr>
        <p:spPr bwMode="auto">
          <a:xfrm>
            <a:off x="2819400" y="228600"/>
            <a:ext cx="1524000" cy="1812925"/>
          </a:xfrm>
          <a:prstGeom prst="rect">
            <a:avLst/>
          </a:prstGeom>
          <a:noFill/>
          <a:ln w="9525">
            <a:solidFill>
              <a:schemeClr val="accent2"/>
            </a:solidFill>
            <a:miter lim="800000"/>
            <a:headEnd/>
            <a:tailEnd/>
          </a:ln>
          <a:effectLst/>
        </p:spPr>
        <p:txBody>
          <a:bodyPr>
            <a:spAutoFit/>
          </a:bodyPr>
          <a:lstStyle/>
          <a:p>
            <a:pPr algn="l" eaLnBrk="0" hangingPunct="0"/>
            <a:r>
              <a:rPr lang="en-US" altLang="zh-CN" sz="1600" dirty="0">
                <a:solidFill>
                  <a:schemeClr val="accent2"/>
                </a:solidFill>
                <a:latin typeface="Comic Sans MS" pitchFamily="66" charset="0"/>
              </a:rPr>
              <a:t>I</a:t>
            </a:r>
            <a:r>
              <a:rPr lang="en-US" altLang="zh-CN" sz="1600" baseline="-25000" dirty="0">
                <a:solidFill>
                  <a:schemeClr val="accent2"/>
                </a:solidFill>
                <a:latin typeface="Comic Sans MS" pitchFamily="66" charset="0"/>
              </a:rPr>
              <a:t>0</a:t>
            </a:r>
            <a:r>
              <a:rPr lang="en-US" altLang="zh-CN" sz="1600" dirty="0">
                <a:solidFill>
                  <a:schemeClr val="accent2"/>
                </a:solidFill>
                <a:latin typeface="Comic Sans MS" pitchFamily="66" charset="0"/>
              </a:rPr>
              <a:t>:</a:t>
            </a:r>
          </a:p>
          <a:p>
            <a:pPr algn="l" eaLnBrk="0" hangingPunct="0"/>
            <a:r>
              <a:rPr lang="en-US" altLang="zh-CN" sz="1600" dirty="0">
                <a:solidFill>
                  <a:schemeClr val="accent2"/>
                </a:solidFill>
                <a:latin typeface="Comic Sans MS" pitchFamily="66" charset="0"/>
              </a:rPr>
              <a:t>S’ </a:t>
            </a:r>
            <a:r>
              <a:rPr lang="en-US" altLang="zh-CN" sz="1600" dirty="0">
                <a:solidFill>
                  <a:schemeClr val="accent2"/>
                </a:solidFill>
                <a:latin typeface="Symbol" pitchFamily="18" charset="2"/>
              </a:rPr>
              <a:t>®</a:t>
            </a:r>
            <a:r>
              <a:rPr lang="en-US" altLang="zh-CN" sz="1600" dirty="0">
                <a:solidFill>
                  <a:schemeClr val="accent2"/>
                </a:solidFill>
                <a:latin typeface="Comic Sans MS" pitchFamily="66" charset="0"/>
              </a:rPr>
              <a:t>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rPr>
              <a:t> S, </a:t>
            </a:r>
            <a:r>
              <a:rPr lang="en-US" altLang="zh-CN" sz="1600" dirty="0" smtClean="0">
                <a:solidFill>
                  <a:schemeClr val="accent2"/>
                </a:solidFill>
                <a:latin typeface="Comic Sans MS" pitchFamily="66" charset="0"/>
              </a:rPr>
              <a:t>$</a:t>
            </a:r>
            <a:endParaRPr lang="en-US" altLang="zh-CN" sz="1600" dirty="0">
              <a:solidFill>
                <a:schemeClr val="accent2"/>
              </a:solidFill>
              <a:latin typeface="Comic Sans MS" pitchFamily="66" charset="0"/>
            </a:endParaRPr>
          </a:p>
          <a:p>
            <a:pPr algn="l" eaLnBrk="0" hangingPunct="0"/>
            <a:r>
              <a:rPr lang="en-US" altLang="zh-CN" sz="1600" dirty="0">
                <a:solidFill>
                  <a:schemeClr val="accent2"/>
                </a:solidFill>
                <a:latin typeface="Comic Sans MS" pitchFamily="66" charset="0"/>
              </a:rPr>
              <a:t>S </a:t>
            </a:r>
            <a:r>
              <a:rPr lang="en-US" altLang="zh-CN" sz="1600" dirty="0">
                <a:solidFill>
                  <a:schemeClr val="accent2"/>
                </a:solidFill>
                <a:latin typeface="Comic Sans MS" pitchFamily="66" charset="0"/>
                <a:sym typeface="Symbol" pitchFamily="18" charset="2"/>
              </a:rPr>
              <a:t>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BB, </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endParaRPr>
          </a:p>
          <a:p>
            <a:pPr algn="l" eaLnBrk="0" hangingPunct="0"/>
            <a:r>
              <a:rPr lang="en-US" altLang="zh-CN" sz="1600" dirty="0">
                <a:solidFill>
                  <a:schemeClr val="accent2"/>
                </a:solidFill>
                <a:latin typeface="Comic Sans MS" pitchFamily="66" charset="0"/>
                <a:sym typeface="Symbol" pitchFamily="18" charset="2"/>
              </a:rPr>
              <a:t>B 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a:t>
            </a:r>
            <a:r>
              <a:rPr lang="en-US" altLang="zh-CN" sz="1600" dirty="0" err="1">
                <a:solidFill>
                  <a:schemeClr val="accent2"/>
                </a:solidFill>
                <a:latin typeface="Comic Sans MS" pitchFamily="66" charset="0"/>
                <a:sym typeface="Symbol" pitchFamily="18" charset="2"/>
              </a:rPr>
              <a:t>aB</a:t>
            </a:r>
            <a:r>
              <a:rPr lang="en-US" altLang="zh-CN" sz="1600" dirty="0">
                <a:solidFill>
                  <a:schemeClr val="accent2"/>
                </a:solidFill>
                <a:latin typeface="Comic Sans MS" pitchFamily="66" charset="0"/>
                <a:sym typeface="Symbol" pitchFamily="18" charset="2"/>
              </a:rPr>
              <a:t>, a/b</a:t>
            </a:r>
            <a:endParaRPr lang="en-US" altLang="zh-CN" sz="1600" dirty="0">
              <a:solidFill>
                <a:schemeClr val="accent2"/>
              </a:solidFill>
              <a:latin typeface="Comic Sans MS" pitchFamily="66" charset="0"/>
            </a:endParaRPr>
          </a:p>
          <a:p>
            <a:pPr algn="l" eaLnBrk="0" hangingPunct="0"/>
            <a:r>
              <a:rPr lang="en-US" altLang="zh-CN" sz="1600" dirty="0">
                <a:solidFill>
                  <a:schemeClr val="accent2"/>
                </a:solidFill>
                <a:latin typeface="Comic Sans MS" pitchFamily="66" charset="0"/>
                <a:sym typeface="Symbol" pitchFamily="18" charset="2"/>
              </a:rPr>
              <a:t>B 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b, a/b</a:t>
            </a:r>
            <a:endParaRPr lang="en-US" altLang="zh-CN" sz="1600" dirty="0">
              <a:solidFill>
                <a:schemeClr val="accent2"/>
              </a:solidFill>
              <a:latin typeface="Comic Sans MS" pitchFamily="66" charset="0"/>
            </a:endParaRPr>
          </a:p>
        </p:txBody>
      </p:sp>
      <p:sp>
        <p:nvSpPr>
          <p:cNvPr id="240646" name="Text Box 6"/>
          <p:cNvSpPr txBox="1">
            <a:spLocks noChangeArrowheads="1"/>
          </p:cNvSpPr>
          <p:nvPr/>
        </p:nvSpPr>
        <p:spPr bwMode="auto">
          <a:xfrm>
            <a:off x="4953000" y="228600"/>
            <a:ext cx="1524000" cy="712788"/>
          </a:xfrm>
          <a:prstGeom prst="rect">
            <a:avLst/>
          </a:prstGeom>
          <a:noFill/>
          <a:ln w="9525">
            <a:solidFill>
              <a:schemeClr val="accent2"/>
            </a:solidFill>
            <a:miter lim="800000"/>
            <a:headEnd/>
            <a:tailEnd/>
          </a:ln>
          <a:effectLst/>
        </p:spPr>
        <p:txBody>
          <a:bodyPr>
            <a:spAutoFit/>
          </a:bodyPr>
          <a:lstStyle/>
          <a:p>
            <a:pPr algn="l" eaLnBrk="0" hangingPunct="0"/>
            <a:r>
              <a:rPr lang="en-US" altLang="zh-CN" sz="1600" dirty="0">
                <a:solidFill>
                  <a:schemeClr val="accent2"/>
                </a:solidFill>
                <a:latin typeface="Comic Sans MS" pitchFamily="66" charset="0"/>
              </a:rPr>
              <a:t>I</a:t>
            </a:r>
            <a:r>
              <a:rPr lang="en-US" altLang="zh-CN" sz="1600" baseline="-25000" dirty="0">
                <a:solidFill>
                  <a:schemeClr val="accent2"/>
                </a:solidFill>
                <a:latin typeface="Comic Sans MS" pitchFamily="66" charset="0"/>
              </a:rPr>
              <a:t>1</a:t>
            </a:r>
            <a:r>
              <a:rPr lang="en-US" altLang="zh-CN" sz="1600" dirty="0">
                <a:solidFill>
                  <a:schemeClr val="accent2"/>
                </a:solidFill>
                <a:latin typeface="Comic Sans MS" pitchFamily="66" charset="0"/>
              </a:rPr>
              <a:t>:</a:t>
            </a:r>
          </a:p>
          <a:p>
            <a:pPr algn="l" eaLnBrk="0" hangingPunct="0"/>
            <a:r>
              <a:rPr lang="en-US" altLang="zh-CN" sz="1600" dirty="0">
                <a:solidFill>
                  <a:schemeClr val="accent2"/>
                </a:solidFill>
                <a:latin typeface="Comic Sans MS" pitchFamily="66" charset="0"/>
              </a:rPr>
              <a:t>S’ </a:t>
            </a:r>
            <a:r>
              <a:rPr lang="en-US" altLang="zh-CN" sz="1600" dirty="0">
                <a:solidFill>
                  <a:schemeClr val="accent2"/>
                </a:solidFill>
                <a:latin typeface="Symbol" pitchFamily="18" charset="2"/>
              </a:rPr>
              <a:t>®</a:t>
            </a:r>
            <a:r>
              <a:rPr lang="en-US" altLang="zh-CN" sz="1600" dirty="0">
                <a:solidFill>
                  <a:schemeClr val="accent2"/>
                </a:solidFill>
                <a:latin typeface="Comic Sans MS" pitchFamily="66" charset="0"/>
              </a:rPr>
              <a:t> S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rPr>
              <a:t>, </a:t>
            </a:r>
            <a:r>
              <a:rPr lang="en-US" altLang="zh-CN" sz="1600" dirty="0" smtClean="0">
                <a:solidFill>
                  <a:schemeClr val="accent2"/>
                </a:solidFill>
                <a:latin typeface="Comic Sans MS" pitchFamily="66" charset="0"/>
              </a:rPr>
              <a:t>$</a:t>
            </a:r>
            <a:endParaRPr lang="en-US" altLang="zh-CN" sz="1600" dirty="0">
              <a:solidFill>
                <a:schemeClr val="accent2"/>
              </a:solidFill>
              <a:latin typeface="Comic Sans MS" pitchFamily="66" charset="0"/>
            </a:endParaRPr>
          </a:p>
        </p:txBody>
      </p:sp>
      <p:sp>
        <p:nvSpPr>
          <p:cNvPr id="240647" name="Text Box 7"/>
          <p:cNvSpPr txBox="1">
            <a:spLocks noChangeArrowheads="1"/>
          </p:cNvSpPr>
          <p:nvPr/>
        </p:nvSpPr>
        <p:spPr bwMode="auto">
          <a:xfrm>
            <a:off x="4953000" y="1373188"/>
            <a:ext cx="1524000" cy="1446212"/>
          </a:xfrm>
          <a:prstGeom prst="rect">
            <a:avLst/>
          </a:prstGeom>
          <a:noFill/>
          <a:ln w="9525">
            <a:solidFill>
              <a:schemeClr val="accent2"/>
            </a:solidFill>
            <a:miter lim="800000"/>
            <a:headEnd/>
            <a:tailEnd/>
          </a:ln>
          <a:effectLst/>
        </p:spPr>
        <p:txBody>
          <a:bodyPr>
            <a:spAutoFit/>
          </a:bodyPr>
          <a:lstStyle/>
          <a:p>
            <a:pPr algn="l" eaLnBrk="0" hangingPunct="0"/>
            <a:r>
              <a:rPr lang="en-US" altLang="zh-CN" sz="1600" dirty="0">
                <a:solidFill>
                  <a:schemeClr val="accent2"/>
                </a:solidFill>
                <a:latin typeface="Comic Sans MS" pitchFamily="66" charset="0"/>
              </a:rPr>
              <a:t>I</a:t>
            </a:r>
            <a:r>
              <a:rPr lang="en-US" altLang="zh-CN" sz="1600" baseline="-25000" dirty="0">
                <a:solidFill>
                  <a:schemeClr val="accent2"/>
                </a:solidFill>
                <a:latin typeface="Comic Sans MS" pitchFamily="66" charset="0"/>
              </a:rPr>
              <a:t>2</a:t>
            </a:r>
            <a:r>
              <a:rPr lang="en-US" altLang="zh-CN" sz="1600" dirty="0">
                <a:solidFill>
                  <a:schemeClr val="accent2"/>
                </a:solidFill>
                <a:latin typeface="Comic Sans MS" pitchFamily="66" charset="0"/>
              </a:rPr>
              <a:t>:</a:t>
            </a:r>
          </a:p>
          <a:p>
            <a:pPr algn="l" eaLnBrk="0" hangingPunct="0"/>
            <a:r>
              <a:rPr lang="en-US" altLang="zh-CN" sz="1600" dirty="0">
                <a:solidFill>
                  <a:schemeClr val="accent2"/>
                </a:solidFill>
                <a:latin typeface="Comic Sans MS" pitchFamily="66" charset="0"/>
              </a:rPr>
              <a:t>S </a:t>
            </a:r>
            <a:r>
              <a:rPr lang="en-US" altLang="zh-CN" sz="1600" dirty="0">
                <a:solidFill>
                  <a:schemeClr val="accent2"/>
                </a:solidFill>
                <a:latin typeface="Comic Sans MS" pitchFamily="66" charset="0"/>
                <a:sym typeface="Symbol" pitchFamily="18" charset="2"/>
              </a:rPr>
              <a:t> B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B, </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endParaRPr>
          </a:p>
          <a:p>
            <a:pPr algn="l" eaLnBrk="0" hangingPunct="0"/>
            <a:r>
              <a:rPr lang="en-US" altLang="zh-CN" sz="1600" dirty="0">
                <a:solidFill>
                  <a:schemeClr val="accent2"/>
                </a:solidFill>
                <a:latin typeface="Comic Sans MS" pitchFamily="66" charset="0"/>
                <a:sym typeface="Symbol" pitchFamily="18" charset="2"/>
              </a:rPr>
              <a:t>B 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a B, </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endParaRPr>
          </a:p>
          <a:p>
            <a:pPr algn="l" eaLnBrk="0" hangingPunct="0"/>
            <a:r>
              <a:rPr lang="en-US" altLang="zh-CN" sz="1600" dirty="0">
                <a:solidFill>
                  <a:schemeClr val="accent2"/>
                </a:solidFill>
                <a:latin typeface="Comic Sans MS" pitchFamily="66" charset="0"/>
                <a:sym typeface="Symbol" pitchFamily="18" charset="2"/>
              </a:rPr>
              <a:t>B 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b, </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sym typeface="Symbol" pitchFamily="18" charset="2"/>
            </a:endParaRPr>
          </a:p>
        </p:txBody>
      </p:sp>
      <p:sp>
        <p:nvSpPr>
          <p:cNvPr id="240648" name="Text Box 8"/>
          <p:cNvSpPr txBox="1">
            <a:spLocks noChangeArrowheads="1"/>
          </p:cNvSpPr>
          <p:nvPr/>
        </p:nvSpPr>
        <p:spPr bwMode="auto">
          <a:xfrm>
            <a:off x="7086600" y="838200"/>
            <a:ext cx="1524000" cy="712788"/>
          </a:xfrm>
          <a:prstGeom prst="rect">
            <a:avLst/>
          </a:prstGeom>
          <a:noFill/>
          <a:ln w="9525">
            <a:solidFill>
              <a:schemeClr val="accent2"/>
            </a:solidFill>
            <a:miter lim="800000"/>
            <a:headEnd/>
            <a:tailEnd/>
          </a:ln>
          <a:effectLst/>
        </p:spPr>
        <p:txBody>
          <a:bodyPr>
            <a:spAutoFit/>
          </a:bodyPr>
          <a:lstStyle/>
          <a:p>
            <a:pPr algn="l" eaLnBrk="0" hangingPunct="0"/>
            <a:r>
              <a:rPr lang="en-US" altLang="zh-CN" sz="1600" dirty="0">
                <a:solidFill>
                  <a:schemeClr val="accent2"/>
                </a:solidFill>
                <a:latin typeface="Comic Sans MS" pitchFamily="66" charset="0"/>
              </a:rPr>
              <a:t>I</a:t>
            </a:r>
            <a:r>
              <a:rPr lang="en-US" altLang="zh-CN" sz="1600" baseline="-25000" dirty="0">
                <a:solidFill>
                  <a:schemeClr val="accent2"/>
                </a:solidFill>
                <a:latin typeface="Comic Sans MS" pitchFamily="66" charset="0"/>
              </a:rPr>
              <a:t>5</a:t>
            </a:r>
            <a:r>
              <a:rPr lang="en-US" altLang="zh-CN" sz="1600" dirty="0">
                <a:solidFill>
                  <a:schemeClr val="accent2"/>
                </a:solidFill>
                <a:latin typeface="Comic Sans MS" pitchFamily="66" charset="0"/>
              </a:rPr>
              <a:t>:</a:t>
            </a:r>
          </a:p>
          <a:p>
            <a:pPr algn="l" eaLnBrk="0" hangingPunct="0"/>
            <a:r>
              <a:rPr lang="en-US" altLang="zh-CN" sz="1600" dirty="0">
                <a:solidFill>
                  <a:schemeClr val="accent2"/>
                </a:solidFill>
                <a:latin typeface="Comic Sans MS" pitchFamily="66" charset="0"/>
              </a:rPr>
              <a:t>S </a:t>
            </a:r>
            <a:r>
              <a:rPr lang="en-US" altLang="zh-CN" sz="1600" dirty="0">
                <a:solidFill>
                  <a:schemeClr val="accent2"/>
                </a:solidFill>
                <a:latin typeface="Comic Sans MS" pitchFamily="66" charset="0"/>
                <a:sym typeface="Symbol" pitchFamily="18" charset="2"/>
              </a:rPr>
              <a:t> B </a:t>
            </a:r>
            <a:r>
              <a:rPr lang="en-US" altLang="zh-CN" sz="1600" dirty="0" err="1">
                <a:solidFill>
                  <a:schemeClr val="accent2"/>
                </a:solidFill>
                <a:latin typeface="Comic Sans MS" pitchFamily="66" charset="0"/>
                <a:sym typeface="Symbol" pitchFamily="18" charset="2"/>
              </a:rPr>
              <a:t>B</a:t>
            </a:r>
            <a:r>
              <a:rPr lang="en-US" altLang="zh-CN" sz="1600" dirty="0">
                <a:solidFill>
                  <a:schemeClr val="accent2"/>
                </a:solidFill>
                <a:latin typeface="Comic Sans MS" pitchFamily="66" charset="0"/>
                <a:sym typeface="Symbol" pitchFamily="18" charset="2"/>
              </a:rPr>
              <a:t>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endParaRPr>
          </a:p>
        </p:txBody>
      </p:sp>
      <p:sp>
        <p:nvSpPr>
          <p:cNvPr id="240649" name="Text Box 9"/>
          <p:cNvSpPr txBox="1">
            <a:spLocks noChangeArrowheads="1"/>
          </p:cNvSpPr>
          <p:nvPr/>
        </p:nvSpPr>
        <p:spPr bwMode="auto">
          <a:xfrm>
            <a:off x="7086600" y="1830388"/>
            <a:ext cx="1524000" cy="1446212"/>
          </a:xfrm>
          <a:prstGeom prst="rect">
            <a:avLst/>
          </a:prstGeom>
          <a:noFill/>
          <a:ln w="9525">
            <a:solidFill>
              <a:schemeClr val="accent2"/>
            </a:solidFill>
            <a:miter lim="800000"/>
            <a:headEnd/>
            <a:tailEnd/>
          </a:ln>
          <a:effectLst/>
        </p:spPr>
        <p:txBody>
          <a:bodyPr>
            <a:spAutoFit/>
          </a:bodyPr>
          <a:lstStyle/>
          <a:p>
            <a:pPr algn="l" eaLnBrk="0" hangingPunct="0"/>
            <a:r>
              <a:rPr lang="en-US" altLang="zh-CN" sz="1600" dirty="0">
                <a:solidFill>
                  <a:schemeClr val="accent2"/>
                </a:solidFill>
                <a:latin typeface="Comic Sans MS" pitchFamily="66" charset="0"/>
              </a:rPr>
              <a:t>I</a:t>
            </a:r>
            <a:r>
              <a:rPr lang="en-US" altLang="zh-CN" sz="1600" baseline="-25000" dirty="0">
                <a:solidFill>
                  <a:schemeClr val="accent2"/>
                </a:solidFill>
                <a:latin typeface="Comic Sans MS" pitchFamily="66" charset="0"/>
              </a:rPr>
              <a:t>6</a:t>
            </a:r>
            <a:r>
              <a:rPr lang="en-US" altLang="zh-CN" sz="1600" dirty="0">
                <a:solidFill>
                  <a:schemeClr val="accent2"/>
                </a:solidFill>
                <a:latin typeface="Comic Sans MS" pitchFamily="66" charset="0"/>
              </a:rPr>
              <a:t>:</a:t>
            </a:r>
          </a:p>
          <a:p>
            <a:pPr algn="l" eaLnBrk="0" hangingPunct="0"/>
            <a:r>
              <a:rPr lang="en-US" altLang="zh-CN" sz="1600" dirty="0">
                <a:solidFill>
                  <a:schemeClr val="accent2"/>
                </a:solidFill>
                <a:latin typeface="Comic Sans MS" pitchFamily="66" charset="0"/>
              </a:rPr>
              <a:t>B </a:t>
            </a:r>
            <a:r>
              <a:rPr lang="en-US" altLang="zh-CN" sz="1600" dirty="0">
                <a:solidFill>
                  <a:schemeClr val="accent2"/>
                </a:solidFill>
                <a:latin typeface="Comic Sans MS" pitchFamily="66" charset="0"/>
                <a:sym typeface="Symbol" pitchFamily="18" charset="2"/>
              </a:rPr>
              <a:t> a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B, </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endParaRPr>
          </a:p>
          <a:p>
            <a:pPr algn="l" eaLnBrk="0" hangingPunct="0"/>
            <a:r>
              <a:rPr lang="en-US" altLang="zh-CN" sz="1600" dirty="0">
                <a:solidFill>
                  <a:schemeClr val="accent2"/>
                </a:solidFill>
                <a:latin typeface="Comic Sans MS" pitchFamily="66" charset="0"/>
                <a:sym typeface="Symbol" pitchFamily="18" charset="2"/>
              </a:rPr>
              <a:t>B 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a:t>
            </a:r>
            <a:r>
              <a:rPr lang="en-US" altLang="zh-CN" sz="1600" dirty="0" err="1">
                <a:solidFill>
                  <a:schemeClr val="accent2"/>
                </a:solidFill>
                <a:latin typeface="Comic Sans MS" pitchFamily="66" charset="0"/>
                <a:sym typeface="Symbol" pitchFamily="18" charset="2"/>
              </a:rPr>
              <a:t>aB</a:t>
            </a:r>
            <a:r>
              <a:rPr lang="en-US" altLang="zh-CN" sz="1600" dirty="0">
                <a:solidFill>
                  <a:schemeClr val="accent2"/>
                </a:solidFill>
                <a:latin typeface="Comic Sans MS" pitchFamily="66" charset="0"/>
                <a:sym typeface="Symbol" pitchFamily="18" charset="2"/>
              </a:rPr>
              <a:t>, </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endParaRPr>
          </a:p>
          <a:p>
            <a:pPr algn="l" eaLnBrk="0" hangingPunct="0"/>
            <a:r>
              <a:rPr lang="en-US" altLang="zh-CN" sz="1600" dirty="0">
                <a:solidFill>
                  <a:schemeClr val="accent2"/>
                </a:solidFill>
                <a:latin typeface="Comic Sans MS" pitchFamily="66" charset="0"/>
                <a:sym typeface="Symbol" pitchFamily="18" charset="2"/>
              </a:rPr>
              <a:t>B 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b, </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sym typeface="Symbol" pitchFamily="18" charset="2"/>
            </a:endParaRPr>
          </a:p>
        </p:txBody>
      </p:sp>
      <p:sp>
        <p:nvSpPr>
          <p:cNvPr id="240650" name="Text Box 10"/>
          <p:cNvSpPr txBox="1">
            <a:spLocks noChangeArrowheads="1"/>
          </p:cNvSpPr>
          <p:nvPr/>
        </p:nvSpPr>
        <p:spPr bwMode="auto">
          <a:xfrm>
            <a:off x="7086600" y="3582988"/>
            <a:ext cx="1524000" cy="712787"/>
          </a:xfrm>
          <a:prstGeom prst="rect">
            <a:avLst/>
          </a:prstGeom>
          <a:noFill/>
          <a:ln w="9525">
            <a:solidFill>
              <a:schemeClr val="accent2"/>
            </a:solidFill>
            <a:miter lim="800000"/>
            <a:headEnd/>
            <a:tailEnd/>
          </a:ln>
          <a:effectLst/>
        </p:spPr>
        <p:txBody>
          <a:bodyPr>
            <a:spAutoFit/>
          </a:bodyPr>
          <a:lstStyle/>
          <a:p>
            <a:pPr algn="l" eaLnBrk="0" hangingPunct="0"/>
            <a:r>
              <a:rPr lang="en-US" altLang="zh-CN" sz="1600" dirty="0">
                <a:solidFill>
                  <a:schemeClr val="accent2"/>
                </a:solidFill>
                <a:latin typeface="Comic Sans MS" pitchFamily="66" charset="0"/>
              </a:rPr>
              <a:t>I</a:t>
            </a:r>
            <a:r>
              <a:rPr lang="en-US" altLang="zh-CN" sz="1600" baseline="-25000" dirty="0">
                <a:solidFill>
                  <a:schemeClr val="accent2"/>
                </a:solidFill>
                <a:latin typeface="Comic Sans MS" pitchFamily="66" charset="0"/>
              </a:rPr>
              <a:t>9</a:t>
            </a:r>
            <a:r>
              <a:rPr lang="en-US" altLang="zh-CN" sz="1600" dirty="0">
                <a:solidFill>
                  <a:schemeClr val="accent2"/>
                </a:solidFill>
                <a:latin typeface="Comic Sans MS" pitchFamily="66" charset="0"/>
              </a:rPr>
              <a:t>:</a:t>
            </a:r>
          </a:p>
          <a:p>
            <a:pPr algn="l" eaLnBrk="0" hangingPunct="0"/>
            <a:r>
              <a:rPr lang="en-US" altLang="zh-CN" sz="1600" dirty="0">
                <a:solidFill>
                  <a:schemeClr val="accent2"/>
                </a:solidFill>
                <a:latin typeface="Comic Sans MS" pitchFamily="66" charset="0"/>
              </a:rPr>
              <a:t>B </a:t>
            </a:r>
            <a:r>
              <a:rPr lang="en-US" altLang="zh-CN" sz="1600" dirty="0">
                <a:solidFill>
                  <a:schemeClr val="accent2"/>
                </a:solidFill>
                <a:latin typeface="Comic Sans MS" pitchFamily="66" charset="0"/>
                <a:sym typeface="Symbol" pitchFamily="18" charset="2"/>
              </a:rPr>
              <a:t> a B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sym typeface="Symbol" pitchFamily="18" charset="2"/>
            </a:endParaRPr>
          </a:p>
        </p:txBody>
      </p:sp>
      <p:sp>
        <p:nvSpPr>
          <p:cNvPr id="240651" name="Text Box 11"/>
          <p:cNvSpPr txBox="1">
            <a:spLocks noChangeArrowheads="1"/>
          </p:cNvSpPr>
          <p:nvPr/>
        </p:nvSpPr>
        <p:spPr bwMode="auto">
          <a:xfrm>
            <a:off x="2819400" y="2530475"/>
            <a:ext cx="1524000" cy="712788"/>
          </a:xfrm>
          <a:prstGeom prst="rect">
            <a:avLst/>
          </a:prstGeom>
          <a:noFill/>
          <a:ln w="9525">
            <a:solidFill>
              <a:schemeClr val="accent2"/>
            </a:solidFill>
            <a:miter lim="800000"/>
            <a:headEnd/>
            <a:tailEnd/>
          </a:ln>
          <a:effectLst/>
        </p:spPr>
        <p:txBody>
          <a:bodyPr>
            <a:spAutoFit/>
          </a:bodyPr>
          <a:lstStyle/>
          <a:p>
            <a:pPr algn="l" eaLnBrk="0" hangingPunct="0"/>
            <a:r>
              <a:rPr lang="en-US" altLang="zh-CN" sz="1600">
                <a:solidFill>
                  <a:schemeClr val="accent2"/>
                </a:solidFill>
                <a:latin typeface="Comic Sans MS" pitchFamily="66" charset="0"/>
              </a:rPr>
              <a:t>I</a:t>
            </a:r>
            <a:r>
              <a:rPr lang="en-US" altLang="zh-CN" sz="1600" baseline="-25000">
                <a:solidFill>
                  <a:schemeClr val="accent2"/>
                </a:solidFill>
                <a:latin typeface="Comic Sans MS" pitchFamily="66" charset="0"/>
              </a:rPr>
              <a:t>4</a:t>
            </a:r>
            <a:r>
              <a:rPr lang="en-US" altLang="zh-CN" sz="1600">
                <a:solidFill>
                  <a:schemeClr val="accent2"/>
                </a:solidFill>
                <a:latin typeface="Comic Sans MS" pitchFamily="66" charset="0"/>
              </a:rPr>
              <a:t>:</a:t>
            </a:r>
          </a:p>
          <a:p>
            <a:pPr algn="l" eaLnBrk="0" hangingPunct="0"/>
            <a:r>
              <a:rPr lang="en-US" altLang="zh-CN" sz="1600">
                <a:solidFill>
                  <a:schemeClr val="accent2"/>
                </a:solidFill>
                <a:latin typeface="Comic Sans MS" pitchFamily="66" charset="0"/>
                <a:sym typeface="Symbol" pitchFamily="18" charset="2"/>
              </a:rPr>
              <a:t>B  b </a:t>
            </a:r>
            <a:r>
              <a:rPr lang="en-US" altLang="zh-CN" sz="1600">
                <a:solidFill>
                  <a:srgbClr val="FF0000"/>
                </a:solidFill>
                <a:ea typeface="楷体_GB2312" pitchFamily="49" charset="-122"/>
              </a:rPr>
              <a:t>•</a:t>
            </a:r>
            <a:r>
              <a:rPr lang="en-US" altLang="zh-CN" sz="1600">
                <a:solidFill>
                  <a:schemeClr val="accent2"/>
                </a:solidFill>
                <a:latin typeface="Comic Sans MS" pitchFamily="66" charset="0"/>
                <a:sym typeface="Symbol" pitchFamily="18" charset="2"/>
              </a:rPr>
              <a:t>, a/b</a:t>
            </a:r>
          </a:p>
        </p:txBody>
      </p:sp>
      <p:sp>
        <p:nvSpPr>
          <p:cNvPr id="240652" name="Text Box 12"/>
          <p:cNvSpPr txBox="1">
            <a:spLocks noChangeArrowheads="1"/>
          </p:cNvSpPr>
          <p:nvPr/>
        </p:nvSpPr>
        <p:spPr bwMode="auto">
          <a:xfrm>
            <a:off x="2819400" y="3705225"/>
            <a:ext cx="1524000" cy="1323975"/>
          </a:xfrm>
          <a:prstGeom prst="rect">
            <a:avLst/>
          </a:prstGeom>
          <a:noFill/>
          <a:ln w="9525">
            <a:solidFill>
              <a:schemeClr val="accent2"/>
            </a:solidFill>
            <a:miter lim="800000"/>
            <a:headEnd/>
            <a:tailEnd/>
          </a:ln>
          <a:effectLst/>
        </p:spPr>
        <p:txBody>
          <a:bodyPr>
            <a:spAutoFit/>
          </a:bodyPr>
          <a:lstStyle/>
          <a:p>
            <a:pPr algn="l" eaLnBrk="0" hangingPunct="0"/>
            <a:r>
              <a:rPr lang="en-US" altLang="zh-CN" sz="1600">
                <a:solidFill>
                  <a:schemeClr val="accent2"/>
                </a:solidFill>
                <a:latin typeface="Comic Sans MS" pitchFamily="66" charset="0"/>
              </a:rPr>
              <a:t>I</a:t>
            </a:r>
            <a:r>
              <a:rPr lang="en-US" altLang="zh-CN" sz="1600" baseline="-25000">
                <a:solidFill>
                  <a:schemeClr val="accent2"/>
                </a:solidFill>
                <a:latin typeface="Comic Sans MS" pitchFamily="66" charset="0"/>
              </a:rPr>
              <a:t>3</a:t>
            </a:r>
            <a:r>
              <a:rPr lang="en-US" altLang="zh-CN" sz="1600">
                <a:solidFill>
                  <a:schemeClr val="accent2"/>
                </a:solidFill>
                <a:latin typeface="Comic Sans MS" pitchFamily="66" charset="0"/>
              </a:rPr>
              <a:t>:</a:t>
            </a:r>
          </a:p>
          <a:p>
            <a:pPr algn="l">
              <a:spcBef>
                <a:spcPct val="0"/>
              </a:spcBef>
            </a:pPr>
            <a:r>
              <a:rPr lang="en-US" altLang="zh-CN" sz="1600">
                <a:solidFill>
                  <a:schemeClr val="accent2"/>
                </a:solidFill>
                <a:latin typeface="Comic Sans MS" pitchFamily="66" charset="0"/>
                <a:sym typeface="Symbol" pitchFamily="18" charset="2"/>
              </a:rPr>
              <a:t>B  a </a:t>
            </a:r>
            <a:r>
              <a:rPr lang="en-US" altLang="zh-CN" sz="1600">
                <a:solidFill>
                  <a:srgbClr val="FF0000"/>
                </a:solidFill>
                <a:ea typeface="楷体_GB2312" pitchFamily="49" charset="-122"/>
              </a:rPr>
              <a:t>•</a:t>
            </a:r>
            <a:r>
              <a:rPr lang="en-US" altLang="zh-CN" sz="1600">
                <a:solidFill>
                  <a:schemeClr val="accent2"/>
                </a:solidFill>
                <a:latin typeface="Comic Sans MS" pitchFamily="66" charset="0"/>
                <a:sym typeface="Symbol" pitchFamily="18" charset="2"/>
              </a:rPr>
              <a:t> B, a/b</a:t>
            </a:r>
            <a:endParaRPr lang="en-US" altLang="zh-CN" sz="1600">
              <a:solidFill>
                <a:schemeClr val="accent2"/>
              </a:solidFill>
              <a:latin typeface="Comic Sans MS" pitchFamily="66" charset="0"/>
            </a:endParaRPr>
          </a:p>
          <a:p>
            <a:pPr algn="l" eaLnBrk="0" hangingPunct="0"/>
            <a:r>
              <a:rPr lang="en-US" altLang="zh-CN" sz="1600">
                <a:solidFill>
                  <a:schemeClr val="accent2"/>
                </a:solidFill>
                <a:latin typeface="Comic Sans MS" pitchFamily="66" charset="0"/>
                <a:sym typeface="Symbol" pitchFamily="18" charset="2"/>
              </a:rPr>
              <a:t>B  </a:t>
            </a:r>
            <a:r>
              <a:rPr lang="en-US" altLang="zh-CN" sz="1600">
                <a:solidFill>
                  <a:srgbClr val="FF0000"/>
                </a:solidFill>
                <a:ea typeface="楷体_GB2312" pitchFamily="49" charset="-122"/>
              </a:rPr>
              <a:t>•</a:t>
            </a:r>
            <a:r>
              <a:rPr lang="en-US" altLang="zh-CN" sz="1600">
                <a:solidFill>
                  <a:schemeClr val="accent2"/>
                </a:solidFill>
                <a:latin typeface="Comic Sans MS" pitchFamily="66" charset="0"/>
                <a:sym typeface="Symbol" pitchFamily="18" charset="2"/>
              </a:rPr>
              <a:t> aB, a/b</a:t>
            </a:r>
            <a:endParaRPr lang="en-US" altLang="zh-CN" sz="1600">
              <a:solidFill>
                <a:schemeClr val="accent2"/>
              </a:solidFill>
              <a:latin typeface="Comic Sans MS" pitchFamily="66" charset="0"/>
            </a:endParaRPr>
          </a:p>
          <a:p>
            <a:pPr algn="l" eaLnBrk="0" hangingPunct="0"/>
            <a:r>
              <a:rPr lang="en-US" altLang="zh-CN" sz="1600">
                <a:solidFill>
                  <a:schemeClr val="accent2"/>
                </a:solidFill>
                <a:latin typeface="Comic Sans MS" pitchFamily="66" charset="0"/>
                <a:sym typeface="Symbol" pitchFamily="18" charset="2"/>
              </a:rPr>
              <a:t>B  </a:t>
            </a:r>
            <a:r>
              <a:rPr lang="en-US" altLang="zh-CN" sz="1600">
                <a:solidFill>
                  <a:srgbClr val="FF0000"/>
                </a:solidFill>
                <a:ea typeface="楷体_GB2312" pitchFamily="49" charset="-122"/>
              </a:rPr>
              <a:t>•</a:t>
            </a:r>
            <a:r>
              <a:rPr lang="en-US" altLang="zh-CN" sz="1600">
                <a:solidFill>
                  <a:schemeClr val="accent2"/>
                </a:solidFill>
                <a:latin typeface="Comic Sans MS" pitchFamily="66" charset="0"/>
                <a:sym typeface="Symbol" pitchFamily="18" charset="2"/>
              </a:rPr>
              <a:t> b, a/b</a:t>
            </a:r>
          </a:p>
        </p:txBody>
      </p:sp>
      <p:sp>
        <p:nvSpPr>
          <p:cNvPr id="240653" name="Text Box 13"/>
          <p:cNvSpPr txBox="1">
            <a:spLocks noChangeArrowheads="1"/>
          </p:cNvSpPr>
          <p:nvPr/>
        </p:nvSpPr>
        <p:spPr bwMode="auto">
          <a:xfrm>
            <a:off x="2819400" y="5457825"/>
            <a:ext cx="1524000" cy="590550"/>
          </a:xfrm>
          <a:prstGeom prst="rect">
            <a:avLst/>
          </a:prstGeom>
          <a:noFill/>
          <a:ln w="9525">
            <a:solidFill>
              <a:schemeClr val="accent2"/>
            </a:solidFill>
            <a:miter lim="800000"/>
            <a:headEnd/>
            <a:tailEnd/>
          </a:ln>
          <a:effectLst/>
        </p:spPr>
        <p:txBody>
          <a:bodyPr>
            <a:spAutoFit/>
          </a:bodyPr>
          <a:lstStyle/>
          <a:p>
            <a:pPr algn="l" eaLnBrk="0" hangingPunct="0"/>
            <a:r>
              <a:rPr lang="en-US" altLang="zh-CN" sz="1600">
                <a:solidFill>
                  <a:schemeClr val="accent2"/>
                </a:solidFill>
                <a:latin typeface="Comic Sans MS" pitchFamily="66" charset="0"/>
              </a:rPr>
              <a:t>I</a:t>
            </a:r>
            <a:r>
              <a:rPr lang="en-US" altLang="zh-CN" sz="1600" baseline="-25000">
                <a:solidFill>
                  <a:schemeClr val="accent2"/>
                </a:solidFill>
                <a:latin typeface="Comic Sans MS" pitchFamily="66" charset="0"/>
              </a:rPr>
              <a:t>8</a:t>
            </a:r>
            <a:r>
              <a:rPr lang="en-US" altLang="zh-CN" sz="1600">
                <a:solidFill>
                  <a:schemeClr val="accent2"/>
                </a:solidFill>
                <a:latin typeface="Comic Sans MS" pitchFamily="66" charset="0"/>
              </a:rPr>
              <a:t>:</a:t>
            </a:r>
          </a:p>
          <a:p>
            <a:pPr algn="l">
              <a:spcBef>
                <a:spcPct val="0"/>
              </a:spcBef>
            </a:pPr>
            <a:r>
              <a:rPr lang="en-US" altLang="zh-CN" sz="1600">
                <a:solidFill>
                  <a:schemeClr val="accent2"/>
                </a:solidFill>
                <a:latin typeface="Comic Sans MS" pitchFamily="66" charset="0"/>
                <a:sym typeface="Symbol" pitchFamily="18" charset="2"/>
              </a:rPr>
              <a:t>B  a B </a:t>
            </a:r>
            <a:r>
              <a:rPr lang="en-US" altLang="zh-CN" sz="1600">
                <a:solidFill>
                  <a:srgbClr val="FF0000"/>
                </a:solidFill>
                <a:ea typeface="楷体_GB2312" pitchFamily="49" charset="-122"/>
              </a:rPr>
              <a:t>•</a:t>
            </a:r>
            <a:r>
              <a:rPr lang="en-US" altLang="zh-CN" sz="1600">
                <a:solidFill>
                  <a:schemeClr val="accent2"/>
                </a:solidFill>
                <a:latin typeface="Comic Sans MS" pitchFamily="66" charset="0"/>
                <a:sym typeface="Symbol" pitchFamily="18" charset="2"/>
              </a:rPr>
              <a:t>, a/b</a:t>
            </a:r>
          </a:p>
        </p:txBody>
      </p:sp>
      <p:sp>
        <p:nvSpPr>
          <p:cNvPr id="240654" name="Text Box 14"/>
          <p:cNvSpPr txBox="1">
            <a:spLocks noChangeArrowheads="1"/>
          </p:cNvSpPr>
          <p:nvPr/>
        </p:nvSpPr>
        <p:spPr bwMode="auto">
          <a:xfrm>
            <a:off x="4953000" y="3352800"/>
            <a:ext cx="1524000" cy="712788"/>
          </a:xfrm>
          <a:prstGeom prst="rect">
            <a:avLst/>
          </a:prstGeom>
          <a:noFill/>
          <a:ln w="9525">
            <a:solidFill>
              <a:schemeClr val="accent2"/>
            </a:solidFill>
            <a:miter lim="800000"/>
            <a:headEnd/>
            <a:tailEnd/>
          </a:ln>
          <a:effectLst/>
        </p:spPr>
        <p:txBody>
          <a:bodyPr>
            <a:spAutoFit/>
          </a:bodyPr>
          <a:lstStyle/>
          <a:p>
            <a:pPr algn="l" eaLnBrk="0" hangingPunct="0"/>
            <a:r>
              <a:rPr lang="en-US" altLang="zh-CN" sz="1600" dirty="0">
                <a:solidFill>
                  <a:schemeClr val="accent2"/>
                </a:solidFill>
                <a:latin typeface="Comic Sans MS" pitchFamily="66" charset="0"/>
              </a:rPr>
              <a:t>I</a:t>
            </a:r>
            <a:r>
              <a:rPr lang="en-US" altLang="zh-CN" sz="1600" baseline="-25000" dirty="0">
                <a:solidFill>
                  <a:schemeClr val="accent2"/>
                </a:solidFill>
                <a:latin typeface="Comic Sans MS" pitchFamily="66" charset="0"/>
              </a:rPr>
              <a:t>7</a:t>
            </a:r>
            <a:r>
              <a:rPr lang="en-US" altLang="zh-CN" sz="1600" dirty="0">
                <a:solidFill>
                  <a:schemeClr val="accent2"/>
                </a:solidFill>
                <a:latin typeface="Comic Sans MS" pitchFamily="66" charset="0"/>
              </a:rPr>
              <a:t>:</a:t>
            </a:r>
          </a:p>
          <a:p>
            <a:pPr algn="l" eaLnBrk="0" hangingPunct="0"/>
            <a:r>
              <a:rPr lang="en-US" altLang="zh-CN" sz="1600" dirty="0">
                <a:solidFill>
                  <a:schemeClr val="accent2"/>
                </a:solidFill>
                <a:latin typeface="Comic Sans MS" pitchFamily="66" charset="0"/>
                <a:sym typeface="Symbol" pitchFamily="18" charset="2"/>
              </a:rPr>
              <a:t>B  b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sym typeface="Symbol" pitchFamily="18" charset="2"/>
            </a:endParaRPr>
          </a:p>
        </p:txBody>
      </p:sp>
      <p:sp>
        <p:nvSpPr>
          <p:cNvPr id="240655" name="Line 15"/>
          <p:cNvSpPr>
            <a:spLocks noChangeShapeType="1"/>
          </p:cNvSpPr>
          <p:nvPr/>
        </p:nvSpPr>
        <p:spPr bwMode="auto">
          <a:xfrm>
            <a:off x="4343400" y="609600"/>
            <a:ext cx="609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56" name="Line 16"/>
          <p:cNvSpPr>
            <a:spLocks noChangeShapeType="1"/>
          </p:cNvSpPr>
          <p:nvPr/>
        </p:nvSpPr>
        <p:spPr bwMode="auto">
          <a:xfrm>
            <a:off x="4343400" y="1752600"/>
            <a:ext cx="609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57" name="Line 17"/>
          <p:cNvSpPr>
            <a:spLocks noChangeShapeType="1"/>
          </p:cNvSpPr>
          <p:nvPr/>
        </p:nvSpPr>
        <p:spPr bwMode="auto">
          <a:xfrm>
            <a:off x="3581400" y="2057400"/>
            <a:ext cx="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58" name="Line 18"/>
          <p:cNvSpPr>
            <a:spLocks noChangeShapeType="1"/>
          </p:cNvSpPr>
          <p:nvPr/>
        </p:nvSpPr>
        <p:spPr bwMode="auto">
          <a:xfrm flipV="1">
            <a:off x="3429000" y="3276600"/>
            <a:ext cx="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59" name="Line 19"/>
          <p:cNvSpPr>
            <a:spLocks noChangeShapeType="1"/>
          </p:cNvSpPr>
          <p:nvPr/>
        </p:nvSpPr>
        <p:spPr bwMode="auto">
          <a:xfrm>
            <a:off x="3581400" y="5029200"/>
            <a:ext cx="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60" name="Line 20"/>
          <p:cNvSpPr>
            <a:spLocks noChangeShapeType="1"/>
          </p:cNvSpPr>
          <p:nvPr/>
        </p:nvSpPr>
        <p:spPr bwMode="auto">
          <a:xfrm>
            <a:off x="6477000" y="1447800"/>
            <a:ext cx="609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61" name="Line 21"/>
          <p:cNvSpPr>
            <a:spLocks noChangeShapeType="1"/>
          </p:cNvSpPr>
          <p:nvPr/>
        </p:nvSpPr>
        <p:spPr bwMode="auto">
          <a:xfrm>
            <a:off x="6477000" y="2286000"/>
            <a:ext cx="609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62" name="Line 22"/>
          <p:cNvSpPr>
            <a:spLocks noChangeShapeType="1"/>
          </p:cNvSpPr>
          <p:nvPr/>
        </p:nvSpPr>
        <p:spPr bwMode="auto">
          <a:xfrm>
            <a:off x="5715000" y="2819400"/>
            <a:ext cx="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63" name="Line 23"/>
          <p:cNvSpPr>
            <a:spLocks noChangeShapeType="1"/>
          </p:cNvSpPr>
          <p:nvPr/>
        </p:nvSpPr>
        <p:spPr bwMode="auto">
          <a:xfrm>
            <a:off x="7848600" y="3276600"/>
            <a:ext cx="0" cy="304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64" name="Line 24"/>
          <p:cNvSpPr>
            <a:spLocks noChangeShapeType="1"/>
          </p:cNvSpPr>
          <p:nvPr/>
        </p:nvSpPr>
        <p:spPr bwMode="auto">
          <a:xfrm flipH="1">
            <a:off x="6172200" y="3048000"/>
            <a:ext cx="914400" cy="0"/>
          </a:xfrm>
          <a:prstGeom prst="line">
            <a:avLst/>
          </a:prstGeom>
          <a:noFill/>
          <a:ln w="9525">
            <a:solidFill>
              <a:schemeClr val="tx1"/>
            </a:solidFill>
            <a:round/>
            <a:headEnd/>
            <a:tailEnd/>
          </a:ln>
          <a:effectLst/>
        </p:spPr>
        <p:txBody>
          <a:bodyPr wrap="none" anchor="ctr"/>
          <a:lstStyle/>
          <a:p>
            <a:endParaRPr lang="zh-CN" altLang="en-US"/>
          </a:p>
        </p:txBody>
      </p:sp>
      <p:sp>
        <p:nvSpPr>
          <p:cNvPr id="240665" name="Line 25"/>
          <p:cNvSpPr>
            <a:spLocks noChangeShapeType="1"/>
          </p:cNvSpPr>
          <p:nvPr/>
        </p:nvSpPr>
        <p:spPr bwMode="auto">
          <a:xfrm>
            <a:off x="6172200" y="3048000"/>
            <a:ext cx="0" cy="304800"/>
          </a:xfrm>
          <a:prstGeom prst="line">
            <a:avLst/>
          </a:prstGeom>
          <a:noFill/>
          <a:ln w="9525">
            <a:solidFill>
              <a:schemeClr val="tx1"/>
            </a:solidFill>
            <a:round/>
            <a:headEnd/>
            <a:tailEnd type="triangle" w="med" len="med"/>
          </a:ln>
          <a:effectLst/>
        </p:spPr>
        <p:txBody>
          <a:bodyPr wrap="none" anchor="ctr"/>
          <a:lstStyle/>
          <a:p>
            <a:endParaRPr lang="zh-CN" altLang="en-US"/>
          </a:p>
        </p:txBody>
      </p:sp>
      <p:cxnSp>
        <p:nvCxnSpPr>
          <p:cNvPr id="240666" name="AutoShape 26"/>
          <p:cNvCxnSpPr>
            <a:cxnSpLocks noChangeShapeType="1"/>
            <a:stCxn id="240652" idx="3"/>
            <a:endCxn id="240652" idx="0"/>
          </p:cNvCxnSpPr>
          <p:nvPr/>
        </p:nvCxnSpPr>
        <p:spPr bwMode="auto">
          <a:xfrm flipH="1" flipV="1">
            <a:off x="3581400" y="3705225"/>
            <a:ext cx="762000" cy="661988"/>
          </a:xfrm>
          <a:prstGeom prst="curvedConnector4">
            <a:avLst>
              <a:gd name="adj1" fmla="val -30000"/>
              <a:gd name="adj2" fmla="val 134532"/>
            </a:avLst>
          </a:prstGeom>
          <a:noFill/>
          <a:ln w="28575">
            <a:solidFill>
              <a:schemeClr val="accent2"/>
            </a:solidFill>
            <a:round/>
            <a:headEnd/>
            <a:tailEnd type="arrow" w="med" len="med"/>
          </a:ln>
          <a:effectLst/>
        </p:spPr>
      </p:cxnSp>
      <p:cxnSp>
        <p:nvCxnSpPr>
          <p:cNvPr id="240667" name="AutoShape 27"/>
          <p:cNvCxnSpPr>
            <a:cxnSpLocks noChangeShapeType="1"/>
          </p:cNvCxnSpPr>
          <p:nvPr/>
        </p:nvCxnSpPr>
        <p:spPr bwMode="auto">
          <a:xfrm flipH="1" flipV="1">
            <a:off x="7848600" y="1828800"/>
            <a:ext cx="762000" cy="661988"/>
          </a:xfrm>
          <a:prstGeom prst="curvedConnector4">
            <a:avLst>
              <a:gd name="adj1" fmla="val -30000"/>
              <a:gd name="adj2" fmla="val 134532"/>
            </a:avLst>
          </a:prstGeom>
          <a:noFill/>
          <a:ln w="28575">
            <a:solidFill>
              <a:schemeClr val="accent2"/>
            </a:solidFill>
            <a:round/>
            <a:headEnd/>
            <a:tailEnd type="arrow" w="med" len="med"/>
          </a:ln>
          <a:effectLst/>
        </p:spPr>
      </p:cxnSp>
      <p:sp>
        <p:nvSpPr>
          <p:cNvPr id="240668" name="Rectangle 28"/>
          <p:cNvSpPr>
            <a:spLocks noChangeArrowheads="1"/>
          </p:cNvSpPr>
          <p:nvPr/>
        </p:nvSpPr>
        <p:spPr bwMode="auto">
          <a:xfrm>
            <a:off x="4475163" y="304800"/>
            <a:ext cx="325437"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S</a:t>
            </a:r>
          </a:p>
        </p:txBody>
      </p:sp>
      <p:sp>
        <p:nvSpPr>
          <p:cNvPr id="240669" name="Rectangle 29"/>
          <p:cNvSpPr>
            <a:spLocks noChangeArrowheads="1"/>
          </p:cNvSpPr>
          <p:nvPr/>
        </p:nvSpPr>
        <p:spPr bwMode="auto">
          <a:xfrm>
            <a:off x="4475163" y="1492250"/>
            <a:ext cx="312737"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B</a:t>
            </a:r>
          </a:p>
        </p:txBody>
      </p:sp>
      <p:sp>
        <p:nvSpPr>
          <p:cNvPr id="240670" name="Rectangle 30"/>
          <p:cNvSpPr>
            <a:spLocks noChangeArrowheads="1"/>
          </p:cNvSpPr>
          <p:nvPr/>
        </p:nvSpPr>
        <p:spPr bwMode="auto">
          <a:xfrm>
            <a:off x="3560763" y="2101850"/>
            <a:ext cx="304800"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b</a:t>
            </a:r>
          </a:p>
        </p:txBody>
      </p:sp>
      <p:sp>
        <p:nvSpPr>
          <p:cNvPr id="240671" name="Rectangle 31"/>
          <p:cNvSpPr>
            <a:spLocks noChangeArrowheads="1"/>
          </p:cNvSpPr>
          <p:nvPr/>
        </p:nvSpPr>
        <p:spPr bwMode="auto">
          <a:xfrm>
            <a:off x="3048000" y="3321050"/>
            <a:ext cx="304800"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b</a:t>
            </a:r>
          </a:p>
        </p:txBody>
      </p:sp>
      <p:sp>
        <p:nvSpPr>
          <p:cNvPr id="240672" name="Line 32"/>
          <p:cNvSpPr>
            <a:spLocks noChangeShapeType="1"/>
          </p:cNvSpPr>
          <p:nvPr/>
        </p:nvSpPr>
        <p:spPr bwMode="auto">
          <a:xfrm flipH="1">
            <a:off x="2590800" y="1676400"/>
            <a:ext cx="228600" cy="0"/>
          </a:xfrm>
          <a:prstGeom prst="line">
            <a:avLst/>
          </a:prstGeom>
          <a:noFill/>
          <a:ln w="9525">
            <a:solidFill>
              <a:schemeClr val="tx1"/>
            </a:solidFill>
            <a:round/>
            <a:headEnd/>
            <a:tailEnd/>
          </a:ln>
          <a:effectLst/>
        </p:spPr>
        <p:txBody>
          <a:bodyPr wrap="none" anchor="ctr"/>
          <a:lstStyle/>
          <a:p>
            <a:endParaRPr lang="zh-CN" altLang="en-US"/>
          </a:p>
        </p:txBody>
      </p:sp>
      <p:sp>
        <p:nvSpPr>
          <p:cNvPr id="240673" name="Line 33"/>
          <p:cNvSpPr>
            <a:spLocks noChangeShapeType="1"/>
          </p:cNvSpPr>
          <p:nvPr/>
        </p:nvSpPr>
        <p:spPr bwMode="auto">
          <a:xfrm flipH="1">
            <a:off x="2590800" y="1676400"/>
            <a:ext cx="0" cy="2667000"/>
          </a:xfrm>
          <a:prstGeom prst="line">
            <a:avLst/>
          </a:prstGeom>
          <a:noFill/>
          <a:ln w="9525">
            <a:solidFill>
              <a:schemeClr val="tx1"/>
            </a:solidFill>
            <a:round/>
            <a:headEnd/>
            <a:tailEnd/>
          </a:ln>
          <a:effectLst/>
        </p:spPr>
        <p:txBody>
          <a:bodyPr wrap="none" anchor="ctr"/>
          <a:lstStyle/>
          <a:p>
            <a:endParaRPr lang="zh-CN" altLang="en-US"/>
          </a:p>
        </p:txBody>
      </p:sp>
      <p:sp>
        <p:nvSpPr>
          <p:cNvPr id="240674" name="Line 34"/>
          <p:cNvSpPr>
            <a:spLocks noChangeShapeType="1"/>
          </p:cNvSpPr>
          <p:nvPr/>
        </p:nvSpPr>
        <p:spPr bwMode="auto">
          <a:xfrm>
            <a:off x="2590800" y="4343400"/>
            <a:ext cx="228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75" name="Rectangle 35"/>
          <p:cNvSpPr>
            <a:spLocks noChangeArrowheads="1"/>
          </p:cNvSpPr>
          <p:nvPr/>
        </p:nvSpPr>
        <p:spPr bwMode="auto">
          <a:xfrm>
            <a:off x="3573463" y="5149850"/>
            <a:ext cx="312737"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B</a:t>
            </a:r>
          </a:p>
        </p:txBody>
      </p:sp>
      <p:sp>
        <p:nvSpPr>
          <p:cNvPr id="240676" name="Rectangle 36"/>
          <p:cNvSpPr>
            <a:spLocks noChangeArrowheads="1"/>
          </p:cNvSpPr>
          <p:nvPr/>
        </p:nvSpPr>
        <p:spPr bwMode="auto">
          <a:xfrm>
            <a:off x="5410200" y="2940050"/>
            <a:ext cx="304800"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b</a:t>
            </a:r>
          </a:p>
        </p:txBody>
      </p:sp>
      <p:sp>
        <p:nvSpPr>
          <p:cNvPr id="240677" name="Rectangle 37"/>
          <p:cNvSpPr>
            <a:spLocks noChangeArrowheads="1"/>
          </p:cNvSpPr>
          <p:nvPr/>
        </p:nvSpPr>
        <p:spPr bwMode="auto">
          <a:xfrm>
            <a:off x="6553200" y="2743200"/>
            <a:ext cx="304800"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b</a:t>
            </a:r>
          </a:p>
        </p:txBody>
      </p:sp>
      <p:sp>
        <p:nvSpPr>
          <p:cNvPr id="240678" name="Rectangle 38"/>
          <p:cNvSpPr>
            <a:spLocks noChangeArrowheads="1"/>
          </p:cNvSpPr>
          <p:nvPr/>
        </p:nvSpPr>
        <p:spPr bwMode="auto">
          <a:xfrm>
            <a:off x="2286000" y="2863850"/>
            <a:ext cx="288925"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a</a:t>
            </a:r>
          </a:p>
        </p:txBody>
      </p:sp>
      <p:sp>
        <p:nvSpPr>
          <p:cNvPr id="240679" name="Rectangle 39"/>
          <p:cNvSpPr>
            <a:spLocks noChangeArrowheads="1"/>
          </p:cNvSpPr>
          <p:nvPr/>
        </p:nvSpPr>
        <p:spPr bwMode="auto">
          <a:xfrm>
            <a:off x="4435475" y="3397250"/>
            <a:ext cx="288925" cy="336550"/>
          </a:xfrm>
          <a:prstGeom prst="rect">
            <a:avLst/>
          </a:prstGeom>
          <a:noFill/>
          <a:ln w="9525">
            <a:noFill/>
            <a:miter lim="800000"/>
            <a:headEnd/>
            <a:tailEnd/>
          </a:ln>
          <a:effectLst/>
        </p:spPr>
        <p:txBody>
          <a:bodyPr wrap="none">
            <a:spAutoFit/>
          </a:bodyPr>
          <a:lstStyle/>
          <a:p>
            <a:pPr algn="l">
              <a:spcBef>
                <a:spcPct val="0"/>
              </a:spcBef>
            </a:pPr>
            <a:r>
              <a:rPr lang="en-US" altLang="zh-CN" sz="1600" dirty="0">
                <a:solidFill>
                  <a:schemeClr val="accent2"/>
                </a:solidFill>
                <a:latin typeface="Comic Sans MS" pitchFamily="66" charset="0"/>
              </a:rPr>
              <a:t>a</a:t>
            </a:r>
          </a:p>
        </p:txBody>
      </p:sp>
      <p:sp>
        <p:nvSpPr>
          <p:cNvPr id="240680" name="Rectangle 40"/>
          <p:cNvSpPr>
            <a:spLocks noChangeArrowheads="1"/>
          </p:cNvSpPr>
          <p:nvPr/>
        </p:nvSpPr>
        <p:spPr bwMode="auto">
          <a:xfrm>
            <a:off x="6645275" y="1981200"/>
            <a:ext cx="288925"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a</a:t>
            </a:r>
          </a:p>
        </p:txBody>
      </p:sp>
      <p:sp>
        <p:nvSpPr>
          <p:cNvPr id="240681" name="Rectangle 41"/>
          <p:cNvSpPr>
            <a:spLocks noChangeArrowheads="1"/>
          </p:cNvSpPr>
          <p:nvPr/>
        </p:nvSpPr>
        <p:spPr bwMode="auto">
          <a:xfrm>
            <a:off x="8778875" y="1600200"/>
            <a:ext cx="288925"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a</a:t>
            </a:r>
          </a:p>
        </p:txBody>
      </p:sp>
      <p:sp>
        <p:nvSpPr>
          <p:cNvPr id="240682" name="Rectangle 42"/>
          <p:cNvSpPr>
            <a:spLocks noChangeArrowheads="1"/>
          </p:cNvSpPr>
          <p:nvPr/>
        </p:nvSpPr>
        <p:spPr bwMode="auto">
          <a:xfrm>
            <a:off x="6621463" y="1143000"/>
            <a:ext cx="312737"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B</a:t>
            </a:r>
          </a:p>
        </p:txBody>
      </p:sp>
      <p:sp>
        <p:nvSpPr>
          <p:cNvPr id="240683" name="Rectangle 43"/>
          <p:cNvSpPr>
            <a:spLocks noChangeArrowheads="1"/>
          </p:cNvSpPr>
          <p:nvPr/>
        </p:nvSpPr>
        <p:spPr bwMode="auto">
          <a:xfrm>
            <a:off x="7848600" y="3244850"/>
            <a:ext cx="312738" cy="336550"/>
          </a:xfrm>
          <a:prstGeom prst="rect">
            <a:avLst/>
          </a:prstGeom>
          <a:noFill/>
          <a:ln w="9525">
            <a:noFill/>
            <a:miter lim="800000"/>
            <a:headEnd/>
            <a:tailEnd/>
          </a:ln>
          <a:effectLst/>
        </p:spPr>
        <p:txBody>
          <a:bodyPr wrap="none">
            <a:spAutoFit/>
          </a:bodyPr>
          <a:lstStyle/>
          <a:p>
            <a:pPr algn="l">
              <a:spcBef>
                <a:spcPct val="0"/>
              </a:spcBef>
            </a:pPr>
            <a:r>
              <a:rPr lang="en-US" altLang="zh-CN" sz="1600">
                <a:solidFill>
                  <a:schemeClr val="accent2"/>
                </a:solidFill>
                <a:latin typeface="Comic Sans MS" pitchFamily="66" charset="0"/>
              </a:rPr>
              <a:t>B</a:t>
            </a:r>
          </a:p>
        </p:txBody>
      </p:sp>
      <p:sp>
        <p:nvSpPr>
          <p:cNvPr id="240684" name="Text Box 44"/>
          <p:cNvSpPr txBox="1">
            <a:spLocks noChangeArrowheads="1"/>
          </p:cNvSpPr>
          <p:nvPr/>
        </p:nvSpPr>
        <p:spPr bwMode="auto">
          <a:xfrm>
            <a:off x="4960937" y="5908115"/>
            <a:ext cx="3657600" cy="457200"/>
          </a:xfrm>
          <a:prstGeom prst="rect">
            <a:avLst/>
          </a:prstGeom>
          <a:noFill/>
          <a:ln w="9525">
            <a:noFill/>
            <a:miter lim="800000"/>
            <a:headEnd/>
            <a:tailEnd/>
          </a:ln>
          <a:effectLst/>
        </p:spPr>
        <p:txBody>
          <a:bodyPr>
            <a:spAutoFit/>
          </a:bodyPr>
          <a:lstStyle/>
          <a:p>
            <a:pPr algn="l"/>
            <a:r>
              <a:rPr lang="en-US" altLang="zh-CN" dirty="0">
                <a:latin typeface="微软雅黑" panose="020B0503020204020204" pitchFamily="34" charset="-122"/>
                <a:ea typeface="微软雅黑" panose="020B0503020204020204" pitchFamily="34" charset="-122"/>
              </a:rPr>
              <a:t>LR(1)</a:t>
            </a:r>
            <a:r>
              <a:rPr lang="zh-CN" altLang="zh-CN" dirty="0">
                <a:latin typeface="微软雅黑" panose="020B0503020204020204" pitchFamily="34" charset="-122"/>
                <a:ea typeface="微软雅黑" panose="020B0503020204020204" pitchFamily="34" charset="-122"/>
              </a:rPr>
              <a:t>项目集和转换函数</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336382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p:txBody>
          <a:bodyPr/>
          <a:lstStyle/>
          <a:p>
            <a:fld id="{C22D24EC-040D-4A31-BBAA-442E03817DDA}" type="slidenum">
              <a:rPr lang="en-US" altLang="zh-CN"/>
              <a:pPr/>
              <a:t>88</a:t>
            </a:fld>
            <a:endParaRPr lang="en-US" altLang="zh-CN"/>
          </a:p>
        </p:txBody>
      </p:sp>
      <p:sp>
        <p:nvSpPr>
          <p:cNvPr id="244754" name="Rectangle 18"/>
          <p:cNvSpPr>
            <a:spLocks noGrp="1" noChangeArrowheads="1"/>
          </p:cNvSpPr>
          <p:nvPr>
            <p:ph type="title" idx="4294967295"/>
          </p:nvPr>
        </p:nvSpPr>
        <p:spPr>
          <a:xfrm>
            <a:off x="304800" y="76107"/>
            <a:ext cx="8229600" cy="788987"/>
          </a:xfrm>
        </p:spPr>
        <p:txBody>
          <a:bodyPr/>
          <a:lstStyle/>
          <a:p>
            <a:r>
              <a:rPr lang="en-US" altLang="zh-CN" sz="3800" dirty="0"/>
              <a:t>LALR(</a:t>
            </a:r>
            <a:r>
              <a:rPr lang="en-US" altLang="zh-CN" sz="3800" i="1" dirty="0" err="1"/>
              <a:t>lookahead</a:t>
            </a:r>
            <a:r>
              <a:rPr lang="en-US" altLang="zh-CN" sz="3800" i="1" dirty="0"/>
              <a:t> LR</a:t>
            </a:r>
            <a:r>
              <a:rPr lang="en-US" altLang="zh-CN" sz="3800" dirty="0" smtClean="0"/>
              <a:t>)</a:t>
            </a:r>
            <a:endParaRPr lang="en-US" altLang="zh-CN" sz="3800" dirty="0"/>
          </a:p>
        </p:txBody>
      </p:sp>
      <p:sp>
        <p:nvSpPr>
          <p:cNvPr id="244738" name="Text Box 2"/>
          <p:cNvSpPr txBox="1">
            <a:spLocks noChangeArrowheads="1"/>
          </p:cNvSpPr>
          <p:nvPr/>
        </p:nvSpPr>
        <p:spPr bwMode="auto">
          <a:xfrm>
            <a:off x="533400" y="1066800"/>
            <a:ext cx="7772400" cy="1282700"/>
          </a:xfrm>
          <a:prstGeom prst="rect">
            <a:avLst/>
          </a:prstGeom>
          <a:noFill/>
          <a:ln w="9525">
            <a:noFill/>
            <a:miter lim="800000"/>
            <a:headEnd/>
            <a:tailEnd/>
          </a:ln>
          <a:effectLst/>
        </p:spPr>
        <p:txBody>
          <a:bodyPr>
            <a:spAutoFit/>
          </a:bodyPr>
          <a:lstStyle/>
          <a:p>
            <a:pPr algn="l"/>
            <a:r>
              <a:rPr lang="zh-CN" altLang="en-US" dirty="0">
                <a:latin typeface="华文新魏" pitchFamily="2" charset="-122"/>
                <a:ea typeface="华文新魏" pitchFamily="2" charset="-122"/>
              </a:rPr>
              <a:t>分析发现</a:t>
            </a:r>
            <a:r>
              <a:rPr lang="en-US" altLang="zh-CN" dirty="0">
                <a:latin typeface="华文新魏" pitchFamily="2" charset="-122"/>
                <a:ea typeface="华文新魏" pitchFamily="2" charset="-122"/>
              </a:rPr>
              <a:t>:</a:t>
            </a:r>
          </a:p>
          <a:p>
            <a:pPr algn="l">
              <a:buFontTx/>
              <a:buChar char="•"/>
            </a:pPr>
            <a:r>
              <a:rPr lang="en-US" altLang="zh-CN" sz="1800" dirty="0">
                <a:solidFill>
                  <a:schemeClr val="accent2"/>
                </a:solidFill>
                <a:latin typeface="Comic Sans MS" pitchFamily="66" charset="0"/>
                <a:ea typeface="华文新魏" pitchFamily="2" charset="-122"/>
              </a:rPr>
              <a:t>I</a:t>
            </a:r>
            <a:r>
              <a:rPr lang="en-US" altLang="zh-CN" sz="1800" baseline="-25000" dirty="0">
                <a:solidFill>
                  <a:schemeClr val="accent2"/>
                </a:solidFill>
                <a:latin typeface="Comic Sans MS" pitchFamily="66" charset="0"/>
                <a:ea typeface="华文新魏" pitchFamily="2" charset="-122"/>
              </a:rPr>
              <a:t>3</a:t>
            </a:r>
            <a:r>
              <a:rPr lang="zh-CN" altLang="en-US" sz="1800" dirty="0">
                <a:latin typeface="Comic Sans MS" pitchFamily="66" charset="0"/>
                <a:ea typeface="华文新魏" pitchFamily="2" charset="-122"/>
              </a:rPr>
              <a:t>和</a:t>
            </a:r>
            <a:r>
              <a:rPr lang="en-US" altLang="zh-CN" sz="1800" dirty="0">
                <a:solidFill>
                  <a:schemeClr val="accent2"/>
                </a:solidFill>
                <a:latin typeface="Comic Sans MS" pitchFamily="66" charset="0"/>
                <a:ea typeface="华文新魏" pitchFamily="2" charset="-122"/>
              </a:rPr>
              <a:t>I</a:t>
            </a:r>
            <a:r>
              <a:rPr lang="en-US" altLang="zh-CN" sz="1800" baseline="-25000" dirty="0">
                <a:solidFill>
                  <a:schemeClr val="accent2"/>
                </a:solidFill>
                <a:latin typeface="Comic Sans MS" pitchFamily="66" charset="0"/>
                <a:ea typeface="华文新魏" pitchFamily="2" charset="-122"/>
              </a:rPr>
              <a:t>6</a:t>
            </a:r>
            <a:r>
              <a:rPr lang="zh-CN" altLang="en-US" sz="1800" dirty="0">
                <a:solidFill>
                  <a:schemeClr val="accent2"/>
                </a:solidFill>
                <a:latin typeface="Comic Sans MS" pitchFamily="66" charset="0"/>
                <a:ea typeface="华文新魏" pitchFamily="2" charset="-122"/>
              </a:rPr>
              <a:t>，</a:t>
            </a:r>
            <a:r>
              <a:rPr lang="en-US" altLang="zh-CN" sz="1800" dirty="0">
                <a:solidFill>
                  <a:schemeClr val="accent2"/>
                </a:solidFill>
                <a:latin typeface="Comic Sans MS" pitchFamily="66" charset="0"/>
                <a:ea typeface="华文新魏" pitchFamily="2" charset="-122"/>
              </a:rPr>
              <a:t>I4</a:t>
            </a:r>
            <a:r>
              <a:rPr lang="zh-CN" altLang="en-US" sz="1800" dirty="0">
                <a:latin typeface="Comic Sans MS" pitchFamily="66" charset="0"/>
                <a:ea typeface="华文新魏" pitchFamily="2" charset="-122"/>
              </a:rPr>
              <a:t>和</a:t>
            </a:r>
            <a:r>
              <a:rPr lang="en-US" altLang="zh-CN" sz="1800" dirty="0">
                <a:solidFill>
                  <a:schemeClr val="accent2"/>
                </a:solidFill>
                <a:latin typeface="Comic Sans MS" pitchFamily="66" charset="0"/>
                <a:ea typeface="华文新魏" pitchFamily="2" charset="-122"/>
              </a:rPr>
              <a:t>I</a:t>
            </a:r>
            <a:r>
              <a:rPr lang="en-US" altLang="zh-CN" sz="1800" baseline="-25000" dirty="0">
                <a:solidFill>
                  <a:schemeClr val="accent2"/>
                </a:solidFill>
                <a:latin typeface="Comic Sans MS" pitchFamily="66" charset="0"/>
                <a:ea typeface="华文新魏" pitchFamily="2" charset="-122"/>
              </a:rPr>
              <a:t>7</a:t>
            </a:r>
            <a:r>
              <a:rPr lang="zh-CN" altLang="en-US" sz="1800" dirty="0">
                <a:solidFill>
                  <a:schemeClr val="accent2"/>
                </a:solidFill>
                <a:latin typeface="Comic Sans MS" pitchFamily="66" charset="0"/>
                <a:ea typeface="华文新魏" pitchFamily="2" charset="-122"/>
              </a:rPr>
              <a:t>，</a:t>
            </a:r>
            <a:r>
              <a:rPr lang="en-US" altLang="zh-CN" sz="1800" dirty="0">
                <a:solidFill>
                  <a:schemeClr val="accent2"/>
                </a:solidFill>
                <a:latin typeface="Comic Sans MS" pitchFamily="66" charset="0"/>
                <a:ea typeface="华文新魏" pitchFamily="2" charset="-122"/>
              </a:rPr>
              <a:t>I</a:t>
            </a:r>
            <a:r>
              <a:rPr lang="en-US" altLang="zh-CN" sz="1800" baseline="-25000" dirty="0">
                <a:solidFill>
                  <a:schemeClr val="accent2"/>
                </a:solidFill>
                <a:latin typeface="Comic Sans MS" pitchFamily="66" charset="0"/>
                <a:ea typeface="华文新魏" pitchFamily="2" charset="-122"/>
              </a:rPr>
              <a:t>8</a:t>
            </a:r>
            <a:r>
              <a:rPr lang="zh-CN" altLang="en-US" sz="1800" dirty="0">
                <a:latin typeface="Comic Sans MS" pitchFamily="66" charset="0"/>
                <a:ea typeface="华文新魏" pitchFamily="2" charset="-122"/>
              </a:rPr>
              <a:t>和</a:t>
            </a:r>
            <a:r>
              <a:rPr lang="en-US" altLang="zh-CN" sz="1800" dirty="0">
                <a:solidFill>
                  <a:schemeClr val="accent2"/>
                </a:solidFill>
                <a:latin typeface="Comic Sans MS" pitchFamily="66" charset="0"/>
                <a:ea typeface="华文新魏" pitchFamily="2" charset="-122"/>
              </a:rPr>
              <a:t>I</a:t>
            </a:r>
            <a:r>
              <a:rPr lang="en-US" altLang="zh-CN" sz="1800" baseline="-25000" dirty="0">
                <a:solidFill>
                  <a:schemeClr val="accent2"/>
                </a:solidFill>
                <a:latin typeface="Comic Sans MS" pitchFamily="66" charset="0"/>
                <a:ea typeface="华文新魏" pitchFamily="2" charset="-122"/>
              </a:rPr>
              <a:t>9</a:t>
            </a:r>
            <a:r>
              <a:rPr lang="zh-CN" altLang="en-US" sz="1800" dirty="0">
                <a:latin typeface="华文新魏" pitchFamily="2" charset="-122"/>
                <a:ea typeface="华文新魏" pitchFamily="2" charset="-122"/>
              </a:rPr>
              <a:t>分别为同心集</a:t>
            </a:r>
          </a:p>
          <a:p>
            <a:pPr algn="l">
              <a:buFontTx/>
              <a:buChar char="•"/>
            </a:pPr>
            <a:r>
              <a:rPr lang="en-US" altLang="zh-CN" sz="1800" dirty="0">
                <a:latin typeface="华文新魏" pitchFamily="2" charset="-122"/>
                <a:ea typeface="华文新魏" pitchFamily="2" charset="-122"/>
              </a:rPr>
              <a:t>LR(1)</a:t>
            </a:r>
            <a:r>
              <a:rPr lang="zh-CN" altLang="en-US" sz="1800" dirty="0">
                <a:latin typeface="华文新魏" pitchFamily="2" charset="-122"/>
                <a:ea typeface="华文新魏" pitchFamily="2" charset="-122"/>
              </a:rPr>
              <a:t>的两个项目集如果除去搜索符后相同，则称两个集合同心</a:t>
            </a:r>
          </a:p>
        </p:txBody>
      </p:sp>
      <p:sp>
        <p:nvSpPr>
          <p:cNvPr id="244739" name="Text Box 3"/>
          <p:cNvSpPr txBox="1">
            <a:spLocks noChangeArrowheads="1"/>
          </p:cNvSpPr>
          <p:nvPr/>
        </p:nvSpPr>
        <p:spPr bwMode="auto">
          <a:xfrm>
            <a:off x="533400" y="2714625"/>
            <a:ext cx="1524000" cy="1323975"/>
          </a:xfrm>
          <a:prstGeom prst="rect">
            <a:avLst/>
          </a:prstGeom>
          <a:noFill/>
          <a:ln w="9525">
            <a:solidFill>
              <a:schemeClr val="accent2"/>
            </a:solidFill>
            <a:miter lim="800000"/>
            <a:headEnd/>
            <a:tailEnd/>
          </a:ln>
          <a:effectLst/>
        </p:spPr>
        <p:txBody>
          <a:bodyPr>
            <a:spAutoFit/>
          </a:bodyPr>
          <a:lstStyle/>
          <a:p>
            <a:pPr algn="l" eaLnBrk="0" hangingPunct="0"/>
            <a:r>
              <a:rPr lang="en-US" altLang="zh-CN" sz="1600">
                <a:solidFill>
                  <a:schemeClr val="accent2"/>
                </a:solidFill>
                <a:latin typeface="Comic Sans MS" pitchFamily="66" charset="0"/>
              </a:rPr>
              <a:t>I</a:t>
            </a:r>
            <a:r>
              <a:rPr lang="en-US" altLang="zh-CN" sz="1600" baseline="-25000">
                <a:solidFill>
                  <a:schemeClr val="accent2"/>
                </a:solidFill>
                <a:latin typeface="Comic Sans MS" pitchFamily="66" charset="0"/>
              </a:rPr>
              <a:t>3</a:t>
            </a:r>
            <a:r>
              <a:rPr lang="en-US" altLang="zh-CN" sz="1600">
                <a:solidFill>
                  <a:schemeClr val="accent2"/>
                </a:solidFill>
                <a:latin typeface="Comic Sans MS" pitchFamily="66" charset="0"/>
              </a:rPr>
              <a:t>:</a:t>
            </a:r>
          </a:p>
          <a:p>
            <a:pPr algn="l">
              <a:spcBef>
                <a:spcPct val="0"/>
              </a:spcBef>
            </a:pPr>
            <a:r>
              <a:rPr lang="en-US" altLang="zh-CN" sz="1600">
                <a:solidFill>
                  <a:schemeClr val="accent2"/>
                </a:solidFill>
                <a:latin typeface="Comic Sans MS" pitchFamily="66" charset="0"/>
                <a:sym typeface="Symbol" pitchFamily="18" charset="2"/>
              </a:rPr>
              <a:t>B  a </a:t>
            </a:r>
            <a:r>
              <a:rPr lang="en-US" altLang="zh-CN" sz="1600">
                <a:solidFill>
                  <a:srgbClr val="FF0000"/>
                </a:solidFill>
                <a:ea typeface="楷体_GB2312" pitchFamily="49" charset="-122"/>
              </a:rPr>
              <a:t>•</a:t>
            </a:r>
            <a:r>
              <a:rPr lang="en-US" altLang="zh-CN" sz="1600">
                <a:solidFill>
                  <a:schemeClr val="accent2"/>
                </a:solidFill>
                <a:latin typeface="Comic Sans MS" pitchFamily="66" charset="0"/>
                <a:sym typeface="Symbol" pitchFamily="18" charset="2"/>
              </a:rPr>
              <a:t> B, a/b</a:t>
            </a:r>
            <a:endParaRPr lang="en-US" altLang="zh-CN" sz="1600">
              <a:solidFill>
                <a:schemeClr val="accent2"/>
              </a:solidFill>
              <a:latin typeface="Comic Sans MS" pitchFamily="66" charset="0"/>
            </a:endParaRPr>
          </a:p>
          <a:p>
            <a:pPr algn="l" eaLnBrk="0" hangingPunct="0"/>
            <a:r>
              <a:rPr lang="en-US" altLang="zh-CN" sz="1600">
                <a:solidFill>
                  <a:schemeClr val="accent2"/>
                </a:solidFill>
                <a:latin typeface="Comic Sans MS" pitchFamily="66" charset="0"/>
                <a:sym typeface="Symbol" pitchFamily="18" charset="2"/>
              </a:rPr>
              <a:t>B  </a:t>
            </a:r>
            <a:r>
              <a:rPr lang="en-US" altLang="zh-CN" sz="1600">
                <a:solidFill>
                  <a:srgbClr val="FF0000"/>
                </a:solidFill>
                <a:ea typeface="楷体_GB2312" pitchFamily="49" charset="-122"/>
              </a:rPr>
              <a:t>•</a:t>
            </a:r>
            <a:r>
              <a:rPr lang="en-US" altLang="zh-CN" sz="1600">
                <a:solidFill>
                  <a:schemeClr val="accent2"/>
                </a:solidFill>
                <a:latin typeface="Comic Sans MS" pitchFamily="66" charset="0"/>
                <a:sym typeface="Symbol" pitchFamily="18" charset="2"/>
              </a:rPr>
              <a:t> aB, a/b</a:t>
            </a:r>
            <a:endParaRPr lang="en-US" altLang="zh-CN" sz="1600">
              <a:solidFill>
                <a:schemeClr val="accent2"/>
              </a:solidFill>
              <a:latin typeface="Comic Sans MS" pitchFamily="66" charset="0"/>
            </a:endParaRPr>
          </a:p>
          <a:p>
            <a:pPr algn="l" eaLnBrk="0" hangingPunct="0"/>
            <a:r>
              <a:rPr lang="en-US" altLang="zh-CN" sz="1600">
                <a:solidFill>
                  <a:schemeClr val="accent2"/>
                </a:solidFill>
                <a:latin typeface="Comic Sans MS" pitchFamily="66" charset="0"/>
                <a:sym typeface="Symbol" pitchFamily="18" charset="2"/>
              </a:rPr>
              <a:t>B  </a:t>
            </a:r>
            <a:r>
              <a:rPr lang="en-US" altLang="zh-CN" sz="1600">
                <a:solidFill>
                  <a:srgbClr val="FF0000"/>
                </a:solidFill>
                <a:ea typeface="楷体_GB2312" pitchFamily="49" charset="-122"/>
              </a:rPr>
              <a:t>•</a:t>
            </a:r>
            <a:r>
              <a:rPr lang="en-US" altLang="zh-CN" sz="1600">
                <a:solidFill>
                  <a:schemeClr val="accent2"/>
                </a:solidFill>
                <a:latin typeface="Comic Sans MS" pitchFamily="66" charset="0"/>
                <a:sym typeface="Symbol" pitchFamily="18" charset="2"/>
              </a:rPr>
              <a:t> b, a/b</a:t>
            </a:r>
          </a:p>
        </p:txBody>
      </p:sp>
      <p:sp>
        <p:nvSpPr>
          <p:cNvPr id="244740" name="Text Box 4"/>
          <p:cNvSpPr txBox="1">
            <a:spLocks noChangeArrowheads="1"/>
          </p:cNvSpPr>
          <p:nvPr/>
        </p:nvSpPr>
        <p:spPr bwMode="auto">
          <a:xfrm>
            <a:off x="2895600" y="2668588"/>
            <a:ext cx="1524000" cy="1446212"/>
          </a:xfrm>
          <a:prstGeom prst="rect">
            <a:avLst/>
          </a:prstGeom>
          <a:noFill/>
          <a:ln w="9525">
            <a:solidFill>
              <a:schemeClr val="accent2"/>
            </a:solidFill>
            <a:miter lim="800000"/>
            <a:headEnd/>
            <a:tailEnd/>
          </a:ln>
          <a:effectLst/>
        </p:spPr>
        <p:txBody>
          <a:bodyPr>
            <a:spAutoFit/>
          </a:bodyPr>
          <a:lstStyle/>
          <a:p>
            <a:pPr algn="l" eaLnBrk="0" hangingPunct="0"/>
            <a:r>
              <a:rPr lang="en-US" altLang="zh-CN" sz="1600" dirty="0">
                <a:solidFill>
                  <a:schemeClr val="accent2"/>
                </a:solidFill>
                <a:latin typeface="Comic Sans MS" pitchFamily="66" charset="0"/>
              </a:rPr>
              <a:t>I</a:t>
            </a:r>
            <a:r>
              <a:rPr lang="en-US" altLang="zh-CN" sz="1600" baseline="-25000" dirty="0">
                <a:solidFill>
                  <a:schemeClr val="accent2"/>
                </a:solidFill>
                <a:latin typeface="Comic Sans MS" pitchFamily="66" charset="0"/>
              </a:rPr>
              <a:t>6</a:t>
            </a:r>
            <a:r>
              <a:rPr lang="en-US" altLang="zh-CN" sz="1600" dirty="0">
                <a:solidFill>
                  <a:schemeClr val="accent2"/>
                </a:solidFill>
                <a:latin typeface="Comic Sans MS" pitchFamily="66" charset="0"/>
              </a:rPr>
              <a:t>:</a:t>
            </a:r>
          </a:p>
          <a:p>
            <a:pPr algn="l" eaLnBrk="0" hangingPunct="0"/>
            <a:r>
              <a:rPr lang="en-US" altLang="zh-CN" sz="1600" dirty="0">
                <a:solidFill>
                  <a:schemeClr val="accent2"/>
                </a:solidFill>
                <a:latin typeface="Comic Sans MS" pitchFamily="66" charset="0"/>
              </a:rPr>
              <a:t>B </a:t>
            </a:r>
            <a:r>
              <a:rPr lang="en-US" altLang="zh-CN" sz="1600" dirty="0">
                <a:solidFill>
                  <a:schemeClr val="accent2"/>
                </a:solidFill>
                <a:latin typeface="Comic Sans MS" pitchFamily="66" charset="0"/>
                <a:sym typeface="Symbol" pitchFamily="18" charset="2"/>
              </a:rPr>
              <a:t> a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B, </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endParaRPr>
          </a:p>
          <a:p>
            <a:pPr algn="l" eaLnBrk="0" hangingPunct="0"/>
            <a:r>
              <a:rPr lang="en-US" altLang="zh-CN" sz="1600" dirty="0">
                <a:solidFill>
                  <a:schemeClr val="accent2"/>
                </a:solidFill>
                <a:latin typeface="Comic Sans MS" pitchFamily="66" charset="0"/>
                <a:sym typeface="Symbol" pitchFamily="18" charset="2"/>
              </a:rPr>
              <a:t>B 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a:t>
            </a:r>
            <a:r>
              <a:rPr lang="en-US" altLang="zh-CN" sz="1600" dirty="0" err="1">
                <a:solidFill>
                  <a:schemeClr val="accent2"/>
                </a:solidFill>
                <a:latin typeface="Comic Sans MS" pitchFamily="66" charset="0"/>
                <a:sym typeface="Symbol" pitchFamily="18" charset="2"/>
              </a:rPr>
              <a:t>aB</a:t>
            </a:r>
            <a:r>
              <a:rPr lang="en-US" altLang="zh-CN" sz="1600" dirty="0">
                <a:solidFill>
                  <a:schemeClr val="accent2"/>
                </a:solidFill>
                <a:latin typeface="Comic Sans MS" pitchFamily="66" charset="0"/>
                <a:sym typeface="Symbol" pitchFamily="18" charset="2"/>
              </a:rPr>
              <a:t>, </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endParaRPr>
          </a:p>
          <a:p>
            <a:pPr algn="l" eaLnBrk="0" hangingPunct="0"/>
            <a:r>
              <a:rPr lang="en-US" altLang="zh-CN" sz="1600" dirty="0">
                <a:solidFill>
                  <a:schemeClr val="accent2"/>
                </a:solidFill>
                <a:latin typeface="Comic Sans MS" pitchFamily="66" charset="0"/>
                <a:sym typeface="Symbol" pitchFamily="18" charset="2"/>
              </a:rPr>
              <a:t>B 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b, </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sym typeface="Symbol" pitchFamily="18" charset="2"/>
            </a:endParaRPr>
          </a:p>
        </p:txBody>
      </p:sp>
      <p:sp>
        <p:nvSpPr>
          <p:cNvPr id="244741" name="Text Box 5"/>
          <p:cNvSpPr txBox="1">
            <a:spLocks noChangeArrowheads="1"/>
          </p:cNvSpPr>
          <p:nvPr/>
        </p:nvSpPr>
        <p:spPr bwMode="auto">
          <a:xfrm>
            <a:off x="533400" y="4365625"/>
            <a:ext cx="1524000" cy="712788"/>
          </a:xfrm>
          <a:prstGeom prst="rect">
            <a:avLst/>
          </a:prstGeom>
          <a:noFill/>
          <a:ln w="9525">
            <a:solidFill>
              <a:schemeClr val="accent2"/>
            </a:solidFill>
            <a:miter lim="800000"/>
            <a:headEnd/>
            <a:tailEnd/>
          </a:ln>
          <a:effectLst/>
        </p:spPr>
        <p:txBody>
          <a:bodyPr>
            <a:spAutoFit/>
          </a:bodyPr>
          <a:lstStyle/>
          <a:p>
            <a:pPr algn="l" eaLnBrk="0" hangingPunct="0"/>
            <a:r>
              <a:rPr lang="en-US" altLang="zh-CN" sz="1600">
                <a:solidFill>
                  <a:schemeClr val="accent2"/>
                </a:solidFill>
                <a:latin typeface="Comic Sans MS" pitchFamily="66" charset="0"/>
              </a:rPr>
              <a:t>I</a:t>
            </a:r>
            <a:r>
              <a:rPr lang="en-US" altLang="zh-CN" sz="1600" baseline="-25000">
                <a:solidFill>
                  <a:schemeClr val="accent2"/>
                </a:solidFill>
                <a:latin typeface="Comic Sans MS" pitchFamily="66" charset="0"/>
              </a:rPr>
              <a:t>4</a:t>
            </a:r>
            <a:r>
              <a:rPr lang="en-US" altLang="zh-CN" sz="1600">
                <a:solidFill>
                  <a:schemeClr val="accent2"/>
                </a:solidFill>
                <a:latin typeface="Comic Sans MS" pitchFamily="66" charset="0"/>
              </a:rPr>
              <a:t>:</a:t>
            </a:r>
          </a:p>
          <a:p>
            <a:pPr algn="l" eaLnBrk="0" hangingPunct="0"/>
            <a:r>
              <a:rPr lang="en-US" altLang="zh-CN" sz="1600">
                <a:solidFill>
                  <a:schemeClr val="accent2"/>
                </a:solidFill>
                <a:latin typeface="Comic Sans MS" pitchFamily="66" charset="0"/>
                <a:sym typeface="Symbol" pitchFamily="18" charset="2"/>
              </a:rPr>
              <a:t>B  b </a:t>
            </a:r>
            <a:r>
              <a:rPr lang="en-US" altLang="zh-CN" sz="1600">
                <a:solidFill>
                  <a:srgbClr val="FF0000"/>
                </a:solidFill>
                <a:ea typeface="楷体_GB2312" pitchFamily="49" charset="-122"/>
              </a:rPr>
              <a:t>•</a:t>
            </a:r>
            <a:r>
              <a:rPr lang="en-US" altLang="zh-CN" sz="1600">
                <a:solidFill>
                  <a:schemeClr val="accent2"/>
                </a:solidFill>
                <a:latin typeface="Comic Sans MS" pitchFamily="66" charset="0"/>
                <a:sym typeface="Symbol" pitchFamily="18" charset="2"/>
              </a:rPr>
              <a:t>, a/b</a:t>
            </a:r>
          </a:p>
        </p:txBody>
      </p:sp>
      <p:sp>
        <p:nvSpPr>
          <p:cNvPr id="244742" name="Text Box 6"/>
          <p:cNvSpPr txBox="1">
            <a:spLocks noChangeArrowheads="1"/>
          </p:cNvSpPr>
          <p:nvPr/>
        </p:nvSpPr>
        <p:spPr bwMode="auto">
          <a:xfrm>
            <a:off x="2895600" y="4365625"/>
            <a:ext cx="1524000" cy="712788"/>
          </a:xfrm>
          <a:prstGeom prst="rect">
            <a:avLst/>
          </a:prstGeom>
          <a:noFill/>
          <a:ln w="9525">
            <a:solidFill>
              <a:schemeClr val="accent2"/>
            </a:solidFill>
            <a:miter lim="800000"/>
            <a:headEnd/>
            <a:tailEnd/>
          </a:ln>
          <a:effectLst/>
        </p:spPr>
        <p:txBody>
          <a:bodyPr>
            <a:spAutoFit/>
          </a:bodyPr>
          <a:lstStyle/>
          <a:p>
            <a:pPr algn="l" eaLnBrk="0" hangingPunct="0"/>
            <a:r>
              <a:rPr lang="en-US" altLang="zh-CN" sz="1600" dirty="0">
                <a:solidFill>
                  <a:schemeClr val="accent2"/>
                </a:solidFill>
                <a:latin typeface="Comic Sans MS" pitchFamily="66" charset="0"/>
              </a:rPr>
              <a:t>I</a:t>
            </a:r>
            <a:r>
              <a:rPr lang="en-US" altLang="zh-CN" sz="1600" baseline="-25000" dirty="0">
                <a:solidFill>
                  <a:schemeClr val="accent2"/>
                </a:solidFill>
                <a:latin typeface="Comic Sans MS" pitchFamily="66" charset="0"/>
              </a:rPr>
              <a:t>7</a:t>
            </a:r>
            <a:r>
              <a:rPr lang="en-US" altLang="zh-CN" sz="1600" dirty="0">
                <a:solidFill>
                  <a:schemeClr val="accent2"/>
                </a:solidFill>
                <a:latin typeface="Comic Sans MS" pitchFamily="66" charset="0"/>
              </a:rPr>
              <a:t>:</a:t>
            </a:r>
          </a:p>
          <a:p>
            <a:pPr algn="l" eaLnBrk="0" hangingPunct="0"/>
            <a:r>
              <a:rPr lang="en-US" altLang="zh-CN" sz="1600" dirty="0">
                <a:solidFill>
                  <a:schemeClr val="accent2"/>
                </a:solidFill>
                <a:latin typeface="Comic Sans MS" pitchFamily="66" charset="0"/>
                <a:sym typeface="Symbol" pitchFamily="18" charset="2"/>
              </a:rPr>
              <a:t>B  b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sym typeface="Symbol" pitchFamily="18" charset="2"/>
            </a:endParaRPr>
          </a:p>
        </p:txBody>
      </p:sp>
      <p:sp>
        <p:nvSpPr>
          <p:cNvPr id="244743" name="Text Box 7"/>
          <p:cNvSpPr txBox="1">
            <a:spLocks noChangeArrowheads="1"/>
          </p:cNvSpPr>
          <p:nvPr/>
        </p:nvSpPr>
        <p:spPr bwMode="auto">
          <a:xfrm>
            <a:off x="533400" y="5353050"/>
            <a:ext cx="1524000" cy="590550"/>
          </a:xfrm>
          <a:prstGeom prst="rect">
            <a:avLst/>
          </a:prstGeom>
          <a:noFill/>
          <a:ln w="9525">
            <a:solidFill>
              <a:schemeClr val="accent2"/>
            </a:solidFill>
            <a:miter lim="800000"/>
            <a:headEnd/>
            <a:tailEnd/>
          </a:ln>
          <a:effectLst/>
        </p:spPr>
        <p:txBody>
          <a:bodyPr>
            <a:spAutoFit/>
          </a:bodyPr>
          <a:lstStyle/>
          <a:p>
            <a:pPr algn="l" eaLnBrk="0" hangingPunct="0"/>
            <a:r>
              <a:rPr lang="en-US" altLang="zh-CN" sz="1600">
                <a:solidFill>
                  <a:schemeClr val="accent2"/>
                </a:solidFill>
                <a:latin typeface="Comic Sans MS" pitchFamily="66" charset="0"/>
              </a:rPr>
              <a:t>I</a:t>
            </a:r>
            <a:r>
              <a:rPr lang="en-US" altLang="zh-CN" sz="1600" baseline="-25000">
                <a:solidFill>
                  <a:schemeClr val="accent2"/>
                </a:solidFill>
                <a:latin typeface="Comic Sans MS" pitchFamily="66" charset="0"/>
              </a:rPr>
              <a:t>8</a:t>
            </a:r>
            <a:r>
              <a:rPr lang="en-US" altLang="zh-CN" sz="1600">
                <a:solidFill>
                  <a:schemeClr val="accent2"/>
                </a:solidFill>
                <a:latin typeface="Comic Sans MS" pitchFamily="66" charset="0"/>
              </a:rPr>
              <a:t>:</a:t>
            </a:r>
          </a:p>
          <a:p>
            <a:pPr algn="l">
              <a:spcBef>
                <a:spcPct val="0"/>
              </a:spcBef>
            </a:pPr>
            <a:r>
              <a:rPr lang="en-US" altLang="zh-CN" sz="1600">
                <a:solidFill>
                  <a:schemeClr val="accent2"/>
                </a:solidFill>
                <a:latin typeface="Comic Sans MS" pitchFamily="66" charset="0"/>
                <a:sym typeface="Symbol" pitchFamily="18" charset="2"/>
              </a:rPr>
              <a:t>B  a B </a:t>
            </a:r>
            <a:r>
              <a:rPr lang="en-US" altLang="zh-CN" sz="1600">
                <a:solidFill>
                  <a:srgbClr val="FF0000"/>
                </a:solidFill>
                <a:ea typeface="楷体_GB2312" pitchFamily="49" charset="-122"/>
              </a:rPr>
              <a:t>•</a:t>
            </a:r>
            <a:r>
              <a:rPr lang="en-US" altLang="zh-CN" sz="1600">
                <a:solidFill>
                  <a:schemeClr val="accent2"/>
                </a:solidFill>
                <a:latin typeface="Comic Sans MS" pitchFamily="66" charset="0"/>
                <a:sym typeface="Symbol" pitchFamily="18" charset="2"/>
              </a:rPr>
              <a:t>, a/b</a:t>
            </a:r>
          </a:p>
        </p:txBody>
      </p:sp>
      <p:sp>
        <p:nvSpPr>
          <p:cNvPr id="244744" name="Text Box 8"/>
          <p:cNvSpPr txBox="1">
            <a:spLocks noChangeArrowheads="1"/>
          </p:cNvSpPr>
          <p:nvPr/>
        </p:nvSpPr>
        <p:spPr bwMode="auto">
          <a:xfrm>
            <a:off x="2895600" y="5307013"/>
            <a:ext cx="1524000" cy="712787"/>
          </a:xfrm>
          <a:prstGeom prst="rect">
            <a:avLst/>
          </a:prstGeom>
          <a:noFill/>
          <a:ln w="9525">
            <a:solidFill>
              <a:schemeClr val="accent2"/>
            </a:solidFill>
            <a:miter lim="800000"/>
            <a:headEnd/>
            <a:tailEnd/>
          </a:ln>
          <a:effectLst/>
        </p:spPr>
        <p:txBody>
          <a:bodyPr>
            <a:spAutoFit/>
          </a:bodyPr>
          <a:lstStyle/>
          <a:p>
            <a:pPr algn="l" eaLnBrk="0" hangingPunct="0"/>
            <a:r>
              <a:rPr lang="en-US" altLang="zh-CN" sz="1600" dirty="0">
                <a:solidFill>
                  <a:schemeClr val="accent2"/>
                </a:solidFill>
                <a:latin typeface="Comic Sans MS" pitchFamily="66" charset="0"/>
              </a:rPr>
              <a:t>I</a:t>
            </a:r>
            <a:r>
              <a:rPr lang="en-US" altLang="zh-CN" sz="1600" baseline="-25000" dirty="0">
                <a:solidFill>
                  <a:schemeClr val="accent2"/>
                </a:solidFill>
                <a:latin typeface="Comic Sans MS" pitchFamily="66" charset="0"/>
              </a:rPr>
              <a:t>9</a:t>
            </a:r>
            <a:r>
              <a:rPr lang="en-US" altLang="zh-CN" sz="1600" dirty="0">
                <a:solidFill>
                  <a:schemeClr val="accent2"/>
                </a:solidFill>
                <a:latin typeface="Comic Sans MS" pitchFamily="66" charset="0"/>
              </a:rPr>
              <a:t>:</a:t>
            </a:r>
          </a:p>
          <a:p>
            <a:pPr algn="l" eaLnBrk="0" hangingPunct="0"/>
            <a:r>
              <a:rPr lang="en-US" altLang="zh-CN" sz="1600" dirty="0">
                <a:solidFill>
                  <a:schemeClr val="accent2"/>
                </a:solidFill>
                <a:latin typeface="Comic Sans MS" pitchFamily="66" charset="0"/>
              </a:rPr>
              <a:t>B </a:t>
            </a:r>
            <a:r>
              <a:rPr lang="en-US" altLang="zh-CN" sz="1600" dirty="0">
                <a:solidFill>
                  <a:schemeClr val="accent2"/>
                </a:solidFill>
                <a:latin typeface="Comic Sans MS" pitchFamily="66" charset="0"/>
                <a:sym typeface="Symbol" pitchFamily="18" charset="2"/>
              </a:rPr>
              <a:t> a B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sym typeface="Symbol" pitchFamily="18" charset="2"/>
            </a:endParaRPr>
          </a:p>
        </p:txBody>
      </p:sp>
      <p:sp>
        <p:nvSpPr>
          <p:cNvPr id="244745" name="Text Box 9"/>
          <p:cNvSpPr txBox="1">
            <a:spLocks noChangeArrowheads="1"/>
          </p:cNvSpPr>
          <p:nvPr/>
        </p:nvSpPr>
        <p:spPr bwMode="auto">
          <a:xfrm>
            <a:off x="6172200" y="2667000"/>
            <a:ext cx="1828800" cy="1446213"/>
          </a:xfrm>
          <a:prstGeom prst="rect">
            <a:avLst/>
          </a:prstGeom>
          <a:noFill/>
          <a:ln w="9525">
            <a:solidFill>
              <a:schemeClr val="accent2"/>
            </a:solidFill>
            <a:miter lim="800000"/>
            <a:headEnd/>
            <a:tailEnd/>
          </a:ln>
          <a:effectLst/>
        </p:spPr>
        <p:txBody>
          <a:bodyPr>
            <a:spAutoFit/>
          </a:bodyPr>
          <a:lstStyle/>
          <a:p>
            <a:pPr algn="l" eaLnBrk="0" hangingPunct="0"/>
            <a:r>
              <a:rPr lang="en-US" altLang="zh-CN" sz="1600" dirty="0">
                <a:solidFill>
                  <a:schemeClr val="accent2"/>
                </a:solidFill>
                <a:latin typeface="Comic Sans MS" pitchFamily="66" charset="0"/>
              </a:rPr>
              <a:t>I</a:t>
            </a:r>
            <a:r>
              <a:rPr lang="en-US" altLang="zh-CN" sz="1600" baseline="-25000" dirty="0">
                <a:solidFill>
                  <a:schemeClr val="accent2"/>
                </a:solidFill>
                <a:latin typeface="Comic Sans MS" pitchFamily="66" charset="0"/>
              </a:rPr>
              <a:t>3,6</a:t>
            </a:r>
            <a:r>
              <a:rPr lang="en-US" altLang="zh-CN" sz="1600" dirty="0">
                <a:solidFill>
                  <a:schemeClr val="accent2"/>
                </a:solidFill>
                <a:latin typeface="Comic Sans MS" pitchFamily="66" charset="0"/>
              </a:rPr>
              <a:t>:</a:t>
            </a:r>
          </a:p>
          <a:p>
            <a:pPr algn="l" eaLnBrk="0" hangingPunct="0"/>
            <a:r>
              <a:rPr lang="en-US" altLang="zh-CN" sz="1600" dirty="0">
                <a:solidFill>
                  <a:schemeClr val="accent2"/>
                </a:solidFill>
                <a:latin typeface="Comic Sans MS" pitchFamily="66" charset="0"/>
              </a:rPr>
              <a:t>B </a:t>
            </a:r>
            <a:r>
              <a:rPr lang="en-US" altLang="zh-CN" sz="1600" dirty="0">
                <a:solidFill>
                  <a:schemeClr val="accent2"/>
                </a:solidFill>
                <a:latin typeface="Comic Sans MS" pitchFamily="66" charset="0"/>
                <a:sym typeface="Symbol" pitchFamily="18" charset="2"/>
              </a:rPr>
              <a:t> a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B, a/b</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endParaRPr>
          </a:p>
          <a:p>
            <a:pPr algn="l" eaLnBrk="0" hangingPunct="0"/>
            <a:r>
              <a:rPr lang="en-US" altLang="zh-CN" sz="1600" dirty="0">
                <a:solidFill>
                  <a:schemeClr val="accent2"/>
                </a:solidFill>
                <a:latin typeface="Comic Sans MS" pitchFamily="66" charset="0"/>
                <a:sym typeface="Symbol" pitchFamily="18" charset="2"/>
              </a:rPr>
              <a:t>B 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a:t>
            </a:r>
            <a:r>
              <a:rPr lang="en-US" altLang="zh-CN" sz="1600" dirty="0" err="1">
                <a:solidFill>
                  <a:schemeClr val="accent2"/>
                </a:solidFill>
                <a:latin typeface="Comic Sans MS" pitchFamily="66" charset="0"/>
                <a:sym typeface="Symbol" pitchFamily="18" charset="2"/>
              </a:rPr>
              <a:t>aB</a:t>
            </a:r>
            <a:r>
              <a:rPr lang="en-US" altLang="zh-CN" sz="1600" dirty="0">
                <a:solidFill>
                  <a:schemeClr val="accent2"/>
                </a:solidFill>
                <a:latin typeface="Comic Sans MS" pitchFamily="66" charset="0"/>
                <a:sym typeface="Symbol" pitchFamily="18" charset="2"/>
              </a:rPr>
              <a:t>, a/b</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endParaRPr>
          </a:p>
          <a:p>
            <a:pPr algn="l" eaLnBrk="0" hangingPunct="0"/>
            <a:r>
              <a:rPr lang="en-US" altLang="zh-CN" sz="1600" dirty="0">
                <a:solidFill>
                  <a:schemeClr val="accent2"/>
                </a:solidFill>
                <a:latin typeface="Comic Sans MS" pitchFamily="66" charset="0"/>
                <a:sym typeface="Symbol" pitchFamily="18" charset="2"/>
              </a:rPr>
              <a:t>B 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b, a/b</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sym typeface="Symbol" pitchFamily="18" charset="2"/>
            </a:endParaRPr>
          </a:p>
        </p:txBody>
      </p:sp>
      <p:sp>
        <p:nvSpPr>
          <p:cNvPr id="244746" name="Text Box 10"/>
          <p:cNvSpPr txBox="1">
            <a:spLocks noChangeArrowheads="1"/>
          </p:cNvSpPr>
          <p:nvPr/>
        </p:nvSpPr>
        <p:spPr bwMode="auto">
          <a:xfrm>
            <a:off x="6172200" y="4392613"/>
            <a:ext cx="1828800" cy="712787"/>
          </a:xfrm>
          <a:prstGeom prst="rect">
            <a:avLst/>
          </a:prstGeom>
          <a:noFill/>
          <a:ln w="9525">
            <a:solidFill>
              <a:schemeClr val="accent2"/>
            </a:solidFill>
            <a:miter lim="800000"/>
            <a:headEnd/>
            <a:tailEnd/>
          </a:ln>
          <a:effectLst/>
        </p:spPr>
        <p:txBody>
          <a:bodyPr>
            <a:spAutoFit/>
          </a:bodyPr>
          <a:lstStyle/>
          <a:p>
            <a:pPr algn="l" eaLnBrk="0" hangingPunct="0"/>
            <a:r>
              <a:rPr lang="en-US" altLang="zh-CN" sz="1600" dirty="0">
                <a:solidFill>
                  <a:schemeClr val="accent2"/>
                </a:solidFill>
                <a:latin typeface="Comic Sans MS" pitchFamily="66" charset="0"/>
              </a:rPr>
              <a:t>I</a:t>
            </a:r>
            <a:r>
              <a:rPr lang="en-US" altLang="zh-CN" sz="1600" baseline="-25000" dirty="0">
                <a:solidFill>
                  <a:schemeClr val="accent2"/>
                </a:solidFill>
                <a:latin typeface="Comic Sans MS" pitchFamily="66" charset="0"/>
              </a:rPr>
              <a:t>4,7</a:t>
            </a:r>
            <a:r>
              <a:rPr lang="en-US" altLang="zh-CN" sz="1600" dirty="0">
                <a:solidFill>
                  <a:schemeClr val="accent2"/>
                </a:solidFill>
                <a:latin typeface="Comic Sans MS" pitchFamily="66" charset="0"/>
              </a:rPr>
              <a:t>:</a:t>
            </a:r>
          </a:p>
          <a:p>
            <a:pPr algn="l" eaLnBrk="0" hangingPunct="0"/>
            <a:r>
              <a:rPr lang="en-US" altLang="zh-CN" sz="1600" dirty="0">
                <a:solidFill>
                  <a:schemeClr val="accent2"/>
                </a:solidFill>
                <a:latin typeface="Comic Sans MS" pitchFamily="66" charset="0"/>
                <a:sym typeface="Symbol" pitchFamily="18" charset="2"/>
              </a:rPr>
              <a:t>B  b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a/b</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sym typeface="Symbol" pitchFamily="18" charset="2"/>
            </a:endParaRPr>
          </a:p>
        </p:txBody>
      </p:sp>
      <p:sp>
        <p:nvSpPr>
          <p:cNvPr id="244747" name="Text Box 11"/>
          <p:cNvSpPr txBox="1">
            <a:spLocks noChangeArrowheads="1"/>
          </p:cNvSpPr>
          <p:nvPr/>
        </p:nvSpPr>
        <p:spPr bwMode="auto">
          <a:xfrm>
            <a:off x="6172200" y="5257800"/>
            <a:ext cx="1828800" cy="712788"/>
          </a:xfrm>
          <a:prstGeom prst="rect">
            <a:avLst/>
          </a:prstGeom>
          <a:noFill/>
          <a:ln w="9525">
            <a:solidFill>
              <a:schemeClr val="accent2"/>
            </a:solidFill>
            <a:miter lim="800000"/>
            <a:headEnd/>
            <a:tailEnd/>
          </a:ln>
          <a:effectLst/>
        </p:spPr>
        <p:txBody>
          <a:bodyPr>
            <a:spAutoFit/>
          </a:bodyPr>
          <a:lstStyle/>
          <a:p>
            <a:pPr algn="l" eaLnBrk="0" hangingPunct="0"/>
            <a:r>
              <a:rPr lang="en-US" altLang="zh-CN" sz="1600" dirty="0">
                <a:solidFill>
                  <a:schemeClr val="accent2"/>
                </a:solidFill>
                <a:latin typeface="Comic Sans MS" pitchFamily="66" charset="0"/>
              </a:rPr>
              <a:t>I</a:t>
            </a:r>
            <a:r>
              <a:rPr lang="en-US" altLang="zh-CN" sz="1600" baseline="-25000" dirty="0">
                <a:solidFill>
                  <a:schemeClr val="accent2"/>
                </a:solidFill>
                <a:latin typeface="Comic Sans MS" pitchFamily="66" charset="0"/>
              </a:rPr>
              <a:t>8,9</a:t>
            </a:r>
            <a:r>
              <a:rPr lang="en-US" altLang="zh-CN" sz="1600" dirty="0">
                <a:solidFill>
                  <a:schemeClr val="accent2"/>
                </a:solidFill>
                <a:latin typeface="Comic Sans MS" pitchFamily="66" charset="0"/>
              </a:rPr>
              <a:t>:</a:t>
            </a:r>
          </a:p>
          <a:p>
            <a:pPr algn="l" eaLnBrk="0" hangingPunct="0"/>
            <a:r>
              <a:rPr lang="en-US" altLang="zh-CN" sz="1600" dirty="0">
                <a:solidFill>
                  <a:schemeClr val="accent2"/>
                </a:solidFill>
                <a:latin typeface="Comic Sans MS" pitchFamily="66" charset="0"/>
              </a:rPr>
              <a:t>B </a:t>
            </a:r>
            <a:r>
              <a:rPr lang="en-US" altLang="zh-CN" sz="1600" dirty="0">
                <a:solidFill>
                  <a:schemeClr val="accent2"/>
                </a:solidFill>
                <a:latin typeface="Comic Sans MS" pitchFamily="66" charset="0"/>
                <a:sym typeface="Symbol" pitchFamily="18" charset="2"/>
              </a:rPr>
              <a:t> a B </a:t>
            </a:r>
            <a:r>
              <a:rPr lang="en-US" altLang="zh-CN" sz="1600" dirty="0">
                <a:solidFill>
                  <a:srgbClr val="FF0000"/>
                </a:solidFill>
                <a:ea typeface="楷体_GB2312" pitchFamily="49" charset="-122"/>
              </a:rPr>
              <a:t>•</a:t>
            </a:r>
            <a:r>
              <a:rPr lang="en-US" altLang="zh-CN" sz="1600" dirty="0">
                <a:solidFill>
                  <a:schemeClr val="accent2"/>
                </a:solidFill>
                <a:latin typeface="Comic Sans MS" pitchFamily="66" charset="0"/>
                <a:sym typeface="Symbol" pitchFamily="18" charset="2"/>
              </a:rPr>
              <a:t>, a/b</a:t>
            </a:r>
            <a:r>
              <a:rPr lang="en-US" altLang="zh-CN" sz="1600" dirty="0" smtClean="0">
                <a:solidFill>
                  <a:schemeClr val="accent2"/>
                </a:solidFill>
                <a:latin typeface="Comic Sans MS" pitchFamily="66" charset="0"/>
                <a:sym typeface="Symbol" pitchFamily="18" charset="2"/>
              </a:rPr>
              <a:t>/$</a:t>
            </a:r>
            <a:endParaRPr lang="en-US" altLang="zh-CN" sz="1600" dirty="0">
              <a:solidFill>
                <a:schemeClr val="accent2"/>
              </a:solidFill>
              <a:latin typeface="Comic Sans MS" pitchFamily="66" charset="0"/>
              <a:sym typeface="Symbol" pitchFamily="18" charset="2"/>
            </a:endParaRPr>
          </a:p>
        </p:txBody>
      </p:sp>
      <p:sp>
        <p:nvSpPr>
          <p:cNvPr id="244748" name="Line 12"/>
          <p:cNvSpPr>
            <a:spLocks noChangeShapeType="1"/>
          </p:cNvSpPr>
          <p:nvPr/>
        </p:nvSpPr>
        <p:spPr bwMode="auto">
          <a:xfrm>
            <a:off x="4648200" y="3429000"/>
            <a:ext cx="1371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4749" name="Text Box 13"/>
          <p:cNvSpPr txBox="1">
            <a:spLocks noChangeArrowheads="1"/>
          </p:cNvSpPr>
          <p:nvPr/>
        </p:nvSpPr>
        <p:spPr bwMode="auto">
          <a:xfrm>
            <a:off x="4800600" y="3048000"/>
            <a:ext cx="990600" cy="366713"/>
          </a:xfrm>
          <a:prstGeom prst="rect">
            <a:avLst/>
          </a:prstGeom>
          <a:noFill/>
          <a:ln w="9525">
            <a:noFill/>
            <a:miter lim="800000"/>
            <a:headEnd/>
            <a:tailEnd/>
          </a:ln>
          <a:effectLst/>
        </p:spPr>
        <p:txBody>
          <a:bodyPr>
            <a:spAutoFit/>
          </a:bodyPr>
          <a:lstStyle/>
          <a:p>
            <a:pPr algn="l"/>
            <a:r>
              <a:rPr lang="zh-CN" altLang="en-US" sz="1800" b="1" dirty="0"/>
              <a:t>合并为</a:t>
            </a:r>
          </a:p>
        </p:txBody>
      </p:sp>
      <p:sp>
        <p:nvSpPr>
          <p:cNvPr id="244750" name="Line 14"/>
          <p:cNvSpPr>
            <a:spLocks noChangeShapeType="1"/>
          </p:cNvSpPr>
          <p:nvPr/>
        </p:nvSpPr>
        <p:spPr bwMode="auto">
          <a:xfrm>
            <a:off x="4648200" y="4773613"/>
            <a:ext cx="1371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4751" name="Text Box 15"/>
          <p:cNvSpPr txBox="1">
            <a:spLocks noChangeArrowheads="1"/>
          </p:cNvSpPr>
          <p:nvPr/>
        </p:nvSpPr>
        <p:spPr bwMode="auto">
          <a:xfrm>
            <a:off x="4800600" y="4392613"/>
            <a:ext cx="990600" cy="366712"/>
          </a:xfrm>
          <a:prstGeom prst="rect">
            <a:avLst/>
          </a:prstGeom>
          <a:noFill/>
          <a:ln w="9525">
            <a:noFill/>
            <a:miter lim="800000"/>
            <a:headEnd/>
            <a:tailEnd/>
          </a:ln>
          <a:effectLst/>
        </p:spPr>
        <p:txBody>
          <a:bodyPr>
            <a:spAutoFit/>
          </a:bodyPr>
          <a:lstStyle/>
          <a:p>
            <a:pPr algn="l"/>
            <a:r>
              <a:rPr lang="zh-CN" altLang="en-US" sz="1800" b="1"/>
              <a:t>合并为</a:t>
            </a:r>
          </a:p>
        </p:txBody>
      </p:sp>
      <p:sp>
        <p:nvSpPr>
          <p:cNvPr id="244752" name="Line 16"/>
          <p:cNvSpPr>
            <a:spLocks noChangeShapeType="1"/>
          </p:cNvSpPr>
          <p:nvPr/>
        </p:nvSpPr>
        <p:spPr bwMode="auto">
          <a:xfrm>
            <a:off x="4648200" y="5715000"/>
            <a:ext cx="1371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4753" name="Text Box 17"/>
          <p:cNvSpPr txBox="1">
            <a:spLocks noChangeArrowheads="1"/>
          </p:cNvSpPr>
          <p:nvPr/>
        </p:nvSpPr>
        <p:spPr bwMode="auto">
          <a:xfrm>
            <a:off x="4876800" y="5334000"/>
            <a:ext cx="990600" cy="366713"/>
          </a:xfrm>
          <a:prstGeom prst="rect">
            <a:avLst/>
          </a:prstGeom>
          <a:noFill/>
          <a:ln w="9525">
            <a:noFill/>
            <a:miter lim="800000"/>
            <a:headEnd/>
            <a:tailEnd/>
          </a:ln>
          <a:effectLst/>
        </p:spPr>
        <p:txBody>
          <a:bodyPr>
            <a:spAutoFit/>
          </a:bodyPr>
          <a:lstStyle/>
          <a:p>
            <a:pPr algn="l"/>
            <a:r>
              <a:rPr lang="zh-CN" altLang="en-US" sz="1800" b="1"/>
              <a:t>合并为</a:t>
            </a:r>
          </a:p>
        </p:txBody>
      </p:sp>
    </p:spTree>
    <p:extLst>
      <p:ext uri="{BB962C8B-B14F-4D97-AF65-F5344CB8AC3E}">
        <p14:creationId xmlns:p14="http://schemas.microsoft.com/office/powerpoint/2010/main" val="13489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47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47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47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447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447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47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47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47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47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47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47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47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47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47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4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p:bldP spid="244739" grpId="0" animBg="1" autoUpdateAnimBg="0"/>
      <p:bldP spid="244740" grpId="0" animBg="1" autoUpdateAnimBg="0"/>
      <p:bldP spid="244741" grpId="0" animBg="1" autoUpdateAnimBg="0"/>
      <p:bldP spid="244742" grpId="0" animBg="1" autoUpdateAnimBg="0"/>
      <p:bldP spid="244743" grpId="0" animBg="1" autoUpdateAnimBg="0"/>
      <p:bldP spid="244744" grpId="0" animBg="1" autoUpdateAnimBg="0"/>
      <p:bldP spid="244745" grpId="0" animBg="1" autoUpdateAnimBg="0"/>
      <p:bldP spid="244746" grpId="0" animBg="1" autoUpdateAnimBg="0"/>
      <p:bldP spid="244747" grpId="0" animBg="1" autoUpdateAnimBg="0"/>
      <p:bldP spid="244748" grpId="0" animBg="1"/>
      <p:bldP spid="244749" grpId="0"/>
      <p:bldP spid="244750" grpId="0" animBg="1"/>
      <p:bldP spid="244751" grpId="0"/>
      <p:bldP spid="244752" grpId="0" animBg="1"/>
      <p:bldP spid="24475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zh-CN" altLang="en-US" sz="4400" dirty="0">
                <a:latin typeface="华文新魏" pitchFamily="2" charset="-122"/>
                <a:ea typeface="华文新魏" pitchFamily="2" charset="-122"/>
              </a:rPr>
              <a:t>合并同心集的几点说明</a:t>
            </a:r>
          </a:p>
        </p:txBody>
      </p:sp>
      <p:sp>
        <p:nvSpPr>
          <p:cNvPr id="246787" name="Rectangle 3"/>
          <p:cNvSpPr>
            <a:spLocks noGrp="1" noChangeArrowheads="1"/>
          </p:cNvSpPr>
          <p:nvPr>
            <p:ph idx="1"/>
          </p:nvPr>
        </p:nvSpPr>
        <p:spPr/>
        <p:txBody>
          <a:bodyPr/>
          <a:lstStyle/>
          <a:p>
            <a:r>
              <a:rPr lang="zh-CN" altLang="en-US" dirty="0">
                <a:latin typeface="华文新魏" pitchFamily="2" charset="-122"/>
              </a:rPr>
              <a:t>同心集合并</a:t>
            </a:r>
            <a:r>
              <a:rPr lang="zh-CN" altLang="en-US" dirty="0" smtClean="0">
                <a:latin typeface="华文新魏" pitchFamily="2" charset="-122"/>
              </a:rPr>
              <a:t>后心相同</a:t>
            </a:r>
            <a:r>
              <a:rPr lang="zh-CN" altLang="en-US" dirty="0">
                <a:latin typeface="华文新魏" pitchFamily="2" charset="-122"/>
              </a:rPr>
              <a:t>，只是超前搜索符集合为各同心集超前搜索符</a:t>
            </a:r>
            <a:r>
              <a:rPr lang="zh-CN" altLang="en-US" dirty="0" smtClean="0">
                <a:latin typeface="华文新魏" pitchFamily="2" charset="-122"/>
              </a:rPr>
              <a:t>的</a:t>
            </a:r>
            <a:r>
              <a:rPr lang="zh-CN" altLang="en-US" dirty="0">
                <a:latin typeface="华文新魏" pitchFamily="2" charset="-122"/>
              </a:rPr>
              <a:t>并</a:t>
            </a:r>
            <a:r>
              <a:rPr lang="zh-CN" altLang="en-US" dirty="0" smtClean="0">
                <a:latin typeface="华文新魏" pitchFamily="2" charset="-122"/>
              </a:rPr>
              <a:t>集</a:t>
            </a:r>
            <a:endParaRPr lang="en-US" altLang="zh-CN" dirty="0" smtClean="0">
              <a:latin typeface="华文新魏" pitchFamily="2" charset="-122"/>
            </a:endParaRPr>
          </a:p>
          <a:p>
            <a:r>
              <a:rPr lang="zh-CN" altLang="en-US" dirty="0" smtClean="0">
                <a:latin typeface="华文新魏" pitchFamily="2" charset="-122"/>
              </a:rPr>
              <a:t>合并</a:t>
            </a:r>
            <a:r>
              <a:rPr lang="zh-CN" altLang="en-US" dirty="0">
                <a:latin typeface="华文新魏" pitchFamily="2" charset="-122"/>
              </a:rPr>
              <a:t>同心集</a:t>
            </a:r>
            <a:r>
              <a:rPr lang="zh-CN" altLang="en-US" dirty="0" smtClean="0">
                <a:latin typeface="华文新魏" pitchFamily="2" charset="-122"/>
              </a:rPr>
              <a:t>后，转换</a:t>
            </a:r>
            <a:r>
              <a:rPr lang="zh-CN" altLang="en-US" dirty="0">
                <a:latin typeface="华文新魏" pitchFamily="2" charset="-122"/>
              </a:rPr>
              <a:t>函数自动合并</a:t>
            </a:r>
          </a:p>
          <a:p>
            <a:r>
              <a:rPr lang="en-US" altLang="zh-CN" dirty="0">
                <a:latin typeface="华文新魏" pitchFamily="2" charset="-122"/>
              </a:rPr>
              <a:t>LR(1)</a:t>
            </a:r>
            <a:r>
              <a:rPr lang="zh-CN" altLang="zh-CN" dirty="0">
                <a:latin typeface="华文新魏" pitchFamily="2" charset="-122"/>
              </a:rPr>
              <a:t>文法合并同心集</a:t>
            </a:r>
            <a:r>
              <a:rPr lang="zh-CN" altLang="zh-CN" dirty="0" smtClean="0">
                <a:latin typeface="华文新魏" pitchFamily="2" charset="-122"/>
              </a:rPr>
              <a:t>后</a:t>
            </a:r>
            <a:r>
              <a:rPr lang="zh-CN" altLang="en-US" dirty="0" smtClean="0">
                <a:latin typeface="华文新魏" pitchFamily="2" charset="-122"/>
              </a:rPr>
              <a:t>，</a:t>
            </a:r>
            <a:r>
              <a:rPr lang="zh-CN" altLang="zh-CN" dirty="0" smtClean="0">
                <a:latin typeface="华文新魏" pitchFamily="2" charset="-122"/>
              </a:rPr>
              <a:t>只</a:t>
            </a:r>
            <a:r>
              <a:rPr lang="zh-CN" altLang="zh-CN" dirty="0">
                <a:latin typeface="华文新魏" pitchFamily="2" charset="-122"/>
              </a:rPr>
              <a:t>可能</a:t>
            </a:r>
            <a:r>
              <a:rPr lang="zh-CN" altLang="zh-CN" dirty="0" smtClean="0">
                <a:latin typeface="华文新魏" pitchFamily="2" charset="-122"/>
              </a:rPr>
              <a:t>出现归约-归约冲突</a:t>
            </a:r>
            <a:r>
              <a:rPr lang="zh-CN" altLang="zh-CN" dirty="0">
                <a:latin typeface="华文新魏" pitchFamily="2" charset="-122"/>
              </a:rPr>
              <a:t>，而没有移进</a:t>
            </a:r>
            <a:r>
              <a:rPr lang="zh-CN" altLang="zh-CN" dirty="0" smtClean="0">
                <a:latin typeface="华文新魏" pitchFamily="2" charset="-122"/>
              </a:rPr>
              <a:t>-归约冲突</a:t>
            </a:r>
            <a:endParaRPr lang="zh-CN" altLang="zh-CN" dirty="0">
              <a:latin typeface="华文新魏" pitchFamily="2" charset="-122"/>
            </a:endParaRPr>
          </a:p>
          <a:p>
            <a:r>
              <a:rPr lang="zh-CN" altLang="zh-CN" dirty="0">
                <a:latin typeface="华文新魏" pitchFamily="2" charset="-122"/>
              </a:rPr>
              <a:t>合并同心集后可能会推迟发现错误的时间，但错误出现的位置仍是准确的</a:t>
            </a:r>
            <a:endParaRPr lang="zh-CN" altLang="en-US" dirty="0">
              <a:latin typeface="华文新魏" pitchFamily="2" charset="-122"/>
            </a:endParaRPr>
          </a:p>
        </p:txBody>
      </p:sp>
      <p:sp>
        <p:nvSpPr>
          <p:cNvPr id="5" name="灯片编号占位符 5"/>
          <p:cNvSpPr>
            <a:spLocks noGrp="1"/>
          </p:cNvSpPr>
          <p:nvPr>
            <p:ph type="sldNum" sz="quarter" idx="12"/>
          </p:nvPr>
        </p:nvSpPr>
        <p:spPr/>
        <p:txBody>
          <a:bodyPr/>
          <a:lstStyle/>
          <a:p>
            <a:fld id="{E13D186F-DF43-48BD-B11D-2AFC41DD578A}" type="slidenum">
              <a:rPr lang="en-US" altLang="zh-CN"/>
              <a:pPr/>
              <a:t>89</a:t>
            </a:fld>
            <a:endParaRPr lang="en-US" altLang="zh-CN"/>
          </a:p>
        </p:txBody>
      </p:sp>
    </p:spTree>
    <p:extLst>
      <p:ext uri="{BB962C8B-B14F-4D97-AF65-F5344CB8AC3E}">
        <p14:creationId xmlns:p14="http://schemas.microsoft.com/office/powerpoint/2010/main" val="268979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sz="4000" dirty="0" smtClean="0"/>
              <a:t>自上而下语法分析</a:t>
            </a:r>
            <a:endParaRPr lang="zh-CN" altLang="en-US" sz="4000" dirty="0"/>
          </a:p>
        </p:txBody>
      </p:sp>
      <p:sp>
        <p:nvSpPr>
          <p:cNvPr id="86019" name="Rectangle 3"/>
          <p:cNvSpPr>
            <a:spLocks noGrp="1" noChangeArrowheads="1"/>
          </p:cNvSpPr>
          <p:nvPr>
            <p:ph idx="1"/>
          </p:nvPr>
        </p:nvSpPr>
        <p:spPr>
          <a:xfrm>
            <a:off x="455613" y="1752600"/>
            <a:ext cx="8229600" cy="3962400"/>
          </a:xfrm>
        </p:spPr>
        <p:txBody>
          <a:bodyPr>
            <a:normAutofit/>
          </a:bodyPr>
          <a:lstStyle/>
          <a:p>
            <a:pPr>
              <a:lnSpc>
                <a:spcPct val="90000"/>
              </a:lnSpc>
            </a:pPr>
            <a:r>
              <a:rPr lang="zh-CN" altLang="en-US" dirty="0" smtClean="0">
                <a:latin typeface="Times New Roman" pitchFamily="18" charset="0"/>
              </a:rPr>
              <a:t>自上而下语法分析思路：</a:t>
            </a:r>
            <a:endParaRPr lang="en-US" altLang="zh-CN" dirty="0" smtClean="0">
              <a:latin typeface="Times New Roman" pitchFamily="18" charset="0"/>
            </a:endParaRPr>
          </a:p>
          <a:p>
            <a:pPr lvl="1">
              <a:lnSpc>
                <a:spcPct val="90000"/>
              </a:lnSpc>
            </a:pPr>
            <a:r>
              <a:rPr lang="zh-CN" altLang="en-US" sz="2400" dirty="0" smtClean="0">
                <a:latin typeface="Times New Roman" pitchFamily="18" charset="0"/>
              </a:rPr>
              <a:t>对</a:t>
            </a:r>
            <a:r>
              <a:rPr lang="zh-CN" altLang="en-US" sz="2400" dirty="0">
                <a:latin typeface="Times New Roman" pitchFamily="18" charset="0"/>
              </a:rPr>
              <a:t>任何输入串，试图用一切可能的办法，从文法开始符号着手，自上而下地为输入串构造一</a:t>
            </a:r>
            <a:r>
              <a:rPr lang="zh-CN" altLang="en-US" sz="2400" dirty="0" smtClean="0">
                <a:latin typeface="Times New Roman" pitchFamily="18" charset="0"/>
              </a:rPr>
              <a:t>棵匹配的语法</a:t>
            </a:r>
            <a:r>
              <a:rPr lang="zh-CN" altLang="en-US" sz="2400" dirty="0">
                <a:latin typeface="Times New Roman" pitchFamily="18" charset="0"/>
              </a:rPr>
              <a:t>树</a:t>
            </a:r>
            <a:r>
              <a:rPr lang="zh-CN" altLang="en-US" sz="2400" dirty="0" smtClean="0">
                <a:latin typeface="Times New Roman" pitchFamily="18" charset="0"/>
              </a:rPr>
              <a:t>。本质</a:t>
            </a:r>
            <a:r>
              <a:rPr lang="zh-CN" altLang="en-US" sz="2400" dirty="0">
                <a:latin typeface="Times New Roman" pitchFamily="18" charset="0"/>
              </a:rPr>
              <a:t>上是一个试探过程，反复使用不同的产生式谋求匹配输入串的过程。</a:t>
            </a:r>
          </a:p>
          <a:p>
            <a:pPr>
              <a:lnSpc>
                <a:spcPct val="90000"/>
              </a:lnSpc>
            </a:pPr>
            <a:endParaRPr lang="zh-CN" altLang="en-US" sz="2800" dirty="0">
              <a:latin typeface="Times New Roman" pitchFamily="18" charset="0"/>
            </a:endParaRPr>
          </a:p>
        </p:txBody>
      </p:sp>
      <p:sp>
        <p:nvSpPr>
          <p:cNvPr id="5" name="灯片编号占位符 5"/>
          <p:cNvSpPr>
            <a:spLocks noGrp="1"/>
          </p:cNvSpPr>
          <p:nvPr>
            <p:ph type="sldNum" sz="quarter" idx="12"/>
          </p:nvPr>
        </p:nvSpPr>
        <p:spPr/>
        <p:txBody>
          <a:bodyPr/>
          <a:lstStyle/>
          <a:p>
            <a:fld id="{07372AA8-CD13-4447-8D12-A57CBFB2F0EA}" type="slidenum">
              <a:rPr lang="en-US" altLang="zh-CN"/>
              <a:pPr/>
              <a:t>9</a:t>
            </a:fld>
            <a:endParaRPr lang="en-US" altLang="zh-CN"/>
          </a:p>
        </p:txBody>
      </p:sp>
    </p:spTree>
    <p:extLst>
      <p:ext uri="{BB962C8B-B14F-4D97-AF65-F5344CB8AC3E}">
        <p14:creationId xmlns:p14="http://schemas.microsoft.com/office/powerpoint/2010/main" val="161146377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zh-CN" altLang="en-US" sz="3600" dirty="0"/>
              <a:t>合并同心集</a:t>
            </a:r>
            <a:r>
              <a:rPr lang="zh-CN" altLang="en-US" sz="3600"/>
              <a:t>后</a:t>
            </a:r>
            <a:r>
              <a:rPr lang="zh-CN" altLang="en-US" sz="3600" smtClean="0"/>
              <a:t>产生归约</a:t>
            </a:r>
            <a:r>
              <a:rPr lang="en-US" altLang="zh-CN" sz="3600" smtClean="0"/>
              <a:t>-</a:t>
            </a:r>
            <a:r>
              <a:rPr lang="zh-CN" altLang="en-US" sz="3600" smtClean="0"/>
              <a:t>归约冲突</a:t>
            </a:r>
            <a:endParaRPr lang="zh-CN" altLang="en-US" sz="3600" dirty="0"/>
          </a:p>
        </p:txBody>
      </p:sp>
      <p:sp>
        <p:nvSpPr>
          <p:cNvPr id="268291" name="Rectangle 3"/>
          <p:cNvSpPr>
            <a:spLocks noGrp="1" noChangeArrowheads="1"/>
          </p:cNvSpPr>
          <p:nvPr>
            <p:ph idx="1"/>
          </p:nvPr>
        </p:nvSpPr>
        <p:spPr>
          <a:xfrm>
            <a:off x="1143000" y="1981200"/>
            <a:ext cx="4800600" cy="2819400"/>
          </a:xfrm>
        </p:spPr>
        <p:txBody>
          <a:bodyPr>
            <a:normAutofit lnSpcReduction="10000"/>
          </a:bodyPr>
          <a:lstStyle/>
          <a:p>
            <a:pPr>
              <a:buFont typeface="Wingdings" pitchFamily="2" charset="2"/>
              <a:buNone/>
            </a:pPr>
            <a:r>
              <a:rPr lang="zh-CN" altLang="en-US" dirty="0"/>
              <a:t>例，文法</a:t>
            </a:r>
            <a:r>
              <a:rPr lang="en-US" altLang="zh-CN" dirty="0"/>
              <a:t>G</a:t>
            </a:r>
          </a:p>
          <a:p>
            <a:pPr>
              <a:buFont typeface="Wingdings" pitchFamily="2" charset="2"/>
              <a:buNone/>
            </a:pPr>
            <a:r>
              <a:rPr lang="en-US" altLang="zh-CN" dirty="0"/>
              <a:t>S' –&gt; S</a:t>
            </a:r>
          </a:p>
          <a:p>
            <a:pPr>
              <a:buFont typeface="Wingdings" pitchFamily="2" charset="2"/>
              <a:buNone/>
            </a:pPr>
            <a:r>
              <a:rPr lang="en-US" altLang="zh-CN" dirty="0"/>
              <a:t>S –&gt; </a:t>
            </a:r>
            <a:r>
              <a:rPr lang="en-US" altLang="zh-CN" dirty="0" err="1"/>
              <a:t>aBc</a:t>
            </a:r>
            <a:r>
              <a:rPr lang="en-US" altLang="zh-CN" dirty="0"/>
              <a:t> | </a:t>
            </a:r>
            <a:r>
              <a:rPr lang="en-US" altLang="zh-CN" dirty="0" err="1"/>
              <a:t>bCc</a:t>
            </a:r>
            <a:r>
              <a:rPr lang="en-US" altLang="zh-CN" dirty="0"/>
              <a:t> | </a:t>
            </a:r>
            <a:r>
              <a:rPr lang="en-US" altLang="zh-CN" dirty="0" err="1"/>
              <a:t>aCd</a:t>
            </a:r>
            <a:r>
              <a:rPr lang="en-US" altLang="zh-CN" dirty="0"/>
              <a:t> | </a:t>
            </a:r>
            <a:r>
              <a:rPr lang="en-US" altLang="zh-CN" dirty="0" err="1"/>
              <a:t>bBd</a:t>
            </a:r>
            <a:endParaRPr lang="en-US" altLang="zh-CN" dirty="0"/>
          </a:p>
          <a:p>
            <a:pPr>
              <a:buFont typeface="Wingdings" pitchFamily="2" charset="2"/>
              <a:buNone/>
            </a:pPr>
            <a:r>
              <a:rPr lang="en-US" altLang="zh-CN" dirty="0"/>
              <a:t>B –&gt; e</a:t>
            </a:r>
          </a:p>
          <a:p>
            <a:pPr>
              <a:buFont typeface="Wingdings" pitchFamily="2" charset="2"/>
              <a:buNone/>
            </a:pPr>
            <a:r>
              <a:rPr lang="en-US" altLang="zh-CN" dirty="0"/>
              <a:t>C –&gt; e</a:t>
            </a:r>
          </a:p>
          <a:p>
            <a:pPr>
              <a:buFont typeface="Wingdings" pitchFamily="2" charset="2"/>
              <a:buNone/>
            </a:pPr>
            <a:endParaRPr lang="en-US" altLang="zh-CN" dirty="0"/>
          </a:p>
        </p:txBody>
      </p:sp>
      <p:sp>
        <p:nvSpPr>
          <p:cNvPr id="5" name="灯片编号占位符 5"/>
          <p:cNvSpPr>
            <a:spLocks noGrp="1"/>
          </p:cNvSpPr>
          <p:nvPr>
            <p:ph type="sldNum" sz="quarter" idx="12"/>
          </p:nvPr>
        </p:nvSpPr>
        <p:spPr/>
        <p:txBody>
          <a:bodyPr/>
          <a:lstStyle/>
          <a:p>
            <a:fld id="{5700B10A-0DC2-45E0-936A-A500F62F16DD}" type="slidenum">
              <a:rPr lang="en-US" altLang="zh-CN"/>
              <a:pPr/>
              <a:t>90</a:t>
            </a:fld>
            <a:endParaRPr lang="en-US" altLang="zh-CN"/>
          </a:p>
        </p:txBody>
      </p:sp>
    </p:spTree>
    <p:extLst>
      <p:ext uri="{BB962C8B-B14F-4D97-AF65-F5344CB8AC3E}">
        <p14:creationId xmlns:p14="http://schemas.microsoft.com/office/powerpoint/2010/main" val="415269136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250825" y="342900"/>
            <a:ext cx="8359775" cy="133350"/>
          </a:xfrm>
        </p:spPr>
        <p:txBody>
          <a:bodyPr/>
          <a:lstStyle/>
          <a:p>
            <a:r>
              <a:rPr lang="en-US" altLang="zh-CN" sz="3800"/>
              <a:t> </a:t>
            </a:r>
            <a:r>
              <a:rPr lang="en-US" altLang="zh-CN" sz="2500"/>
              <a:t>LR(1)</a:t>
            </a:r>
            <a:r>
              <a:rPr lang="en-US" altLang="zh-CN" sz="3800"/>
              <a:t> </a:t>
            </a:r>
            <a:r>
              <a:rPr lang="zh-CN" altLang="en-US" sz="2100"/>
              <a:t>项目集规范族</a:t>
            </a:r>
            <a:r>
              <a:rPr lang="en-US" altLang="zh-CN" sz="3800"/>
              <a:t>:</a:t>
            </a:r>
            <a:br>
              <a:rPr lang="en-US" altLang="zh-CN" sz="3800"/>
            </a:br>
            <a:endParaRPr lang="en-US" altLang="zh-CN" sz="3800"/>
          </a:p>
        </p:txBody>
      </p:sp>
      <p:sp>
        <p:nvSpPr>
          <p:cNvPr id="269315" name="Rectangle 3"/>
          <p:cNvSpPr>
            <a:spLocks noGrp="1" noChangeArrowheads="1"/>
          </p:cNvSpPr>
          <p:nvPr>
            <p:ph sz="half" idx="1"/>
          </p:nvPr>
        </p:nvSpPr>
        <p:spPr>
          <a:xfrm>
            <a:off x="457201" y="952500"/>
            <a:ext cx="2514600" cy="5219700"/>
          </a:xfrm>
        </p:spPr>
        <p:txBody>
          <a:bodyPr>
            <a:normAutofit fontScale="70000" lnSpcReduction="20000"/>
          </a:bodyPr>
          <a:lstStyle/>
          <a:p>
            <a:pPr>
              <a:lnSpc>
                <a:spcPct val="90000"/>
              </a:lnSpc>
              <a:buFont typeface="Wingdings" pitchFamily="2" charset="2"/>
              <a:buNone/>
            </a:pPr>
            <a:r>
              <a:rPr lang="en-US" altLang="zh-CN" sz="2000" dirty="0"/>
              <a:t>I0: S' –&gt; •S, </a:t>
            </a:r>
            <a:r>
              <a:rPr lang="en-US" altLang="zh-CN" sz="2000" dirty="0" smtClean="0"/>
              <a:t>$</a:t>
            </a:r>
            <a:endParaRPr lang="en-US" altLang="zh-CN" sz="2000" dirty="0"/>
          </a:p>
          <a:p>
            <a:pPr>
              <a:lnSpc>
                <a:spcPct val="90000"/>
              </a:lnSpc>
              <a:buFont typeface="Wingdings" pitchFamily="2" charset="2"/>
              <a:buNone/>
            </a:pPr>
            <a:r>
              <a:rPr lang="en-US" altLang="zh-CN" sz="2000" dirty="0"/>
              <a:t>     S –&gt; •</a:t>
            </a:r>
            <a:r>
              <a:rPr lang="en-US" altLang="zh-CN" sz="2000" dirty="0" err="1"/>
              <a:t>aBc</a:t>
            </a:r>
            <a:r>
              <a:rPr lang="en-US" altLang="zh-CN" sz="2000" dirty="0"/>
              <a:t>, </a:t>
            </a:r>
            <a:r>
              <a:rPr lang="en-US" altLang="zh-CN" sz="2000" dirty="0" smtClean="0"/>
              <a:t>$</a:t>
            </a:r>
            <a:endParaRPr lang="en-US" altLang="zh-CN" sz="2000" dirty="0"/>
          </a:p>
          <a:p>
            <a:pPr>
              <a:lnSpc>
                <a:spcPct val="90000"/>
              </a:lnSpc>
              <a:buFont typeface="Wingdings" pitchFamily="2" charset="2"/>
              <a:buNone/>
            </a:pPr>
            <a:r>
              <a:rPr lang="en-US" altLang="zh-CN" sz="2000" dirty="0"/>
              <a:t>     S –&gt; •</a:t>
            </a:r>
            <a:r>
              <a:rPr lang="en-US" altLang="zh-CN" sz="2000" dirty="0" err="1"/>
              <a:t>bCc</a:t>
            </a:r>
            <a:r>
              <a:rPr lang="en-US" altLang="zh-CN" sz="2000" dirty="0"/>
              <a:t>, </a:t>
            </a:r>
            <a:r>
              <a:rPr lang="en-US" altLang="zh-CN" sz="2000" dirty="0" smtClean="0"/>
              <a:t>$</a:t>
            </a:r>
            <a:endParaRPr lang="en-US" altLang="zh-CN" sz="2000" dirty="0"/>
          </a:p>
          <a:p>
            <a:pPr>
              <a:lnSpc>
                <a:spcPct val="90000"/>
              </a:lnSpc>
              <a:buFont typeface="Wingdings" pitchFamily="2" charset="2"/>
              <a:buNone/>
            </a:pPr>
            <a:r>
              <a:rPr lang="en-US" altLang="zh-CN" sz="2000" dirty="0"/>
              <a:t>     S –&gt; •</a:t>
            </a:r>
            <a:r>
              <a:rPr lang="en-US" altLang="zh-CN" sz="2000" dirty="0" err="1"/>
              <a:t>aCd</a:t>
            </a:r>
            <a:r>
              <a:rPr lang="en-US" altLang="zh-CN" sz="2000" dirty="0"/>
              <a:t>, </a:t>
            </a:r>
            <a:r>
              <a:rPr lang="en-US" altLang="zh-CN" sz="2000" dirty="0" smtClean="0"/>
              <a:t>$</a:t>
            </a:r>
            <a:endParaRPr lang="en-US" altLang="zh-CN" sz="2000" dirty="0"/>
          </a:p>
          <a:p>
            <a:pPr>
              <a:lnSpc>
                <a:spcPct val="90000"/>
              </a:lnSpc>
              <a:buFont typeface="Wingdings" pitchFamily="2" charset="2"/>
              <a:buNone/>
            </a:pPr>
            <a:r>
              <a:rPr lang="en-US" altLang="zh-CN" sz="2000" dirty="0"/>
              <a:t>     S –&gt; •</a:t>
            </a:r>
            <a:r>
              <a:rPr lang="en-US" altLang="zh-CN" sz="2000" dirty="0" err="1"/>
              <a:t>bBd</a:t>
            </a:r>
            <a:r>
              <a:rPr lang="en-US" altLang="zh-CN" sz="2000" dirty="0"/>
              <a:t>, </a:t>
            </a:r>
            <a:r>
              <a:rPr lang="en-US" altLang="zh-CN" sz="2000" dirty="0" smtClean="0"/>
              <a:t>$</a:t>
            </a:r>
            <a:endParaRPr lang="en-US" altLang="zh-CN" sz="2000" dirty="0"/>
          </a:p>
          <a:p>
            <a:pPr>
              <a:lnSpc>
                <a:spcPct val="90000"/>
              </a:lnSpc>
              <a:buFont typeface="Wingdings" pitchFamily="2" charset="2"/>
              <a:buNone/>
            </a:pPr>
            <a:r>
              <a:rPr lang="en-US" altLang="zh-CN" sz="2000" dirty="0"/>
              <a:t>I1: S' –&gt; S•, </a:t>
            </a:r>
            <a:r>
              <a:rPr lang="en-US" altLang="zh-CN" sz="2000" dirty="0" smtClean="0"/>
              <a:t>$</a:t>
            </a:r>
            <a:endParaRPr lang="en-US" altLang="zh-CN" sz="2000" dirty="0"/>
          </a:p>
          <a:p>
            <a:pPr>
              <a:lnSpc>
                <a:spcPct val="90000"/>
              </a:lnSpc>
              <a:buFont typeface="Wingdings" pitchFamily="2" charset="2"/>
              <a:buNone/>
            </a:pPr>
            <a:r>
              <a:rPr lang="en-US" altLang="zh-CN" sz="2000" dirty="0"/>
              <a:t>I2: S –&gt; </a:t>
            </a:r>
            <a:r>
              <a:rPr lang="en-US" altLang="zh-CN" sz="2000" dirty="0" err="1"/>
              <a:t>a•Bc</a:t>
            </a:r>
            <a:r>
              <a:rPr lang="en-US" altLang="zh-CN" sz="2000" dirty="0"/>
              <a:t>, </a:t>
            </a:r>
            <a:r>
              <a:rPr lang="en-US" altLang="zh-CN" sz="2000" dirty="0" smtClean="0"/>
              <a:t>$</a:t>
            </a:r>
            <a:endParaRPr lang="en-US" altLang="zh-CN" sz="2000" dirty="0"/>
          </a:p>
          <a:p>
            <a:pPr>
              <a:lnSpc>
                <a:spcPct val="90000"/>
              </a:lnSpc>
              <a:buFont typeface="Wingdings" pitchFamily="2" charset="2"/>
              <a:buNone/>
            </a:pPr>
            <a:r>
              <a:rPr lang="en-US" altLang="zh-CN" sz="2000" dirty="0"/>
              <a:t>     S –&gt; </a:t>
            </a:r>
            <a:r>
              <a:rPr lang="en-US" altLang="zh-CN" sz="2000" dirty="0" err="1"/>
              <a:t>a•Cd</a:t>
            </a:r>
            <a:r>
              <a:rPr lang="en-US" altLang="zh-CN" sz="2000" dirty="0"/>
              <a:t>, </a:t>
            </a:r>
            <a:r>
              <a:rPr lang="en-US" altLang="zh-CN" sz="2000" dirty="0" smtClean="0"/>
              <a:t>$</a:t>
            </a:r>
            <a:endParaRPr lang="en-US" altLang="zh-CN" sz="2000" dirty="0"/>
          </a:p>
          <a:p>
            <a:pPr>
              <a:lnSpc>
                <a:spcPct val="90000"/>
              </a:lnSpc>
              <a:buFont typeface="Wingdings" pitchFamily="2" charset="2"/>
              <a:buNone/>
            </a:pPr>
            <a:r>
              <a:rPr lang="en-US" altLang="zh-CN" sz="2000" dirty="0"/>
              <a:t>     B –&gt; •e, c</a:t>
            </a:r>
          </a:p>
          <a:p>
            <a:pPr>
              <a:lnSpc>
                <a:spcPct val="90000"/>
              </a:lnSpc>
              <a:buFont typeface="Wingdings" pitchFamily="2" charset="2"/>
              <a:buNone/>
            </a:pPr>
            <a:r>
              <a:rPr lang="en-US" altLang="zh-CN" sz="2000" dirty="0"/>
              <a:t>     C –&gt; •e, d</a:t>
            </a:r>
          </a:p>
          <a:p>
            <a:pPr>
              <a:lnSpc>
                <a:spcPct val="90000"/>
              </a:lnSpc>
              <a:buFont typeface="Wingdings" pitchFamily="2" charset="2"/>
              <a:buNone/>
            </a:pPr>
            <a:r>
              <a:rPr lang="en-US" altLang="zh-CN" sz="2000" dirty="0"/>
              <a:t>I3: S –&gt; </a:t>
            </a:r>
            <a:r>
              <a:rPr lang="en-US" altLang="zh-CN" sz="2000" dirty="0" err="1"/>
              <a:t>b•Cc</a:t>
            </a:r>
            <a:r>
              <a:rPr lang="en-US" altLang="zh-CN" sz="2000" dirty="0"/>
              <a:t>, </a:t>
            </a:r>
            <a:r>
              <a:rPr lang="en-US" altLang="zh-CN" sz="2000" dirty="0" smtClean="0"/>
              <a:t>$</a:t>
            </a:r>
            <a:endParaRPr lang="en-US" altLang="zh-CN" sz="2000" dirty="0"/>
          </a:p>
          <a:p>
            <a:pPr>
              <a:lnSpc>
                <a:spcPct val="90000"/>
              </a:lnSpc>
              <a:buFont typeface="Wingdings" pitchFamily="2" charset="2"/>
              <a:buNone/>
            </a:pPr>
            <a:r>
              <a:rPr lang="en-US" altLang="zh-CN" sz="2000" dirty="0"/>
              <a:t>     S –&gt; </a:t>
            </a:r>
            <a:r>
              <a:rPr lang="en-US" altLang="zh-CN" sz="2000" dirty="0" err="1"/>
              <a:t>b•Bd</a:t>
            </a:r>
            <a:r>
              <a:rPr lang="en-US" altLang="zh-CN" sz="2000" dirty="0"/>
              <a:t>, </a:t>
            </a:r>
            <a:r>
              <a:rPr lang="en-US" altLang="zh-CN" sz="2000" dirty="0" smtClean="0"/>
              <a:t>$</a:t>
            </a:r>
            <a:endParaRPr lang="en-US" altLang="zh-CN" sz="2000" dirty="0"/>
          </a:p>
          <a:p>
            <a:pPr>
              <a:lnSpc>
                <a:spcPct val="90000"/>
              </a:lnSpc>
              <a:buFont typeface="Wingdings" pitchFamily="2" charset="2"/>
              <a:buNone/>
            </a:pPr>
            <a:r>
              <a:rPr lang="en-US" altLang="zh-CN" sz="2000" dirty="0"/>
              <a:t>     C –&gt; •e, c</a:t>
            </a:r>
          </a:p>
          <a:p>
            <a:pPr>
              <a:lnSpc>
                <a:spcPct val="90000"/>
              </a:lnSpc>
              <a:buFont typeface="Wingdings" pitchFamily="2" charset="2"/>
              <a:buNone/>
            </a:pPr>
            <a:r>
              <a:rPr lang="en-US" altLang="zh-CN" sz="2000" dirty="0"/>
              <a:t>     B –&gt; •e, d</a:t>
            </a:r>
          </a:p>
          <a:p>
            <a:pPr>
              <a:lnSpc>
                <a:spcPct val="90000"/>
              </a:lnSpc>
              <a:buFont typeface="Wingdings" pitchFamily="2" charset="2"/>
              <a:buNone/>
            </a:pPr>
            <a:r>
              <a:rPr lang="en-US" altLang="zh-CN" sz="2000" dirty="0"/>
              <a:t>I4: S –&gt; </a:t>
            </a:r>
            <a:r>
              <a:rPr lang="en-US" altLang="zh-CN" sz="2000" dirty="0" err="1"/>
              <a:t>aB•c</a:t>
            </a:r>
            <a:r>
              <a:rPr lang="en-US" altLang="zh-CN" sz="2000" dirty="0"/>
              <a:t>, </a:t>
            </a:r>
            <a:r>
              <a:rPr lang="en-US" altLang="zh-CN" sz="2000" dirty="0" smtClean="0"/>
              <a:t>$</a:t>
            </a:r>
            <a:endParaRPr lang="en-US" altLang="zh-CN" sz="2000" dirty="0"/>
          </a:p>
        </p:txBody>
      </p:sp>
      <p:sp>
        <p:nvSpPr>
          <p:cNvPr id="269316" name="Rectangle 4"/>
          <p:cNvSpPr>
            <a:spLocks noGrp="1" noChangeArrowheads="1"/>
          </p:cNvSpPr>
          <p:nvPr>
            <p:ph sz="half" idx="2"/>
          </p:nvPr>
        </p:nvSpPr>
        <p:spPr>
          <a:xfrm>
            <a:off x="3276600" y="990600"/>
            <a:ext cx="3048000" cy="4876800"/>
          </a:xfrm>
        </p:spPr>
        <p:txBody>
          <a:bodyPr>
            <a:normAutofit fontScale="70000" lnSpcReduction="20000"/>
          </a:bodyPr>
          <a:lstStyle/>
          <a:p>
            <a:pPr>
              <a:lnSpc>
                <a:spcPct val="80000"/>
              </a:lnSpc>
              <a:buFont typeface="Wingdings" pitchFamily="2" charset="2"/>
              <a:buNone/>
            </a:pPr>
            <a:r>
              <a:rPr lang="en-US" altLang="zh-CN" sz="2000" dirty="0"/>
              <a:t>I5: S –&gt; </a:t>
            </a:r>
            <a:r>
              <a:rPr lang="en-US" altLang="zh-CN" sz="2000" dirty="0" err="1"/>
              <a:t>aC•d</a:t>
            </a:r>
            <a:r>
              <a:rPr lang="en-US" altLang="zh-CN" sz="2000" dirty="0"/>
              <a:t>, </a:t>
            </a:r>
            <a:r>
              <a:rPr lang="en-US" altLang="zh-CN" sz="2000" dirty="0" smtClean="0"/>
              <a:t>$</a:t>
            </a:r>
            <a:endParaRPr lang="en-US" altLang="zh-CN" sz="2000" dirty="0"/>
          </a:p>
          <a:p>
            <a:pPr>
              <a:lnSpc>
                <a:spcPct val="80000"/>
              </a:lnSpc>
              <a:buFont typeface="Wingdings" pitchFamily="2" charset="2"/>
              <a:buNone/>
            </a:pPr>
            <a:r>
              <a:rPr lang="en-US" altLang="zh-CN" sz="2000" dirty="0"/>
              <a:t>I6: B –&gt; e•, c</a:t>
            </a:r>
          </a:p>
          <a:p>
            <a:pPr>
              <a:lnSpc>
                <a:spcPct val="80000"/>
              </a:lnSpc>
              <a:buFont typeface="Wingdings" pitchFamily="2" charset="2"/>
              <a:buNone/>
            </a:pPr>
            <a:r>
              <a:rPr lang="en-US" altLang="zh-CN" sz="2000" dirty="0"/>
              <a:t>     C –&gt; e•, d</a:t>
            </a:r>
          </a:p>
          <a:p>
            <a:pPr>
              <a:lnSpc>
                <a:spcPct val="80000"/>
              </a:lnSpc>
              <a:buFont typeface="Wingdings" pitchFamily="2" charset="2"/>
              <a:buNone/>
            </a:pPr>
            <a:r>
              <a:rPr lang="en-US" altLang="zh-CN" sz="2000" dirty="0"/>
              <a:t>I7: S –&gt; </a:t>
            </a:r>
            <a:r>
              <a:rPr lang="en-US" altLang="zh-CN" sz="2000" dirty="0" err="1"/>
              <a:t>bC•c</a:t>
            </a:r>
            <a:r>
              <a:rPr lang="en-US" altLang="zh-CN" sz="2000" dirty="0"/>
              <a:t>, </a:t>
            </a:r>
            <a:r>
              <a:rPr lang="en-US" altLang="zh-CN" sz="2000" dirty="0" smtClean="0"/>
              <a:t>$</a:t>
            </a:r>
            <a:endParaRPr lang="en-US" altLang="zh-CN" sz="2000" dirty="0"/>
          </a:p>
          <a:p>
            <a:pPr>
              <a:lnSpc>
                <a:spcPct val="80000"/>
              </a:lnSpc>
              <a:buFont typeface="Wingdings" pitchFamily="2" charset="2"/>
              <a:buNone/>
            </a:pPr>
            <a:r>
              <a:rPr lang="en-US" altLang="zh-CN" sz="2000" dirty="0"/>
              <a:t>I8: S –&gt; </a:t>
            </a:r>
            <a:r>
              <a:rPr lang="en-US" altLang="zh-CN" sz="2000" dirty="0" err="1"/>
              <a:t>bB•d</a:t>
            </a:r>
            <a:r>
              <a:rPr lang="en-US" altLang="zh-CN" sz="2000" dirty="0"/>
              <a:t>, </a:t>
            </a:r>
            <a:r>
              <a:rPr lang="en-US" altLang="zh-CN" sz="2000" dirty="0" smtClean="0"/>
              <a:t>$</a:t>
            </a:r>
            <a:endParaRPr lang="en-US" altLang="zh-CN" sz="2000" dirty="0"/>
          </a:p>
          <a:p>
            <a:pPr>
              <a:lnSpc>
                <a:spcPct val="80000"/>
              </a:lnSpc>
              <a:buFont typeface="Wingdings" pitchFamily="2" charset="2"/>
              <a:buNone/>
            </a:pPr>
            <a:r>
              <a:rPr lang="en-US" altLang="zh-CN" sz="2000" dirty="0"/>
              <a:t>I9: B –&gt; e•, d</a:t>
            </a:r>
          </a:p>
          <a:p>
            <a:pPr>
              <a:lnSpc>
                <a:spcPct val="80000"/>
              </a:lnSpc>
              <a:buFont typeface="Wingdings" pitchFamily="2" charset="2"/>
              <a:buNone/>
            </a:pPr>
            <a:r>
              <a:rPr lang="en-US" altLang="zh-CN" sz="2000" dirty="0"/>
              <a:t>     C –&gt; e•, c</a:t>
            </a:r>
          </a:p>
          <a:p>
            <a:pPr>
              <a:lnSpc>
                <a:spcPct val="80000"/>
              </a:lnSpc>
              <a:buFont typeface="Wingdings" pitchFamily="2" charset="2"/>
              <a:buNone/>
            </a:pPr>
            <a:r>
              <a:rPr lang="en-US" altLang="zh-CN" sz="2000" dirty="0"/>
              <a:t>I10: S –&gt; </a:t>
            </a:r>
            <a:r>
              <a:rPr lang="en-US" altLang="zh-CN" sz="2000" dirty="0" err="1"/>
              <a:t>aBc</a:t>
            </a:r>
            <a:r>
              <a:rPr lang="en-US" altLang="zh-CN" sz="2000" dirty="0"/>
              <a:t>•, </a:t>
            </a:r>
            <a:r>
              <a:rPr lang="en-US" altLang="zh-CN" sz="2000" dirty="0" smtClean="0"/>
              <a:t>$</a:t>
            </a:r>
            <a:endParaRPr lang="en-US" altLang="zh-CN" sz="2000" dirty="0"/>
          </a:p>
          <a:p>
            <a:pPr>
              <a:lnSpc>
                <a:spcPct val="80000"/>
              </a:lnSpc>
              <a:buFont typeface="Wingdings" pitchFamily="2" charset="2"/>
              <a:buNone/>
            </a:pPr>
            <a:r>
              <a:rPr lang="en-US" altLang="zh-CN" sz="2000" dirty="0"/>
              <a:t>I11: S –&gt; </a:t>
            </a:r>
            <a:r>
              <a:rPr lang="en-US" altLang="zh-CN" sz="2000" dirty="0" err="1"/>
              <a:t>aCd</a:t>
            </a:r>
            <a:r>
              <a:rPr lang="en-US" altLang="zh-CN" sz="2000" dirty="0"/>
              <a:t>•, </a:t>
            </a:r>
            <a:r>
              <a:rPr lang="en-US" altLang="zh-CN" sz="2000" dirty="0" smtClean="0"/>
              <a:t>$</a:t>
            </a:r>
            <a:endParaRPr lang="en-US" altLang="zh-CN" sz="2000" dirty="0"/>
          </a:p>
          <a:p>
            <a:pPr>
              <a:lnSpc>
                <a:spcPct val="80000"/>
              </a:lnSpc>
              <a:buFont typeface="Wingdings" pitchFamily="2" charset="2"/>
              <a:buNone/>
            </a:pPr>
            <a:r>
              <a:rPr lang="en-US" altLang="zh-CN" sz="2000" dirty="0"/>
              <a:t>I12: S –&gt; </a:t>
            </a:r>
            <a:r>
              <a:rPr lang="en-US" altLang="zh-CN" sz="2000" dirty="0" err="1"/>
              <a:t>bCc</a:t>
            </a:r>
            <a:r>
              <a:rPr lang="en-US" altLang="zh-CN" sz="2000" dirty="0"/>
              <a:t>•, </a:t>
            </a:r>
            <a:r>
              <a:rPr lang="en-US" altLang="zh-CN" sz="2000" dirty="0" smtClean="0"/>
              <a:t>$</a:t>
            </a:r>
            <a:endParaRPr lang="en-US" altLang="zh-CN" sz="2000" dirty="0"/>
          </a:p>
          <a:p>
            <a:pPr>
              <a:lnSpc>
                <a:spcPct val="80000"/>
              </a:lnSpc>
              <a:buFont typeface="Wingdings" pitchFamily="2" charset="2"/>
              <a:buNone/>
            </a:pPr>
            <a:r>
              <a:rPr lang="en-US" altLang="zh-CN" sz="2000" dirty="0"/>
              <a:t>I13: S –&gt; </a:t>
            </a:r>
            <a:r>
              <a:rPr lang="en-US" altLang="zh-CN" sz="2000" dirty="0" err="1"/>
              <a:t>bBd</a:t>
            </a:r>
            <a:r>
              <a:rPr lang="en-US" altLang="zh-CN" sz="2000" dirty="0"/>
              <a:t>•, </a:t>
            </a:r>
            <a:r>
              <a:rPr lang="en-US" altLang="zh-CN" sz="2000" dirty="0" smtClean="0"/>
              <a:t>$</a:t>
            </a:r>
            <a:endParaRPr lang="en-US" altLang="zh-CN" sz="2000" dirty="0"/>
          </a:p>
          <a:p>
            <a:pPr>
              <a:lnSpc>
                <a:spcPct val="80000"/>
              </a:lnSpc>
              <a:buFont typeface="Wingdings" pitchFamily="2" charset="2"/>
              <a:buNone/>
            </a:pPr>
            <a:endParaRPr lang="en-US" altLang="zh-CN" sz="2000" dirty="0"/>
          </a:p>
          <a:p>
            <a:pPr>
              <a:lnSpc>
                <a:spcPct val="80000"/>
              </a:lnSpc>
              <a:buFont typeface="Wingdings" pitchFamily="2" charset="2"/>
              <a:buNone/>
            </a:pPr>
            <a:endParaRPr lang="en-US" altLang="zh-CN" sz="2000" dirty="0"/>
          </a:p>
          <a:p>
            <a:pPr>
              <a:lnSpc>
                <a:spcPct val="80000"/>
              </a:lnSpc>
            </a:pPr>
            <a:r>
              <a:rPr lang="en-US" altLang="zh-CN" sz="2000" dirty="0">
                <a:solidFill>
                  <a:srgbClr val="C00000"/>
                </a:solidFill>
              </a:rPr>
              <a:t>I69: C –&gt; e •, c/d</a:t>
            </a:r>
          </a:p>
          <a:p>
            <a:pPr>
              <a:lnSpc>
                <a:spcPct val="80000"/>
              </a:lnSpc>
              <a:buFont typeface="Wingdings" pitchFamily="2" charset="2"/>
              <a:buNone/>
            </a:pPr>
            <a:r>
              <a:rPr lang="en-US" altLang="zh-CN" sz="2000" dirty="0">
                <a:solidFill>
                  <a:srgbClr val="C00000"/>
                </a:solidFill>
              </a:rPr>
              <a:t>             B –&gt; e •, d/c</a:t>
            </a:r>
          </a:p>
          <a:p>
            <a:pPr>
              <a:lnSpc>
                <a:spcPct val="80000"/>
              </a:lnSpc>
              <a:buFont typeface="Wingdings" pitchFamily="2" charset="2"/>
              <a:buNone/>
            </a:pPr>
            <a:endParaRPr lang="en-US" altLang="zh-CN" sz="2000" dirty="0"/>
          </a:p>
        </p:txBody>
      </p:sp>
      <p:sp>
        <p:nvSpPr>
          <p:cNvPr id="6" name="灯片编号占位符 6"/>
          <p:cNvSpPr>
            <a:spLocks noGrp="1"/>
          </p:cNvSpPr>
          <p:nvPr>
            <p:ph type="sldNum" sz="quarter" idx="12"/>
          </p:nvPr>
        </p:nvSpPr>
        <p:spPr/>
        <p:txBody>
          <a:bodyPr/>
          <a:lstStyle/>
          <a:p>
            <a:fld id="{EDEDA7C8-D9BF-4AE0-B206-CD5AD2C827ED}" type="slidenum">
              <a:rPr lang="en-US" altLang="zh-CN"/>
              <a:pPr/>
              <a:t>91</a:t>
            </a:fld>
            <a:endParaRPr lang="en-US" altLang="zh-CN"/>
          </a:p>
        </p:txBody>
      </p:sp>
      <p:sp>
        <p:nvSpPr>
          <p:cNvPr id="7" name="Rectangle 3"/>
          <p:cNvSpPr txBox="1">
            <a:spLocks noChangeArrowheads="1"/>
          </p:cNvSpPr>
          <p:nvPr/>
        </p:nvSpPr>
        <p:spPr bwMode="auto">
          <a:xfrm>
            <a:off x="5867400" y="409575"/>
            <a:ext cx="3276600" cy="175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4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0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18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1800">
                <a:solidFill>
                  <a:schemeClr val="tx1"/>
                </a:solidFill>
                <a:latin typeface="+mn-lt"/>
                <a:ea typeface="+mn-ea"/>
              </a:defRPr>
            </a:lvl9pPr>
          </a:lstStyle>
          <a:p>
            <a:pPr>
              <a:buFont typeface="Wingdings" pitchFamily="2" charset="2"/>
              <a:buNone/>
            </a:pPr>
            <a:r>
              <a:rPr kumimoji="0" lang="zh-CN" altLang="en-US" sz="2000" kern="0" dirty="0" smtClean="0"/>
              <a:t>例，文法</a:t>
            </a:r>
            <a:r>
              <a:rPr kumimoji="0" lang="en-US" altLang="zh-CN" sz="2000" kern="0" dirty="0" smtClean="0"/>
              <a:t>G</a:t>
            </a:r>
          </a:p>
          <a:p>
            <a:pPr>
              <a:buFont typeface="Wingdings" pitchFamily="2" charset="2"/>
              <a:buNone/>
            </a:pPr>
            <a:r>
              <a:rPr kumimoji="0" lang="en-US" altLang="zh-CN" sz="2000" kern="0" dirty="0" smtClean="0"/>
              <a:t>S' –&gt; S</a:t>
            </a:r>
          </a:p>
          <a:p>
            <a:pPr>
              <a:buFont typeface="Wingdings" pitchFamily="2" charset="2"/>
              <a:buNone/>
            </a:pPr>
            <a:r>
              <a:rPr kumimoji="0" lang="en-US" altLang="zh-CN" sz="2000" kern="0" dirty="0" smtClean="0"/>
              <a:t>S –&gt; </a:t>
            </a:r>
            <a:r>
              <a:rPr kumimoji="0" lang="en-US" altLang="zh-CN" sz="2000" kern="0" dirty="0" err="1" smtClean="0"/>
              <a:t>aBc</a:t>
            </a:r>
            <a:r>
              <a:rPr kumimoji="0" lang="en-US" altLang="zh-CN" sz="2000" kern="0" dirty="0" smtClean="0"/>
              <a:t> | </a:t>
            </a:r>
            <a:r>
              <a:rPr kumimoji="0" lang="en-US" altLang="zh-CN" sz="2000" kern="0" dirty="0" err="1" smtClean="0"/>
              <a:t>bCc</a:t>
            </a:r>
            <a:r>
              <a:rPr kumimoji="0" lang="en-US" altLang="zh-CN" sz="2000" kern="0" dirty="0" smtClean="0"/>
              <a:t> | </a:t>
            </a:r>
            <a:r>
              <a:rPr kumimoji="0" lang="en-US" altLang="zh-CN" sz="2000" kern="0" dirty="0" err="1" smtClean="0"/>
              <a:t>aCd</a:t>
            </a:r>
            <a:r>
              <a:rPr kumimoji="0" lang="en-US" altLang="zh-CN" sz="2000" kern="0" dirty="0" smtClean="0"/>
              <a:t> | </a:t>
            </a:r>
            <a:r>
              <a:rPr kumimoji="0" lang="en-US" altLang="zh-CN" sz="2000" kern="0" dirty="0" err="1" smtClean="0"/>
              <a:t>bBd</a:t>
            </a:r>
            <a:endParaRPr kumimoji="0" lang="en-US" altLang="zh-CN" sz="2000" kern="0" dirty="0" smtClean="0"/>
          </a:p>
          <a:p>
            <a:pPr>
              <a:buFont typeface="Wingdings" pitchFamily="2" charset="2"/>
              <a:buNone/>
            </a:pPr>
            <a:r>
              <a:rPr kumimoji="0" lang="en-US" altLang="zh-CN" sz="2000" kern="0" dirty="0" smtClean="0"/>
              <a:t>B –&gt; e</a:t>
            </a:r>
          </a:p>
          <a:p>
            <a:pPr>
              <a:buFont typeface="Wingdings" pitchFamily="2" charset="2"/>
              <a:buNone/>
            </a:pPr>
            <a:r>
              <a:rPr kumimoji="0" lang="en-US" altLang="zh-CN" sz="2000" kern="0" dirty="0" smtClean="0"/>
              <a:t>C –&gt; e</a:t>
            </a:r>
          </a:p>
          <a:p>
            <a:pPr>
              <a:buFont typeface="Wingdings" pitchFamily="2" charset="2"/>
              <a:buNone/>
            </a:pPr>
            <a:endParaRPr kumimoji="0" lang="en-US" altLang="zh-CN" kern="0" dirty="0"/>
          </a:p>
        </p:txBody>
      </p:sp>
    </p:spTree>
    <p:extLst>
      <p:ext uri="{BB962C8B-B14F-4D97-AF65-F5344CB8AC3E}">
        <p14:creationId xmlns:p14="http://schemas.microsoft.com/office/powerpoint/2010/main" val="390429710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523968" y="0"/>
            <a:ext cx="8042276" cy="1336956"/>
          </a:xfrm>
        </p:spPr>
        <p:txBody>
          <a:bodyPr/>
          <a:lstStyle/>
          <a:p>
            <a:r>
              <a:rPr lang="zh-CN" altLang="en-US" sz="3000" dirty="0"/>
              <a:t>构造 </a:t>
            </a:r>
            <a:r>
              <a:rPr lang="en-US" altLang="zh-CN" sz="3000" dirty="0"/>
              <a:t>LALR(1)</a:t>
            </a:r>
            <a:r>
              <a:rPr lang="zh-CN" altLang="en-US" sz="3000" dirty="0"/>
              <a:t>分析表</a:t>
            </a:r>
            <a:endParaRPr lang="zh-CN" altLang="en-US" dirty="0"/>
          </a:p>
        </p:txBody>
      </p:sp>
      <p:sp>
        <p:nvSpPr>
          <p:cNvPr id="251907" name="Rectangle 3"/>
          <p:cNvSpPr>
            <a:spLocks noGrp="1" noChangeArrowheads="1"/>
          </p:cNvSpPr>
          <p:nvPr>
            <p:ph idx="1"/>
          </p:nvPr>
        </p:nvSpPr>
        <p:spPr>
          <a:xfrm>
            <a:off x="430306" y="1709084"/>
            <a:ext cx="8229600" cy="4530725"/>
          </a:xfrm>
        </p:spPr>
        <p:txBody>
          <a:bodyPr>
            <a:normAutofit lnSpcReduction="10000"/>
          </a:bodyPr>
          <a:lstStyle/>
          <a:p>
            <a:r>
              <a:rPr lang="zh-CN" altLang="en-US" dirty="0"/>
              <a:t>方法</a:t>
            </a:r>
            <a:r>
              <a:rPr lang="en-US" altLang="zh-CN" dirty="0"/>
              <a:t>1</a:t>
            </a:r>
            <a:endParaRPr lang="en-US" altLang="zh-CN" b="1" dirty="0"/>
          </a:p>
          <a:p>
            <a:pPr lvl="1"/>
            <a:r>
              <a:rPr lang="en-US" altLang="zh-CN" sz="2400" dirty="0"/>
              <a:t>1.</a:t>
            </a:r>
            <a:r>
              <a:rPr lang="zh-CN" altLang="en-US" sz="2400" dirty="0"/>
              <a:t>构造文法</a:t>
            </a:r>
            <a:r>
              <a:rPr lang="en-US" altLang="zh-CN" sz="2400" dirty="0"/>
              <a:t>G</a:t>
            </a:r>
            <a:r>
              <a:rPr lang="zh-CN" altLang="en-US" sz="2400" dirty="0"/>
              <a:t>的规范 </a:t>
            </a:r>
            <a:r>
              <a:rPr lang="en-US" altLang="zh-CN" sz="2400" dirty="0"/>
              <a:t>LR(1) </a:t>
            </a:r>
            <a:r>
              <a:rPr lang="zh-CN" altLang="en-US" sz="2400" dirty="0"/>
              <a:t>状态</a:t>
            </a:r>
            <a:r>
              <a:rPr lang="en-US" altLang="zh-CN" sz="2400" dirty="0"/>
              <a:t>.</a:t>
            </a:r>
          </a:p>
          <a:p>
            <a:pPr lvl="1"/>
            <a:r>
              <a:rPr lang="en-US" altLang="zh-CN" sz="2400" dirty="0"/>
              <a:t>2.</a:t>
            </a:r>
            <a:r>
              <a:rPr lang="zh-CN" altLang="en-US" sz="2400" dirty="0"/>
              <a:t>合并同心集的状态</a:t>
            </a:r>
            <a:r>
              <a:rPr lang="en-US" altLang="zh-CN" sz="2400" dirty="0"/>
              <a:t>.</a:t>
            </a:r>
          </a:p>
          <a:p>
            <a:pPr lvl="1"/>
            <a:r>
              <a:rPr lang="en-US" altLang="zh-CN" sz="2400" dirty="0"/>
              <a:t>3.</a:t>
            </a:r>
            <a:r>
              <a:rPr lang="zh-CN" altLang="en-US" sz="2400" dirty="0"/>
              <a:t>新 </a:t>
            </a:r>
            <a:r>
              <a:rPr lang="en-US" altLang="zh-CN" sz="2400" dirty="0"/>
              <a:t>LALR(1) </a:t>
            </a:r>
            <a:r>
              <a:rPr lang="zh-CN" altLang="en-US" sz="2400" dirty="0"/>
              <a:t>状态的</a:t>
            </a:r>
            <a:r>
              <a:rPr lang="en-US" altLang="zh-CN" sz="2400" dirty="0"/>
              <a:t>GO</a:t>
            </a:r>
            <a:r>
              <a:rPr lang="zh-CN" altLang="en-US" sz="2400" dirty="0"/>
              <a:t>函数是合并的同心集状态的</a:t>
            </a:r>
            <a:r>
              <a:rPr lang="en-US" altLang="zh-CN" sz="2400" dirty="0"/>
              <a:t>GO</a:t>
            </a:r>
            <a:r>
              <a:rPr lang="zh-CN" altLang="en-US" sz="2400" dirty="0"/>
              <a:t>函数的并</a:t>
            </a:r>
            <a:r>
              <a:rPr lang="en-US" altLang="zh-CN" sz="2400" dirty="0"/>
              <a:t>.</a:t>
            </a:r>
          </a:p>
          <a:p>
            <a:pPr lvl="1"/>
            <a:r>
              <a:rPr lang="en-US" altLang="zh-CN" sz="2400" dirty="0"/>
              <a:t>4. LALR(1)</a:t>
            </a:r>
            <a:r>
              <a:rPr lang="zh-CN" altLang="en-US" sz="2400" dirty="0"/>
              <a:t>分析表的</a:t>
            </a:r>
            <a:r>
              <a:rPr lang="en-US" altLang="zh-CN" sz="2400" dirty="0"/>
              <a:t>action </a:t>
            </a:r>
            <a:r>
              <a:rPr lang="zh-CN" altLang="en-US" sz="2400" dirty="0"/>
              <a:t>和 </a:t>
            </a:r>
            <a:r>
              <a:rPr lang="en-US" altLang="zh-CN" sz="2400" dirty="0" err="1"/>
              <a:t>goto</a:t>
            </a:r>
            <a:r>
              <a:rPr lang="en-US" altLang="zh-CN" sz="2400" dirty="0"/>
              <a:t> </a:t>
            </a:r>
            <a:r>
              <a:rPr lang="zh-CN" altLang="en-US" sz="2400" dirty="0"/>
              <a:t>登录方法与</a:t>
            </a:r>
            <a:r>
              <a:rPr lang="en-US" altLang="zh-CN" sz="2400" dirty="0"/>
              <a:t>LR(1)</a:t>
            </a:r>
            <a:r>
              <a:rPr lang="zh-CN" altLang="en-US" sz="2400" dirty="0"/>
              <a:t>分析表一样</a:t>
            </a:r>
          </a:p>
          <a:p>
            <a:pPr>
              <a:buFont typeface="Wingdings" pitchFamily="2" charset="2"/>
              <a:buNone/>
            </a:pPr>
            <a:r>
              <a:rPr lang="zh-CN" altLang="en-US" sz="2400" dirty="0"/>
              <a:t>	经上述步骤构造的表若不存在冲突，则称</a:t>
            </a:r>
            <a:r>
              <a:rPr lang="zh-CN" altLang="en-US" sz="2400" dirty="0">
                <a:latin typeface="Arial" charset="0"/>
              </a:rPr>
              <a:t>它为</a:t>
            </a:r>
            <a:r>
              <a:rPr lang="en-US" altLang="zh-CN" sz="2400" dirty="0">
                <a:latin typeface="Arial" charset="0"/>
              </a:rPr>
              <a:t>G</a:t>
            </a:r>
            <a:r>
              <a:rPr lang="zh-CN" altLang="en-US" sz="2400" dirty="0">
                <a:latin typeface="Arial" charset="0"/>
              </a:rPr>
              <a:t>的</a:t>
            </a:r>
            <a:r>
              <a:rPr lang="en-US" altLang="zh-CN" sz="2400" dirty="0"/>
              <a:t>LALR(1)</a:t>
            </a:r>
            <a:r>
              <a:rPr lang="zh-CN" altLang="en-US" sz="2400" dirty="0"/>
              <a:t>分析表。</a:t>
            </a:r>
          </a:p>
          <a:p>
            <a:pPr>
              <a:buFont typeface="Wingdings" pitchFamily="2" charset="2"/>
              <a:buNone/>
            </a:pPr>
            <a:r>
              <a:rPr lang="zh-CN" altLang="en-US" sz="2400" dirty="0"/>
              <a:t>	存在这种分析表的文法称为</a:t>
            </a:r>
            <a:r>
              <a:rPr lang="en-US" altLang="zh-CN" sz="2400" dirty="0"/>
              <a:t>LALR</a:t>
            </a:r>
            <a:r>
              <a:rPr lang="zh-CN" altLang="en-US" sz="2400" dirty="0"/>
              <a:t>（</a:t>
            </a:r>
            <a:r>
              <a:rPr lang="en-US" altLang="zh-CN" sz="2400" dirty="0"/>
              <a:t>1</a:t>
            </a:r>
            <a:r>
              <a:rPr lang="zh-CN" altLang="en-US" sz="2400" dirty="0"/>
              <a:t>）文法。</a:t>
            </a:r>
          </a:p>
          <a:p>
            <a:pPr>
              <a:buFont typeface="Wingdings" pitchFamily="2" charset="2"/>
              <a:buNone/>
            </a:pPr>
            <a:endParaRPr lang="en-US" altLang="zh-CN" sz="2400" dirty="0"/>
          </a:p>
        </p:txBody>
      </p:sp>
      <p:sp>
        <p:nvSpPr>
          <p:cNvPr id="5" name="灯片编号占位符 5"/>
          <p:cNvSpPr>
            <a:spLocks noGrp="1"/>
          </p:cNvSpPr>
          <p:nvPr>
            <p:ph type="sldNum" sz="quarter" idx="12"/>
          </p:nvPr>
        </p:nvSpPr>
        <p:spPr/>
        <p:txBody>
          <a:bodyPr/>
          <a:lstStyle/>
          <a:p>
            <a:fld id="{6BB1B326-1240-4106-9BC2-5DADF2062A3B}" type="slidenum">
              <a:rPr lang="en-US" altLang="zh-CN"/>
              <a:pPr/>
              <a:t>92</a:t>
            </a:fld>
            <a:endParaRPr lang="en-US" altLang="zh-CN"/>
          </a:p>
        </p:txBody>
      </p:sp>
    </p:spTree>
    <p:extLst>
      <p:ext uri="{BB962C8B-B14F-4D97-AF65-F5344CB8AC3E}">
        <p14:creationId xmlns:p14="http://schemas.microsoft.com/office/powerpoint/2010/main" val="232583815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352D0FFB-0061-442A-BBB4-1720A683EC95}" type="slidenum">
              <a:rPr lang="en-US" altLang="zh-CN"/>
              <a:pPr/>
              <a:t>93</a:t>
            </a:fld>
            <a:endParaRPr lang="en-US" altLang="zh-CN"/>
          </a:p>
        </p:txBody>
      </p:sp>
      <p:graphicFrame>
        <p:nvGraphicFramePr>
          <p:cNvPr id="247810" name="Object 2"/>
          <p:cNvGraphicFramePr>
            <a:graphicFrameLocks noChangeAspect="1"/>
          </p:cNvGraphicFramePr>
          <p:nvPr>
            <p:extLst>
              <p:ext uri="{D42A27DB-BD31-4B8C-83A1-F6EECF244321}">
                <p14:modId xmlns:p14="http://schemas.microsoft.com/office/powerpoint/2010/main" val="2184654151"/>
              </p:ext>
            </p:extLst>
          </p:nvPr>
        </p:nvGraphicFramePr>
        <p:xfrm>
          <a:off x="4124325" y="3754438"/>
          <a:ext cx="4824413" cy="2724150"/>
        </p:xfrm>
        <a:graphic>
          <a:graphicData uri="http://schemas.openxmlformats.org/presentationml/2006/ole">
            <mc:AlternateContent xmlns:mc="http://schemas.openxmlformats.org/markup-compatibility/2006">
              <mc:Choice xmlns:v="urn:schemas-microsoft-com:vml" Requires="v">
                <p:oleObj spid="_x0000_s309426" name="Document" r:id="rId4" imgW="3393820" imgH="1921045" progId="Word.Document.8">
                  <p:embed/>
                </p:oleObj>
              </mc:Choice>
              <mc:Fallback>
                <p:oleObj name="Document" r:id="rId4" imgW="3393820" imgH="1921045" progId="Word.Document.8">
                  <p:embed/>
                  <p:pic>
                    <p:nvPicPr>
                      <p:cNvPr id="247810" name="Object 2"/>
                      <p:cNvPicPr>
                        <a:picLocks noChangeAspect="1" noChangeArrowheads="1"/>
                      </p:cNvPicPr>
                      <p:nvPr/>
                    </p:nvPicPr>
                    <p:blipFill>
                      <a:blip r:embed="rId5"/>
                      <a:srcRect/>
                      <a:stretch>
                        <a:fillRect/>
                      </a:stretch>
                    </p:blipFill>
                    <p:spPr bwMode="auto">
                      <a:xfrm>
                        <a:off x="4124325" y="3754438"/>
                        <a:ext cx="4824413" cy="2724150"/>
                      </a:xfrm>
                      <a:prstGeom prst="rect">
                        <a:avLst/>
                      </a:prstGeom>
                      <a:solidFill>
                        <a:srgbClr val="C0C0C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47811" name="Object 3"/>
          <p:cNvGraphicFramePr>
            <a:graphicFrameLocks noChangeAspect="1"/>
          </p:cNvGraphicFramePr>
          <p:nvPr>
            <p:extLst>
              <p:ext uri="{D42A27DB-BD31-4B8C-83A1-F6EECF244321}">
                <p14:modId xmlns:p14="http://schemas.microsoft.com/office/powerpoint/2010/main" val="961658901"/>
              </p:ext>
            </p:extLst>
          </p:nvPr>
        </p:nvGraphicFramePr>
        <p:xfrm>
          <a:off x="233363" y="233363"/>
          <a:ext cx="4708525" cy="3365500"/>
        </p:xfrm>
        <a:graphic>
          <a:graphicData uri="http://schemas.openxmlformats.org/presentationml/2006/ole">
            <mc:AlternateContent xmlns:mc="http://schemas.openxmlformats.org/markup-compatibility/2006">
              <mc:Choice xmlns:v="urn:schemas-microsoft-com:vml" Requires="v">
                <p:oleObj spid="_x0000_s309427" name="Document" r:id="rId6" imgW="3445305" imgH="2476046" progId="Word.Document.8">
                  <p:embed/>
                </p:oleObj>
              </mc:Choice>
              <mc:Fallback>
                <p:oleObj name="Document" r:id="rId6" imgW="3445305" imgH="2476046" progId="Word.Document.8">
                  <p:embed/>
                  <p:pic>
                    <p:nvPicPr>
                      <p:cNvPr id="247811" name="Object 3"/>
                      <p:cNvPicPr>
                        <a:picLocks noChangeAspect="1" noChangeArrowheads="1"/>
                      </p:cNvPicPr>
                      <p:nvPr/>
                    </p:nvPicPr>
                    <p:blipFill>
                      <a:blip r:embed="rId7"/>
                      <a:srcRect/>
                      <a:stretch>
                        <a:fillRect/>
                      </a:stretch>
                    </p:blipFill>
                    <p:spPr bwMode="auto">
                      <a:xfrm>
                        <a:off x="233363" y="233363"/>
                        <a:ext cx="4708525" cy="3365500"/>
                      </a:xfrm>
                      <a:prstGeom prst="rect">
                        <a:avLst/>
                      </a:prstGeom>
                      <a:solidFill>
                        <a:srgbClr val="C0C0C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47812" name="Text Box 4"/>
          <p:cNvSpPr txBox="1">
            <a:spLocks noChangeArrowheads="1"/>
          </p:cNvSpPr>
          <p:nvPr/>
        </p:nvSpPr>
        <p:spPr bwMode="auto">
          <a:xfrm>
            <a:off x="838200" y="4586288"/>
            <a:ext cx="1600200" cy="366712"/>
          </a:xfrm>
          <a:prstGeom prst="rect">
            <a:avLst/>
          </a:prstGeom>
          <a:noFill/>
          <a:ln w="9525">
            <a:noFill/>
            <a:miter lim="800000"/>
            <a:headEnd/>
            <a:tailEnd/>
          </a:ln>
          <a:effectLst/>
        </p:spPr>
        <p:txBody>
          <a:bodyPr>
            <a:spAutoFit/>
          </a:bodyPr>
          <a:lstStyle/>
          <a:p>
            <a:pPr algn="l"/>
            <a:r>
              <a:rPr lang="zh-CN" altLang="en-US" sz="1800" b="1"/>
              <a:t>合并同心集后</a:t>
            </a:r>
          </a:p>
        </p:txBody>
      </p:sp>
      <p:sp>
        <p:nvSpPr>
          <p:cNvPr id="247813" name="Line 5"/>
          <p:cNvSpPr>
            <a:spLocks noChangeShapeType="1"/>
          </p:cNvSpPr>
          <p:nvPr/>
        </p:nvSpPr>
        <p:spPr bwMode="auto">
          <a:xfrm>
            <a:off x="2362200" y="3657600"/>
            <a:ext cx="0" cy="914400"/>
          </a:xfrm>
          <a:prstGeom prst="line">
            <a:avLst/>
          </a:prstGeom>
          <a:noFill/>
          <a:ln w="9525">
            <a:solidFill>
              <a:schemeClr val="tx1"/>
            </a:solidFill>
            <a:round/>
            <a:headEnd/>
            <a:tailEnd/>
          </a:ln>
          <a:effectLst/>
        </p:spPr>
        <p:txBody>
          <a:bodyPr wrap="none" anchor="ctr"/>
          <a:lstStyle/>
          <a:p>
            <a:endParaRPr lang="zh-CN" altLang="en-US"/>
          </a:p>
        </p:txBody>
      </p:sp>
      <p:sp>
        <p:nvSpPr>
          <p:cNvPr id="247814" name="Line 6"/>
          <p:cNvSpPr>
            <a:spLocks noChangeShapeType="1"/>
          </p:cNvSpPr>
          <p:nvPr/>
        </p:nvSpPr>
        <p:spPr bwMode="auto">
          <a:xfrm>
            <a:off x="2362200" y="4572000"/>
            <a:ext cx="1752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 name="矩形 1"/>
          <p:cNvSpPr/>
          <p:nvPr/>
        </p:nvSpPr>
        <p:spPr>
          <a:xfrm>
            <a:off x="5476875" y="1097815"/>
            <a:ext cx="2905125" cy="830997"/>
          </a:xfrm>
          <a:prstGeom prst="rect">
            <a:avLst/>
          </a:prstGeom>
        </p:spPr>
        <p:txBody>
          <a:bodyPr wrap="square">
            <a:spAutoFit/>
          </a:bodyPr>
          <a:lstStyle/>
          <a:p>
            <a:pPr algn="l">
              <a:buFontTx/>
              <a:buChar char="•"/>
            </a:pPr>
            <a:r>
              <a:rPr lang="en-US" altLang="zh-CN" dirty="0">
                <a:solidFill>
                  <a:schemeClr val="accent2"/>
                </a:solidFill>
                <a:latin typeface="Comic Sans MS" pitchFamily="66" charset="0"/>
                <a:ea typeface="华文新魏" pitchFamily="2" charset="-122"/>
              </a:rPr>
              <a:t>I</a:t>
            </a:r>
            <a:r>
              <a:rPr lang="en-US" altLang="zh-CN" baseline="-25000" dirty="0">
                <a:solidFill>
                  <a:schemeClr val="accent2"/>
                </a:solidFill>
                <a:latin typeface="Comic Sans MS" pitchFamily="66" charset="0"/>
                <a:ea typeface="华文新魏" pitchFamily="2" charset="-122"/>
              </a:rPr>
              <a:t>3</a:t>
            </a:r>
            <a:r>
              <a:rPr lang="zh-CN" altLang="en-US" dirty="0">
                <a:latin typeface="Comic Sans MS" pitchFamily="66" charset="0"/>
                <a:ea typeface="华文新魏" pitchFamily="2" charset="-122"/>
              </a:rPr>
              <a:t>和</a:t>
            </a:r>
            <a:r>
              <a:rPr lang="en-US" altLang="zh-CN" dirty="0">
                <a:solidFill>
                  <a:schemeClr val="accent2"/>
                </a:solidFill>
                <a:latin typeface="Comic Sans MS" pitchFamily="66" charset="0"/>
                <a:ea typeface="华文新魏" pitchFamily="2" charset="-122"/>
              </a:rPr>
              <a:t>I</a:t>
            </a:r>
            <a:r>
              <a:rPr lang="en-US" altLang="zh-CN" baseline="-25000" dirty="0">
                <a:solidFill>
                  <a:schemeClr val="accent2"/>
                </a:solidFill>
                <a:latin typeface="Comic Sans MS" pitchFamily="66" charset="0"/>
                <a:ea typeface="华文新魏" pitchFamily="2" charset="-122"/>
              </a:rPr>
              <a:t>6</a:t>
            </a:r>
            <a:r>
              <a:rPr lang="zh-CN" altLang="en-US" dirty="0">
                <a:solidFill>
                  <a:schemeClr val="accent2"/>
                </a:solidFill>
                <a:latin typeface="Comic Sans MS" pitchFamily="66" charset="0"/>
                <a:ea typeface="华文新魏" pitchFamily="2" charset="-122"/>
              </a:rPr>
              <a:t>，</a:t>
            </a:r>
            <a:r>
              <a:rPr lang="en-US" altLang="zh-CN" dirty="0">
                <a:solidFill>
                  <a:schemeClr val="accent2"/>
                </a:solidFill>
                <a:latin typeface="Comic Sans MS" pitchFamily="66" charset="0"/>
                <a:ea typeface="华文新魏" pitchFamily="2" charset="-122"/>
              </a:rPr>
              <a:t>I4</a:t>
            </a:r>
            <a:r>
              <a:rPr lang="zh-CN" altLang="en-US" dirty="0">
                <a:latin typeface="Comic Sans MS" pitchFamily="66" charset="0"/>
                <a:ea typeface="华文新魏" pitchFamily="2" charset="-122"/>
              </a:rPr>
              <a:t>和</a:t>
            </a:r>
            <a:r>
              <a:rPr lang="en-US" altLang="zh-CN" dirty="0">
                <a:solidFill>
                  <a:schemeClr val="accent2"/>
                </a:solidFill>
                <a:latin typeface="Comic Sans MS" pitchFamily="66" charset="0"/>
                <a:ea typeface="华文新魏" pitchFamily="2" charset="-122"/>
              </a:rPr>
              <a:t>I</a:t>
            </a:r>
            <a:r>
              <a:rPr lang="en-US" altLang="zh-CN" baseline="-25000" dirty="0">
                <a:solidFill>
                  <a:schemeClr val="accent2"/>
                </a:solidFill>
                <a:latin typeface="Comic Sans MS" pitchFamily="66" charset="0"/>
                <a:ea typeface="华文新魏" pitchFamily="2" charset="-122"/>
              </a:rPr>
              <a:t>7</a:t>
            </a:r>
            <a:r>
              <a:rPr lang="zh-CN" altLang="en-US" dirty="0">
                <a:solidFill>
                  <a:schemeClr val="accent2"/>
                </a:solidFill>
                <a:latin typeface="Comic Sans MS" pitchFamily="66" charset="0"/>
                <a:ea typeface="华文新魏" pitchFamily="2" charset="-122"/>
              </a:rPr>
              <a:t>，</a:t>
            </a:r>
            <a:r>
              <a:rPr lang="en-US" altLang="zh-CN" dirty="0">
                <a:solidFill>
                  <a:schemeClr val="accent2"/>
                </a:solidFill>
                <a:latin typeface="Comic Sans MS" pitchFamily="66" charset="0"/>
                <a:ea typeface="华文新魏" pitchFamily="2" charset="-122"/>
              </a:rPr>
              <a:t>I</a:t>
            </a:r>
            <a:r>
              <a:rPr lang="en-US" altLang="zh-CN" baseline="-25000" dirty="0">
                <a:solidFill>
                  <a:schemeClr val="accent2"/>
                </a:solidFill>
                <a:latin typeface="Comic Sans MS" pitchFamily="66" charset="0"/>
                <a:ea typeface="华文新魏" pitchFamily="2" charset="-122"/>
              </a:rPr>
              <a:t>8</a:t>
            </a:r>
            <a:r>
              <a:rPr lang="zh-CN" altLang="en-US" dirty="0">
                <a:latin typeface="Comic Sans MS" pitchFamily="66" charset="0"/>
                <a:ea typeface="华文新魏" pitchFamily="2" charset="-122"/>
              </a:rPr>
              <a:t>和</a:t>
            </a:r>
            <a:r>
              <a:rPr lang="en-US" altLang="zh-CN" dirty="0">
                <a:solidFill>
                  <a:schemeClr val="accent2"/>
                </a:solidFill>
                <a:latin typeface="Comic Sans MS" pitchFamily="66" charset="0"/>
                <a:ea typeface="华文新魏" pitchFamily="2" charset="-122"/>
              </a:rPr>
              <a:t>I</a:t>
            </a:r>
            <a:r>
              <a:rPr lang="en-US" altLang="zh-CN" baseline="-25000" dirty="0">
                <a:solidFill>
                  <a:schemeClr val="accent2"/>
                </a:solidFill>
                <a:latin typeface="Comic Sans MS" pitchFamily="66" charset="0"/>
                <a:ea typeface="华文新魏" pitchFamily="2" charset="-122"/>
              </a:rPr>
              <a:t>9</a:t>
            </a:r>
            <a:r>
              <a:rPr lang="zh-CN" altLang="en-US" dirty="0">
                <a:latin typeface="华文新魏" pitchFamily="2" charset="-122"/>
                <a:ea typeface="华文新魏" pitchFamily="2" charset="-122"/>
              </a:rPr>
              <a:t>分别为同心集</a:t>
            </a:r>
          </a:p>
        </p:txBody>
      </p:sp>
    </p:spTree>
    <p:extLst>
      <p:ext uri="{BB962C8B-B14F-4D97-AF65-F5344CB8AC3E}">
        <p14:creationId xmlns:p14="http://schemas.microsoft.com/office/powerpoint/2010/main" val="27850885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203200" y="201392"/>
            <a:ext cx="6858000" cy="571500"/>
          </a:xfrm>
        </p:spPr>
        <p:txBody>
          <a:bodyPr/>
          <a:lstStyle/>
          <a:p>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对输入串</a:t>
            </a:r>
            <a:r>
              <a:rPr lang="en-US" altLang="zh-CN" sz="2400" dirty="0" smtClean="0">
                <a:latin typeface="华文新魏" pitchFamily="2" charset="-122"/>
                <a:ea typeface="华文新魏" pitchFamily="2" charset="-122"/>
              </a:rPr>
              <a:t>ab$</a:t>
            </a:r>
            <a:r>
              <a:rPr lang="zh-CN" altLang="en-US" sz="2400" dirty="0" smtClean="0">
                <a:latin typeface="华文新魏" pitchFamily="2" charset="-122"/>
                <a:ea typeface="华文新魏" pitchFamily="2" charset="-122"/>
              </a:rPr>
              <a:t>用</a:t>
            </a:r>
            <a:r>
              <a:rPr lang="en-US" altLang="zh-CN" sz="2400" dirty="0">
                <a:latin typeface="华文新魏" pitchFamily="2" charset="-122"/>
                <a:ea typeface="华文新魏" pitchFamily="2" charset="-122"/>
              </a:rPr>
              <a:t>LR(1)</a:t>
            </a:r>
            <a:r>
              <a:rPr lang="zh-CN" altLang="en-US" sz="2400" dirty="0">
                <a:latin typeface="华文新魏" pitchFamily="2" charset="-122"/>
                <a:ea typeface="华文新魏" pitchFamily="2" charset="-122"/>
              </a:rPr>
              <a:t>分析的过程</a:t>
            </a:r>
          </a:p>
        </p:txBody>
      </p:sp>
      <p:sp>
        <p:nvSpPr>
          <p:cNvPr id="256003" name="Rectangle 3"/>
          <p:cNvSpPr>
            <a:spLocks noGrp="1" noChangeArrowheads="1"/>
          </p:cNvSpPr>
          <p:nvPr>
            <p:ph idx="1"/>
          </p:nvPr>
        </p:nvSpPr>
        <p:spPr>
          <a:xfrm>
            <a:off x="546100" y="4243387"/>
            <a:ext cx="7262813" cy="1928813"/>
          </a:xfrm>
        </p:spPr>
        <p:txBody>
          <a:bodyPr/>
          <a:lstStyle/>
          <a:p>
            <a:r>
              <a:rPr lang="en-US" altLang="zh-CN" sz="2400" dirty="0"/>
              <a:t>1	       0             </a:t>
            </a:r>
            <a:r>
              <a:rPr lang="en-US" altLang="zh-CN" sz="2400" dirty="0" smtClean="0"/>
              <a:t>$         ab$          </a:t>
            </a:r>
            <a:r>
              <a:rPr lang="en-US" altLang="zh-CN" sz="2400" dirty="0"/>
              <a:t>S</a:t>
            </a:r>
            <a:r>
              <a:rPr lang="en-US" altLang="zh-CN" sz="2400" baseline="-25000" dirty="0"/>
              <a:t>3  </a:t>
            </a:r>
            <a:endParaRPr lang="en-US" altLang="zh-CN" sz="2400" dirty="0"/>
          </a:p>
          <a:p>
            <a:r>
              <a:rPr lang="en-US" altLang="zh-CN" sz="2400" dirty="0"/>
              <a:t>2           03          </a:t>
            </a:r>
            <a:r>
              <a:rPr lang="en-US" altLang="zh-CN" sz="2400" dirty="0" smtClean="0"/>
              <a:t>$a         b$           </a:t>
            </a:r>
            <a:r>
              <a:rPr lang="en-US" altLang="zh-CN" sz="2400" dirty="0"/>
              <a:t>S</a:t>
            </a:r>
            <a:r>
              <a:rPr lang="en-US" altLang="zh-CN" sz="2400" baseline="-25000" dirty="0"/>
              <a:t>4</a:t>
            </a:r>
            <a:endParaRPr lang="en-US" altLang="zh-CN" sz="2400" dirty="0"/>
          </a:p>
          <a:p>
            <a:r>
              <a:rPr lang="en-US" altLang="zh-CN" sz="2400" dirty="0"/>
              <a:t>3           034       </a:t>
            </a:r>
            <a:r>
              <a:rPr lang="en-US" altLang="zh-CN" sz="2400" dirty="0" smtClean="0"/>
              <a:t>$ab         $           </a:t>
            </a:r>
            <a:r>
              <a:rPr lang="zh-CN" altLang="en-US" sz="2400" dirty="0"/>
              <a:t>出错</a:t>
            </a:r>
            <a:r>
              <a:rPr lang="zh-CN" altLang="en-US" dirty="0"/>
              <a:t>        </a:t>
            </a:r>
          </a:p>
        </p:txBody>
      </p:sp>
      <p:sp>
        <p:nvSpPr>
          <p:cNvPr id="19" name="灯片编号占位符 5"/>
          <p:cNvSpPr>
            <a:spLocks noGrp="1"/>
          </p:cNvSpPr>
          <p:nvPr>
            <p:ph type="sldNum" sz="quarter" idx="12"/>
          </p:nvPr>
        </p:nvSpPr>
        <p:spPr/>
        <p:txBody>
          <a:bodyPr/>
          <a:lstStyle/>
          <a:p>
            <a:fld id="{A41F2CB6-6B48-4485-BC05-CE8C66F57345}" type="slidenum">
              <a:rPr lang="en-US" altLang="zh-CN"/>
              <a:pPr/>
              <a:t>94</a:t>
            </a:fld>
            <a:endParaRPr lang="en-US" altLang="zh-CN"/>
          </a:p>
        </p:txBody>
      </p:sp>
      <p:sp>
        <p:nvSpPr>
          <p:cNvPr id="256004" name="Line 4"/>
          <p:cNvSpPr>
            <a:spLocks noChangeShapeType="1"/>
          </p:cNvSpPr>
          <p:nvPr/>
        </p:nvSpPr>
        <p:spPr bwMode="auto">
          <a:xfrm>
            <a:off x="838200" y="4141787"/>
            <a:ext cx="7543800" cy="0"/>
          </a:xfrm>
          <a:prstGeom prst="line">
            <a:avLst/>
          </a:prstGeom>
          <a:noFill/>
          <a:ln w="9525">
            <a:solidFill>
              <a:schemeClr val="tx1"/>
            </a:solidFill>
            <a:round/>
            <a:headEnd/>
            <a:tailEnd/>
          </a:ln>
          <a:effectLst/>
        </p:spPr>
        <p:txBody>
          <a:bodyPr wrap="none" anchor="ctr"/>
          <a:lstStyle/>
          <a:p>
            <a:endParaRPr lang="zh-CN" altLang="en-US"/>
          </a:p>
        </p:txBody>
      </p:sp>
      <p:sp>
        <p:nvSpPr>
          <p:cNvPr id="256005" name="Line 5"/>
          <p:cNvSpPr>
            <a:spLocks noChangeShapeType="1"/>
          </p:cNvSpPr>
          <p:nvPr/>
        </p:nvSpPr>
        <p:spPr bwMode="auto">
          <a:xfrm>
            <a:off x="1828800" y="3532187"/>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56006" name="Line 6"/>
          <p:cNvSpPr>
            <a:spLocks noChangeShapeType="1"/>
          </p:cNvSpPr>
          <p:nvPr/>
        </p:nvSpPr>
        <p:spPr bwMode="auto">
          <a:xfrm>
            <a:off x="3048000" y="3532187"/>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56007" name="Line 7"/>
          <p:cNvSpPr>
            <a:spLocks noChangeShapeType="1"/>
          </p:cNvSpPr>
          <p:nvPr/>
        </p:nvSpPr>
        <p:spPr bwMode="auto">
          <a:xfrm>
            <a:off x="4267200" y="3532187"/>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56008" name="Line 8"/>
          <p:cNvSpPr>
            <a:spLocks noChangeShapeType="1"/>
          </p:cNvSpPr>
          <p:nvPr/>
        </p:nvSpPr>
        <p:spPr bwMode="auto">
          <a:xfrm>
            <a:off x="5638800" y="3532187"/>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56009" name="Line 9"/>
          <p:cNvSpPr>
            <a:spLocks noChangeShapeType="1"/>
          </p:cNvSpPr>
          <p:nvPr/>
        </p:nvSpPr>
        <p:spPr bwMode="auto">
          <a:xfrm>
            <a:off x="838200" y="3532187"/>
            <a:ext cx="7467600" cy="0"/>
          </a:xfrm>
          <a:prstGeom prst="line">
            <a:avLst/>
          </a:prstGeom>
          <a:noFill/>
          <a:ln w="9525">
            <a:solidFill>
              <a:schemeClr val="tx1"/>
            </a:solidFill>
            <a:round/>
            <a:headEnd/>
            <a:tailEnd/>
          </a:ln>
          <a:effectLst/>
        </p:spPr>
        <p:txBody>
          <a:bodyPr wrap="none" anchor="ctr"/>
          <a:lstStyle/>
          <a:p>
            <a:endParaRPr lang="zh-CN" altLang="en-US"/>
          </a:p>
        </p:txBody>
      </p:sp>
      <p:sp>
        <p:nvSpPr>
          <p:cNvPr id="256010" name="Line 10"/>
          <p:cNvSpPr>
            <a:spLocks noChangeShapeType="1"/>
          </p:cNvSpPr>
          <p:nvPr/>
        </p:nvSpPr>
        <p:spPr bwMode="auto">
          <a:xfrm>
            <a:off x="838200" y="6046787"/>
            <a:ext cx="7543800" cy="0"/>
          </a:xfrm>
          <a:prstGeom prst="line">
            <a:avLst/>
          </a:prstGeom>
          <a:noFill/>
          <a:ln w="9525">
            <a:solidFill>
              <a:schemeClr val="tx1"/>
            </a:solidFill>
            <a:round/>
            <a:headEnd/>
            <a:tailEnd/>
          </a:ln>
          <a:effectLst/>
        </p:spPr>
        <p:txBody>
          <a:bodyPr wrap="none" anchor="ctr"/>
          <a:lstStyle/>
          <a:p>
            <a:endParaRPr lang="zh-CN" altLang="en-US"/>
          </a:p>
        </p:txBody>
      </p:sp>
      <p:sp>
        <p:nvSpPr>
          <p:cNvPr id="256011" name="Text Box 11"/>
          <p:cNvSpPr txBox="1">
            <a:spLocks noChangeArrowheads="1"/>
          </p:cNvSpPr>
          <p:nvPr/>
        </p:nvSpPr>
        <p:spPr bwMode="auto">
          <a:xfrm>
            <a:off x="914400" y="3595687"/>
            <a:ext cx="895350" cy="519113"/>
          </a:xfrm>
          <a:prstGeom prst="rect">
            <a:avLst/>
          </a:prstGeom>
          <a:noFill/>
          <a:ln w="9525">
            <a:noFill/>
            <a:miter lim="800000"/>
            <a:headEnd/>
            <a:tailEnd/>
          </a:ln>
          <a:effectLst/>
        </p:spPr>
        <p:txBody>
          <a:bodyPr wrap="none">
            <a:spAutoFit/>
          </a:bodyPr>
          <a:lstStyle/>
          <a:p>
            <a:pPr algn="l">
              <a:spcBef>
                <a:spcPct val="0"/>
              </a:spcBef>
            </a:pPr>
            <a:r>
              <a:rPr lang="zh-CN" altLang="en-US" sz="2800">
                <a:ea typeface="华文新魏" pitchFamily="2" charset="-122"/>
              </a:rPr>
              <a:t>步骤</a:t>
            </a:r>
          </a:p>
        </p:txBody>
      </p:sp>
      <p:sp>
        <p:nvSpPr>
          <p:cNvPr id="256012" name="Text Box 12"/>
          <p:cNvSpPr txBox="1">
            <a:spLocks noChangeArrowheads="1"/>
          </p:cNvSpPr>
          <p:nvPr/>
        </p:nvSpPr>
        <p:spPr bwMode="auto">
          <a:xfrm>
            <a:off x="1828800" y="3595687"/>
            <a:ext cx="1250950" cy="519113"/>
          </a:xfrm>
          <a:prstGeom prst="rect">
            <a:avLst/>
          </a:prstGeom>
          <a:noFill/>
          <a:ln w="9525">
            <a:noFill/>
            <a:miter lim="800000"/>
            <a:headEnd/>
            <a:tailEnd/>
          </a:ln>
          <a:effectLst/>
        </p:spPr>
        <p:txBody>
          <a:bodyPr wrap="none">
            <a:spAutoFit/>
          </a:bodyPr>
          <a:lstStyle/>
          <a:p>
            <a:pPr algn="l">
              <a:spcBef>
                <a:spcPct val="0"/>
              </a:spcBef>
            </a:pPr>
            <a:r>
              <a:rPr lang="zh-CN" altLang="en-US" sz="2800">
                <a:ea typeface="华文新魏" pitchFamily="2" charset="-122"/>
              </a:rPr>
              <a:t>状态栈</a:t>
            </a:r>
          </a:p>
        </p:txBody>
      </p:sp>
      <p:sp>
        <p:nvSpPr>
          <p:cNvPr id="256013" name="Text Box 13"/>
          <p:cNvSpPr txBox="1">
            <a:spLocks noChangeArrowheads="1"/>
          </p:cNvSpPr>
          <p:nvPr/>
        </p:nvSpPr>
        <p:spPr bwMode="auto">
          <a:xfrm>
            <a:off x="3048000" y="3595687"/>
            <a:ext cx="1250950" cy="519113"/>
          </a:xfrm>
          <a:prstGeom prst="rect">
            <a:avLst/>
          </a:prstGeom>
          <a:noFill/>
          <a:ln w="9525">
            <a:noFill/>
            <a:miter lim="800000"/>
            <a:headEnd/>
            <a:tailEnd/>
          </a:ln>
          <a:effectLst/>
        </p:spPr>
        <p:txBody>
          <a:bodyPr wrap="none">
            <a:spAutoFit/>
          </a:bodyPr>
          <a:lstStyle/>
          <a:p>
            <a:pPr algn="l">
              <a:spcBef>
                <a:spcPct val="0"/>
              </a:spcBef>
            </a:pPr>
            <a:r>
              <a:rPr lang="zh-CN" altLang="en-US" sz="2800">
                <a:ea typeface="华文新魏" pitchFamily="2" charset="-122"/>
              </a:rPr>
              <a:t>符号栈</a:t>
            </a:r>
          </a:p>
        </p:txBody>
      </p:sp>
      <p:sp>
        <p:nvSpPr>
          <p:cNvPr id="256014" name="Text Box 14"/>
          <p:cNvSpPr txBox="1">
            <a:spLocks noChangeArrowheads="1"/>
          </p:cNvSpPr>
          <p:nvPr/>
        </p:nvSpPr>
        <p:spPr bwMode="auto">
          <a:xfrm>
            <a:off x="4406900" y="3595687"/>
            <a:ext cx="1250950" cy="519113"/>
          </a:xfrm>
          <a:prstGeom prst="rect">
            <a:avLst/>
          </a:prstGeom>
          <a:noFill/>
          <a:ln w="9525">
            <a:noFill/>
            <a:miter lim="800000"/>
            <a:headEnd/>
            <a:tailEnd/>
          </a:ln>
          <a:effectLst/>
        </p:spPr>
        <p:txBody>
          <a:bodyPr wrap="none">
            <a:spAutoFit/>
          </a:bodyPr>
          <a:lstStyle/>
          <a:p>
            <a:pPr algn="l">
              <a:spcBef>
                <a:spcPct val="0"/>
              </a:spcBef>
            </a:pPr>
            <a:r>
              <a:rPr lang="zh-CN" altLang="en-US" sz="2800">
                <a:ea typeface="华文新魏" pitchFamily="2" charset="-122"/>
              </a:rPr>
              <a:t>输入串</a:t>
            </a:r>
          </a:p>
        </p:txBody>
      </p:sp>
      <p:sp>
        <p:nvSpPr>
          <p:cNvPr id="256015" name="Text Box 15"/>
          <p:cNvSpPr txBox="1">
            <a:spLocks noChangeArrowheads="1"/>
          </p:cNvSpPr>
          <p:nvPr/>
        </p:nvSpPr>
        <p:spPr bwMode="auto">
          <a:xfrm>
            <a:off x="5610225" y="3651250"/>
            <a:ext cx="1450975" cy="457200"/>
          </a:xfrm>
          <a:prstGeom prst="rect">
            <a:avLst/>
          </a:prstGeom>
          <a:noFill/>
          <a:ln w="9525">
            <a:noFill/>
            <a:miter lim="800000"/>
            <a:headEnd/>
            <a:tailEnd/>
          </a:ln>
          <a:effectLst/>
        </p:spPr>
        <p:txBody>
          <a:bodyPr wrap="none">
            <a:spAutoFit/>
          </a:bodyPr>
          <a:lstStyle/>
          <a:p>
            <a:pPr algn="l">
              <a:spcBef>
                <a:spcPct val="0"/>
              </a:spcBef>
            </a:pPr>
            <a:r>
              <a:rPr lang="en-US" altLang="en-US">
                <a:latin typeface="Comic Sans MS" pitchFamily="66" charset="0"/>
              </a:rPr>
              <a:t>ACTION</a:t>
            </a:r>
            <a:endParaRPr lang="en-US" altLang="zh-CN">
              <a:latin typeface="Comic Sans MS" pitchFamily="66" charset="0"/>
            </a:endParaRPr>
          </a:p>
        </p:txBody>
      </p:sp>
      <p:sp>
        <p:nvSpPr>
          <p:cNvPr id="256016" name="Line 16"/>
          <p:cNvSpPr>
            <a:spLocks noChangeShapeType="1"/>
          </p:cNvSpPr>
          <p:nvPr/>
        </p:nvSpPr>
        <p:spPr bwMode="auto">
          <a:xfrm>
            <a:off x="7086600" y="3532187"/>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56017" name="Text Box 17"/>
          <p:cNvSpPr txBox="1">
            <a:spLocks noChangeArrowheads="1"/>
          </p:cNvSpPr>
          <p:nvPr/>
        </p:nvSpPr>
        <p:spPr bwMode="auto">
          <a:xfrm>
            <a:off x="7086600" y="3656012"/>
            <a:ext cx="1085850" cy="457200"/>
          </a:xfrm>
          <a:prstGeom prst="rect">
            <a:avLst/>
          </a:prstGeom>
          <a:noFill/>
          <a:ln w="9525">
            <a:noFill/>
            <a:miter lim="800000"/>
            <a:headEnd/>
            <a:tailEnd/>
          </a:ln>
          <a:effectLst/>
        </p:spPr>
        <p:txBody>
          <a:bodyPr wrap="none">
            <a:spAutoFit/>
          </a:bodyPr>
          <a:lstStyle/>
          <a:p>
            <a:pPr algn="l">
              <a:spcBef>
                <a:spcPct val="0"/>
              </a:spcBef>
            </a:pPr>
            <a:r>
              <a:rPr lang="en-US" altLang="zh-CN">
                <a:latin typeface="Comic Sans MS" pitchFamily="66" charset="0"/>
              </a:rPr>
              <a:t>GOTO</a:t>
            </a:r>
          </a:p>
        </p:txBody>
      </p:sp>
      <p:graphicFrame>
        <p:nvGraphicFramePr>
          <p:cNvPr id="20" name="Object 3"/>
          <p:cNvGraphicFramePr>
            <a:graphicFrameLocks noChangeAspect="1"/>
          </p:cNvGraphicFramePr>
          <p:nvPr>
            <p:extLst>
              <p:ext uri="{D42A27DB-BD31-4B8C-83A1-F6EECF244321}">
                <p14:modId xmlns:p14="http://schemas.microsoft.com/office/powerpoint/2010/main" val="2825403988"/>
              </p:ext>
            </p:extLst>
          </p:nvPr>
        </p:nvGraphicFramePr>
        <p:xfrm>
          <a:off x="4630738" y="855663"/>
          <a:ext cx="3502025" cy="2509837"/>
        </p:xfrm>
        <a:graphic>
          <a:graphicData uri="http://schemas.openxmlformats.org/presentationml/2006/ole">
            <mc:AlternateContent xmlns:mc="http://schemas.openxmlformats.org/markup-compatibility/2006">
              <mc:Choice xmlns:v="urn:schemas-microsoft-com:vml" Requires="v">
                <p:oleObj spid="_x0000_s310361" name="Document" r:id="rId3" imgW="3445305" imgH="2476046" progId="Word.Document.8">
                  <p:embed/>
                </p:oleObj>
              </mc:Choice>
              <mc:Fallback>
                <p:oleObj name="Document" r:id="rId3" imgW="3445305" imgH="2476046" progId="Word.Document.8">
                  <p:embed/>
                  <p:pic>
                    <p:nvPicPr>
                      <p:cNvPr id="20" name="Object 3"/>
                      <p:cNvPicPr>
                        <a:picLocks noChangeAspect="1" noChangeArrowheads="1"/>
                      </p:cNvPicPr>
                      <p:nvPr/>
                    </p:nvPicPr>
                    <p:blipFill>
                      <a:blip r:embed="rId4"/>
                      <a:srcRect/>
                      <a:stretch>
                        <a:fillRect/>
                      </a:stretch>
                    </p:blipFill>
                    <p:spPr bwMode="auto">
                      <a:xfrm>
                        <a:off x="4630738" y="855663"/>
                        <a:ext cx="3502025" cy="2509837"/>
                      </a:xfrm>
                      <a:prstGeom prst="rect">
                        <a:avLst/>
                      </a:prstGeom>
                      <a:solidFill>
                        <a:srgbClr val="C0C0C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1" name="Text Box 4"/>
          <p:cNvSpPr txBox="1">
            <a:spLocks noChangeArrowheads="1"/>
          </p:cNvSpPr>
          <p:nvPr/>
        </p:nvSpPr>
        <p:spPr bwMode="auto">
          <a:xfrm>
            <a:off x="1782082" y="1015999"/>
            <a:ext cx="2133600" cy="1979613"/>
          </a:xfrm>
          <a:prstGeom prst="rect">
            <a:avLst/>
          </a:prstGeom>
          <a:solidFill>
            <a:srgbClr val="C0C0C0"/>
          </a:solidFill>
          <a:ln w="9525">
            <a:noFill/>
            <a:miter lim="800000"/>
            <a:headEnd/>
            <a:tailEnd/>
          </a:ln>
          <a:effectLst/>
        </p:spPr>
        <p:txBody>
          <a:bodyPr>
            <a:spAutoFit/>
          </a:bodyPr>
          <a:lstStyle/>
          <a:p>
            <a:pPr algn="l"/>
            <a:r>
              <a:rPr lang="zh-CN" altLang="en-US" sz="2000">
                <a:latin typeface="Comic Sans MS" pitchFamily="66" charset="0"/>
              </a:rPr>
              <a:t>文法</a:t>
            </a:r>
            <a:r>
              <a:rPr lang="en-US" altLang="zh-CN" sz="2000">
                <a:latin typeface="Comic Sans MS" pitchFamily="66" charset="0"/>
              </a:rPr>
              <a:t>G‘</a:t>
            </a:r>
            <a:r>
              <a:rPr lang="zh-CN" altLang="en-US" sz="2000">
                <a:latin typeface="Comic Sans MS" pitchFamily="66" charset="0"/>
              </a:rPr>
              <a:t>：</a:t>
            </a:r>
            <a:br>
              <a:rPr lang="zh-CN" altLang="en-US" sz="2000">
                <a:latin typeface="Comic Sans MS" pitchFamily="66" charset="0"/>
              </a:rPr>
            </a:br>
            <a:r>
              <a:rPr lang="en-US" altLang="zh-CN" sz="2000">
                <a:solidFill>
                  <a:schemeClr val="accent2"/>
                </a:solidFill>
                <a:latin typeface="Comic Sans MS" pitchFamily="66" charset="0"/>
              </a:rPr>
              <a:t>(0) S’ </a:t>
            </a:r>
            <a:r>
              <a:rPr lang="en-US" altLang="zh-CN" sz="2000">
                <a:solidFill>
                  <a:schemeClr val="accent2"/>
                </a:solidFill>
                <a:latin typeface="Comic Sans MS" pitchFamily="66" charset="0"/>
                <a:sym typeface="Symbol" pitchFamily="18" charset="2"/>
              </a:rPr>
              <a:t></a:t>
            </a:r>
            <a:r>
              <a:rPr lang="en-US" altLang="zh-CN" sz="2000">
                <a:solidFill>
                  <a:schemeClr val="accent2"/>
                </a:solidFill>
                <a:latin typeface="Comic Sans MS" pitchFamily="66" charset="0"/>
              </a:rPr>
              <a:t> S</a:t>
            </a:r>
            <a:r>
              <a:rPr lang="en-US" altLang="zh-CN" sz="2000">
                <a:latin typeface="Comic Sans MS" pitchFamily="66" charset="0"/>
              </a:rPr>
              <a:t/>
            </a:r>
            <a:br>
              <a:rPr lang="en-US" altLang="zh-CN" sz="2000">
                <a:latin typeface="Comic Sans MS" pitchFamily="66" charset="0"/>
              </a:rPr>
            </a:br>
            <a:r>
              <a:rPr lang="en-US" altLang="zh-CN" sz="2000">
                <a:solidFill>
                  <a:schemeClr val="accent2"/>
                </a:solidFill>
                <a:latin typeface="Comic Sans MS" pitchFamily="66" charset="0"/>
              </a:rPr>
              <a:t>(1) </a:t>
            </a:r>
            <a:r>
              <a:rPr lang="en-US" altLang="zh-CN">
                <a:solidFill>
                  <a:schemeClr val="accent2"/>
                </a:solidFill>
                <a:sym typeface="Symbol" pitchFamily="18" charset="2"/>
              </a:rPr>
              <a:t>S  BB</a:t>
            </a:r>
            <a:endParaRPr lang="en-US" altLang="zh-CN"/>
          </a:p>
          <a:p>
            <a:pPr algn="l"/>
            <a:r>
              <a:rPr lang="en-US" altLang="zh-CN" sz="2000">
                <a:solidFill>
                  <a:schemeClr val="accent2"/>
                </a:solidFill>
                <a:latin typeface="Comic Sans MS" pitchFamily="66" charset="0"/>
                <a:sym typeface="Symbol" pitchFamily="18" charset="2"/>
              </a:rPr>
              <a:t>(2)</a:t>
            </a:r>
            <a:r>
              <a:rPr lang="en-US" altLang="zh-CN">
                <a:solidFill>
                  <a:schemeClr val="accent2"/>
                </a:solidFill>
              </a:rPr>
              <a:t>B </a:t>
            </a:r>
            <a:r>
              <a:rPr lang="en-US" altLang="zh-CN">
                <a:solidFill>
                  <a:schemeClr val="accent2"/>
                </a:solidFill>
                <a:sym typeface="Symbol" pitchFamily="18" charset="2"/>
              </a:rPr>
              <a:t> aB </a:t>
            </a:r>
            <a:br>
              <a:rPr lang="en-US" altLang="zh-CN">
                <a:solidFill>
                  <a:schemeClr val="accent2"/>
                </a:solidFill>
                <a:sym typeface="Symbol" pitchFamily="18" charset="2"/>
              </a:rPr>
            </a:br>
            <a:r>
              <a:rPr lang="en-US" altLang="zh-CN">
                <a:sym typeface="Symbol" pitchFamily="18" charset="2"/>
              </a:rPr>
              <a:t> </a:t>
            </a:r>
            <a:r>
              <a:rPr lang="en-US" altLang="zh-CN" sz="2000">
                <a:solidFill>
                  <a:schemeClr val="accent2"/>
                </a:solidFill>
                <a:latin typeface="Comic Sans MS" pitchFamily="66" charset="0"/>
                <a:sym typeface="Symbol" pitchFamily="18" charset="2"/>
              </a:rPr>
              <a:t>(3) B  b</a:t>
            </a:r>
          </a:p>
        </p:txBody>
      </p:sp>
    </p:spTree>
    <p:extLst>
      <p:ext uri="{BB962C8B-B14F-4D97-AF65-F5344CB8AC3E}">
        <p14:creationId xmlns:p14="http://schemas.microsoft.com/office/powerpoint/2010/main" val="37891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 calcmode="lin" valueType="num">
                                      <p:cBhvr additive="base">
                                        <p:cTn id="7" dur="500" fill="hold"/>
                                        <p:tgtEl>
                                          <p:spTgt spid="2560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56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6003">
                                            <p:txEl>
                                              <p:pRg st="1" end="1"/>
                                            </p:txEl>
                                          </p:spTgt>
                                        </p:tgtEl>
                                        <p:attrNameLst>
                                          <p:attrName>style.visibility</p:attrName>
                                        </p:attrNameLst>
                                      </p:cBhvr>
                                      <p:to>
                                        <p:strVal val="visible"/>
                                      </p:to>
                                    </p:set>
                                    <p:anim calcmode="lin" valueType="num">
                                      <p:cBhvr additive="base">
                                        <p:cTn id="13" dur="500" fill="hold"/>
                                        <p:tgtEl>
                                          <p:spTgt spid="2560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56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6003">
                                            <p:txEl>
                                              <p:pRg st="2" end="2"/>
                                            </p:txEl>
                                          </p:spTgt>
                                        </p:tgtEl>
                                        <p:attrNameLst>
                                          <p:attrName>style.visibility</p:attrName>
                                        </p:attrNameLst>
                                      </p:cBhvr>
                                      <p:to>
                                        <p:strVal val="visible"/>
                                      </p:to>
                                    </p:set>
                                    <p:anim calcmode="lin" valueType="num">
                                      <p:cBhvr additive="base">
                                        <p:cTn id="19" dur="500" fill="hold"/>
                                        <p:tgtEl>
                                          <p:spTgt spid="25600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560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47221" y="304800"/>
            <a:ext cx="6858000" cy="495300"/>
          </a:xfrm>
        </p:spPr>
        <p:txBody>
          <a:bodyPr/>
          <a:lstStyle/>
          <a:p>
            <a:r>
              <a:rPr lang="en-US" altLang="zh-CN" sz="2100" dirty="0"/>
              <a:t> </a:t>
            </a:r>
            <a:r>
              <a:rPr lang="zh-CN" altLang="en-US" sz="2400" dirty="0">
                <a:latin typeface="华文新魏" pitchFamily="2" charset="-122"/>
                <a:ea typeface="华文新魏" pitchFamily="2" charset="-122"/>
              </a:rPr>
              <a:t>对输入串</a:t>
            </a:r>
            <a:r>
              <a:rPr lang="en-US" altLang="zh-CN" sz="2400" dirty="0" smtClean="0">
                <a:latin typeface="华文新魏" pitchFamily="2" charset="-122"/>
                <a:ea typeface="华文新魏" pitchFamily="2" charset="-122"/>
              </a:rPr>
              <a:t>ab$</a:t>
            </a:r>
            <a:r>
              <a:rPr lang="zh-CN" altLang="en-US" sz="2400" dirty="0" smtClean="0">
                <a:latin typeface="华文新魏" pitchFamily="2" charset="-122"/>
                <a:ea typeface="华文新魏" pitchFamily="2" charset="-122"/>
              </a:rPr>
              <a:t>用</a:t>
            </a:r>
            <a:r>
              <a:rPr lang="en-US" altLang="en-US" sz="2400" dirty="0">
                <a:latin typeface="华文新魏" pitchFamily="2" charset="-122"/>
                <a:ea typeface="华文新魏" pitchFamily="2" charset="-122"/>
              </a:rPr>
              <a:t>LA</a:t>
            </a:r>
            <a:r>
              <a:rPr lang="en-US" altLang="zh-CN" sz="2400" dirty="0">
                <a:latin typeface="华文新魏" pitchFamily="2" charset="-122"/>
                <a:ea typeface="华文新魏" pitchFamily="2" charset="-122"/>
              </a:rPr>
              <a:t>LR(1)</a:t>
            </a:r>
            <a:r>
              <a:rPr lang="zh-CN" altLang="en-US" sz="2400" dirty="0">
                <a:latin typeface="华文新魏" pitchFamily="2" charset="-122"/>
                <a:ea typeface="华文新魏" pitchFamily="2" charset="-122"/>
              </a:rPr>
              <a:t>分析的过程</a:t>
            </a:r>
          </a:p>
        </p:txBody>
      </p:sp>
      <p:sp>
        <p:nvSpPr>
          <p:cNvPr id="257027" name="Rectangle 3"/>
          <p:cNvSpPr>
            <a:spLocks noGrp="1" noChangeArrowheads="1"/>
          </p:cNvSpPr>
          <p:nvPr>
            <p:ph idx="1"/>
          </p:nvPr>
        </p:nvSpPr>
        <p:spPr>
          <a:xfrm>
            <a:off x="838200" y="3886200"/>
            <a:ext cx="7620000" cy="2122200"/>
          </a:xfrm>
        </p:spPr>
        <p:txBody>
          <a:bodyPr>
            <a:normAutofit fontScale="77500" lnSpcReduction="20000"/>
          </a:bodyPr>
          <a:lstStyle/>
          <a:p>
            <a:pPr>
              <a:lnSpc>
                <a:spcPct val="90000"/>
              </a:lnSpc>
            </a:pPr>
            <a:r>
              <a:rPr lang="en-US" altLang="zh-CN" sz="2400" dirty="0"/>
              <a:t>1    0          </a:t>
            </a:r>
            <a:r>
              <a:rPr lang="en-US" altLang="zh-CN" sz="2400" dirty="0" smtClean="0"/>
              <a:t>	 </a:t>
            </a:r>
            <a:r>
              <a:rPr lang="en-US" altLang="zh-CN" sz="2400" dirty="0"/>
              <a:t>	 </a:t>
            </a:r>
            <a:r>
              <a:rPr lang="en-US" altLang="zh-CN" sz="2400" dirty="0" smtClean="0"/>
              <a:t>$       	     ab$         </a:t>
            </a:r>
            <a:r>
              <a:rPr lang="en-US" altLang="zh-CN" sz="2400" dirty="0"/>
              <a:t>S</a:t>
            </a:r>
            <a:r>
              <a:rPr lang="en-US" altLang="zh-CN" sz="2400" baseline="-25000" dirty="0"/>
              <a:t>3,6</a:t>
            </a:r>
            <a:r>
              <a:rPr lang="en-US" altLang="zh-CN" sz="2400" dirty="0"/>
              <a:t>  </a:t>
            </a:r>
          </a:p>
          <a:p>
            <a:pPr>
              <a:lnSpc>
                <a:spcPct val="90000"/>
              </a:lnSpc>
            </a:pPr>
            <a:r>
              <a:rPr lang="en-US" altLang="zh-CN" sz="2400" dirty="0"/>
              <a:t>2   0(3,6)   	</a:t>
            </a:r>
            <a:r>
              <a:rPr lang="en-US" altLang="zh-CN" sz="2400" dirty="0" smtClean="0"/>
              <a:t>	 $a      	       b$         </a:t>
            </a:r>
            <a:r>
              <a:rPr lang="en-US" altLang="zh-CN" sz="2400" dirty="0"/>
              <a:t>S</a:t>
            </a:r>
            <a:r>
              <a:rPr lang="en-US" altLang="zh-CN" sz="2400" baseline="-25000" dirty="0"/>
              <a:t>4,7</a:t>
            </a:r>
            <a:endParaRPr lang="en-US" altLang="zh-CN" sz="2400" dirty="0"/>
          </a:p>
          <a:p>
            <a:pPr>
              <a:lnSpc>
                <a:spcPct val="90000"/>
              </a:lnSpc>
            </a:pPr>
            <a:r>
              <a:rPr lang="en-US" altLang="zh-CN" sz="2400" dirty="0"/>
              <a:t>3   0(3,6)(4,7)  </a:t>
            </a:r>
            <a:r>
              <a:rPr lang="en-US" altLang="zh-CN" sz="2400" dirty="0" smtClean="0"/>
              <a:t>	 $ab               $          </a:t>
            </a:r>
            <a:r>
              <a:rPr lang="en-US" altLang="zh-CN" sz="2400" dirty="0"/>
              <a:t>r</a:t>
            </a:r>
            <a:r>
              <a:rPr lang="en-US" altLang="zh-CN" sz="2400" baseline="-25000" dirty="0"/>
              <a:t>3</a:t>
            </a:r>
            <a:r>
              <a:rPr lang="en-US" altLang="zh-CN" sz="2400" dirty="0"/>
              <a:t>      </a:t>
            </a:r>
            <a:r>
              <a:rPr lang="en-US" altLang="zh-CN" sz="2400" dirty="0" smtClean="0"/>
              <a:t>          </a:t>
            </a:r>
            <a:r>
              <a:rPr lang="en-US" altLang="zh-CN" sz="2400" dirty="0"/>
              <a:t>(8,9)</a:t>
            </a:r>
          </a:p>
          <a:p>
            <a:pPr>
              <a:lnSpc>
                <a:spcPct val="90000"/>
              </a:lnSpc>
            </a:pPr>
            <a:r>
              <a:rPr lang="en-US" altLang="zh-CN" sz="2400" dirty="0"/>
              <a:t>4   0(3,6)(8,9)    </a:t>
            </a:r>
            <a:r>
              <a:rPr lang="en-US" altLang="zh-CN" sz="2400" dirty="0" smtClean="0"/>
              <a:t>	 $</a:t>
            </a:r>
            <a:r>
              <a:rPr lang="en-US" altLang="zh-CN" sz="2400" dirty="0" err="1" smtClean="0"/>
              <a:t>aB</a:t>
            </a:r>
            <a:r>
              <a:rPr lang="en-US" altLang="zh-CN" sz="2400" dirty="0" smtClean="0"/>
              <a:t>               $          r</a:t>
            </a:r>
            <a:r>
              <a:rPr lang="en-US" altLang="zh-CN" sz="2400" baseline="-25000" dirty="0" smtClean="0"/>
              <a:t>2</a:t>
            </a:r>
            <a:r>
              <a:rPr lang="en-US" altLang="zh-CN" sz="2400" dirty="0" smtClean="0"/>
              <a:t>             </a:t>
            </a:r>
            <a:r>
              <a:rPr lang="en-US" altLang="zh-CN" sz="2400" dirty="0"/>
              <a:t>2</a:t>
            </a:r>
          </a:p>
          <a:p>
            <a:pPr>
              <a:lnSpc>
                <a:spcPct val="90000"/>
              </a:lnSpc>
            </a:pPr>
            <a:r>
              <a:rPr lang="en-US" altLang="zh-CN" sz="2400" dirty="0"/>
              <a:t>5    02       </a:t>
            </a:r>
            <a:r>
              <a:rPr lang="en-US" altLang="zh-CN" sz="2400" dirty="0" smtClean="0"/>
              <a:t>	   </a:t>
            </a:r>
            <a:r>
              <a:rPr lang="en-US" altLang="zh-CN" sz="2400" dirty="0"/>
              <a:t>	</a:t>
            </a:r>
            <a:r>
              <a:rPr lang="en-US" altLang="zh-CN" sz="2400" dirty="0" smtClean="0"/>
              <a:t>$B      	         $         </a:t>
            </a:r>
            <a:r>
              <a:rPr lang="zh-CN" altLang="en-US" sz="2400" dirty="0"/>
              <a:t>出错</a:t>
            </a:r>
          </a:p>
        </p:txBody>
      </p:sp>
      <p:sp>
        <p:nvSpPr>
          <p:cNvPr id="19" name="灯片编号占位符 5"/>
          <p:cNvSpPr>
            <a:spLocks noGrp="1"/>
          </p:cNvSpPr>
          <p:nvPr>
            <p:ph type="sldNum" sz="quarter" idx="12"/>
          </p:nvPr>
        </p:nvSpPr>
        <p:spPr/>
        <p:txBody>
          <a:bodyPr/>
          <a:lstStyle/>
          <a:p>
            <a:fld id="{1C9E17B7-418D-4E0A-928B-B564AC1B21CE}" type="slidenum">
              <a:rPr lang="en-US" altLang="zh-CN"/>
              <a:pPr/>
              <a:t>95</a:t>
            </a:fld>
            <a:endParaRPr lang="en-US" altLang="zh-CN"/>
          </a:p>
        </p:txBody>
      </p:sp>
      <p:sp>
        <p:nvSpPr>
          <p:cNvPr id="257028" name="Line 4"/>
          <p:cNvSpPr>
            <a:spLocks noChangeShapeType="1"/>
          </p:cNvSpPr>
          <p:nvPr/>
        </p:nvSpPr>
        <p:spPr bwMode="auto">
          <a:xfrm>
            <a:off x="762000" y="3810000"/>
            <a:ext cx="7543800" cy="0"/>
          </a:xfrm>
          <a:prstGeom prst="line">
            <a:avLst/>
          </a:prstGeom>
          <a:noFill/>
          <a:ln w="9525">
            <a:solidFill>
              <a:schemeClr val="tx1"/>
            </a:solidFill>
            <a:round/>
            <a:headEnd/>
            <a:tailEnd/>
          </a:ln>
          <a:effectLst/>
        </p:spPr>
        <p:txBody>
          <a:bodyPr wrap="none" anchor="ctr"/>
          <a:lstStyle/>
          <a:p>
            <a:endParaRPr lang="zh-CN" altLang="en-US"/>
          </a:p>
        </p:txBody>
      </p:sp>
      <p:sp>
        <p:nvSpPr>
          <p:cNvPr id="257029" name="Line 5"/>
          <p:cNvSpPr>
            <a:spLocks noChangeShapeType="1"/>
          </p:cNvSpPr>
          <p:nvPr/>
        </p:nvSpPr>
        <p:spPr bwMode="auto">
          <a:xfrm>
            <a:off x="762000" y="3200400"/>
            <a:ext cx="7467600" cy="0"/>
          </a:xfrm>
          <a:prstGeom prst="line">
            <a:avLst/>
          </a:prstGeom>
          <a:noFill/>
          <a:ln w="9525">
            <a:solidFill>
              <a:schemeClr val="tx1"/>
            </a:solidFill>
            <a:round/>
            <a:headEnd/>
            <a:tailEnd/>
          </a:ln>
          <a:effectLst/>
        </p:spPr>
        <p:txBody>
          <a:bodyPr wrap="none" anchor="ctr"/>
          <a:lstStyle/>
          <a:p>
            <a:endParaRPr lang="zh-CN" altLang="en-US"/>
          </a:p>
        </p:txBody>
      </p:sp>
      <p:sp>
        <p:nvSpPr>
          <p:cNvPr id="257030" name="Line 6"/>
          <p:cNvSpPr>
            <a:spLocks noChangeShapeType="1"/>
          </p:cNvSpPr>
          <p:nvPr/>
        </p:nvSpPr>
        <p:spPr bwMode="auto">
          <a:xfrm>
            <a:off x="762000" y="6019800"/>
            <a:ext cx="7543800" cy="0"/>
          </a:xfrm>
          <a:prstGeom prst="line">
            <a:avLst/>
          </a:prstGeom>
          <a:noFill/>
          <a:ln w="9525">
            <a:solidFill>
              <a:schemeClr val="tx1"/>
            </a:solidFill>
            <a:round/>
            <a:headEnd/>
            <a:tailEnd/>
          </a:ln>
          <a:effectLst/>
        </p:spPr>
        <p:txBody>
          <a:bodyPr wrap="none" anchor="ctr"/>
          <a:lstStyle/>
          <a:p>
            <a:endParaRPr lang="zh-CN" altLang="en-US"/>
          </a:p>
        </p:txBody>
      </p:sp>
      <p:sp>
        <p:nvSpPr>
          <p:cNvPr id="257031" name="Text Box 7"/>
          <p:cNvSpPr txBox="1">
            <a:spLocks noChangeArrowheads="1"/>
          </p:cNvSpPr>
          <p:nvPr/>
        </p:nvSpPr>
        <p:spPr bwMode="auto">
          <a:xfrm>
            <a:off x="838200" y="3200400"/>
            <a:ext cx="793750" cy="457200"/>
          </a:xfrm>
          <a:prstGeom prst="rect">
            <a:avLst/>
          </a:prstGeom>
          <a:noFill/>
          <a:ln w="9525">
            <a:noFill/>
            <a:miter lim="800000"/>
            <a:headEnd/>
            <a:tailEnd/>
          </a:ln>
          <a:effectLst/>
        </p:spPr>
        <p:txBody>
          <a:bodyPr wrap="none">
            <a:spAutoFit/>
          </a:bodyPr>
          <a:lstStyle/>
          <a:p>
            <a:pPr algn="l">
              <a:spcBef>
                <a:spcPct val="0"/>
              </a:spcBef>
            </a:pPr>
            <a:r>
              <a:rPr lang="zh-CN" altLang="en-US"/>
              <a:t>步骤</a:t>
            </a:r>
          </a:p>
        </p:txBody>
      </p:sp>
      <p:sp>
        <p:nvSpPr>
          <p:cNvPr id="257032" name="Text Box 8"/>
          <p:cNvSpPr txBox="1">
            <a:spLocks noChangeArrowheads="1"/>
          </p:cNvSpPr>
          <p:nvPr/>
        </p:nvSpPr>
        <p:spPr bwMode="auto">
          <a:xfrm>
            <a:off x="1752600" y="3276600"/>
            <a:ext cx="1098550" cy="457200"/>
          </a:xfrm>
          <a:prstGeom prst="rect">
            <a:avLst/>
          </a:prstGeom>
          <a:noFill/>
          <a:ln w="9525">
            <a:noFill/>
            <a:miter lim="800000"/>
            <a:headEnd/>
            <a:tailEnd/>
          </a:ln>
          <a:effectLst/>
        </p:spPr>
        <p:txBody>
          <a:bodyPr wrap="none">
            <a:spAutoFit/>
          </a:bodyPr>
          <a:lstStyle/>
          <a:p>
            <a:pPr algn="l">
              <a:spcBef>
                <a:spcPct val="0"/>
              </a:spcBef>
            </a:pPr>
            <a:r>
              <a:rPr lang="zh-CN" altLang="en-US"/>
              <a:t>状态栈</a:t>
            </a:r>
          </a:p>
        </p:txBody>
      </p:sp>
      <p:sp>
        <p:nvSpPr>
          <p:cNvPr id="257033" name="Text Box 9"/>
          <p:cNvSpPr txBox="1">
            <a:spLocks noChangeArrowheads="1"/>
          </p:cNvSpPr>
          <p:nvPr/>
        </p:nvSpPr>
        <p:spPr bwMode="auto">
          <a:xfrm>
            <a:off x="3473450" y="3276600"/>
            <a:ext cx="1098550" cy="457200"/>
          </a:xfrm>
          <a:prstGeom prst="rect">
            <a:avLst/>
          </a:prstGeom>
          <a:noFill/>
          <a:ln w="9525">
            <a:noFill/>
            <a:miter lim="800000"/>
            <a:headEnd/>
            <a:tailEnd/>
          </a:ln>
          <a:effectLst/>
        </p:spPr>
        <p:txBody>
          <a:bodyPr wrap="none">
            <a:spAutoFit/>
          </a:bodyPr>
          <a:lstStyle/>
          <a:p>
            <a:pPr algn="l">
              <a:spcBef>
                <a:spcPct val="0"/>
              </a:spcBef>
            </a:pPr>
            <a:r>
              <a:rPr lang="zh-CN" altLang="en-US"/>
              <a:t>符号栈</a:t>
            </a:r>
          </a:p>
        </p:txBody>
      </p:sp>
      <p:sp>
        <p:nvSpPr>
          <p:cNvPr id="257034" name="Text Box 10"/>
          <p:cNvSpPr txBox="1">
            <a:spLocks noChangeArrowheads="1"/>
          </p:cNvSpPr>
          <p:nvPr/>
        </p:nvSpPr>
        <p:spPr bwMode="auto">
          <a:xfrm>
            <a:off x="4692650" y="3276600"/>
            <a:ext cx="1098550" cy="457200"/>
          </a:xfrm>
          <a:prstGeom prst="rect">
            <a:avLst/>
          </a:prstGeom>
          <a:noFill/>
          <a:ln w="9525">
            <a:noFill/>
            <a:miter lim="800000"/>
            <a:headEnd/>
            <a:tailEnd/>
          </a:ln>
          <a:effectLst/>
        </p:spPr>
        <p:txBody>
          <a:bodyPr wrap="none">
            <a:spAutoFit/>
          </a:bodyPr>
          <a:lstStyle/>
          <a:p>
            <a:pPr algn="l">
              <a:spcBef>
                <a:spcPct val="0"/>
              </a:spcBef>
            </a:pPr>
            <a:r>
              <a:rPr lang="zh-CN" altLang="en-US"/>
              <a:t>输入串</a:t>
            </a:r>
          </a:p>
        </p:txBody>
      </p:sp>
      <p:sp>
        <p:nvSpPr>
          <p:cNvPr id="257035" name="Text Box 11"/>
          <p:cNvSpPr txBox="1">
            <a:spLocks noChangeArrowheads="1"/>
          </p:cNvSpPr>
          <p:nvPr/>
        </p:nvSpPr>
        <p:spPr bwMode="auto">
          <a:xfrm>
            <a:off x="5749925" y="3276600"/>
            <a:ext cx="1336675" cy="457200"/>
          </a:xfrm>
          <a:prstGeom prst="rect">
            <a:avLst/>
          </a:prstGeom>
          <a:noFill/>
          <a:ln w="9525">
            <a:noFill/>
            <a:miter lim="800000"/>
            <a:headEnd/>
            <a:tailEnd/>
          </a:ln>
          <a:effectLst/>
        </p:spPr>
        <p:txBody>
          <a:bodyPr wrap="none">
            <a:spAutoFit/>
          </a:bodyPr>
          <a:lstStyle/>
          <a:p>
            <a:pPr algn="l">
              <a:spcBef>
                <a:spcPct val="0"/>
              </a:spcBef>
            </a:pPr>
            <a:r>
              <a:rPr lang="en-US" altLang="en-US"/>
              <a:t>ACTION</a:t>
            </a:r>
            <a:endParaRPr lang="en-US" altLang="zh-CN"/>
          </a:p>
        </p:txBody>
      </p:sp>
      <p:sp>
        <p:nvSpPr>
          <p:cNvPr id="257036" name="Line 12"/>
          <p:cNvSpPr>
            <a:spLocks noChangeShapeType="1"/>
          </p:cNvSpPr>
          <p:nvPr/>
        </p:nvSpPr>
        <p:spPr bwMode="auto">
          <a:xfrm>
            <a:off x="7086600" y="3200400"/>
            <a:ext cx="0" cy="2808000"/>
          </a:xfrm>
          <a:prstGeom prst="line">
            <a:avLst/>
          </a:prstGeom>
          <a:noFill/>
          <a:ln w="9525">
            <a:solidFill>
              <a:schemeClr val="tx1"/>
            </a:solidFill>
            <a:round/>
            <a:headEnd/>
            <a:tailEnd/>
          </a:ln>
          <a:effectLst/>
        </p:spPr>
        <p:txBody>
          <a:bodyPr wrap="none" anchor="ctr"/>
          <a:lstStyle/>
          <a:p>
            <a:endParaRPr lang="zh-CN" altLang="en-US"/>
          </a:p>
        </p:txBody>
      </p:sp>
      <p:sp>
        <p:nvSpPr>
          <p:cNvPr id="257037" name="Text Box 13"/>
          <p:cNvSpPr txBox="1">
            <a:spLocks noChangeArrowheads="1"/>
          </p:cNvSpPr>
          <p:nvPr/>
        </p:nvSpPr>
        <p:spPr bwMode="auto">
          <a:xfrm>
            <a:off x="7273925" y="3276600"/>
            <a:ext cx="1031875" cy="457200"/>
          </a:xfrm>
          <a:prstGeom prst="rect">
            <a:avLst/>
          </a:prstGeom>
          <a:noFill/>
          <a:ln w="9525">
            <a:noFill/>
            <a:miter lim="800000"/>
            <a:headEnd/>
            <a:tailEnd/>
          </a:ln>
          <a:effectLst/>
        </p:spPr>
        <p:txBody>
          <a:bodyPr wrap="none">
            <a:spAutoFit/>
          </a:bodyPr>
          <a:lstStyle/>
          <a:p>
            <a:pPr algn="l">
              <a:spcBef>
                <a:spcPct val="0"/>
              </a:spcBef>
            </a:pPr>
            <a:r>
              <a:rPr lang="en-US" altLang="zh-CN"/>
              <a:t>GOTO</a:t>
            </a:r>
          </a:p>
        </p:txBody>
      </p:sp>
      <p:sp>
        <p:nvSpPr>
          <p:cNvPr id="257038" name="Line 14"/>
          <p:cNvSpPr>
            <a:spLocks noChangeShapeType="1"/>
          </p:cNvSpPr>
          <p:nvPr/>
        </p:nvSpPr>
        <p:spPr bwMode="auto">
          <a:xfrm>
            <a:off x="1600200" y="3200400"/>
            <a:ext cx="0" cy="2808000"/>
          </a:xfrm>
          <a:prstGeom prst="line">
            <a:avLst/>
          </a:prstGeom>
          <a:noFill/>
          <a:ln w="9525">
            <a:solidFill>
              <a:schemeClr val="tx1"/>
            </a:solidFill>
            <a:round/>
            <a:headEnd/>
            <a:tailEnd/>
          </a:ln>
          <a:effectLst/>
        </p:spPr>
        <p:txBody>
          <a:bodyPr wrap="none" anchor="ctr"/>
          <a:lstStyle/>
          <a:p>
            <a:endParaRPr lang="zh-CN" altLang="en-US"/>
          </a:p>
        </p:txBody>
      </p:sp>
      <p:sp>
        <p:nvSpPr>
          <p:cNvPr id="257039" name="Line 15"/>
          <p:cNvSpPr>
            <a:spLocks noChangeShapeType="1"/>
          </p:cNvSpPr>
          <p:nvPr/>
        </p:nvSpPr>
        <p:spPr bwMode="auto">
          <a:xfrm>
            <a:off x="3276600" y="3200400"/>
            <a:ext cx="0" cy="2808000"/>
          </a:xfrm>
          <a:prstGeom prst="line">
            <a:avLst/>
          </a:prstGeom>
          <a:noFill/>
          <a:ln w="9525">
            <a:solidFill>
              <a:schemeClr val="tx1"/>
            </a:solidFill>
            <a:round/>
            <a:headEnd/>
            <a:tailEnd/>
          </a:ln>
          <a:effectLst/>
        </p:spPr>
        <p:txBody>
          <a:bodyPr wrap="none" anchor="ctr"/>
          <a:lstStyle/>
          <a:p>
            <a:endParaRPr lang="zh-CN" altLang="en-US"/>
          </a:p>
        </p:txBody>
      </p:sp>
      <p:sp>
        <p:nvSpPr>
          <p:cNvPr id="257040" name="Line 16"/>
          <p:cNvSpPr>
            <a:spLocks noChangeShapeType="1"/>
          </p:cNvSpPr>
          <p:nvPr/>
        </p:nvSpPr>
        <p:spPr bwMode="auto">
          <a:xfrm>
            <a:off x="4724400" y="3200400"/>
            <a:ext cx="0" cy="2808000"/>
          </a:xfrm>
          <a:prstGeom prst="line">
            <a:avLst/>
          </a:prstGeom>
          <a:noFill/>
          <a:ln w="9525">
            <a:solidFill>
              <a:schemeClr val="tx1"/>
            </a:solidFill>
            <a:round/>
            <a:headEnd/>
            <a:tailEnd/>
          </a:ln>
          <a:effectLst/>
        </p:spPr>
        <p:txBody>
          <a:bodyPr wrap="none" anchor="ctr"/>
          <a:lstStyle/>
          <a:p>
            <a:endParaRPr lang="zh-CN" altLang="en-US"/>
          </a:p>
        </p:txBody>
      </p:sp>
      <p:sp>
        <p:nvSpPr>
          <p:cNvPr id="257041" name="Line 17"/>
          <p:cNvSpPr>
            <a:spLocks noChangeShapeType="1"/>
          </p:cNvSpPr>
          <p:nvPr/>
        </p:nvSpPr>
        <p:spPr bwMode="auto">
          <a:xfrm>
            <a:off x="5791200" y="3200400"/>
            <a:ext cx="0" cy="280800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20" name="Object 2"/>
          <p:cNvGraphicFramePr>
            <a:graphicFrameLocks noChangeAspect="1"/>
          </p:cNvGraphicFramePr>
          <p:nvPr>
            <p:extLst>
              <p:ext uri="{D42A27DB-BD31-4B8C-83A1-F6EECF244321}">
                <p14:modId xmlns:p14="http://schemas.microsoft.com/office/powerpoint/2010/main" val="4049029021"/>
              </p:ext>
            </p:extLst>
          </p:nvPr>
        </p:nvGraphicFramePr>
        <p:xfrm>
          <a:off x="4454525" y="796925"/>
          <a:ext cx="4144963" cy="2335213"/>
        </p:xfrm>
        <a:graphic>
          <a:graphicData uri="http://schemas.openxmlformats.org/presentationml/2006/ole">
            <mc:AlternateContent xmlns:mc="http://schemas.openxmlformats.org/markup-compatibility/2006">
              <mc:Choice xmlns:v="urn:schemas-microsoft-com:vml" Requires="v">
                <p:oleObj spid="_x0000_s311385" name="Document" r:id="rId3" imgW="3393820" imgH="1921045" progId="Word.Document.8">
                  <p:embed/>
                </p:oleObj>
              </mc:Choice>
              <mc:Fallback>
                <p:oleObj name="Document" r:id="rId3" imgW="3393820" imgH="1921045" progId="Word.Document.8">
                  <p:embed/>
                  <p:pic>
                    <p:nvPicPr>
                      <p:cNvPr id="20" name="Object 2"/>
                      <p:cNvPicPr>
                        <a:picLocks noChangeAspect="1" noChangeArrowheads="1"/>
                      </p:cNvPicPr>
                      <p:nvPr/>
                    </p:nvPicPr>
                    <p:blipFill>
                      <a:blip r:embed="rId4"/>
                      <a:srcRect/>
                      <a:stretch>
                        <a:fillRect/>
                      </a:stretch>
                    </p:blipFill>
                    <p:spPr bwMode="auto">
                      <a:xfrm>
                        <a:off x="4454525" y="796925"/>
                        <a:ext cx="4144963" cy="2335213"/>
                      </a:xfrm>
                      <a:prstGeom prst="rect">
                        <a:avLst/>
                      </a:prstGeom>
                      <a:solidFill>
                        <a:srgbClr val="C0C0C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1" name="Text Box 4"/>
          <p:cNvSpPr txBox="1">
            <a:spLocks noChangeArrowheads="1"/>
          </p:cNvSpPr>
          <p:nvPr/>
        </p:nvSpPr>
        <p:spPr bwMode="auto">
          <a:xfrm>
            <a:off x="1600200" y="852594"/>
            <a:ext cx="2133600" cy="1979613"/>
          </a:xfrm>
          <a:prstGeom prst="rect">
            <a:avLst/>
          </a:prstGeom>
          <a:solidFill>
            <a:srgbClr val="C0C0C0"/>
          </a:solidFill>
          <a:ln w="9525">
            <a:noFill/>
            <a:miter lim="800000"/>
            <a:headEnd/>
            <a:tailEnd/>
          </a:ln>
          <a:effectLst/>
        </p:spPr>
        <p:txBody>
          <a:bodyPr>
            <a:spAutoFit/>
          </a:bodyPr>
          <a:lstStyle/>
          <a:p>
            <a:pPr algn="l"/>
            <a:r>
              <a:rPr lang="zh-CN" altLang="en-US" sz="2000">
                <a:latin typeface="Comic Sans MS" pitchFamily="66" charset="0"/>
              </a:rPr>
              <a:t>文法</a:t>
            </a:r>
            <a:r>
              <a:rPr lang="en-US" altLang="zh-CN" sz="2000">
                <a:latin typeface="Comic Sans MS" pitchFamily="66" charset="0"/>
              </a:rPr>
              <a:t>G‘</a:t>
            </a:r>
            <a:r>
              <a:rPr lang="zh-CN" altLang="en-US" sz="2000">
                <a:latin typeface="Comic Sans MS" pitchFamily="66" charset="0"/>
              </a:rPr>
              <a:t>：</a:t>
            </a:r>
            <a:br>
              <a:rPr lang="zh-CN" altLang="en-US" sz="2000">
                <a:latin typeface="Comic Sans MS" pitchFamily="66" charset="0"/>
              </a:rPr>
            </a:br>
            <a:r>
              <a:rPr lang="en-US" altLang="zh-CN" sz="2000">
                <a:solidFill>
                  <a:schemeClr val="accent2"/>
                </a:solidFill>
                <a:latin typeface="Comic Sans MS" pitchFamily="66" charset="0"/>
              </a:rPr>
              <a:t>(0) S’ </a:t>
            </a:r>
            <a:r>
              <a:rPr lang="en-US" altLang="zh-CN" sz="2000">
                <a:solidFill>
                  <a:schemeClr val="accent2"/>
                </a:solidFill>
                <a:latin typeface="Comic Sans MS" pitchFamily="66" charset="0"/>
                <a:sym typeface="Symbol" pitchFamily="18" charset="2"/>
              </a:rPr>
              <a:t></a:t>
            </a:r>
            <a:r>
              <a:rPr lang="en-US" altLang="zh-CN" sz="2000">
                <a:solidFill>
                  <a:schemeClr val="accent2"/>
                </a:solidFill>
                <a:latin typeface="Comic Sans MS" pitchFamily="66" charset="0"/>
              </a:rPr>
              <a:t> S</a:t>
            </a:r>
            <a:r>
              <a:rPr lang="en-US" altLang="zh-CN" sz="2000">
                <a:latin typeface="Comic Sans MS" pitchFamily="66" charset="0"/>
              </a:rPr>
              <a:t/>
            </a:r>
            <a:br>
              <a:rPr lang="en-US" altLang="zh-CN" sz="2000">
                <a:latin typeface="Comic Sans MS" pitchFamily="66" charset="0"/>
              </a:rPr>
            </a:br>
            <a:r>
              <a:rPr lang="en-US" altLang="zh-CN" sz="2000">
                <a:solidFill>
                  <a:schemeClr val="accent2"/>
                </a:solidFill>
                <a:latin typeface="Comic Sans MS" pitchFamily="66" charset="0"/>
              </a:rPr>
              <a:t>(1) </a:t>
            </a:r>
            <a:r>
              <a:rPr lang="en-US" altLang="zh-CN">
                <a:solidFill>
                  <a:schemeClr val="accent2"/>
                </a:solidFill>
                <a:sym typeface="Symbol" pitchFamily="18" charset="2"/>
              </a:rPr>
              <a:t>S  BB</a:t>
            </a:r>
            <a:endParaRPr lang="en-US" altLang="zh-CN"/>
          </a:p>
          <a:p>
            <a:pPr algn="l"/>
            <a:r>
              <a:rPr lang="en-US" altLang="zh-CN" sz="2000">
                <a:solidFill>
                  <a:schemeClr val="accent2"/>
                </a:solidFill>
                <a:latin typeface="Comic Sans MS" pitchFamily="66" charset="0"/>
                <a:sym typeface="Symbol" pitchFamily="18" charset="2"/>
              </a:rPr>
              <a:t>(2)</a:t>
            </a:r>
            <a:r>
              <a:rPr lang="en-US" altLang="zh-CN">
                <a:solidFill>
                  <a:schemeClr val="accent2"/>
                </a:solidFill>
              </a:rPr>
              <a:t>B </a:t>
            </a:r>
            <a:r>
              <a:rPr lang="en-US" altLang="zh-CN">
                <a:solidFill>
                  <a:schemeClr val="accent2"/>
                </a:solidFill>
                <a:sym typeface="Symbol" pitchFamily="18" charset="2"/>
              </a:rPr>
              <a:t> aB </a:t>
            </a:r>
            <a:br>
              <a:rPr lang="en-US" altLang="zh-CN">
                <a:solidFill>
                  <a:schemeClr val="accent2"/>
                </a:solidFill>
                <a:sym typeface="Symbol" pitchFamily="18" charset="2"/>
              </a:rPr>
            </a:br>
            <a:r>
              <a:rPr lang="en-US" altLang="zh-CN">
                <a:sym typeface="Symbol" pitchFamily="18" charset="2"/>
              </a:rPr>
              <a:t> </a:t>
            </a:r>
            <a:r>
              <a:rPr lang="en-US" altLang="zh-CN" sz="2000">
                <a:solidFill>
                  <a:schemeClr val="accent2"/>
                </a:solidFill>
                <a:latin typeface="Comic Sans MS" pitchFamily="66" charset="0"/>
                <a:sym typeface="Symbol" pitchFamily="18" charset="2"/>
              </a:rPr>
              <a:t>(3) B  b</a:t>
            </a:r>
          </a:p>
        </p:txBody>
      </p:sp>
    </p:spTree>
    <p:extLst>
      <p:ext uri="{BB962C8B-B14F-4D97-AF65-F5344CB8AC3E}">
        <p14:creationId xmlns:p14="http://schemas.microsoft.com/office/powerpoint/2010/main" val="95903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 calcmode="lin" valueType="num">
                                      <p:cBhvr additive="base">
                                        <p:cTn id="7" dur="500" fill="hold"/>
                                        <p:tgtEl>
                                          <p:spTgt spid="2570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57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7027">
                                            <p:txEl>
                                              <p:pRg st="1" end="1"/>
                                            </p:txEl>
                                          </p:spTgt>
                                        </p:tgtEl>
                                        <p:attrNameLst>
                                          <p:attrName>style.visibility</p:attrName>
                                        </p:attrNameLst>
                                      </p:cBhvr>
                                      <p:to>
                                        <p:strVal val="visible"/>
                                      </p:to>
                                    </p:set>
                                    <p:anim calcmode="lin" valueType="num">
                                      <p:cBhvr additive="base">
                                        <p:cTn id="13" dur="500" fill="hold"/>
                                        <p:tgtEl>
                                          <p:spTgt spid="25702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57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7027">
                                            <p:txEl>
                                              <p:pRg st="2" end="2"/>
                                            </p:txEl>
                                          </p:spTgt>
                                        </p:tgtEl>
                                        <p:attrNameLst>
                                          <p:attrName>style.visibility</p:attrName>
                                        </p:attrNameLst>
                                      </p:cBhvr>
                                      <p:to>
                                        <p:strVal val="visible"/>
                                      </p:to>
                                    </p:set>
                                    <p:anim calcmode="lin" valueType="num">
                                      <p:cBhvr additive="base">
                                        <p:cTn id="19" dur="500" fill="hold"/>
                                        <p:tgtEl>
                                          <p:spTgt spid="25702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57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57027">
                                            <p:txEl>
                                              <p:pRg st="3" end="3"/>
                                            </p:txEl>
                                          </p:spTgt>
                                        </p:tgtEl>
                                        <p:attrNameLst>
                                          <p:attrName>style.visibility</p:attrName>
                                        </p:attrNameLst>
                                      </p:cBhvr>
                                      <p:to>
                                        <p:strVal val="visible"/>
                                      </p:to>
                                    </p:set>
                                    <p:anim calcmode="lin" valueType="num">
                                      <p:cBhvr additive="base">
                                        <p:cTn id="25" dur="500" fill="hold"/>
                                        <p:tgtEl>
                                          <p:spTgt spid="25702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57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57027">
                                            <p:txEl>
                                              <p:pRg st="4" end="4"/>
                                            </p:txEl>
                                          </p:spTgt>
                                        </p:tgtEl>
                                        <p:attrNameLst>
                                          <p:attrName>style.visibility</p:attrName>
                                        </p:attrNameLst>
                                      </p:cBhvr>
                                      <p:to>
                                        <p:strVal val="visible"/>
                                      </p:to>
                                    </p:set>
                                    <p:anim calcmode="lin" valueType="num">
                                      <p:cBhvr additive="base">
                                        <p:cTn id="31" dur="500" fill="hold"/>
                                        <p:tgtEl>
                                          <p:spTgt spid="25702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57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zh-CN" altLang="en-US" sz="3400"/>
              <a:t>构造 </a:t>
            </a:r>
            <a:r>
              <a:rPr lang="en-US" altLang="zh-CN" sz="3400"/>
              <a:t>LALR(1)</a:t>
            </a:r>
            <a:r>
              <a:rPr lang="zh-CN" altLang="en-US" sz="3400"/>
              <a:t>分析表</a:t>
            </a:r>
          </a:p>
        </p:txBody>
      </p:sp>
      <p:sp>
        <p:nvSpPr>
          <p:cNvPr id="270339" name="Rectangle 3"/>
          <p:cNvSpPr>
            <a:spLocks noGrp="1" noChangeArrowheads="1"/>
          </p:cNvSpPr>
          <p:nvPr>
            <p:ph idx="1"/>
          </p:nvPr>
        </p:nvSpPr>
        <p:spPr>
          <a:xfrm>
            <a:off x="549275" y="1710812"/>
            <a:ext cx="8042276" cy="4343400"/>
          </a:xfrm>
        </p:spPr>
        <p:txBody>
          <a:bodyPr/>
          <a:lstStyle/>
          <a:p>
            <a:r>
              <a:rPr lang="zh-CN" altLang="en-US" dirty="0"/>
              <a:t>方法二</a:t>
            </a:r>
            <a:r>
              <a:rPr lang="en-US" altLang="zh-CN" dirty="0"/>
              <a:t>: </a:t>
            </a:r>
            <a:r>
              <a:rPr lang="zh-CN" altLang="en-US" dirty="0"/>
              <a:t>用核构造分析表</a:t>
            </a:r>
          </a:p>
          <a:p>
            <a:pPr lvl="1"/>
            <a:r>
              <a:rPr lang="zh-CN" altLang="en-US" dirty="0"/>
              <a:t>优点：节省存储空间</a:t>
            </a:r>
          </a:p>
          <a:p>
            <a:pPr lvl="1"/>
            <a:r>
              <a:rPr lang="zh-CN" altLang="en-US" dirty="0"/>
              <a:t>核：</a:t>
            </a:r>
            <a:r>
              <a:rPr kumimoji="1" lang="zh-CN" altLang="en-US" dirty="0"/>
              <a:t>圆点不在产生式右部</a:t>
            </a:r>
            <a:r>
              <a:rPr kumimoji="1" lang="zh-CN" altLang="en-US" dirty="0">
                <a:solidFill>
                  <a:schemeClr val="accent2"/>
                </a:solidFill>
              </a:rPr>
              <a:t>最左边</a:t>
            </a:r>
            <a:r>
              <a:rPr kumimoji="1" lang="zh-CN" altLang="en-US" dirty="0"/>
              <a:t>的项目称为</a:t>
            </a:r>
            <a:r>
              <a:rPr kumimoji="1" lang="zh-CN" altLang="en-US" dirty="0">
                <a:solidFill>
                  <a:srgbClr val="C00000"/>
                </a:solidFill>
                <a:hlinkClick r:id="rId2" action="ppaction://hlinksldjump"/>
              </a:rPr>
              <a:t>核</a:t>
            </a:r>
            <a:r>
              <a:rPr kumimoji="1" lang="zh-CN" altLang="en-US" dirty="0"/>
              <a:t>，唯一的例外是</a:t>
            </a:r>
            <a:r>
              <a:rPr kumimoji="1" lang="en-US" altLang="zh-CN" dirty="0">
                <a:sym typeface="Symbol" pitchFamily="18" charset="2"/>
              </a:rPr>
              <a:t>S’ </a:t>
            </a:r>
            <a:r>
              <a:rPr kumimoji="1" lang="en-US" altLang="zh-CN" dirty="0"/>
              <a:t>→</a:t>
            </a:r>
            <a:r>
              <a:rPr kumimoji="1" lang="en-US" altLang="zh-CN" dirty="0">
                <a:sym typeface="Symbol" pitchFamily="18" charset="2"/>
              </a:rPr>
              <a:t> </a:t>
            </a:r>
            <a:r>
              <a:rPr kumimoji="1" lang="en-US" altLang="zh-CN" dirty="0">
                <a:solidFill>
                  <a:srgbClr val="FF0000"/>
                </a:solidFill>
              </a:rPr>
              <a:t>•</a:t>
            </a:r>
            <a:r>
              <a:rPr kumimoji="1" lang="en-US" altLang="zh-CN" dirty="0">
                <a:sym typeface="Symbol" pitchFamily="18" charset="2"/>
              </a:rPr>
              <a:t> S</a:t>
            </a:r>
            <a:r>
              <a:rPr kumimoji="1" lang="zh-CN" altLang="en-US" dirty="0" smtClean="0">
                <a:sym typeface="Symbol" pitchFamily="18" charset="2"/>
              </a:rPr>
              <a:t>。</a:t>
            </a:r>
            <a:endParaRPr kumimoji="1" lang="en-US" altLang="zh-CN" dirty="0" smtClean="0">
              <a:sym typeface="Symbol" pitchFamily="18" charset="2"/>
            </a:endParaRPr>
          </a:p>
          <a:p>
            <a:pPr marL="344487" lvl="1" indent="0">
              <a:buNone/>
            </a:pPr>
            <a:endParaRPr kumimoji="1" lang="en-US" altLang="zh-CN" dirty="0" smtClean="0">
              <a:sym typeface="Symbol" pitchFamily="18" charset="2"/>
            </a:endParaRPr>
          </a:p>
          <a:p>
            <a:r>
              <a:rPr kumimoji="1" lang="zh-CN" altLang="en-US" dirty="0" smtClean="0"/>
              <a:t>构造</a:t>
            </a:r>
            <a:r>
              <a:rPr kumimoji="1" lang="en-US" altLang="zh-CN" dirty="0"/>
              <a:t>LALR(1)</a:t>
            </a:r>
            <a:r>
              <a:rPr kumimoji="1" lang="zh-CN" altLang="en-US" dirty="0"/>
              <a:t>的项目集的核</a:t>
            </a:r>
          </a:p>
          <a:p>
            <a:pPr lvl="2"/>
            <a:r>
              <a:rPr kumimoji="1" lang="zh-CN" altLang="en-US" dirty="0"/>
              <a:t>构造思想：为</a:t>
            </a:r>
            <a:r>
              <a:rPr kumimoji="1" lang="en-US" altLang="zh-CN" dirty="0"/>
              <a:t>LR</a:t>
            </a:r>
            <a:r>
              <a:rPr kumimoji="1" lang="zh-CN" altLang="en-US" dirty="0"/>
              <a:t>（</a:t>
            </a:r>
            <a:r>
              <a:rPr kumimoji="1" lang="en-US" altLang="zh-CN" dirty="0"/>
              <a:t>0</a:t>
            </a:r>
            <a:r>
              <a:rPr kumimoji="1" lang="zh-CN" altLang="en-US" dirty="0"/>
              <a:t>）项目</a:t>
            </a:r>
            <a:r>
              <a:rPr kumimoji="1" lang="zh-CN" altLang="en-US" dirty="0" smtClean="0"/>
              <a:t>集中</a:t>
            </a:r>
            <a:r>
              <a:rPr kumimoji="1" lang="zh-CN" altLang="en-US" dirty="0"/>
              <a:t>的</a:t>
            </a:r>
            <a:r>
              <a:rPr kumimoji="1" lang="zh-CN" altLang="en-US" dirty="0" smtClean="0"/>
              <a:t>每个</a:t>
            </a:r>
            <a:r>
              <a:rPr kumimoji="1" lang="zh-CN" altLang="en-US" dirty="0"/>
              <a:t>核</a:t>
            </a:r>
            <a:r>
              <a:rPr kumimoji="1" lang="zh-CN" altLang="en-US" dirty="0" smtClean="0"/>
              <a:t>项目</a:t>
            </a:r>
            <a:r>
              <a:rPr kumimoji="1" lang="zh-CN" altLang="en-US" dirty="0"/>
              <a:t>都配一</a:t>
            </a:r>
            <a:r>
              <a:rPr kumimoji="1" lang="zh-CN" altLang="en-US" dirty="0" smtClean="0"/>
              <a:t>个向前搜索</a:t>
            </a:r>
            <a:r>
              <a:rPr kumimoji="1" lang="zh-CN" altLang="en-US" dirty="0"/>
              <a:t>符，使之成为</a:t>
            </a:r>
            <a:r>
              <a:rPr kumimoji="1" lang="en-US" altLang="zh-CN" dirty="0"/>
              <a:t>LALR</a:t>
            </a:r>
            <a:r>
              <a:rPr kumimoji="1" lang="zh-CN" altLang="en-US" dirty="0"/>
              <a:t>（</a:t>
            </a:r>
            <a:r>
              <a:rPr kumimoji="1" lang="en-US" altLang="zh-CN" dirty="0"/>
              <a:t>1</a:t>
            </a:r>
            <a:r>
              <a:rPr kumimoji="1" lang="zh-CN" altLang="en-US" dirty="0"/>
              <a:t>）的项目集核</a:t>
            </a:r>
          </a:p>
        </p:txBody>
      </p:sp>
      <p:sp>
        <p:nvSpPr>
          <p:cNvPr id="5" name="灯片编号占位符 5"/>
          <p:cNvSpPr>
            <a:spLocks noGrp="1"/>
          </p:cNvSpPr>
          <p:nvPr>
            <p:ph type="sldNum" sz="quarter" idx="12"/>
          </p:nvPr>
        </p:nvSpPr>
        <p:spPr/>
        <p:txBody>
          <a:bodyPr/>
          <a:lstStyle/>
          <a:p>
            <a:fld id="{A29BFC86-4A47-4955-9A85-B02C9F6A8425}" type="slidenum">
              <a:rPr lang="en-US" altLang="zh-CN"/>
              <a:pPr/>
              <a:t>96</a:t>
            </a:fld>
            <a:endParaRPr lang="en-US" altLang="zh-CN"/>
          </a:p>
        </p:txBody>
      </p:sp>
    </p:spTree>
    <p:extLst>
      <p:ext uri="{BB962C8B-B14F-4D97-AF65-F5344CB8AC3E}">
        <p14:creationId xmlns:p14="http://schemas.microsoft.com/office/powerpoint/2010/main" val="150977261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466165" y="0"/>
            <a:ext cx="8229600" cy="1139825"/>
          </a:xfrm>
        </p:spPr>
        <p:txBody>
          <a:bodyPr/>
          <a:lstStyle/>
          <a:p>
            <a:r>
              <a:rPr lang="zh-CN" altLang="en-US" sz="3400" dirty="0"/>
              <a:t>构造 </a:t>
            </a:r>
            <a:r>
              <a:rPr lang="en-US" altLang="zh-CN" sz="3400" dirty="0"/>
              <a:t>LALR(1)</a:t>
            </a:r>
            <a:r>
              <a:rPr lang="zh-CN" altLang="en-US" sz="3400" dirty="0"/>
              <a:t>分析表</a:t>
            </a:r>
          </a:p>
        </p:txBody>
      </p:sp>
      <p:sp>
        <p:nvSpPr>
          <p:cNvPr id="271363" name="Rectangle 3"/>
          <p:cNvSpPr>
            <a:spLocks noGrp="1" noChangeArrowheads="1"/>
          </p:cNvSpPr>
          <p:nvPr>
            <p:ph type="body" sz="half" idx="1"/>
          </p:nvPr>
        </p:nvSpPr>
        <p:spPr>
          <a:xfrm>
            <a:off x="367553" y="1333500"/>
            <a:ext cx="8763000" cy="5486400"/>
          </a:xfrm>
        </p:spPr>
        <p:txBody>
          <a:bodyPr>
            <a:normAutofit lnSpcReduction="10000"/>
          </a:bodyPr>
          <a:lstStyle/>
          <a:p>
            <a:pPr lvl="1"/>
            <a:r>
              <a:rPr kumimoji="1" lang="zh-CN" altLang="en-US" sz="2000" dirty="0"/>
              <a:t>搜索符的产生途径</a:t>
            </a:r>
            <a:r>
              <a:rPr kumimoji="1" lang="en-US" altLang="zh-CN" sz="2000" dirty="0"/>
              <a:t>: </a:t>
            </a:r>
            <a:endParaRPr kumimoji="1" lang="en-US" altLang="zh-CN" sz="2000" dirty="0" smtClean="0"/>
          </a:p>
          <a:p>
            <a:pPr marL="344487" lvl="1" indent="0">
              <a:buNone/>
            </a:pPr>
            <a:r>
              <a:rPr kumimoji="1" lang="en-US" altLang="zh-CN" sz="2000" dirty="0"/>
              <a:t>	</a:t>
            </a:r>
            <a:r>
              <a:rPr kumimoji="1" lang="zh-CN" altLang="en-US" sz="1800" dirty="0" smtClean="0"/>
              <a:t>假定</a:t>
            </a:r>
            <a:r>
              <a:rPr kumimoji="1" lang="en-US" altLang="zh-CN" sz="1800" dirty="0"/>
              <a:t>[</a:t>
            </a:r>
            <a:r>
              <a:rPr lang="en-US" altLang="zh-CN" sz="1800" dirty="0"/>
              <a:t>B </a:t>
            </a:r>
            <a:r>
              <a:rPr kumimoji="1" lang="en-US" altLang="zh-CN" sz="1800" dirty="0"/>
              <a:t>→</a:t>
            </a:r>
            <a:r>
              <a:rPr kumimoji="1" lang="el-GR" altLang="zh-CN" sz="1800" dirty="0"/>
              <a:t>β</a:t>
            </a:r>
            <a:r>
              <a:rPr kumimoji="1" lang="en-US" altLang="zh-CN" sz="1800" dirty="0"/>
              <a:t>.C</a:t>
            </a:r>
            <a:r>
              <a:rPr kumimoji="1" lang="el-GR" altLang="zh-CN" sz="1800" dirty="0"/>
              <a:t>γ</a:t>
            </a:r>
            <a:r>
              <a:rPr kumimoji="1" lang="en-US" altLang="zh-CN" sz="1800" dirty="0"/>
              <a:t>,b ]</a:t>
            </a:r>
            <a:r>
              <a:rPr kumimoji="1" lang="zh-CN" altLang="en-US" sz="1800" dirty="0"/>
              <a:t>属于</a:t>
            </a:r>
            <a:r>
              <a:rPr kumimoji="1" lang="en-US" altLang="zh-CN" sz="1800" dirty="0"/>
              <a:t>LR(1)</a:t>
            </a:r>
            <a:r>
              <a:rPr kumimoji="1" lang="zh-CN" altLang="en-US" sz="1800" dirty="0"/>
              <a:t>项目集</a:t>
            </a:r>
            <a:r>
              <a:rPr kumimoji="1" lang="en-US" altLang="zh-CN" sz="1800" dirty="0"/>
              <a:t>I</a:t>
            </a:r>
            <a:r>
              <a:rPr kumimoji="1" lang="zh-CN" altLang="en-US" sz="1800" dirty="0"/>
              <a:t>的</a:t>
            </a:r>
            <a:r>
              <a:rPr kumimoji="1" lang="zh-CN" altLang="en-US" sz="1800" dirty="0" smtClean="0"/>
              <a:t>核</a:t>
            </a:r>
            <a:r>
              <a:rPr kumimoji="1" lang="en-US" altLang="zh-CN" sz="1800" dirty="0" smtClean="0"/>
              <a:t>K</a:t>
            </a:r>
            <a:r>
              <a:rPr kumimoji="1" lang="zh-CN" altLang="en-US" sz="1800" dirty="0"/>
              <a:t>，</a:t>
            </a:r>
            <a:r>
              <a:rPr kumimoji="1" lang="en-US" altLang="zh-CN" sz="1800" dirty="0"/>
              <a:t>C   A </a:t>
            </a:r>
            <a:r>
              <a:rPr kumimoji="1" lang="el-GR" altLang="zh-CN" sz="1800" dirty="0"/>
              <a:t>δ</a:t>
            </a:r>
            <a:r>
              <a:rPr kumimoji="1" lang="en-US" altLang="zh-CN" sz="1800" dirty="0"/>
              <a:t>, </a:t>
            </a:r>
            <a:r>
              <a:rPr kumimoji="1" lang="zh-CN" altLang="en-US" sz="1800" dirty="0"/>
              <a:t>则</a:t>
            </a:r>
            <a:r>
              <a:rPr kumimoji="1" lang="en-US" altLang="zh-CN" sz="1800" dirty="0"/>
              <a:t>GO(I,X)</a:t>
            </a:r>
            <a:r>
              <a:rPr kumimoji="1" lang="zh-CN" altLang="en-US" sz="1800" dirty="0"/>
              <a:t>核中</a:t>
            </a:r>
            <a:r>
              <a:rPr kumimoji="1" lang="en-US" altLang="zh-CN" sz="1800" dirty="0"/>
              <a:t>[A</a:t>
            </a:r>
            <a:r>
              <a:rPr lang="en-US" altLang="zh-CN" sz="1800" dirty="0"/>
              <a:t> </a:t>
            </a:r>
            <a:r>
              <a:rPr kumimoji="1" lang="en-US" altLang="zh-CN" sz="1800" dirty="0" smtClean="0"/>
              <a:t>→</a:t>
            </a:r>
            <a:r>
              <a:rPr kumimoji="1" lang="en-US" altLang="zh-CN" sz="1800" dirty="0" smtClean="0">
                <a:latin typeface="Times New Roman" pitchFamily="18" charset="0"/>
                <a:cs typeface="Times New Roman" pitchFamily="18" charset="0"/>
              </a:rPr>
              <a:t>X.</a:t>
            </a:r>
            <a:r>
              <a:rPr kumimoji="1" lang="el-GR" altLang="zh-CN" sz="1800" dirty="0">
                <a:latin typeface="华文新魏" pitchFamily="2" charset="-122"/>
              </a:rPr>
              <a:t>ρ</a:t>
            </a:r>
            <a:r>
              <a:rPr kumimoji="1" lang="en-US" altLang="zh-CN" sz="1800" dirty="0">
                <a:latin typeface="华文新魏" pitchFamily="2" charset="-122"/>
              </a:rPr>
              <a:t>, </a:t>
            </a:r>
            <a:r>
              <a:rPr kumimoji="1" lang="en-US" altLang="zh-CN" sz="1800" dirty="0"/>
              <a:t>a]</a:t>
            </a:r>
            <a:r>
              <a:rPr kumimoji="1" lang="zh-CN" altLang="en-US" sz="1800" dirty="0"/>
              <a:t>里的搜索符</a:t>
            </a:r>
            <a:r>
              <a:rPr kumimoji="1" lang="en-US" altLang="zh-CN" sz="1800" dirty="0"/>
              <a:t>a</a:t>
            </a:r>
            <a:r>
              <a:rPr kumimoji="1" lang="zh-CN" altLang="en-US" sz="1800" dirty="0"/>
              <a:t>可能的途径为 </a:t>
            </a:r>
          </a:p>
          <a:p>
            <a:pPr lvl="2"/>
            <a:r>
              <a:rPr kumimoji="1" lang="zh-CN" altLang="en-US" sz="1800" dirty="0">
                <a:solidFill>
                  <a:srgbClr val="C00000"/>
                </a:solidFill>
              </a:rPr>
              <a:t>自生：</a:t>
            </a:r>
            <a:r>
              <a:rPr kumimoji="1" lang="en-US" altLang="zh-CN" sz="1800" dirty="0" err="1"/>
              <a:t>a</a:t>
            </a:r>
            <a:r>
              <a:rPr kumimoji="1" lang="en-US" altLang="zh-CN" sz="1600" dirty="0" err="1">
                <a:ea typeface="宋体" pitchFamily="2" charset="-122"/>
              </a:rPr>
              <a:t>∈FIRST</a:t>
            </a:r>
            <a:r>
              <a:rPr kumimoji="1" lang="en-US" altLang="zh-CN" sz="1600" dirty="0">
                <a:ea typeface="宋体" pitchFamily="2" charset="-122"/>
              </a:rPr>
              <a:t>(</a:t>
            </a:r>
            <a:r>
              <a:rPr kumimoji="1" lang="el-GR" altLang="zh-CN" sz="1600" dirty="0"/>
              <a:t>δ γ</a:t>
            </a:r>
            <a:r>
              <a:rPr kumimoji="1" lang="en-US" altLang="zh-CN" sz="1600" dirty="0"/>
              <a:t> </a:t>
            </a:r>
            <a:r>
              <a:rPr kumimoji="1" lang="en-US" altLang="zh-CN" sz="1600" dirty="0">
                <a:ea typeface="宋体" pitchFamily="2" charset="-122"/>
              </a:rPr>
              <a:t>)</a:t>
            </a:r>
            <a:endParaRPr kumimoji="1" lang="en-US" altLang="zh-CN" sz="1800" dirty="0"/>
          </a:p>
          <a:p>
            <a:pPr lvl="2"/>
            <a:r>
              <a:rPr lang="zh-CN" altLang="en-US" sz="1800" dirty="0">
                <a:solidFill>
                  <a:srgbClr val="C00000"/>
                </a:solidFill>
              </a:rPr>
              <a:t>传播： </a:t>
            </a:r>
            <a:r>
              <a:rPr kumimoji="1" lang="el-GR" altLang="zh-CN" sz="1600" dirty="0"/>
              <a:t>δ γ</a:t>
            </a:r>
            <a:r>
              <a:rPr kumimoji="1" lang="en-US" altLang="zh-CN" sz="1600" dirty="0"/>
              <a:t>   </a:t>
            </a:r>
            <a:r>
              <a:rPr kumimoji="1" lang="el-GR" altLang="zh-CN" sz="1600" dirty="0">
                <a:cs typeface="Times New Roman" pitchFamily="18" charset="0"/>
              </a:rPr>
              <a:t>ε</a:t>
            </a:r>
            <a:r>
              <a:rPr kumimoji="1" lang="zh-CN" altLang="en-US" sz="1600" dirty="0">
                <a:cs typeface="Times New Roman" pitchFamily="18" charset="0"/>
              </a:rPr>
              <a:t>，即</a:t>
            </a:r>
            <a:r>
              <a:rPr kumimoji="1" lang="en-US" altLang="zh-CN" sz="1600" dirty="0">
                <a:cs typeface="Times New Roman" pitchFamily="18" charset="0"/>
              </a:rPr>
              <a:t>a</a:t>
            </a:r>
            <a:r>
              <a:rPr kumimoji="1" lang="zh-CN" altLang="en-US" sz="1600" dirty="0">
                <a:cs typeface="Times New Roman" pitchFamily="18" charset="0"/>
              </a:rPr>
              <a:t>＝</a:t>
            </a:r>
            <a:r>
              <a:rPr kumimoji="1" lang="en-US" altLang="zh-CN" sz="1600" dirty="0" smtClean="0">
                <a:cs typeface="Times New Roman" pitchFamily="18" charset="0"/>
              </a:rPr>
              <a:t>b</a:t>
            </a:r>
          </a:p>
          <a:p>
            <a:pPr marL="671512" lvl="2" indent="0">
              <a:buNone/>
            </a:pPr>
            <a:endParaRPr lang="en-US" altLang="el-GR" sz="1800" dirty="0">
              <a:cs typeface="Times New Roman" pitchFamily="18" charset="0"/>
            </a:endParaRPr>
          </a:p>
          <a:p>
            <a:pPr lvl="1"/>
            <a:r>
              <a:rPr lang="zh-CN" altLang="en-US" sz="2000" dirty="0"/>
              <a:t>确定搜索符产生途径的算法</a:t>
            </a:r>
            <a:r>
              <a:rPr lang="zh-CN" altLang="en-US" sz="2000" dirty="0" smtClean="0"/>
              <a:t>：</a:t>
            </a:r>
            <a:endParaRPr lang="en-US" altLang="zh-CN" sz="2000" dirty="0" smtClean="0"/>
          </a:p>
          <a:p>
            <a:pPr marL="344487" lvl="1" indent="0">
              <a:buNone/>
            </a:pPr>
            <a:r>
              <a:rPr lang="en-US" altLang="zh-CN" sz="1800" dirty="0" smtClean="0"/>
              <a:t>I</a:t>
            </a:r>
            <a:r>
              <a:rPr lang="zh-CN" altLang="en-US" sz="1800" dirty="0"/>
              <a:t>为一个</a:t>
            </a:r>
            <a:r>
              <a:rPr lang="en-US" altLang="zh-CN" sz="1800" dirty="0"/>
              <a:t>LR(0)</a:t>
            </a:r>
            <a:r>
              <a:rPr lang="zh-CN" altLang="en-US" sz="1800" dirty="0"/>
              <a:t>集，</a:t>
            </a:r>
            <a:r>
              <a:rPr lang="en-US" altLang="zh-CN" sz="1800" dirty="0"/>
              <a:t>K</a:t>
            </a:r>
            <a:r>
              <a:rPr lang="zh-CN" altLang="en-US" sz="1800" dirty="0"/>
              <a:t>是</a:t>
            </a:r>
            <a:r>
              <a:rPr lang="en-US" altLang="zh-CN" sz="1800" dirty="0"/>
              <a:t>I</a:t>
            </a:r>
            <a:r>
              <a:rPr lang="zh-CN" altLang="en-US" sz="1800" dirty="0"/>
              <a:t>的核，</a:t>
            </a:r>
            <a:r>
              <a:rPr lang="en-US" altLang="zh-CN" sz="1800" dirty="0"/>
              <a:t>X</a:t>
            </a:r>
            <a:r>
              <a:rPr lang="zh-CN" altLang="en-US" sz="1800" dirty="0"/>
              <a:t>为一个文法</a:t>
            </a:r>
            <a:r>
              <a:rPr lang="zh-CN" altLang="en-US" sz="1800" dirty="0" smtClean="0"/>
              <a:t>符号，确定</a:t>
            </a:r>
            <a:r>
              <a:rPr kumimoji="1" lang="en-US" altLang="zh-CN" sz="1800" dirty="0" smtClean="0"/>
              <a:t> </a:t>
            </a:r>
            <a:r>
              <a:rPr kumimoji="1" lang="en-US" altLang="zh-CN" sz="1800" dirty="0"/>
              <a:t>GO(I,X)</a:t>
            </a:r>
            <a:r>
              <a:rPr kumimoji="1" lang="zh-CN" altLang="en-US" sz="1800" dirty="0"/>
              <a:t>核</a:t>
            </a:r>
            <a:r>
              <a:rPr kumimoji="1" lang="zh-CN" altLang="en-US" sz="1800" dirty="0" smtClean="0"/>
              <a:t>中项目搜索符的产生途径</a:t>
            </a:r>
            <a:endParaRPr lang="zh-CN" altLang="en-US" sz="1800" dirty="0"/>
          </a:p>
          <a:p>
            <a:pPr lvl="2">
              <a:buFont typeface="Wingdings" pitchFamily="2" charset="2"/>
              <a:buNone/>
            </a:pPr>
            <a:r>
              <a:rPr lang="en-US" altLang="zh-CN" sz="1600" dirty="0"/>
              <a:t>Procedure SPONSOR (I,X);</a:t>
            </a:r>
          </a:p>
          <a:p>
            <a:pPr lvl="2">
              <a:buFont typeface="Wingdings" pitchFamily="2" charset="2"/>
              <a:buNone/>
            </a:pPr>
            <a:r>
              <a:rPr lang="en-US" altLang="zh-CN" sz="1600" dirty="0"/>
              <a:t>  FOR I</a:t>
            </a:r>
            <a:r>
              <a:rPr lang="zh-CN" altLang="en-US" sz="1600" dirty="0"/>
              <a:t>的核中的每个项目 </a:t>
            </a:r>
            <a:r>
              <a:rPr lang="en-US" altLang="zh-CN" sz="1600" dirty="0"/>
              <a:t>B </a:t>
            </a:r>
            <a:r>
              <a:rPr kumimoji="1" lang="en-US" altLang="zh-CN" sz="1600" dirty="0"/>
              <a:t>→</a:t>
            </a:r>
            <a:r>
              <a:rPr kumimoji="1" lang="el-GR" altLang="zh-CN" sz="1600" dirty="0"/>
              <a:t>γ</a:t>
            </a:r>
            <a:r>
              <a:rPr kumimoji="1" lang="en-US" altLang="zh-CN" sz="1600" dirty="0"/>
              <a:t>.</a:t>
            </a:r>
            <a:r>
              <a:rPr kumimoji="1" lang="el-GR" altLang="zh-CN" sz="1600" dirty="0"/>
              <a:t>δ</a:t>
            </a:r>
            <a:r>
              <a:rPr kumimoji="1" lang="en-US" altLang="zh-CN" sz="1600" dirty="0"/>
              <a:t> DO</a:t>
            </a:r>
          </a:p>
          <a:p>
            <a:pPr lvl="3">
              <a:buFont typeface="Wingdings" pitchFamily="2" charset="2"/>
              <a:buNone/>
            </a:pPr>
            <a:r>
              <a:rPr kumimoji="1" lang="en-US" altLang="zh-CN" sz="1400" dirty="0"/>
              <a:t>BEGIN </a:t>
            </a:r>
          </a:p>
          <a:p>
            <a:pPr lvl="3">
              <a:buFont typeface="Wingdings" pitchFamily="2" charset="2"/>
              <a:buNone/>
            </a:pPr>
            <a:r>
              <a:rPr kumimoji="1" lang="en-US" altLang="zh-CN" sz="1400" dirty="0"/>
              <a:t>	J:= CLOSURE({[</a:t>
            </a:r>
            <a:r>
              <a:rPr lang="en-US" altLang="zh-CN" sz="1400" dirty="0"/>
              <a:t>B </a:t>
            </a:r>
            <a:r>
              <a:rPr kumimoji="1" lang="en-US" altLang="zh-CN" sz="1400" dirty="0"/>
              <a:t>→</a:t>
            </a:r>
            <a:r>
              <a:rPr kumimoji="1" lang="el-GR" altLang="zh-CN" sz="1400" dirty="0"/>
              <a:t>γ</a:t>
            </a:r>
            <a:r>
              <a:rPr kumimoji="1" lang="en-US" altLang="zh-CN" sz="1400" dirty="0"/>
              <a:t>.</a:t>
            </a:r>
            <a:r>
              <a:rPr kumimoji="1" lang="el-GR" altLang="zh-CN" sz="1400" dirty="0"/>
              <a:t>δ</a:t>
            </a:r>
            <a:r>
              <a:rPr kumimoji="1" lang="en-US" altLang="zh-CN" sz="1400" dirty="0"/>
              <a:t>,® ]});</a:t>
            </a:r>
          </a:p>
          <a:p>
            <a:pPr lvl="3">
              <a:buFont typeface="Wingdings" pitchFamily="2" charset="2"/>
              <a:buNone/>
            </a:pPr>
            <a:r>
              <a:rPr kumimoji="1" lang="en-US" altLang="zh-CN" sz="1400" dirty="0"/>
              <a:t>	IF [A</a:t>
            </a:r>
            <a:r>
              <a:rPr lang="en-US" altLang="zh-CN" sz="1400" dirty="0"/>
              <a:t> </a:t>
            </a:r>
            <a:r>
              <a:rPr kumimoji="1" lang="en-US" altLang="zh-CN" sz="1400" dirty="0"/>
              <a:t>→</a:t>
            </a:r>
            <a:r>
              <a:rPr kumimoji="1" lang="el-GR" altLang="zh-CN" sz="1400" dirty="0">
                <a:latin typeface="Times New Roman" pitchFamily="18" charset="0"/>
                <a:cs typeface="Times New Roman" pitchFamily="18" charset="0"/>
              </a:rPr>
              <a:t>α</a:t>
            </a:r>
            <a:r>
              <a:rPr kumimoji="1" lang="en-US" altLang="zh-CN" sz="1400" dirty="0">
                <a:latin typeface="Times New Roman" pitchFamily="18" charset="0"/>
                <a:cs typeface="Times New Roman" pitchFamily="18" charset="0"/>
              </a:rPr>
              <a:t>.X</a:t>
            </a:r>
            <a:r>
              <a:rPr kumimoji="1" lang="el-GR" altLang="zh-CN" sz="1400" dirty="0">
                <a:latin typeface="华文新魏" pitchFamily="2" charset="-122"/>
              </a:rPr>
              <a:t>ρ</a:t>
            </a:r>
            <a:r>
              <a:rPr kumimoji="1" lang="en-US" altLang="zh-CN" sz="1400" dirty="0">
                <a:latin typeface="华文新魏" pitchFamily="2" charset="-122"/>
              </a:rPr>
              <a:t>, </a:t>
            </a:r>
            <a:r>
              <a:rPr kumimoji="1" lang="en-US" altLang="zh-CN" sz="1400" dirty="0"/>
              <a:t>a]</a:t>
            </a:r>
            <a:r>
              <a:rPr kumimoji="1" lang="en-US" altLang="zh-CN" sz="1400" dirty="0">
                <a:latin typeface="宋体" pitchFamily="2" charset="-122"/>
                <a:ea typeface="宋体" pitchFamily="2" charset="-122"/>
              </a:rPr>
              <a:t>∈J and a&lt;&gt;</a:t>
            </a:r>
            <a:r>
              <a:rPr kumimoji="1" lang="en-US" altLang="zh-CN" sz="1400" dirty="0"/>
              <a:t>® </a:t>
            </a:r>
          </a:p>
          <a:p>
            <a:pPr lvl="3">
              <a:buFont typeface="Wingdings" pitchFamily="2" charset="2"/>
              <a:buNone/>
            </a:pPr>
            <a:r>
              <a:rPr kumimoji="1" lang="en-US" altLang="zh-CN" sz="1400" dirty="0"/>
              <a:t>	     THEN GO(I,X) </a:t>
            </a:r>
            <a:r>
              <a:rPr kumimoji="1" lang="zh-CN" altLang="en-US" sz="1400" dirty="0"/>
              <a:t>核中</a:t>
            </a:r>
            <a:r>
              <a:rPr kumimoji="1" lang="zh-CN" altLang="en-US" sz="1400" dirty="0" smtClean="0"/>
              <a:t>的</a:t>
            </a:r>
            <a:r>
              <a:rPr kumimoji="1" lang="en-US" altLang="zh-CN" sz="1400" dirty="0"/>
              <a:t>[</a:t>
            </a:r>
            <a:r>
              <a:rPr kumimoji="1" lang="en-US" altLang="zh-CN" sz="1400" dirty="0" smtClean="0"/>
              <a:t>A</a:t>
            </a:r>
            <a:r>
              <a:rPr lang="en-US" altLang="zh-CN" sz="1400" dirty="0" smtClean="0"/>
              <a:t> </a:t>
            </a:r>
            <a:r>
              <a:rPr kumimoji="1" lang="en-US" altLang="zh-CN" sz="1400" dirty="0"/>
              <a:t>→</a:t>
            </a:r>
            <a:r>
              <a:rPr kumimoji="1" lang="el-GR" altLang="zh-CN" sz="1400" dirty="0">
                <a:latin typeface="Times New Roman" pitchFamily="18" charset="0"/>
                <a:cs typeface="Times New Roman" pitchFamily="18" charset="0"/>
              </a:rPr>
              <a:t>α</a:t>
            </a:r>
            <a:r>
              <a:rPr kumimoji="1" lang="en-US" altLang="zh-CN" sz="1400" dirty="0">
                <a:latin typeface="Times New Roman" pitchFamily="18" charset="0"/>
                <a:cs typeface="Times New Roman" pitchFamily="18" charset="0"/>
              </a:rPr>
              <a:t>X . </a:t>
            </a:r>
            <a:r>
              <a:rPr kumimoji="1" lang="el-GR" altLang="zh-CN" sz="1400" dirty="0" smtClean="0">
                <a:latin typeface="华文新魏" pitchFamily="2" charset="-122"/>
              </a:rPr>
              <a:t>ρ</a:t>
            </a:r>
            <a:r>
              <a:rPr kumimoji="1" lang="en-US" altLang="zh-CN" sz="1400" dirty="0" smtClean="0">
                <a:latin typeface="华文新魏" pitchFamily="2" charset="-122"/>
              </a:rPr>
              <a:t>, </a:t>
            </a:r>
            <a:r>
              <a:rPr kumimoji="1" lang="en-US" altLang="zh-CN" sz="1400" dirty="0" smtClean="0"/>
              <a:t>a] </a:t>
            </a:r>
            <a:r>
              <a:rPr kumimoji="1" lang="zh-CN" altLang="en-US" sz="1400" dirty="0"/>
              <a:t>的搜索符</a:t>
            </a:r>
            <a:r>
              <a:rPr kumimoji="1" lang="en-US" altLang="zh-CN" sz="1400" dirty="0"/>
              <a:t>a</a:t>
            </a:r>
            <a:r>
              <a:rPr kumimoji="1" lang="zh-CN" altLang="en-US" sz="1400" dirty="0"/>
              <a:t>是</a:t>
            </a:r>
            <a:r>
              <a:rPr kumimoji="1" lang="zh-CN" altLang="en-US" sz="1400" dirty="0">
                <a:solidFill>
                  <a:srgbClr val="C00000"/>
                </a:solidFill>
              </a:rPr>
              <a:t>自生</a:t>
            </a:r>
            <a:r>
              <a:rPr kumimoji="1" lang="zh-CN" altLang="en-US" sz="1400" dirty="0"/>
              <a:t>的；</a:t>
            </a:r>
          </a:p>
          <a:p>
            <a:pPr lvl="3">
              <a:buFont typeface="Wingdings" pitchFamily="2" charset="2"/>
              <a:buNone/>
            </a:pPr>
            <a:r>
              <a:rPr kumimoji="1" lang="zh-CN" altLang="en-US" sz="1400" dirty="0"/>
              <a:t>     </a:t>
            </a:r>
            <a:r>
              <a:rPr kumimoji="1" lang="en-US" altLang="zh-CN" sz="1400" dirty="0"/>
              <a:t>IF [A</a:t>
            </a:r>
            <a:r>
              <a:rPr lang="en-US" altLang="zh-CN" sz="1400" dirty="0"/>
              <a:t> </a:t>
            </a:r>
            <a:r>
              <a:rPr kumimoji="1" lang="en-US" altLang="zh-CN" sz="1400" dirty="0"/>
              <a:t>→</a:t>
            </a:r>
            <a:r>
              <a:rPr kumimoji="1" lang="el-GR" altLang="zh-CN" sz="1400" dirty="0">
                <a:latin typeface="Times New Roman" pitchFamily="18" charset="0"/>
                <a:cs typeface="Times New Roman" pitchFamily="18" charset="0"/>
              </a:rPr>
              <a:t>α</a:t>
            </a:r>
            <a:r>
              <a:rPr kumimoji="1" lang="en-US" altLang="zh-CN" sz="1400" dirty="0">
                <a:latin typeface="Times New Roman" pitchFamily="18" charset="0"/>
                <a:cs typeface="Times New Roman" pitchFamily="18" charset="0"/>
              </a:rPr>
              <a:t>.X</a:t>
            </a:r>
            <a:r>
              <a:rPr kumimoji="1" lang="el-GR" altLang="zh-CN" sz="1400" dirty="0">
                <a:latin typeface="华文新魏" pitchFamily="2" charset="-122"/>
              </a:rPr>
              <a:t>ρ</a:t>
            </a:r>
            <a:r>
              <a:rPr kumimoji="1" lang="en-US" altLang="zh-CN" sz="1400" dirty="0">
                <a:latin typeface="华文新魏" pitchFamily="2" charset="-122"/>
              </a:rPr>
              <a:t>, </a:t>
            </a:r>
            <a:r>
              <a:rPr kumimoji="1" lang="en-US" altLang="zh-CN" sz="1400" dirty="0"/>
              <a:t>®]</a:t>
            </a:r>
            <a:r>
              <a:rPr kumimoji="1" lang="en-US" altLang="zh-CN" sz="1400" dirty="0">
                <a:latin typeface="宋体" pitchFamily="2" charset="-122"/>
                <a:ea typeface="宋体" pitchFamily="2" charset="-122"/>
              </a:rPr>
              <a:t>∈J</a:t>
            </a:r>
          </a:p>
          <a:p>
            <a:pPr lvl="3">
              <a:buNone/>
            </a:pPr>
            <a:r>
              <a:rPr kumimoji="1" lang="en-US" altLang="zh-CN" sz="1400" dirty="0"/>
              <a:t>	     THEN GO(I,X) </a:t>
            </a:r>
            <a:r>
              <a:rPr kumimoji="1" lang="zh-CN" altLang="en-US" sz="1400" dirty="0"/>
              <a:t>核中</a:t>
            </a:r>
            <a:r>
              <a:rPr kumimoji="1" lang="zh-CN" altLang="en-US" sz="1400" dirty="0" smtClean="0"/>
              <a:t>的</a:t>
            </a:r>
            <a:r>
              <a:rPr kumimoji="1" lang="en-US" altLang="zh-CN" sz="1400" dirty="0"/>
              <a:t>[A</a:t>
            </a:r>
            <a:r>
              <a:rPr lang="en-US" altLang="zh-CN" sz="1400" dirty="0"/>
              <a:t> </a:t>
            </a:r>
            <a:r>
              <a:rPr kumimoji="1" lang="en-US" altLang="zh-CN" sz="1400" dirty="0"/>
              <a:t>→</a:t>
            </a:r>
            <a:r>
              <a:rPr kumimoji="1" lang="el-GR" altLang="zh-CN" sz="1400" dirty="0">
                <a:latin typeface="Times New Roman" pitchFamily="18" charset="0"/>
                <a:cs typeface="Times New Roman" pitchFamily="18" charset="0"/>
              </a:rPr>
              <a:t>α</a:t>
            </a:r>
            <a:r>
              <a:rPr kumimoji="1" lang="en-US" altLang="zh-CN" sz="1400" dirty="0">
                <a:latin typeface="Times New Roman" pitchFamily="18" charset="0"/>
                <a:cs typeface="Times New Roman" pitchFamily="18" charset="0"/>
              </a:rPr>
              <a:t>X . </a:t>
            </a:r>
            <a:r>
              <a:rPr kumimoji="1" lang="el-GR" altLang="zh-CN" sz="1400" dirty="0">
                <a:latin typeface="华文新魏" pitchFamily="2" charset="-122"/>
              </a:rPr>
              <a:t>ρ</a:t>
            </a:r>
            <a:r>
              <a:rPr kumimoji="1" lang="en-US" altLang="zh-CN" sz="1400" dirty="0">
                <a:latin typeface="华文新魏" pitchFamily="2" charset="-122"/>
              </a:rPr>
              <a:t>, </a:t>
            </a:r>
            <a:r>
              <a:rPr kumimoji="1" lang="en-US" altLang="zh-CN" sz="1400" dirty="0"/>
              <a:t>®</a:t>
            </a:r>
            <a:r>
              <a:rPr kumimoji="1" lang="en-US" altLang="zh-CN" sz="1400" dirty="0" smtClean="0"/>
              <a:t>]</a:t>
            </a:r>
            <a:r>
              <a:rPr kumimoji="1" lang="zh-CN" altLang="en-US" sz="1400" dirty="0" smtClean="0"/>
              <a:t>的</a:t>
            </a:r>
            <a:r>
              <a:rPr kumimoji="1" lang="zh-CN" altLang="en-US" sz="1400" dirty="0"/>
              <a:t>搜索符</a:t>
            </a:r>
            <a:r>
              <a:rPr kumimoji="1" lang="en-US" altLang="zh-CN" sz="1400" dirty="0"/>
              <a:t>®</a:t>
            </a:r>
            <a:r>
              <a:rPr kumimoji="1" lang="zh-CN" altLang="en-US" sz="1400" dirty="0"/>
              <a:t>是从</a:t>
            </a:r>
            <a:r>
              <a:rPr kumimoji="1" lang="en-US" altLang="zh-CN" sz="1400" dirty="0"/>
              <a:t>K</a:t>
            </a:r>
            <a:r>
              <a:rPr kumimoji="1" lang="zh-CN" altLang="en-US" sz="1400" dirty="0"/>
              <a:t>中的</a:t>
            </a:r>
            <a:r>
              <a:rPr lang="en-US" altLang="zh-CN" sz="1400" dirty="0"/>
              <a:t>B </a:t>
            </a:r>
            <a:r>
              <a:rPr kumimoji="1" lang="en-US" altLang="zh-CN" sz="1400" dirty="0"/>
              <a:t>→</a:t>
            </a:r>
            <a:r>
              <a:rPr kumimoji="1" lang="el-GR" altLang="zh-CN" sz="1400" dirty="0"/>
              <a:t>γ</a:t>
            </a:r>
            <a:r>
              <a:rPr kumimoji="1" lang="en-US" altLang="zh-CN" sz="1400" dirty="0"/>
              <a:t>.</a:t>
            </a:r>
            <a:r>
              <a:rPr kumimoji="1" lang="el-GR" altLang="zh-CN" sz="1400" dirty="0"/>
              <a:t>δ</a:t>
            </a:r>
            <a:r>
              <a:rPr kumimoji="1" lang="zh-CN" altLang="en-US" sz="1400" dirty="0">
                <a:solidFill>
                  <a:srgbClr val="C00000"/>
                </a:solidFill>
              </a:rPr>
              <a:t>传播</a:t>
            </a:r>
            <a:r>
              <a:rPr kumimoji="1" lang="zh-CN" altLang="en-US" sz="1400" dirty="0"/>
              <a:t>过来的；</a:t>
            </a:r>
          </a:p>
          <a:p>
            <a:pPr lvl="3">
              <a:buFont typeface="Wingdings" pitchFamily="2" charset="2"/>
              <a:buNone/>
            </a:pPr>
            <a:r>
              <a:rPr kumimoji="1" lang="en-US" altLang="zh-CN" sz="1400" dirty="0"/>
              <a:t>END</a:t>
            </a:r>
          </a:p>
        </p:txBody>
      </p:sp>
      <p:graphicFrame>
        <p:nvGraphicFramePr>
          <p:cNvPr id="271364" name="Object 4"/>
          <p:cNvGraphicFramePr>
            <a:graphicFrameLocks noGrp="1" noChangeAspect="1"/>
          </p:cNvGraphicFramePr>
          <p:nvPr>
            <p:ph sz="quarter" idx="2"/>
            <p:extLst>
              <p:ext uri="{D42A27DB-BD31-4B8C-83A1-F6EECF244321}">
                <p14:modId xmlns:p14="http://schemas.microsoft.com/office/powerpoint/2010/main" val="514145119"/>
              </p:ext>
            </p:extLst>
          </p:nvPr>
        </p:nvGraphicFramePr>
        <p:xfrm>
          <a:off x="2476500" y="2590800"/>
          <a:ext cx="190500" cy="279400"/>
        </p:xfrm>
        <a:graphic>
          <a:graphicData uri="http://schemas.openxmlformats.org/presentationml/2006/ole">
            <mc:AlternateContent xmlns:mc="http://schemas.openxmlformats.org/markup-compatibility/2006">
              <mc:Choice xmlns:v="urn:schemas-microsoft-com:vml" Requires="v">
                <p:oleObj spid="_x0000_s312500" name="公式" r:id="rId3" imgW="190440" imgH="279360" progId="Equation.3">
                  <p:embed/>
                </p:oleObj>
              </mc:Choice>
              <mc:Fallback>
                <p:oleObj name="公式" r:id="rId3" imgW="190440" imgH="279360" progId="Equation.3">
                  <p:embed/>
                  <p:pic>
                    <p:nvPicPr>
                      <p:cNvPr id="2713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0" y="2590800"/>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71366" name="Object 6"/>
          <p:cNvGraphicFramePr>
            <a:graphicFrameLocks noGrp="1" noChangeAspect="1"/>
          </p:cNvGraphicFramePr>
          <p:nvPr>
            <p:ph sz="quarter" idx="3"/>
            <p:extLst>
              <p:ext uri="{D42A27DB-BD31-4B8C-83A1-F6EECF244321}">
                <p14:modId xmlns:p14="http://schemas.microsoft.com/office/powerpoint/2010/main" val="3921626130"/>
              </p:ext>
            </p:extLst>
          </p:nvPr>
        </p:nvGraphicFramePr>
        <p:xfrm>
          <a:off x="5911850" y="1600200"/>
          <a:ext cx="260350" cy="381000"/>
        </p:xfrm>
        <a:graphic>
          <a:graphicData uri="http://schemas.openxmlformats.org/presentationml/2006/ole">
            <mc:AlternateContent xmlns:mc="http://schemas.openxmlformats.org/markup-compatibility/2006">
              <mc:Choice xmlns:v="urn:schemas-microsoft-com:vml" Requires="v">
                <p:oleObj spid="_x0000_s312501" name="公式" r:id="rId5" imgW="190440" imgH="279360" progId="Equation.3">
                  <p:embed/>
                </p:oleObj>
              </mc:Choice>
              <mc:Fallback>
                <p:oleObj name="公式" r:id="rId5" imgW="190440" imgH="279360" progId="Equation.3">
                  <p:embed/>
                  <p:pic>
                    <p:nvPicPr>
                      <p:cNvPr id="2713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1850" y="1600200"/>
                        <a:ext cx="260350"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灯片编号占位符 7"/>
          <p:cNvSpPr>
            <a:spLocks noGrp="1"/>
          </p:cNvSpPr>
          <p:nvPr>
            <p:ph type="sldNum" sz="quarter" idx="12"/>
          </p:nvPr>
        </p:nvSpPr>
        <p:spPr/>
        <p:txBody>
          <a:bodyPr/>
          <a:lstStyle/>
          <a:p>
            <a:fld id="{70F54328-091A-4052-8308-B88776F00738}" type="slidenum">
              <a:rPr lang="en-US" altLang="zh-CN"/>
              <a:pPr/>
              <a:t>97</a:t>
            </a:fld>
            <a:endParaRPr lang="en-US" altLang="zh-CN"/>
          </a:p>
        </p:txBody>
      </p:sp>
    </p:spTree>
    <p:extLst>
      <p:ext uri="{BB962C8B-B14F-4D97-AF65-F5344CB8AC3E}">
        <p14:creationId xmlns:p14="http://schemas.microsoft.com/office/powerpoint/2010/main" val="79831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13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1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13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13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13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136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13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136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136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136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136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136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136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136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136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136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zh-CN" altLang="en-US" sz="3400"/>
              <a:t>构造 </a:t>
            </a:r>
            <a:r>
              <a:rPr lang="en-US" altLang="zh-CN" sz="3400"/>
              <a:t>LALR(1)</a:t>
            </a:r>
            <a:r>
              <a:rPr lang="zh-CN" altLang="en-US" sz="3400"/>
              <a:t>分析表</a:t>
            </a:r>
          </a:p>
        </p:txBody>
      </p:sp>
      <p:sp>
        <p:nvSpPr>
          <p:cNvPr id="274435" name="Rectangle 3"/>
          <p:cNvSpPr>
            <a:spLocks noGrp="1" noChangeArrowheads="1"/>
          </p:cNvSpPr>
          <p:nvPr>
            <p:ph idx="1"/>
          </p:nvPr>
        </p:nvSpPr>
        <p:spPr/>
        <p:txBody>
          <a:bodyPr/>
          <a:lstStyle/>
          <a:p>
            <a:r>
              <a:rPr lang="zh-CN" altLang="en-US" sz="2400" dirty="0"/>
              <a:t>构造</a:t>
            </a:r>
            <a:r>
              <a:rPr lang="en-US" altLang="zh-CN" sz="2400" dirty="0"/>
              <a:t>LALR(1)</a:t>
            </a:r>
            <a:r>
              <a:rPr lang="zh-CN" altLang="en-US" sz="2400" dirty="0"/>
              <a:t>项目族步骤</a:t>
            </a:r>
          </a:p>
          <a:p>
            <a:pPr lvl="1"/>
            <a:r>
              <a:rPr lang="en-US" altLang="zh-CN" sz="2200" dirty="0"/>
              <a:t>1. </a:t>
            </a:r>
            <a:r>
              <a:rPr lang="zh-CN" altLang="en-US" sz="2200" dirty="0"/>
              <a:t>对拓广文法</a:t>
            </a:r>
            <a:r>
              <a:rPr lang="en-US" altLang="zh-CN" sz="2200" dirty="0"/>
              <a:t>G</a:t>
            </a:r>
            <a:r>
              <a:rPr lang="zh-CN" altLang="en-US" sz="2200" dirty="0"/>
              <a:t>，构造所有的</a:t>
            </a:r>
            <a:r>
              <a:rPr lang="en-US" altLang="zh-CN" sz="2200" dirty="0"/>
              <a:t>LR(0)</a:t>
            </a:r>
            <a:r>
              <a:rPr lang="zh-CN" altLang="en-US" sz="2200" dirty="0" smtClean="0"/>
              <a:t>集的核。</a:t>
            </a:r>
            <a:endParaRPr lang="zh-CN" altLang="en-US" sz="2200" dirty="0"/>
          </a:p>
          <a:p>
            <a:pPr lvl="1"/>
            <a:r>
              <a:rPr lang="en-US" altLang="zh-CN" sz="2200" dirty="0"/>
              <a:t>2. </a:t>
            </a:r>
            <a:r>
              <a:rPr lang="zh-CN" altLang="en-US" sz="2200" dirty="0"/>
              <a:t>用</a:t>
            </a:r>
            <a:r>
              <a:rPr lang="en-US" altLang="zh-CN" sz="2200" dirty="0"/>
              <a:t>SPONSOR</a:t>
            </a:r>
            <a:r>
              <a:rPr lang="zh-CN" altLang="en-US" sz="2200" dirty="0"/>
              <a:t>算法，对每个</a:t>
            </a:r>
            <a:r>
              <a:rPr lang="en-US" altLang="zh-CN" sz="2200" dirty="0"/>
              <a:t>LR(0)</a:t>
            </a:r>
            <a:r>
              <a:rPr lang="zh-CN" altLang="en-US" sz="2200" dirty="0"/>
              <a:t>集</a:t>
            </a:r>
            <a:r>
              <a:rPr lang="en-US" altLang="zh-CN" sz="2200" dirty="0"/>
              <a:t>I</a:t>
            </a:r>
            <a:r>
              <a:rPr lang="zh-CN" altLang="en-US" sz="2200" dirty="0"/>
              <a:t>的核</a:t>
            </a:r>
            <a:r>
              <a:rPr lang="en-US" altLang="zh-CN" sz="2200" dirty="0"/>
              <a:t>K</a:t>
            </a:r>
            <a:r>
              <a:rPr lang="zh-CN" altLang="en-US" sz="2200" dirty="0"/>
              <a:t>和每个文法符号</a:t>
            </a:r>
            <a:r>
              <a:rPr lang="en-US" altLang="zh-CN" sz="2200" dirty="0"/>
              <a:t>X</a:t>
            </a:r>
            <a:r>
              <a:rPr lang="zh-CN" altLang="en-US" sz="2200" dirty="0"/>
              <a:t>，确定出</a:t>
            </a:r>
            <a:r>
              <a:rPr lang="en-US" altLang="zh-CN" sz="2200" dirty="0"/>
              <a:t>GO(I,X)</a:t>
            </a:r>
            <a:r>
              <a:rPr lang="zh-CN" altLang="en-US" sz="2200" dirty="0"/>
              <a:t>的核中每个项目所有自生的搜索符，以及哪些项目将接收</a:t>
            </a:r>
            <a:r>
              <a:rPr lang="en-US" altLang="zh-CN" sz="2200" dirty="0"/>
              <a:t>K</a:t>
            </a:r>
            <a:r>
              <a:rPr lang="zh-CN" altLang="en-US" sz="2200" dirty="0"/>
              <a:t>传播的搜索</a:t>
            </a:r>
            <a:r>
              <a:rPr lang="zh-CN" altLang="en-US" sz="2200" dirty="0" smtClean="0"/>
              <a:t>符。</a:t>
            </a:r>
            <a:endParaRPr lang="zh-CN" altLang="en-US" sz="2200" dirty="0"/>
          </a:p>
          <a:p>
            <a:pPr lvl="1"/>
            <a:r>
              <a:rPr lang="en-US" altLang="zh-CN" sz="2200" dirty="0"/>
              <a:t>3. </a:t>
            </a:r>
            <a:r>
              <a:rPr lang="zh-CN" altLang="en-US" sz="2200" dirty="0"/>
              <a:t>对每个项目集的每个核项目，初始化一个表，列出每个项目的自生搜索符（由</a:t>
            </a:r>
            <a:r>
              <a:rPr lang="en-US" altLang="zh-CN" sz="2200" dirty="0"/>
              <a:t>2</a:t>
            </a:r>
            <a:r>
              <a:rPr lang="zh-CN" altLang="en-US" sz="2200" dirty="0"/>
              <a:t>得到</a:t>
            </a:r>
            <a:r>
              <a:rPr lang="zh-CN" altLang="en-US" sz="2200" dirty="0" smtClean="0"/>
              <a:t>）。</a:t>
            </a:r>
            <a:endParaRPr lang="zh-CN" altLang="en-US" sz="2200" dirty="0"/>
          </a:p>
          <a:p>
            <a:pPr lvl="1"/>
            <a:r>
              <a:rPr lang="en-US" altLang="zh-CN" sz="2200" dirty="0"/>
              <a:t>4. </a:t>
            </a:r>
            <a:r>
              <a:rPr lang="zh-CN" altLang="en-US" sz="2200" dirty="0"/>
              <a:t>反复传播所有集合的核项目。对项目</a:t>
            </a:r>
            <a:r>
              <a:rPr lang="en-US" altLang="zh-CN" sz="2200" dirty="0" err="1"/>
              <a:t>i</a:t>
            </a:r>
            <a:r>
              <a:rPr lang="zh-CN" altLang="en-US" sz="2200" dirty="0"/>
              <a:t>，利用</a:t>
            </a:r>
            <a:r>
              <a:rPr lang="en-US" altLang="zh-CN" sz="2200" dirty="0"/>
              <a:t>2</a:t>
            </a:r>
            <a:r>
              <a:rPr lang="zh-CN" altLang="en-US" sz="2200" dirty="0"/>
              <a:t>的结果，找到</a:t>
            </a:r>
            <a:r>
              <a:rPr lang="en-US" altLang="zh-CN" sz="2200" dirty="0" err="1"/>
              <a:t>i</a:t>
            </a:r>
            <a:r>
              <a:rPr lang="zh-CN" altLang="en-US" sz="2200" dirty="0"/>
              <a:t>传播它的搜索符所能到达的那些核项目。把</a:t>
            </a:r>
            <a:r>
              <a:rPr lang="en-US" altLang="zh-CN" sz="2200" dirty="0" err="1"/>
              <a:t>i</a:t>
            </a:r>
            <a:r>
              <a:rPr lang="zh-CN" altLang="en-US" sz="2200" dirty="0"/>
              <a:t>的当前搜索符集合附加到这些核项目中。继续该过程，直到没有新的搜索符传播为止。</a:t>
            </a:r>
          </a:p>
        </p:txBody>
      </p:sp>
      <p:sp>
        <p:nvSpPr>
          <p:cNvPr id="5" name="灯片编号占位符 5"/>
          <p:cNvSpPr>
            <a:spLocks noGrp="1"/>
          </p:cNvSpPr>
          <p:nvPr>
            <p:ph type="sldNum" sz="quarter" idx="12"/>
          </p:nvPr>
        </p:nvSpPr>
        <p:spPr/>
        <p:txBody>
          <a:bodyPr/>
          <a:lstStyle/>
          <a:p>
            <a:fld id="{96C55068-0A91-4C43-8582-02D581EDD68A}" type="slidenum">
              <a:rPr lang="en-US" altLang="zh-CN"/>
              <a:pPr/>
              <a:t>98</a:t>
            </a:fld>
            <a:endParaRPr lang="en-US" altLang="zh-CN"/>
          </a:p>
        </p:txBody>
      </p:sp>
      <p:sp>
        <p:nvSpPr>
          <p:cNvPr id="2" name="右箭头 1">
            <a:hlinkClick r:id="rId2" action="ppaction://hlinksldjump"/>
          </p:cNvPr>
          <p:cNvSpPr/>
          <p:nvPr/>
        </p:nvSpPr>
        <p:spPr bwMode="auto">
          <a:xfrm>
            <a:off x="6705600" y="2209800"/>
            <a:ext cx="381000" cy="762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右箭头 5">
            <a:hlinkClick r:id="rId3" action="ppaction://hlinksldjump"/>
          </p:cNvPr>
          <p:cNvSpPr/>
          <p:nvPr/>
        </p:nvSpPr>
        <p:spPr bwMode="auto">
          <a:xfrm>
            <a:off x="6096000" y="3276600"/>
            <a:ext cx="381000" cy="762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右箭头 6">
            <a:hlinkClick r:id="rId4" action="ppaction://hlinksldjump"/>
          </p:cNvPr>
          <p:cNvSpPr/>
          <p:nvPr/>
        </p:nvSpPr>
        <p:spPr bwMode="auto">
          <a:xfrm>
            <a:off x="5257800" y="4038600"/>
            <a:ext cx="381000" cy="762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右箭头 7">
            <a:hlinkClick r:id="rId4" action="ppaction://hlinksldjump"/>
          </p:cNvPr>
          <p:cNvSpPr/>
          <p:nvPr/>
        </p:nvSpPr>
        <p:spPr bwMode="auto">
          <a:xfrm>
            <a:off x="3886200" y="5486400"/>
            <a:ext cx="381000" cy="762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右箭头 2">
            <a:hlinkClick r:id="rId5" action="ppaction://hlinksldjump"/>
          </p:cNvPr>
          <p:cNvSpPr/>
          <p:nvPr/>
        </p:nvSpPr>
        <p:spPr>
          <a:xfrm>
            <a:off x="7086600" y="6186862"/>
            <a:ext cx="533400" cy="45393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7464681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344883" y="-102707"/>
            <a:ext cx="4303318" cy="1336956"/>
          </a:xfrm>
        </p:spPr>
        <p:txBody>
          <a:bodyPr/>
          <a:lstStyle/>
          <a:p>
            <a:pPr algn="l"/>
            <a:r>
              <a:rPr lang="zh-CN" altLang="en-US" sz="3400" dirty="0"/>
              <a:t>构造 </a:t>
            </a:r>
            <a:r>
              <a:rPr lang="en-US" altLang="zh-CN" sz="3400" dirty="0"/>
              <a:t>LALR(1)</a:t>
            </a:r>
            <a:r>
              <a:rPr lang="zh-CN" altLang="en-US" sz="3400" dirty="0"/>
              <a:t>分析表</a:t>
            </a:r>
          </a:p>
        </p:txBody>
      </p:sp>
      <p:sp>
        <p:nvSpPr>
          <p:cNvPr id="275459" name="Rectangle 3"/>
          <p:cNvSpPr>
            <a:spLocks noGrp="1" noChangeArrowheads="1"/>
          </p:cNvSpPr>
          <p:nvPr>
            <p:ph idx="1"/>
          </p:nvPr>
        </p:nvSpPr>
        <p:spPr>
          <a:xfrm>
            <a:off x="457200" y="1600201"/>
            <a:ext cx="2201169" cy="2743200"/>
          </a:xfrm>
        </p:spPr>
        <p:txBody>
          <a:bodyPr>
            <a:normAutofit fontScale="92500" lnSpcReduction="20000"/>
          </a:bodyPr>
          <a:lstStyle/>
          <a:p>
            <a:pPr>
              <a:lnSpc>
                <a:spcPct val="120000"/>
              </a:lnSpc>
              <a:spcBef>
                <a:spcPts val="600"/>
              </a:spcBef>
            </a:pPr>
            <a:r>
              <a:rPr lang="zh-CN" altLang="en-US" dirty="0"/>
              <a:t>例：</a:t>
            </a:r>
            <a:r>
              <a:rPr lang="en-US" altLang="zh-CN" sz="2000" dirty="0"/>
              <a:t>G[S]: </a:t>
            </a:r>
          </a:p>
          <a:p>
            <a:pPr>
              <a:lnSpc>
                <a:spcPct val="120000"/>
              </a:lnSpc>
              <a:spcBef>
                <a:spcPts val="600"/>
              </a:spcBef>
              <a:buFont typeface="Wingdings" pitchFamily="2" charset="2"/>
              <a:buNone/>
            </a:pPr>
            <a:r>
              <a:rPr lang="en-US" altLang="zh-CN" sz="2000" dirty="0"/>
              <a:t>	(0)  S`→S        (1)  S→L=R         (2)  S→R</a:t>
            </a:r>
            <a:br>
              <a:rPr lang="en-US" altLang="zh-CN" sz="2000" dirty="0"/>
            </a:br>
            <a:r>
              <a:rPr lang="en-US" altLang="zh-CN" sz="2000" dirty="0"/>
              <a:t>(3) L→ *R </a:t>
            </a:r>
            <a:endParaRPr lang="en-US" altLang="zh-CN" sz="2000" dirty="0" smtClean="0"/>
          </a:p>
          <a:p>
            <a:pPr>
              <a:lnSpc>
                <a:spcPct val="120000"/>
              </a:lnSpc>
              <a:spcBef>
                <a:spcPts val="600"/>
              </a:spcBef>
              <a:buFont typeface="Wingdings" pitchFamily="2" charset="2"/>
              <a:buNone/>
            </a:pPr>
            <a:r>
              <a:rPr lang="en-US" altLang="zh-CN" sz="2000" dirty="0"/>
              <a:t>	</a:t>
            </a:r>
            <a:r>
              <a:rPr lang="en-US" altLang="zh-CN" sz="2000" dirty="0" smtClean="0"/>
              <a:t>(</a:t>
            </a:r>
            <a:r>
              <a:rPr lang="en-US" altLang="zh-CN" sz="2000" dirty="0"/>
              <a:t>4) </a:t>
            </a:r>
            <a:r>
              <a:rPr lang="en-US" altLang="zh-CN" sz="2000" dirty="0" err="1"/>
              <a:t>L→i</a:t>
            </a:r>
            <a:endParaRPr lang="en-US" altLang="zh-CN" sz="2000" dirty="0"/>
          </a:p>
          <a:p>
            <a:pPr>
              <a:lnSpc>
                <a:spcPct val="120000"/>
              </a:lnSpc>
              <a:spcBef>
                <a:spcPts val="600"/>
              </a:spcBef>
              <a:buFont typeface="Wingdings" pitchFamily="2" charset="2"/>
              <a:buNone/>
            </a:pPr>
            <a:r>
              <a:rPr lang="en-US" altLang="zh-CN" sz="2000" dirty="0"/>
              <a:t>	(5)  R→L</a:t>
            </a:r>
            <a:br>
              <a:rPr lang="en-US" altLang="zh-CN" sz="2000" dirty="0"/>
            </a:br>
            <a:endParaRPr lang="en-US" altLang="zh-CN" sz="2000" dirty="0"/>
          </a:p>
        </p:txBody>
      </p:sp>
      <p:sp>
        <p:nvSpPr>
          <p:cNvPr id="7" name="灯片编号占位符 5"/>
          <p:cNvSpPr>
            <a:spLocks noGrp="1"/>
          </p:cNvSpPr>
          <p:nvPr>
            <p:ph type="sldNum" sz="quarter" idx="12"/>
          </p:nvPr>
        </p:nvSpPr>
        <p:spPr/>
        <p:txBody>
          <a:bodyPr/>
          <a:lstStyle/>
          <a:p>
            <a:fld id="{F9EDA3AD-979D-4B6E-A029-D52E8081EFBB}" type="slidenum">
              <a:rPr lang="en-US" altLang="zh-CN"/>
              <a:pPr/>
              <a:t>99</a:t>
            </a:fld>
            <a:endParaRPr lang="en-US" altLang="zh-CN"/>
          </a:p>
        </p:txBody>
      </p:sp>
      <p:sp>
        <p:nvSpPr>
          <p:cNvPr id="275460" name="Rectangle 4"/>
          <p:cNvSpPr>
            <a:spLocks noChangeArrowheads="1"/>
          </p:cNvSpPr>
          <p:nvPr/>
        </p:nvSpPr>
        <p:spPr bwMode="auto">
          <a:xfrm>
            <a:off x="2877958" y="1501110"/>
            <a:ext cx="2951163" cy="3276600"/>
          </a:xfrm>
          <a:prstGeom prst="rect">
            <a:avLst/>
          </a:prstGeom>
          <a:noFill/>
          <a:ln w="9525">
            <a:noFill/>
            <a:miter lim="800000"/>
            <a:headEnd/>
            <a:tailEnd/>
          </a:ln>
          <a:effectLst/>
        </p:spPr>
        <p:txBody>
          <a:bodyPr lIns="92075" tIns="46038" rIns="92075" bIns="46038"/>
          <a:lstStyle/>
          <a:p>
            <a:pPr marL="342900" indent="-342900" algn="l">
              <a:lnSpc>
                <a:spcPct val="80000"/>
              </a:lnSpc>
              <a:spcBef>
                <a:spcPct val="20000"/>
              </a:spcBef>
              <a:buClr>
                <a:schemeClr val="accent1"/>
              </a:buClr>
              <a:buSzPct val="65000"/>
              <a:buFont typeface="Wingdings" pitchFamily="2" charset="2"/>
              <a:buNone/>
            </a:pPr>
            <a:r>
              <a:rPr kumimoji="0" lang="en-US" altLang="zh-CN" sz="1800" dirty="0">
                <a:latin typeface="Comic Sans MS" pitchFamily="66" charset="0"/>
                <a:ea typeface="华文新魏" pitchFamily="2" charset="-122"/>
              </a:rPr>
              <a:t>Step1</a:t>
            </a:r>
            <a:r>
              <a:rPr kumimoji="0" lang="zh-CN" altLang="en-US" sz="1800" dirty="0">
                <a:latin typeface="Comic Sans MS" pitchFamily="66" charset="0"/>
                <a:ea typeface="华文新魏" pitchFamily="2" charset="-122"/>
              </a:rPr>
              <a:t>：</a:t>
            </a:r>
          </a:p>
          <a:p>
            <a:pPr marL="342900" indent="-342900" algn="l">
              <a:lnSpc>
                <a:spcPct val="80000"/>
              </a:lnSpc>
              <a:spcBef>
                <a:spcPct val="20000"/>
              </a:spcBef>
              <a:buClr>
                <a:schemeClr val="accent1"/>
              </a:buClr>
              <a:buSzPct val="65000"/>
              <a:buFont typeface="Wingdings" pitchFamily="2" charset="2"/>
              <a:buNone/>
            </a:pPr>
            <a:r>
              <a:rPr kumimoji="0" lang="en-US" altLang="zh-CN" sz="1800" dirty="0">
                <a:latin typeface="Comic Sans MS" pitchFamily="66" charset="0"/>
                <a:ea typeface="华文新魏" pitchFamily="2" charset="-122"/>
              </a:rPr>
              <a:t>I0:  S' –&gt; •S      </a:t>
            </a:r>
          </a:p>
          <a:p>
            <a:pPr marL="342900" indent="-342900" algn="l">
              <a:lnSpc>
                <a:spcPct val="80000"/>
              </a:lnSpc>
              <a:spcBef>
                <a:spcPct val="20000"/>
              </a:spcBef>
              <a:buClr>
                <a:schemeClr val="accent1"/>
              </a:buClr>
              <a:buSzPct val="65000"/>
              <a:buFont typeface="Wingdings" pitchFamily="2" charset="2"/>
              <a:buNone/>
            </a:pPr>
            <a:r>
              <a:rPr kumimoji="0" lang="en-US" altLang="zh-CN" sz="1800" dirty="0">
                <a:latin typeface="Comic Sans MS" pitchFamily="66" charset="0"/>
                <a:ea typeface="华文新魏" pitchFamily="2" charset="-122"/>
              </a:rPr>
              <a:t>I1:  S' –&gt; S•</a:t>
            </a:r>
          </a:p>
          <a:p>
            <a:pPr marL="342900" indent="-342900" algn="l">
              <a:lnSpc>
                <a:spcPct val="80000"/>
              </a:lnSpc>
              <a:spcBef>
                <a:spcPct val="20000"/>
              </a:spcBef>
              <a:buClr>
                <a:schemeClr val="accent1"/>
              </a:buClr>
              <a:buSzPct val="65000"/>
              <a:buFont typeface="Wingdings" pitchFamily="2" charset="2"/>
              <a:buNone/>
            </a:pPr>
            <a:r>
              <a:rPr kumimoji="0" lang="en-US" altLang="zh-CN" sz="1800" dirty="0">
                <a:latin typeface="Comic Sans MS" pitchFamily="66" charset="0"/>
                <a:ea typeface="华文新魏" pitchFamily="2" charset="-122"/>
              </a:rPr>
              <a:t>I2:  S –&gt; L• = R </a:t>
            </a:r>
          </a:p>
          <a:p>
            <a:pPr marL="342900" indent="-342900" algn="l">
              <a:lnSpc>
                <a:spcPct val="80000"/>
              </a:lnSpc>
              <a:spcBef>
                <a:spcPct val="20000"/>
              </a:spcBef>
              <a:buClr>
                <a:schemeClr val="accent1"/>
              </a:buClr>
              <a:buSzPct val="65000"/>
              <a:buFont typeface="Wingdings" pitchFamily="2" charset="2"/>
              <a:buNone/>
            </a:pPr>
            <a:r>
              <a:rPr kumimoji="0" lang="en-US" altLang="zh-CN" sz="1800" dirty="0">
                <a:latin typeface="Comic Sans MS" pitchFamily="66" charset="0"/>
                <a:ea typeface="华文新魏" pitchFamily="2" charset="-122"/>
              </a:rPr>
              <a:t>      R –&gt; L•</a:t>
            </a:r>
          </a:p>
          <a:p>
            <a:pPr marL="342900" indent="-342900" algn="l">
              <a:lnSpc>
                <a:spcPct val="80000"/>
              </a:lnSpc>
              <a:spcBef>
                <a:spcPct val="20000"/>
              </a:spcBef>
              <a:buClr>
                <a:schemeClr val="accent1"/>
              </a:buClr>
              <a:buSzPct val="65000"/>
              <a:buFont typeface="Wingdings" pitchFamily="2" charset="2"/>
              <a:buNone/>
            </a:pPr>
            <a:r>
              <a:rPr kumimoji="0" lang="en-US" altLang="zh-CN" sz="1800" dirty="0">
                <a:latin typeface="Comic Sans MS" pitchFamily="66" charset="0"/>
                <a:ea typeface="华文新魏" pitchFamily="2" charset="-122"/>
              </a:rPr>
              <a:t>I3: S –&gt; R•</a:t>
            </a:r>
          </a:p>
          <a:p>
            <a:pPr marL="342900" indent="-342900" algn="l">
              <a:lnSpc>
                <a:spcPct val="80000"/>
              </a:lnSpc>
              <a:spcBef>
                <a:spcPct val="20000"/>
              </a:spcBef>
              <a:buClr>
                <a:schemeClr val="accent1"/>
              </a:buClr>
              <a:buSzPct val="65000"/>
              <a:buFont typeface="Wingdings" pitchFamily="2" charset="2"/>
              <a:buNone/>
            </a:pPr>
            <a:r>
              <a:rPr kumimoji="0" lang="en-US" altLang="zh-CN" sz="1800" dirty="0">
                <a:latin typeface="Comic Sans MS" pitchFamily="66" charset="0"/>
                <a:ea typeface="华文新魏" pitchFamily="2" charset="-122"/>
              </a:rPr>
              <a:t>I4: L –&gt; *•R</a:t>
            </a:r>
          </a:p>
          <a:p>
            <a:pPr marL="342900" indent="-342900" algn="l">
              <a:lnSpc>
                <a:spcPct val="80000"/>
              </a:lnSpc>
              <a:spcBef>
                <a:spcPct val="20000"/>
              </a:spcBef>
              <a:buClr>
                <a:schemeClr val="accent1"/>
              </a:buClr>
              <a:buSzPct val="65000"/>
              <a:buFont typeface="Wingdings" pitchFamily="2" charset="2"/>
              <a:buNone/>
            </a:pPr>
            <a:r>
              <a:rPr kumimoji="0" lang="en-US" altLang="zh-CN" sz="1800" dirty="0">
                <a:latin typeface="Comic Sans MS" pitchFamily="66" charset="0"/>
                <a:ea typeface="华文新魏" pitchFamily="2" charset="-122"/>
              </a:rPr>
              <a:t>I5: L –&gt; </a:t>
            </a:r>
            <a:r>
              <a:rPr kumimoji="0" lang="en-US" altLang="zh-CN" sz="1800" dirty="0" err="1">
                <a:latin typeface="Comic Sans MS" pitchFamily="66" charset="0"/>
                <a:ea typeface="华文新魏" pitchFamily="2" charset="-122"/>
              </a:rPr>
              <a:t>i</a:t>
            </a:r>
            <a:r>
              <a:rPr kumimoji="0" lang="en-US" altLang="zh-CN" sz="1800" dirty="0">
                <a:latin typeface="Comic Sans MS" pitchFamily="66" charset="0"/>
                <a:ea typeface="华文新魏" pitchFamily="2" charset="-122"/>
              </a:rPr>
              <a:t>•</a:t>
            </a:r>
          </a:p>
          <a:p>
            <a:pPr marL="342900" indent="-342900" algn="l">
              <a:lnSpc>
                <a:spcPct val="80000"/>
              </a:lnSpc>
              <a:spcBef>
                <a:spcPct val="20000"/>
              </a:spcBef>
              <a:buClr>
                <a:schemeClr val="accent1"/>
              </a:buClr>
              <a:buSzPct val="65000"/>
              <a:buFont typeface="Wingdings" pitchFamily="2" charset="2"/>
              <a:buNone/>
            </a:pPr>
            <a:r>
              <a:rPr kumimoji="0" lang="en-US" altLang="zh-CN" sz="1800" dirty="0">
                <a:latin typeface="Comic Sans MS" pitchFamily="66" charset="0"/>
                <a:ea typeface="华文新魏" pitchFamily="2" charset="-122"/>
              </a:rPr>
              <a:t>I6: S –&gt; L =•R    </a:t>
            </a:r>
          </a:p>
          <a:p>
            <a:pPr marL="342900" indent="-342900" algn="l">
              <a:lnSpc>
                <a:spcPct val="80000"/>
              </a:lnSpc>
              <a:spcBef>
                <a:spcPct val="20000"/>
              </a:spcBef>
              <a:buClr>
                <a:schemeClr val="accent1"/>
              </a:buClr>
              <a:buSzPct val="65000"/>
              <a:buFont typeface="Wingdings" pitchFamily="2" charset="2"/>
              <a:buNone/>
            </a:pPr>
            <a:r>
              <a:rPr kumimoji="0" lang="en-US" altLang="zh-CN" sz="1800" dirty="0">
                <a:latin typeface="Comic Sans MS" pitchFamily="66" charset="0"/>
                <a:ea typeface="华文新魏" pitchFamily="2" charset="-122"/>
              </a:rPr>
              <a:t>I7: L –&gt; *R•</a:t>
            </a:r>
          </a:p>
          <a:p>
            <a:pPr marL="342900" indent="-342900" algn="l">
              <a:lnSpc>
                <a:spcPct val="80000"/>
              </a:lnSpc>
              <a:spcBef>
                <a:spcPct val="20000"/>
              </a:spcBef>
              <a:buClr>
                <a:schemeClr val="accent1"/>
              </a:buClr>
              <a:buSzPct val="65000"/>
              <a:buFont typeface="Wingdings" pitchFamily="2" charset="2"/>
              <a:buNone/>
            </a:pPr>
            <a:r>
              <a:rPr kumimoji="0" lang="en-US" altLang="zh-CN" sz="1800" dirty="0">
                <a:latin typeface="Comic Sans MS" pitchFamily="66" charset="0"/>
                <a:ea typeface="华文新魏" pitchFamily="2" charset="-122"/>
              </a:rPr>
              <a:t>I8: R –&gt; L•</a:t>
            </a:r>
          </a:p>
          <a:p>
            <a:pPr marL="342900" indent="-342900" algn="l">
              <a:lnSpc>
                <a:spcPct val="80000"/>
              </a:lnSpc>
              <a:spcBef>
                <a:spcPct val="20000"/>
              </a:spcBef>
              <a:buClr>
                <a:schemeClr val="accent1"/>
              </a:buClr>
              <a:buSzPct val="65000"/>
              <a:buFont typeface="Wingdings" pitchFamily="2" charset="2"/>
              <a:buNone/>
            </a:pPr>
            <a:r>
              <a:rPr kumimoji="0" lang="en-US" altLang="zh-CN" sz="1800" dirty="0">
                <a:latin typeface="Comic Sans MS" pitchFamily="66" charset="0"/>
                <a:ea typeface="华文新魏" pitchFamily="2" charset="-122"/>
              </a:rPr>
              <a:t>I9: S –&gt; L=R•</a:t>
            </a:r>
          </a:p>
          <a:p>
            <a:pPr marL="342900" indent="-342900" algn="l">
              <a:lnSpc>
                <a:spcPct val="80000"/>
              </a:lnSpc>
              <a:spcBef>
                <a:spcPct val="20000"/>
              </a:spcBef>
              <a:buClr>
                <a:schemeClr val="accent1"/>
              </a:buClr>
              <a:buSzPct val="65000"/>
              <a:buFont typeface="Wingdings" pitchFamily="2" charset="2"/>
              <a:buNone/>
            </a:pPr>
            <a:endParaRPr kumimoji="0" lang="en-US" altLang="zh-CN" sz="1800" dirty="0">
              <a:latin typeface="Comic Sans MS" pitchFamily="66" charset="0"/>
              <a:ea typeface="华文新魏" pitchFamily="2" charset="-122"/>
            </a:endParaRPr>
          </a:p>
        </p:txBody>
      </p:sp>
      <p:sp>
        <p:nvSpPr>
          <p:cNvPr id="8" name="动作按钮: 后退或前一项 7">
            <a:hlinkClick r:id="rId2" action="ppaction://hlinksldjump" highlightClick="1"/>
          </p:cNvPr>
          <p:cNvSpPr/>
          <p:nvPr/>
        </p:nvSpPr>
        <p:spPr bwMode="auto">
          <a:xfrm>
            <a:off x="302985" y="5772090"/>
            <a:ext cx="308430" cy="285690"/>
          </a:xfrm>
          <a:prstGeom prst="actionButtonBackPrevious">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Rectangle 4"/>
          <p:cNvSpPr>
            <a:spLocks noChangeArrowheads="1"/>
          </p:cNvSpPr>
          <p:nvPr/>
        </p:nvSpPr>
        <p:spPr bwMode="auto">
          <a:xfrm>
            <a:off x="5791201" y="652463"/>
            <a:ext cx="2057399" cy="3657600"/>
          </a:xfrm>
          <a:prstGeom prst="rect">
            <a:avLst/>
          </a:prstGeom>
          <a:noFill/>
          <a:ln w="9525">
            <a:noFill/>
            <a:miter lim="800000"/>
            <a:headEnd/>
            <a:tailEnd/>
          </a:ln>
          <a:effectLst/>
        </p:spPr>
        <p:txBody>
          <a:bodyPr lIns="92075" tIns="46038" rIns="92075" bIns="46038"/>
          <a:lstStyle/>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I0:  S' –&gt; •S</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      S –&gt; •L = R</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     S –&gt; •R</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     R –&gt; •</a:t>
            </a:r>
            <a:r>
              <a:rPr kumimoji="0" lang="en-US" altLang="zh-CN" sz="1600" dirty="0" smtClean="0">
                <a:solidFill>
                  <a:schemeClr val="accent5">
                    <a:lumMod val="75000"/>
                  </a:schemeClr>
                </a:solidFill>
                <a:latin typeface="Comic Sans MS" pitchFamily="66" charset="0"/>
                <a:ea typeface="华文新魏" pitchFamily="2" charset="-122"/>
              </a:rPr>
              <a:t>L</a:t>
            </a:r>
          </a:p>
          <a:p>
            <a:pPr marL="342900" indent="-342900" algn="l">
              <a:lnSpc>
                <a:spcPct val="80000"/>
              </a:lnSpc>
              <a:spcBef>
                <a:spcPct val="20000"/>
              </a:spcBef>
              <a:buClr>
                <a:schemeClr val="accent1"/>
              </a:buClr>
              <a:buSzPct val="65000"/>
            </a:pPr>
            <a:r>
              <a:rPr kumimoji="0" lang="zh-CN" altLang="en-US" sz="1600" dirty="0" smtClean="0">
                <a:solidFill>
                  <a:schemeClr val="accent5">
                    <a:lumMod val="75000"/>
                  </a:schemeClr>
                </a:solidFill>
                <a:latin typeface="Comic Sans MS" pitchFamily="66" charset="0"/>
                <a:ea typeface="华文新魏" pitchFamily="2" charset="-122"/>
              </a:rPr>
              <a:t>      </a:t>
            </a:r>
            <a:r>
              <a:rPr kumimoji="0" lang="en-US" altLang="zh-CN" sz="1600" dirty="0" smtClean="0">
                <a:solidFill>
                  <a:schemeClr val="accent5">
                    <a:lumMod val="75000"/>
                  </a:schemeClr>
                </a:solidFill>
                <a:latin typeface="Comic Sans MS" pitchFamily="66" charset="0"/>
                <a:ea typeface="华文新魏" pitchFamily="2" charset="-122"/>
              </a:rPr>
              <a:t>L </a:t>
            </a:r>
            <a:r>
              <a:rPr kumimoji="0" lang="en-US" altLang="zh-CN" sz="1600" dirty="0">
                <a:solidFill>
                  <a:schemeClr val="accent5">
                    <a:lumMod val="75000"/>
                  </a:schemeClr>
                </a:solidFill>
                <a:latin typeface="Comic Sans MS" pitchFamily="66" charset="0"/>
                <a:ea typeface="华文新魏" pitchFamily="2" charset="-122"/>
              </a:rPr>
              <a:t>–&gt; •*</a:t>
            </a:r>
            <a:r>
              <a:rPr kumimoji="0" lang="en-US" altLang="zh-CN" sz="1600" dirty="0" smtClean="0">
                <a:solidFill>
                  <a:schemeClr val="accent5">
                    <a:lumMod val="75000"/>
                  </a:schemeClr>
                </a:solidFill>
                <a:latin typeface="Comic Sans MS" pitchFamily="66" charset="0"/>
                <a:ea typeface="华文新魏" pitchFamily="2" charset="-122"/>
              </a:rPr>
              <a:t>R</a:t>
            </a:r>
            <a:endParaRPr kumimoji="0" lang="en-US" altLang="zh-CN" sz="1600" dirty="0">
              <a:solidFill>
                <a:schemeClr val="accent5">
                  <a:lumMod val="75000"/>
                </a:schemeClr>
              </a:solidFill>
              <a:latin typeface="Comic Sans MS" pitchFamily="66" charset="0"/>
              <a:ea typeface="华文新魏" pitchFamily="2" charset="-122"/>
            </a:endParaRP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     L –&gt; •</a:t>
            </a:r>
            <a:r>
              <a:rPr kumimoji="0" lang="en-US" altLang="zh-CN" sz="1600" dirty="0" smtClean="0">
                <a:solidFill>
                  <a:schemeClr val="accent5">
                    <a:lumMod val="75000"/>
                  </a:schemeClr>
                </a:solidFill>
                <a:latin typeface="Comic Sans MS" pitchFamily="66" charset="0"/>
                <a:ea typeface="华文新魏" pitchFamily="2" charset="-122"/>
              </a:rPr>
              <a:t>id</a:t>
            </a:r>
            <a:endParaRPr kumimoji="0" lang="en-US" altLang="zh-CN" sz="1600" dirty="0">
              <a:solidFill>
                <a:schemeClr val="accent5">
                  <a:lumMod val="75000"/>
                </a:schemeClr>
              </a:solidFill>
              <a:latin typeface="Comic Sans MS" pitchFamily="66" charset="0"/>
              <a:ea typeface="华文新魏" pitchFamily="2" charset="-122"/>
            </a:endParaRP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I1:  S' –&gt; S•</a:t>
            </a:r>
          </a:p>
          <a:p>
            <a:pPr marL="342900" indent="-342900" algn="l">
              <a:lnSpc>
                <a:spcPct val="80000"/>
              </a:lnSpc>
              <a:spcBef>
                <a:spcPct val="20000"/>
              </a:spcBef>
              <a:buClr>
                <a:schemeClr val="accent1"/>
              </a:buClr>
              <a:buSzPct val="65000"/>
              <a:buFont typeface="Wingdings" pitchFamily="2" charset="2"/>
              <a:buNone/>
            </a:pPr>
            <a:endParaRPr kumimoji="0" lang="en-US" altLang="zh-CN" sz="1600" dirty="0">
              <a:solidFill>
                <a:schemeClr val="accent5">
                  <a:lumMod val="75000"/>
                </a:schemeClr>
              </a:solidFill>
              <a:latin typeface="Comic Sans MS" pitchFamily="66" charset="0"/>
              <a:ea typeface="华文新魏" pitchFamily="2" charset="-122"/>
            </a:endParaRP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I2:  S –&gt; L• = R </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      R –&gt; L•</a:t>
            </a:r>
          </a:p>
          <a:p>
            <a:pPr marL="342900" indent="-342900" algn="l">
              <a:lnSpc>
                <a:spcPct val="80000"/>
              </a:lnSpc>
              <a:spcBef>
                <a:spcPct val="20000"/>
              </a:spcBef>
              <a:buClr>
                <a:schemeClr val="accent1"/>
              </a:buClr>
              <a:buSzPct val="65000"/>
              <a:buFont typeface="Wingdings" pitchFamily="2" charset="2"/>
              <a:buNone/>
            </a:pPr>
            <a:endParaRPr kumimoji="0" lang="en-US" altLang="zh-CN" sz="1600" dirty="0">
              <a:solidFill>
                <a:schemeClr val="accent5">
                  <a:lumMod val="75000"/>
                </a:schemeClr>
              </a:solidFill>
              <a:latin typeface="Comic Sans MS" pitchFamily="66" charset="0"/>
              <a:ea typeface="华文新魏" pitchFamily="2" charset="-122"/>
            </a:endParaRP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I3: S –&gt; R•</a:t>
            </a:r>
          </a:p>
        </p:txBody>
      </p:sp>
      <p:sp>
        <p:nvSpPr>
          <p:cNvPr id="10" name="Rectangle 5"/>
          <p:cNvSpPr>
            <a:spLocks noChangeArrowheads="1"/>
          </p:cNvSpPr>
          <p:nvPr/>
        </p:nvSpPr>
        <p:spPr bwMode="auto">
          <a:xfrm>
            <a:off x="7772400" y="685800"/>
            <a:ext cx="1828800" cy="3852863"/>
          </a:xfrm>
          <a:prstGeom prst="rect">
            <a:avLst/>
          </a:prstGeom>
          <a:noFill/>
          <a:ln w="9525">
            <a:noFill/>
            <a:miter lim="800000"/>
            <a:headEnd/>
            <a:tailEnd/>
          </a:ln>
          <a:effectLst/>
        </p:spPr>
        <p:txBody>
          <a:bodyPr lIns="92075" tIns="46038" rIns="92075" bIns="46038"/>
          <a:lstStyle/>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I4: L –&gt; *•R</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     R –&gt; •L</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     L –&gt; •*R</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     L –&gt; •id</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I5: L –&gt; id•</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I6: S –&gt; L =•R</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    R –&gt; •L</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     L –&gt; •*R</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     L –&gt; •id</a:t>
            </a:r>
          </a:p>
          <a:p>
            <a:pPr marL="342900" indent="-342900" algn="l">
              <a:lnSpc>
                <a:spcPct val="80000"/>
              </a:lnSpc>
              <a:spcBef>
                <a:spcPct val="20000"/>
              </a:spcBef>
              <a:buClr>
                <a:schemeClr val="accent1"/>
              </a:buClr>
              <a:buSzPct val="65000"/>
              <a:buFont typeface="Wingdings" pitchFamily="2" charset="2"/>
              <a:buNone/>
            </a:pPr>
            <a:endParaRPr kumimoji="0" lang="en-US" altLang="zh-CN" sz="1600" dirty="0">
              <a:solidFill>
                <a:schemeClr val="accent5">
                  <a:lumMod val="75000"/>
                </a:schemeClr>
              </a:solidFill>
              <a:latin typeface="Comic Sans MS" pitchFamily="66" charset="0"/>
              <a:ea typeface="华文新魏" pitchFamily="2" charset="-122"/>
            </a:endParaRP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I7: L –&gt; *R•</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I8: R –&gt; L•</a:t>
            </a:r>
          </a:p>
          <a:p>
            <a:pPr marL="342900" indent="-342900" algn="l">
              <a:lnSpc>
                <a:spcPct val="80000"/>
              </a:lnSpc>
              <a:spcBef>
                <a:spcPct val="20000"/>
              </a:spcBef>
              <a:buClr>
                <a:schemeClr val="accent1"/>
              </a:buClr>
              <a:buSzPct val="65000"/>
              <a:buFont typeface="Wingdings" pitchFamily="2" charset="2"/>
              <a:buNone/>
            </a:pPr>
            <a:r>
              <a:rPr kumimoji="0" lang="en-US" altLang="zh-CN" sz="1600" dirty="0">
                <a:solidFill>
                  <a:schemeClr val="accent5">
                    <a:lumMod val="75000"/>
                  </a:schemeClr>
                </a:solidFill>
                <a:latin typeface="Comic Sans MS" pitchFamily="66" charset="0"/>
                <a:ea typeface="华文新魏" pitchFamily="2" charset="-122"/>
              </a:rPr>
              <a:t>I9: S –&gt; L=R•</a:t>
            </a:r>
          </a:p>
        </p:txBody>
      </p:sp>
      <p:sp>
        <p:nvSpPr>
          <p:cNvPr id="3" name="文本框 2"/>
          <p:cNvSpPr txBox="1"/>
          <p:nvPr/>
        </p:nvSpPr>
        <p:spPr>
          <a:xfrm>
            <a:off x="5791201" y="239197"/>
            <a:ext cx="1441420" cy="369332"/>
          </a:xfrm>
          <a:prstGeom prst="rect">
            <a:avLst/>
          </a:prstGeom>
          <a:noFill/>
        </p:spPr>
        <p:txBody>
          <a:bodyPr wrap="none" rtlCol="0">
            <a:spAutoFit/>
          </a:bodyPr>
          <a:lstStyle/>
          <a:p>
            <a:r>
              <a:rPr lang="en-US" altLang="zh-CN" sz="1800" dirty="0" smtClean="0">
                <a:solidFill>
                  <a:schemeClr val="accent5">
                    <a:lumMod val="75000"/>
                  </a:schemeClr>
                </a:solidFill>
              </a:rPr>
              <a:t>LR(0)</a:t>
            </a:r>
            <a:r>
              <a:rPr lang="zh-CN" altLang="en-US" sz="1800" dirty="0" smtClean="0">
                <a:solidFill>
                  <a:schemeClr val="accent5">
                    <a:lumMod val="75000"/>
                  </a:schemeClr>
                </a:solidFill>
              </a:rPr>
              <a:t>项目集</a:t>
            </a:r>
            <a:endParaRPr lang="zh-CN" altLang="en-US" sz="1800" dirty="0">
              <a:solidFill>
                <a:schemeClr val="accent5">
                  <a:lumMod val="75000"/>
                </a:schemeClr>
              </a:solidFill>
            </a:endParaRPr>
          </a:p>
        </p:txBody>
      </p:sp>
      <p:grpSp>
        <p:nvGrpSpPr>
          <p:cNvPr id="76" name="组合 75"/>
          <p:cNvGrpSpPr/>
          <p:nvPr/>
        </p:nvGrpSpPr>
        <p:grpSpPr>
          <a:xfrm>
            <a:off x="5592268" y="3593996"/>
            <a:ext cx="3475532" cy="2730604"/>
            <a:chOff x="5592268" y="3593996"/>
            <a:chExt cx="3475532" cy="2730604"/>
          </a:xfrm>
        </p:grpSpPr>
        <p:sp>
          <p:nvSpPr>
            <p:cNvPr id="77" name="文本框 76"/>
            <p:cNvSpPr txBox="1"/>
            <p:nvPr/>
          </p:nvSpPr>
          <p:spPr>
            <a:xfrm>
              <a:off x="5592268" y="4224308"/>
              <a:ext cx="397866" cy="400110"/>
            </a:xfrm>
            <a:prstGeom prst="rect">
              <a:avLst/>
            </a:prstGeom>
            <a:noFill/>
            <a:ln>
              <a:solidFill>
                <a:srgbClr val="FFC000"/>
              </a:solidFill>
            </a:ln>
          </p:spPr>
          <p:txBody>
            <a:bodyPr wrap="none" rtlCol="0">
              <a:spAutoFit/>
            </a:bodyPr>
            <a:lstStyle/>
            <a:p>
              <a:r>
                <a:rPr lang="en-US" altLang="zh-CN" sz="2000" dirty="0" smtClean="0"/>
                <a:t>I0</a:t>
              </a:r>
              <a:endParaRPr lang="zh-CN" altLang="en-US" sz="2000" dirty="0"/>
            </a:p>
          </p:txBody>
        </p:sp>
        <p:cxnSp>
          <p:nvCxnSpPr>
            <p:cNvPr id="78" name="直接箭头连接符 77"/>
            <p:cNvCxnSpPr>
              <a:stCxn id="77" idx="3"/>
            </p:cNvCxnSpPr>
            <p:nvPr/>
          </p:nvCxnSpPr>
          <p:spPr bwMode="auto">
            <a:xfrm>
              <a:off x="5990134" y="4424363"/>
              <a:ext cx="440333" cy="8701"/>
            </a:xfrm>
            <a:prstGeom prst="straightConnector1">
              <a:avLst/>
            </a:prstGeom>
            <a:noFill/>
            <a:ln w="9525" cap="flat" cmpd="sng" algn="ctr">
              <a:solidFill>
                <a:schemeClr val="tx1"/>
              </a:solidFill>
              <a:prstDash val="solid"/>
              <a:round/>
              <a:headEnd type="none" w="med" len="med"/>
              <a:tailEnd type="triangle"/>
            </a:ln>
            <a:effectLst/>
          </p:spPr>
        </p:cxnSp>
        <p:sp>
          <p:nvSpPr>
            <p:cNvPr id="79" name="文本框 78"/>
            <p:cNvSpPr txBox="1"/>
            <p:nvPr/>
          </p:nvSpPr>
          <p:spPr>
            <a:xfrm>
              <a:off x="6430467" y="4221926"/>
              <a:ext cx="397866" cy="400110"/>
            </a:xfrm>
            <a:prstGeom prst="rect">
              <a:avLst/>
            </a:prstGeom>
            <a:noFill/>
            <a:ln>
              <a:solidFill>
                <a:srgbClr val="FFC000"/>
              </a:solidFill>
            </a:ln>
          </p:spPr>
          <p:txBody>
            <a:bodyPr wrap="none" rtlCol="0">
              <a:spAutoFit/>
            </a:bodyPr>
            <a:lstStyle/>
            <a:p>
              <a:r>
                <a:rPr lang="en-US" altLang="zh-CN" sz="2000" dirty="0" smtClean="0"/>
                <a:t>I2</a:t>
              </a:r>
              <a:endParaRPr lang="zh-CN" altLang="en-US" sz="2000" dirty="0"/>
            </a:p>
          </p:txBody>
        </p:sp>
        <p:sp>
          <p:nvSpPr>
            <p:cNvPr id="80" name="文本框 79"/>
            <p:cNvSpPr txBox="1"/>
            <p:nvPr/>
          </p:nvSpPr>
          <p:spPr>
            <a:xfrm>
              <a:off x="6088482" y="4096718"/>
              <a:ext cx="253886" cy="369332"/>
            </a:xfrm>
            <a:prstGeom prst="rect">
              <a:avLst/>
            </a:prstGeom>
            <a:noFill/>
          </p:spPr>
          <p:txBody>
            <a:bodyPr wrap="square" rtlCol="0">
              <a:spAutoFit/>
            </a:bodyPr>
            <a:lstStyle/>
            <a:p>
              <a:r>
                <a:rPr lang="en-US" altLang="zh-CN" sz="1800" dirty="0" smtClean="0"/>
                <a:t>L</a:t>
              </a:r>
              <a:endParaRPr lang="zh-CN" altLang="en-US" sz="1800" dirty="0"/>
            </a:p>
          </p:txBody>
        </p:sp>
        <p:cxnSp>
          <p:nvCxnSpPr>
            <p:cNvPr id="81" name="直接箭头连接符 80"/>
            <p:cNvCxnSpPr/>
            <p:nvPr/>
          </p:nvCxnSpPr>
          <p:spPr bwMode="auto">
            <a:xfrm>
              <a:off x="5801662" y="3978067"/>
              <a:ext cx="710249" cy="17641"/>
            </a:xfrm>
            <a:prstGeom prst="straightConnector1">
              <a:avLst/>
            </a:prstGeom>
            <a:noFill/>
            <a:ln w="9525" cap="flat" cmpd="sng" algn="ctr">
              <a:solidFill>
                <a:schemeClr val="tx1"/>
              </a:solidFill>
              <a:prstDash val="solid"/>
              <a:round/>
              <a:headEnd type="none" w="med" len="med"/>
              <a:tailEnd type="triangle"/>
            </a:ln>
            <a:effectLst/>
          </p:spPr>
        </p:cxnSp>
        <p:sp>
          <p:nvSpPr>
            <p:cNvPr id="82" name="文本框 81"/>
            <p:cNvSpPr txBox="1"/>
            <p:nvPr/>
          </p:nvSpPr>
          <p:spPr>
            <a:xfrm>
              <a:off x="6019800" y="3593996"/>
              <a:ext cx="253886" cy="369332"/>
            </a:xfrm>
            <a:prstGeom prst="rect">
              <a:avLst/>
            </a:prstGeom>
            <a:noFill/>
          </p:spPr>
          <p:txBody>
            <a:bodyPr wrap="square" rtlCol="0">
              <a:spAutoFit/>
            </a:bodyPr>
            <a:lstStyle/>
            <a:p>
              <a:r>
                <a:rPr lang="en-US" altLang="zh-CN" sz="1800" dirty="0" smtClean="0"/>
                <a:t>S</a:t>
              </a:r>
              <a:endParaRPr lang="zh-CN" altLang="en-US" sz="1800" dirty="0"/>
            </a:p>
          </p:txBody>
        </p:sp>
        <p:cxnSp>
          <p:nvCxnSpPr>
            <p:cNvPr id="83" name="直接连接符 82"/>
            <p:cNvCxnSpPr>
              <a:stCxn id="77" idx="0"/>
            </p:cNvCxnSpPr>
            <p:nvPr/>
          </p:nvCxnSpPr>
          <p:spPr bwMode="auto">
            <a:xfrm flipV="1">
              <a:off x="5791201" y="3962400"/>
              <a:ext cx="0" cy="261908"/>
            </a:xfrm>
            <a:prstGeom prst="line">
              <a:avLst/>
            </a:prstGeom>
            <a:noFill/>
            <a:ln w="9525" cap="flat" cmpd="sng" algn="ctr">
              <a:solidFill>
                <a:schemeClr val="tx1"/>
              </a:solidFill>
              <a:prstDash val="solid"/>
              <a:round/>
              <a:headEnd type="none" w="med" len="med"/>
              <a:tailEnd type="none" w="med" len="med"/>
            </a:ln>
            <a:effectLst/>
          </p:spPr>
        </p:cxnSp>
        <p:sp>
          <p:nvSpPr>
            <p:cNvPr id="84" name="文本框 83"/>
            <p:cNvSpPr txBox="1"/>
            <p:nvPr/>
          </p:nvSpPr>
          <p:spPr>
            <a:xfrm>
              <a:off x="6527703" y="3778012"/>
              <a:ext cx="397866" cy="400110"/>
            </a:xfrm>
            <a:prstGeom prst="rect">
              <a:avLst/>
            </a:prstGeom>
            <a:noFill/>
            <a:ln>
              <a:solidFill>
                <a:srgbClr val="FFC000"/>
              </a:solidFill>
            </a:ln>
          </p:spPr>
          <p:txBody>
            <a:bodyPr wrap="none" rtlCol="0">
              <a:spAutoFit/>
            </a:bodyPr>
            <a:lstStyle/>
            <a:p>
              <a:r>
                <a:rPr lang="en-US" altLang="zh-CN" sz="2000" dirty="0" smtClean="0"/>
                <a:t>I1</a:t>
              </a:r>
              <a:endParaRPr lang="zh-CN" altLang="en-US" sz="2000" dirty="0"/>
            </a:p>
          </p:txBody>
        </p:sp>
        <p:cxnSp>
          <p:nvCxnSpPr>
            <p:cNvPr id="85" name="直接箭头连接符 84"/>
            <p:cNvCxnSpPr/>
            <p:nvPr/>
          </p:nvCxnSpPr>
          <p:spPr bwMode="auto">
            <a:xfrm>
              <a:off x="5791200" y="4953000"/>
              <a:ext cx="710249" cy="17641"/>
            </a:xfrm>
            <a:prstGeom prst="straightConnector1">
              <a:avLst/>
            </a:prstGeom>
            <a:noFill/>
            <a:ln w="9525" cap="flat" cmpd="sng" algn="ctr">
              <a:solidFill>
                <a:schemeClr val="tx1"/>
              </a:solidFill>
              <a:prstDash val="solid"/>
              <a:round/>
              <a:headEnd type="none" w="med" len="med"/>
              <a:tailEnd type="triangle"/>
            </a:ln>
            <a:effectLst/>
          </p:spPr>
        </p:cxnSp>
        <p:sp>
          <p:nvSpPr>
            <p:cNvPr id="86" name="文本框 85"/>
            <p:cNvSpPr txBox="1"/>
            <p:nvPr/>
          </p:nvSpPr>
          <p:spPr>
            <a:xfrm>
              <a:off x="6071133" y="4627488"/>
              <a:ext cx="253886" cy="369332"/>
            </a:xfrm>
            <a:prstGeom prst="rect">
              <a:avLst/>
            </a:prstGeom>
            <a:noFill/>
          </p:spPr>
          <p:txBody>
            <a:bodyPr wrap="square" rtlCol="0">
              <a:spAutoFit/>
            </a:bodyPr>
            <a:lstStyle/>
            <a:p>
              <a:r>
                <a:rPr lang="en-US" altLang="zh-CN" sz="1800" dirty="0" smtClean="0"/>
                <a:t>R</a:t>
              </a:r>
              <a:endParaRPr lang="zh-CN" altLang="en-US" sz="1800" dirty="0"/>
            </a:p>
          </p:txBody>
        </p:sp>
        <p:cxnSp>
          <p:nvCxnSpPr>
            <p:cNvPr id="87" name="直接连接符 86"/>
            <p:cNvCxnSpPr/>
            <p:nvPr/>
          </p:nvCxnSpPr>
          <p:spPr bwMode="auto">
            <a:xfrm flipH="1" flipV="1">
              <a:off x="5776914" y="4681200"/>
              <a:ext cx="24230" cy="1318226"/>
            </a:xfrm>
            <a:prstGeom prst="line">
              <a:avLst/>
            </a:prstGeom>
            <a:noFill/>
            <a:ln w="9525" cap="flat" cmpd="sng" algn="ctr">
              <a:solidFill>
                <a:schemeClr val="tx1"/>
              </a:solidFill>
              <a:prstDash val="solid"/>
              <a:round/>
              <a:headEnd type="none" w="med" len="med"/>
              <a:tailEnd type="none" w="med" len="med"/>
            </a:ln>
            <a:effectLst/>
          </p:spPr>
        </p:cxnSp>
        <p:sp>
          <p:nvSpPr>
            <p:cNvPr id="88" name="文本框 87"/>
            <p:cNvSpPr txBox="1"/>
            <p:nvPr/>
          </p:nvSpPr>
          <p:spPr>
            <a:xfrm>
              <a:off x="6536334" y="4761765"/>
              <a:ext cx="397866" cy="400110"/>
            </a:xfrm>
            <a:prstGeom prst="rect">
              <a:avLst/>
            </a:prstGeom>
            <a:noFill/>
            <a:ln>
              <a:solidFill>
                <a:srgbClr val="FFC000"/>
              </a:solidFill>
            </a:ln>
          </p:spPr>
          <p:txBody>
            <a:bodyPr wrap="none" rtlCol="0">
              <a:spAutoFit/>
            </a:bodyPr>
            <a:lstStyle/>
            <a:p>
              <a:r>
                <a:rPr lang="en-US" altLang="zh-CN" sz="2000" dirty="0" smtClean="0"/>
                <a:t>I3</a:t>
              </a:r>
              <a:endParaRPr lang="zh-CN" altLang="en-US" sz="2000" dirty="0"/>
            </a:p>
          </p:txBody>
        </p:sp>
        <p:cxnSp>
          <p:nvCxnSpPr>
            <p:cNvPr id="89" name="直接箭头连接符 88"/>
            <p:cNvCxnSpPr/>
            <p:nvPr/>
          </p:nvCxnSpPr>
          <p:spPr bwMode="auto">
            <a:xfrm>
              <a:off x="5801144" y="5519445"/>
              <a:ext cx="710249" cy="17641"/>
            </a:xfrm>
            <a:prstGeom prst="straightConnector1">
              <a:avLst/>
            </a:prstGeom>
            <a:noFill/>
            <a:ln w="9525" cap="flat" cmpd="sng" algn="ctr">
              <a:solidFill>
                <a:schemeClr val="tx1"/>
              </a:solidFill>
              <a:prstDash val="solid"/>
              <a:round/>
              <a:headEnd type="none" w="med" len="med"/>
              <a:tailEnd type="triangle"/>
            </a:ln>
            <a:effectLst/>
          </p:spPr>
        </p:cxnSp>
        <p:sp>
          <p:nvSpPr>
            <p:cNvPr id="90" name="文本框 89"/>
            <p:cNvSpPr txBox="1"/>
            <p:nvPr/>
          </p:nvSpPr>
          <p:spPr>
            <a:xfrm>
              <a:off x="6081077" y="5193933"/>
              <a:ext cx="253886" cy="369332"/>
            </a:xfrm>
            <a:prstGeom prst="rect">
              <a:avLst/>
            </a:prstGeom>
            <a:noFill/>
          </p:spPr>
          <p:txBody>
            <a:bodyPr wrap="square" rtlCol="0">
              <a:spAutoFit/>
            </a:bodyPr>
            <a:lstStyle/>
            <a:p>
              <a:r>
                <a:rPr lang="zh-CN" altLang="en-US" sz="1800" dirty="0" smtClean="0"/>
                <a:t>*</a:t>
              </a:r>
              <a:endParaRPr lang="zh-CN" altLang="en-US" sz="1800" dirty="0"/>
            </a:p>
          </p:txBody>
        </p:sp>
        <p:sp>
          <p:nvSpPr>
            <p:cNvPr id="91" name="文本框 90"/>
            <p:cNvSpPr txBox="1"/>
            <p:nvPr/>
          </p:nvSpPr>
          <p:spPr>
            <a:xfrm>
              <a:off x="6511393" y="5300929"/>
              <a:ext cx="397866" cy="400110"/>
            </a:xfrm>
            <a:prstGeom prst="rect">
              <a:avLst/>
            </a:prstGeom>
            <a:noFill/>
            <a:ln>
              <a:solidFill>
                <a:srgbClr val="FFC000"/>
              </a:solidFill>
            </a:ln>
          </p:spPr>
          <p:txBody>
            <a:bodyPr wrap="none" rtlCol="0">
              <a:spAutoFit/>
            </a:bodyPr>
            <a:lstStyle/>
            <a:p>
              <a:r>
                <a:rPr lang="en-US" altLang="zh-CN" sz="2000" dirty="0" smtClean="0"/>
                <a:t>I4</a:t>
              </a:r>
              <a:endParaRPr lang="zh-CN" altLang="en-US" sz="2000" dirty="0"/>
            </a:p>
          </p:txBody>
        </p:sp>
        <p:cxnSp>
          <p:nvCxnSpPr>
            <p:cNvPr id="92" name="直接箭头连接符 91"/>
            <p:cNvCxnSpPr/>
            <p:nvPr/>
          </p:nvCxnSpPr>
          <p:spPr bwMode="auto">
            <a:xfrm>
              <a:off x="5791200" y="5990606"/>
              <a:ext cx="710249" cy="17641"/>
            </a:xfrm>
            <a:prstGeom prst="straightConnector1">
              <a:avLst/>
            </a:prstGeom>
            <a:noFill/>
            <a:ln w="9525" cap="flat" cmpd="sng" algn="ctr">
              <a:solidFill>
                <a:schemeClr val="tx1"/>
              </a:solidFill>
              <a:prstDash val="solid"/>
              <a:round/>
              <a:headEnd type="none" w="med" len="med"/>
              <a:tailEnd type="triangle"/>
            </a:ln>
            <a:effectLst/>
          </p:spPr>
        </p:cxnSp>
        <p:sp>
          <p:nvSpPr>
            <p:cNvPr id="93" name="文本框 92"/>
            <p:cNvSpPr txBox="1"/>
            <p:nvPr/>
          </p:nvSpPr>
          <p:spPr>
            <a:xfrm>
              <a:off x="6071133" y="5665094"/>
              <a:ext cx="253886" cy="369332"/>
            </a:xfrm>
            <a:prstGeom prst="rect">
              <a:avLst/>
            </a:prstGeom>
            <a:noFill/>
          </p:spPr>
          <p:txBody>
            <a:bodyPr wrap="square" rtlCol="0">
              <a:spAutoFit/>
            </a:bodyPr>
            <a:lstStyle/>
            <a:p>
              <a:r>
                <a:rPr lang="en-US" altLang="zh-CN" sz="1800" dirty="0" err="1" smtClean="0"/>
                <a:t>i</a:t>
              </a:r>
              <a:endParaRPr lang="zh-CN" altLang="en-US" sz="1800" dirty="0"/>
            </a:p>
          </p:txBody>
        </p:sp>
        <p:sp>
          <p:nvSpPr>
            <p:cNvPr id="94" name="文本框 93"/>
            <p:cNvSpPr txBox="1"/>
            <p:nvPr/>
          </p:nvSpPr>
          <p:spPr>
            <a:xfrm>
              <a:off x="6501449" y="5924490"/>
              <a:ext cx="397866" cy="400110"/>
            </a:xfrm>
            <a:prstGeom prst="rect">
              <a:avLst/>
            </a:prstGeom>
            <a:noFill/>
            <a:ln>
              <a:solidFill>
                <a:srgbClr val="FFC000"/>
              </a:solidFill>
            </a:ln>
          </p:spPr>
          <p:txBody>
            <a:bodyPr wrap="none" rtlCol="0">
              <a:spAutoFit/>
            </a:bodyPr>
            <a:lstStyle/>
            <a:p>
              <a:r>
                <a:rPr lang="en-US" altLang="zh-CN" sz="2000" dirty="0" smtClean="0"/>
                <a:t>I5</a:t>
              </a:r>
              <a:endParaRPr lang="zh-CN" altLang="en-US" sz="2000" dirty="0"/>
            </a:p>
          </p:txBody>
        </p:sp>
        <p:cxnSp>
          <p:nvCxnSpPr>
            <p:cNvPr id="95" name="直接箭头连接符 94"/>
            <p:cNvCxnSpPr/>
            <p:nvPr/>
          </p:nvCxnSpPr>
          <p:spPr bwMode="auto">
            <a:xfrm>
              <a:off x="6811825" y="4442824"/>
              <a:ext cx="710249" cy="17641"/>
            </a:xfrm>
            <a:prstGeom prst="straightConnector1">
              <a:avLst/>
            </a:prstGeom>
            <a:noFill/>
            <a:ln w="9525" cap="flat" cmpd="sng" algn="ctr">
              <a:solidFill>
                <a:schemeClr val="tx1"/>
              </a:solidFill>
              <a:prstDash val="solid"/>
              <a:round/>
              <a:headEnd type="none" w="med" len="med"/>
              <a:tailEnd type="triangle"/>
            </a:ln>
            <a:effectLst/>
          </p:spPr>
        </p:cxnSp>
        <p:sp>
          <p:nvSpPr>
            <p:cNvPr id="96" name="文本框 95"/>
            <p:cNvSpPr txBox="1"/>
            <p:nvPr/>
          </p:nvSpPr>
          <p:spPr>
            <a:xfrm>
              <a:off x="7091758" y="4117312"/>
              <a:ext cx="253886" cy="369332"/>
            </a:xfrm>
            <a:prstGeom prst="rect">
              <a:avLst/>
            </a:prstGeom>
            <a:noFill/>
          </p:spPr>
          <p:txBody>
            <a:bodyPr wrap="square" rtlCol="0">
              <a:spAutoFit/>
            </a:bodyPr>
            <a:lstStyle/>
            <a:p>
              <a:r>
                <a:rPr lang="en-US" altLang="zh-CN" sz="1800" dirty="0" smtClean="0"/>
                <a:t>=</a:t>
              </a:r>
              <a:endParaRPr lang="zh-CN" altLang="en-US" sz="1800" dirty="0"/>
            </a:p>
          </p:txBody>
        </p:sp>
        <p:sp>
          <p:nvSpPr>
            <p:cNvPr id="97" name="文本框 96"/>
            <p:cNvSpPr txBox="1"/>
            <p:nvPr/>
          </p:nvSpPr>
          <p:spPr>
            <a:xfrm>
              <a:off x="7522074" y="4224308"/>
              <a:ext cx="397866" cy="400110"/>
            </a:xfrm>
            <a:prstGeom prst="rect">
              <a:avLst/>
            </a:prstGeom>
            <a:noFill/>
            <a:ln>
              <a:solidFill>
                <a:srgbClr val="FFC000"/>
              </a:solidFill>
            </a:ln>
          </p:spPr>
          <p:txBody>
            <a:bodyPr wrap="none" rtlCol="0">
              <a:spAutoFit/>
            </a:bodyPr>
            <a:lstStyle/>
            <a:p>
              <a:r>
                <a:rPr lang="en-US" altLang="zh-CN" sz="2000" dirty="0" smtClean="0"/>
                <a:t>I6</a:t>
              </a:r>
              <a:endParaRPr lang="zh-CN" altLang="en-US" sz="2000" dirty="0"/>
            </a:p>
          </p:txBody>
        </p:sp>
        <p:cxnSp>
          <p:nvCxnSpPr>
            <p:cNvPr id="98" name="直接箭头连接符 97"/>
            <p:cNvCxnSpPr/>
            <p:nvPr/>
          </p:nvCxnSpPr>
          <p:spPr bwMode="auto">
            <a:xfrm>
              <a:off x="6964225" y="5410200"/>
              <a:ext cx="710249" cy="17641"/>
            </a:xfrm>
            <a:prstGeom prst="straightConnector1">
              <a:avLst/>
            </a:prstGeom>
            <a:noFill/>
            <a:ln w="9525" cap="flat" cmpd="sng" algn="ctr">
              <a:solidFill>
                <a:schemeClr val="tx1"/>
              </a:solidFill>
              <a:prstDash val="solid"/>
              <a:round/>
              <a:headEnd type="none" w="med" len="med"/>
              <a:tailEnd type="triangle"/>
            </a:ln>
            <a:effectLst/>
          </p:spPr>
        </p:cxnSp>
        <p:sp>
          <p:nvSpPr>
            <p:cNvPr id="99" name="文本框 98"/>
            <p:cNvSpPr txBox="1"/>
            <p:nvPr/>
          </p:nvSpPr>
          <p:spPr>
            <a:xfrm>
              <a:off x="7131727" y="4867360"/>
              <a:ext cx="253886" cy="369332"/>
            </a:xfrm>
            <a:prstGeom prst="rect">
              <a:avLst/>
            </a:prstGeom>
            <a:noFill/>
          </p:spPr>
          <p:txBody>
            <a:bodyPr wrap="square" rtlCol="0">
              <a:spAutoFit/>
            </a:bodyPr>
            <a:lstStyle/>
            <a:p>
              <a:r>
                <a:rPr lang="en-US" altLang="zh-CN" sz="1800" dirty="0" smtClean="0"/>
                <a:t>R</a:t>
              </a:r>
              <a:endParaRPr lang="zh-CN" altLang="en-US" sz="1800" dirty="0"/>
            </a:p>
          </p:txBody>
        </p:sp>
        <p:sp>
          <p:nvSpPr>
            <p:cNvPr id="100" name="文本框 99"/>
            <p:cNvSpPr txBox="1"/>
            <p:nvPr/>
          </p:nvSpPr>
          <p:spPr>
            <a:xfrm>
              <a:off x="7669292" y="4861997"/>
              <a:ext cx="397866" cy="400110"/>
            </a:xfrm>
            <a:prstGeom prst="rect">
              <a:avLst/>
            </a:prstGeom>
            <a:noFill/>
            <a:ln>
              <a:solidFill>
                <a:srgbClr val="FFC000"/>
              </a:solidFill>
            </a:ln>
          </p:spPr>
          <p:txBody>
            <a:bodyPr wrap="none" rtlCol="0">
              <a:spAutoFit/>
            </a:bodyPr>
            <a:lstStyle/>
            <a:p>
              <a:r>
                <a:rPr lang="en-US" altLang="zh-CN" sz="2000" dirty="0" smtClean="0"/>
                <a:t>I7</a:t>
              </a:r>
              <a:endParaRPr lang="zh-CN" altLang="en-US" sz="2000" dirty="0"/>
            </a:p>
          </p:txBody>
        </p:sp>
        <p:cxnSp>
          <p:nvCxnSpPr>
            <p:cNvPr id="101" name="直接箭头连接符 100"/>
            <p:cNvCxnSpPr>
              <a:endCxn id="100" idx="1"/>
            </p:cNvCxnSpPr>
            <p:nvPr/>
          </p:nvCxnSpPr>
          <p:spPr bwMode="auto">
            <a:xfrm flipV="1">
              <a:off x="6877776" y="5062052"/>
              <a:ext cx="791516" cy="254957"/>
            </a:xfrm>
            <a:prstGeom prst="straightConnector1">
              <a:avLst/>
            </a:prstGeom>
            <a:noFill/>
            <a:ln w="9525" cap="flat" cmpd="sng" algn="ctr">
              <a:solidFill>
                <a:schemeClr val="tx1"/>
              </a:solidFill>
              <a:prstDash val="solid"/>
              <a:round/>
              <a:headEnd type="none" w="med" len="med"/>
              <a:tailEnd type="triangle"/>
            </a:ln>
            <a:effectLst/>
          </p:spPr>
        </p:cxnSp>
        <p:sp>
          <p:nvSpPr>
            <p:cNvPr id="102" name="文本框 101"/>
            <p:cNvSpPr txBox="1"/>
            <p:nvPr/>
          </p:nvSpPr>
          <p:spPr>
            <a:xfrm>
              <a:off x="7672828" y="5371980"/>
              <a:ext cx="397866" cy="400110"/>
            </a:xfrm>
            <a:prstGeom prst="rect">
              <a:avLst/>
            </a:prstGeom>
            <a:noFill/>
            <a:ln>
              <a:solidFill>
                <a:srgbClr val="FFC000"/>
              </a:solidFill>
            </a:ln>
          </p:spPr>
          <p:txBody>
            <a:bodyPr wrap="none" rtlCol="0">
              <a:spAutoFit/>
            </a:bodyPr>
            <a:lstStyle/>
            <a:p>
              <a:r>
                <a:rPr lang="en-US" altLang="zh-CN" sz="2000" dirty="0" smtClean="0"/>
                <a:t>I8</a:t>
              </a:r>
              <a:endParaRPr lang="zh-CN" altLang="en-US" sz="2000" dirty="0"/>
            </a:p>
          </p:txBody>
        </p:sp>
        <p:cxnSp>
          <p:nvCxnSpPr>
            <p:cNvPr id="103" name="直接箭头连接符 102"/>
            <p:cNvCxnSpPr/>
            <p:nvPr/>
          </p:nvCxnSpPr>
          <p:spPr bwMode="auto">
            <a:xfrm>
              <a:off x="7930575" y="4399545"/>
              <a:ext cx="710249" cy="17641"/>
            </a:xfrm>
            <a:prstGeom prst="straightConnector1">
              <a:avLst/>
            </a:prstGeom>
            <a:noFill/>
            <a:ln w="9525" cap="flat" cmpd="sng" algn="ctr">
              <a:solidFill>
                <a:schemeClr val="tx1"/>
              </a:solidFill>
              <a:prstDash val="solid"/>
              <a:round/>
              <a:headEnd type="none" w="med" len="med"/>
              <a:tailEnd type="triangle"/>
            </a:ln>
            <a:effectLst/>
          </p:spPr>
        </p:cxnSp>
        <p:sp>
          <p:nvSpPr>
            <p:cNvPr id="104" name="文本框 103"/>
            <p:cNvSpPr txBox="1"/>
            <p:nvPr/>
          </p:nvSpPr>
          <p:spPr>
            <a:xfrm>
              <a:off x="8210508" y="4074033"/>
              <a:ext cx="253886" cy="369332"/>
            </a:xfrm>
            <a:prstGeom prst="rect">
              <a:avLst/>
            </a:prstGeom>
            <a:noFill/>
          </p:spPr>
          <p:txBody>
            <a:bodyPr wrap="square" rtlCol="0">
              <a:spAutoFit/>
            </a:bodyPr>
            <a:lstStyle/>
            <a:p>
              <a:r>
                <a:rPr lang="en-US" altLang="zh-CN" sz="1800" dirty="0" smtClean="0"/>
                <a:t>R</a:t>
              </a:r>
              <a:endParaRPr lang="zh-CN" altLang="en-US" sz="1800" dirty="0"/>
            </a:p>
          </p:txBody>
        </p:sp>
        <p:sp>
          <p:nvSpPr>
            <p:cNvPr id="105" name="文本框 104"/>
            <p:cNvSpPr txBox="1"/>
            <p:nvPr/>
          </p:nvSpPr>
          <p:spPr>
            <a:xfrm>
              <a:off x="8639178" y="4238119"/>
              <a:ext cx="397866" cy="400110"/>
            </a:xfrm>
            <a:prstGeom prst="rect">
              <a:avLst/>
            </a:prstGeom>
            <a:noFill/>
            <a:ln>
              <a:solidFill>
                <a:srgbClr val="FFC000"/>
              </a:solidFill>
            </a:ln>
          </p:spPr>
          <p:txBody>
            <a:bodyPr wrap="none" rtlCol="0">
              <a:spAutoFit/>
            </a:bodyPr>
            <a:lstStyle/>
            <a:p>
              <a:r>
                <a:rPr lang="en-US" altLang="zh-CN" sz="2000" dirty="0" smtClean="0"/>
                <a:t>I9</a:t>
              </a:r>
              <a:endParaRPr lang="zh-CN" altLang="en-US" sz="2000" dirty="0"/>
            </a:p>
          </p:txBody>
        </p:sp>
        <p:sp>
          <p:nvSpPr>
            <p:cNvPr id="106" name="文本框 105"/>
            <p:cNvSpPr txBox="1"/>
            <p:nvPr/>
          </p:nvSpPr>
          <p:spPr>
            <a:xfrm>
              <a:off x="7366114" y="5421868"/>
              <a:ext cx="253886" cy="369332"/>
            </a:xfrm>
            <a:prstGeom prst="rect">
              <a:avLst/>
            </a:prstGeom>
            <a:noFill/>
          </p:spPr>
          <p:txBody>
            <a:bodyPr wrap="square" rtlCol="0">
              <a:spAutoFit/>
            </a:bodyPr>
            <a:lstStyle/>
            <a:p>
              <a:r>
                <a:rPr lang="en-US" altLang="zh-CN" sz="1800" dirty="0" smtClean="0"/>
                <a:t>L</a:t>
              </a:r>
              <a:endParaRPr lang="zh-CN" altLang="en-US" sz="1800" dirty="0"/>
            </a:p>
          </p:txBody>
        </p:sp>
        <p:cxnSp>
          <p:nvCxnSpPr>
            <p:cNvPr id="107" name="直接箭头连接符 106"/>
            <p:cNvCxnSpPr>
              <a:stCxn id="91" idx="2"/>
              <a:endCxn id="94" idx="0"/>
            </p:cNvCxnSpPr>
            <p:nvPr/>
          </p:nvCxnSpPr>
          <p:spPr bwMode="auto">
            <a:xfrm flipH="1">
              <a:off x="6700382" y="5701039"/>
              <a:ext cx="9944" cy="223451"/>
            </a:xfrm>
            <a:prstGeom prst="straightConnector1">
              <a:avLst/>
            </a:prstGeom>
            <a:noFill/>
            <a:ln w="9525" cap="flat" cmpd="sng" algn="ctr">
              <a:solidFill>
                <a:schemeClr val="tx1"/>
              </a:solidFill>
              <a:prstDash val="solid"/>
              <a:round/>
              <a:headEnd type="none" w="med" len="med"/>
              <a:tailEnd type="triangle"/>
            </a:ln>
            <a:effectLst/>
          </p:spPr>
        </p:cxnSp>
        <p:sp>
          <p:nvSpPr>
            <p:cNvPr id="108" name="文本框 107"/>
            <p:cNvSpPr txBox="1"/>
            <p:nvPr/>
          </p:nvSpPr>
          <p:spPr>
            <a:xfrm>
              <a:off x="6705600" y="5650468"/>
              <a:ext cx="253886" cy="369332"/>
            </a:xfrm>
            <a:prstGeom prst="rect">
              <a:avLst/>
            </a:prstGeom>
            <a:noFill/>
          </p:spPr>
          <p:txBody>
            <a:bodyPr wrap="square" rtlCol="0">
              <a:spAutoFit/>
            </a:bodyPr>
            <a:lstStyle/>
            <a:p>
              <a:r>
                <a:rPr lang="en-US" altLang="zh-CN" sz="1800" dirty="0" err="1" smtClean="0"/>
                <a:t>i</a:t>
              </a:r>
              <a:endParaRPr lang="zh-CN" altLang="en-US" sz="1800" dirty="0"/>
            </a:p>
          </p:txBody>
        </p:sp>
        <p:cxnSp>
          <p:nvCxnSpPr>
            <p:cNvPr id="109" name="直接箭头连接符 108"/>
            <p:cNvCxnSpPr>
              <a:endCxn id="110" idx="1"/>
            </p:cNvCxnSpPr>
            <p:nvPr/>
          </p:nvCxnSpPr>
          <p:spPr bwMode="auto">
            <a:xfrm>
              <a:off x="7952971" y="4590581"/>
              <a:ext cx="690686" cy="407387"/>
            </a:xfrm>
            <a:prstGeom prst="straightConnector1">
              <a:avLst/>
            </a:prstGeom>
            <a:noFill/>
            <a:ln w="9525" cap="flat" cmpd="sng" algn="ctr">
              <a:solidFill>
                <a:schemeClr val="tx1"/>
              </a:solidFill>
              <a:prstDash val="solid"/>
              <a:round/>
              <a:headEnd type="none" w="med" len="med"/>
              <a:tailEnd type="triangle"/>
            </a:ln>
            <a:effectLst/>
          </p:spPr>
        </p:cxnSp>
        <p:sp>
          <p:nvSpPr>
            <p:cNvPr id="110" name="文本框 109"/>
            <p:cNvSpPr txBox="1"/>
            <p:nvPr/>
          </p:nvSpPr>
          <p:spPr>
            <a:xfrm>
              <a:off x="8643657" y="4797913"/>
              <a:ext cx="397866" cy="400110"/>
            </a:xfrm>
            <a:prstGeom prst="rect">
              <a:avLst/>
            </a:prstGeom>
            <a:noFill/>
            <a:ln>
              <a:solidFill>
                <a:srgbClr val="FFC000"/>
              </a:solidFill>
            </a:ln>
          </p:spPr>
          <p:txBody>
            <a:bodyPr wrap="none" rtlCol="0">
              <a:spAutoFit/>
            </a:bodyPr>
            <a:lstStyle/>
            <a:p>
              <a:r>
                <a:rPr lang="en-US" altLang="zh-CN" sz="2000" dirty="0" smtClean="0"/>
                <a:t>I8</a:t>
              </a:r>
              <a:endParaRPr lang="zh-CN" altLang="en-US" sz="2000" dirty="0"/>
            </a:p>
          </p:txBody>
        </p:sp>
        <p:sp>
          <p:nvSpPr>
            <p:cNvPr id="111" name="文本框 110"/>
            <p:cNvSpPr txBox="1"/>
            <p:nvPr/>
          </p:nvSpPr>
          <p:spPr>
            <a:xfrm>
              <a:off x="8352261" y="4495283"/>
              <a:ext cx="253886" cy="369332"/>
            </a:xfrm>
            <a:prstGeom prst="rect">
              <a:avLst/>
            </a:prstGeom>
            <a:noFill/>
          </p:spPr>
          <p:txBody>
            <a:bodyPr wrap="square" rtlCol="0">
              <a:spAutoFit/>
            </a:bodyPr>
            <a:lstStyle/>
            <a:p>
              <a:r>
                <a:rPr lang="en-US" altLang="zh-CN" sz="1800" dirty="0" smtClean="0"/>
                <a:t>L</a:t>
              </a:r>
              <a:endParaRPr lang="zh-CN" altLang="en-US" sz="1800" dirty="0"/>
            </a:p>
          </p:txBody>
        </p:sp>
        <p:cxnSp>
          <p:nvCxnSpPr>
            <p:cNvPr id="112" name="直接箭头连接符 111"/>
            <p:cNvCxnSpPr/>
            <p:nvPr/>
          </p:nvCxnSpPr>
          <p:spPr bwMode="auto">
            <a:xfrm flipH="1">
              <a:off x="6877776" y="4590581"/>
              <a:ext cx="644298" cy="671526"/>
            </a:xfrm>
            <a:prstGeom prst="straightConnector1">
              <a:avLst/>
            </a:prstGeom>
            <a:noFill/>
            <a:ln w="9525" cap="flat" cmpd="sng" algn="ctr">
              <a:solidFill>
                <a:schemeClr val="tx1"/>
              </a:solidFill>
              <a:prstDash val="solid"/>
              <a:round/>
              <a:headEnd type="none" w="med" len="med"/>
              <a:tailEnd type="triangle"/>
            </a:ln>
            <a:effectLst/>
          </p:spPr>
        </p:cxnSp>
        <p:sp>
          <p:nvSpPr>
            <p:cNvPr id="113" name="文本框 112"/>
            <p:cNvSpPr txBox="1"/>
            <p:nvPr/>
          </p:nvSpPr>
          <p:spPr>
            <a:xfrm>
              <a:off x="7105136" y="4531091"/>
              <a:ext cx="253886" cy="369332"/>
            </a:xfrm>
            <a:prstGeom prst="rect">
              <a:avLst/>
            </a:prstGeom>
            <a:noFill/>
          </p:spPr>
          <p:txBody>
            <a:bodyPr wrap="square" rtlCol="0">
              <a:spAutoFit/>
            </a:bodyPr>
            <a:lstStyle/>
            <a:p>
              <a:r>
                <a:rPr lang="zh-CN" altLang="en-US" sz="1800" dirty="0" smtClean="0"/>
                <a:t>*</a:t>
              </a:r>
              <a:endParaRPr lang="zh-CN" altLang="en-US" sz="1800" dirty="0"/>
            </a:p>
          </p:txBody>
        </p:sp>
        <p:sp>
          <p:nvSpPr>
            <p:cNvPr id="116" name="文本框 115"/>
            <p:cNvSpPr txBox="1"/>
            <p:nvPr/>
          </p:nvSpPr>
          <p:spPr>
            <a:xfrm>
              <a:off x="6985114" y="5486400"/>
              <a:ext cx="253886" cy="369332"/>
            </a:xfrm>
            <a:prstGeom prst="rect">
              <a:avLst/>
            </a:prstGeom>
            <a:noFill/>
          </p:spPr>
          <p:txBody>
            <a:bodyPr wrap="square" rtlCol="0">
              <a:spAutoFit/>
            </a:bodyPr>
            <a:lstStyle/>
            <a:p>
              <a:r>
                <a:rPr lang="zh-CN" altLang="en-US" sz="1800" dirty="0" smtClean="0"/>
                <a:t>*</a:t>
              </a:r>
              <a:endParaRPr lang="zh-CN" altLang="en-US" sz="1800" dirty="0"/>
            </a:p>
          </p:txBody>
        </p:sp>
        <p:cxnSp>
          <p:nvCxnSpPr>
            <p:cNvPr id="117" name="直接箭头连接符 116"/>
            <p:cNvCxnSpPr>
              <a:endCxn id="118" idx="1"/>
            </p:cNvCxnSpPr>
            <p:nvPr/>
          </p:nvCxnSpPr>
          <p:spPr bwMode="auto">
            <a:xfrm>
              <a:off x="7914439" y="4664245"/>
              <a:ext cx="755495" cy="850700"/>
            </a:xfrm>
            <a:prstGeom prst="straightConnector1">
              <a:avLst/>
            </a:prstGeom>
            <a:noFill/>
            <a:ln w="9525" cap="flat" cmpd="sng" algn="ctr">
              <a:solidFill>
                <a:schemeClr val="tx1"/>
              </a:solidFill>
              <a:prstDash val="solid"/>
              <a:round/>
              <a:headEnd type="none" w="med" len="med"/>
              <a:tailEnd type="triangle"/>
            </a:ln>
            <a:effectLst/>
          </p:spPr>
        </p:cxnSp>
        <p:sp>
          <p:nvSpPr>
            <p:cNvPr id="118" name="文本框 117"/>
            <p:cNvSpPr txBox="1"/>
            <p:nvPr/>
          </p:nvSpPr>
          <p:spPr>
            <a:xfrm>
              <a:off x="8669934" y="5314890"/>
              <a:ext cx="397866" cy="400110"/>
            </a:xfrm>
            <a:prstGeom prst="rect">
              <a:avLst/>
            </a:prstGeom>
            <a:noFill/>
            <a:ln>
              <a:solidFill>
                <a:srgbClr val="FFC000"/>
              </a:solidFill>
            </a:ln>
          </p:spPr>
          <p:txBody>
            <a:bodyPr wrap="none" rtlCol="0">
              <a:spAutoFit/>
            </a:bodyPr>
            <a:lstStyle/>
            <a:p>
              <a:r>
                <a:rPr lang="en-US" altLang="zh-CN" sz="2000" dirty="0" smtClean="0"/>
                <a:t>I5</a:t>
              </a:r>
              <a:endParaRPr lang="zh-CN" altLang="en-US" sz="2000" dirty="0"/>
            </a:p>
          </p:txBody>
        </p:sp>
        <p:sp>
          <p:nvSpPr>
            <p:cNvPr id="119" name="文本框 118"/>
            <p:cNvSpPr txBox="1"/>
            <p:nvPr/>
          </p:nvSpPr>
          <p:spPr>
            <a:xfrm>
              <a:off x="8378538" y="5012260"/>
              <a:ext cx="253886" cy="369332"/>
            </a:xfrm>
            <a:prstGeom prst="rect">
              <a:avLst/>
            </a:prstGeom>
            <a:noFill/>
          </p:spPr>
          <p:txBody>
            <a:bodyPr wrap="square" rtlCol="0">
              <a:spAutoFit/>
            </a:bodyPr>
            <a:lstStyle/>
            <a:p>
              <a:r>
                <a:rPr lang="en-US" altLang="zh-CN" sz="1800" dirty="0" err="1" smtClean="0"/>
                <a:t>i</a:t>
              </a:r>
              <a:endParaRPr lang="zh-CN" altLang="en-US" sz="1800" dirty="0"/>
            </a:p>
          </p:txBody>
        </p:sp>
      </p:grpSp>
      <p:sp>
        <p:nvSpPr>
          <p:cNvPr id="54" name="Freeform 53"/>
          <p:cNvSpPr>
            <a:spLocks noChangeArrowheads="1"/>
          </p:cNvSpPr>
          <p:nvPr/>
        </p:nvSpPr>
        <p:spPr bwMode="auto">
          <a:xfrm>
            <a:off x="6934199" y="5486400"/>
            <a:ext cx="152401" cy="259379"/>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pPr algn="l"/>
            <a:endParaRPr lang="zh-CN" altLang="en-US" sz="2000"/>
          </a:p>
        </p:txBody>
      </p:sp>
    </p:spTree>
    <p:extLst>
      <p:ext uri="{BB962C8B-B14F-4D97-AF65-F5344CB8AC3E}">
        <p14:creationId xmlns:p14="http://schemas.microsoft.com/office/powerpoint/2010/main" val="1391927331"/>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宋体"/>
        <a:cs typeface=""/>
      </a:majorFont>
      <a:minorFont>
        <a:latin typeface="Comic Sans MS"/>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编译2021">
  <a:themeElements>
    <a:clrScheme name="微风">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微风">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微风">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编译2021" id="{2D13EBC5-B6EA-4092-958A-AECCC3D2066B}" vid="{242345C2-D85D-4CAD-9127-5AC14DA0FA06}"/>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30575</TotalTime>
  <Words>13270</Words>
  <Application>Microsoft Office PowerPoint</Application>
  <PresentationFormat>全屏显示(4:3)</PresentationFormat>
  <Paragraphs>2560</Paragraphs>
  <Slides>113</Slides>
  <Notes>28</Notes>
  <HiddenSlides>0</HiddenSlides>
  <MMClips>0</MMClips>
  <ScaleCrop>false</ScaleCrop>
  <HeadingPairs>
    <vt:vector size="8" baseType="variant">
      <vt:variant>
        <vt:lpstr>已用的字体</vt:lpstr>
      </vt:variant>
      <vt:variant>
        <vt:i4>31</vt:i4>
      </vt:variant>
      <vt:variant>
        <vt:lpstr>主题</vt:lpstr>
      </vt:variant>
      <vt:variant>
        <vt:i4>2</vt:i4>
      </vt:variant>
      <vt:variant>
        <vt:lpstr>嵌入 OLE 服务器</vt:lpstr>
      </vt:variant>
      <vt:variant>
        <vt:i4>3</vt:i4>
      </vt:variant>
      <vt:variant>
        <vt:lpstr>幻灯片标题</vt:lpstr>
      </vt:variant>
      <vt:variant>
        <vt:i4>113</vt:i4>
      </vt:variant>
    </vt:vector>
  </HeadingPairs>
  <TitlesOfParts>
    <vt:vector size="149" baseType="lpstr">
      <vt:lpstr>Kingsoft Phonetic Plain</vt:lpstr>
      <vt:lpstr>Monotype Sorts</vt:lpstr>
      <vt:lpstr>News Gothic MT</vt:lpstr>
      <vt:lpstr>Simsun</vt:lpstr>
      <vt:lpstr>等线</vt:lpstr>
      <vt:lpstr>方正舒体</vt:lpstr>
      <vt:lpstr>方正姚体</vt:lpstr>
      <vt:lpstr>仿宋_GB2312</vt:lpstr>
      <vt:lpstr>黑体</vt:lpstr>
      <vt:lpstr>华光粗圆_CNKI</vt:lpstr>
      <vt:lpstr>华文彩云</vt:lpstr>
      <vt:lpstr>华文行楷</vt:lpstr>
      <vt:lpstr>华文楷体</vt:lpstr>
      <vt:lpstr>华文新魏</vt:lpstr>
      <vt:lpstr>楷体</vt:lpstr>
      <vt:lpstr>楷体_GB2312</vt:lpstr>
      <vt:lpstr>隶书</vt:lpstr>
      <vt:lpstr>宋体</vt:lpstr>
      <vt:lpstr>微软雅黑</vt:lpstr>
      <vt:lpstr>幼圆</vt:lpstr>
      <vt:lpstr>Arial</vt:lpstr>
      <vt:lpstr>Cambria Math</vt:lpstr>
      <vt:lpstr>Candara</vt:lpstr>
      <vt:lpstr>Comic Sans MS</vt:lpstr>
      <vt:lpstr>Garamond</vt:lpstr>
      <vt:lpstr>Symbol</vt:lpstr>
      <vt:lpstr>Tahoma</vt:lpstr>
      <vt:lpstr>Times New Roman</vt:lpstr>
      <vt:lpstr>Verdana</vt:lpstr>
      <vt:lpstr>Wingdings</vt:lpstr>
      <vt:lpstr>Wingdings 2</vt:lpstr>
      <vt:lpstr>Edge</vt:lpstr>
      <vt:lpstr>编译2021</vt:lpstr>
      <vt:lpstr>Document</vt:lpstr>
      <vt:lpstr>公式</vt:lpstr>
      <vt:lpstr>文档</vt:lpstr>
      <vt:lpstr>第四章 语法分析</vt:lpstr>
      <vt:lpstr>4.1 语法分析器的功能</vt:lpstr>
      <vt:lpstr>自上而下语法分析</vt:lpstr>
      <vt:lpstr>最左推导</vt:lpstr>
      <vt:lpstr>例</vt:lpstr>
      <vt:lpstr>最右推导</vt:lpstr>
      <vt:lpstr>最左推导和最右推导的唯一性</vt:lpstr>
      <vt:lpstr>4.2 自上而下语法分析</vt:lpstr>
      <vt:lpstr>自上而下语法分析</vt:lpstr>
      <vt:lpstr>PowerPoint 演示文稿</vt:lpstr>
      <vt:lpstr>自上而下语法分析可能面临的问题</vt:lpstr>
      <vt:lpstr>自上而下语法分析可能面临的问题</vt:lpstr>
      <vt:lpstr>4.2.2   LL(1) 分析法</vt:lpstr>
      <vt:lpstr>直接左递归的消除</vt:lpstr>
      <vt:lpstr>文法左递归的消除</vt:lpstr>
      <vt:lpstr>左递归的消除</vt:lpstr>
      <vt:lpstr>消除回溯</vt:lpstr>
      <vt:lpstr>消除回溯</vt:lpstr>
      <vt:lpstr>FIRST集合的构造</vt:lpstr>
      <vt:lpstr>FOLLOW集的构造</vt:lpstr>
      <vt:lpstr>PowerPoint 演示文稿</vt:lpstr>
      <vt:lpstr>PowerPoint 演示文稿</vt:lpstr>
      <vt:lpstr>LL(1) 分析条件</vt:lpstr>
      <vt:lpstr>LL(1) 分析条件</vt:lpstr>
      <vt:lpstr>例：判断下面的文法是否为LL(1)文法，如不是请改写为LL(1)文法。           S(L)|a           L L,S|S</vt:lpstr>
      <vt:lpstr>4.2.3 递归下降分析程序构造</vt:lpstr>
      <vt:lpstr>递归下降分析程序构造</vt:lpstr>
      <vt:lpstr>递归下降分析程序构造</vt:lpstr>
      <vt:lpstr>4.2.4   非递归的LL(1)语法分析器</vt:lpstr>
      <vt:lpstr>LL分析器</vt:lpstr>
      <vt:lpstr>LL(1)预测分析表</vt:lpstr>
      <vt:lpstr>预测分析表构造算法</vt:lpstr>
      <vt:lpstr>预测分析表的构造</vt:lpstr>
      <vt:lpstr>预测分析程序</vt:lpstr>
      <vt:lpstr>预测分析程序</vt:lpstr>
      <vt:lpstr>LL(1)文法与二义性</vt:lpstr>
      <vt:lpstr>LL(1)文法与二义性</vt:lpstr>
      <vt:lpstr>JavaCC</vt:lpstr>
      <vt:lpstr>4.2.5  LL(1)分析中的错误处理</vt:lpstr>
      <vt:lpstr>PowerPoint 演示文稿</vt:lpstr>
      <vt:lpstr>PowerPoint 演示文稿</vt:lpstr>
      <vt:lpstr>小结</vt:lpstr>
      <vt:lpstr>4.3  自下而上语法分析</vt:lpstr>
      <vt:lpstr>4.3.1 自下而上分析的基本问题</vt:lpstr>
      <vt:lpstr>PowerPoint 演示文稿</vt:lpstr>
      <vt:lpstr>基本概念</vt:lpstr>
      <vt:lpstr>规范归约</vt:lpstr>
      <vt:lpstr>PowerPoint 演示文稿</vt:lpstr>
      <vt:lpstr>4.3.2 LR分析法</vt:lpstr>
      <vt:lpstr>LR分析器</vt:lpstr>
      <vt:lpstr>LR分析法</vt:lpstr>
      <vt:lpstr>LR分析器</vt:lpstr>
      <vt:lpstr>LR分析算法</vt:lpstr>
      <vt:lpstr>LR分析算法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LR文法</vt:lpstr>
      <vt:lpstr>LR(0)分析法</vt:lpstr>
      <vt:lpstr>LR(0)项目</vt:lpstr>
      <vt:lpstr>LR(0)项目的NFA</vt:lpstr>
      <vt:lpstr>LR(0)项目的NFA</vt:lpstr>
      <vt:lpstr>LR(0)项目的NFA</vt:lpstr>
      <vt:lpstr>LR(0)项目的DFA</vt:lpstr>
      <vt:lpstr>构造LR(0)项目集规范族</vt:lpstr>
      <vt:lpstr>构造LR(0)项目集规范族</vt:lpstr>
      <vt:lpstr>构造LR(0)项目集规范族</vt:lpstr>
      <vt:lpstr>LR(0) 分析表的构造</vt:lpstr>
      <vt:lpstr>LR(0)文法</vt:lpstr>
      <vt:lpstr>LR（0）分析</vt:lpstr>
      <vt:lpstr>PowerPoint 演示文稿</vt:lpstr>
      <vt:lpstr>例  G[S]的LR(0)分析表</vt:lpstr>
      <vt:lpstr>PowerPoint 演示文稿</vt:lpstr>
      <vt:lpstr>PowerPoint 演示文稿</vt:lpstr>
      <vt:lpstr>LR(0)分析表</vt:lpstr>
      <vt:lpstr>PowerPoint 演示文稿</vt:lpstr>
      <vt:lpstr>PowerPoint 演示文稿</vt:lpstr>
      <vt:lpstr>LALR(lookahead LR)</vt:lpstr>
      <vt:lpstr>合并同心集的几点说明</vt:lpstr>
      <vt:lpstr>合并同心集后产生归约-归约冲突</vt:lpstr>
      <vt:lpstr> LR(1) 项目集规范族: </vt:lpstr>
      <vt:lpstr>构造 LALR(1)分析表</vt:lpstr>
      <vt:lpstr>PowerPoint 演示文稿</vt:lpstr>
      <vt:lpstr>  对输入串ab$用LR(1)分析的过程</vt:lpstr>
      <vt:lpstr> 对输入串ab$用LALR(1)分析的过程</vt:lpstr>
      <vt:lpstr>构造 LALR(1)分析表</vt:lpstr>
      <vt:lpstr>构造 LALR(1)分析表</vt:lpstr>
      <vt:lpstr>构造 LALR(1)分析表</vt:lpstr>
      <vt:lpstr>构造 LALR(1)分析表</vt:lpstr>
      <vt:lpstr>构造 LALR(1)分析表</vt:lpstr>
      <vt:lpstr>构造 LALR(1)分析表</vt:lpstr>
      <vt:lpstr>LR(0),SLR(1),LR(1),LR(k),LALR(1)</vt:lpstr>
      <vt:lpstr>二义性文法在LR分析中的应用 </vt:lpstr>
      <vt:lpstr>PowerPoint 演示文稿</vt:lpstr>
      <vt:lpstr>二义文法在LR分析中的应用</vt:lpstr>
      <vt:lpstr>例：二义性if 语句文法的LR分析</vt:lpstr>
      <vt:lpstr>S  i Si S e Sa</vt:lpstr>
      <vt:lpstr>PowerPoint 演示文稿</vt:lpstr>
      <vt:lpstr>LR分析中的出错处理 </vt:lpstr>
      <vt:lpstr>例：算数表达式文法的LR分析器</vt:lpstr>
      <vt:lpstr>带有错误处理子程序的算术表达式文法LR分析表</vt:lpstr>
      <vt:lpstr>小结</vt:lpstr>
      <vt:lpstr>小结</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编译方法</dc:title>
  <dc:creator>Wenping Chen</dc:creator>
  <cp:lastModifiedBy>admin</cp:lastModifiedBy>
  <cp:revision>412</cp:revision>
  <dcterms:created xsi:type="dcterms:W3CDTF">2004-01-07T03:36:57Z</dcterms:created>
  <dcterms:modified xsi:type="dcterms:W3CDTF">2022-05-19T08:43:52Z</dcterms:modified>
</cp:coreProperties>
</file>