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  <p:sldMasterId id="2147483675" r:id="rId3"/>
  </p:sldMasterIdLst>
  <p:notesMasterIdLst>
    <p:notesMasterId r:id="rId75"/>
  </p:notesMasterIdLst>
  <p:handoutMasterIdLst>
    <p:handoutMasterId r:id="rId76"/>
  </p:handoutMasterIdLst>
  <p:sldIdLst>
    <p:sldId id="276" r:id="rId4"/>
    <p:sldId id="258" r:id="rId5"/>
    <p:sldId id="259" r:id="rId6"/>
    <p:sldId id="270" r:id="rId7"/>
    <p:sldId id="261" r:id="rId8"/>
    <p:sldId id="271" r:id="rId9"/>
    <p:sldId id="262" r:id="rId10"/>
    <p:sldId id="272" r:id="rId11"/>
    <p:sldId id="263" r:id="rId12"/>
    <p:sldId id="264" r:id="rId13"/>
    <p:sldId id="274" r:id="rId14"/>
    <p:sldId id="277" r:id="rId15"/>
    <p:sldId id="280" r:id="rId16"/>
    <p:sldId id="278" r:id="rId17"/>
    <p:sldId id="279" r:id="rId18"/>
    <p:sldId id="283" r:id="rId19"/>
    <p:sldId id="282" r:id="rId20"/>
    <p:sldId id="284" r:id="rId21"/>
    <p:sldId id="285" r:id="rId22"/>
    <p:sldId id="290" r:id="rId23"/>
    <p:sldId id="345" r:id="rId24"/>
    <p:sldId id="346" r:id="rId25"/>
    <p:sldId id="340" r:id="rId26"/>
    <p:sldId id="341" r:id="rId27"/>
    <p:sldId id="347" r:id="rId28"/>
    <p:sldId id="348" r:id="rId29"/>
    <p:sldId id="344" r:id="rId30"/>
    <p:sldId id="281" r:id="rId31"/>
    <p:sldId id="349" r:id="rId32"/>
    <p:sldId id="352" r:id="rId33"/>
    <p:sldId id="350" r:id="rId34"/>
    <p:sldId id="353" r:id="rId35"/>
    <p:sldId id="356" r:id="rId36"/>
    <p:sldId id="357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7" r:id="rId74"/>
  </p:sldIdLst>
  <p:sldSz cx="9144000" cy="6858000" type="screen4x3"/>
  <p:notesSz cx="6797675" cy="99250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65" autoAdjust="0"/>
    <p:restoredTop sz="86469" autoAdjust="0"/>
  </p:normalViewPr>
  <p:slideViewPr>
    <p:cSldViewPr>
      <p:cViewPr varScale="1">
        <p:scale>
          <a:sx n="57" d="100"/>
          <a:sy n="57" d="100"/>
        </p:scale>
        <p:origin x="11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89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8BB3D5-8048-48AB-8761-75FB6AC5E41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8DC7FA-0AF0-4B75-B2CF-A2BFD2FA4976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000" dirty="0" smtClean="0">
              <a:solidFill>
                <a:schemeClr val="bg1"/>
              </a:solidFill>
            </a:rPr>
            <a:t>P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AF19C7DA-2902-463D-883F-7436AD1C02F9}" type="parTrans" cxnId="{55C33312-B0FF-47EC-9979-5B014D92CB91}">
      <dgm:prSet/>
      <dgm:spPr/>
      <dgm:t>
        <a:bodyPr/>
        <a:lstStyle/>
        <a:p>
          <a:endParaRPr lang="zh-CN" altLang="en-US" sz="2000"/>
        </a:p>
      </dgm:t>
    </dgm:pt>
    <dgm:pt modelId="{D6C2EC4C-3DA2-4842-97FA-187F30653122}" type="sibTrans" cxnId="{55C33312-B0FF-47EC-9979-5B014D92CB91}">
      <dgm:prSet/>
      <dgm:spPr/>
      <dgm:t>
        <a:bodyPr/>
        <a:lstStyle/>
        <a:p>
          <a:endParaRPr lang="zh-CN" altLang="en-US" sz="2000"/>
        </a:p>
      </dgm:t>
    </dgm:pt>
    <dgm:pt modelId="{8AA77F0E-3D99-47E1-8DFF-FA820D55B038}">
      <dgm:prSet phldrT="[文本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000" dirty="0" smtClean="0"/>
            <a:t>a, x</a:t>
          </a:r>
          <a:endParaRPr lang="zh-CN" altLang="en-US" sz="2000" dirty="0"/>
        </a:p>
      </dgm:t>
    </dgm:pt>
    <dgm:pt modelId="{CF0BF597-8E4C-42FE-B0D5-09264138D948}" type="parTrans" cxnId="{462DAF9D-E6AA-4A8C-B800-D7B2703F4880}">
      <dgm:prSet/>
      <dgm:spPr/>
      <dgm:t>
        <a:bodyPr/>
        <a:lstStyle/>
        <a:p>
          <a:endParaRPr lang="zh-CN" altLang="en-US" sz="2000"/>
        </a:p>
      </dgm:t>
    </dgm:pt>
    <dgm:pt modelId="{960F19C2-C061-4BBF-A04F-9781027C4985}" type="sibTrans" cxnId="{462DAF9D-E6AA-4A8C-B800-D7B2703F4880}">
      <dgm:prSet/>
      <dgm:spPr/>
      <dgm:t>
        <a:bodyPr/>
        <a:lstStyle/>
        <a:p>
          <a:endParaRPr lang="zh-CN" altLang="en-US" sz="2000"/>
        </a:p>
      </dgm:t>
    </dgm:pt>
    <dgm:pt modelId="{2DE5D546-A890-47CD-8283-DF110994CB41}">
      <dgm:prSet phldrT="[文本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000" dirty="0" smtClean="0"/>
            <a:t>Q</a:t>
          </a:r>
          <a:endParaRPr lang="zh-CN" altLang="en-US" sz="2000" dirty="0"/>
        </a:p>
      </dgm:t>
    </dgm:pt>
    <dgm:pt modelId="{9F36D6EF-EC35-4CB7-81A3-5C2E0F087AED}" type="parTrans" cxnId="{6A5988DB-3697-4768-94C4-6D86BF8BF6FA}">
      <dgm:prSet/>
      <dgm:spPr/>
      <dgm:t>
        <a:bodyPr/>
        <a:lstStyle/>
        <a:p>
          <a:endParaRPr lang="zh-CN" altLang="en-US" sz="2000"/>
        </a:p>
      </dgm:t>
    </dgm:pt>
    <dgm:pt modelId="{7F4ED1DB-2C2C-466C-8084-381BAC34D807}" type="sibTrans" cxnId="{6A5988DB-3697-4768-94C4-6D86BF8BF6FA}">
      <dgm:prSet/>
      <dgm:spPr/>
      <dgm:t>
        <a:bodyPr/>
        <a:lstStyle/>
        <a:p>
          <a:endParaRPr lang="zh-CN" altLang="en-US" sz="2000"/>
        </a:p>
      </dgm:t>
    </dgm:pt>
    <dgm:pt modelId="{5A70C0C9-6854-48B7-AF2D-F0309F035D9B}">
      <dgm:prSet phldrT="[文本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000" dirty="0" smtClean="0"/>
            <a:t>S</a:t>
          </a:r>
          <a:endParaRPr lang="zh-CN" altLang="en-US" sz="2000" dirty="0"/>
        </a:p>
      </dgm:t>
    </dgm:pt>
    <dgm:pt modelId="{E60213E8-E36E-44F6-AEBC-9C446582FF69}" type="parTrans" cxnId="{A09ADFD3-9789-4015-AB55-A6DAB03CF22E}">
      <dgm:prSet/>
      <dgm:spPr/>
      <dgm:t>
        <a:bodyPr/>
        <a:lstStyle/>
        <a:p>
          <a:endParaRPr lang="zh-CN" altLang="en-US" sz="2000"/>
        </a:p>
      </dgm:t>
    </dgm:pt>
    <dgm:pt modelId="{E121C98C-23CF-4157-98DC-EB570D9C1948}" type="sibTrans" cxnId="{A09ADFD3-9789-4015-AB55-A6DAB03CF22E}">
      <dgm:prSet/>
      <dgm:spPr/>
      <dgm:t>
        <a:bodyPr/>
        <a:lstStyle/>
        <a:p>
          <a:endParaRPr lang="zh-CN" altLang="en-US" sz="2000"/>
        </a:p>
      </dgm:t>
    </dgm:pt>
    <dgm:pt modelId="{035A7AC7-85A6-4A41-A6D6-C9FA5ADACF4B}">
      <dgm:prSet phldrT="[文本]" custT="1"/>
      <dgm:spPr/>
      <dgm:t>
        <a:bodyPr/>
        <a:lstStyle/>
        <a:p>
          <a:r>
            <a:rPr lang="en-US" altLang="zh-CN" sz="2000" dirty="0" smtClean="0"/>
            <a:t>b</a:t>
          </a:r>
          <a:endParaRPr lang="zh-CN" altLang="en-US" sz="2000" dirty="0"/>
        </a:p>
      </dgm:t>
    </dgm:pt>
    <dgm:pt modelId="{122F36AD-2D2D-419C-8124-016F29D96226}" type="parTrans" cxnId="{6DC89251-D0C4-4BEF-9621-E06E97B34BF6}">
      <dgm:prSet/>
      <dgm:spPr/>
      <dgm:t>
        <a:bodyPr/>
        <a:lstStyle/>
        <a:p>
          <a:endParaRPr lang="zh-CN" altLang="en-US" sz="2000"/>
        </a:p>
      </dgm:t>
    </dgm:pt>
    <dgm:pt modelId="{E716DF01-B3A8-43A9-A487-3CEA9B4FAB85}" type="sibTrans" cxnId="{6DC89251-D0C4-4BEF-9621-E06E97B34BF6}">
      <dgm:prSet/>
      <dgm:spPr/>
      <dgm:t>
        <a:bodyPr/>
        <a:lstStyle/>
        <a:p>
          <a:endParaRPr lang="zh-CN" altLang="en-US" sz="2000"/>
        </a:p>
      </dgm:t>
    </dgm:pt>
    <dgm:pt modelId="{42C5FA19-8882-44C4-A556-13BFB0A87210}">
      <dgm:prSet phldrT="[文本]" custT="1"/>
      <dgm:spPr/>
      <dgm:t>
        <a:bodyPr/>
        <a:lstStyle/>
        <a:p>
          <a:r>
            <a:rPr lang="en-US" altLang="zh-CN" sz="2000" dirty="0" err="1" smtClean="0"/>
            <a:t>i</a:t>
          </a:r>
          <a:endParaRPr lang="zh-CN" altLang="en-US" sz="2000" dirty="0"/>
        </a:p>
      </dgm:t>
    </dgm:pt>
    <dgm:pt modelId="{BA4B481A-135F-45D4-AE53-2E53AE4163E9}" type="parTrans" cxnId="{3079CDD9-5725-4D54-AFB6-E0F7773BFA12}">
      <dgm:prSet/>
      <dgm:spPr/>
      <dgm:t>
        <a:bodyPr/>
        <a:lstStyle/>
        <a:p>
          <a:endParaRPr lang="zh-CN" altLang="en-US" sz="2000"/>
        </a:p>
      </dgm:t>
    </dgm:pt>
    <dgm:pt modelId="{E103DADF-2A2A-46E7-B366-3148AAC79B35}" type="sibTrans" cxnId="{3079CDD9-5725-4D54-AFB6-E0F7773BFA12}">
      <dgm:prSet/>
      <dgm:spPr/>
      <dgm:t>
        <a:bodyPr/>
        <a:lstStyle/>
        <a:p>
          <a:endParaRPr lang="zh-CN" altLang="en-US" sz="2000"/>
        </a:p>
      </dgm:t>
    </dgm:pt>
    <dgm:pt modelId="{386EFA8D-9045-4489-8275-9DE92635BA02}">
      <dgm:prSet phldrT="[文本]" custT="1"/>
      <dgm:spPr/>
      <dgm:t>
        <a:bodyPr/>
        <a:lstStyle/>
        <a:p>
          <a:r>
            <a:rPr lang="en-US" altLang="zh-CN" sz="2000" dirty="0" smtClean="0"/>
            <a:t>R</a:t>
          </a:r>
          <a:endParaRPr lang="zh-CN" altLang="en-US" sz="2000" dirty="0"/>
        </a:p>
      </dgm:t>
    </dgm:pt>
    <dgm:pt modelId="{EFA5248A-6348-4126-AA0A-2B5CA29D0397}" type="parTrans" cxnId="{90DB9C50-E393-4035-921A-541FEDF4362A}">
      <dgm:prSet/>
      <dgm:spPr/>
      <dgm:t>
        <a:bodyPr/>
        <a:lstStyle/>
        <a:p>
          <a:endParaRPr lang="zh-CN" altLang="en-US" sz="2000"/>
        </a:p>
      </dgm:t>
    </dgm:pt>
    <dgm:pt modelId="{FF5D8A68-7445-4190-94D8-61E819A918A1}" type="sibTrans" cxnId="{90DB9C50-E393-4035-921A-541FEDF4362A}">
      <dgm:prSet/>
      <dgm:spPr/>
      <dgm:t>
        <a:bodyPr/>
        <a:lstStyle/>
        <a:p>
          <a:endParaRPr lang="zh-CN" altLang="en-US" sz="2000"/>
        </a:p>
      </dgm:t>
    </dgm:pt>
    <dgm:pt modelId="{06DF3652-1039-4149-B00E-6C90EF9AC1AE}">
      <dgm:prSet phldrT="[文本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000" dirty="0" smtClean="0"/>
            <a:t>u, v</a:t>
          </a:r>
          <a:endParaRPr lang="zh-CN" altLang="en-US" sz="2000" dirty="0"/>
        </a:p>
      </dgm:t>
    </dgm:pt>
    <dgm:pt modelId="{0A159D68-383D-4D6A-B08A-3AA90879F71F}" type="parTrans" cxnId="{5E0D851D-E15E-402E-85D7-A74F0713A53C}">
      <dgm:prSet/>
      <dgm:spPr/>
      <dgm:t>
        <a:bodyPr/>
        <a:lstStyle/>
        <a:p>
          <a:endParaRPr lang="zh-CN" altLang="en-US" sz="2000"/>
        </a:p>
      </dgm:t>
    </dgm:pt>
    <dgm:pt modelId="{8E9A9D76-1678-4755-B039-74FAA1B274C0}" type="sibTrans" cxnId="{5E0D851D-E15E-402E-85D7-A74F0713A53C}">
      <dgm:prSet/>
      <dgm:spPr/>
      <dgm:t>
        <a:bodyPr/>
        <a:lstStyle/>
        <a:p>
          <a:endParaRPr lang="zh-CN" altLang="en-US" sz="2000"/>
        </a:p>
      </dgm:t>
    </dgm:pt>
    <dgm:pt modelId="{7DE49922-49A2-415B-9C2C-6E86041CABD1}">
      <dgm:prSet phldrT="[文本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000" dirty="0" smtClean="0"/>
            <a:t>c, d</a:t>
          </a:r>
          <a:endParaRPr lang="zh-CN" altLang="en-US" sz="2000" dirty="0"/>
        </a:p>
      </dgm:t>
    </dgm:pt>
    <dgm:pt modelId="{E62457E9-CA7B-42D8-A0C3-30359A363279}" type="parTrans" cxnId="{8965FA5C-B72E-49A5-8D9E-294BD1DFA945}">
      <dgm:prSet/>
      <dgm:spPr/>
      <dgm:t>
        <a:bodyPr/>
        <a:lstStyle/>
        <a:p>
          <a:endParaRPr lang="zh-CN" altLang="en-US" sz="2000"/>
        </a:p>
      </dgm:t>
    </dgm:pt>
    <dgm:pt modelId="{8FA87B90-3164-4F98-9DAF-05B48C556370}" type="sibTrans" cxnId="{8965FA5C-B72E-49A5-8D9E-294BD1DFA945}">
      <dgm:prSet/>
      <dgm:spPr/>
      <dgm:t>
        <a:bodyPr/>
        <a:lstStyle/>
        <a:p>
          <a:endParaRPr lang="zh-CN" altLang="en-US" sz="2000"/>
        </a:p>
      </dgm:t>
    </dgm:pt>
    <dgm:pt modelId="{6250F3CA-3155-4342-BACF-9A4786DFFD82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000" dirty="0" smtClean="0"/>
            <a:t>c, </a:t>
          </a:r>
          <a:r>
            <a:rPr lang="en-US" altLang="zh-CN" sz="2000" dirty="0" err="1" smtClean="0"/>
            <a:t>i</a:t>
          </a:r>
          <a:endParaRPr lang="zh-CN" altLang="en-US" sz="2000" dirty="0"/>
        </a:p>
      </dgm:t>
    </dgm:pt>
    <dgm:pt modelId="{1B137B7B-7642-4AEA-B68C-D306051DD986}" type="parTrans" cxnId="{7DF5A015-843D-4237-99B8-DB81DE8A085A}">
      <dgm:prSet/>
      <dgm:spPr/>
      <dgm:t>
        <a:bodyPr/>
        <a:lstStyle/>
        <a:p>
          <a:endParaRPr lang="zh-CN" altLang="en-US" sz="2000"/>
        </a:p>
      </dgm:t>
    </dgm:pt>
    <dgm:pt modelId="{6CE503C0-FC69-4617-A35C-7624F37EA649}" type="sibTrans" cxnId="{7DF5A015-843D-4237-99B8-DB81DE8A085A}">
      <dgm:prSet/>
      <dgm:spPr/>
      <dgm:t>
        <a:bodyPr/>
        <a:lstStyle/>
        <a:p>
          <a:endParaRPr lang="zh-CN" altLang="en-US" sz="2000"/>
        </a:p>
      </dgm:t>
    </dgm:pt>
    <dgm:pt modelId="{F2FF0580-E018-4668-92C2-41D7BBF87420}" type="pres">
      <dgm:prSet presAssocID="{ED8BB3D5-8048-48AB-8761-75FB6AC5E4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05727B7-F5D8-40AC-B994-95306D7FE34A}" type="pres">
      <dgm:prSet presAssocID="{918DC7FA-0AF0-4B75-B2CF-A2BFD2FA4976}" presName="hierRoot1" presStyleCnt="0">
        <dgm:presLayoutVars>
          <dgm:hierBranch val="init"/>
        </dgm:presLayoutVars>
      </dgm:prSet>
      <dgm:spPr/>
    </dgm:pt>
    <dgm:pt modelId="{56447085-996C-4D3D-AA8B-76AA5784C550}" type="pres">
      <dgm:prSet presAssocID="{918DC7FA-0AF0-4B75-B2CF-A2BFD2FA4976}" presName="rootComposite1" presStyleCnt="0"/>
      <dgm:spPr/>
    </dgm:pt>
    <dgm:pt modelId="{81DCB430-9FB7-4EE2-88F3-764BC6AC03B4}" type="pres">
      <dgm:prSet presAssocID="{918DC7FA-0AF0-4B75-B2CF-A2BFD2FA4976}" presName="rootText1" presStyleLbl="node0" presStyleIdx="0" presStyleCnt="1" custScaleX="110156" custScaleY="15587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C27E31-2F9C-47B3-A34B-28267D3E7A01}" type="pres">
      <dgm:prSet presAssocID="{918DC7FA-0AF0-4B75-B2CF-A2BFD2FA4976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43D5310-11A5-4DE1-A109-78FC57704E51}" type="pres">
      <dgm:prSet presAssocID="{918DC7FA-0AF0-4B75-B2CF-A2BFD2FA4976}" presName="hierChild2" presStyleCnt="0"/>
      <dgm:spPr/>
    </dgm:pt>
    <dgm:pt modelId="{5B37E1BF-2E05-4C6B-AC01-42A8EE4CD08C}" type="pres">
      <dgm:prSet presAssocID="{CF0BF597-8E4C-42FE-B0D5-09264138D948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8EE1CF70-30CE-41E8-B0D1-39127BE4BB74}" type="pres">
      <dgm:prSet presAssocID="{8AA77F0E-3D99-47E1-8DFF-FA820D55B038}" presName="hierRoot2" presStyleCnt="0">
        <dgm:presLayoutVars>
          <dgm:hierBranch val="init"/>
        </dgm:presLayoutVars>
      </dgm:prSet>
      <dgm:spPr/>
    </dgm:pt>
    <dgm:pt modelId="{9813875A-178B-414D-BEAD-7CA98B6FC8D0}" type="pres">
      <dgm:prSet presAssocID="{8AA77F0E-3D99-47E1-8DFF-FA820D55B038}" presName="rootComposite" presStyleCnt="0"/>
      <dgm:spPr/>
    </dgm:pt>
    <dgm:pt modelId="{B5EA670C-BC02-46EF-81DA-CCB1410A2777}" type="pres">
      <dgm:prSet presAssocID="{8AA77F0E-3D99-47E1-8DFF-FA820D55B038}" presName="rootText" presStyleLbl="node2" presStyleIdx="0" presStyleCnt="3" custScaleX="243964" custScaleY="2482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32904-E37B-4684-984E-9285E1FF3571}" type="pres">
      <dgm:prSet presAssocID="{8AA77F0E-3D99-47E1-8DFF-FA820D55B038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34F993FE-D62F-42EC-9BD8-5A8A21AE1502}" type="pres">
      <dgm:prSet presAssocID="{8AA77F0E-3D99-47E1-8DFF-FA820D55B038}" presName="hierChild4" presStyleCnt="0"/>
      <dgm:spPr/>
    </dgm:pt>
    <dgm:pt modelId="{C58095A1-B5B4-43F6-ABB6-F7B85AFB6B7D}" type="pres">
      <dgm:prSet presAssocID="{8AA77F0E-3D99-47E1-8DFF-FA820D55B038}" presName="hierChild5" presStyleCnt="0"/>
      <dgm:spPr/>
    </dgm:pt>
    <dgm:pt modelId="{F77C9366-75DD-43C5-BDE7-BA2D7CD1AFE8}" type="pres">
      <dgm:prSet presAssocID="{9F36D6EF-EC35-4CB7-81A3-5C2E0F087AED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06381912-8CEE-4924-8ECA-3F3C5DB97E5E}" type="pres">
      <dgm:prSet presAssocID="{2DE5D546-A890-47CD-8283-DF110994CB41}" presName="hierRoot2" presStyleCnt="0">
        <dgm:presLayoutVars>
          <dgm:hierBranch val="init"/>
        </dgm:presLayoutVars>
      </dgm:prSet>
      <dgm:spPr/>
    </dgm:pt>
    <dgm:pt modelId="{4708BF89-359F-4EF2-B093-62AC79E49A29}" type="pres">
      <dgm:prSet presAssocID="{2DE5D546-A890-47CD-8283-DF110994CB41}" presName="rootComposite" presStyleCnt="0"/>
      <dgm:spPr/>
    </dgm:pt>
    <dgm:pt modelId="{3A6A72AE-75FC-4204-8F47-4C9B8D2126D1}" type="pres">
      <dgm:prSet presAssocID="{2DE5D546-A890-47CD-8283-DF110994CB41}" presName="rootText" presStyleLbl="node2" presStyleIdx="1" presStyleCnt="3" custScaleX="110156" custScaleY="10191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51B55B-9932-4730-97BA-90C636418B69}" type="pres">
      <dgm:prSet presAssocID="{2DE5D546-A890-47CD-8283-DF110994CB41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35A5B7BC-6388-445B-9E4B-5F838A86189B}" type="pres">
      <dgm:prSet presAssocID="{2DE5D546-A890-47CD-8283-DF110994CB41}" presName="hierChild4" presStyleCnt="0"/>
      <dgm:spPr/>
    </dgm:pt>
    <dgm:pt modelId="{62B32374-3183-47F2-A241-D3FBC0CCC237}" type="pres">
      <dgm:prSet presAssocID="{122F36AD-2D2D-419C-8124-016F29D96226}" presName="Name64" presStyleLbl="parChTrans1D3" presStyleIdx="0" presStyleCnt="4"/>
      <dgm:spPr/>
      <dgm:t>
        <a:bodyPr/>
        <a:lstStyle/>
        <a:p>
          <a:endParaRPr lang="zh-CN" altLang="en-US"/>
        </a:p>
      </dgm:t>
    </dgm:pt>
    <dgm:pt modelId="{3DEB83A7-2BCC-4DA9-8653-93FFC406EACC}" type="pres">
      <dgm:prSet presAssocID="{035A7AC7-85A6-4A41-A6D6-C9FA5ADACF4B}" presName="hierRoot2" presStyleCnt="0">
        <dgm:presLayoutVars>
          <dgm:hierBranch val="init"/>
        </dgm:presLayoutVars>
      </dgm:prSet>
      <dgm:spPr/>
    </dgm:pt>
    <dgm:pt modelId="{F674B7EE-BF32-4259-9633-2D279103B5EE}" type="pres">
      <dgm:prSet presAssocID="{035A7AC7-85A6-4A41-A6D6-C9FA5ADACF4B}" presName="rootComposite" presStyleCnt="0"/>
      <dgm:spPr/>
    </dgm:pt>
    <dgm:pt modelId="{237B9E37-BB5D-4D1F-A3E1-382E039123EB}" type="pres">
      <dgm:prSet presAssocID="{035A7AC7-85A6-4A41-A6D6-C9FA5ADACF4B}" presName="rootText" presStyleLbl="node3" presStyleIdx="0" presStyleCnt="4" custScaleX="110156" custScaleY="2198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80B47E-A379-426D-AABC-440025693D35}" type="pres">
      <dgm:prSet presAssocID="{035A7AC7-85A6-4A41-A6D6-C9FA5ADACF4B}" presName="rootConnector" presStyleLbl="node3" presStyleIdx="0" presStyleCnt="4"/>
      <dgm:spPr/>
      <dgm:t>
        <a:bodyPr/>
        <a:lstStyle/>
        <a:p>
          <a:endParaRPr lang="zh-CN" altLang="en-US"/>
        </a:p>
      </dgm:t>
    </dgm:pt>
    <dgm:pt modelId="{8B69DF59-CEDC-41A3-BB31-530AA24B38D0}" type="pres">
      <dgm:prSet presAssocID="{035A7AC7-85A6-4A41-A6D6-C9FA5ADACF4B}" presName="hierChild4" presStyleCnt="0"/>
      <dgm:spPr/>
    </dgm:pt>
    <dgm:pt modelId="{B89E825F-7C20-41C4-AFF6-0B616EE31148}" type="pres">
      <dgm:prSet presAssocID="{035A7AC7-85A6-4A41-A6D6-C9FA5ADACF4B}" presName="hierChild5" presStyleCnt="0"/>
      <dgm:spPr/>
    </dgm:pt>
    <dgm:pt modelId="{CDD1D1D1-83FA-419C-8D42-2B99B237CD83}" type="pres">
      <dgm:prSet presAssocID="{BA4B481A-135F-45D4-AE53-2E53AE4163E9}" presName="Name64" presStyleLbl="parChTrans1D3" presStyleIdx="1" presStyleCnt="4"/>
      <dgm:spPr/>
      <dgm:t>
        <a:bodyPr/>
        <a:lstStyle/>
        <a:p>
          <a:endParaRPr lang="zh-CN" altLang="en-US"/>
        </a:p>
      </dgm:t>
    </dgm:pt>
    <dgm:pt modelId="{A0FEAA78-5CAC-4047-8DDE-7813FA42FF99}" type="pres">
      <dgm:prSet presAssocID="{42C5FA19-8882-44C4-A556-13BFB0A87210}" presName="hierRoot2" presStyleCnt="0">
        <dgm:presLayoutVars>
          <dgm:hierBranch val="init"/>
        </dgm:presLayoutVars>
      </dgm:prSet>
      <dgm:spPr/>
    </dgm:pt>
    <dgm:pt modelId="{2B127B5D-34BD-49F0-A03E-AC74E5FB5BC2}" type="pres">
      <dgm:prSet presAssocID="{42C5FA19-8882-44C4-A556-13BFB0A87210}" presName="rootComposite" presStyleCnt="0"/>
      <dgm:spPr/>
    </dgm:pt>
    <dgm:pt modelId="{5335E1C5-BE2C-4030-86AC-794100F4765D}" type="pres">
      <dgm:prSet presAssocID="{42C5FA19-8882-44C4-A556-13BFB0A87210}" presName="rootText" presStyleLbl="node3" presStyleIdx="1" presStyleCnt="4" custScaleX="110156" custScaleY="2198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1FFDCD-824D-4316-A684-08B29F908458}" type="pres">
      <dgm:prSet presAssocID="{42C5FA19-8882-44C4-A556-13BFB0A87210}" presName="rootConnector" presStyleLbl="node3" presStyleIdx="1" presStyleCnt="4"/>
      <dgm:spPr/>
      <dgm:t>
        <a:bodyPr/>
        <a:lstStyle/>
        <a:p>
          <a:endParaRPr lang="zh-CN" altLang="en-US"/>
        </a:p>
      </dgm:t>
    </dgm:pt>
    <dgm:pt modelId="{5A7B72EE-CC98-4983-AF29-4AF819DAA58E}" type="pres">
      <dgm:prSet presAssocID="{42C5FA19-8882-44C4-A556-13BFB0A87210}" presName="hierChild4" presStyleCnt="0"/>
      <dgm:spPr/>
    </dgm:pt>
    <dgm:pt modelId="{56C30B26-8289-4F45-8B19-A16E0DCE86E9}" type="pres">
      <dgm:prSet presAssocID="{42C5FA19-8882-44C4-A556-13BFB0A87210}" presName="hierChild5" presStyleCnt="0"/>
      <dgm:spPr/>
    </dgm:pt>
    <dgm:pt modelId="{D5CBC433-8AF9-4B5D-8D75-8824B4986B30}" type="pres">
      <dgm:prSet presAssocID="{EFA5248A-6348-4126-AA0A-2B5CA29D0397}" presName="Name64" presStyleLbl="parChTrans1D3" presStyleIdx="2" presStyleCnt="4"/>
      <dgm:spPr/>
      <dgm:t>
        <a:bodyPr/>
        <a:lstStyle/>
        <a:p>
          <a:endParaRPr lang="zh-CN" altLang="en-US"/>
        </a:p>
      </dgm:t>
    </dgm:pt>
    <dgm:pt modelId="{B2E36B8D-10F9-4CD6-8162-EDEFC96411E7}" type="pres">
      <dgm:prSet presAssocID="{386EFA8D-9045-4489-8275-9DE92635BA02}" presName="hierRoot2" presStyleCnt="0">
        <dgm:presLayoutVars>
          <dgm:hierBranch val="init"/>
        </dgm:presLayoutVars>
      </dgm:prSet>
      <dgm:spPr/>
    </dgm:pt>
    <dgm:pt modelId="{E8D2C9EC-40EF-4983-BAD0-9C857173FCAF}" type="pres">
      <dgm:prSet presAssocID="{386EFA8D-9045-4489-8275-9DE92635BA02}" presName="rootComposite" presStyleCnt="0"/>
      <dgm:spPr/>
    </dgm:pt>
    <dgm:pt modelId="{600B61BF-0F19-4F47-8858-0D123EF976CB}" type="pres">
      <dgm:prSet presAssocID="{386EFA8D-9045-4489-8275-9DE92635BA02}" presName="rootText" presStyleLbl="node3" presStyleIdx="2" presStyleCnt="4" custScaleX="110156" custScaleY="4796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93ACEF-C53C-4837-A784-C966B379FC82}" type="pres">
      <dgm:prSet presAssocID="{386EFA8D-9045-4489-8275-9DE92635BA02}" presName="rootConnector" presStyleLbl="node3" presStyleIdx="2" presStyleCnt="4"/>
      <dgm:spPr/>
      <dgm:t>
        <a:bodyPr/>
        <a:lstStyle/>
        <a:p>
          <a:endParaRPr lang="zh-CN" altLang="en-US"/>
        </a:p>
      </dgm:t>
    </dgm:pt>
    <dgm:pt modelId="{98008CF2-5A2B-4642-8E3B-2979185E2B4B}" type="pres">
      <dgm:prSet presAssocID="{386EFA8D-9045-4489-8275-9DE92635BA02}" presName="hierChild4" presStyleCnt="0"/>
      <dgm:spPr/>
    </dgm:pt>
    <dgm:pt modelId="{F44DB776-BD48-417E-95FE-4CF2B482D68C}" type="pres">
      <dgm:prSet presAssocID="{0A159D68-383D-4D6A-B08A-3AA90879F71F}" presName="Name64" presStyleLbl="parChTrans1D4" presStyleIdx="0" presStyleCnt="2"/>
      <dgm:spPr/>
      <dgm:t>
        <a:bodyPr/>
        <a:lstStyle/>
        <a:p>
          <a:endParaRPr lang="zh-CN" altLang="en-US"/>
        </a:p>
      </dgm:t>
    </dgm:pt>
    <dgm:pt modelId="{969279B9-44A8-4874-ACF0-7CBC388E115B}" type="pres">
      <dgm:prSet presAssocID="{06DF3652-1039-4149-B00E-6C90EF9AC1AE}" presName="hierRoot2" presStyleCnt="0">
        <dgm:presLayoutVars>
          <dgm:hierBranch val="init"/>
        </dgm:presLayoutVars>
      </dgm:prSet>
      <dgm:spPr/>
    </dgm:pt>
    <dgm:pt modelId="{9070064F-6AC4-4D7B-8FC0-37EF2C1439DC}" type="pres">
      <dgm:prSet presAssocID="{06DF3652-1039-4149-B00E-6C90EF9AC1AE}" presName="rootComposite" presStyleCnt="0"/>
      <dgm:spPr/>
    </dgm:pt>
    <dgm:pt modelId="{84A376F7-6F8B-4FAB-B776-982C34CBDE06}" type="pres">
      <dgm:prSet presAssocID="{06DF3652-1039-4149-B00E-6C90EF9AC1AE}" presName="rootText" presStyleLbl="node4" presStyleIdx="0" presStyleCnt="2" custScaleX="213294" custScaleY="24690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7258F8-6DB7-4C8F-83F5-37AFA22BBA6D}" type="pres">
      <dgm:prSet presAssocID="{06DF3652-1039-4149-B00E-6C90EF9AC1AE}" presName="rootConnector" presStyleLbl="node4" presStyleIdx="0" presStyleCnt="2"/>
      <dgm:spPr/>
      <dgm:t>
        <a:bodyPr/>
        <a:lstStyle/>
        <a:p>
          <a:endParaRPr lang="zh-CN" altLang="en-US"/>
        </a:p>
      </dgm:t>
    </dgm:pt>
    <dgm:pt modelId="{C162B121-DE85-4732-B839-1F84356B59A6}" type="pres">
      <dgm:prSet presAssocID="{06DF3652-1039-4149-B00E-6C90EF9AC1AE}" presName="hierChild4" presStyleCnt="0"/>
      <dgm:spPr/>
    </dgm:pt>
    <dgm:pt modelId="{F07F4CB6-43CA-41D9-8331-A04BC2CFD233}" type="pres">
      <dgm:prSet presAssocID="{06DF3652-1039-4149-B00E-6C90EF9AC1AE}" presName="hierChild5" presStyleCnt="0"/>
      <dgm:spPr/>
    </dgm:pt>
    <dgm:pt modelId="{5D528C50-DE38-4099-9EAC-4D454C934301}" type="pres">
      <dgm:prSet presAssocID="{E62457E9-CA7B-42D8-A0C3-30359A363279}" presName="Name64" presStyleLbl="parChTrans1D4" presStyleIdx="1" presStyleCnt="2"/>
      <dgm:spPr/>
      <dgm:t>
        <a:bodyPr/>
        <a:lstStyle/>
        <a:p>
          <a:endParaRPr lang="zh-CN" altLang="en-US"/>
        </a:p>
      </dgm:t>
    </dgm:pt>
    <dgm:pt modelId="{583B0DBA-5A9B-49D7-B149-10FEA8FC2DA7}" type="pres">
      <dgm:prSet presAssocID="{7DE49922-49A2-415B-9C2C-6E86041CABD1}" presName="hierRoot2" presStyleCnt="0">
        <dgm:presLayoutVars>
          <dgm:hierBranch val="init"/>
        </dgm:presLayoutVars>
      </dgm:prSet>
      <dgm:spPr/>
    </dgm:pt>
    <dgm:pt modelId="{FFD8E6D8-4C6D-4F5C-AB68-E1B6863AEA81}" type="pres">
      <dgm:prSet presAssocID="{7DE49922-49A2-415B-9C2C-6E86041CABD1}" presName="rootComposite" presStyleCnt="0"/>
      <dgm:spPr/>
    </dgm:pt>
    <dgm:pt modelId="{B928EAE5-A6CB-4E6A-BBD6-ED4EBAD723C4}" type="pres">
      <dgm:prSet presAssocID="{7DE49922-49A2-415B-9C2C-6E86041CABD1}" presName="rootText" presStyleLbl="node4" presStyleIdx="1" presStyleCnt="2" custScaleX="227790" custScaleY="2060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2D572F-BAF4-404C-B59E-2B4E6A932820}" type="pres">
      <dgm:prSet presAssocID="{7DE49922-49A2-415B-9C2C-6E86041CABD1}" presName="rootConnector" presStyleLbl="node4" presStyleIdx="1" presStyleCnt="2"/>
      <dgm:spPr/>
      <dgm:t>
        <a:bodyPr/>
        <a:lstStyle/>
        <a:p>
          <a:endParaRPr lang="zh-CN" altLang="en-US"/>
        </a:p>
      </dgm:t>
    </dgm:pt>
    <dgm:pt modelId="{63A38C78-55EA-4AB0-A1EC-BEC2370843D2}" type="pres">
      <dgm:prSet presAssocID="{7DE49922-49A2-415B-9C2C-6E86041CABD1}" presName="hierChild4" presStyleCnt="0"/>
      <dgm:spPr/>
    </dgm:pt>
    <dgm:pt modelId="{23EFA915-EB7F-42D6-A44A-99A327D9A743}" type="pres">
      <dgm:prSet presAssocID="{7DE49922-49A2-415B-9C2C-6E86041CABD1}" presName="hierChild5" presStyleCnt="0"/>
      <dgm:spPr/>
    </dgm:pt>
    <dgm:pt modelId="{6B20550D-CCFC-4092-8617-CBD85FEE0649}" type="pres">
      <dgm:prSet presAssocID="{386EFA8D-9045-4489-8275-9DE92635BA02}" presName="hierChild5" presStyleCnt="0"/>
      <dgm:spPr/>
    </dgm:pt>
    <dgm:pt modelId="{58E58D1B-6760-44DA-A20F-AC7F72AA1CA8}" type="pres">
      <dgm:prSet presAssocID="{2DE5D546-A890-47CD-8283-DF110994CB41}" presName="hierChild5" presStyleCnt="0"/>
      <dgm:spPr/>
    </dgm:pt>
    <dgm:pt modelId="{E9FA3210-45C1-4391-8FD8-83E6606D1CBB}" type="pres">
      <dgm:prSet presAssocID="{E60213E8-E36E-44F6-AEBC-9C446582FF69}" presName="Name64" presStyleLbl="parChTrans1D2" presStyleIdx="2" presStyleCnt="3"/>
      <dgm:spPr/>
      <dgm:t>
        <a:bodyPr/>
        <a:lstStyle/>
        <a:p>
          <a:endParaRPr lang="zh-CN" altLang="en-US"/>
        </a:p>
      </dgm:t>
    </dgm:pt>
    <dgm:pt modelId="{35FF6C1E-5002-426A-9640-0B274A9DA528}" type="pres">
      <dgm:prSet presAssocID="{5A70C0C9-6854-48B7-AF2D-F0309F035D9B}" presName="hierRoot2" presStyleCnt="0">
        <dgm:presLayoutVars>
          <dgm:hierBranch val="init"/>
        </dgm:presLayoutVars>
      </dgm:prSet>
      <dgm:spPr/>
    </dgm:pt>
    <dgm:pt modelId="{E5B4FAF4-A36F-4661-A1E9-610AC4CBCE8A}" type="pres">
      <dgm:prSet presAssocID="{5A70C0C9-6854-48B7-AF2D-F0309F035D9B}" presName="rootComposite" presStyleCnt="0"/>
      <dgm:spPr/>
    </dgm:pt>
    <dgm:pt modelId="{018216EE-B446-4AC4-8E76-37B039C8CD5F}" type="pres">
      <dgm:prSet presAssocID="{5A70C0C9-6854-48B7-AF2D-F0309F035D9B}" presName="rootText" presStyleLbl="node2" presStyleIdx="2" presStyleCnt="3" custScaleX="110156" custScaleY="2198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E8EEB7-6757-4B15-9B03-4BAF36FC4A66}" type="pres">
      <dgm:prSet presAssocID="{5A70C0C9-6854-48B7-AF2D-F0309F035D9B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D0E1B49-E5EE-4926-A186-90D6526C60ED}" type="pres">
      <dgm:prSet presAssocID="{5A70C0C9-6854-48B7-AF2D-F0309F035D9B}" presName="hierChild4" presStyleCnt="0"/>
      <dgm:spPr/>
    </dgm:pt>
    <dgm:pt modelId="{F19CF928-9FA2-4AB4-9D4B-3061419CBACF}" type="pres">
      <dgm:prSet presAssocID="{1B137B7B-7642-4AEA-B68C-D306051DD986}" presName="Name64" presStyleLbl="parChTrans1D3" presStyleIdx="3" presStyleCnt="4"/>
      <dgm:spPr/>
      <dgm:t>
        <a:bodyPr/>
        <a:lstStyle/>
        <a:p>
          <a:endParaRPr lang="zh-CN" altLang="en-US"/>
        </a:p>
      </dgm:t>
    </dgm:pt>
    <dgm:pt modelId="{14499547-0EB7-42F5-B6B2-F6A32593C1DD}" type="pres">
      <dgm:prSet presAssocID="{6250F3CA-3155-4342-BACF-9A4786DFFD82}" presName="hierRoot2" presStyleCnt="0">
        <dgm:presLayoutVars>
          <dgm:hierBranch val="init"/>
        </dgm:presLayoutVars>
      </dgm:prSet>
      <dgm:spPr/>
    </dgm:pt>
    <dgm:pt modelId="{88D280F0-B9C8-44DC-AB92-C11432BC4169}" type="pres">
      <dgm:prSet presAssocID="{6250F3CA-3155-4342-BACF-9A4786DFFD82}" presName="rootComposite" presStyleCnt="0"/>
      <dgm:spPr/>
    </dgm:pt>
    <dgm:pt modelId="{EC393624-98A2-4AF9-9CBE-7A83422CA36E}" type="pres">
      <dgm:prSet presAssocID="{6250F3CA-3155-4342-BACF-9A4786DFFD82}" presName="rootText" presStyleLbl="node3" presStyleIdx="3" presStyleCnt="4" custScaleX="282794" custScaleY="206354" custLinFactNeighborX="-4962" custLinFactNeighborY="8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29B903-FC9E-4692-AFD9-E0A19FDB0834}" type="pres">
      <dgm:prSet presAssocID="{6250F3CA-3155-4342-BACF-9A4786DFFD82}" presName="rootConnector" presStyleLbl="node3" presStyleIdx="3" presStyleCnt="4"/>
      <dgm:spPr/>
      <dgm:t>
        <a:bodyPr/>
        <a:lstStyle/>
        <a:p>
          <a:endParaRPr lang="zh-CN" altLang="en-US"/>
        </a:p>
      </dgm:t>
    </dgm:pt>
    <dgm:pt modelId="{2F64FEDD-3F92-4BC7-A9AD-415D89E92FB7}" type="pres">
      <dgm:prSet presAssocID="{6250F3CA-3155-4342-BACF-9A4786DFFD82}" presName="hierChild4" presStyleCnt="0"/>
      <dgm:spPr/>
    </dgm:pt>
    <dgm:pt modelId="{FF139127-8D93-491F-B660-14672A483C9F}" type="pres">
      <dgm:prSet presAssocID="{6250F3CA-3155-4342-BACF-9A4786DFFD82}" presName="hierChild5" presStyleCnt="0"/>
      <dgm:spPr/>
    </dgm:pt>
    <dgm:pt modelId="{30381262-A4DF-4424-B56B-7615C0487BFC}" type="pres">
      <dgm:prSet presAssocID="{5A70C0C9-6854-48B7-AF2D-F0309F035D9B}" presName="hierChild5" presStyleCnt="0"/>
      <dgm:spPr/>
    </dgm:pt>
    <dgm:pt modelId="{3ADE87C6-B86D-4B43-BDE7-3C765BDDFBB2}" type="pres">
      <dgm:prSet presAssocID="{918DC7FA-0AF0-4B75-B2CF-A2BFD2FA4976}" presName="hierChild3" presStyleCnt="0"/>
      <dgm:spPr/>
    </dgm:pt>
  </dgm:ptLst>
  <dgm:cxnLst>
    <dgm:cxn modelId="{F4D84D28-3FC1-4B21-84FF-C41B2A708B4C}" type="presOf" srcId="{06DF3652-1039-4149-B00E-6C90EF9AC1AE}" destId="{84A376F7-6F8B-4FAB-B776-982C34CBDE06}" srcOrd="0" destOrd="0" presId="urn:microsoft.com/office/officeart/2009/3/layout/HorizontalOrganizationChart"/>
    <dgm:cxn modelId="{F7918057-0548-4281-AB24-581FADBD1774}" type="presOf" srcId="{2DE5D546-A890-47CD-8283-DF110994CB41}" destId="{7751B55B-9932-4730-97BA-90C636418B69}" srcOrd="1" destOrd="0" presId="urn:microsoft.com/office/officeart/2009/3/layout/HorizontalOrganizationChart"/>
    <dgm:cxn modelId="{A09ADFD3-9789-4015-AB55-A6DAB03CF22E}" srcId="{918DC7FA-0AF0-4B75-B2CF-A2BFD2FA4976}" destId="{5A70C0C9-6854-48B7-AF2D-F0309F035D9B}" srcOrd="2" destOrd="0" parTransId="{E60213E8-E36E-44F6-AEBC-9C446582FF69}" sibTransId="{E121C98C-23CF-4157-98DC-EB570D9C1948}"/>
    <dgm:cxn modelId="{9154E50C-8DC8-479C-B3CB-2B971E4B1BE9}" type="presOf" srcId="{6250F3CA-3155-4342-BACF-9A4786DFFD82}" destId="{8229B903-FC9E-4692-AFD9-E0A19FDB0834}" srcOrd="1" destOrd="0" presId="urn:microsoft.com/office/officeart/2009/3/layout/HorizontalOrganizationChart"/>
    <dgm:cxn modelId="{3B69B99B-476D-4294-9365-81CF67BA3C29}" type="presOf" srcId="{035A7AC7-85A6-4A41-A6D6-C9FA5ADACF4B}" destId="{D780B47E-A379-426D-AABC-440025693D35}" srcOrd="1" destOrd="0" presId="urn:microsoft.com/office/officeart/2009/3/layout/HorizontalOrganizationChart"/>
    <dgm:cxn modelId="{9B2BB5AE-36E1-4F63-B856-2A87A72543D0}" type="presOf" srcId="{06DF3652-1039-4149-B00E-6C90EF9AC1AE}" destId="{0A7258F8-6DB7-4C8F-83F5-37AFA22BBA6D}" srcOrd="1" destOrd="0" presId="urn:microsoft.com/office/officeart/2009/3/layout/HorizontalOrganizationChart"/>
    <dgm:cxn modelId="{35BDFD9B-4A5B-408F-A8C1-1854D8E293F8}" type="presOf" srcId="{7DE49922-49A2-415B-9C2C-6E86041CABD1}" destId="{832D572F-BAF4-404C-B59E-2B4E6A932820}" srcOrd="1" destOrd="0" presId="urn:microsoft.com/office/officeart/2009/3/layout/HorizontalOrganizationChart"/>
    <dgm:cxn modelId="{90DB9C50-E393-4035-921A-541FEDF4362A}" srcId="{2DE5D546-A890-47CD-8283-DF110994CB41}" destId="{386EFA8D-9045-4489-8275-9DE92635BA02}" srcOrd="2" destOrd="0" parTransId="{EFA5248A-6348-4126-AA0A-2B5CA29D0397}" sibTransId="{FF5D8A68-7445-4190-94D8-61E819A918A1}"/>
    <dgm:cxn modelId="{C48160B4-E83F-425B-B7F8-CB1EB35DD984}" type="presOf" srcId="{42C5FA19-8882-44C4-A556-13BFB0A87210}" destId="{A51FFDCD-824D-4316-A684-08B29F908458}" srcOrd="1" destOrd="0" presId="urn:microsoft.com/office/officeart/2009/3/layout/HorizontalOrganizationChart"/>
    <dgm:cxn modelId="{8B089A6F-4A41-46AC-8CD1-4E588F1CA1CC}" type="presOf" srcId="{8AA77F0E-3D99-47E1-8DFF-FA820D55B038}" destId="{6D632904-E37B-4684-984E-9285E1FF3571}" srcOrd="1" destOrd="0" presId="urn:microsoft.com/office/officeart/2009/3/layout/HorizontalOrganizationChart"/>
    <dgm:cxn modelId="{6DC89251-D0C4-4BEF-9621-E06E97B34BF6}" srcId="{2DE5D546-A890-47CD-8283-DF110994CB41}" destId="{035A7AC7-85A6-4A41-A6D6-C9FA5ADACF4B}" srcOrd="0" destOrd="0" parTransId="{122F36AD-2D2D-419C-8124-016F29D96226}" sibTransId="{E716DF01-B3A8-43A9-A487-3CEA9B4FAB85}"/>
    <dgm:cxn modelId="{9D6BF778-B11F-46AA-B1EC-CCE48A7108A6}" type="presOf" srcId="{2DE5D546-A890-47CD-8283-DF110994CB41}" destId="{3A6A72AE-75FC-4204-8F47-4C9B8D2126D1}" srcOrd="0" destOrd="0" presId="urn:microsoft.com/office/officeart/2009/3/layout/HorizontalOrganizationChart"/>
    <dgm:cxn modelId="{8965FA5C-B72E-49A5-8D9E-294BD1DFA945}" srcId="{386EFA8D-9045-4489-8275-9DE92635BA02}" destId="{7DE49922-49A2-415B-9C2C-6E86041CABD1}" srcOrd="1" destOrd="0" parTransId="{E62457E9-CA7B-42D8-A0C3-30359A363279}" sibTransId="{8FA87B90-3164-4F98-9DAF-05B48C556370}"/>
    <dgm:cxn modelId="{3079CDD9-5725-4D54-AFB6-E0F7773BFA12}" srcId="{2DE5D546-A890-47CD-8283-DF110994CB41}" destId="{42C5FA19-8882-44C4-A556-13BFB0A87210}" srcOrd="1" destOrd="0" parTransId="{BA4B481A-135F-45D4-AE53-2E53AE4163E9}" sibTransId="{E103DADF-2A2A-46E7-B366-3148AAC79B35}"/>
    <dgm:cxn modelId="{48118A9D-26BF-4E9E-A958-8678625C8D2C}" type="presOf" srcId="{E62457E9-CA7B-42D8-A0C3-30359A363279}" destId="{5D528C50-DE38-4099-9EAC-4D454C934301}" srcOrd="0" destOrd="0" presId="urn:microsoft.com/office/officeart/2009/3/layout/HorizontalOrganizationChart"/>
    <dgm:cxn modelId="{55C33312-B0FF-47EC-9979-5B014D92CB91}" srcId="{ED8BB3D5-8048-48AB-8761-75FB6AC5E414}" destId="{918DC7FA-0AF0-4B75-B2CF-A2BFD2FA4976}" srcOrd="0" destOrd="0" parTransId="{AF19C7DA-2902-463D-883F-7436AD1C02F9}" sibTransId="{D6C2EC4C-3DA2-4842-97FA-187F30653122}"/>
    <dgm:cxn modelId="{D2F36A43-6C5C-4B57-8048-7AF2745264DF}" type="presOf" srcId="{CF0BF597-8E4C-42FE-B0D5-09264138D948}" destId="{5B37E1BF-2E05-4C6B-AC01-42A8EE4CD08C}" srcOrd="0" destOrd="0" presId="urn:microsoft.com/office/officeart/2009/3/layout/HorizontalOrganizationChart"/>
    <dgm:cxn modelId="{7DF5A015-843D-4237-99B8-DB81DE8A085A}" srcId="{5A70C0C9-6854-48B7-AF2D-F0309F035D9B}" destId="{6250F3CA-3155-4342-BACF-9A4786DFFD82}" srcOrd="0" destOrd="0" parTransId="{1B137B7B-7642-4AEA-B68C-D306051DD986}" sibTransId="{6CE503C0-FC69-4617-A35C-7624F37EA649}"/>
    <dgm:cxn modelId="{7F29BCF2-264B-440D-BA22-9C3A27905973}" type="presOf" srcId="{5A70C0C9-6854-48B7-AF2D-F0309F035D9B}" destId="{018216EE-B446-4AC4-8E76-37B039C8CD5F}" srcOrd="0" destOrd="0" presId="urn:microsoft.com/office/officeart/2009/3/layout/HorizontalOrganizationChart"/>
    <dgm:cxn modelId="{A75C0BD3-72D8-4E09-9C9A-F13CC8E78574}" type="presOf" srcId="{ED8BB3D5-8048-48AB-8761-75FB6AC5E414}" destId="{F2FF0580-E018-4668-92C2-41D7BBF87420}" srcOrd="0" destOrd="0" presId="urn:microsoft.com/office/officeart/2009/3/layout/HorizontalOrganizationChart"/>
    <dgm:cxn modelId="{9FEA015D-B130-4DAF-9810-A56464D0F8D3}" type="presOf" srcId="{5A70C0C9-6854-48B7-AF2D-F0309F035D9B}" destId="{E9E8EEB7-6757-4B15-9B03-4BAF36FC4A66}" srcOrd="1" destOrd="0" presId="urn:microsoft.com/office/officeart/2009/3/layout/HorizontalOrganizationChart"/>
    <dgm:cxn modelId="{79E61ECF-11EB-4080-A73E-F2978E4AEF56}" type="presOf" srcId="{EFA5248A-6348-4126-AA0A-2B5CA29D0397}" destId="{D5CBC433-8AF9-4B5D-8D75-8824B4986B30}" srcOrd="0" destOrd="0" presId="urn:microsoft.com/office/officeart/2009/3/layout/HorizontalOrganizationChart"/>
    <dgm:cxn modelId="{FD2E7734-D85C-4E62-9419-275851F8B310}" type="presOf" srcId="{E60213E8-E36E-44F6-AEBC-9C446582FF69}" destId="{E9FA3210-45C1-4391-8FD8-83E6606D1CBB}" srcOrd="0" destOrd="0" presId="urn:microsoft.com/office/officeart/2009/3/layout/HorizontalOrganizationChart"/>
    <dgm:cxn modelId="{54CCA498-3D95-4009-95CC-7E899A7ABDEE}" type="presOf" srcId="{7DE49922-49A2-415B-9C2C-6E86041CABD1}" destId="{B928EAE5-A6CB-4E6A-BBD6-ED4EBAD723C4}" srcOrd="0" destOrd="0" presId="urn:microsoft.com/office/officeart/2009/3/layout/HorizontalOrganizationChart"/>
    <dgm:cxn modelId="{6ACEBD00-BBC1-44F8-8C21-F76A4F4903F3}" type="presOf" srcId="{918DC7FA-0AF0-4B75-B2CF-A2BFD2FA4976}" destId="{81DCB430-9FB7-4EE2-88F3-764BC6AC03B4}" srcOrd="0" destOrd="0" presId="urn:microsoft.com/office/officeart/2009/3/layout/HorizontalOrganizationChart"/>
    <dgm:cxn modelId="{5E0D851D-E15E-402E-85D7-A74F0713A53C}" srcId="{386EFA8D-9045-4489-8275-9DE92635BA02}" destId="{06DF3652-1039-4149-B00E-6C90EF9AC1AE}" srcOrd="0" destOrd="0" parTransId="{0A159D68-383D-4D6A-B08A-3AA90879F71F}" sibTransId="{8E9A9D76-1678-4755-B039-74FAA1B274C0}"/>
    <dgm:cxn modelId="{15CECBE1-9993-40D0-8176-B39570983FD9}" type="presOf" srcId="{BA4B481A-135F-45D4-AE53-2E53AE4163E9}" destId="{CDD1D1D1-83FA-419C-8D42-2B99B237CD83}" srcOrd="0" destOrd="0" presId="urn:microsoft.com/office/officeart/2009/3/layout/HorizontalOrganizationChart"/>
    <dgm:cxn modelId="{2E2BBFBC-ED88-4B58-8F5B-D6623E098CF4}" type="presOf" srcId="{1B137B7B-7642-4AEA-B68C-D306051DD986}" destId="{F19CF928-9FA2-4AB4-9D4B-3061419CBACF}" srcOrd="0" destOrd="0" presId="urn:microsoft.com/office/officeart/2009/3/layout/HorizontalOrganizationChart"/>
    <dgm:cxn modelId="{55351E7E-785F-4D38-94DB-78F4662FBE62}" type="presOf" srcId="{918DC7FA-0AF0-4B75-B2CF-A2BFD2FA4976}" destId="{86C27E31-2F9C-47B3-A34B-28267D3E7A01}" srcOrd="1" destOrd="0" presId="urn:microsoft.com/office/officeart/2009/3/layout/HorizontalOrganizationChart"/>
    <dgm:cxn modelId="{6A5988DB-3697-4768-94C4-6D86BF8BF6FA}" srcId="{918DC7FA-0AF0-4B75-B2CF-A2BFD2FA4976}" destId="{2DE5D546-A890-47CD-8283-DF110994CB41}" srcOrd="1" destOrd="0" parTransId="{9F36D6EF-EC35-4CB7-81A3-5C2E0F087AED}" sibTransId="{7F4ED1DB-2C2C-466C-8084-381BAC34D807}"/>
    <dgm:cxn modelId="{BE1BCCB2-C4CE-4405-8233-1D3B357CF444}" type="presOf" srcId="{8AA77F0E-3D99-47E1-8DFF-FA820D55B038}" destId="{B5EA670C-BC02-46EF-81DA-CCB1410A2777}" srcOrd="0" destOrd="0" presId="urn:microsoft.com/office/officeart/2009/3/layout/HorizontalOrganizationChart"/>
    <dgm:cxn modelId="{15C592C4-5E7C-4A84-89F0-A6F66ABA8912}" type="presOf" srcId="{9F36D6EF-EC35-4CB7-81A3-5C2E0F087AED}" destId="{F77C9366-75DD-43C5-BDE7-BA2D7CD1AFE8}" srcOrd="0" destOrd="0" presId="urn:microsoft.com/office/officeart/2009/3/layout/HorizontalOrganizationChart"/>
    <dgm:cxn modelId="{05905567-E414-403B-A90E-70A351295B80}" type="presOf" srcId="{42C5FA19-8882-44C4-A556-13BFB0A87210}" destId="{5335E1C5-BE2C-4030-86AC-794100F4765D}" srcOrd="0" destOrd="0" presId="urn:microsoft.com/office/officeart/2009/3/layout/HorizontalOrganizationChart"/>
    <dgm:cxn modelId="{2A68DD1D-7A50-414C-9317-B9878BC830B5}" type="presOf" srcId="{122F36AD-2D2D-419C-8124-016F29D96226}" destId="{62B32374-3183-47F2-A241-D3FBC0CCC237}" srcOrd="0" destOrd="0" presId="urn:microsoft.com/office/officeart/2009/3/layout/HorizontalOrganizationChart"/>
    <dgm:cxn modelId="{462DAF9D-E6AA-4A8C-B800-D7B2703F4880}" srcId="{918DC7FA-0AF0-4B75-B2CF-A2BFD2FA4976}" destId="{8AA77F0E-3D99-47E1-8DFF-FA820D55B038}" srcOrd="0" destOrd="0" parTransId="{CF0BF597-8E4C-42FE-B0D5-09264138D948}" sibTransId="{960F19C2-C061-4BBF-A04F-9781027C4985}"/>
    <dgm:cxn modelId="{06403B46-2C92-4EA3-9242-71DBA01A76A8}" type="presOf" srcId="{0A159D68-383D-4D6A-B08A-3AA90879F71F}" destId="{F44DB776-BD48-417E-95FE-4CF2B482D68C}" srcOrd="0" destOrd="0" presId="urn:microsoft.com/office/officeart/2009/3/layout/HorizontalOrganizationChart"/>
    <dgm:cxn modelId="{E875A7CD-5527-4DA2-A885-EBA2D8840FE0}" type="presOf" srcId="{6250F3CA-3155-4342-BACF-9A4786DFFD82}" destId="{EC393624-98A2-4AF9-9CBE-7A83422CA36E}" srcOrd="0" destOrd="0" presId="urn:microsoft.com/office/officeart/2009/3/layout/HorizontalOrganizationChart"/>
    <dgm:cxn modelId="{890E59A6-98A2-41DC-AD0F-F26034EFE171}" type="presOf" srcId="{386EFA8D-9045-4489-8275-9DE92635BA02}" destId="{600B61BF-0F19-4F47-8858-0D123EF976CB}" srcOrd="0" destOrd="0" presId="urn:microsoft.com/office/officeart/2009/3/layout/HorizontalOrganizationChart"/>
    <dgm:cxn modelId="{B3003333-9C91-4558-A8F6-743BAD6721B4}" type="presOf" srcId="{386EFA8D-9045-4489-8275-9DE92635BA02}" destId="{5193ACEF-C53C-4837-A784-C966B379FC82}" srcOrd="1" destOrd="0" presId="urn:microsoft.com/office/officeart/2009/3/layout/HorizontalOrganizationChart"/>
    <dgm:cxn modelId="{37390BA6-CDED-4330-A1F1-0EEC13DFBE2E}" type="presOf" srcId="{035A7AC7-85A6-4A41-A6D6-C9FA5ADACF4B}" destId="{237B9E37-BB5D-4D1F-A3E1-382E039123EB}" srcOrd="0" destOrd="0" presId="urn:microsoft.com/office/officeart/2009/3/layout/HorizontalOrganizationChart"/>
    <dgm:cxn modelId="{97CDA3D9-9076-48C9-BD1B-51636F2D10F4}" type="presParOf" srcId="{F2FF0580-E018-4668-92C2-41D7BBF87420}" destId="{005727B7-F5D8-40AC-B994-95306D7FE34A}" srcOrd="0" destOrd="0" presId="urn:microsoft.com/office/officeart/2009/3/layout/HorizontalOrganizationChart"/>
    <dgm:cxn modelId="{A1E56EF1-161F-40D3-865B-9B634821542B}" type="presParOf" srcId="{005727B7-F5D8-40AC-B994-95306D7FE34A}" destId="{56447085-996C-4D3D-AA8B-76AA5784C550}" srcOrd="0" destOrd="0" presId="urn:microsoft.com/office/officeart/2009/3/layout/HorizontalOrganizationChart"/>
    <dgm:cxn modelId="{F9325EEE-595B-4ABB-932E-2B932DB67F2B}" type="presParOf" srcId="{56447085-996C-4D3D-AA8B-76AA5784C550}" destId="{81DCB430-9FB7-4EE2-88F3-764BC6AC03B4}" srcOrd="0" destOrd="0" presId="urn:microsoft.com/office/officeart/2009/3/layout/HorizontalOrganizationChart"/>
    <dgm:cxn modelId="{B6E19CA4-7B5D-4AC2-AA66-1075AAAED3D9}" type="presParOf" srcId="{56447085-996C-4D3D-AA8B-76AA5784C550}" destId="{86C27E31-2F9C-47B3-A34B-28267D3E7A01}" srcOrd="1" destOrd="0" presId="urn:microsoft.com/office/officeart/2009/3/layout/HorizontalOrganizationChart"/>
    <dgm:cxn modelId="{F4BD9407-7736-44AC-B0E7-3C8302306AF8}" type="presParOf" srcId="{005727B7-F5D8-40AC-B994-95306D7FE34A}" destId="{243D5310-11A5-4DE1-A109-78FC57704E51}" srcOrd="1" destOrd="0" presId="urn:microsoft.com/office/officeart/2009/3/layout/HorizontalOrganizationChart"/>
    <dgm:cxn modelId="{C59645E3-0A8B-4136-8358-9A81333F3436}" type="presParOf" srcId="{243D5310-11A5-4DE1-A109-78FC57704E51}" destId="{5B37E1BF-2E05-4C6B-AC01-42A8EE4CD08C}" srcOrd="0" destOrd="0" presId="urn:microsoft.com/office/officeart/2009/3/layout/HorizontalOrganizationChart"/>
    <dgm:cxn modelId="{4904EADA-6A5E-45D0-B058-37CAC10A7CBF}" type="presParOf" srcId="{243D5310-11A5-4DE1-A109-78FC57704E51}" destId="{8EE1CF70-30CE-41E8-B0D1-39127BE4BB74}" srcOrd="1" destOrd="0" presId="urn:microsoft.com/office/officeart/2009/3/layout/HorizontalOrganizationChart"/>
    <dgm:cxn modelId="{DEDF4040-FFA1-4D67-ACF9-808DB45867B7}" type="presParOf" srcId="{8EE1CF70-30CE-41E8-B0D1-39127BE4BB74}" destId="{9813875A-178B-414D-BEAD-7CA98B6FC8D0}" srcOrd="0" destOrd="0" presId="urn:microsoft.com/office/officeart/2009/3/layout/HorizontalOrganizationChart"/>
    <dgm:cxn modelId="{9A73CD86-DA1A-4684-A044-C786F203A988}" type="presParOf" srcId="{9813875A-178B-414D-BEAD-7CA98B6FC8D0}" destId="{B5EA670C-BC02-46EF-81DA-CCB1410A2777}" srcOrd="0" destOrd="0" presId="urn:microsoft.com/office/officeart/2009/3/layout/HorizontalOrganizationChart"/>
    <dgm:cxn modelId="{53E7570F-EEA0-4843-B49A-344415386F0E}" type="presParOf" srcId="{9813875A-178B-414D-BEAD-7CA98B6FC8D0}" destId="{6D632904-E37B-4684-984E-9285E1FF3571}" srcOrd="1" destOrd="0" presId="urn:microsoft.com/office/officeart/2009/3/layout/HorizontalOrganizationChart"/>
    <dgm:cxn modelId="{D1934D36-6618-4611-8AE2-EAFCC3BEE7A0}" type="presParOf" srcId="{8EE1CF70-30CE-41E8-B0D1-39127BE4BB74}" destId="{34F993FE-D62F-42EC-9BD8-5A8A21AE1502}" srcOrd="1" destOrd="0" presId="urn:microsoft.com/office/officeart/2009/3/layout/HorizontalOrganizationChart"/>
    <dgm:cxn modelId="{498207CD-816D-4DD7-9597-94A6FBE20D75}" type="presParOf" srcId="{8EE1CF70-30CE-41E8-B0D1-39127BE4BB74}" destId="{C58095A1-B5B4-43F6-ABB6-F7B85AFB6B7D}" srcOrd="2" destOrd="0" presId="urn:microsoft.com/office/officeart/2009/3/layout/HorizontalOrganizationChart"/>
    <dgm:cxn modelId="{E1FD3AC2-EB85-4C9A-A887-37A4032EE431}" type="presParOf" srcId="{243D5310-11A5-4DE1-A109-78FC57704E51}" destId="{F77C9366-75DD-43C5-BDE7-BA2D7CD1AFE8}" srcOrd="2" destOrd="0" presId="urn:microsoft.com/office/officeart/2009/3/layout/HorizontalOrganizationChart"/>
    <dgm:cxn modelId="{9E598E3F-8D72-4BFE-ADFA-0E253770CDA1}" type="presParOf" srcId="{243D5310-11A5-4DE1-A109-78FC57704E51}" destId="{06381912-8CEE-4924-8ECA-3F3C5DB97E5E}" srcOrd="3" destOrd="0" presId="urn:microsoft.com/office/officeart/2009/3/layout/HorizontalOrganizationChart"/>
    <dgm:cxn modelId="{FC8C4958-0E98-4201-A0D9-E1C7FC625FE1}" type="presParOf" srcId="{06381912-8CEE-4924-8ECA-3F3C5DB97E5E}" destId="{4708BF89-359F-4EF2-B093-62AC79E49A29}" srcOrd="0" destOrd="0" presId="urn:microsoft.com/office/officeart/2009/3/layout/HorizontalOrganizationChart"/>
    <dgm:cxn modelId="{1C5C6284-441C-4DE5-BF07-A431483616AC}" type="presParOf" srcId="{4708BF89-359F-4EF2-B093-62AC79E49A29}" destId="{3A6A72AE-75FC-4204-8F47-4C9B8D2126D1}" srcOrd="0" destOrd="0" presId="urn:microsoft.com/office/officeart/2009/3/layout/HorizontalOrganizationChart"/>
    <dgm:cxn modelId="{C83787AF-3847-45A9-BD30-85863C95A97F}" type="presParOf" srcId="{4708BF89-359F-4EF2-B093-62AC79E49A29}" destId="{7751B55B-9932-4730-97BA-90C636418B69}" srcOrd="1" destOrd="0" presId="urn:microsoft.com/office/officeart/2009/3/layout/HorizontalOrganizationChart"/>
    <dgm:cxn modelId="{60AC5E7C-A9AA-4926-887B-EE57BD349373}" type="presParOf" srcId="{06381912-8CEE-4924-8ECA-3F3C5DB97E5E}" destId="{35A5B7BC-6388-445B-9E4B-5F838A86189B}" srcOrd="1" destOrd="0" presId="urn:microsoft.com/office/officeart/2009/3/layout/HorizontalOrganizationChart"/>
    <dgm:cxn modelId="{EE07805D-FC8B-4F90-8071-532A4996A9D8}" type="presParOf" srcId="{35A5B7BC-6388-445B-9E4B-5F838A86189B}" destId="{62B32374-3183-47F2-A241-D3FBC0CCC237}" srcOrd="0" destOrd="0" presId="urn:microsoft.com/office/officeart/2009/3/layout/HorizontalOrganizationChart"/>
    <dgm:cxn modelId="{88720D04-F9A7-4768-8E09-EE2234CCB0A6}" type="presParOf" srcId="{35A5B7BC-6388-445B-9E4B-5F838A86189B}" destId="{3DEB83A7-2BCC-4DA9-8653-93FFC406EACC}" srcOrd="1" destOrd="0" presId="urn:microsoft.com/office/officeart/2009/3/layout/HorizontalOrganizationChart"/>
    <dgm:cxn modelId="{AB33B865-CF54-4DB2-91B2-29A49B008A24}" type="presParOf" srcId="{3DEB83A7-2BCC-4DA9-8653-93FFC406EACC}" destId="{F674B7EE-BF32-4259-9633-2D279103B5EE}" srcOrd="0" destOrd="0" presId="urn:microsoft.com/office/officeart/2009/3/layout/HorizontalOrganizationChart"/>
    <dgm:cxn modelId="{3A2CD1F9-63A1-4B0A-B85E-D02626BF047A}" type="presParOf" srcId="{F674B7EE-BF32-4259-9633-2D279103B5EE}" destId="{237B9E37-BB5D-4D1F-A3E1-382E039123EB}" srcOrd="0" destOrd="0" presId="urn:microsoft.com/office/officeart/2009/3/layout/HorizontalOrganizationChart"/>
    <dgm:cxn modelId="{C21F1E19-D35A-49BF-B630-B27DD8C587C8}" type="presParOf" srcId="{F674B7EE-BF32-4259-9633-2D279103B5EE}" destId="{D780B47E-A379-426D-AABC-440025693D35}" srcOrd="1" destOrd="0" presId="urn:microsoft.com/office/officeart/2009/3/layout/HorizontalOrganizationChart"/>
    <dgm:cxn modelId="{433D5C0D-BDE0-4D7B-8C88-69A0CCEF5858}" type="presParOf" srcId="{3DEB83A7-2BCC-4DA9-8653-93FFC406EACC}" destId="{8B69DF59-CEDC-41A3-BB31-530AA24B38D0}" srcOrd="1" destOrd="0" presId="urn:microsoft.com/office/officeart/2009/3/layout/HorizontalOrganizationChart"/>
    <dgm:cxn modelId="{A880C591-A4E9-45F2-98E9-D32EAFC46BA7}" type="presParOf" srcId="{3DEB83A7-2BCC-4DA9-8653-93FFC406EACC}" destId="{B89E825F-7C20-41C4-AFF6-0B616EE31148}" srcOrd="2" destOrd="0" presId="urn:microsoft.com/office/officeart/2009/3/layout/HorizontalOrganizationChart"/>
    <dgm:cxn modelId="{63A688A3-6E9B-44A6-A13D-886D11866795}" type="presParOf" srcId="{35A5B7BC-6388-445B-9E4B-5F838A86189B}" destId="{CDD1D1D1-83FA-419C-8D42-2B99B237CD83}" srcOrd="2" destOrd="0" presId="urn:microsoft.com/office/officeart/2009/3/layout/HorizontalOrganizationChart"/>
    <dgm:cxn modelId="{7C00404C-6E97-4502-969F-0832FB82CF09}" type="presParOf" srcId="{35A5B7BC-6388-445B-9E4B-5F838A86189B}" destId="{A0FEAA78-5CAC-4047-8DDE-7813FA42FF99}" srcOrd="3" destOrd="0" presId="urn:microsoft.com/office/officeart/2009/3/layout/HorizontalOrganizationChart"/>
    <dgm:cxn modelId="{FEC2D09B-A169-4D3A-8EE6-4624B987DB85}" type="presParOf" srcId="{A0FEAA78-5CAC-4047-8DDE-7813FA42FF99}" destId="{2B127B5D-34BD-49F0-A03E-AC74E5FB5BC2}" srcOrd="0" destOrd="0" presId="urn:microsoft.com/office/officeart/2009/3/layout/HorizontalOrganizationChart"/>
    <dgm:cxn modelId="{3D38B5C3-C23D-4200-92DD-DA1B7A3D6FC4}" type="presParOf" srcId="{2B127B5D-34BD-49F0-A03E-AC74E5FB5BC2}" destId="{5335E1C5-BE2C-4030-86AC-794100F4765D}" srcOrd="0" destOrd="0" presId="urn:microsoft.com/office/officeart/2009/3/layout/HorizontalOrganizationChart"/>
    <dgm:cxn modelId="{ED66F649-7A84-48C1-9AE6-91D96315D5D4}" type="presParOf" srcId="{2B127B5D-34BD-49F0-A03E-AC74E5FB5BC2}" destId="{A51FFDCD-824D-4316-A684-08B29F908458}" srcOrd="1" destOrd="0" presId="urn:microsoft.com/office/officeart/2009/3/layout/HorizontalOrganizationChart"/>
    <dgm:cxn modelId="{B78D909E-5383-4E37-AE72-A992BF6D247D}" type="presParOf" srcId="{A0FEAA78-5CAC-4047-8DDE-7813FA42FF99}" destId="{5A7B72EE-CC98-4983-AF29-4AF819DAA58E}" srcOrd="1" destOrd="0" presId="urn:microsoft.com/office/officeart/2009/3/layout/HorizontalOrganizationChart"/>
    <dgm:cxn modelId="{6A1A14F6-F057-41B5-9551-3FFE8D288C29}" type="presParOf" srcId="{A0FEAA78-5CAC-4047-8DDE-7813FA42FF99}" destId="{56C30B26-8289-4F45-8B19-A16E0DCE86E9}" srcOrd="2" destOrd="0" presId="urn:microsoft.com/office/officeart/2009/3/layout/HorizontalOrganizationChart"/>
    <dgm:cxn modelId="{8D7B3D35-CCF5-4D63-8E85-B45D104F2F09}" type="presParOf" srcId="{35A5B7BC-6388-445B-9E4B-5F838A86189B}" destId="{D5CBC433-8AF9-4B5D-8D75-8824B4986B30}" srcOrd="4" destOrd="0" presId="urn:microsoft.com/office/officeart/2009/3/layout/HorizontalOrganizationChart"/>
    <dgm:cxn modelId="{49E8BA56-D238-47EE-95A6-101562C20F20}" type="presParOf" srcId="{35A5B7BC-6388-445B-9E4B-5F838A86189B}" destId="{B2E36B8D-10F9-4CD6-8162-EDEFC96411E7}" srcOrd="5" destOrd="0" presId="urn:microsoft.com/office/officeart/2009/3/layout/HorizontalOrganizationChart"/>
    <dgm:cxn modelId="{351A5264-5FFA-48A9-919D-95E05AC9F8CB}" type="presParOf" srcId="{B2E36B8D-10F9-4CD6-8162-EDEFC96411E7}" destId="{E8D2C9EC-40EF-4983-BAD0-9C857173FCAF}" srcOrd="0" destOrd="0" presId="urn:microsoft.com/office/officeart/2009/3/layout/HorizontalOrganizationChart"/>
    <dgm:cxn modelId="{3DC5A8A1-4EE1-48FE-989D-069C193DBE2D}" type="presParOf" srcId="{E8D2C9EC-40EF-4983-BAD0-9C857173FCAF}" destId="{600B61BF-0F19-4F47-8858-0D123EF976CB}" srcOrd="0" destOrd="0" presId="urn:microsoft.com/office/officeart/2009/3/layout/HorizontalOrganizationChart"/>
    <dgm:cxn modelId="{7E851FA1-CA8F-40F2-9600-7C3EEAAC7A2D}" type="presParOf" srcId="{E8D2C9EC-40EF-4983-BAD0-9C857173FCAF}" destId="{5193ACEF-C53C-4837-A784-C966B379FC82}" srcOrd="1" destOrd="0" presId="urn:microsoft.com/office/officeart/2009/3/layout/HorizontalOrganizationChart"/>
    <dgm:cxn modelId="{1B2D7789-10BA-4856-9996-9626C54FFAA3}" type="presParOf" srcId="{B2E36B8D-10F9-4CD6-8162-EDEFC96411E7}" destId="{98008CF2-5A2B-4642-8E3B-2979185E2B4B}" srcOrd="1" destOrd="0" presId="urn:microsoft.com/office/officeart/2009/3/layout/HorizontalOrganizationChart"/>
    <dgm:cxn modelId="{AB52EB82-5B9A-462C-92DC-009C3A5F9F07}" type="presParOf" srcId="{98008CF2-5A2B-4642-8E3B-2979185E2B4B}" destId="{F44DB776-BD48-417E-95FE-4CF2B482D68C}" srcOrd="0" destOrd="0" presId="urn:microsoft.com/office/officeart/2009/3/layout/HorizontalOrganizationChart"/>
    <dgm:cxn modelId="{9BFB0025-907B-437A-ADE6-8F71E40B43BB}" type="presParOf" srcId="{98008CF2-5A2B-4642-8E3B-2979185E2B4B}" destId="{969279B9-44A8-4874-ACF0-7CBC388E115B}" srcOrd="1" destOrd="0" presId="urn:microsoft.com/office/officeart/2009/3/layout/HorizontalOrganizationChart"/>
    <dgm:cxn modelId="{99BC22C8-8F17-420D-9D31-E01680ACE64D}" type="presParOf" srcId="{969279B9-44A8-4874-ACF0-7CBC388E115B}" destId="{9070064F-6AC4-4D7B-8FC0-37EF2C1439DC}" srcOrd="0" destOrd="0" presId="urn:microsoft.com/office/officeart/2009/3/layout/HorizontalOrganizationChart"/>
    <dgm:cxn modelId="{426835FC-278D-41E9-B30C-D59215EBBF3E}" type="presParOf" srcId="{9070064F-6AC4-4D7B-8FC0-37EF2C1439DC}" destId="{84A376F7-6F8B-4FAB-B776-982C34CBDE06}" srcOrd="0" destOrd="0" presId="urn:microsoft.com/office/officeart/2009/3/layout/HorizontalOrganizationChart"/>
    <dgm:cxn modelId="{22C77B26-3E74-4DA9-9048-978C1863CFEA}" type="presParOf" srcId="{9070064F-6AC4-4D7B-8FC0-37EF2C1439DC}" destId="{0A7258F8-6DB7-4C8F-83F5-37AFA22BBA6D}" srcOrd="1" destOrd="0" presId="urn:microsoft.com/office/officeart/2009/3/layout/HorizontalOrganizationChart"/>
    <dgm:cxn modelId="{159D9852-5B72-447F-8A20-029373B21617}" type="presParOf" srcId="{969279B9-44A8-4874-ACF0-7CBC388E115B}" destId="{C162B121-DE85-4732-B839-1F84356B59A6}" srcOrd="1" destOrd="0" presId="urn:microsoft.com/office/officeart/2009/3/layout/HorizontalOrganizationChart"/>
    <dgm:cxn modelId="{976DF04C-F835-4EFE-B751-B58D14608878}" type="presParOf" srcId="{969279B9-44A8-4874-ACF0-7CBC388E115B}" destId="{F07F4CB6-43CA-41D9-8331-A04BC2CFD233}" srcOrd="2" destOrd="0" presId="urn:microsoft.com/office/officeart/2009/3/layout/HorizontalOrganizationChart"/>
    <dgm:cxn modelId="{540FDD12-F47A-4150-BCF4-EA76AAE240AB}" type="presParOf" srcId="{98008CF2-5A2B-4642-8E3B-2979185E2B4B}" destId="{5D528C50-DE38-4099-9EAC-4D454C934301}" srcOrd="2" destOrd="0" presId="urn:microsoft.com/office/officeart/2009/3/layout/HorizontalOrganizationChart"/>
    <dgm:cxn modelId="{26DDF6A6-A9B4-422C-BA59-4EF6D05D87E5}" type="presParOf" srcId="{98008CF2-5A2B-4642-8E3B-2979185E2B4B}" destId="{583B0DBA-5A9B-49D7-B149-10FEA8FC2DA7}" srcOrd="3" destOrd="0" presId="urn:microsoft.com/office/officeart/2009/3/layout/HorizontalOrganizationChart"/>
    <dgm:cxn modelId="{51355282-1E7C-47CA-8ECE-5BDA19772A02}" type="presParOf" srcId="{583B0DBA-5A9B-49D7-B149-10FEA8FC2DA7}" destId="{FFD8E6D8-4C6D-4F5C-AB68-E1B6863AEA81}" srcOrd="0" destOrd="0" presId="urn:microsoft.com/office/officeart/2009/3/layout/HorizontalOrganizationChart"/>
    <dgm:cxn modelId="{FCF1F3EC-6C8D-46CF-835C-B8272E96FB4B}" type="presParOf" srcId="{FFD8E6D8-4C6D-4F5C-AB68-E1B6863AEA81}" destId="{B928EAE5-A6CB-4E6A-BBD6-ED4EBAD723C4}" srcOrd="0" destOrd="0" presId="urn:microsoft.com/office/officeart/2009/3/layout/HorizontalOrganizationChart"/>
    <dgm:cxn modelId="{873FB92A-EC1E-45B4-B532-9E1D7A1A7C00}" type="presParOf" srcId="{FFD8E6D8-4C6D-4F5C-AB68-E1B6863AEA81}" destId="{832D572F-BAF4-404C-B59E-2B4E6A932820}" srcOrd="1" destOrd="0" presId="urn:microsoft.com/office/officeart/2009/3/layout/HorizontalOrganizationChart"/>
    <dgm:cxn modelId="{5EB8FF01-DA7F-4C0D-8B98-3DC6E6C1F9D9}" type="presParOf" srcId="{583B0DBA-5A9B-49D7-B149-10FEA8FC2DA7}" destId="{63A38C78-55EA-4AB0-A1EC-BEC2370843D2}" srcOrd="1" destOrd="0" presId="urn:microsoft.com/office/officeart/2009/3/layout/HorizontalOrganizationChart"/>
    <dgm:cxn modelId="{F04ECC7C-A55B-469E-982C-8D3CEC70038A}" type="presParOf" srcId="{583B0DBA-5A9B-49D7-B149-10FEA8FC2DA7}" destId="{23EFA915-EB7F-42D6-A44A-99A327D9A743}" srcOrd="2" destOrd="0" presId="urn:microsoft.com/office/officeart/2009/3/layout/HorizontalOrganizationChart"/>
    <dgm:cxn modelId="{D54F5BCB-10AE-4AD4-8954-52FF28E62FCA}" type="presParOf" srcId="{B2E36B8D-10F9-4CD6-8162-EDEFC96411E7}" destId="{6B20550D-CCFC-4092-8617-CBD85FEE0649}" srcOrd="2" destOrd="0" presId="urn:microsoft.com/office/officeart/2009/3/layout/HorizontalOrganizationChart"/>
    <dgm:cxn modelId="{E95225B7-F11C-4C33-93AD-F1AC49E042A1}" type="presParOf" srcId="{06381912-8CEE-4924-8ECA-3F3C5DB97E5E}" destId="{58E58D1B-6760-44DA-A20F-AC7F72AA1CA8}" srcOrd="2" destOrd="0" presId="urn:microsoft.com/office/officeart/2009/3/layout/HorizontalOrganizationChart"/>
    <dgm:cxn modelId="{7DFB430C-F410-410B-B4EA-2CA5BAFF5A58}" type="presParOf" srcId="{243D5310-11A5-4DE1-A109-78FC57704E51}" destId="{E9FA3210-45C1-4391-8FD8-83E6606D1CBB}" srcOrd="4" destOrd="0" presId="urn:microsoft.com/office/officeart/2009/3/layout/HorizontalOrganizationChart"/>
    <dgm:cxn modelId="{FB2BF6C8-B715-4BA9-AE61-FBDD9DE05A63}" type="presParOf" srcId="{243D5310-11A5-4DE1-A109-78FC57704E51}" destId="{35FF6C1E-5002-426A-9640-0B274A9DA528}" srcOrd="5" destOrd="0" presId="urn:microsoft.com/office/officeart/2009/3/layout/HorizontalOrganizationChart"/>
    <dgm:cxn modelId="{28ADB3AF-AC5C-45C7-9113-49FFD0B6D36A}" type="presParOf" srcId="{35FF6C1E-5002-426A-9640-0B274A9DA528}" destId="{E5B4FAF4-A36F-4661-A1E9-610AC4CBCE8A}" srcOrd="0" destOrd="0" presId="urn:microsoft.com/office/officeart/2009/3/layout/HorizontalOrganizationChart"/>
    <dgm:cxn modelId="{85179AB1-7618-4111-9BB5-A2BBEFC7B257}" type="presParOf" srcId="{E5B4FAF4-A36F-4661-A1E9-610AC4CBCE8A}" destId="{018216EE-B446-4AC4-8E76-37B039C8CD5F}" srcOrd="0" destOrd="0" presId="urn:microsoft.com/office/officeart/2009/3/layout/HorizontalOrganizationChart"/>
    <dgm:cxn modelId="{F1FA6721-C5AA-4C63-A579-E82BC344A827}" type="presParOf" srcId="{E5B4FAF4-A36F-4661-A1E9-610AC4CBCE8A}" destId="{E9E8EEB7-6757-4B15-9B03-4BAF36FC4A66}" srcOrd="1" destOrd="0" presId="urn:microsoft.com/office/officeart/2009/3/layout/HorizontalOrganizationChart"/>
    <dgm:cxn modelId="{5C63AA6A-8FE1-4651-B9AC-E368AA6E36B3}" type="presParOf" srcId="{35FF6C1E-5002-426A-9640-0B274A9DA528}" destId="{FD0E1B49-E5EE-4926-A186-90D6526C60ED}" srcOrd="1" destOrd="0" presId="urn:microsoft.com/office/officeart/2009/3/layout/HorizontalOrganizationChart"/>
    <dgm:cxn modelId="{E6C598CC-5110-4C3A-A633-BC023FD2F844}" type="presParOf" srcId="{FD0E1B49-E5EE-4926-A186-90D6526C60ED}" destId="{F19CF928-9FA2-4AB4-9D4B-3061419CBACF}" srcOrd="0" destOrd="0" presId="urn:microsoft.com/office/officeart/2009/3/layout/HorizontalOrganizationChart"/>
    <dgm:cxn modelId="{BCF9BAE6-79A6-4404-A34C-19F8BFBCBDD9}" type="presParOf" srcId="{FD0E1B49-E5EE-4926-A186-90D6526C60ED}" destId="{14499547-0EB7-42F5-B6B2-F6A32593C1DD}" srcOrd="1" destOrd="0" presId="urn:microsoft.com/office/officeart/2009/3/layout/HorizontalOrganizationChart"/>
    <dgm:cxn modelId="{ACBDF51E-79E9-4554-B6A1-F2108CB64372}" type="presParOf" srcId="{14499547-0EB7-42F5-B6B2-F6A32593C1DD}" destId="{88D280F0-B9C8-44DC-AB92-C11432BC4169}" srcOrd="0" destOrd="0" presId="urn:microsoft.com/office/officeart/2009/3/layout/HorizontalOrganizationChart"/>
    <dgm:cxn modelId="{B065CD74-ACEC-44A9-B944-5CF454D9588E}" type="presParOf" srcId="{88D280F0-B9C8-44DC-AB92-C11432BC4169}" destId="{EC393624-98A2-4AF9-9CBE-7A83422CA36E}" srcOrd="0" destOrd="0" presId="urn:microsoft.com/office/officeart/2009/3/layout/HorizontalOrganizationChart"/>
    <dgm:cxn modelId="{7FA74C73-93C3-4E3F-A75A-048D65E34E7D}" type="presParOf" srcId="{88D280F0-B9C8-44DC-AB92-C11432BC4169}" destId="{8229B903-FC9E-4692-AFD9-E0A19FDB0834}" srcOrd="1" destOrd="0" presId="urn:microsoft.com/office/officeart/2009/3/layout/HorizontalOrganizationChart"/>
    <dgm:cxn modelId="{50E26B0D-C422-4D46-B59E-AEB43D09F12A}" type="presParOf" srcId="{14499547-0EB7-42F5-B6B2-F6A32593C1DD}" destId="{2F64FEDD-3F92-4BC7-A9AD-415D89E92FB7}" srcOrd="1" destOrd="0" presId="urn:microsoft.com/office/officeart/2009/3/layout/HorizontalOrganizationChart"/>
    <dgm:cxn modelId="{6901DF0E-3EB1-46E8-87A5-8967D0C42D0F}" type="presParOf" srcId="{14499547-0EB7-42F5-B6B2-F6A32593C1DD}" destId="{FF139127-8D93-491F-B660-14672A483C9F}" srcOrd="2" destOrd="0" presId="urn:microsoft.com/office/officeart/2009/3/layout/HorizontalOrganizationChart"/>
    <dgm:cxn modelId="{D1CF6B13-4834-4A9F-897A-08F5D498BBA7}" type="presParOf" srcId="{35FF6C1E-5002-426A-9640-0B274A9DA528}" destId="{30381262-A4DF-4424-B56B-7615C0487BFC}" srcOrd="2" destOrd="0" presId="urn:microsoft.com/office/officeart/2009/3/layout/HorizontalOrganizationChart"/>
    <dgm:cxn modelId="{ADB05508-1472-458C-92F4-BA1280ABBAEE}" type="presParOf" srcId="{005727B7-F5D8-40AC-B994-95306D7FE34A}" destId="{3ADE87C6-B86D-4B43-BDE7-3C765BDDFBB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8BB3D5-8048-48AB-8761-75FB6AC5E41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8DC7FA-0AF0-4B75-B2CF-A2BFD2FA4976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spcBef>
              <a:spcPts val="0"/>
            </a:spcBef>
          </a:pPr>
          <a:r>
            <a:rPr lang="en-US" altLang="zh-CN" sz="1800" dirty="0" smtClean="0">
              <a:solidFill>
                <a:schemeClr val="bg1"/>
              </a:solidFill>
            </a:rPr>
            <a:t>P</a:t>
          </a:r>
          <a:endParaRPr lang="zh-CN" altLang="en-US" sz="1800" dirty="0">
            <a:solidFill>
              <a:schemeClr val="bg1"/>
            </a:solidFill>
          </a:endParaRPr>
        </a:p>
      </dgm:t>
    </dgm:pt>
    <dgm:pt modelId="{AF19C7DA-2902-463D-883F-7436AD1C02F9}" type="parTrans" cxnId="{55C33312-B0FF-47EC-9979-5B014D92CB91}">
      <dgm:prSet/>
      <dgm:spPr/>
      <dgm:t>
        <a:bodyPr/>
        <a:lstStyle/>
        <a:p>
          <a:pPr>
            <a:spcBef>
              <a:spcPts val="0"/>
            </a:spcBef>
          </a:pPr>
          <a:endParaRPr lang="zh-CN" altLang="en-US" sz="1800"/>
        </a:p>
      </dgm:t>
    </dgm:pt>
    <dgm:pt modelId="{D6C2EC4C-3DA2-4842-97FA-187F30653122}" type="sibTrans" cxnId="{55C33312-B0FF-47EC-9979-5B014D92CB91}">
      <dgm:prSet/>
      <dgm:spPr/>
      <dgm:t>
        <a:bodyPr/>
        <a:lstStyle/>
        <a:p>
          <a:pPr>
            <a:spcBef>
              <a:spcPts val="0"/>
            </a:spcBef>
          </a:pPr>
          <a:endParaRPr lang="zh-CN" altLang="en-US" sz="1800"/>
        </a:p>
      </dgm:t>
    </dgm:pt>
    <dgm:pt modelId="{8AA77F0E-3D99-47E1-8DFF-FA820D55B038}">
      <dgm:prSet phldrT="[文本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altLang="zh-CN" sz="1800" dirty="0" err="1" smtClean="0"/>
            <a:t>a,x</a:t>
          </a:r>
          <a:endParaRPr lang="zh-CN" altLang="en-US" sz="1800" dirty="0"/>
        </a:p>
      </dgm:t>
    </dgm:pt>
    <dgm:pt modelId="{CF0BF597-8E4C-42FE-B0D5-09264138D948}" type="parTrans" cxnId="{462DAF9D-E6AA-4A8C-B800-D7B2703F4880}">
      <dgm:prSet/>
      <dgm:spPr/>
      <dgm:t>
        <a:bodyPr/>
        <a:lstStyle/>
        <a:p>
          <a:pPr>
            <a:spcBef>
              <a:spcPts val="0"/>
            </a:spcBef>
          </a:pPr>
          <a:endParaRPr lang="zh-CN" altLang="en-US" sz="1800"/>
        </a:p>
      </dgm:t>
    </dgm:pt>
    <dgm:pt modelId="{960F19C2-C061-4BBF-A04F-9781027C4985}" type="sibTrans" cxnId="{462DAF9D-E6AA-4A8C-B800-D7B2703F4880}">
      <dgm:prSet/>
      <dgm:spPr/>
      <dgm:t>
        <a:bodyPr/>
        <a:lstStyle/>
        <a:p>
          <a:pPr>
            <a:spcBef>
              <a:spcPts val="0"/>
            </a:spcBef>
          </a:pPr>
          <a:endParaRPr lang="zh-CN" altLang="en-US" sz="1800"/>
        </a:p>
      </dgm:t>
    </dgm:pt>
    <dgm:pt modelId="{2DE5D546-A890-47CD-8283-DF110994CB41}">
      <dgm:prSet phldrT="[文本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spcBef>
              <a:spcPts val="0"/>
            </a:spcBef>
          </a:pPr>
          <a:r>
            <a:rPr lang="en-US" altLang="zh-CN" sz="1800" dirty="0" smtClean="0"/>
            <a:t>Q</a:t>
          </a:r>
          <a:endParaRPr lang="zh-CN" altLang="en-US" sz="1800" dirty="0"/>
        </a:p>
      </dgm:t>
    </dgm:pt>
    <dgm:pt modelId="{9F36D6EF-EC35-4CB7-81A3-5C2E0F087AED}" type="parTrans" cxnId="{6A5988DB-3697-4768-94C4-6D86BF8BF6FA}">
      <dgm:prSet/>
      <dgm:spPr/>
      <dgm:t>
        <a:bodyPr/>
        <a:lstStyle/>
        <a:p>
          <a:pPr>
            <a:spcBef>
              <a:spcPts val="0"/>
            </a:spcBef>
          </a:pPr>
          <a:endParaRPr lang="zh-CN" altLang="en-US" sz="1800"/>
        </a:p>
      </dgm:t>
    </dgm:pt>
    <dgm:pt modelId="{7F4ED1DB-2C2C-466C-8084-381BAC34D807}" type="sibTrans" cxnId="{6A5988DB-3697-4768-94C4-6D86BF8BF6FA}">
      <dgm:prSet/>
      <dgm:spPr/>
      <dgm:t>
        <a:bodyPr/>
        <a:lstStyle/>
        <a:p>
          <a:pPr>
            <a:spcBef>
              <a:spcPts val="0"/>
            </a:spcBef>
          </a:pPr>
          <a:endParaRPr lang="zh-CN" altLang="en-US" sz="1800"/>
        </a:p>
      </dgm:t>
    </dgm:pt>
    <dgm:pt modelId="{5A70C0C9-6854-48B7-AF2D-F0309F035D9B}">
      <dgm:prSet phldrT="[文本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spcBef>
              <a:spcPts val="0"/>
            </a:spcBef>
          </a:pPr>
          <a:r>
            <a:rPr lang="en-US" altLang="zh-CN" sz="1800" dirty="0" smtClean="0"/>
            <a:t>S</a:t>
          </a:r>
          <a:endParaRPr lang="zh-CN" altLang="en-US" sz="1800" dirty="0"/>
        </a:p>
      </dgm:t>
    </dgm:pt>
    <dgm:pt modelId="{E60213E8-E36E-44F6-AEBC-9C446582FF69}" type="parTrans" cxnId="{A09ADFD3-9789-4015-AB55-A6DAB03CF22E}">
      <dgm:prSet/>
      <dgm:spPr/>
      <dgm:t>
        <a:bodyPr/>
        <a:lstStyle/>
        <a:p>
          <a:pPr>
            <a:spcBef>
              <a:spcPts val="0"/>
            </a:spcBef>
          </a:pPr>
          <a:endParaRPr lang="zh-CN" altLang="en-US" sz="1800"/>
        </a:p>
      </dgm:t>
    </dgm:pt>
    <dgm:pt modelId="{E121C98C-23CF-4157-98DC-EB570D9C1948}" type="sibTrans" cxnId="{A09ADFD3-9789-4015-AB55-A6DAB03CF22E}">
      <dgm:prSet/>
      <dgm:spPr/>
      <dgm:t>
        <a:bodyPr/>
        <a:lstStyle/>
        <a:p>
          <a:pPr>
            <a:spcBef>
              <a:spcPts val="0"/>
            </a:spcBef>
          </a:pPr>
          <a:endParaRPr lang="zh-CN" altLang="en-US" sz="1800"/>
        </a:p>
      </dgm:t>
    </dgm:pt>
    <dgm:pt modelId="{035A7AC7-85A6-4A41-A6D6-C9FA5ADACF4B}">
      <dgm:prSet phldrT="[文本]" custT="1"/>
      <dgm:spPr/>
      <dgm:t>
        <a:bodyPr/>
        <a:lstStyle/>
        <a:p>
          <a:pPr>
            <a:spcBef>
              <a:spcPts val="0"/>
            </a:spcBef>
          </a:pPr>
          <a:r>
            <a:rPr lang="en-US" altLang="zh-CN" sz="1800" dirty="0" smtClean="0"/>
            <a:t>b</a:t>
          </a:r>
          <a:endParaRPr lang="zh-CN" altLang="en-US" sz="1800" dirty="0"/>
        </a:p>
      </dgm:t>
    </dgm:pt>
    <dgm:pt modelId="{122F36AD-2D2D-419C-8124-016F29D96226}" type="parTrans" cxnId="{6DC89251-D0C4-4BEF-9621-E06E97B34BF6}">
      <dgm:prSet/>
      <dgm:spPr/>
      <dgm:t>
        <a:bodyPr/>
        <a:lstStyle/>
        <a:p>
          <a:pPr>
            <a:spcBef>
              <a:spcPts val="0"/>
            </a:spcBef>
          </a:pPr>
          <a:endParaRPr lang="zh-CN" altLang="en-US" sz="1800"/>
        </a:p>
      </dgm:t>
    </dgm:pt>
    <dgm:pt modelId="{E716DF01-B3A8-43A9-A487-3CEA9B4FAB85}" type="sibTrans" cxnId="{6DC89251-D0C4-4BEF-9621-E06E97B34BF6}">
      <dgm:prSet/>
      <dgm:spPr/>
      <dgm:t>
        <a:bodyPr/>
        <a:lstStyle/>
        <a:p>
          <a:pPr>
            <a:spcBef>
              <a:spcPts val="0"/>
            </a:spcBef>
          </a:pPr>
          <a:endParaRPr lang="zh-CN" altLang="en-US" sz="1800"/>
        </a:p>
      </dgm:t>
    </dgm:pt>
    <dgm:pt modelId="{42C5FA19-8882-44C4-A556-13BFB0A87210}">
      <dgm:prSet phldrT="[文本]" custT="1"/>
      <dgm:spPr/>
      <dgm:t>
        <a:bodyPr/>
        <a:lstStyle/>
        <a:p>
          <a:pPr>
            <a:spcBef>
              <a:spcPts val="0"/>
            </a:spcBef>
          </a:pPr>
          <a:r>
            <a:rPr lang="en-US" altLang="zh-CN" sz="1800" dirty="0" err="1" smtClean="0"/>
            <a:t>i</a:t>
          </a:r>
          <a:endParaRPr lang="zh-CN" altLang="en-US" sz="1800" dirty="0"/>
        </a:p>
      </dgm:t>
    </dgm:pt>
    <dgm:pt modelId="{BA4B481A-135F-45D4-AE53-2E53AE4163E9}" type="parTrans" cxnId="{3079CDD9-5725-4D54-AFB6-E0F7773BFA12}">
      <dgm:prSet/>
      <dgm:spPr/>
      <dgm:t>
        <a:bodyPr/>
        <a:lstStyle/>
        <a:p>
          <a:pPr>
            <a:spcBef>
              <a:spcPts val="0"/>
            </a:spcBef>
          </a:pPr>
          <a:endParaRPr lang="zh-CN" altLang="en-US" sz="1800"/>
        </a:p>
      </dgm:t>
    </dgm:pt>
    <dgm:pt modelId="{E103DADF-2A2A-46E7-B366-3148AAC79B35}" type="sibTrans" cxnId="{3079CDD9-5725-4D54-AFB6-E0F7773BFA12}">
      <dgm:prSet/>
      <dgm:spPr/>
      <dgm:t>
        <a:bodyPr/>
        <a:lstStyle/>
        <a:p>
          <a:pPr>
            <a:spcBef>
              <a:spcPts val="0"/>
            </a:spcBef>
          </a:pPr>
          <a:endParaRPr lang="zh-CN" altLang="en-US" sz="1800"/>
        </a:p>
      </dgm:t>
    </dgm:pt>
    <dgm:pt modelId="{386EFA8D-9045-4489-8275-9DE92635BA02}">
      <dgm:prSet phldrT="[文本]" custT="1"/>
      <dgm:spPr/>
      <dgm:t>
        <a:bodyPr/>
        <a:lstStyle/>
        <a:p>
          <a:pPr>
            <a:spcBef>
              <a:spcPts val="0"/>
            </a:spcBef>
          </a:pPr>
          <a:r>
            <a:rPr lang="en-US" altLang="zh-CN" sz="1800" dirty="0" smtClean="0"/>
            <a:t>R</a:t>
          </a:r>
          <a:endParaRPr lang="zh-CN" altLang="en-US" sz="1800" dirty="0"/>
        </a:p>
      </dgm:t>
    </dgm:pt>
    <dgm:pt modelId="{EFA5248A-6348-4126-AA0A-2B5CA29D0397}" type="parTrans" cxnId="{90DB9C50-E393-4035-921A-541FEDF4362A}">
      <dgm:prSet/>
      <dgm:spPr/>
      <dgm:t>
        <a:bodyPr/>
        <a:lstStyle/>
        <a:p>
          <a:pPr>
            <a:spcBef>
              <a:spcPts val="0"/>
            </a:spcBef>
          </a:pPr>
          <a:endParaRPr lang="zh-CN" altLang="en-US" sz="1800"/>
        </a:p>
      </dgm:t>
    </dgm:pt>
    <dgm:pt modelId="{FF5D8A68-7445-4190-94D8-61E819A918A1}" type="sibTrans" cxnId="{90DB9C50-E393-4035-921A-541FEDF4362A}">
      <dgm:prSet/>
      <dgm:spPr/>
      <dgm:t>
        <a:bodyPr/>
        <a:lstStyle/>
        <a:p>
          <a:pPr>
            <a:spcBef>
              <a:spcPts val="0"/>
            </a:spcBef>
          </a:pPr>
          <a:endParaRPr lang="zh-CN" altLang="en-US" sz="1800"/>
        </a:p>
      </dgm:t>
    </dgm:pt>
    <dgm:pt modelId="{06DF3652-1039-4149-B00E-6C90EF9AC1AE}">
      <dgm:prSet phldrT="[文本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spcBef>
              <a:spcPts val="0"/>
            </a:spcBef>
          </a:pPr>
          <a:r>
            <a:rPr lang="en-US" altLang="zh-CN" sz="1800" dirty="0" smtClean="0"/>
            <a:t>u, v</a:t>
          </a:r>
          <a:endParaRPr lang="zh-CN" altLang="en-US" sz="1800" dirty="0"/>
        </a:p>
      </dgm:t>
    </dgm:pt>
    <dgm:pt modelId="{0A159D68-383D-4D6A-B08A-3AA90879F71F}" type="parTrans" cxnId="{5E0D851D-E15E-402E-85D7-A74F0713A53C}">
      <dgm:prSet/>
      <dgm:spPr/>
      <dgm:t>
        <a:bodyPr/>
        <a:lstStyle/>
        <a:p>
          <a:pPr>
            <a:spcBef>
              <a:spcPts val="0"/>
            </a:spcBef>
          </a:pPr>
          <a:endParaRPr lang="zh-CN" altLang="en-US" sz="1800"/>
        </a:p>
      </dgm:t>
    </dgm:pt>
    <dgm:pt modelId="{8E9A9D76-1678-4755-B039-74FAA1B274C0}" type="sibTrans" cxnId="{5E0D851D-E15E-402E-85D7-A74F0713A53C}">
      <dgm:prSet/>
      <dgm:spPr/>
      <dgm:t>
        <a:bodyPr/>
        <a:lstStyle/>
        <a:p>
          <a:pPr>
            <a:spcBef>
              <a:spcPts val="0"/>
            </a:spcBef>
          </a:pPr>
          <a:endParaRPr lang="zh-CN" altLang="en-US" sz="1800"/>
        </a:p>
      </dgm:t>
    </dgm:pt>
    <dgm:pt modelId="{7DE49922-49A2-415B-9C2C-6E86041CABD1}">
      <dgm:prSet phldrT="[文本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spcBef>
              <a:spcPts val="0"/>
            </a:spcBef>
          </a:pPr>
          <a:r>
            <a:rPr lang="en-US" altLang="zh-CN" sz="1800" dirty="0" smtClean="0"/>
            <a:t>c, d</a:t>
          </a:r>
          <a:endParaRPr lang="zh-CN" altLang="en-US" sz="1800" dirty="0"/>
        </a:p>
      </dgm:t>
    </dgm:pt>
    <dgm:pt modelId="{E62457E9-CA7B-42D8-A0C3-30359A363279}" type="parTrans" cxnId="{8965FA5C-B72E-49A5-8D9E-294BD1DFA945}">
      <dgm:prSet/>
      <dgm:spPr/>
      <dgm:t>
        <a:bodyPr/>
        <a:lstStyle/>
        <a:p>
          <a:pPr>
            <a:spcBef>
              <a:spcPts val="0"/>
            </a:spcBef>
          </a:pPr>
          <a:endParaRPr lang="zh-CN" altLang="en-US" sz="1800"/>
        </a:p>
      </dgm:t>
    </dgm:pt>
    <dgm:pt modelId="{8FA87B90-3164-4F98-9DAF-05B48C556370}" type="sibTrans" cxnId="{8965FA5C-B72E-49A5-8D9E-294BD1DFA945}">
      <dgm:prSet/>
      <dgm:spPr/>
      <dgm:t>
        <a:bodyPr/>
        <a:lstStyle/>
        <a:p>
          <a:pPr>
            <a:spcBef>
              <a:spcPts val="0"/>
            </a:spcBef>
          </a:pPr>
          <a:endParaRPr lang="zh-CN" altLang="en-US" sz="1800"/>
        </a:p>
      </dgm:t>
    </dgm:pt>
    <dgm:pt modelId="{6250F3CA-3155-4342-BACF-9A4786DFFD82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spcBef>
              <a:spcPts val="0"/>
            </a:spcBef>
          </a:pPr>
          <a:r>
            <a:rPr lang="en-US" altLang="zh-CN" sz="1800" dirty="0" smtClean="0"/>
            <a:t>c, </a:t>
          </a:r>
          <a:r>
            <a:rPr lang="en-US" altLang="zh-CN" sz="1800" dirty="0" err="1" smtClean="0"/>
            <a:t>i</a:t>
          </a:r>
          <a:endParaRPr lang="zh-CN" altLang="en-US" sz="1800" dirty="0"/>
        </a:p>
      </dgm:t>
    </dgm:pt>
    <dgm:pt modelId="{1B137B7B-7642-4AEA-B68C-D306051DD986}" type="parTrans" cxnId="{7DF5A015-843D-4237-99B8-DB81DE8A085A}">
      <dgm:prSet/>
      <dgm:spPr/>
      <dgm:t>
        <a:bodyPr/>
        <a:lstStyle/>
        <a:p>
          <a:pPr>
            <a:spcBef>
              <a:spcPts val="0"/>
            </a:spcBef>
          </a:pPr>
          <a:endParaRPr lang="zh-CN" altLang="en-US" sz="1800"/>
        </a:p>
      </dgm:t>
    </dgm:pt>
    <dgm:pt modelId="{6CE503C0-FC69-4617-A35C-7624F37EA649}" type="sibTrans" cxnId="{7DF5A015-843D-4237-99B8-DB81DE8A085A}">
      <dgm:prSet/>
      <dgm:spPr/>
      <dgm:t>
        <a:bodyPr/>
        <a:lstStyle/>
        <a:p>
          <a:pPr>
            <a:spcBef>
              <a:spcPts val="0"/>
            </a:spcBef>
          </a:pPr>
          <a:endParaRPr lang="zh-CN" altLang="en-US" sz="1800"/>
        </a:p>
      </dgm:t>
    </dgm:pt>
    <dgm:pt modelId="{F2FF0580-E018-4668-92C2-41D7BBF87420}" type="pres">
      <dgm:prSet presAssocID="{ED8BB3D5-8048-48AB-8761-75FB6AC5E4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05727B7-F5D8-40AC-B994-95306D7FE34A}" type="pres">
      <dgm:prSet presAssocID="{918DC7FA-0AF0-4B75-B2CF-A2BFD2FA4976}" presName="hierRoot1" presStyleCnt="0">
        <dgm:presLayoutVars>
          <dgm:hierBranch val="init"/>
        </dgm:presLayoutVars>
      </dgm:prSet>
      <dgm:spPr/>
    </dgm:pt>
    <dgm:pt modelId="{56447085-996C-4D3D-AA8B-76AA5784C550}" type="pres">
      <dgm:prSet presAssocID="{918DC7FA-0AF0-4B75-B2CF-A2BFD2FA4976}" presName="rootComposite1" presStyleCnt="0"/>
      <dgm:spPr/>
    </dgm:pt>
    <dgm:pt modelId="{81DCB430-9FB7-4EE2-88F3-764BC6AC03B4}" type="pres">
      <dgm:prSet presAssocID="{918DC7FA-0AF0-4B75-B2CF-A2BFD2FA4976}" presName="rootText1" presStyleLbl="node0" presStyleIdx="0" presStyleCnt="1" custScaleX="110156" custScaleY="15587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C27E31-2F9C-47B3-A34B-28267D3E7A01}" type="pres">
      <dgm:prSet presAssocID="{918DC7FA-0AF0-4B75-B2CF-A2BFD2FA4976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43D5310-11A5-4DE1-A109-78FC57704E51}" type="pres">
      <dgm:prSet presAssocID="{918DC7FA-0AF0-4B75-B2CF-A2BFD2FA4976}" presName="hierChild2" presStyleCnt="0"/>
      <dgm:spPr/>
    </dgm:pt>
    <dgm:pt modelId="{5B37E1BF-2E05-4C6B-AC01-42A8EE4CD08C}" type="pres">
      <dgm:prSet presAssocID="{CF0BF597-8E4C-42FE-B0D5-09264138D948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8EE1CF70-30CE-41E8-B0D1-39127BE4BB74}" type="pres">
      <dgm:prSet presAssocID="{8AA77F0E-3D99-47E1-8DFF-FA820D55B038}" presName="hierRoot2" presStyleCnt="0">
        <dgm:presLayoutVars>
          <dgm:hierBranch val="init"/>
        </dgm:presLayoutVars>
      </dgm:prSet>
      <dgm:spPr/>
    </dgm:pt>
    <dgm:pt modelId="{9813875A-178B-414D-BEAD-7CA98B6FC8D0}" type="pres">
      <dgm:prSet presAssocID="{8AA77F0E-3D99-47E1-8DFF-FA820D55B038}" presName="rootComposite" presStyleCnt="0"/>
      <dgm:spPr/>
    </dgm:pt>
    <dgm:pt modelId="{B5EA670C-BC02-46EF-81DA-CCB1410A2777}" type="pres">
      <dgm:prSet presAssocID="{8AA77F0E-3D99-47E1-8DFF-FA820D55B038}" presName="rootText" presStyleLbl="node2" presStyleIdx="0" presStyleCnt="3" custAng="10800000" custFlipVert="1" custScaleX="320682" custScaleY="44850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32904-E37B-4684-984E-9285E1FF3571}" type="pres">
      <dgm:prSet presAssocID="{8AA77F0E-3D99-47E1-8DFF-FA820D55B038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34F993FE-D62F-42EC-9BD8-5A8A21AE1502}" type="pres">
      <dgm:prSet presAssocID="{8AA77F0E-3D99-47E1-8DFF-FA820D55B038}" presName="hierChild4" presStyleCnt="0"/>
      <dgm:spPr/>
    </dgm:pt>
    <dgm:pt modelId="{C58095A1-B5B4-43F6-ABB6-F7B85AFB6B7D}" type="pres">
      <dgm:prSet presAssocID="{8AA77F0E-3D99-47E1-8DFF-FA820D55B038}" presName="hierChild5" presStyleCnt="0"/>
      <dgm:spPr/>
    </dgm:pt>
    <dgm:pt modelId="{F77C9366-75DD-43C5-BDE7-BA2D7CD1AFE8}" type="pres">
      <dgm:prSet presAssocID="{9F36D6EF-EC35-4CB7-81A3-5C2E0F087AED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06381912-8CEE-4924-8ECA-3F3C5DB97E5E}" type="pres">
      <dgm:prSet presAssocID="{2DE5D546-A890-47CD-8283-DF110994CB41}" presName="hierRoot2" presStyleCnt="0">
        <dgm:presLayoutVars>
          <dgm:hierBranch val="init"/>
        </dgm:presLayoutVars>
      </dgm:prSet>
      <dgm:spPr/>
    </dgm:pt>
    <dgm:pt modelId="{4708BF89-359F-4EF2-B093-62AC79E49A29}" type="pres">
      <dgm:prSet presAssocID="{2DE5D546-A890-47CD-8283-DF110994CB41}" presName="rootComposite" presStyleCnt="0"/>
      <dgm:spPr/>
    </dgm:pt>
    <dgm:pt modelId="{3A6A72AE-75FC-4204-8F47-4C9B8D2126D1}" type="pres">
      <dgm:prSet presAssocID="{2DE5D546-A890-47CD-8283-DF110994CB41}" presName="rootText" presStyleLbl="node2" presStyleIdx="1" presStyleCnt="3" custScaleX="110156" custScaleY="10191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51B55B-9932-4730-97BA-90C636418B69}" type="pres">
      <dgm:prSet presAssocID="{2DE5D546-A890-47CD-8283-DF110994CB41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35A5B7BC-6388-445B-9E4B-5F838A86189B}" type="pres">
      <dgm:prSet presAssocID="{2DE5D546-A890-47CD-8283-DF110994CB41}" presName="hierChild4" presStyleCnt="0"/>
      <dgm:spPr/>
    </dgm:pt>
    <dgm:pt modelId="{62B32374-3183-47F2-A241-D3FBC0CCC237}" type="pres">
      <dgm:prSet presAssocID="{122F36AD-2D2D-419C-8124-016F29D96226}" presName="Name64" presStyleLbl="parChTrans1D3" presStyleIdx="0" presStyleCnt="4"/>
      <dgm:spPr/>
      <dgm:t>
        <a:bodyPr/>
        <a:lstStyle/>
        <a:p>
          <a:endParaRPr lang="zh-CN" altLang="en-US"/>
        </a:p>
      </dgm:t>
    </dgm:pt>
    <dgm:pt modelId="{3DEB83A7-2BCC-4DA9-8653-93FFC406EACC}" type="pres">
      <dgm:prSet presAssocID="{035A7AC7-85A6-4A41-A6D6-C9FA5ADACF4B}" presName="hierRoot2" presStyleCnt="0">
        <dgm:presLayoutVars>
          <dgm:hierBranch val="init"/>
        </dgm:presLayoutVars>
      </dgm:prSet>
      <dgm:spPr/>
    </dgm:pt>
    <dgm:pt modelId="{F674B7EE-BF32-4259-9633-2D279103B5EE}" type="pres">
      <dgm:prSet presAssocID="{035A7AC7-85A6-4A41-A6D6-C9FA5ADACF4B}" presName="rootComposite" presStyleCnt="0"/>
      <dgm:spPr/>
    </dgm:pt>
    <dgm:pt modelId="{237B9E37-BB5D-4D1F-A3E1-382E039123EB}" type="pres">
      <dgm:prSet presAssocID="{035A7AC7-85A6-4A41-A6D6-C9FA5ADACF4B}" presName="rootText" presStyleLbl="node3" presStyleIdx="0" presStyleCnt="4" custScaleX="110156" custScaleY="2198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80B47E-A379-426D-AABC-440025693D35}" type="pres">
      <dgm:prSet presAssocID="{035A7AC7-85A6-4A41-A6D6-C9FA5ADACF4B}" presName="rootConnector" presStyleLbl="node3" presStyleIdx="0" presStyleCnt="4"/>
      <dgm:spPr/>
      <dgm:t>
        <a:bodyPr/>
        <a:lstStyle/>
        <a:p>
          <a:endParaRPr lang="zh-CN" altLang="en-US"/>
        </a:p>
      </dgm:t>
    </dgm:pt>
    <dgm:pt modelId="{8B69DF59-CEDC-41A3-BB31-530AA24B38D0}" type="pres">
      <dgm:prSet presAssocID="{035A7AC7-85A6-4A41-A6D6-C9FA5ADACF4B}" presName="hierChild4" presStyleCnt="0"/>
      <dgm:spPr/>
    </dgm:pt>
    <dgm:pt modelId="{B89E825F-7C20-41C4-AFF6-0B616EE31148}" type="pres">
      <dgm:prSet presAssocID="{035A7AC7-85A6-4A41-A6D6-C9FA5ADACF4B}" presName="hierChild5" presStyleCnt="0"/>
      <dgm:spPr/>
    </dgm:pt>
    <dgm:pt modelId="{CDD1D1D1-83FA-419C-8D42-2B99B237CD83}" type="pres">
      <dgm:prSet presAssocID="{BA4B481A-135F-45D4-AE53-2E53AE4163E9}" presName="Name64" presStyleLbl="parChTrans1D3" presStyleIdx="1" presStyleCnt="4"/>
      <dgm:spPr/>
      <dgm:t>
        <a:bodyPr/>
        <a:lstStyle/>
        <a:p>
          <a:endParaRPr lang="zh-CN" altLang="en-US"/>
        </a:p>
      </dgm:t>
    </dgm:pt>
    <dgm:pt modelId="{A0FEAA78-5CAC-4047-8DDE-7813FA42FF99}" type="pres">
      <dgm:prSet presAssocID="{42C5FA19-8882-44C4-A556-13BFB0A87210}" presName="hierRoot2" presStyleCnt="0">
        <dgm:presLayoutVars>
          <dgm:hierBranch val="init"/>
        </dgm:presLayoutVars>
      </dgm:prSet>
      <dgm:spPr/>
    </dgm:pt>
    <dgm:pt modelId="{2B127B5D-34BD-49F0-A03E-AC74E5FB5BC2}" type="pres">
      <dgm:prSet presAssocID="{42C5FA19-8882-44C4-A556-13BFB0A87210}" presName="rootComposite" presStyleCnt="0"/>
      <dgm:spPr/>
    </dgm:pt>
    <dgm:pt modelId="{5335E1C5-BE2C-4030-86AC-794100F4765D}" type="pres">
      <dgm:prSet presAssocID="{42C5FA19-8882-44C4-A556-13BFB0A87210}" presName="rootText" presStyleLbl="node3" presStyleIdx="1" presStyleCnt="4" custScaleX="110156" custScaleY="2198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1FFDCD-824D-4316-A684-08B29F908458}" type="pres">
      <dgm:prSet presAssocID="{42C5FA19-8882-44C4-A556-13BFB0A87210}" presName="rootConnector" presStyleLbl="node3" presStyleIdx="1" presStyleCnt="4"/>
      <dgm:spPr/>
      <dgm:t>
        <a:bodyPr/>
        <a:lstStyle/>
        <a:p>
          <a:endParaRPr lang="zh-CN" altLang="en-US"/>
        </a:p>
      </dgm:t>
    </dgm:pt>
    <dgm:pt modelId="{5A7B72EE-CC98-4983-AF29-4AF819DAA58E}" type="pres">
      <dgm:prSet presAssocID="{42C5FA19-8882-44C4-A556-13BFB0A87210}" presName="hierChild4" presStyleCnt="0"/>
      <dgm:spPr/>
    </dgm:pt>
    <dgm:pt modelId="{56C30B26-8289-4F45-8B19-A16E0DCE86E9}" type="pres">
      <dgm:prSet presAssocID="{42C5FA19-8882-44C4-A556-13BFB0A87210}" presName="hierChild5" presStyleCnt="0"/>
      <dgm:spPr/>
    </dgm:pt>
    <dgm:pt modelId="{D5CBC433-8AF9-4B5D-8D75-8824B4986B30}" type="pres">
      <dgm:prSet presAssocID="{EFA5248A-6348-4126-AA0A-2B5CA29D0397}" presName="Name64" presStyleLbl="parChTrans1D3" presStyleIdx="2" presStyleCnt="4"/>
      <dgm:spPr/>
      <dgm:t>
        <a:bodyPr/>
        <a:lstStyle/>
        <a:p>
          <a:endParaRPr lang="zh-CN" altLang="en-US"/>
        </a:p>
      </dgm:t>
    </dgm:pt>
    <dgm:pt modelId="{B2E36B8D-10F9-4CD6-8162-EDEFC96411E7}" type="pres">
      <dgm:prSet presAssocID="{386EFA8D-9045-4489-8275-9DE92635BA02}" presName="hierRoot2" presStyleCnt="0">
        <dgm:presLayoutVars>
          <dgm:hierBranch val="init"/>
        </dgm:presLayoutVars>
      </dgm:prSet>
      <dgm:spPr/>
    </dgm:pt>
    <dgm:pt modelId="{E8D2C9EC-40EF-4983-BAD0-9C857173FCAF}" type="pres">
      <dgm:prSet presAssocID="{386EFA8D-9045-4489-8275-9DE92635BA02}" presName="rootComposite" presStyleCnt="0"/>
      <dgm:spPr/>
    </dgm:pt>
    <dgm:pt modelId="{600B61BF-0F19-4F47-8858-0D123EF976CB}" type="pres">
      <dgm:prSet presAssocID="{386EFA8D-9045-4489-8275-9DE92635BA02}" presName="rootText" presStyleLbl="node3" presStyleIdx="2" presStyleCnt="4" custScaleX="110156" custScaleY="4796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93ACEF-C53C-4837-A784-C966B379FC82}" type="pres">
      <dgm:prSet presAssocID="{386EFA8D-9045-4489-8275-9DE92635BA02}" presName="rootConnector" presStyleLbl="node3" presStyleIdx="2" presStyleCnt="4"/>
      <dgm:spPr/>
      <dgm:t>
        <a:bodyPr/>
        <a:lstStyle/>
        <a:p>
          <a:endParaRPr lang="zh-CN" altLang="en-US"/>
        </a:p>
      </dgm:t>
    </dgm:pt>
    <dgm:pt modelId="{98008CF2-5A2B-4642-8E3B-2979185E2B4B}" type="pres">
      <dgm:prSet presAssocID="{386EFA8D-9045-4489-8275-9DE92635BA02}" presName="hierChild4" presStyleCnt="0"/>
      <dgm:spPr/>
    </dgm:pt>
    <dgm:pt modelId="{F44DB776-BD48-417E-95FE-4CF2B482D68C}" type="pres">
      <dgm:prSet presAssocID="{0A159D68-383D-4D6A-B08A-3AA90879F71F}" presName="Name64" presStyleLbl="parChTrans1D4" presStyleIdx="0" presStyleCnt="2"/>
      <dgm:spPr/>
      <dgm:t>
        <a:bodyPr/>
        <a:lstStyle/>
        <a:p>
          <a:endParaRPr lang="zh-CN" altLang="en-US"/>
        </a:p>
      </dgm:t>
    </dgm:pt>
    <dgm:pt modelId="{969279B9-44A8-4874-ACF0-7CBC388E115B}" type="pres">
      <dgm:prSet presAssocID="{06DF3652-1039-4149-B00E-6C90EF9AC1AE}" presName="hierRoot2" presStyleCnt="0">
        <dgm:presLayoutVars>
          <dgm:hierBranch val="init"/>
        </dgm:presLayoutVars>
      </dgm:prSet>
      <dgm:spPr/>
    </dgm:pt>
    <dgm:pt modelId="{9070064F-6AC4-4D7B-8FC0-37EF2C1439DC}" type="pres">
      <dgm:prSet presAssocID="{06DF3652-1039-4149-B00E-6C90EF9AC1AE}" presName="rootComposite" presStyleCnt="0"/>
      <dgm:spPr/>
    </dgm:pt>
    <dgm:pt modelId="{84A376F7-6F8B-4FAB-B776-982C34CBDE06}" type="pres">
      <dgm:prSet presAssocID="{06DF3652-1039-4149-B00E-6C90EF9AC1AE}" presName="rootText" presStyleLbl="node4" presStyleIdx="0" presStyleCnt="2" custScaleX="270983" custScaleY="2764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7258F8-6DB7-4C8F-83F5-37AFA22BBA6D}" type="pres">
      <dgm:prSet presAssocID="{06DF3652-1039-4149-B00E-6C90EF9AC1AE}" presName="rootConnector" presStyleLbl="node4" presStyleIdx="0" presStyleCnt="2"/>
      <dgm:spPr/>
      <dgm:t>
        <a:bodyPr/>
        <a:lstStyle/>
        <a:p>
          <a:endParaRPr lang="zh-CN" altLang="en-US"/>
        </a:p>
      </dgm:t>
    </dgm:pt>
    <dgm:pt modelId="{C162B121-DE85-4732-B839-1F84356B59A6}" type="pres">
      <dgm:prSet presAssocID="{06DF3652-1039-4149-B00E-6C90EF9AC1AE}" presName="hierChild4" presStyleCnt="0"/>
      <dgm:spPr/>
    </dgm:pt>
    <dgm:pt modelId="{F07F4CB6-43CA-41D9-8331-A04BC2CFD233}" type="pres">
      <dgm:prSet presAssocID="{06DF3652-1039-4149-B00E-6C90EF9AC1AE}" presName="hierChild5" presStyleCnt="0"/>
      <dgm:spPr/>
    </dgm:pt>
    <dgm:pt modelId="{5D528C50-DE38-4099-9EAC-4D454C934301}" type="pres">
      <dgm:prSet presAssocID="{E62457E9-CA7B-42D8-A0C3-30359A363279}" presName="Name64" presStyleLbl="parChTrans1D4" presStyleIdx="1" presStyleCnt="2"/>
      <dgm:spPr/>
      <dgm:t>
        <a:bodyPr/>
        <a:lstStyle/>
        <a:p>
          <a:endParaRPr lang="zh-CN" altLang="en-US"/>
        </a:p>
      </dgm:t>
    </dgm:pt>
    <dgm:pt modelId="{583B0DBA-5A9B-49D7-B149-10FEA8FC2DA7}" type="pres">
      <dgm:prSet presAssocID="{7DE49922-49A2-415B-9C2C-6E86041CABD1}" presName="hierRoot2" presStyleCnt="0">
        <dgm:presLayoutVars>
          <dgm:hierBranch val="init"/>
        </dgm:presLayoutVars>
      </dgm:prSet>
      <dgm:spPr/>
    </dgm:pt>
    <dgm:pt modelId="{FFD8E6D8-4C6D-4F5C-AB68-E1B6863AEA81}" type="pres">
      <dgm:prSet presAssocID="{7DE49922-49A2-415B-9C2C-6E86041CABD1}" presName="rootComposite" presStyleCnt="0"/>
      <dgm:spPr/>
    </dgm:pt>
    <dgm:pt modelId="{B928EAE5-A6CB-4E6A-BBD6-ED4EBAD723C4}" type="pres">
      <dgm:prSet presAssocID="{7DE49922-49A2-415B-9C2C-6E86041CABD1}" presName="rootText" presStyleLbl="node4" presStyleIdx="1" presStyleCnt="2" custScaleX="294983" custScaleY="2234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2D572F-BAF4-404C-B59E-2B4E6A932820}" type="pres">
      <dgm:prSet presAssocID="{7DE49922-49A2-415B-9C2C-6E86041CABD1}" presName="rootConnector" presStyleLbl="node4" presStyleIdx="1" presStyleCnt="2"/>
      <dgm:spPr/>
      <dgm:t>
        <a:bodyPr/>
        <a:lstStyle/>
        <a:p>
          <a:endParaRPr lang="zh-CN" altLang="en-US"/>
        </a:p>
      </dgm:t>
    </dgm:pt>
    <dgm:pt modelId="{63A38C78-55EA-4AB0-A1EC-BEC2370843D2}" type="pres">
      <dgm:prSet presAssocID="{7DE49922-49A2-415B-9C2C-6E86041CABD1}" presName="hierChild4" presStyleCnt="0"/>
      <dgm:spPr/>
    </dgm:pt>
    <dgm:pt modelId="{23EFA915-EB7F-42D6-A44A-99A327D9A743}" type="pres">
      <dgm:prSet presAssocID="{7DE49922-49A2-415B-9C2C-6E86041CABD1}" presName="hierChild5" presStyleCnt="0"/>
      <dgm:spPr/>
    </dgm:pt>
    <dgm:pt modelId="{6B20550D-CCFC-4092-8617-CBD85FEE0649}" type="pres">
      <dgm:prSet presAssocID="{386EFA8D-9045-4489-8275-9DE92635BA02}" presName="hierChild5" presStyleCnt="0"/>
      <dgm:spPr/>
    </dgm:pt>
    <dgm:pt modelId="{58E58D1B-6760-44DA-A20F-AC7F72AA1CA8}" type="pres">
      <dgm:prSet presAssocID="{2DE5D546-A890-47CD-8283-DF110994CB41}" presName="hierChild5" presStyleCnt="0"/>
      <dgm:spPr/>
    </dgm:pt>
    <dgm:pt modelId="{E9FA3210-45C1-4391-8FD8-83E6606D1CBB}" type="pres">
      <dgm:prSet presAssocID="{E60213E8-E36E-44F6-AEBC-9C446582FF69}" presName="Name64" presStyleLbl="parChTrans1D2" presStyleIdx="2" presStyleCnt="3"/>
      <dgm:spPr/>
      <dgm:t>
        <a:bodyPr/>
        <a:lstStyle/>
        <a:p>
          <a:endParaRPr lang="zh-CN" altLang="en-US"/>
        </a:p>
      </dgm:t>
    </dgm:pt>
    <dgm:pt modelId="{35FF6C1E-5002-426A-9640-0B274A9DA528}" type="pres">
      <dgm:prSet presAssocID="{5A70C0C9-6854-48B7-AF2D-F0309F035D9B}" presName="hierRoot2" presStyleCnt="0">
        <dgm:presLayoutVars>
          <dgm:hierBranch val="init"/>
        </dgm:presLayoutVars>
      </dgm:prSet>
      <dgm:spPr/>
    </dgm:pt>
    <dgm:pt modelId="{E5B4FAF4-A36F-4661-A1E9-610AC4CBCE8A}" type="pres">
      <dgm:prSet presAssocID="{5A70C0C9-6854-48B7-AF2D-F0309F035D9B}" presName="rootComposite" presStyleCnt="0"/>
      <dgm:spPr/>
    </dgm:pt>
    <dgm:pt modelId="{018216EE-B446-4AC4-8E76-37B039C8CD5F}" type="pres">
      <dgm:prSet presAssocID="{5A70C0C9-6854-48B7-AF2D-F0309F035D9B}" presName="rootText" presStyleLbl="node2" presStyleIdx="2" presStyleCnt="3" custScaleX="110156" custScaleY="2198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E8EEB7-6757-4B15-9B03-4BAF36FC4A66}" type="pres">
      <dgm:prSet presAssocID="{5A70C0C9-6854-48B7-AF2D-F0309F035D9B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D0E1B49-E5EE-4926-A186-90D6526C60ED}" type="pres">
      <dgm:prSet presAssocID="{5A70C0C9-6854-48B7-AF2D-F0309F035D9B}" presName="hierChild4" presStyleCnt="0"/>
      <dgm:spPr/>
    </dgm:pt>
    <dgm:pt modelId="{F19CF928-9FA2-4AB4-9D4B-3061419CBACF}" type="pres">
      <dgm:prSet presAssocID="{1B137B7B-7642-4AEA-B68C-D306051DD986}" presName="Name64" presStyleLbl="parChTrans1D3" presStyleIdx="3" presStyleCnt="4"/>
      <dgm:spPr/>
      <dgm:t>
        <a:bodyPr/>
        <a:lstStyle/>
        <a:p>
          <a:endParaRPr lang="zh-CN" altLang="en-US"/>
        </a:p>
      </dgm:t>
    </dgm:pt>
    <dgm:pt modelId="{14499547-0EB7-42F5-B6B2-F6A32593C1DD}" type="pres">
      <dgm:prSet presAssocID="{6250F3CA-3155-4342-BACF-9A4786DFFD82}" presName="hierRoot2" presStyleCnt="0">
        <dgm:presLayoutVars>
          <dgm:hierBranch val="init"/>
        </dgm:presLayoutVars>
      </dgm:prSet>
      <dgm:spPr/>
    </dgm:pt>
    <dgm:pt modelId="{88D280F0-B9C8-44DC-AB92-C11432BC4169}" type="pres">
      <dgm:prSet presAssocID="{6250F3CA-3155-4342-BACF-9A4786DFFD82}" presName="rootComposite" presStyleCnt="0"/>
      <dgm:spPr/>
    </dgm:pt>
    <dgm:pt modelId="{EC393624-98A2-4AF9-9CBE-7A83422CA36E}" type="pres">
      <dgm:prSet presAssocID="{6250F3CA-3155-4342-BACF-9A4786DFFD82}" presName="rootText" presStyleLbl="node3" presStyleIdx="3" presStyleCnt="4" custScaleX="298166" custScaleY="2492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29B903-FC9E-4692-AFD9-E0A19FDB0834}" type="pres">
      <dgm:prSet presAssocID="{6250F3CA-3155-4342-BACF-9A4786DFFD82}" presName="rootConnector" presStyleLbl="node3" presStyleIdx="3" presStyleCnt="4"/>
      <dgm:spPr/>
      <dgm:t>
        <a:bodyPr/>
        <a:lstStyle/>
        <a:p>
          <a:endParaRPr lang="zh-CN" altLang="en-US"/>
        </a:p>
      </dgm:t>
    </dgm:pt>
    <dgm:pt modelId="{2F64FEDD-3F92-4BC7-A9AD-415D89E92FB7}" type="pres">
      <dgm:prSet presAssocID="{6250F3CA-3155-4342-BACF-9A4786DFFD82}" presName="hierChild4" presStyleCnt="0"/>
      <dgm:spPr/>
    </dgm:pt>
    <dgm:pt modelId="{FF139127-8D93-491F-B660-14672A483C9F}" type="pres">
      <dgm:prSet presAssocID="{6250F3CA-3155-4342-BACF-9A4786DFFD82}" presName="hierChild5" presStyleCnt="0"/>
      <dgm:spPr/>
    </dgm:pt>
    <dgm:pt modelId="{30381262-A4DF-4424-B56B-7615C0487BFC}" type="pres">
      <dgm:prSet presAssocID="{5A70C0C9-6854-48B7-AF2D-F0309F035D9B}" presName="hierChild5" presStyleCnt="0"/>
      <dgm:spPr/>
    </dgm:pt>
    <dgm:pt modelId="{3ADE87C6-B86D-4B43-BDE7-3C765BDDFBB2}" type="pres">
      <dgm:prSet presAssocID="{918DC7FA-0AF0-4B75-B2CF-A2BFD2FA4976}" presName="hierChild3" presStyleCnt="0"/>
      <dgm:spPr/>
    </dgm:pt>
  </dgm:ptLst>
  <dgm:cxnLst>
    <dgm:cxn modelId="{DE64C882-EACB-406E-AD6C-5B0B54503472}" type="presOf" srcId="{E62457E9-CA7B-42D8-A0C3-30359A363279}" destId="{5D528C50-DE38-4099-9EAC-4D454C934301}" srcOrd="0" destOrd="0" presId="urn:microsoft.com/office/officeart/2009/3/layout/HorizontalOrganizationChart"/>
    <dgm:cxn modelId="{A09ADFD3-9789-4015-AB55-A6DAB03CF22E}" srcId="{918DC7FA-0AF0-4B75-B2CF-A2BFD2FA4976}" destId="{5A70C0C9-6854-48B7-AF2D-F0309F035D9B}" srcOrd="2" destOrd="0" parTransId="{E60213E8-E36E-44F6-AEBC-9C446582FF69}" sibTransId="{E121C98C-23CF-4157-98DC-EB570D9C1948}"/>
    <dgm:cxn modelId="{5D844173-335B-4540-89B5-2054AB5A15A4}" type="presOf" srcId="{EFA5248A-6348-4126-AA0A-2B5CA29D0397}" destId="{D5CBC433-8AF9-4B5D-8D75-8824B4986B30}" srcOrd="0" destOrd="0" presId="urn:microsoft.com/office/officeart/2009/3/layout/HorizontalOrganizationChart"/>
    <dgm:cxn modelId="{C17042BF-6492-4E00-A7CC-D332471DFB53}" type="presOf" srcId="{7DE49922-49A2-415B-9C2C-6E86041CABD1}" destId="{B928EAE5-A6CB-4E6A-BBD6-ED4EBAD723C4}" srcOrd="0" destOrd="0" presId="urn:microsoft.com/office/officeart/2009/3/layout/HorizontalOrganizationChart"/>
    <dgm:cxn modelId="{71F97BA4-1236-4EA8-8E3A-2067A9846B1C}" type="presOf" srcId="{386EFA8D-9045-4489-8275-9DE92635BA02}" destId="{5193ACEF-C53C-4837-A784-C966B379FC82}" srcOrd="1" destOrd="0" presId="urn:microsoft.com/office/officeart/2009/3/layout/HorizontalOrganizationChart"/>
    <dgm:cxn modelId="{4D32E2B5-35A6-48C3-B201-9D2F0768D212}" type="presOf" srcId="{0A159D68-383D-4D6A-B08A-3AA90879F71F}" destId="{F44DB776-BD48-417E-95FE-4CF2B482D68C}" srcOrd="0" destOrd="0" presId="urn:microsoft.com/office/officeart/2009/3/layout/HorizontalOrganizationChart"/>
    <dgm:cxn modelId="{A3DA7BA0-5192-414B-BE01-BCC5DF4DC3F4}" type="presOf" srcId="{9F36D6EF-EC35-4CB7-81A3-5C2E0F087AED}" destId="{F77C9366-75DD-43C5-BDE7-BA2D7CD1AFE8}" srcOrd="0" destOrd="0" presId="urn:microsoft.com/office/officeart/2009/3/layout/HorizontalOrganizationChart"/>
    <dgm:cxn modelId="{90DB9C50-E393-4035-921A-541FEDF4362A}" srcId="{2DE5D546-A890-47CD-8283-DF110994CB41}" destId="{386EFA8D-9045-4489-8275-9DE92635BA02}" srcOrd="2" destOrd="0" parTransId="{EFA5248A-6348-4126-AA0A-2B5CA29D0397}" sibTransId="{FF5D8A68-7445-4190-94D8-61E819A918A1}"/>
    <dgm:cxn modelId="{2CAFD8DE-2EA0-4263-9C45-840DA19BB841}" type="presOf" srcId="{42C5FA19-8882-44C4-A556-13BFB0A87210}" destId="{A51FFDCD-824D-4316-A684-08B29F908458}" srcOrd="1" destOrd="0" presId="urn:microsoft.com/office/officeart/2009/3/layout/HorizontalOrganizationChart"/>
    <dgm:cxn modelId="{E8AC271C-CB30-49A7-8F6C-1116A905AF37}" type="presOf" srcId="{E60213E8-E36E-44F6-AEBC-9C446582FF69}" destId="{E9FA3210-45C1-4391-8FD8-83E6606D1CBB}" srcOrd="0" destOrd="0" presId="urn:microsoft.com/office/officeart/2009/3/layout/HorizontalOrganizationChart"/>
    <dgm:cxn modelId="{38291C36-730F-46BD-9AC1-636FAFC1CF1C}" type="presOf" srcId="{122F36AD-2D2D-419C-8124-016F29D96226}" destId="{62B32374-3183-47F2-A241-D3FBC0CCC237}" srcOrd="0" destOrd="0" presId="urn:microsoft.com/office/officeart/2009/3/layout/HorizontalOrganizationChart"/>
    <dgm:cxn modelId="{6DC89251-D0C4-4BEF-9621-E06E97B34BF6}" srcId="{2DE5D546-A890-47CD-8283-DF110994CB41}" destId="{035A7AC7-85A6-4A41-A6D6-C9FA5ADACF4B}" srcOrd="0" destOrd="0" parTransId="{122F36AD-2D2D-419C-8124-016F29D96226}" sibTransId="{E716DF01-B3A8-43A9-A487-3CEA9B4FAB85}"/>
    <dgm:cxn modelId="{C534A61F-6023-4FEC-A57F-038E770B7D3B}" type="presOf" srcId="{06DF3652-1039-4149-B00E-6C90EF9AC1AE}" destId="{84A376F7-6F8B-4FAB-B776-982C34CBDE06}" srcOrd="0" destOrd="0" presId="urn:microsoft.com/office/officeart/2009/3/layout/HorizontalOrganizationChart"/>
    <dgm:cxn modelId="{09CAAF41-F3E8-4CC4-B6A8-6DD0FE3F7B5E}" type="presOf" srcId="{7DE49922-49A2-415B-9C2C-6E86041CABD1}" destId="{832D572F-BAF4-404C-B59E-2B4E6A932820}" srcOrd="1" destOrd="0" presId="urn:microsoft.com/office/officeart/2009/3/layout/HorizontalOrganizationChart"/>
    <dgm:cxn modelId="{8965FA5C-B72E-49A5-8D9E-294BD1DFA945}" srcId="{386EFA8D-9045-4489-8275-9DE92635BA02}" destId="{7DE49922-49A2-415B-9C2C-6E86041CABD1}" srcOrd="1" destOrd="0" parTransId="{E62457E9-CA7B-42D8-A0C3-30359A363279}" sibTransId="{8FA87B90-3164-4F98-9DAF-05B48C556370}"/>
    <dgm:cxn modelId="{AD3835AC-2ABB-4A2D-8364-A360F3AF24F5}" type="presOf" srcId="{BA4B481A-135F-45D4-AE53-2E53AE4163E9}" destId="{CDD1D1D1-83FA-419C-8D42-2B99B237CD83}" srcOrd="0" destOrd="0" presId="urn:microsoft.com/office/officeart/2009/3/layout/HorizontalOrganizationChart"/>
    <dgm:cxn modelId="{8D82BDA5-BE6C-4B01-8DD1-C0E6BBD07A9D}" type="presOf" srcId="{8AA77F0E-3D99-47E1-8DFF-FA820D55B038}" destId="{6D632904-E37B-4684-984E-9285E1FF3571}" srcOrd="1" destOrd="0" presId="urn:microsoft.com/office/officeart/2009/3/layout/HorizontalOrganizationChart"/>
    <dgm:cxn modelId="{3079CDD9-5725-4D54-AFB6-E0F7773BFA12}" srcId="{2DE5D546-A890-47CD-8283-DF110994CB41}" destId="{42C5FA19-8882-44C4-A556-13BFB0A87210}" srcOrd="1" destOrd="0" parTransId="{BA4B481A-135F-45D4-AE53-2E53AE4163E9}" sibTransId="{E103DADF-2A2A-46E7-B366-3148AAC79B35}"/>
    <dgm:cxn modelId="{6C006E63-54CA-4D91-9200-2DE76CCC3913}" type="presOf" srcId="{8AA77F0E-3D99-47E1-8DFF-FA820D55B038}" destId="{B5EA670C-BC02-46EF-81DA-CCB1410A2777}" srcOrd="0" destOrd="0" presId="urn:microsoft.com/office/officeart/2009/3/layout/HorizontalOrganizationChart"/>
    <dgm:cxn modelId="{C79ED2E3-1EC2-4132-B0E6-65A17FF9616A}" type="presOf" srcId="{2DE5D546-A890-47CD-8283-DF110994CB41}" destId="{3A6A72AE-75FC-4204-8F47-4C9B8D2126D1}" srcOrd="0" destOrd="0" presId="urn:microsoft.com/office/officeart/2009/3/layout/HorizontalOrganizationChart"/>
    <dgm:cxn modelId="{55C33312-B0FF-47EC-9979-5B014D92CB91}" srcId="{ED8BB3D5-8048-48AB-8761-75FB6AC5E414}" destId="{918DC7FA-0AF0-4B75-B2CF-A2BFD2FA4976}" srcOrd="0" destOrd="0" parTransId="{AF19C7DA-2902-463D-883F-7436AD1C02F9}" sibTransId="{D6C2EC4C-3DA2-4842-97FA-187F30653122}"/>
    <dgm:cxn modelId="{17332634-71EF-460A-9653-542BE3AA6379}" type="presOf" srcId="{ED8BB3D5-8048-48AB-8761-75FB6AC5E414}" destId="{F2FF0580-E018-4668-92C2-41D7BBF87420}" srcOrd="0" destOrd="0" presId="urn:microsoft.com/office/officeart/2009/3/layout/HorizontalOrganizationChart"/>
    <dgm:cxn modelId="{7DF5A015-843D-4237-99B8-DB81DE8A085A}" srcId="{5A70C0C9-6854-48B7-AF2D-F0309F035D9B}" destId="{6250F3CA-3155-4342-BACF-9A4786DFFD82}" srcOrd="0" destOrd="0" parTransId="{1B137B7B-7642-4AEA-B68C-D306051DD986}" sibTransId="{6CE503C0-FC69-4617-A35C-7624F37EA649}"/>
    <dgm:cxn modelId="{0E90504A-9431-41BF-94EA-75C3C2D5069B}" type="presOf" srcId="{1B137B7B-7642-4AEA-B68C-D306051DD986}" destId="{F19CF928-9FA2-4AB4-9D4B-3061419CBACF}" srcOrd="0" destOrd="0" presId="urn:microsoft.com/office/officeart/2009/3/layout/HorizontalOrganizationChart"/>
    <dgm:cxn modelId="{E2ECAFD3-950E-4C5B-9E00-83874BAE7396}" type="presOf" srcId="{5A70C0C9-6854-48B7-AF2D-F0309F035D9B}" destId="{E9E8EEB7-6757-4B15-9B03-4BAF36FC4A66}" srcOrd="1" destOrd="0" presId="urn:microsoft.com/office/officeart/2009/3/layout/HorizontalOrganizationChart"/>
    <dgm:cxn modelId="{6266A5AE-376B-422D-9F24-DAD75B0B413F}" type="presOf" srcId="{42C5FA19-8882-44C4-A556-13BFB0A87210}" destId="{5335E1C5-BE2C-4030-86AC-794100F4765D}" srcOrd="0" destOrd="0" presId="urn:microsoft.com/office/officeart/2009/3/layout/HorizontalOrganizationChart"/>
    <dgm:cxn modelId="{71082D96-A81D-4079-8089-88A4BE83B1FF}" type="presOf" srcId="{CF0BF597-8E4C-42FE-B0D5-09264138D948}" destId="{5B37E1BF-2E05-4C6B-AC01-42A8EE4CD08C}" srcOrd="0" destOrd="0" presId="urn:microsoft.com/office/officeart/2009/3/layout/HorizontalOrganizationChart"/>
    <dgm:cxn modelId="{5E0D851D-E15E-402E-85D7-A74F0713A53C}" srcId="{386EFA8D-9045-4489-8275-9DE92635BA02}" destId="{06DF3652-1039-4149-B00E-6C90EF9AC1AE}" srcOrd="0" destOrd="0" parTransId="{0A159D68-383D-4D6A-B08A-3AA90879F71F}" sibTransId="{8E9A9D76-1678-4755-B039-74FAA1B274C0}"/>
    <dgm:cxn modelId="{816E0E01-B10F-47E3-8EF6-461EAD34C9E4}" type="presOf" srcId="{918DC7FA-0AF0-4B75-B2CF-A2BFD2FA4976}" destId="{86C27E31-2F9C-47B3-A34B-28267D3E7A01}" srcOrd="1" destOrd="0" presId="urn:microsoft.com/office/officeart/2009/3/layout/HorizontalOrganizationChart"/>
    <dgm:cxn modelId="{6A5988DB-3697-4768-94C4-6D86BF8BF6FA}" srcId="{918DC7FA-0AF0-4B75-B2CF-A2BFD2FA4976}" destId="{2DE5D546-A890-47CD-8283-DF110994CB41}" srcOrd="1" destOrd="0" parTransId="{9F36D6EF-EC35-4CB7-81A3-5C2E0F087AED}" sibTransId="{7F4ED1DB-2C2C-466C-8084-381BAC34D807}"/>
    <dgm:cxn modelId="{6C22E8FA-99FC-4116-9926-D72DA85F7D8E}" type="presOf" srcId="{6250F3CA-3155-4342-BACF-9A4786DFFD82}" destId="{EC393624-98A2-4AF9-9CBE-7A83422CA36E}" srcOrd="0" destOrd="0" presId="urn:microsoft.com/office/officeart/2009/3/layout/HorizontalOrganizationChart"/>
    <dgm:cxn modelId="{F04BC037-1EBD-4274-B6AE-15EBE86F0C41}" type="presOf" srcId="{918DC7FA-0AF0-4B75-B2CF-A2BFD2FA4976}" destId="{81DCB430-9FB7-4EE2-88F3-764BC6AC03B4}" srcOrd="0" destOrd="0" presId="urn:microsoft.com/office/officeart/2009/3/layout/HorizontalOrganizationChart"/>
    <dgm:cxn modelId="{0F90F7AB-7FA7-4E71-BA94-4B9349860DAC}" type="presOf" srcId="{035A7AC7-85A6-4A41-A6D6-C9FA5ADACF4B}" destId="{237B9E37-BB5D-4D1F-A3E1-382E039123EB}" srcOrd="0" destOrd="0" presId="urn:microsoft.com/office/officeart/2009/3/layout/HorizontalOrganizationChart"/>
    <dgm:cxn modelId="{462DAF9D-E6AA-4A8C-B800-D7B2703F4880}" srcId="{918DC7FA-0AF0-4B75-B2CF-A2BFD2FA4976}" destId="{8AA77F0E-3D99-47E1-8DFF-FA820D55B038}" srcOrd="0" destOrd="0" parTransId="{CF0BF597-8E4C-42FE-B0D5-09264138D948}" sibTransId="{960F19C2-C061-4BBF-A04F-9781027C4985}"/>
    <dgm:cxn modelId="{C1B281BA-CD20-42DC-BBE2-667CA62F3FB0}" type="presOf" srcId="{386EFA8D-9045-4489-8275-9DE92635BA02}" destId="{600B61BF-0F19-4F47-8858-0D123EF976CB}" srcOrd="0" destOrd="0" presId="urn:microsoft.com/office/officeart/2009/3/layout/HorizontalOrganizationChart"/>
    <dgm:cxn modelId="{CB8CA902-4C43-4970-8AA1-ADE078CAFB78}" type="presOf" srcId="{2DE5D546-A890-47CD-8283-DF110994CB41}" destId="{7751B55B-9932-4730-97BA-90C636418B69}" srcOrd="1" destOrd="0" presId="urn:microsoft.com/office/officeart/2009/3/layout/HorizontalOrganizationChart"/>
    <dgm:cxn modelId="{9825A056-7E43-4B16-AD96-C613EBD5913C}" type="presOf" srcId="{5A70C0C9-6854-48B7-AF2D-F0309F035D9B}" destId="{018216EE-B446-4AC4-8E76-37B039C8CD5F}" srcOrd="0" destOrd="0" presId="urn:microsoft.com/office/officeart/2009/3/layout/HorizontalOrganizationChart"/>
    <dgm:cxn modelId="{91952F51-7C4C-46FC-9728-8DF757AC4F5B}" type="presOf" srcId="{035A7AC7-85A6-4A41-A6D6-C9FA5ADACF4B}" destId="{D780B47E-A379-426D-AABC-440025693D35}" srcOrd="1" destOrd="0" presId="urn:microsoft.com/office/officeart/2009/3/layout/HorizontalOrganizationChart"/>
    <dgm:cxn modelId="{086DA847-5247-4430-BFF6-4A7EB7C09080}" type="presOf" srcId="{06DF3652-1039-4149-B00E-6C90EF9AC1AE}" destId="{0A7258F8-6DB7-4C8F-83F5-37AFA22BBA6D}" srcOrd="1" destOrd="0" presId="urn:microsoft.com/office/officeart/2009/3/layout/HorizontalOrganizationChart"/>
    <dgm:cxn modelId="{3B357EE4-02F6-4862-9FE9-D0417886F2E6}" type="presOf" srcId="{6250F3CA-3155-4342-BACF-9A4786DFFD82}" destId="{8229B903-FC9E-4692-AFD9-E0A19FDB0834}" srcOrd="1" destOrd="0" presId="urn:microsoft.com/office/officeart/2009/3/layout/HorizontalOrganizationChart"/>
    <dgm:cxn modelId="{3F8AD685-E069-4731-8625-6A1E51310173}" type="presParOf" srcId="{F2FF0580-E018-4668-92C2-41D7BBF87420}" destId="{005727B7-F5D8-40AC-B994-95306D7FE34A}" srcOrd="0" destOrd="0" presId="urn:microsoft.com/office/officeart/2009/3/layout/HorizontalOrganizationChart"/>
    <dgm:cxn modelId="{BBE5B764-5587-4E57-B2D8-C2F93968041F}" type="presParOf" srcId="{005727B7-F5D8-40AC-B994-95306D7FE34A}" destId="{56447085-996C-4D3D-AA8B-76AA5784C550}" srcOrd="0" destOrd="0" presId="urn:microsoft.com/office/officeart/2009/3/layout/HorizontalOrganizationChart"/>
    <dgm:cxn modelId="{A8245897-0880-42CC-A296-E081856ADFB3}" type="presParOf" srcId="{56447085-996C-4D3D-AA8B-76AA5784C550}" destId="{81DCB430-9FB7-4EE2-88F3-764BC6AC03B4}" srcOrd="0" destOrd="0" presId="urn:microsoft.com/office/officeart/2009/3/layout/HorizontalOrganizationChart"/>
    <dgm:cxn modelId="{6AFB979A-C818-4E29-8ECF-AB32C5F5B20A}" type="presParOf" srcId="{56447085-996C-4D3D-AA8B-76AA5784C550}" destId="{86C27E31-2F9C-47B3-A34B-28267D3E7A01}" srcOrd="1" destOrd="0" presId="urn:microsoft.com/office/officeart/2009/3/layout/HorizontalOrganizationChart"/>
    <dgm:cxn modelId="{171D0DEB-AC9A-456E-9FFD-6F7E201F0DC4}" type="presParOf" srcId="{005727B7-F5D8-40AC-B994-95306D7FE34A}" destId="{243D5310-11A5-4DE1-A109-78FC57704E51}" srcOrd="1" destOrd="0" presId="urn:microsoft.com/office/officeart/2009/3/layout/HorizontalOrganizationChart"/>
    <dgm:cxn modelId="{07BF2220-4854-4B00-BFFF-FCA6B01E4BD6}" type="presParOf" srcId="{243D5310-11A5-4DE1-A109-78FC57704E51}" destId="{5B37E1BF-2E05-4C6B-AC01-42A8EE4CD08C}" srcOrd="0" destOrd="0" presId="urn:microsoft.com/office/officeart/2009/3/layout/HorizontalOrganizationChart"/>
    <dgm:cxn modelId="{7D20CBDE-0188-433E-B079-E48FE1C4FE7B}" type="presParOf" srcId="{243D5310-11A5-4DE1-A109-78FC57704E51}" destId="{8EE1CF70-30CE-41E8-B0D1-39127BE4BB74}" srcOrd="1" destOrd="0" presId="urn:microsoft.com/office/officeart/2009/3/layout/HorizontalOrganizationChart"/>
    <dgm:cxn modelId="{825BF799-850D-4C20-8DAC-535A73EB6FA7}" type="presParOf" srcId="{8EE1CF70-30CE-41E8-B0D1-39127BE4BB74}" destId="{9813875A-178B-414D-BEAD-7CA98B6FC8D0}" srcOrd="0" destOrd="0" presId="urn:microsoft.com/office/officeart/2009/3/layout/HorizontalOrganizationChart"/>
    <dgm:cxn modelId="{3CE10DF8-4558-4094-89F7-93A86B8510F4}" type="presParOf" srcId="{9813875A-178B-414D-BEAD-7CA98B6FC8D0}" destId="{B5EA670C-BC02-46EF-81DA-CCB1410A2777}" srcOrd="0" destOrd="0" presId="urn:microsoft.com/office/officeart/2009/3/layout/HorizontalOrganizationChart"/>
    <dgm:cxn modelId="{FF0968FA-D177-4ADC-8992-7197AC590D56}" type="presParOf" srcId="{9813875A-178B-414D-BEAD-7CA98B6FC8D0}" destId="{6D632904-E37B-4684-984E-9285E1FF3571}" srcOrd="1" destOrd="0" presId="urn:microsoft.com/office/officeart/2009/3/layout/HorizontalOrganizationChart"/>
    <dgm:cxn modelId="{DA676B64-9FD2-4098-B6AB-2FB5A4ABC168}" type="presParOf" srcId="{8EE1CF70-30CE-41E8-B0D1-39127BE4BB74}" destId="{34F993FE-D62F-42EC-9BD8-5A8A21AE1502}" srcOrd="1" destOrd="0" presId="urn:microsoft.com/office/officeart/2009/3/layout/HorizontalOrganizationChart"/>
    <dgm:cxn modelId="{CE348A0A-AF0E-4431-9ADA-4EC896FCB6B0}" type="presParOf" srcId="{8EE1CF70-30CE-41E8-B0D1-39127BE4BB74}" destId="{C58095A1-B5B4-43F6-ABB6-F7B85AFB6B7D}" srcOrd="2" destOrd="0" presId="urn:microsoft.com/office/officeart/2009/3/layout/HorizontalOrganizationChart"/>
    <dgm:cxn modelId="{23B61246-0293-4730-8716-970949CD9B3F}" type="presParOf" srcId="{243D5310-11A5-4DE1-A109-78FC57704E51}" destId="{F77C9366-75DD-43C5-BDE7-BA2D7CD1AFE8}" srcOrd="2" destOrd="0" presId="urn:microsoft.com/office/officeart/2009/3/layout/HorizontalOrganizationChart"/>
    <dgm:cxn modelId="{FB1A43C0-9DF8-4EF2-9A88-09AD98214D89}" type="presParOf" srcId="{243D5310-11A5-4DE1-A109-78FC57704E51}" destId="{06381912-8CEE-4924-8ECA-3F3C5DB97E5E}" srcOrd="3" destOrd="0" presId="urn:microsoft.com/office/officeart/2009/3/layout/HorizontalOrganizationChart"/>
    <dgm:cxn modelId="{5A4EBBA9-D0DE-4898-9475-E94CC3A048C7}" type="presParOf" srcId="{06381912-8CEE-4924-8ECA-3F3C5DB97E5E}" destId="{4708BF89-359F-4EF2-B093-62AC79E49A29}" srcOrd="0" destOrd="0" presId="urn:microsoft.com/office/officeart/2009/3/layout/HorizontalOrganizationChart"/>
    <dgm:cxn modelId="{FFCC0358-9A07-4C7A-AC55-99D0A61F2AB9}" type="presParOf" srcId="{4708BF89-359F-4EF2-B093-62AC79E49A29}" destId="{3A6A72AE-75FC-4204-8F47-4C9B8D2126D1}" srcOrd="0" destOrd="0" presId="urn:microsoft.com/office/officeart/2009/3/layout/HorizontalOrganizationChart"/>
    <dgm:cxn modelId="{166E1430-5221-432E-BCF4-AA07C8B19CF0}" type="presParOf" srcId="{4708BF89-359F-4EF2-B093-62AC79E49A29}" destId="{7751B55B-9932-4730-97BA-90C636418B69}" srcOrd="1" destOrd="0" presId="urn:microsoft.com/office/officeart/2009/3/layout/HorizontalOrganizationChart"/>
    <dgm:cxn modelId="{9B33CF95-DD22-412D-8724-A1CD54FF1AAD}" type="presParOf" srcId="{06381912-8CEE-4924-8ECA-3F3C5DB97E5E}" destId="{35A5B7BC-6388-445B-9E4B-5F838A86189B}" srcOrd="1" destOrd="0" presId="urn:microsoft.com/office/officeart/2009/3/layout/HorizontalOrganizationChart"/>
    <dgm:cxn modelId="{44960C02-8B62-4563-A84C-8AAECAD5EC3E}" type="presParOf" srcId="{35A5B7BC-6388-445B-9E4B-5F838A86189B}" destId="{62B32374-3183-47F2-A241-D3FBC0CCC237}" srcOrd="0" destOrd="0" presId="urn:microsoft.com/office/officeart/2009/3/layout/HorizontalOrganizationChart"/>
    <dgm:cxn modelId="{A71A4678-43FC-40E0-AF88-7D67D333A8BF}" type="presParOf" srcId="{35A5B7BC-6388-445B-9E4B-5F838A86189B}" destId="{3DEB83A7-2BCC-4DA9-8653-93FFC406EACC}" srcOrd="1" destOrd="0" presId="urn:microsoft.com/office/officeart/2009/3/layout/HorizontalOrganizationChart"/>
    <dgm:cxn modelId="{6A3D37BB-0FAF-4760-97B3-734584E74BE4}" type="presParOf" srcId="{3DEB83A7-2BCC-4DA9-8653-93FFC406EACC}" destId="{F674B7EE-BF32-4259-9633-2D279103B5EE}" srcOrd="0" destOrd="0" presId="urn:microsoft.com/office/officeart/2009/3/layout/HorizontalOrganizationChart"/>
    <dgm:cxn modelId="{57072DBB-8532-4C98-AAFB-D72F1AD8D6E0}" type="presParOf" srcId="{F674B7EE-BF32-4259-9633-2D279103B5EE}" destId="{237B9E37-BB5D-4D1F-A3E1-382E039123EB}" srcOrd="0" destOrd="0" presId="urn:microsoft.com/office/officeart/2009/3/layout/HorizontalOrganizationChart"/>
    <dgm:cxn modelId="{0D9270E9-8296-4E7D-B5A6-43EE71E63581}" type="presParOf" srcId="{F674B7EE-BF32-4259-9633-2D279103B5EE}" destId="{D780B47E-A379-426D-AABC-440025693D35}" srcOrd="1" destOrd="0" presId="urn:microsoft.com/office/officeart/2009/3/layout/HorizontalOrganizationChart"/>
    <dgm:cxn modelId="{AF0EB905-B371-4A28-A164-42D5780A24CE}" type="presParOf" srcId="{3DEB83A7-2BCC-4DA9-8653-93FFC406EACC}" destId="{8B69DF59-CEDC-41A3-BB31-530AA24B38D0}" srcOrd="1" destOrd="0" presId="urn:microsoft.com/office/officeart/2009/3/layout/HorizontalOrganizationChart"/>
    <dgm:cxn modelId="{58602A90-B436-452B-A696-A9DBC4BC4970}" type="presParOf" srcId="{3DEB83A7-2BCC-4DA9-8653-93FFC406EACC}" destId="{B89E825F-7C20-41C4-AFF6-0B616EE31148}" srcOrd="2" destOrd="0" presId="urn:microsoft.com/office/officeart/2009/3/layout/HorizontalOrganizationChart"/>
    <dgm:cxn modelId="{B339AC22-6013-4E1F-9329-079BAB7BDF13}" type="presParOf" srcId="{35A5B7BC-6388-445B-9E4B-5F838A86189B}" destId="{CDD1D1D1-83FA-419C-8D42-2B99B237CD83}" srcOrd="2" destOrd="0" presId="urn:microsoft.com/office/officeart/2009/3/layout/HorizontalOrganizationChart"/>
    <dgm:cxn modelId="{D544CB71-3DE6-4DB0-ACD3-E543316138F2}" type="presParOf" srcId="{35A5B7BC-6388-445B-9E4B-5F838A86189B}" destId="{A0FEAA78-5CAC-4047-8DDE-7813FA42FF99}" srcOrd="3" destOrd="0" presId="urn:microsoft.com/office/officeart/2009/3/layout/HorizontalOrganizationChart"/>
    <dgm:cxn modelId="{23B550CE-D6F2-41F7-A819-ABF276E71564}" type="presParOf" srcId="{A0FEAA78-5CAC-4047-8DDE-7813FA42FF99}" destId="{2B127B5D-34BD-49F0-A03E-AC74E5FB5BC2}" srcOrd="0" destOrd="0" presId="urn:microsoft.com/office/officeart/2009/3/layout/HorizontalOrganizationChart"/>
    <dgm:cxn modelId="{32570FE0-6C71-4556-B4F7-D281A46890E1}" type="presParOf" srcId="{2B127B5D-34BD-49F0-A03E-AC74E5FB5BC2}" destId="{5335E1C5-BE2C-4030-86AC-794100F4765D}" srcOrd="0" destOrd="0" presId="urn:microsoft.com/office/officeart/2009/3/layout/HorizontalOrganizationChart"/>
    <dgm:cxn modelId="{759E6913-0F1E-439C-A65F-874196C3F5D4}" type="presParOf" srcId="{2B127B5D-34BD-49F0-A03E-AC74E5FB5BC2}" destId="{A51FFDCD-824D-4316-A684-08B29F908458}" srcOrd="1" destOrd="0" presId="urn:microsoft.com/office/officeart/2009/3/layout/HorizontalOrganizationChart"/>
    <dgm:cxn modelId="{CF61714A-9DA0-450F-8DC4-BF64EC6B11E4}" type="presParOf" srcId="{A0FEAA78-5CAC-4047-8DDE-7813FA42FF99}" destId="{5A7B72EE-CC98-4983-AF29-4AF819DAA58E}" srcOrd="1" destOrd="0" presId="urn:microsoft.com/office/officeart/2009/3/layout/HorizontalOrganizationChart"/>
    <dgm:cxn modelId="{3E318A89-3635-4E66-9520-26315A2DDEB4}" type="presParOf" srcId="{A0FEAA78-5CAC-4047-8DDE-7813FA42FF99}" destId="{56C30B26-8289-4F45-8B19-A16E0DCE86E9}" srcOrd="2" destOrd="0" presId="urn:microsoft.com/office/officeart/2009/3/layout/HorizontalOrganizationChart"/>
    <dgm:cxn modelId="{29006551-A200-4707-B863-AB05555609AF}" type="presParOf" srcId="{35A5B7BC-6388-445B-9E4B-5F838A86189B}" destId="{D5CBC433-8AF9-4B5D-8D75-8824B4986B30}" srcOrd="4" destOrd="0" presId="urn:microsoft.com/office/officeart/2009/3/layout/HorizontalOrganizationChart"/>
    <dgm:cxn modelId="{F60998E5-3331-4C56-85B2-0A4107335309}" type="presParOf" srcId="{35A5B7BC-6388-445B-9E4B-5F838A86189B}" destId="{B2E36B8D-10F9-4CD6-8162-EDEFC96411E7}" srcOrd="5" destOrd="0" presId="urn:microsoft.com/office/officeart/2009/3/layout/HorizontalOrganizationChart"/>
    <dgm:cxn modelId="{49B58E0D-CAEE-4EC2-9821-76B152B33230}" type="presParOf" srcId="{B2E36B8D-10F9-4CD6-8162-EDEFC96411E7}" destId="{E8D2C9EC-40EF-4983-BAD0-9C857173FCAF}" srcOrd="0" destOrd="0" presId="urn:microsoft.com/office/officeart/2009/3/layout/HorizontalOrganizationChart"/>
    <dgm:cxn modelId="{3CB0F8C2-C8D8-46F1-9052-F25FB8963EB3}" type="presParOf" srcId="{E8D2C9EC-40EF-4983-BAD0-9C857173FCAF}" destId="{600B61BF-0F19-4F47-8858-0D123EF976CB}" srcOrd="0" destOrd="0" presId="urn:microsoft.com/office/officeart/2009/3/layout/HorizontalOrganizationChart"/>
    <dgm:cxn modelId="{F006C1FF-44A8-4700-8550-8037D3BCF9FF}" type="presParOf" srcId="{E8D2C9EC-40EF-4983-BAD0-9C857173FCAF}" destId="{5193ACEF-C53C-4837-A784-C966B379FC82}" srcOrd="1" destOrd="0" presId="urn:microsoft.com/office/officeart/2009/3/layout/HorizontalOrganizationChart"/>
    <dgm:cxn modelId="{FDD3035E-B6CD-44BA-860D-11F63847B920}" type="presParOf" srcId="{B2E36B8D-10F9-4CD6-8162-EDEFC96411E7}" destId="{98008CF2-5A2B-4642-8E3B-2979185E2B4B}" srcOrd="1" destOrd="0" presId="urn:microsoft.com/office/officeart/2009/3/layout/HorizontalOrganizationChart"/>
    <dgm:cxn modelId="{9FEB724A-96C8-4EA0-B82E-D469781981F6}" type="presParOf" srcId="{98008CF2-5A2B-4642-8E3B-2979185E2B4B}" destId="{F44DB776-BD48-417E-95FE-4CF2B482D68C}" srcOrd="0" destOrd="0" presId="urn:microsoft.com/office/officeart/2009/3/layout/HorizontalOrganizationChart"/>
    <dgm:cxn modelId="{C86C9E00-49EB-44EB-A078-AB15C5396D33}" type="presParOf" srcId="{98008CF2-5A2B-4642-8E3B-2979185E2B4B}" destId="{969279B9-44A8-4874-ACF0-7CBC388E115B}" srcOrd="1" destOrd="0" presId="urn:microsoft.com/office/officeart/2009/3/layout/HorizontalOrganizationChart"/>
    <dgm:cxn modelId="{8FB47CAD-FBED-41AD-AB4B-AFDCDD4B3A20}" type="presParOf" srcId="{969279B9-44A8-4874-ACF0-7CBC388E115B}" destId="{9070064F-6AC4-4D7B-8FC0-37EF2C1439DC}" srcOrd="0" destOrd="0" presId="urn:microsoft.com/office/officeart/2009/3/layout/HorizontalOrganizationChart"/>
    <dgm:cxn modelId="{076E06E6-179D-4FC7-BCC8-E8FDBDDECE42}" type="presParOf" srcId="{9070064F-6AC4-4D7B-8FC0-37EF2C1439DC}" destId="{84A376F7-6F8B-4FAB-B776-982C34CBDE06}" srcOrd="0" destOrd="0" presId="urn:microsoft.com/office/officeart/2009/3/layout/HorizontalOrganizationChart"/>
    <dgm:cxn modelId="{F7B3BEBD-B511-4876-A7CE-00809BCAA64F}" type="presParOf" srcId="{9070064F-6AC4-4D7B-8FC0-37EF2C1439DC}" destId="{0A7258F8-6DB7-4C8F-83F5-37AFA22BBA6D}" srcOrd="1" destOrd="0" presId="urn:microsoft.com/office/officeart/2009/3/layout/HorizontalOrganizationChart"/>
    <dgm:cxn modelId="{53037E23-320D-486A-995C-A6D4864AAE17}" type="presParOf" srcId="{969279B9-44A8-4874-ACF0-7CBC388E115B}" destId="{C162B121-DE85-4732-B839-1F84356B59A6}" srcOrd="1" destOrd="0" presId="urn:microsoft.com/office/officeart/2009/3/layout/HorizontalOrganizationChart"/>
    <dgm:cxn modelId="{CB5FA860-A387-4AC5-981A-E601F1B31240}" type="presParOf" srcId="{969279B9-44A8-4874-ACF0-7CBC388E115B}" destId="{F07F4CB6-43CA-41D9-8331-A04BC2CFD233}" srcOrd="2" destOrd="0" presId="urn:microsoft.com/office/officeart/2009/3/layout/HorizontalOrganizationChart"/>
    <dgm:cxn modelId="{FFB724F9-263D-43AF-86FD-87D31C9ADA60}" type="presParOf" srcId="{98008CF2-5A2B-4642-8E3B-2979185E2B4B}" destId="{5D528C50-DE38-4099-9EAC-4D454C934301}" srcOrd="2" destOrd="0" presId="urn:microsoft.com/office/officeart/2009/3/layout/HorizontalOrganizationChart"/>
    <dgm:cxn modelId="{13BB4D60-EAFE-4109-BAFE-E9D98E9F1A15}" type="presParOf" srcId="{98008CF2-5A2B-4642-8E3B-2979185E2B4B}" destId="{583B0DBA-5A9B-49D7-B149-10FEA8FC2DA7}" srcOrd="3" destOrd="0" presId="urn:microsoft.com/office/officeart/2009/3/layout/HorizontalOrganizationChart"/>
    <dgm:cxn modelId="{C7C96DD1-9DC4-4AA6-BB50-349EFDCE5891}" type="presParOf" srcId="{583B0DBA-5A9B-49D7-B149-10FEA8FC2DA7}" destId="{FFD8E6D8-4C6D-4F5C-AB68-E1B6863AEA81}" srcOrd="0" destOrd="0" presId="urn:microsoft.com/office/officeart/2009/3/layout/HorizontalOrganizationChart"/>
    <dgm:cxn modelId="{FDC5D8E0-F29C-4F04-B33F-52D599DF6A79}" type="presParOf" srcId="{FFD8E6D8-4C6D-4F5C-AB68-E1B6863AEA81}" destId="{B928EAE5-A6CB-4E6A-BBD6-ED4EBAD723C4}" srcOrd="0" destOrd="0" presId="urn:microsoft.com/office/officeart/2009/3/layout/HorizontalOrganizationChart"/>
    <dgm:cxn modelId="{BB37DFB9-F970-41B1-B67F-D1ED4979A850}" type="presParOf" srcId="{FFD8E6D8-4C6D-4F5C-AB68-E1B6863AEA81}" destId="{832D572F-BAF4-404C-B59E-2B4E6A932820}" srcOrd="1" destOrd="0" presId="urn:microsoft.com/office/officeart/2009/3/layout/HorizontalOrganizationChart"/>
    <dgm:cxn modelId="{3800AD4F-DD4F-4703-8A88-9A68FA4915A2}" type="presParOf" srcId="{583B0DBA-5A9B-49D7-B149-10FEA8FC2DA7}" destId="{63A38C78-55EA-4AB0-A1EC-BEC2370843D2}" srcOrd="1" destOrd="0" presId="urn:microsoft.com/office/officeart/2009/3/layout/HorizontalOrganizationChart"/>
    <dgm:cxn modelId="{AC26B283-74A5-4C62-9062-A00B37D14C5D}" type="presParOf" srcId="{583B0DBA-5A9B-49D7-B149-10FEA8FC2DA7}" destId="{23EFA915-EB7F-42D6-A44A-99A327D9A743}" srcOrd="2" destOrd="0" presId="urn:microsoft.com/office/officeart/2009/3/layout/HorizontalOrganizationChart"/>
    <dgm:cxn modelId="{08921D44-8FA8-4E35-A4E7-E1E2C93D618C}" type="presParOf" srcId="{B2E36B8D-10F9-4CD6-8162-EDEFC96411E7}" destId="{6B20550D-CCFC-4092-8617-CBD85FEE0649}" srcOrd="2" destOrd="0" presId="urn:microsoft.com/office/officeart/2009/3/layout/HorizontalOrganizationChart"/>
    <dgm:cxn modelId="{BA562A50-9D5D-4492-8F01-7802845641B2}" type="presParOf" srcId="{06381912-8CEE-4924-8ECA-3F3C5DB97E5E}" destId="{58E58D1B-6760-44DA-A20F-AC7F72AA1CA8}" srcOrd="2" destOrd="0" presId="urn:microsoft.com/office/officeart/2009/3/layout/HorizontalOrganizationChart"/>
    <dgm:cxn modelId="{B2CE33DE-0460-44E7-94D8-D9FD29B1576A}" type="presParOf" srcId="{243D5310-11A5-4DE1-A109-78FC57704E51}" destId="{E9FA3210-45C1-4391-8FD8-83E6606D1CBB}" srcOrd="4" destOrd="0" presId="urn:microsoft.com/office/officeart/2009/3/layout/HorizontalOrganizationChart"/>
    <dgm:cxn modelId="{2B638516-28CB-4F0E-AC44-6E3E044927E4}" type="presParOf" srcId="{243D5310-11A5-4DE1-A109-78FC57704E51}" destId="{35FF6C1E-5002-426A-9640-0B274A9DA528}" srcOrd="5" destOrd="0" presId="urn:microsoft.com/office/officeart/2009/3/layout/HorizontalOrganizationChart"/>
    <dgm:cxn modelId="{6CE65BFC-DD42-4C8E-94B2-F42ABE763629}" type="presParOf" srcId="{35FF6C1E-5002-426A-9640-0B274A9DA528}" destId="{E5B4FAF4-A36F-4661-A1E9-610AC4CBCE8A}" srcOrd="0" destOrd="0" presId="urn:microsoft.com/office/officeart/2009/3/layout/HorizontalOrganizationChart"/>
    <dgm:cxn modelId="{E38904D6-3E9D-4AEE-868B-1F2FB5CB26F7}" type="presParOf" srcId="{E5B4FAF4-A36F-4661-A1E9-610AC4CBCE8A}" destId="{018216EE-B446-4AC4-8E76-37B039C8CD5F}" srcOrd="0" destOrd="0" presId="urn:microsoft.com/office/officeart/2009/3/layout/HorizontalOrganizationChart"/>
    <dgm:cxn modelId="{12CBFF2B-3768-4EBC-A9FA-6C34A853FF2F}" type="presParOf" srcId="{E5B4FAF4-A36F-4661-A1E9-610AC4CBCE8A}" destId="{E9E8EEB7-6757-4B15-9B03-4BAF36FC4A66}" srcOrd="1" destOrd="0" presId="urn:microsoft.com/office/officeart/2009/3/layout/HorizontalOrganizationChart"/>
    <dgm:cxn modelId="{F66E083C-D52B-4B2F-98A6-808D9429CB90}" type="presParOf" srcId="{35FF6C1E-5002-426A-9640-0B274A9DA528}" destId="{FD0E1B49-E5EE-4926-A186-90D6526C60ED}" srcOrd="1" destOrd="0" presId="urn:microsoft.com/office/officeart/2009/3/layout/HorizontalOrganizationChart"/>
    <dgm:cxn modelId="{CA9A9D09-7D1F-4FBF-95A4-BA3BF2654C23}" type="presParOf" srcId="{FD0E1B49-E5EE-4926-A186-90D6526C60ED}" destId="{F19CF928-9FA2-4AB4-9D4B-3061419CBACF}" srcOrd="0" destOrd="0" presId="urn:microsoft.com/office/officeart/2009/3/layout/HorizontalOrganizationChart"/>
    <dgm:cxn modelId="{98DC0BDC-D989-48C0-BFDB-14F240A02A42}" type="presParOf" srcId="{FD0E1B49-E5EE-4926-A186-90D6526C60ED}" destId="{14499547-0EB7-42F5-B6B2-F6A32593C1DD}" srcOrd="1" destOrd="0" presId="urn:microsoft.com/office/officeart/2009/3/layout/HorizontalOrganizationChart"/>
    <dgm:cxn modelId="{A687A3BB-DCF1-4007-B99C-19B70A028E87}" type="presParOf" srcId="{14499547-0EB7-42F5-B6B2-F6A32593C1DD}" destId="{88D280F0-B9C8-44DC-AB92-C11432BC4169}" srcOrd="0" destOrd="0" presId="urn:microsoft.com/office/officeart/2009/3/layout/HorizontalOrganizationChart"/>
    <dgm:cxn modelId="{48706A7E-1378-4FC7-9D89-0C5AF2F9CEAD}" type="presParOf" srcId="{88D280F0-B9C8-44DC-AB92-C11432BC4169}" destId="{EC393624-98A2-4AF9-9CBE-7A83422CA36E}" srcOrd="0" destOrd="0" presId="urn:microsoft.com/office/officeart/2009/3/layout/HorizontalOrganizationChart"/>
    <dgm:cxn modelId="{266C15F8-27C0-42D8-BF43-6CC68CFEC9D9}" type="presParOf" srcId="{88D280F0-B9C8-44DC-AB92-C11432BC4169}" destId="{8229B903-FC9E-4692-AFD9-E0A19FDB0834}" srcOrd="1" destOrd="0" presId="urn:microsoft.com/office/officeart/2009/3/layout/HorizontalOrganizationChart"/>
    <dgm:cxn modelId="{816F0544-5496-41F1-9267-1337633DE5C2}" type="presParOf" srcId="{14499547-0EB7-42F5-B6B2-F6A32593C1DD}" destId="{2F64FEDD-3F92-4BC7-A9AD-415D89E92FB7}" srcOrd="1" destOrd="0" presId="urn:microsoft.com/office/officeart/2009/3/layout/HorizontalOrganizationChart"/>
    <dgm:cxn modelId="{2E028D59-B7FD-4567-9ECA-517A75E483CC}" type="presParOf" srcId="{14499547-0EB7-42F5-B6B2-F6A32593C1DD}" destId="{FF139127-8D93-491F-B660-14672A483C9F}" srcOrd="2" destOrd="0" presId="urn:microsoft.com/office/officeart/2009/3/layout/HorizontalOrganizationChart"/>
    <dgm:cxn modelId="{D269B1A2-9C8C-41EC-B0CF-359662ECBD7B}" type="presParOf" srcId="{35FF6C1E-5002-426A-9640-0B274A9DA528}" destId="{30381262-A4DF-4424-B56B-7615C0487BFC}" srcOrd="2" destOrd="0" presId="urn:microsoft.com/office/officeart/2009/3/layout/HorizontalOrganizationChart"/>
    <dgm:cxn modelId="{BD94ECF8-7723-4834-8E33-7BCEBCB42A47}" type="presParOf" srcId="{005727B7-F5D8-40AC-B994-95306D7FE34A}" destId="{3ADE87C6-B86D-4B43-BDE7-3C765BDDFBB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CF928-9FA2-4AB4-9D4B-3061419CBACF}">
      <dsp:nvSpPr>
        <dsp:cNvPr id="0" name=""/>
        <dsp:cNvSpPr/>
      </dsp:nvSpPr>
      <dsp:spPr>
        <a:xfrm>
          <a:off x="816971" y="171363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63805" y="45720"/>
              </a:lnTo>
              <a:lnTo>
                <a:pt x="63805" y="46669"/>
              </a:lnTo>
              <a:lnTo>
                <a:pt x="99703" y="46669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A3210-45C1-4391-8FD8-83E6606D1CBB}">
      <dsp:nvSpPr>
        <dsp:cNvPr id="0" name=""/>
        <dsp:cNvSpPr/>
      </dsp:nvSpPr>
      <dsp:spPr>
        <a:xfrm>
          <a:off x="349733" y="1020645"/>
          <a:ext cx="91440" cy="7387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81618" y="0"/>
              </a:lnTo>
              <a:lnTo>
                <a:pt x="81618" y="738710"/>
              </a:lnTo>
              <a:lnTo>
                <a:pt x="117516" y="738710"/>
              </a:lnTo>
            </a:path>
          </a:pathLst>
        </a:custGeom>
        <a:noFill/>
        <a:ln w="25400" cap="flat" cmpd="dbl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28C50-DE38-4099-9EAC-4D454C934301}">
      <dsp:nvSpPr>
        <dsp:cNvPr id="0" name=""/>
        <dsp:cNvSpPr/>
      </dsp:nvSpPr>
      <dsp:spPr>
        <a:xfrm>
          <a:off x="1284210" y="1321741"/>
          <a:ext cx="91440" cy="1576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81618" y="0"/>
              </a:lnTo>
              <a:lnTo>
                <a:pt x="81618" y="157605"/>
              </a:lnTo>
              <a:lnTo>
                <a:pt x="117516" y="157605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DB776-BD48-417E-95FE-4CF2B482D68C}">
      <dsp:nvSpPr>
        <dsp:cNvPr id="0" name=""/>
        <dsp:cNvSpPr/>
      </dsp:nvSpPr>
      <dsp:spPr>
        <a:xfrm>
          <a:off x="1284210" y="1186478"/>
          <a:ext cx="91440" cy="135262"/>
        </a:xfrm>
        <a:custGeom>
          <a:avLst/>
          <a:gdLst/>
          <a:ahLst/>
          <a:cxnLst/>
          <a:rect l="0" t="0" r="0" b="0"/>
          <a:pathLst>
            <a:path>
              <a:moveTo>
                <a:pt x="45720" y="135262"/>
              </a:moveTo>
              <a:lnTo>
                <a:pt x="81618" y="135262"/>
              </a:lnTo>
              <a:lnTo>
                <a:pt x="81618" y="0"/>
              </a:lnTo>
              <a:lnTo>
                <a:pt x="117516" y="0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BC433-8AF9-4B5D-8D75-8824B4986B30}">
      <dsp:nvSpPr>
        <dsp:cNvPr id="0" name=""/>
        <dsp:cNvSpPr/>
      </dsp:nvSpPr>
      <dsp:spPr>
        <a:xfrm>
          <a:off x="816971" y="1036179"/>
          <a:ext cx="91440" cy="2855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81618" y="0"/>
              </a:lnTo>
              <a:lnTo>
                <a:pt x="81618" y="285561"/>
              </a:lnTo>
              <a:lnTo>
                <a:pt x="117516" y="285561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1D1D1-83FA-419C-8D42-2B99B237CD83}">
      <dsp:nvSpPr>
        <dsp:cNvPr id="0" name=""/>
        <dsp:cNvSpPr/>
      </dsp:nvSpPr>
      <dsp:spPr>
        <a:xfrm>
          <a:off x="816971" y="893955"/>
          <a:ext cx="91440" cy="142224"/>
        </a:xfrm>
        <a:custGeom>
          <a:avLst/>
          <a:gdLst/>
          <a:ahLst/>
          <a:cxnLst/>
          <a:rect l="0" t="0" r="0" b="0"/>
          <a:pathLst>
            <a:path>
              <a:moveTo>
                <a:pt x="45720" y="142224"/>
              </a:moveTo>
              <a:lnTo>
                <a:pt x="81618" y="142224"/>
              </a:lnTo>
              <a:lnTo>
                <a:pt x="81618" y="0"/>
              </a:lnTo>
              <a:lnTo>
                <a:pt x="117516" y="0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32374-3183-47F2-A241-D3FBC0CCC237}">
      <dsp:nvSpPr>
        <dsp:cNvPr id="0" name=""/>
        <dsp:cNvSpPr/>
      </dsp:nvSpPr>
      <dsp:spPr>
        <a:xfrm>
          <a:off x="816971" y="608393"/>
          <a:ext cx="91440" cy="427786"/>
        </a:xfrm>
        <a:custGeom>
          <a:avLst/>
          <a:gdLst/>
          <a:ahLst/>
          <a:cxnLst/>
          <a:rect l="0" t="0" r="0" b="0"/>
          <a:pathLst>
            <a:path>
              <a:moveTo>
                <a:pt x="45720" y="427786"/>
              </a:moveTo>
              <a:lnTo>
                <a:pt x="81618" y="427786"/>
              </a:lnTo>
              <a:lnTo>
                <a:pt x="81618" y="0"/>
              </a:lnTo>
              <a:lnTo>
                <a:pt x="117516" y="0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C9366-75DD-43C5-BDE7-BA2D7CD1AFE8}">
      <dsp:nvSpPr>
        <dsp:cNvPr id="0" name=""/>
        <dsp:cNvSpPr/>
      </dsp:nvSpPr>
      <dsp:spPr>
        <a:xfrm>
          <a:off x="349733" y="97492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81618" y="45720"/>
              </a:lnTo>
              <a:lnTo>
                <a:pt x="81618" y="61254"/>
              </a:lnTo>
              <a:lnTo>
                <a:pt x="117516" y="61254"/>
              </a:lnTo>
            </a:path>
          </a:pathLst>
        </a:custGeom>
        <a:noFill/>
        <a:ln w="25400" cap="flat" cmpd="dbl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7E1BF-2E05-4C6B-AC01-42A8EE4CD08C}">
      <dsp:nvSpPr>
        <dsp:cNvPr id="0" name=""/>
        <dsp:cNvSpPr/>
      </dsp:nvSpPr>
      <dsp:spPr>
        <a:xfrm>
          <a:off x="349733" y="297469"/>
          <a:ext cx="91440" cy="723176"/>
        </a:xfrm>
        <a:custGeom>
          <a:avLst/>
          <a:gdLst/>
          <a:ahLst/>
          <a:cxnLst/>
          <a:rect l="0" t="0" r="0" b="0"/>
          <a:pathLst>
            <a:path>
              <a:moveTo>
                <a:pt x="45720" y="723176"/>
              </a:moveTo>
              <a:lnTo>
                <a:pt x="81618" y="723176"/>
              </a:lnTo>
              <a:lnTo>
                <a:pt x="81618" y="0"/>
              </a:lnTo>
              <a:lnTo>
                <a:pt x="117516" y="0"/>
              </a:lnTo>
            </a:path>
          </a:pathLst>
        </a:custGeom>
        <a:noFill/>
        <a:ln w="25400" cap="flat" cmpd="dbl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CB430-9FB7-4EE2-88F3-764BC6AC03B4}">
      <dsp:nvSpPr>
        <dsp:cNvPr id="0" name=""/>
        <dsp:cNvSpPr/>
      </dsp:nvSpPr>
      <dsp:spPr>
        <a:xfrm>
          <a:off x="11" y="167296"/>
          <a:ext cx="395441" cy="1706697"/>
        </a:xfrm>
        <a:prstGeom prst="rect">
          <a:avLst/>
        </a:prstGeom>
        <a:solidFill>
          <a:schemeClr val="accent2"/>
        </a:solidFill>
        <a:ln w="31750" cap="flat" cmpd="dbl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bg1"/>
              </a:solidFill>
            </a:rPr>
            <a:t>P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11" y="167296"/>
        <a:ext cx="395441" cy="1706697"/>
      </dsp:txXfrm>
    </dsp:sp>
    <dsp:sp modelId="{B5EA670C-BC02-46EF-81DA-CCB1410A2777}">
      <dsp:nvSpPr>
        <dsp:cNvPr id="0" name=""/>
        <dsp:cNvSpPr/>
      </dsp:nvSpPr>
      <dsp:spPr>
        <a:xfrm>
          <a:off x="467249" y="161590"/>
          <a:ext cx="875790" cy="271757"/>
        </a:xfrm>
        <a:prstGeom prst="rect">
          <a:avLst/>
        </a:prstGeom>
        <a:solidFill>
          <a:schemeClr val="accent6"/>
        </a:solidFill>
        <a:ln w="31750" cap="flat" cmpd="dbl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a, x</a:t>
          </a:r>
          <a:endParaRPr lang="zh-CN" altLang="en-US" sz="2000" kern="1200" dirty="0"/>
        </a:p>
      </dsp:txBody>
      <dsp:txXfrm>
        <a:off x="467249" y="161590"/>
        <a:ext cx="875790" cy="271757"/>
      </dsp:txXfrm>
    </dsp:sp>
    <dsp:sp modelId="{3A6A72AE-75FC-4204-8F47-4C9B8D2126D1}">
      <dsp:nvSpPr>
        <dsp:cNvPr id="0" name=""/>
        <dsp:cNvSpPr/>
      </dsp:nvSpPr>
      <dsp:spPr>
        <a:xfrm>
          <a:off x="467249" y="478221"/>
          <a:ext cx="395441" cy="1115917"/>
        </a:xfrm>
        <a:prstGeom prst="rect">
          <a:avLst/>
        </a:prstGeom>
        <a:solidFill>
          <a:schemeClr val="accent6"/>
        </a:solidFill>
        <a:ln w="31750" cap="flat" cmpd="dbl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Q</a:t>
          </a:r>
          <a:endParaRPr lang="zh-CN" altLang="en-US" sz="2000" kern="1200" dirty="0"/>
        </a:p>
      </dsp:txBody>
      <dsp:txXfrm>
        <a:off x="467249" y="478221"/>
        <a:ext cx="395441" cy="1115917"/>
      </dsp:txXfrm>
    </dsp:sp>
    <dsp:sp modelId="{237B9E37-BB5D-4D1F-A3E1-382E039123EB}">
      <dsp:nvSpPr>
        <dsp:cNvPr id="0" name=""/>
        <dsp:cNvSpPr/>
      </dsp:nvSpPr>
      <dsp:spPr>
        <a:xfrm>
          <a:off x="934488" y="488049"/>
          <a:ext cx="395441" cy="2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b</a:t>
          </a:r>
          <a:endParaRPr lang="zh-CN" altLang="en-US" sz="2000" kern="1200" dirty="0"/>
        </a:p>
      </dsp:txBody>
      <dsp:txXfrm>
        <a:off x="934488" y="488049"/>
        <a:ext cx="395441" cy="240688"/>
      </dsp:txXfrm>
    </dsp:sp>
    <dsp:sp modelId="{5335E1C5-BE2C-4030-86AC-794100F4765D}">
      <dsp:nvSpPr>
        <dsp:cNvPr id="0" name=""/>
        <dsp:cNvSpPr/>
      </dsp:nvSpPr>
      <dsp:spPr>
        <a:xfrm>
          <a:off x="934488" y="773610"/>
          <a:ext cx="395441" cy="2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i</a:t>
          </a:r>
          <a:endParaRPr lang="zh-CN" altLang="en-US" sz="2000" kern="1200" dirty="0"/>
        </a:p>
      </dsp:txBody>
      <dsp:txXfrm>
        <a:off x="934488" y="773610"/>
        <a:ext cx="395441" cy="240688"/>
      </dsp:txXfrm>
    </dsp:sp>
    <dsp:sp modelId="{600B61BF-0F19-4F47-8858-0D123EF976CB}">
      <dsp:nvSpPr>
        <dsp:cNvPr id="0" name=""/>
        <dsp:cNvSpPr/>
      </dsp:nvSpPr>
      <dsp:spPr>
        <a:xfrm>
          <a:off x="934488" y="1059172"/>
          <a:ext cx="395441" cy="525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</a:t>
          </a:r>
          <a:endParaRPr lang="zh-CN" altLang="en-US" sz="2000" kern="1200" dirty="0"/>
        </a:p>
      </dsp:txBody>
      <dsp:txXfrm>
        <a:off x="934488" y="1059172"/>
        <a:ext cx="395441" cy="525138"/>
      </dsp:txXfrm>
    </dsp:sp>
    <dsp:sp modelId="{84A376F7-6F8B-4FAB-B776-982C34CBDE06}">
      <dsp:nvSpPr>
        <dsp:cNvPr id="0" name=""/>
        <dsp:cNvSpPr/>
      </dsp:nvSpPr>
      <dsp:spPr>
        <a:xfrm>
          <a:off x="1401727" y="1051310"/>
          <a:ext cx="765690" cy="270337"/>
        </a:xfrm>
        <a:prstGeom prst="rect">
          <a:avLst/>
        </a:prstGeom>
        <a:solidFill>
          <a:schemeClr val="accent5"/>
        </a:solidFill>
        <a:ln w="31750" cap="flat" cmpd="dbl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u, v</a:t>
          </a:r>
          <a:endParaRPr lang="zh-CN" altLang="en-US" sz="2000" kern="1200" dirty="0"/>
        </a:p>
      </dsp:txBody>
      <dsp:txXfrm>
        <a:off x="1401727" y="1051310"/>
        <a:ext cx="765690" cy="270337"/>
      </dsp:txXfrm>
    </dsp:sp>
    <dsp:sp modelId="{B928EAE5-A6CB-4E6A-BBD6-ED4EBAD723C4}">
      <dsp:nvSpPr>
        <dsp:cNvPr id="0" name=""/>
        <dsp:cNvSpPr/>
      </dsp:nvSpPr>
      <dsp:spPr>
        <a:xfrm>
          <a:off x="1401727" y="1366520"/>
          <a:ext cx="817728" cy="225652"/>
        </a:xfrm>
        <a:prstGeom prst="rect">
          <a:avLst/>
        </a:prstGeom>
        <a:solidFill>
          <a:schemeClr val="accent5"/>
        </a:solidFill>
        <a:ln w="31750" cap="flat" cmpd="dbl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c, d</a:t>
          </a:r>
          <a:endParaRPr lang="zh-CN" altLang="en-US" sz="2000" kern="1200" dirty="0"/>
        </a:p>
      </dsp:txBody>
      <dsp:txXfrm>
        <a:off x="1401727" y="1366520"/>
        <a:ext cx="817728" cy="225652"/>
      </dsp:txXfrm>
    </dsp:sp>
    <dsp:sp modelId="{018216EE-B446-4AC4-8E76-37B039C8CD5F}">
      <dsp:nvSpPr>
        <dsp:cNvPr id="0" name=""/>
        <dsp:cNvSpPr/>
      </dsp:nvSpPr>
      <dsp:spPr>
        <a:xfrm>
          <a:off x="467249" y="1639011"/>
          <a:ext cx="395441" cy="240688"/>
        </a:xfrm>
        <a:prstGeom prst="rect">
          <a:avLst/>
        </a:prstGeom>
        <a:solidFill>
          <a:schemeClr val="accent6"/>
        </a:solidFill>
        <a:ln w="31750" cap="flat" cmpd="dbl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</a:t>
          </a:r>
          <a:endParaRPr lang="zh-CN" altLang="en-US" sz="2000" kern="1200" dirty="0"/>
        </a:p>
      </dsp:txBody>
      <dsp:txXfrm>
        <a:off x="467249" y="1639011"/>
        <a:ext cx="395441" cy="240688"/>
      </dsp:txXfrm>
    </dsp:sp>
    <dsp:sp modelId="{EC393624-98A2-4AF9-9CBE-7A83422CA36E}">
      <dsp:nvSpPr>
        <dsp:cNvPr id="0" name=""/>
        <dsp:cNvSpPr/>
      </dsp:nvSpPr>
      <dsp:spPr>
        <a:xfrm>
          <a:off x="916675" y="1647336"/>
          <a:ext cx="1015184" cy="225936"/>
        </a:xfrm>
        <a:prstGeom prst="rect">
          <a:avLst/>
        </a:prstGeom>
        <a:solidFill>
          <a:schemeClr val="accent3"/>
        </a:solidFill>
        <a:ln w="31750" cap="flat" cmpd="dbl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c, </a:t>
          </a:r>
          <a:r>
            <a:rPr lang="en-US" altLang="zh-CN" sz="2000" kern="1200" dirty="0" err="1" smtClean="0"/>
            <a:t>i</a:t>
          </a:r>
          <a:endParaRPr lang="zh-CN" altLang="en-US" sz="2000" kern="1200" dirty="0"/>
        </a:p>
      </dsp:txBody>
      <dsp:txXfrm>
        <a:off x="916675" y="1647336"/>
        <a:ext cx="1015184" cy="225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CF928-9FA2-4AB4-9D4B-3061419CBACF}">
      <dsp:nvSpPr>
        <dsp:cNvPr id="0" name=""/>
        <dsp:cNvSpPr/>
      </dsp:nvSpPr>
      <dsp:spPr>
        <a:xfrm>
          <a:off x="654721" y="176413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104005" y="45720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A3210-45C1-4391-8FD8-83E6606D1CBB}">
      <dsp:nvSpPr>
        <dsp:cNvPr id="0" name=""/>
        <dsp:cNvSpPr/>
      </dsp:nvSpPr>
      <dsp:spPr>
        <a:xfrm>
          <a:off x="275410" y="1104984"/>
          <a:ext cx="91440" cy="7048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74862" y="0"/>
              </a:lnTo>
              <a:lnTo>
                <a:pt x="74862" y="704868"/>
              </a:lnTo>
              <a:lnTo>
                <a:pt x="104005" y="704868"/>
              </a:lnTo>
            </a:path>
          </a:pathLst>
        </a:custGeom>
        <a:noFill/>
        <a:ln w="25400" cap="flat" cmpd="dbl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28C50-DE38-4099-9EAC-4D454C934301}">
      <dsp:nvSpPr>
        <dsp:cNvPr id="0" name=""/>
        <dsp:cNvSpPr/>
      </dsp:nvSpPr>
      <dsp:spPr>
        <a:xfrm>
          <a:off x="1034031" y="1422285"/>
          <a:ext cx="91440" cy="1410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74862" y="0"/>
              </a:lnTo>
              <a:lnTo>
                <a:pt x="74862" y="141080"/>
              </a:lnTo>
              <a:lnTo>
                <a:pt x="104005" y="141080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DB776-BD48-417E-95FE-4CF2B482D68C}">
      <dsp:nvSpPr>
        <dsp:cNvPr id="0" name=""/>
        <dsp:cNvSpPr/>
      </dsp:nvSpPr>
      <dsp:spPr>
        <a:xfrm>
          <a:off x="1034031" y="1304782"/>
          <a:ext cx="91440" cy="117502"/>
        </a:xfrm>
        <a:custGeom>
          <a:avLst/>
          <a:gdLst/>
          <a:ahLst/>
          <a:cxnLst/>
          <a:rect l="0" t="0" r="0" b="0"/>
          <a:pathLst>
            <a:path>
              <a:moveTo>
                <a:pt x="45720" y="117502"/>
              </a:moveTo>
              <a:lnTo>
                <a:pt x="74862" y="117502"/>
              </a:lnTo>
              <a:lnTo>
                <a:pt x="74862" y="0"/>
              </a:lnTo>
              <a:lnTo>
                <a:pt x="104005" y="0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BC433-8AF9-4B5D-8D75-8824B4986B30}">
      <dsp:nvSpPr>
        <dsp:cNvPr id="0" name=""/>
        <dsp:cNvSpPr/>
      </dsp:nvSpPr>
      <dsp:spPr>
        <a:xfrm>
          <a:off x="654721" y="1190462"/>
          <a:ext cx="91440" cy="2318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74862" y="0"/>
              </a:lnTo>
              <a:lnTo>
                <a:pt x="74862" y="231822"/>
              </a:lnTo>
              <a:lnTo>
                <a:pt x="104005" y="231822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1D1D1-83FA-419C-8D42-2B99B237CD83}">
      <dsp:nvSpPr>
        <dsp:cNvPr id="0" name=""/>
        <dsp:cNvSpPr/>
      </dsp:nvSpPr>
      <dsp:spPr>
        <a:xfrm>
          <a:off x="654721" y="1075002"/>
          <a:ext cx="91440" cy="115460"/>
        </a:xfrm>
        <a:custGeom>
          <a:avLst/>
          <a:gdLst/>
          <a:ahLst/>
          <a:cxnLst/>
          <a:rect l="0" t="0" r="0" b="0"/>
          <a:pathLst>
            <a:path>
              <a:moveTo>
                <a:pt x="45720" y="115460"/>
              </a:moveTo>
              <a:lnTo>
                <a:pt x="74862" y="115460"/>
              </a:lnTo>
              <a:lnTo>
                <a:pt x="74862" y="0"/>
              </a:lnTo>
              <a:lnTo>
                <a:pt x="104005" y="0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32374-3183-47F2-A241-D3FBC0CCC237}">
      <dsp:nvSpPr>
        <dsp:cNvPr id="0" name=""/>
        <dsp:cNvSpPr/>
      </dsp:nvSpPr>
      <dsp:spPr>
        <a:xfrm>
          <a:off x="654721" y="843179"/>
          <a:ext cx="91440" cy="347282"/>
        </a:xfrm>
        <a:custGeom>
          <a:avLst/>
          <a:gdLst/>
          <a:ahLst/>
          <a:cxnLst/>
          <a:rect l="0" t="0" r="0" b="0"/>
          <a:pathLst>
            <a:path>
              <a:moveTo>
                <a:pt x="45720" y="347282"/>
              </a:moveTo>
              <a:lnTo>
                <a:pt x="74862" y="347282"/>
              </a:lnTo>
              <a:lnTo>
                <a:pt x="74862" y="0"/>
              </a:lnTo>
              <a:lnTo>
                <a:pt x="104005" y="0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C9366-75DD-43C5-BDE7-BA2D7CD1AFE8}">
      <dsp:nvSpPr>
        <dsp:cNvPr id="0" name=""/>
        <dsp:cNvSpPr/>
      </dsp:nvSpPr>
      <dsp:spPr>
        <a:xfrm>
          <a:off x="275410" y="105926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74862" y="45720"/>
              </a:lnTo>
              <a:lnTo>
                <a:pt x="74862" y="131198"/>
              </a:lnTo>
              <a:lnTo>
                <a:pt x="104005" y="131198"/>
              </a:lnTo>
            </a:path>
          </a:pathLst>
        </a:custGeom>
        <a:noFill/>
        <a:ln w="25400" cap="flat" cmpd="dbl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7E1BF-2E05-4C6B-AC01-42A8EE4CD08C}">
      <dsp:nvSpPr>
        <dsp:cNvPr id="0" name=""/>
        <dsp:cNvSpPr/>
      </dsp:nvSpPr>
      <dsp:spPr>
        <a:xfrm>
          <a:off x="275410" y="501747"/>
          <a:ext cx="91440" cy="603237"/>
        </a:xfrm>
        <a:custGeom>
          <a:avLst/>
          <a:gdLst/>
          <a:ahLst/>
          <a:cxnLst/>
          <a:rect l="0" t="0" r="0" b="0"/>
          <a:pathLst>
            <a:path>
              <a:moveTo>
                <a:pt x="45720" y="603237"/>
              </a:moveTo>
              <a:lnTo>
                <a:pt x="74862" y="603237"/>
              </a:lnTo>
              <a:lnTo>
                <a:pt x="74862" y="0"/>
              </a:lnTo>
              <a:lnTo>
                <a:pt x="104005" y="0"/>
              </a:lnTo>
            </a:path>
          </a:pathLst>
        </a:custGeom>
        <a:noFill/>
        <a:ln w="25400" cap="flat" cmpd="dbl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CB430-9FB7-4EE2-88F3-764BC6AC03B4}">
      <dsp:nvSpPr>
        <dsp:cNvPr id="0" name=""/>
        <dsp:cNvSpPr/>
      </dsp:nvSpPr>
      <dsp:spPr>
        <a:xfrm>
          <a:off x="104" y="412223"/>
          <a:ext cx="321025" cy="1385520"/>
        </a:xfrm>
        <a:prstGeom prst="rect">
          <a:avLst/>
        </a:prstGeom>
        <a:solidFill>
          <a:schemeClr val="accent2"/>
        </a:solidFill>
        <a:ln w="31750" cap="flat" cmpd="dbl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bg1"/>
              </a:solidFill>
            </a:rPr>
            <a:t>P</a:t>
          </a:r>
          <a:endParaRPr lang="zh-CN" altLang="en-US" sz="1800" kern="1200" dirty="0">
            <a:solidFill>
              <a:schemeClr val="bg1"/>
            </a:solidFill>
          </a:endParaRPr>
        </a:p>
      </dsp:txBody>
      <dsp:txXfrm>
        <a:off x="104" y="412223"/>
        <a:ext cx="321025" cy="1385520"/>
      </dsp:txXfrm>
    </dsp:sp>
    <dsp:sp modelId="{B5EA670C-BC02-46EF-81DA-CCB1410A2777}">
      <dsp:nvSpPr>
        <dsp:cNvPr id="0" name=""/>
        <dsp:cNvSpPr/>
      </dsp:nvSpPr>
      <dsp:spPr>
        <a:xfrm rot="10800000" flipV="1">
          <a:off x="379415" y="302418"/>
          <a:ext cx="934556" cy="398656"/>
        </a:xfrm>
        <a:prstGeom prst="rect">
          <a:avLst/>
        </a:prstGeom>
        <a:solidFill>
          <a:schemeClr val="accent6"/>
        </a:solidFill>
        <a:ln w="31750" cap="flat" cmpd="dbl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800" kern="1200" dirty="0" err="1" smtClean="0"/>
            <a:t>a,x</a:t>
          </a:r>
          <a:endParaRPr lang="zh-CN" altLang="en-US" sz="1800" kern="1200" dirty="0"/>
        </a:p>
      </dsp:txBody>
      <dsp:txXfrm rot="-10800000">
        <a:off x="379415" y="302418"/>
        <a:ext cx="934556" cy="398656"/>
      </dsp:txXfrm>
    </dsp:sp>
    <dsp:sp modelId="{3A6A72AE-75FC-4204-8F47-4C9B8D2126D1}">
      <dsp:nvSpPr>
        <dsp:cNvPr id="0" name=""/>
        <dsp:cNvSpPr/>
      </dsp:nvSpPr>
      <dsp:spPr>
        <a:xfrm>
          <a:off x="379415" y="737503"/>
          <a:ext cx="321025" cy="905917"/>
        </a:xfrm>
        <a:prstGeom prst="rect">
          <a:avLst/>
        </a:prstGeom>
        <a:solidFill>
          <a:schemeClr val="accent6"/>
        </a:solidFill>
        <a:ln w="31750" cap="flat" cmpd="dbl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Q</a:t>
          </a:r>
          <a:endParaRPr lang="zh-CN" altLang="en-US" sz="1800" kern="1200" dirty="0"/>
        </a:p>
      </dsp:txBody>
      <dsp:txXfrm>
        <a:off x="379415" y="737503"/>
        <a:ext cx="321025" cy="905917"/>
      </dsp:txXfrm>
    </dsp:sp>
    <dsp:sp modelId="{237B9E37-BB5D-4D1F-A3E1-382E039123EB}">
      <dsp:nvSpPr>
        <dsp:cNvPr id="0" name=""/>
        <dsp:cNvSpPr/>
      </dsp:nvSpPr>
      <dsp:spPr>
        <a:xfrm>
          <a:off x="758726" y="745482"/>
          <a:ext cx="321025" cy="195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</a:t>
          </a:r>
          <a:endParaRPr lang="zh-CN" altLang="en-US" sz="1800" kern="1200" dirty="0"/>
        </a:p>
      </dsp:txBody>
      <dsp:txXfrm>
        <a:off x="758726" y="745482"/>
        <a:ext cx="321025" cy="195394"/>
      </dsp:txXfrm>
    </dsp:sp>
    <dsp:sp modelId="{5335E1C5-BE2C-4030-86AC-794100F4765D}">
      <dsp:nvSpPr>
        <dsp:cNvPr id="0" name=""/>
        <dsp:cNvSpPr/>
      </dsp:nvSpPr>
      <dsp:spPr>
        <a:xfrm>
          <a:off x="758726" y="977305"/>
          <a:ext cx="321025" cy="195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i</a:t>
          </a:r>
          <a:endParaRPr lang="zh-CN" altLang="en-US" sz="1800" kern="1200" dirty="0"/>
        </a:p>
      </dsp:txBody>
      <dsp:txXfrm>
        <a:off x="758726" y="977305"/>
        <a:ext cx="321025" cy="195394"/>
      </dsp:txXfrm>
    </dsp:sp>
    <dsp:sp modelId="{600B61BF-0F19-4F47-8858-0D123EF976CB}">
      <dsp:nvSpPr>
        <dsp:cNvPr id="0" name=""/>
        <dsp:cNvSpPr/>
      </dsp:nvSpPr>
      <dsp:spPr>
        <a:xfrm>
          <a:off x="758726" y="1209128"/>
          <a:ext cx="321025" cy="426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R</a:t>
          </a:r>
          <a:endParaRPr lang="zh-CN" altLang="en-US" sz="1800" kern="1200" dirty="0"/>
        </a:p>
      </dsp:txBody>
      <dsp:txXfrm>
        <a:off x="758726" y="1209128"/>
        <a:ext cx="321025" cy="426314"/>
      </dsp:txXfrm>
    </dsp:sp>
    <dsp:sp modelId="{84A376F7-6F8B-4FAB-B776-982C34CBDE06}">
      <dsp:nvSpPr>
        <dsp:cNvPr id="0" name=""/>
        <dsp:cNvSpPr/>
      </dsp:nvSpPr>
      <dsp:spPr>
        <a:xfrm>
          <a:off x="1138037" y="1181917"/>
          <a:ext cx="789719" cy="245731"/>
        </a:xfrm>
        <a:prstGeom prst="rect">
          <a:avLst/>
        </a:prstGeom>
        <a:solidFill>
          <a:schemeClr val="accent5"/>
        </a:solidFill>
        <a:ln w="31750" cap="flat" cmpd="dbl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u, v</a:t>
          </a:r>
          <a:endParaRPr lang="zh-CN" altLang="en-US" sz="1800" kern="1200" dirty="0"/>
        </a:p>
      </dsp:txBody>
      <dsp:txXfrm>
        <a:off x="1138037" y="1181917"/>
        <a:ext cx="789719" cy="245731"/>
      </dsp:txXfrm>
    </dsp:sp>
    <dsp:sp modelId="{B928EAE5-A6CB-4E6A-BBD6-ED4EBAD723C4}">
      <dsp:nvSpPr>
        <dsp:cNvPr id="0" name=""/>
        <dsp:cNvSpPr/>
      </dsp:nvSpPr>
      <dsp:spPr>
        <a:xfrm>
          <a:off x="1138037" y="1464077"/>
          <a:ext cx="859662" cy="198576"/>
        </a:xfrm>
        <a:prstGeom prst="rect">
          <a:avLst/>
        </a:prstGeom>
        <a:solidFill>
          <a:schemeClr val="accent5"/>
        </a:solidFill>
        <a:ln w="31750" cap="flat" cmpd="dbl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c, d</a:t>
          </a:r>
          <a:endParaRPr lang="zh-CN" altLang="en-US" sz="1800" kern="1200" dirty="0"/>
        </a:p>
      </dsp:txBody>
      <dsp:txXfrm>
        <a:off x="1138037" y="1464077"/>
        <a:ext cx="859662" cy="198576"/>
      </dsp:txXfrm>
    </dsp:sp>
    <dsp:sp modelId="{018216EE-B446-4AC4-8E76-37B039C8CD5F}">
      <dsp:nvSpPr>
        <dsp:cNvPr id="0" name=""/>
        <dsp:cNvSpPr/>
      </dsp:nvSpPr>
      <dsp:spPr>
        <a:xfrm>
          <a:off x="379415" y="1712155"/>
          <a:ext cx="321025" cy="195394"/>
        </a:xfrm>
        <a:prstGeom prst="rect">
          <a:avLst/>
        </a:prstGeom>
        <a:solidFill>
          <a:schemeClr val="accent6"/>
        </a:solidFill>
        <a:ln w="31750" cap="flat" cmpd="dbl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</a:t>
          </a:r>
          <a:endParaRPr lang="zh-CN" altLang="en-US" sz="1800" kern="1200" dirty="0"/>
        </a:p>
      </dsp:txBody>
      <dsp:txXfrm>
        <a:off x="379415" y="1712155"/>
        <a:ext cx="321025" cy="195394"/>
      </dsp:txXfrm>
    </dsp:sp>
    <dsp:sp modelId="{EC393624-98A2-4AF9-9CBE-7A83422CA36E}">
      <dsp:nvSpPr>
        <dsp:cNvPr id="0" name=""/>
        <dsp:cNvSpPr/>
      </dsp:nvSpPr>
      <dsp:spPr>
        <a:xfrm>
          <a:off x="758726" y="1699082"/>
          <a:ext cx="868938" cy="221539"/>
        </a:xfrm>
        <a:prstGeom prst="rect">
          <a:avLst/>
        </a:prstGeom>
        <a:solidFill>
          <a:schemeClr val="accent3"/>
        </a:solidFill>
        <a:ln w="31750" cap="flat" cmpd="dbl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c, </a:t>
          </a:r>
          <a:r>
            <a:rPr lang="en-US" altLang="zh-CN" sz="1800" kern="1200" dirty="0" err="1" smtClean="0"/>
            <a:t>i</a:t>
          </a:r>
          <a:endParaRPr lang="zh-CN" altLang="en-US" sz="1800" kern="1200" dirty="0"/>
        </a:p>
      </dsp:txBody>
      <dsp:txXfrm>
        <a:off x="758726" y="1699082"/>
        <a:ext cx="868938" cy="221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523D6-7317-44B6-B14E-7FEB519B1FF9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22A75-012A-4ABB-BE94-59037EDEB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16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4399"/>
            <a:ext cx="5438140" cy="446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075"/>
            <a:ext cx="2945659" cy="4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7075"/>
            <a:ext cx="2945659" cy="4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3AC7BD-EB29-7C44-937E-FB8DB46A22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552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AC7BD-EB29-7C44-937E-FB8DB46A227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404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969" indent="-267913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6144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7200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8256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9312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0368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1424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2480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50BADA-FF9A-426C-A96E-1F34920F451A}" type="slidenum">
              <a:rPr lang="zh-CN" altLang="en-US" smtClean="0"/>
              <a:pPr>
                <a:spcBef>
                  <a:spcPct val="0"/>
                </a:spcBef>
              </a:pPr>
              <a:t>39</a:t>
            </a:fld>
            <a:endParaRPr lang="en-US" altLang="zh-CN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8700" y="1181100"/>
            <a:ext cx="4252913" cy="3189288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7125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969" indent="-267913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6144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7200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8256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9312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0368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1424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2480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674B94-BBD4-4E24-AAF3-2758B8ED0286}" type="slidenum">
              <a:rPr lang="zh-CN" altLang="en-US" smtClean="0"/>
              <a:pPr>
                <a:spcBef>
                  <a:spcPct val="0"/>
                </a:spcBef>
              </a:pPr>
              <a:t>40</a:t>
            </a:fld>
            <a:endParaRPr lang="en-US" altLang="zh-CN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8700" y="1181100"/>
            <a:ext cx="4252913" cy="3189288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5125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8700" y="1181100"/>
            <a:ext cx="4252913" cy="3189288"/>
          </a:xfrm>
          <a:ln/>
        </p:spPr>
      </p:sp>
      <p:sp>
        <p:nvSpPr>
          <p:cNvPr id="174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62112">
              <a:defRPr/>
            </a:pPr>
            <a:endParaRPr lang="en-US" altLang="zh-CN" dirty="0" smtClean="0"/>
          </a:p>
        </p:txBody>
      </p:sp>
      <p:sp>
        <p:nvSpPr>
          <p:cNvPr id="174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8969" indent="-2679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6144" indent="-21403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7200" indent="-21403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8256" indent="-21403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69312" indent="-2140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0368" indent="-2140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1424" indent="-2140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2480" indent="-2140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9E4274-BE3C-4B49-BF55-ABF7E4C16FE3}" type="slidenum">
              <a:rPr lang="zh-CN" altLang="en-US" smtClean="0">
                <a:latin typeface="Times New Roman" panose="02020603050405020304" pitchFamily="18" charset="0"/>
              </a:rPr>
              <a:pPr/>
              <a:t>41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58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969" indent="-267913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6144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7200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8256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9312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0368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1424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2480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D03B3E-C9A0-4BAF-8C65-D9BB8BBC42A5}" type="slidenum">
              <a:rPr lang="zh-CN" altLang="en-US" smtClean="0"/>
              <a:pPr>
                <a:spcBef>
                  <a:spcPct val="0"/>
                </a:spcBef>
              </a:pPr>
              <a:t>42</a:t>
            </a:fld>
            <a:endParaRPr lang="en-US" altLang="zh-CN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8700" y="1181100"/>
            <a:ext cx="4252913" cy="3189288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62112"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59231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969" indent="-267913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6144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7200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8256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9312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0368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1424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2480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01F3E4-9F44-402F-9FBA-E313E3C4E1D8}" type="slidenum">
              <a:rPr lang="zh-CN" altLang="en-US" smtClean="0"/>
              <a:pPr>
                <a:spcBef>
                  <a:spcPct val="0"/>
                </a:spcBef>
              </a:pPr>
              <a:t>43</a:t>
            </a:fld>
            <a:endParaRPr lang="en-US" altLang="zh-CN" smtClean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8700" y="1181100"/>
            <a:ext cx="4252913" cy="3189288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62112">
              <a:defRPr/>
            </a:pPr>
            <a:endParaRPr lang="zh-CN" altLang="en-US" noProof="1" smtClean="0"/>
          </a:p>
        </p:txBody>
      </p:sp>
    </p:spTree>
    <p:extLst>
      <p:ext uri="{BB962C8B-B14F-4D97-AF65-F5344CB8AC3E}">
        <p14:creationId xmlns:p14="http://schemas.microsoft.com/office/powerpoint/2010/main" val="154343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969" indent="-267913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6144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7200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8256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9312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0368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1424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2480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98AAE7-05FA-42D5-9408-63E5DB5C3571}" type="slidenum">
              <a:rPr lang="zh-CN" altLang="en-US" smtClean="0"/>
              <a:pPr>
                <a:spcBef>
                  <a:spcPct val="0"/>
                </a:spcBef>
              </a:pPr>
              <a:t>44</a:t>
            </a:fld>
            <a:endParaRPr lang="en-US" altLang="zh-CN" smtClean="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62112">
              <a:defRPr/>
            </a:pPr>
            <a:endParaRPr lang="zh-CN" altLang="en-GB" dirty="0" smtClean="0"/>
          </a:p>
        </p:txBody>
      </p:sp>
    </p:spTree>
    <p:extLst>
      <p:ext uri="{BB962C8B-B14F-4D97-AF65-F5344CB8AC3E}">
        <p14:creationId xmlns:p14="http://schemas.microsoft.com/office/powerpoint/2010/main" val="2305187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969" indent="-267913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6144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7200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8256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9312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0368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1424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2480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C6EF54-71DD-4781-B6E9-0DE4443862F7}" type="slidenum">
              <a:rPr lang="zh-CN" altLang="en-US" smtClean="0"/>
              <a:pPr>
                <a:spcBef>
                  <a:spcPct val="0"/>
                </a:spcBef>
              </a:pPr>
              <a:t>45</a:t>
            </a:fld>
            <a:endParaRPr lang="en-US" altLang="zh-CN" smtClean="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62112"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7947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04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7E34A9-8992-4071-ADDC-3DF386E83584}" type="slidenum">
              <a:rPr lang="zh-CN" altLang="en-US" smtClean="0">
                <a:latin typeface="Times New Roman" panose="02020603050405020304" pitchFamily="18" charset="0"/>
              </a:rPr>
              <a:pPr/>
              <a:t>46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85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solidFill>
                <a:srgbClr val="0070C0"/>
              </a:solidFill>
            </a:endParaRPr>
          </a:p>
        </p:txBody>
      </p:sp>
      <p:sp>
        <p:nvSpPr>
          <p:cNvPr id="2068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64A45E-1074-40C1-B6EA-5BF3AC82B524}" type="slidenum">
              <a:rPr lang="zh-CN" altLang="en-US" smtClean="0">
                <a:latin typeface="Times New Roman" panose="02020603050405020304" pitchFamily="18" charset="0"/>
              </a:rPr>
              <a:pPr/>
              <a:t>47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05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08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78B26E-86D0-441E-85BA-CA8C33583DEA}" type="slidenum">
              <a:rPr lang="zh-CN" altLang="en-US" smtClean="0">
                <a:latin typeface="Times New Roman" panose="02020603050405020304" pitchFamily="18" charset="0"/>
              </a:rPr>
              <a:pPr/>
              <a:t>48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46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69938" indent="-295275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85863" indent="-236538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60525" indent="-236538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133600" indent="-236538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fld id="{4EA07A2A-0D56-400A-9326-DF4B9DDCEB83}" type="slidenum">
              <a:rPr lang="zh-CN" altLang="en-US" sz="1200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23</a:t>
            </a:fld>
            <a:endParaRPr lang="en-US" altLang="zh-CN" sz="1200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43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0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109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48E6A0-9355-4D97-9129-0E24F2A4C3BE}" type="slidenum">
              <a:rPr lang="zh-CN" altLang="en-US" smtClean="0">
                <a:latin typeface="Times New Roman" panose="02020603050405020304" pitchFamily="18" charset="0"/>
              </a:rPr>
              <a:pPr/>
              <a:t>49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833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04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7E34A9-8992-4071-ADDC-3DF386E83584}" type="slidenum">
              <a:rPr lang="zh-CN" altLang="en-US" smtClean="0">
                <a:latin typeface="Times New Roman" panose="02020603050405020304" pitchFamily="18" charset="0"/>
              </a:rPr>
              <a:pPr/>
              <a:t>50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941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62112">
              <a:defRPr/>
            </a:pPr>
            <a:endParaRPr lang="zh-CN" altLang="en-US" dirty="0" smtClean="0"/>
          </a:p>
        </p:txBody>
      </p:sp>
      <p:sp>
        <p:nvSpPr>
          <p:cNvPr id="215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BBD574-0C3B-4184-8E6D-2AD9B54881E8}" type="slidenum">
              <a:rPr lang="zh-CN" altLang="en-US" smtClean="0">
                <a:latin typeface="Times New Roman" panose="02020603050405020304" pitchFamily="18" charset="0"/>
              </a:rPr>
              <a:pPr/>
              <a:t>51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63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969" indent="-267913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6144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7200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8256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9312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0368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1424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2480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B8AEE8-4C86-46B6-9144-F83412BBEBFA}" type="slidenum">
              <a:rPr lang="zh-CN" altLang="en-US" smtClean="0"/>
              <a:pPr>
                <a:spcBef>
                  <a:spcPct val="0"/>
                </a:spcBef>
              </a:pPr>
              <a:t>52</a:t>
            </a:fld>
            <a:endParaRPr lang="en-US" altLang="zh-CN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8700" y="1181100"/>
            <a:ext cx="4252913" cy="3189288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62112"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12746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969" indent="-267913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6144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7200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8256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9312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0368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1424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2480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EB5CCC-EC9B-42C2-ABBF-5B4418518D84}" type="slidenum">
              <a:rPr lang="zh-CN" altLang="en-US" smtClean="0"/>
              <a:pPr>
                <a:spcBef>
                  <a:spcPct val="0"/>
                </a:spcBef>
              </a:pPr>
              <a:t>53</a:t>
            </a:fld>
            <a:endParaRPr lang="en-US" altLang="zh-CN" smtClean="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62112"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6557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969" indent="-267913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6144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7200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8256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9312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0368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1424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2480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EB5CCC-EC9B-42C2-ABBF-5B4418518D84}" type="slidenum">
              <a:rPr lang="zh-CN" altLang="en-US" smtClean="0"/>
              <a:pPr>
                <a:spcBef>
                  <a:spcPct val="0"/>
                </a:spcBef>
              </a:pPr>
              <a:t>54</a:t>
            </a:fld>
            <a:endParaRPr lang="en-US" altLang="zh-CN" smtClean="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62112"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6430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969" indent="-267913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6144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7200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8256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9312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0368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1424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2480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992A97-2D6B-48E3-B3AC-9850639728E0}" type="slidenum">
              <a:rPr lang="zh-CN" altLang="en-US" smtClean="0"/>
              <a:pPr>
                <a:spcBef>
                  <a:spcPct val="0"/>
                </a:spcBef>
              </a:pPr>
              <a:t>55</a:t>
            </a:fld>
            <a:endParaRPr lang="en-US" altLang="zh-CN" smtClean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62112"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14273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969" indent="-267913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6144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7200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8256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9312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0368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1424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2480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E7F5AD3-1343-4934-8341-085D7E06BE26}" type="slidenum">
              <a:rPr lang="zh-CN" altLang="en-US" smtClean="0"/>
              <a:pPr>
                <a:spcBef>
                  <a:spcPct val="0"/>
                </a:spcBef>
              </a:pPr>
              <a:t>56</a:t>
            </a:fld>
            <a:endParaRPr lang="en-US" altLang="zh-CN" smtClean="0"/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36475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969" indent="-267913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6144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7200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8256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9312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0368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1424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2480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B9F668-C879-4EBF-B575-B39610C74119}" type="slidenum">
              <a:rPr lang="zh-CN" altLang="en-US" smtClean="0"/>
              <a:pPr>
                <a:spcBef>
                  <a:spcPct val="0"/>
                </a:spcBef>
              </a:pPr>
              <a:t>57</a:t>
            </a:fld>
            <a:endParaRPr lang="en-US" altLang="zh-CN" smtClean="0"/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9090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86CBA5-062A-4958-89CC-D96B19D42BA3}" type="slidenum">
              <a:rPr lang="zh-CN" altLang="en-US" smtClean="0">
                <a:latin typeface="Times New Roman" panose="02020603050405020304" pitchFamily="18" charset="0"/>
              </a:rPr>
              <a:pPr/>
              <a:t>58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239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69938" indent="-295275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85863" indent="-236538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60525" indent="-236538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133600" indent="-236538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fld id="{E794347F-EF4F-4585-AA56-990BD993C557}" type="slidenum">
              <a:rPr lang="zh-CN" altLang="en-US" sz="1200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24</a:t>
            </a:fld>
            <a:endParaRPr lang="en-US" altLang="zh-CN" sz="1200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512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9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293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474B6D-C5BF-4CE4-98E3-96C71AFD4835}" type="slidenum">
              <a:rPr lang="zh-CN" altLang="en-US" smtClean="0">
                <a:latin typeface="Times New Roman" panose="02020603050405020304" pitchFamily="18" charset="0"/>
              </a:rPr>
              <a:pPr/>
              <a:t>59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48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1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14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5A084F-E325-42DC-AB9D-DC0FFB9FD39B}" type="slidenum">
              <a:rPr lang="zh-CN" altLang="en-US" smtClean="0">
                <a:latin typeface="Times New Roman" panose="02020603050405020304" pitchFamily="18" charset="0"/>
              </a:rPr>
              <a:pPr/>
              <a:t>60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87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34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34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7F9D18-227D-4AE2-AE51-A799C8C5D607}" type="slidenum">
              <a:rPr lang="zh-CN" altLang="en-US" smtClean="0">
                <a:latin typeface="Times New Roman" panose="02020603050405020304" pitchFamily="18" charset="0"/>
              </a:rPr>
              <a:pPr/>
              <a:t>61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1098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0198F3-8F88-4EE5-8B75-25AE4150A6F5}" type="slidenum">
              <a:rPr lang="zh-CN" altLang="en-US" smtClean="0">
                <a:latin typeface="Times New Roman" panose="02020603050405020304" pitchFamily="18" charset="0"/>
              </a:rPr>
              <a:pPr/>
              <a:t>62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0523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1151DB-A9FE-4D60-B873-F56810F09BAC}" type="slidenum">
              <a:rPr lang="zh-CN" altLang="en-US" smtClean="0">
                <a:latin typeface="Times New Roman" panose="02020603050405020304" pitchFamily="18" charset="0"/>
              </a:rPr>
              <a:pPr/>
              <a:t>67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3814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9CB244-32C1-4229-B574-EB2CDB4D10F6}" type="slidenum">
              <a:rPr lang="zh-CN" altLang="en-US" smtClean="0">
                <a:latin typeface="Times New Roman" panose="02020603050405020304" pitchFamily="18" charset="0"/>
              </a:rPr>
              <a:pPr/>
              <a:t>70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700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69938" indent="-295275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85863" indent="-236538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60525" indent="-236538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133600" indent="-236538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fld id="{385FB27F-49E0-43B7-942B-D0A07CB81EC7}" type="slidenum">
              <a:rPr lang="zh-CN" altLang="en-US" sz="1200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25</a:t>
            </a:fld>
            <a:endParaRPr lang="en-US" altLang="zh-CN" sz="1200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393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69938" indent="-295275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85863" indent="-236538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60525" indent="-236538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133600" indent="-236538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fld id="{2E6E1835-6AF2-4010-8B0B-439997423EF7}" type="slidenum">
              <a:rPr lang="zh-CN" altLang="en-US" sz="1200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26</a:t>
            </a:fld>
            <a:endParaRPr lang="en-US" altLang="zh-CN" sz="1200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161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69938" indent="-295275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85863" indent="-236538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60525" indent="-236538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133600" indent="-236538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fld id="{49D5DCFB-DCC9-428C-BAB1-914975683462}" type="slidenum">
              <a:rPr lang="zh-CN" altLang="en-US" sz="1200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27</a:t>
            </a:fld>
            <a:endParaRPr lang="en-US" altLang="zh-CN" sz="1200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037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69938" indent="-295275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85863" indent="-236538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60525" indent="-236538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133600" indent="-236538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908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30480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5052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962400" indent="-236538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fld id="{537A4D37-4B04-400A-966F-B49AE7DC8031}" type="slidenum">
              <a:rPr lang="zh-CN" altLang="en-US" sz="1200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28</a:t>
            </a:fld>
            <a:endParaRPr lang="en-US" altLang="zh-CN" sz="1200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楷体_GB2312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75500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969" indent="-267913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6144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7200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8256" indent="-214031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9312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0368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1424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2480" indent="-21403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B8AEE8-4C86-46B6-9144-F83412BBEBFA}" type="slidenum">
              <a:rPr lang="zh-CN" altLang="en-US" smtClean="0"/>
              <a:pPr>
                <a:spcBef>
                  <a:spcPct val="0"/>
                </a:spcBef>
              </a:pPr>
              <a:t>37</a:t>
            </a:fld>
            <a:endParaRPr lang="en-US" altLang="zh-CN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8700" y="1181100"/>
            <a:ext cx="4252913" cy="3189288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62112"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813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8700" y="1181100"/>
            <a:ext cx="4252913" cy="3189288"/>
          </a:xfrm>
          <a:ln/>
        </p:spPr>
      </p:sp>
      <p:sp>
        <p:nvSpPr>
          <p:cNvPr id="167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62112">
              <a:defRPr/>
            </a:pPr>
            <a:endParaRPr lang="zh-CN" altLang="en-US" dirty="0" smtClean="0"/>
          </a:p>
        </p:txBody>
      </p:sp>
      <p:sp>
        <p:nvSpPr>
          <p:cNvPr id="167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63F023-5530-4DC3-A5A9-CC68D0AADB08}" type="slidenum">
              <a:rPr lang="zh-CN" altLang="en-US" smtClean="0">
                <a:latin typeface="Times New Roman" panose="02020603050405020304" pitchFamily="18" charset="0"/>
              </a:rPr>
              <a:pPr/>
              <a:t>38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6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23CD4F-46FA-FA4B-B30A-3E2D0080BE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927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36BDD-6B1C-9A47-A52F-E1D99C8F9A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20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79FDD-ABF0-1741-AF2B-F4AC4BADCF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718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523CD4F-46FA-FA4B-B30A-3E2D0080BE2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306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6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4A5B2-D32E-ED48-A0AD-C393827C94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CCEC9-9A90-A847-93FE-C1932F1F39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3475B-57CE-4141-AB16-EA2D4657EB2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A284D-2769-074F-8B99-F22821DFF7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EF38B-2BBA-304C-98FC-394A2F273FC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C8B53-E1C8-DA40-BBD7-34AC835277F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8C2AA-AC42-0E42-8205-257A8DC0F1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4A5B2-D32E-ED48-A0AD-C393827C94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87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079A9-3206-F844-9F82-1870301B6C1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3475B-57CE-4141-AB16-EA2D4657EB2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3475B-57CE-4141-AB16-EA2D4657EB2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343475B-57CE-4141-AB16-EA2D4657EB2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343475B-57CE-4141-AB16-EA2D4657EB2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343475B-57CE-4141-AB16-EA2D4657EB2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CD4F-46FA-FA4B-B30A-3E2D0080BE2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846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8B4A5B2-D32E-ED48-A0AD-C393827C94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350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475B-57CE-4141-AB16-EA2D4657EB2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609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CEC9-9A90-A847-93FE-C1932F1F39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560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CCEC9-9A90-A847-93FE-C1932F1F39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0568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475B-57CE-4141-AB16-EA2D4657EB2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2389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284D-2769-074F-8B99-F22821DFF7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10855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F38B-2BBA-304C-98FC-394A2F273FC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83662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8B53-E1C8-DA40-BBD7-34AC835277F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1161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C2AA-AC42-0E42-8205-257A8DC0F1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3612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79A9-3206-F844-9F82-1870301B6C1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3540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475B-57CE-4141-AB16-EA2D4657EB2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7229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475B-57CE-4141-AB16-EA2D4657EB2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9130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43475B-57CE-4141-AB16-EA2D4657EB2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98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8482A-BD6F-5E43-9E21-174AC727D9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43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A284D-2769-074F-8B99-F22821DFF7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84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EF38B-2BBA-304C-98FC-394A2F273F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87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C8B53-E1C8-DA40-BBD7-34AC835277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0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8C2AA-AC42-0E42-8205-257A8DC0F1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80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079A9-3206-F844-9F82-1870301B6C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54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343475B-57CE-4141-AB16-EA2D4657EB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charset="0"/>
          <a:cs typeface="黑体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charset="0"/>
          <a:cs typeface="黑体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charset="0"/>
          <a:cs typeface="黑体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charset="0"/>
          <a:cs typeface="黑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charset="0"/>
          <a:cs typeface="黑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charset="0"/>
          <a:cs typeface="黑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charset="0"/>
          <a:cs typeface="黑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charset="0"/>
          <a:cs typeface="黑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>
                <a:latin typeface="+mj-lt"/>
              </a:defRPr>
            </a:lvl1pPr>
          </a:lstStyle>
          <a:p>
            <a:fld id="{B343475B-57CE-4141-AB16-EA2D4657EB2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203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04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343475B-57CE-4141-AB16-EA2D4657EB2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93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-14971"/>
            <a:ext cx="8042276" cy="1336956"/>
          </a:xfrm>
        </p:spPr>
        <p:txBody>
          <a:bodyPr/>
          <a:lstStyle/>
          <a:p>
            <a:r>
              <a:rPr lang="zh-CN" altLang="en-US" sz="4800" dirty="0">
                <a:latin typeface="黑体" charset="0"/>
              </a:rPr>
              <a:t>第</a:t>
            </a:r>
            <a:r>
              <a:rPr lang="en-US" altLang="zh-CN" sz="4800" dirty="0">
                <a:latin typeface="黑体" charset="0"/>
              </a:rPr>
              <a:t>7</a:t>
            </a:r>
            <a:r>
              <a:rPr lang="zh-CN" altLang="en-US" sz="4800" dirty="0" smtClean="0">
                <a:latin typeface="黑体" charset="0"/>
              </a:rPr>
              <a:t>章 </a:t>
            </a:r>
            <a:r>
              <a:rPr lang="zh-CN" altLang="en-US" sz="4800" dirty="0" smtClean="0"/>
              <a:t>运行</a:t>
            </a:r>
            <a:r>
              <a:rPr lang="zh-CN" altLang="en-US" sz="4800" dirty="0"/>
              <a:t>时</a:t>
            </a:r>
            <a:r>
              <a:rPr lang="zh-CN" altLang="en-US" sz="4800" dirty="0" smtClean="0"/>
              <a:t>存储空间管理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6230" y="1964915"/>
            <a:ext cx="7051676" cy="355231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符号表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运行时存储空间管理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参数</a:t>
            </a:r>
            <a:r>
              <a:rPr lang="zh-CN" altLang="en-US" dirty="0"/>
              <a:t>传递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5B2-D32E-ED48-A0AD-C393827C947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2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188640"/>
            <a:ext cx="8042276" cy="967860"/>
          </a:xfrm>
        </p:spPr>
        <p:txBody>
          <a:bodyPr/>
          <a:lstStyle/>
          <a:p>
            <a:r>
              <a:rPr lang="zh-CN" altLang="en-US" sz="4000" dirty="0">
                <a:latin typeface="黑体" charset="0"/>
              </a:rPr>
              <a:t>分程序结构的符号表组织（</a:t>
            </a:r>
            <a:r>
              <a:rPr lang="en-US" altLang="zh-CN" sz="4000" dirty="0">
                <a:latin typeface="黑体" charset="0"/>
              </a:rPr>
              <a:t>2</a:t>
            </a:r>
            <a:r>
              <a:rPr lang="zh-CN" altLang="en-US" sz="4000" dirty="0">
                <a:latin typeface="黑体" charset="0"/>
              </a:rPr>
              <a:t>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47800"/>
            <a:ext cx="7772400" cy="46482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a typeface="楷体_GB2312" charset="0"/>
                <a:cs typeface="楷体_GB2312" charset="0"/>
              </a:rPr>
              <a:t>子表结构：栈式结构</a:t>
            </a:r>
            <a:endParaRPr lang="en-US" altLang="zh-CN" dirty="0">
              <a:solidFill>
                <a:schemeClr val="tx1"/>
              </a:solidFill>
              <a:ea typeface="楷体_GB2312" charset="0"/>
              <a:cs typeface="楷体_GB2312" charset="0"/>
            </a:endParaRPr>
          </a:p>
          <a:p>
            <a:pPr lvl="1"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ea typeface="楷体_GB2312" charset="0"/>
                <a:cs typeface="楷体_GB2312" charset="0"/>
              </a:rPr>
              <a:t>为每个过程建立一张单独的符号表，用于记录在当前作用域中声明的标识符</a:t>
            </a:r>
            <a:endParaRPr lang="en-US" altLang="zh-CN" sz="2400" dirty="0">
              <a:solidFill>
                <a:schemeClr val="tx1"/>
              </a:solidFill>
              <a:ea typeface="楷体_GB2312" charset="0"/>
              <a:cs typeface="楷体_GB2312" charset="0"/>
            </a:endParaRPr>
          </a:p>
          <a:p>
            <a:pPr lvl="1"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ea typeface="楷体_GB2312" charset="0"/>
                <a:cs typeface="楷体_GB2312" charset="0"/>
              </a:rPr>
              <a:t>各过程的</a:t>
            </a:r>
            <a:r>
              <a:rPr lang="zh-CN" altLang="en-US" sz="2400" b="1" dirty="0">
                <a:solidFill>
                  <a:schemeClr val="tx1"/>
                </a:solidFill>
                <a:ea typeface="楷体_GB2312" charset="0"/>
                <a:cs typeface="楷体_GB2312" charset="0"/>
              </a:rPr>
              <a:t>符号表指针</a:t>
            </a:r>
            <a:r>
              <a:rPr lang="zh-CN" altLang="en-US" sz="2400" dirty="0">
                <a:solidFill>
                  <a:schemeClr val="tx1"/>
                </a:solidFill>
                <a:ea typeface="楷体_GB2312" charset="0"/>
                <a:cs typeface="楷体_GB2312" charset="0"/>
              </a:rPr>
              <a:t>都保存在一个后进先出的</a:t>
            </a:r>
            <a:r>
              <a:rPr lang="zh-CN" altLang="en-US" sz="2400" b="1" dirty="0">
                <a:solidFill>
                  <a:schemeClr val="tx1"/>
                </a:solidFill>
                <a:ea typeface="楷体_GB2312" charset="0"/>
                <a:cs typeface="楷体_GB2312" charset="0"/>
              </a:rPr>
              <a:t>作用域栈</a:t>
            </a:r>
            <a:r>
              <a:rPr lang="zh-CN" altLang="en-US" sz="2400" dirty="0">
                <a:solidFill>
                  <a:schemeClr val="tx1"/>
                </a:solidFill>
                <a:ea typeface="楷体_GB2312" charset="0"/>
                <a:cs typeface="楷体_GB2312" charset="0"/>
              </a:rPr>
              <a:t>中</a:t>
            </a:r>
            <a:endParaRPr lang="en-US" altLang="zh-CN" sz="2400" dirty="0">
              <a:solidFill>
                <a:schemeClr val="tx1"/>
              </a:solidFill>
              <a:ea typeface="楷体_GB2312" charset="0"/>
              <a:cs typeface="楷体_GB2312" charset="0"/>
            </a:endParaRPr>
          </a:p>
          <a:p>
            <a:pPr lvl="1"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ea typeface="楷体_GB2312" charset="0"/>
                <a:cs typeface="楷体_GB2312" charset="0"/>
              </a:rPr>
              <a:t>每进入一个过程，建立一个空的符号表，该符号表的指针入栈</a:t>
            </a:r>
            <a:endParaRPr lang="en-US" altLang="zh-CN" sz="2400" dirty="0">
              <a:solidFill>
                <a:schemeClr val="tx1"/>
              </a:solidFill>
              <a:ea typeface="楷体_GB2312" charset="0"/>
              <a:cs typeface="楷体_GB2312" charset="0"/>
            </a:endParaRPr>
          </a:p>
          <a:p>
            <a:pPr lvl="1"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ea typeface="楷体_GB2312" charset="0"/>
                <a:cs typeface="楷体_GB2312" charset="0"/>
              </a:rPr>
              <a:t>访问一个标识符时，按照自顶向下的顺序在作用域栈的各符号表中查找</a:t>
            </a:r>
            <a:endParaRPr lang="en-US" altLang="zh-CN" sz="2400" dirty="0">
              <a:solidFill>
                <a:schemeClr val="tx1"/>
              </a:solidFill>
              <a:ea typeface="楷体_GB2312" charset="0"/>
              <a:cs typeface="楷体_GB2312" charset="0"/>
            </a:endParaRPr>
          </a:p>
          <a:p>
            <a:pPr lvl="1"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ea typeface="楷体_GB2312" charset="0"/>
                <a:cs typeface="楷体_GB2312" charset="0"/>
              </a:rPr>
              <a:t>每退出一个作用域，释放相应的符号表的空间，该符号表的指针出栈</a:t>
            </a:r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91FF-E1E3-0540-AC3F-CFDB1DBCD679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6995-8F89-4E45-A6BA-01D810AB35EB}" type="slidenum">
              <a:rPr lang="en-US" altLang="zh-CN"/>
              <a:pPr/>
              <a:t>11</a:t>
            </a:fld>
            <a:endParaRPr lang="en-US" altLang="zh-CN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8" t="3794"/>
          <a:stretch/>
        </p:blipFill>
        <p:spPr bwMode="auto">
          <a:xfrm>
            <a:off x="395536" y="116632"/>
            <a:ext cx="3915565" cy="65241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32196"/>
              </p:ext>
            </p:extLst>
          </p:nvPr>
        </p:nvGraphicFramePr>
        <p:xfrm>
          <a:off x="5047213" y="3639064"/>
          <a:ext cx="1440160" cy="14252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117958367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330605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186109514"/>
                    </a:ext>
                  </a:extLst>
                </a:gridCol>
                <a:gridCol w="432049">
                  <a:extLst>
                    <a:ext uri="{9D8B030D-6E8A-4147-A177-3AD203B41FA5}">
                      <a16:colId xmlns:a16="http://schemas.microsoft.com/office/drawing/2014/main" val="1400548766"/>
                    </a:ext>
                  </a:extLst>
                </a:gridCol>
              </a:tblGrid>
              <a:tr h="285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30758"/>
                  </a:ext>
                </a:extLst>
              </a:tr>
              <a:tr h="285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292564"/>
                  </a:ext>
                </a:extLst>
              </a:tr>
              <a:tr h="285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93309"/>
                  </a:ext>
                </a:extLst>
              </a:tr>
              <a:tr h="285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51218"/>
                  </a:ext>
                </a:extLst>
              </a:tr>
              <a:tr h="285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08289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313008"/>
              </p:ext>
            </p:extLst>
          </p:nvPr>
        </p:nvGraphicFramePr>
        <p:xfrm>
          <a:off x="7735173" y="3639064"/>
          <a:ext cx="864096" cy="1459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978835714"/>
                    </a:ext>
                  </a:extLst>
                </a:gridCol>
              </a:tblGrid>
              <a:tr h="291838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861"/>
                  </a:ext>
                </a:extLst>
              </a:tr>
              <a:tr h="291838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129141"/>
                  </a:ext>
                </a:extLst>
              </a:tr>
              <a:tr h="291838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306713"/>
                  </a:ext>
                </a:extLst>
              </a:tr>
              <a:tr h="291838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23731"/>
                  </a:ext>
                </a:extLst>
              </a:tr>
              <a:tr h="291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6123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735173" y="523127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Display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07253" y="51807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栈符号表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 bwMode="auto">
          <a:xfrm flipH="1">
            <a:off x="6515249" y="4901514"/>
            <a:ext cx="121992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35656"/>
              </p:ext>
            </p:extLst>
          </p:nvPr>
        </p:nvGraphicFramePr>
        <p:xfrm>
          <a:off x="5047213" y="2498856"/>
          <a:ext cx="1440160" cy="11402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117958367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330605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186109514"/>
                    </a:ext>
                  </a:extLst>
                </a:gridCol>
                <a:gridCol w="432049">
                  <a:extLst>
                    <a:ext uri="{9D8B030D-6E8A-4147-A177-3AD203B41FA5}">
                      <a16:colId xmlns:a16="http://schemas.microsoft.com/office/drawing/2014/main" val="1400548766"/>
                    </a:ext>
                  </a:extLst>
                </a:gridCol>
              </a:tblGrid>
              <a:tr h="285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292564"/>
                  </a:ext>
                </a:extLst>
              </a:tr>
              <a:tr h="285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93309"/>
                  </a:ext>
                </a:extLst>
              </a:tr>
              <a:tr h="285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51218"/>
                  </a:ext>
                </a:extLst>
              </a:tr>
              <a:tr h="285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08289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14544"/>
              </p:ext>
            </p:extLst>
          </p:nvPr>
        </p:nvGraphicFramePr>
        <p:xfrm>
          <a:off x="5047213" y="1334808"/>
          <a:ext cx="1440160" cy="11402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117958367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330605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186109514"/>
                    </a:ext>
                  </a:extLst>
                </a:gridCol>
                <a:gridCol w="432049">
                  <a:extLst>
                    <a:ext uri="{9D8B030D-6E8A-4147-A177-3AD203B41FA5}">
                      <a16:colId xmlns:a16="http://schemas.microsoft.com/office/drawing/2014/main" val="1400548766"/>
                    </a:ext>
                  </a:extLst>
                </a:gridCol>
              </a:tblGrid>
              <a:tr h="285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B4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292564"/>
                  </a:ext>
                </a:extLst>
              </a:tr>
              <a:tr h="285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93309"/>
                  </a:ext>
                </a:extLst>
              </a:tr>
              <a:tr h="285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51218"/>
                  </a:ext>
                </a:extLst>
              </a:tr>
              <a:tr h="285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08289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252265"/>
              </p:ext>
            </p:extLst>
          </p:nvPr>
        </p:nvGraphicFramePr>
        <p:xfrm>
          <a:off x="5047213" y="764704"/>
          <a:ext cx="1440160" cy="57010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117958367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330605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186109514"/>
                    </a:ext>
                  </a:extLst>
                </a:gridCol>
                <a:gridCol w="432049">
                  <a:extLst>
                    <a:ext uri="{9D8B030D-6E8A-4147-A177-3AD203B41FA5}">
                      <a16:colId xmlns:a16="http://schemas.microsoft.com/office/drawing/2014/main" val="1400548766"/>
                    </a:ext>
                  </a:extLst>
                </a:gridCol>
              </a:tblGrid>
              <a:tr h="285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292564"/>
                  </a:ext>
                </a:extLst>
              </a:tr>
              <a:tr h="285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9330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999541" y="45031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6</a:t>
            </a:r>
            <a:endParaRPr lang="zh-CN" altLang="en-US" sz="1400" dirty="0"/>
          </a:p>
        </p:txBody>
      </p:sp>
      <p:cxnSp>
        <p:nvCxnSpPr>
          <p:cNvPr id="16" name="直接箭头连接符 15"/>
          <p:cNvCxnSpPr/>
          <p:nvPr/>
        </p:nvCxnSpPr>
        <p:spPr bwMode="auto">
          <a:xfrm flipH="1" flipV="1">
            <a:off x="6515249" y="3578054"/>
            <a:ext cx="1219924" cy="11536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8003521" y="420413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cxnSp>
        <p:nvCxnSpPr>
          <p:cNvPr id="20" name="直接箭头连接符 19"/>
          <p:cNvCxnSpPr>
            <a:stCxn id="3" idx="1"/>
          </p:cNvCxnSpPr>
          <p:nvPr/>
        </p:nvCxnSpPr>
        <p:spPr bwMode="auto">
          <a:xfrm flipH="1" flipV="1">
            <a:off x="6515249" y="2401712"/>
            <a:ext cx="1219924" cy="196694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文本框 21"/>
          <p:cNvSpPr txBox="1"/>
          <p:nvPr/>
        </p:nvSpPr>
        <p:spPr>
          <a:xfrm>
            <a:off x="7975645" y="39293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14</a:t>
            </a:r>
            <a:endParaRPr lang="zh-CN" altLang="en-US" sz="1400" dirty="0"/>
          </a:p>
        </p:txBody>
      </p:sp>
      <p:cxnSp>
        <p:nvCxnSpPr>
          <p:cNvPr id="23" name="直接箭头连接符 22"/>
          <p:cNvCxnSpPr/>
          <p:nvPr/>
        </p:nvCxnSpPr>
        <p:spPr bwMode="auto">
          <a:xfrm flipH="1" flipV="1">
            <a:off x="6511269" y="1218342"/>
            <a:ext cx="1200008" cy="29394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9" grpId="0"/>
      <p:bldP spid="19" grpId="1"/>
      <p:bldP spid="22" grpId="0"/>
      <p:bldP spid="2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2. </a:t>
            </a:r>
            <a:r>
              <a:rPr lang="zh-CN" altLang="en-US" dirty="0" smtClean="0"/>
              <a:t>运行</a:t>
            </a:r>
            <a:r>
              <a:rPr lang="zh-CN" altLang="en-US" dirty="0"/>
              <a:t>时存储空间组织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778837" y="1916832"/>
            <a:ext cx="7119069" cy="3196951"/>
          </a:xfrm>
        </p:spPr>
        <p:txBody>
          <a:bodyPr/>
          <a:lstStyle/>
          <a:p>
            <a:r>
              <a:rPr lang="zh-CN" altLang="en-US" dirty="0"/>
              <a:t>存储空间分配概述</a:t>
            </a:r>
            <a:endParaRPr lang="en-US" altLang="zh-CN" dirty="0"/>
          </a:p>
          <a:p>
            <a:r>
              <a:rPr lang="zh-CN" altLang="en-US" dirty="0"/>
              <a:t>存储空间管理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简单栈式存储分配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嵌套过程定义的栈式存储</a:t>
            </a:r>
            <a:endParaRPr lang="en-US" altLang="zh-CN" dirty="0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16D5-955F-D14A-A45A-827B0DCE1C84}" type="slidenum">
              <a:rPr lang="en-US" altLang="zh-CN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62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4118" y="0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程序执行示例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68918" y="1604507"/>
            <a:ext cx="4319588" cy="4525962"/>
          </a:xfrm>
        </p:spPr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zh-CN" altLang="en-US" sz="1800" dirty="0"/>
              <a:t>执行开始</a:t>
            </a:r>
            <a:r>
              <a:rPr lang="en-US" altLang="zh-CN" sz="1800" dirty="0"/>
              <a:t>…</a:t>
            </a:r>
            <a:br>
              <a:rPr lang="en-US" altLang="zh-CN" sz="1800" dirty="0"/>
            </a:br>
            <a:r>
              <a:rPr lang="en-US" altLang="zh-CN" sz="1800" dirty="0"/>
              <a:t>  </a:t>
            </a:r>
            <a:r>
              <a:rPr lang="en-US" altLang="zh-CN" sz="1400" dirty="0" err="1" smtClean="0"/>
              <a:t>readarray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   quicksort(1,9)</a:t>
            </a:r>
            <a:br>
              <a:rPr lang="en-US" altLang="zh-CN" sz="1400" dirty="0"/>
            </a:br>
            <a:r>
              <a:rPr lang="en-US" altLang="zh-CN" sz="1400" dirty="0"/>
              <a:t>   partition(1,9)</a:t>
            </a:r>
            <a:br>
              <a:rPr lang="en-US" altLang="zh-CN" sz="1400" dirty="0"/>
            </a:br>
            <a:r>
              <a:rPr lang="en-US" altLang="zh-CN" sz="1400" dirty="0"/>
              <a:t>   </a:t>
            </a:r>
            <a:r>
              <a:rPr lang="en-US" altLang="zh-CN" sz="1400" dirty="0" smtClean="0"/>
              <a:t>quicksort(1,3)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     …………</a:t>
            </a:r>
            <a:br>
              <a:rPr lang="en-US" altLang="zh-CN" sz="1400" dirty="0"/>
            </a:br>
            <a:r>
              <a:rPr lang="en-US" altLang="zh-CN" sz="1400" dirty="0"/>
              <a:t>   </a:t>
            </a:r>
            <a:r>
              <a:rPr lang="en-US" altLang="zh-CN" sz="1400" dirty="0" smtClean="0"/>
              <a:t>quicksort(5,9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………</a:t>
            </a:r>
            <a:r>
              <a:rPr lang="en-US" altLang="zh-CN" sz="1400" dirty="0" smtClean="0"/>
              <a:t>…</a:t>
            </a:r>
          </a:p>
          <a:p>
            <a:pPr lvl="1">
              <a:buFontTx/>
              <a:buNone/>
            </a:pPr>
            <a:endParaRPr lang="en-US" altLang="zh-CN" sz="1400" dirty="0"/>
          </a:p>
          <a:p>
            <a:pPr lvl="1">
              <a:buFontTx/>
              <a:buNone/>
            </a:pPr>
            <a:r>
              <a:rPr lang="zh-CN" altLang="en-US" sz="1800" dirty="0"/>
              <a:t>执行结束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044B-50AF-DE40-9F24-BAFCADE3529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9615" y="1562380"/>
            <a:ext cx="5184576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43000" lvl="2" indent="-228600">
              <a:lnSpc>
                <a:spcPct val="80000"/>
              </a:lnSpc>
              <a:spcBef>
                <a:spcPct val="20000"/>
              </a:spcBef>
            </a:pPr>
            <a:r>
              <a:rPr lang="en-US" altLang="zh-CN" sz="1400" b="0" dirty="0">
                <a:ea typeface="楷体_GB2312" charset="0"/>
                <a:cs typeface="楷体_GB2312" charset="0"/>
              </a:rPr>
              <a:t>program sort(</a:t>
            </a:r>
            <a:r>
              <a:rPr lang="en-US" altLang="zh-CN" sz="1400" b="0" dirty="0" err="1">
                <a:ea typeface="楷体_GB2312" charset="0"/>
                <a:cs typeface="楷体_GB2312" charset="0"/>
              </a:rPr>
              <a:t>input,output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>);</a:t>
            </a:r>
            <a:br>
              <a:rPr lang="en-US" altLang="zh-CN" sz="1400" b="0" dirty="0">
                <a:ea typeface="楷体_GB2312" charset="0"/>
                <a:cs typeface="楷体_GB2312" charset="0"/>
              </a:rPr>
            </a:br>
            <a:r>
              <a:rPr lang="en-US" altLang="zh-CN" sz="1400" b="0" dirty="0">
                <a:ea typeface="楷体_GB2312" charset="0"/>
                <a:cs typeface="楷体_GB2312" charset="0"/>
              </a:rPr>
              <a:t>  </a:t>
            </a:r>
            <a:r>
              <a:rPr lang="en-US" altLang="zh-CN" sz="1400" b="0" dirty="0" err="1">
                <a:ea typeface="楷体_GB2312" charset="0"/>
                <a:cs typeface="楷体_GB2312" charset="0"/>
              </a:rPr>
              <a:t>var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> </a:t>
            </a:r>
            <a:r>
              <a:rPr lang="en-US" altLang="zh-CN" sz="1400" b="0" dirty="0" err="1">
                <a:ea typeface="楷体_GB2312" charset="0"/>
                <a:cs typeface="楷体_GB2312" charset="0"/>
              </a:rPr>
              <a:t>a:array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>[0..10] of integer;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</a:pPr>
            <a:r>
              <a:rPr lang="en-US" altLang="zh-CN" sz="1400" b="0" dirty="0" smtClean="0">
                <a:ea typeface="楷体_GB2312" charset="0"/>
                <a:cs typeface="楷体_GB2312" charset="0"/>
              </a:rPr>
              <a:t>       procedure </a:t>
            </a:r>
            <a:r>
              <a:rPr lang="en-US" altLang="zh-CN" sz="1400" b="0" dirty="0" err="1">
                <a:ea typeface="楷体_GB2312" charset="0"/>
                <a:cs typeface="楷体_GB2312" charset="0"/>
              </a:rPr>
              <a:t>readarray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>;</a:t>
            </a:r>
            <a:br>
              <a:rPr lang="en-US" altLang="zh-CN" sz="1400" b="0" dirty="0">
                <a:ea typeface="楷体_GB2312" charset="0"/>
                <a:cs typeface="楷体_GB2312" charset="0"/>
              </a:rPr>
            </a:br>
            <a:r>
              <a:rPr lang="en-US" altLang="zh-CN" sz="1400" b="0" dirty="0">
                <a:ea typeface="楷体_GB2312" charset="0"/>
                <a:cs typeface="楷体_GB2312" charset="0"/>
              </a:rPr>
              <a:t>  </a:t>
            </a:r>
            <a:r>
              <a:rPr lang="en-US" altLang="zh-CN" sz="1400" b="0" dirty="0" smtClean="0">
                <a:ea typeface="楷体_GB2312" charset="0"/>
                <a:cs typeface="楷体_GB2312" charset="0"/>
              </a:rPr>
              <a:t>    </a:t>
            </a:r>
            <a:r>
              <a:rPr lang="en-US" altLang="zh-CN" sz="1400" b="0" dirty="0" err="1">
                <a:ea typeface="楷体_GB2312" charset="0"/>
                <a:cs typeface="楷体_GB2312" charset="0"/>
              </a:rPr>
              <a:t>var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>  </a:t>
            </a:r>
            <a:r>
              <a:rPr lang="en-US" altLang="zh-CN" sz="1400" b="0" dirty="0" err="1">
                <a:ea typeface="楷体_GB2312" charset="0"/>
                <a:cs typeface="楷体_GB2312" charset="0"/>
              </a:rPr>
              <a:t>i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> : integer;</a:t>
            </a:r>
            <a:br>
              <a:rPr lang="en-US" altLang="zh-CN" sz="1400" b="0" dirty="0">
                <a:ea typeface="楷体_GB2312" charset="0"/>
                <a:cs typeface="楷体_GB2312" charset="0"/>
              </a:rPr>
            </a:br>
            <a:r>
              <a:rPr lang="en-US" altLang="zh-CN" sz="1400" b="0" dirty="0">
                <a:ea typeface="楷体_GB2312" charset="0"/>
                <a:cs typeface="楷体_GB2312" charset="0"/>
              </a:rPr>
              <a:t>   </a:t>
            </a:r>
            <a:r>
              <a:rPr lang="en-US" altLang="zh-CN" sz="1400" b="0" dirty="0" smtClean="0">
                <a:ea typeface="楷体_GB2312" charset="0"/>
                <a:cs typeface="楷体_GB2312" charset="0"/>
              </a:rPr>
              <a:t>   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>begin </a:t>
            </a:r>
            <a:br>
              <a:rPr lang="en-US" altLang="zh-CN" sz="1400" b="0" dirty="0">
                <a:ea typeface="楷体_GB2312" charset="0"/>
                <a:cs typeface="楷体_GB2312" charset="0"/>
              </a:rPr>
            </a:br>
            <a:r>
              <a:rPr lang="en-US" altLang="zh-CN" sz="1400" b="0" dirty="0">
                <a:ea typeface="楷体_GB2312" charset="0"/>
                <a:cs typeface="楷体_GB2312" charset="0"/>
              </a:rPr>
              <a:t>     </a:t>
            </a:r>
            <a:r>
              <a:rPr lang="en-US" altLang="zh-CN" sz="1400" b="0" dirty="0" smtClean="0">
                <a:ea typeface="楷体_GB2312" charset="0"/>
                <a:cs typeface="楷体_GB2312" charset="0"/>
              </a:rPr>
              <a:t>    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>for  i:= 1 to 9 do read(a[</a:t>
            </a:r>
            <a:r>
              <a:rPr lang="en-US" altLang="zh-CN" sz="1400" b="0" dirty="0" err="1">
                <a:ea typeface="楷体_GB2312" charset="0"/>
                <a:cs typeface="楷体_GB2312" charset="0"/>
              </a:rPr>
              <a:t>i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>]);</a:t>
            </a:r>
            <a:br>
              <a:rPr lang="en-US" altLang="zh-CN" sz="1400" b="0" dirty="0">
                <a:ea typeface="楷体_GB2312" charset="0"/>
                <a:cs typeface="楷体_GB2312" charset="0"/>
              </a:rPr>
            </a:br>
            <a:r>
              <a:rPr lang="en-US" altLang="zh-CN" sz="1400" b="0" dirty="0">
                <a:ea typeface="楷体_GB2312" charset="0"/>
                <a:cs typeface="楷体_GB2312" charset="0"/>
              </a:rPr>
              <a:t>    </a:t>
            </a:r>
            <a:r>
              <a:rPr lang="en-US" altLang="zh-CN" sz="1400" b="0" dirty="0" smtClean="0">
                <a:ea typeface="楷体_GB2312" charset="0"/>
                <a:cs typeface="楷体_GB2312" charset="0"/>
              </a:rPr>
              <a:t>  end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>;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</a:pPr>
            <a:r>
              <a:rPr lang="en-US" altLang="zh-CN" sz="1400" b="0" dirty="0" smtClean="0">
                <a:ea typeface="楷体_GB2312" charset="0"/>
                <a:cs typeface="楷体_GB2312" charset="0"/>
              </a:rPr>
              <a:t>       function 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>partition(</a:t>
            </a:r>
            <a:r>
              <a:rPr lang="en-US" altLang="zh-CN" sz="1400" b="0" dirty="0" err="1">
                <a:ea typeface="楷体_GB2312" charset="0"/>
                <a:cs typeface="楷体_GB2312" charset="0"/>
              </a:rPr>
              <a:t>y,z:integer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>):integer;</a:t>
            </a:r>
            <a:br>
              <a:rPr lang="en-US" altLang="zh-CN" sz="1400" b="0" dirty="0">
                <a:ea typeface="楷体_GB2312" charset="0"/>
                <a:cs typeface="楷体_GB2312" charset="0"/>
              </a:rPr>
            </a:br>
            <a:r>
              <a:rPr lang="en-US" altLang="zh-CN" sz="1400" b="0" dirty="0">
                <a:ea typeface="楷体_GB2312" charset="0"/>
                <a:cs typeface="楷体_GB2312" charset="0"/>
              </a:rPr>
              <a:t>    </a:t>
            </a:r>
            <a:r>
              <a:rPr lang="en-US" altLang="zh-CN" sz="1400" b="0" dirty="0" smtClean="0">
                <a:ea typeface="楷体_GB2312" charset="0"/>
                <a:cs typeface="楷体_GB2312" charset="0"/>
              </a:rPr>
              <a:t>  </a:t>
            </a:r>
            <a:r>
              <a:rPr lang="en-US" altLang="zh-CN" sz="1400" b="0" dirty="0" err="1" smtClean="0">
                <a:ea typeface="楷体_GB2312" charset="0"/>
                <a:cs typeface="楷体_GB2312" charset="0"/>
              </a:rPr>
              <a:t>var</a:t>
            </a:r>
            <a:r>
              <a:rPr lang="en-US" altLang="zh-CN" sz="1400" b="0" dirty="0" smtClean="0">
                <a:ea typeface="楷体_GB2312" charset="0"/>
                <a:cs typeface="楷体_GB2312" charset="0"/>
              </a:rPr>
              <a:t> </a:t>
            </a:r>
            <a:r>
              <a:rPr lang="en-US" altLang="zh-CN" sz="1400" b="0" dirty="0" err="1">
                <a:ea typeface="楷体_GB2312" charset="0"/>
                <a:cs typeface="楷体_GB2312" charset="0"/>
              </a:rPr>
              <a:t>i,j,x,v:integer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>;</a:t>
            </a:r>
            <a:br>
              <a:rPr lang="en-US" altLang="zh-CN" sz="1400" b="0" dirty="0">
                <a:ea typeface="楷体_GB2312" charset="0"/>
                <a:cs typeface="楷体_GB2312" charset="0"/>
              </a:rPr>
            </a:br>
            <a:r>
              <a:rPr lang="en-US" altLang="zh-CN" sz="1400" b="0" dirty="0">
                <a:ea typeface="楷体_GB2312" charset="0"/>
                <a:cs typeface="楷体_GB2312" charset="0"/>
              </a:rPr>
              <a:t>    </a:t>
            </a:r>
            <a:r>
              <a:rPr lang="en-US" altLang="zh-CN" sz="1400" b="0" dirty="0" smtClean="0">
                <a:ea typeface="楷体_GB2312" charset="0"/>
                <a:cs typeface="楷体_GB2312" charset="0"/>
              </a:rPr>
              <a:t>  begin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/>
            </a:r>
            <a:br>
              <a:rPr lang="en-US" altLang="zh-CN" sz="1400" b="0" dirty="0">
                <a:ea typeface="楷体_GB2312" charset="0"/>
                <a:cs typeface="楷体_GB2312" charset="0"/>
              </a:rPr>
            </a:br>
            <a:r>
              <a:rPr lang="en-US" altLang="zh-CN" sz="1400" b="0" dirty="0">
                <a:ea typeface="楷体_GB2312" charset="0"/>
                <a:cs typeface="楷体_GB2312" charset="0"/>
              </a:rPr>
              <a:t>      </a:t>
            </a:r>
            <a:r>
              <a:rPr lang="en-US" altLang="zh-CN" sz="1400" b="0" dirty="0" smtClean="0">
                <a:ea typeface="楷体_GB2312" charset="0"/>
                <a:cs typeface="楷体_GB2312" charset="0"/>
              </a:rPr>
              <a:t>  …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/>
            </a:r>
            <a:br>
              <a:rPr lang="en-US" altLang="zh-CN" sz="1400" b="0" dirty="0">
                <a:ea typeface="楷体_GB2312" charset="0"/>
                <a:cs typeface="楷体_GB2312" charset="0"/>
              </a:rPr>
            </a:br>
            <a:r>
              <a:rPr lang="en-US" altLang="zh-CN" sz="1400" b="0" dirty="0">
                <a:ea typeface="楷体_GB2312" charset="0"/>
                <a:cs typeface="楷体_GB2312" charset="0"/>
              </a:rPr>
              <a:t>   </a:t>
            </a:r>
            <a:r>
              <a:rPr lang="en-US" altLang="zh-CN" sz="1400" b="0" dirty="0" smtClean="0">
                <a:ea typeface="楷体_GB2312" charset="0"/>
                <a:cs typeface="楷体_GB2312" charset="0"/>
              </a:rPr>
              <a:t>   end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>;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</a:pPr>
            <a:r>
              <a:rPr lang="en-US" altLang="zh-CN" sz="1400" b="0" dirty="0" smtClean="0">
                <a:ea typeface="楷体_GB2312" charset="0"/>
                <a:cs typeface="楷体_GB2312" charset="0"/>
              </a:rPr>
              <a:t>      procedure 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>quicksort(</a:t>
            </a:r>
            <a:r>
              <a:rPr lang="en-US" altLang="zh-CN" sz="1400" b="0" dirty="0" err="1">
                <a:ea typeface="楷体_GB2312" charset="0"/>
                <a:cs typeface="楷体_GB2312" charset="0"/>
              </a:rPr>
              <a:t>m,n:integer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>);</a:t>
            </a:r>
            <a:br>
              <a:rPr lang="en-US" altLang="zh-CN" sz="1400" b="0" dirty="0">
                <a:ea typeface="楷体_GB2312" charset="0"/>
                <a:cs typeface="楷体_GB2312" charset="0"/>
              </a:rPr>
            </a:br>
            <a:r>
              <a:rPr lang="en-US" altLang="zh-CN" sz="1400" b="0" dirty="0" smtClean="0">
                <a:ea typeface="楷体_GB2312" charset="0"/>
                <a:cs typeface="楷体_GB2312" charset="0"/>
              </a:rPr>
              <a:t>      </a:t>
            </a:r>
            <a:r>
              <a:rPr lang="en-US" altLang="zh-CN" sz="1400" b="0" dirty="0" err="1" smtClean="0">
                <a:ea typeface="楷体_GB2312" charset="0"/>
                <a:cs typeface="楷体_GB2312" charset="0"/>
              </a:rPr>
              <a:t>var</a:t>
            </a:r>
            <a:r>
              <a:rPr lang="en-US" altLang="zh-CN" sz="1400" b="0" dirty="0" smtClean="0">
                <a:ea typeface="楷体_GB2312" charset="0"/>
                <a:cs typeface="楷体_GB2312" charset="0"/>
              </a:rPr>
              <a:t> 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>i:integer;</a:t>
            </a:r>
            <a:br>
              <a:rPr lang="en-US" altLang="zh-CN" sz="1400" b="0" dirty="0">
                <a:ea typeface="楷体_GB2312" charset="0"/>
                <a:cs typeface="楷体_GB2312" charset="0"/>
              </a:rPr>
            </a:br>
            <a:r>
              <a:rPr lang="en-US" altLang="zh-CN" sz="1400" b="0" dirty="0" smtClean="0">
                <a:ea typeface="楷体_GB2312" charset="0"/>
                <a:cs typeface="楷体_GB2312" charset="0"/>
              </a:rPr>
              <a:t>      begin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/>
            </a:r>
            <a:br>
              <a:rPr lang="en-US" altLang="zh-CN" sz="1400" b="0" dirty="0">
                <a:ea typeface="楷体_GB2312" charset="0"/>
                <a:cs typeface="楷体_GB2312" charset="0"/>
              </a:rPr>
            </a:br>
            <a:r>
              <a:rPr lang="en-US" altLang="zh-CN" sz="1400" b="0" dirty="0">
                <a:ea typeface="楷体_GB2312" charset="0"/>
                <a:cs typeface="楷体_GB2312" charset="0"/>
              </a:rPr>
              <a:t>   </a:t>
            </a:r>
            <a:r>
              <a:rPr lang="en-US" altLang="zh-CN" sz="1400" b="0" dirty="0" smtClean="0">
                <a:ea typeface="楷体_GB2312" charset="0"/>
                <a:cs typeface="楷体_GB2312" charset="0"/>
              </a:rPr>
              <a:t>   if  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>(n&gt;m) then</a:t>
            </a:r>
            <a:br>
              <a:rPr lang="en-US" altLang="zh-CN" sz="1400" b="0" dirty="0">
                <a:ea typeface="楷体_GB2312" charset="0"/>
                <a:cs typeface="楷体_GB2312" charset="0"/>
              </a:rPr>
            </a:br>
            <a:r>
              <a:rPr lang="en-US" altLang="zh-CN" sz="1400" b="0" dirty="0">
                <a:ea typeface="楷体_GB2312" charset="0"/>
                <a:cs typeface="楷体_GB2312" charset="0"/>
              </a:rPr>
              <a:t>   </a:t>
            </a:r>
            <a:r>
              <a:rPr lang="en-US" altLang="zh-CN" sz="1400" b="0" dirty="0" smtClean="0">
                <a:ea typeface="楷体_GB2312" charset="0"/>
                <a:cs typeface="楷体_GB2312" charset="0"/>
              </a:rPr>
              <a:t>      begin  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>i:=partition(m,n);</a:t>
            </a:r>
            <a:br>
              <a:rPr lang="en-US" altLang="zh-CN" sz="1400" b="0" dirty="0">
                <a:ea typeface="楷体_GB2312" charset="0"/>
                <a:cs typeface="楷体_GB2312" charset="0"/>
              </a:rPr>
            </a:br>
            <a:r>
              <a:rPr lang="en-US" altLang="zh-CN" sz="1400" b="0" dirty="0">
                <a:ea typeface="楷体_GB2312" charset="0"/>
                <a:cs typeface="楷体_GB2312" charset="0"/>
              </a:rPr>
              <a:t>              quicksort(m,i-1);</a:t>
            </a:r>
            <a:br>
              <a:rPr lang="en-US" altLang="zh-CN" sz="1400" b="0" dirty="0">
                <a:ea typeface="楷体_GB2312" charset="0"/>
                <a:cs typeface="楷体_GB2312" charset="0"/>
              </a:rPr>
            </a:br>
            <a:r>
              <a:rPr lang="en-US" altLang="zh-CN" sz="1400" b="0" dirty="0">
                <a:ea typeface="楷体_GB2312" charset="0"/>
                <a:cs typeface="楷体_GB2312" charset="0"/>
              </a:rPr>
              <a:t>              quicksort(i+1,n);</a:t>
            </a:r>
            <a:br>
              <a:rPr lang="en-US" altLang="zh-CN" sz="1400" b="0" dirty="0">
                <a:ea typeface="楷体_GB2312" charset="0"/>
                <a:cs typeface="楷体_GB2312" charset="0"/>
              </a:rPr>
            </a:br>
            <a:r>
              <a:rPr lang="en-US" altLang="zh-CN" sz="1400" b="0" dirty="0">
                <a:ea typeface="楷体_GB2312" charset="0"/>
                <a:cs typeface="楷体_GB2312" charset="0"/>
              </a:rPr>
              <a:t>   </a:t>
            </a:r>
            <a:r>
              <a:rPr lang="en-US" altLang="zh-CN" sz="1400" b="0" dirty="0" smtClean="0">
                <a:ea typeface="楷体_GB2312" charset="0"/>
                <a:cs typeface="楷体_GB2312" charset="0"/>
              </a:rPr>
              <a:t>      end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>;</a:t>
            </a:r>
            <a:br>
              <a:rPr lang="en-US" altLang="zh-CN" sz="1400" b="0" dirty="0">
                <a:ea typeface="楷体_GB2312" charset="0"/>
                <a:cs typeface="楷体_GB2312" charset="0"/>
              </a:rPr>
            </a:br>
            <a:r>
              <a:rPr lang="en-US" altLang="zh-CN" sz="1400" b="0" dirty="0" smtClean="0">
                <a:ea typeface="楷体_GB2312" charset="0"/>
                <a:cs typeface="楷体_GB2312" charset="0"/>
              </a:rPr>
              <a:t>     end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>;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</a:pPr>
            <a:r>
              <a:rPr lang="en-US" altLang="zh-CN" sz="1400" b="0" dirty="0">
                <a:ea typeface="楷体_GB2312" charset="0"/>
                <a:cs typeface="楷体_GB2312" charset="0"/>
              </a:rPr>
              <a:t>begin</a:t>
            </a:r>
            <a:br>
              <a:rPr lang="en-US" altLang="zh-CN" sz="1400" b="0" dirty="0">
                <a:ea typeface="楷体_GB2312" charset="0"/>
                <a:cs typeface="楷体_GB2312" charset="0"/>
              </a:rPr>
            </a:br>
            <a:r>
              <a:rPr lang="en-US" altLang="zh-CN" sz="1400" b="0" dirty="0">
                <a:ea typeface="楷体_GB2312" charset="0"/>
                <a:cs typeface="楷体_GB2312" charset="0"/>
              </a:rPr>
              <a:t>     a[0]:=-9999;          </a:t>
            </a:r>
            <a:br>
              <a:rPr lang="en-US" altLang="zh-CN" sz="1400" b="0" dirty="0">
                <a:ea typeface="楷体_GB2312" charset="0"/>
                <a:cs typeface="楷体_GB2312" charset="0"/>
              </a:rPr>
            </a:br>
            <a:r>
              <a:rPr lang="en-US" altLang="zh-CN" sz="1400" b="0" dirty="0">
                <a:ea typeface="楷体_GB2312" charset="0"/>
                <a:cs typeface="楷体_GB2312" charset="0"/>
              </a:rPr>
              <a:t>     a[10]:=9999; </a:t>
            </a:r>
            <a:br>
              <a:rPr lang="en-US" altLang="zh-CN" sz="1400" b="0" dirty="0">
                <a:ea typeface="楷体_GB2312" charset="0"/>
                <a:cs typeface="楷体_GB2312" charset="0"/>
              </a:rPr>
            </a:br>
            <a:r>
              <a:rPr lang="en-US" altLang="zh-CN" sz="1400" b="0" dirty="0">
                <a:ea typeface="楷体_GB2312" charset="0"/>
                <a:cs typeface="楷体_GB2312" charset="0"/>
              </a:rPr>
              <a:t>     </a:t>
            </a:r>
            <a:r>
              <a:rPr lang="en-US" altLang="zh-CN" sz="1400" b="0" dirty="0" err="1">
                <a:ea typeface="楷体_GB2312" charset="0"/>
                <a:cs typeface="楷体_GB2312" charset="0"/>
              </a:rPr>
              <a:t>readarray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>;</a:t>
            </a:r>
            <a:br>
              <a:rPr lang="en-US" altLang="zh-CN" sz="1400" b="0" dirty="0">
                <a:ea typeface="楷体_GB2312" charset="0"/>
                <a:cs typeface="楷体_GB2312" charset="0"/>
              </a:rPr>
            </a:br>
            <a:r>
              <a:rPr lang="en-US" altLang="zh-CN" sz="1400" b="0" dirty="0">
                <a:ea typeface="楷体_GB2312" charset="0"/>
                <a:cs typeface="楷体_GB2312" charset="0"/>
              </a:rPr>
              <a:t>     quicksort</a:t>
            </a:r>
            <a:r>
              <a:rPr lang="zh-CN" altLang="en-US" sz="1400" b="0" dirty="0">
                <a:ea typeface="楷体_GB2312" charset="0"/>
                <a:cs typeface="楷体_GB2312" charset="0"/>
              </a:rPr>
              <a:t>（</a:t>
            </a:r>
            <a:r>
              <a:rPr lang="en-US" altLang="zh-CN" sz="1400" b="0" dirty="0">
                <a:ea typeface="楷体_GB2312" charset="0"/>
                <a:cs typeface="楷体_GB2312" charset="0"/>
              </a:rPr>
              <a:t>1,9)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</a:pPr>
            <a:r>
              <a:rPr lang="en-US" altLang="zh-CN" sz="1400" b="0" dirty="0">
                <a:ea typeface="楷体_GB2312" charset="0"/>
                <a:cs typeface="楷体_GB2312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42947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存储分配概述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700795"/>
            <a:ext cx="8042276" cy="4343400"/>
          </a:xfrm>
        </p:spPr>
        <p:txBody>
          <a:bodyPr/>
          <a:lstStyle/>
          <a:p>
            <a:r>
              <a:rPr lang="zh-CN" altLang="en-US" dirty="0"/>
              <a:t>源语言程序翻译为目标语言，运行时需要</a:t>
            </a:r>
            <a:endParaRPr lang="en-US" altLang="zh-CN" dirty="0"/>
          </a:p>
          <a:p>
            <a:pPr lvl="1"/>
            <a:r>
              <a:rPr lang="zh-CN" altLang="en-US" dirty="0"/>
              <a:t>与源语言程序等价的目标代码</a:t>
            </a:r>
            <a:endParaRPr lang="en-US" altLang="zh-CN" dirty="0"/>
          </a:p>
          <a:p>
            <a:pPr lvl="1"/>
            <a:r>
              <a:rPr lang="zh-CN" altLang="en-US" dirty="0"/>
              <a:t>运行环境</a:t>
            </a:r>
            <a:endParaRPr lang="en-US" altLang="zh-CN" dirty="0"/>
          </a:p>
          <a:p>
            <a:pPr lvl="2"/>
            <a:r>
              <a:rPr lang="zh-CN" altLang="en-US" dirty="0"/>
              <a:t>为数据对象分配存储空间</a:t>
            </a:r>
            <a:endParaRPr lang="en-US" altLang="zh-CN" dirty="0"/>
          </a:p>
          <a:p>
            <a:pPr lvl="3"/>
            <a:r>
              <a:rPr lang="zh-CN" altLang="en-US" dirty="0"/>
              <a:t>标识符与存储单元的对应</a:t>
            </a:r>
            <a:endParaRPr lang="en-US" altLang="zh-CN" dirty="0"/>
          </a:p>
          <a:p>
            <a:pPr lvl="2"/>
            <a:r>
              <a:rPr lang="zh-CN" altLang="en-US" dirty="0"/>
              <a:t>提供运行信息</a:t>
            </a:r>
            <a:endParaRPr lang="en-US" altLang="zh-CN" dirty="0"/>
          </a:p>
          <a:p>
            <a:pPr lvl="3"/>
            <a:r>
              <a:rPr lang="zh-CN" altLang="en-US" dirty="0"/>
              <a:t>程序执行的相关信息</a:t>
            </a:r>
            <a:endParaRPr lang="en-US" altLang="zh-CN" dirty="0"/>
          </a:p>
          <a:p>
            <a:endParaRPr lang="en-US" altLang="zh-CN" sz="3200" b="1" dirty="0"/>
          </a:p>
          <a:p>
            <a:pPr lvl="1"/>
            <a:endParaRPr lang="en-US" altLang="zh-CN" sz="2800" b="1" dirty="0"/>
          </a:p>
          <a:p>
            <a:endParaRPr lang="zh-CN" altLang="en-US" dirty="0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E8FF-7D16-8E46-94A5-74BAA6A4900D}" type="slidenum">
              <a:rPr lang="en-US" altLang="zh-CN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017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69370" y="-226092"/>
            <a:ext cx="8042276" cy="1336956"/>
          </a:xfrm>
        </p:spPr>
        <p:txBody>
          <a:bodyPr/>
          <a:lstStyle/>
          <a:p>
            <a:r>
              <a:rPr lang="zh-CN" altLang="en-US" dirty="0"/>
              <a:t>存储空间分配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75708" y="1396975"/>
            <a:ext cx="8229600" cy="5040560"/>
          </a:xfrm>
        </p:spPr>
        <p:txBody>
          <a:bodyPr/>
          <a:lstStyle/>
          <a:p>
            <a:r>
              <a:rPr lang="zh-CN" altLang="en-US" sz="2400" dirty="0"/>
              <a:t>存储空间的布局</a:t>
            </a:r>
            <a:endParaRPr lang="en-US" altLang="zh-CN" sz="2400" dirty="0"/>
          </a:p>
          <a:p>
            <a:pPr lvl="1"/>
            <a:r>
              <a:rPr lang="zh-CN" altLang="en-US" sz="2000" dirty="0" smtClean="0"/>
              <a:t>静态目标代码</a:t>
            </a:r>
            <a:r>
              <a:rPr lang="zh-CN" altLang="en-US" sz="2000" dirty="0"/>
              <a:t>区</a:t>
            </a:r>
            <a:endParaRPr lang="en-US" altLang="zh-CN" sz="2000" dirty="0"/>
          </a:p>
          <a:p>
            <a:pPr lvl="2"/>
            <a:r>
              <a:rPr lang="zh-CN" altLang="en-US" sz="1800" dirty="0"/>
              <a:t>线性存放翻译后生成的目标代码</a:t>
            </a:r>
            <a:endParaRPr lang="en-US" altLang="zh-CN" sz="1800" dirty="0"/>
          </a:p>
          <a:p>
            <a:pPr lvl="2"/>
            <a:r>
              <a:rPr lang="zh-CN" altLang="en-US" sz="1800" dirty="0"/>
              <a:t>设置一个指令指针指向当前执行语句</a:t>
            </a:r>
            <a:endParaRPr lang="en-US" altLang="zh-CN" sz="1800" dirty="0"/>
          </a:p>
          <a:p>
            <a:pPr lvl="2"/>
            <a:r>
              <a:rPr lang="zh-CN" altLang="en-US" sz="1800" dirty="0"/>
              <a:t>通过改变指令指针指向的位置控制程序执行</a:t>
            </a:r>
            <a:endParaRPr lang="en-US" altLang="zh-CN" sz="1800" dirty="0"/>
          </a:p>
          <a:p>
            <a:pPr lvl="1"/>
            <a:r>
              <a:rPr lang="zh-CN" altLang="en-US" sz="2000" dirty="0"/>
              <a:t>数据区</a:t>
            </a:r>
            <a:endParaRPr lang="en-US" altLang="zh-CN" sz="2000" dirty="0"/>
          </a:p>
          <a:p>
            <a:pPr lvl="2"/>
            <a:r>
              <a:rPr lang="zh-CN" altLang="en-US" sz="1800" dirty="0"/>
              <a:t>内容</a:t>
            </a:r>
            <a:endParaRPr lang="en-US" altLang="zh-CN" sz="1800" dirty="0"/>
          </a:p>
          <a:p>
            <a:pPr lvl="3"/>
            <a:r>
              <a:rPr lang="zh-CN" altLang="en-US" sz="1600" dirty="0"/>
              <a:t>数据对象</a:t>
            </a:r>
            <a:endParaRPr lang="en-US" altLang="zh-CN" sz="1600" dirty="0"/>
          </a:p>
          <a:p>
            <a:pPr lvl="3"/>
            <a:r>
              <a:rPr lang="zh-CN" altLang="en-US" sz="1600" dirty="0"/>
              <a:t>程序的控制和管理信息</a:t>
            </a:r>
            <a:endParaRPr lang="en-US" altLang="zh-CN" sz="1600" dirty="0"/>
          </a:p>
          <a:p>
            <a:pPr lvl="4"/>
            <a:r>
              <a:rPr lang="zh-CN" altLang="en-US" sz="1400" dirty="0"/>
              <a:t>过程调用关系</a:t>
            </a:r>
            <a:endParaRPr lang="en-US" altLang="zh-CN" sz="1400" dirty="0"/>
          </a:p>
          <a:p>
            <a:pPr lvl="4"/>
            <a:r>
              <a:rPr lang="zh-CN" altLang="en-US" sz="1400" dirty="0"/>
              <a:t>过程与变量间的引用</a:t>
            </a:r>
            <a:endParaRPr lang="en-US" altLang="zh-CN" sz="1400" dirty="0"/>
          </a:p>
          <a:p>
            <a:pPr lvl="2"/>
            <a:r>
              <a:rPr lang="zh-CN" altLang="en-US" sz="1800" dirty="0"/>
              <a:t>分配策略：</a:t>
            </a:r>
            <a:endParaRPr lang="en-US" altLang="zh-CN" sz="1800" dirty="0"/>
          </a:p>
          <a:p>
            <a:pPr lvl="3"/>
            <a:r>
              <a:rPr lang="zh-CN" altLang="en-US" sz="1600" dirty="0" smtClean="0"/>
              <a:t>静态：数据对象大小在编译时已知</a:t>
            </a:r>
            <a:endParaRPr lang="en-US" altLang="zh-CN" sz="1600" dirty="0"/>
          </a:p>
          <a:p>
            <a:pPr lvl="3"/>
            <a:r>
              <a:rPr lang="zh-CN" altLang="en-US" sz="1600" dirty="0" smtClean="0"/>
              <a:t>动态：栈、堆</a:t>
            </a:r>
            <a:endParaRPr lang="zh-CN" altLang="en-US" sz="1600" dirty="0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CD0-0F81-7D4A-9315-56AF3968FC66}" type="slidenum">
              <a:rPr lang="en-US" altLang="zh-CN"/>
              <a:pPr/>
              <a:t>15</a:t>
            </a:fld>
            <a:endParaRPr lang="en-US" altLang="zh-CN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6140451" y="3140968"/>
            <a:ext cx="2451100" cy="2824163"/>
            <a:chOff x="1952" y="1344"/>
            <a:chExt cx="2059" cy="237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964" y="1344"/>
              <a:ext cx="2045" cy="23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endParaRPr lang="zh-CN" altLang="en-US" sz="1600" b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006" y="1389"/>
              <a:ext cx="194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zh-CN" altLang="en-US" sz="1800">
                  <a:ea typeface="楷体" panose="02010609060101010101" pitchFamily="49" charset="-122"/>
                  <a:cs typeface="Times New Roman" panose="02020603050405020304" pitchFamily="18" charset="0"/>
                </a:rPr>
                <a:t>静态代码区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977" y="1780"/>
              <a:ext cx="20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ts val="600"/>
                </a:spcBef>
              </a:pPr>
              <a:endParaRPr lang="zh-CN" altLang="en-US" sz="160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08" y="1808"/>
              <a:ext cx="19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zh-CN" altLang="en-US" sz="1800">
                  <a:ea typeface="楷体" panose="02010609060101010101" pitchFamily="49" charset="-122"/>
                  <a:cs typeface="Times New Roman" panose="02020603050405020304" pitchFamily="18" charset="0"/>
                </a:rPr>
                <a:t>静态数据区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952" y="2216"/>
              <a:ext cx="20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ts val="600"/>
                </a:spcBef>
              </a:pPr>
              <a:endParaRPr lang="zh-CN" altLang="en-US" sz="16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021" y="2229"/>
              <a:ext cx="194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zh-CN" altLang="en-US" sz="1800" dirty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栈</a:t>
              </a:r>
              <a:r>
                <a:rPr lang="en-US" altLang="zh-CN" sz="1400" dirty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400" i="1" dirty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Stack</a:t>
              </a:r>
              <a:r>
                <a:rPr lang="en-US" altLang="zh-CN" sz="1400" dirty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1800" dirty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区</a:t>
              </a:r>
              <a:endParaRPr lang="zh-CN" altLang="en-US" sz="14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284" y="3305"/>
              <a:ext cx="17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ts val="600"/>
                </a:spcBef>
              </a:pPr>
              <a:endParaRPr lang="zh-CN" altLang="en-US" sz="16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2284" y="2639"/>
              <a:ext cx="1727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ts val="600"/>
                </a:spcBef>
              </a:pPr>
              <a:endParaRPr lang="zh-CN" altLang="en-US" sz="1600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021" y="2654"/>
              <a:ext cx="194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ts val="600"/>
                </a:spcBef>
              </a:pPr>
              <a:endParaRPr lang="zh-CN" altLang="en-US" sz="1600" b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995" y="3332"/>
              <a:ext cx="194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ts val="600"/>
                </a:spcBef>
              </a:pPr>
              <a:r>
                <a:rPr lang="zh-CN" altLang="en-US" sz="180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堆</a:t>
              </a:r>
              <a:r>
                <a:rPr lang="en-US" altLang="zh-CN" sz="180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40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400" i="1">
                  <a:ea typeface="楷体" panose="02010609060101010101" pitchFamily="49" charset="-122"/>
                  <a:cs typeface="Times New Roman" panose="02020603050405020304" pitchFamily="18" charset="0"/>
                </a:rPr>
                <a:t>Heap</a:t>
              </a:r>
              <a:r>
                <a:rPr lang="en-US" altLang="zh-CN" sz="140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180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区</a:t>
              </a:r>
              <a:endParaRPr lang="zh-CN" altLang="en-US" sz="140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spcBef>
                  <a:spcPts val="600"/>
                </a:spcBef>
              </a:pPr>
              <a:endParaRPr lang="zh-CN" altLang="en-US" sz="1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954" y="2651"/>
              <a:ext cx="0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ts val="600"/>
                </a:spcBef>
              </a:pPr>
              <a:endParaRPr lang="zh-CN" altLang="en-US" sz="1600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2968" y="3027"/>
              <a:ext cx="0" cy="2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ts val="600"/>
                </a:spcBef>
              </a:pPr>
              <a:endParaRPr lang="zh-CN" altLang="en-US" sz="1600"/>
            </a:p>
          </p:txBody>
        </p:sp>
      </p:grp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037264" y="4107756"/>
            <a:ext cx="490537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r" eaLnBrk="1" hangingPunct="1">
              <a:spcBef>
                <a:spcPts val="0"/>
              </a:spcBef>
            </a:pPr>
            <a:r>
              <a:rPr lang="zh-CN" altLang="en-US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动</a:t>
            </a:r>
            <a:endParaRPr lang="en-US" altLang="zh-CN" sz="18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r" eaLnBrk="1" hangingPunct="1">
              <a:spcBef>
                <a:spcPts val="0"/>
              </a:spcBef>
            </a:pPr>
            <a:r>
              <a:rPr lang="zh-CN" altLang="en-US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态</a:t>
            </a:r>
            <a:endParaRPr lang="en-US" altLang="zh-CN" sz="18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r" eaLnBrk="1" hangingPunct="1">
              <a:spcBef>
                <a:spcPts val="0"/>
              </a:spcBef>
            </a:pPr>
            <a:r>
              <a:rPr lang="zh-CN" altLang="en-US" sz="1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数</a:t>
            </a:r>
            <a:endParaRPr lang="en-US" altLang="zh-CN" sz="18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r" eaLnBrk="1" hangingPunct="1">
              <a:spcBef>
                <a:spcPts val="0"/>
              </a:spcBef>
            </a:pPr>
            <a:r>
              <a: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rPr>
              <a:t>据</a:t>
            </a:r>
            <a:endParaRPr lang="en-US" altLang="zh-CN" sz="18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r" eaLnBrk="1" hangingPunct="1">
              <a:spcBef>
                <a:spcPts val="0"/>
              </a:spcBef>
            </a:pPr>
            <a:r>
              <a: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rPr>
              <a:t>区</a:t>
            </a:r>
            <a:endParaRPr lang="en-US" altLang="zh-CN" sz="18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r" eaLnBrk="1" hangingPunct="1">
              <a:spcBef>
                <a:spcPts val="0"/>
              </a:spcBef>
            </a:pPr>
            <a:r>
              <a: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rPr>
              <a:t>域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6184901" y="4861818"/>
            <a:ext cx="231933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62100" rIns="68580" bIns="34290"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zh-CN" altLang="en-US" sz="1800">
                <a:ea typeface="楷体" panose="02010609060101010101" pitchFamily="49" charset="-122"/>
                <a:cs typeface="Times New Roman" panose="02020603050405020304" pitchFamily="18" charset="0"/>
              </a:rPr>
              <a:t>空闲内存</a:t>
            </a: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6535739" y="4166493"/>
            <a:ext cx="0" cy="177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ts val="600"/>
              </a:spcBef>
            </a:pP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57437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818" y="76232"/>
            <a:ext cx="8042276" cy="1336956"/>
          </a:xfrm>
        </p:spPr>
        <p:txBody>
          <a:bodyPr/>
          <a:lstStyle/>
          <a:p>
            <a:r>
              <a:rPr lang="zh-CN" altLang="en-US" dirty="0"/>
              <a:t>过程与活动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53206" y="1413188"/>
            <a:ext cx="8635299" cy="4530725"/>
          </a:xfrm>
        </p:spPr>
        <p:txBody>
          <a:bodyPr/>
          <a:lstStyle/>
          <a:p>
            <a:pPr lvl="1"/>
            <a:r>
              <a:rPr lang="zh-CN" altLang="en-US" sz="2000" dirty="0" smtClean="0">
                <a:cs typeface="Times New Roman" panose="02020603050405020304" pitchFamily="18" charset="0"/>
              </a:rPr>
              <a:t>高级语言</a:t>
            </a:r>
            <a:r>
              <a:rPr lang="zh-CN" altLang="en-US" sz="2000" dirty="0">
                <a:cs typeface="Times New Roman" panose="02020603050405020304" pitchFamily="18" charset="0"/>
              </a:rPr>
              <a:t>使用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过程</a:t>
            </a:r>
            <a:r>
              <a:rPr lang="en-US" altLang="zh-CN" sz="2000" dirty="0"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cs typeface="Times New Roman" panose="02020603050405020304" pitchFamily="18" charset="0"/>
              </a:rPr>
              <a:t>或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函数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、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方法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cs typeface="Times New Roman" panose="02020603050405020304" pitchFamily="18" charset="0"/>
              </a:rPr>
              <a:t>作为用户自定义动作单元，其编译器通常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以过程为单位分配存储空间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cs typeface="Times New Roman" panose="02020603050405020304" pitchFamily="18" charset="0"/>
              </a:rPr>
              <a:t>过程体的每次执行称为该过程的一个</a:t>
            </a:r>
            <a:r>
              <a:rPr lang="zh-CN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活动</a:t>
            </a:r>
            <a:r>
              <a:rPr lang="en-US" altLang="zh-CN" sz="2000" dirty="0"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cs typeface="Times New Roman" panose="02020603050405020304" pitchFamily="18" charset="0"/>
              </a:rPr>
              <a:t>activation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CN" altLang="en-US" sz="1800" b="1" dirty="0">
                <a:solidFill>
                  <a:schemeClr val="hlink"/>
                </a:solidFill>
              </a:rPr>
              <a:t>活动的生存期</a:t>
            </a:r>
            <a:r>
              <a:rPr lang="zh-CN" altLang="en-US" sz="1800" dirty="0"/>
              <a:t>：执行过程体所经历的时间。</a:t>
            </a:r>
            <a:endParaRPr lang="en-US" altLang="zh-CN" sz="1800" dirty="0"/>
          </a:p>
          <a:p>
            <a:pPr lvl="1"/>
            <a:r>
              <a:rPr lang="zh-CN" altLang="en-US" sz="2000" dirty="0" smtClean="0"/>
              <a:t>过程</a:t>
            </a:r>
            <a:r>
              <a:rPr lang="zh-CN" altLang="en-US" sz="2000" dirty="0"/>
              <a:t>是一个静态概念，活动是一个动态概念</a:t>
            </a:r>
            <a:endParaRPr lang="en-US" altLang="zh-CN" sz="2000" dirty="0"/>
          </a:p>
          <a:p>
            <a:pPr lvl="1"/>
            <a:r>
              <a:rPr lang="zh-CN" altLang="en-US" sz="2000" dirty="0"/>
              <a:t>一个过程可能对应多个活动，如递归过程同一时刻可能有若干个</a:t>
            </a:r>
            <a:r>
              <a:rPr lang="zh-CN" altLang="en-US" sz="2000" dirty="0" smtClean="0"/>
              <a:t>活动是活着的</a:t>
            </a:r>
            <a:endParaRPr lang="en-US" altLang="zh-CN" sz="2000" dirty="0"/>
          </a:p>
          <a:p>
            <a:pPr lvl="1"/>
            <a:r>
              <a:rPr lang="zh-CN" altLang="en-US" sz="2000" dirty="0"/>
              <a:t>每个活动都有自己独立的存储空间</a:t>
            </a:r>
            <a:r>
              <a:rPr lang="en-US" altLang="zh-CN" sz="2000" dirty="0"/>
              <a:t>/</a:t>
            </a:r>
            <a:r>
              <a:rPr lang="zh-CN" altLang="en-US" sz="2000" dirty="0"/>
              <a:t>数据空间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2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08CA-9595-0244-B207-23FFE66B8870}" type="slidenum">
              <a:rPr lang="en-US" altLang="zh-CN"/>
              <a:pPr/>
              <a:t>16</a:t>
            </a:fld>
            <a:endParaRPr lang="en-US" altLang="zh-CN"/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1179955" y="4098098"/>
            <a:ext cx="6781800" cy="1981200"/>
            <a:chOff x="912" y="2976"/>
            <a:chExt cx="4272" cy="1248"/>
          </a:xfrm>
        </p:grpSpPr>
        <p:sp>
          <p:nvSpPr>
            <p:cNvPr id="37893" name="Text Box 5"/>
            <p:cNvSpPr txBox="1">
              <a:spLocks noChangeArrowheads="1"/>
            </p:cNvSpPr>
            <p:nvPr/>
          </p:nvSpPr>
          <p:spPr bwMode="auto">
            <a:xfrm>
              <a:off x="2481" y="297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b="0">
                  <a:latin typeface="Times New Roman" charset="0"/>
                </a:rPr>
                <a:t>P</a:t>
              </a:r>
            </a:p>
          </p:txBody>
        </p:sp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>
              <a:off x="2592" y="3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 flipV="1">
              <a:off x="2592" y="3216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2976" y="3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>
              <a:off x="3360" y="321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 flipV="1">
              <a:off x="2976" y="3216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 flipH="1" flipV="1">
              <a:off x="2976" y="355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 flipH="1" flipV="1">
              <a:off x="2592" y="355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>
              <a:off x="2976" y="360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902" name="Group 14"/>
            <p:cNvGrpSpPr>
              <a:grpSpLocks/>
            </p:cNvGrpSpPr>
            <p:nvPr/>
          </p:nvGrpSpPr>
          <p:grpSpPr bwMode="auto">
            <a:xfrm>
              <a:off x="2592" y="3600"/>
              <a:ext cx="0" cy="384"/>
              <a:chOff x="2592" y="3696"/>
              <a:chExt cx="0" cy="384"/>
            </a:xfrm>
          </p:grpSpPr>
          <p:sp>
            <p:nvSpPr>
              <p:cNvPr id="37903" name="Line 15"/>
              <p:cNvSpPr>
                <a:spLocks noChangeShapeType="1"/>
              </p:cNvSpPr>
              <p:nvPr/>
            </p:nvSpPr>
            <p:spPr bwMode="auto">
              <a:xfrm>
                <a:off x="2592" y="369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4" name="Line 16"/>
              <p:cNvSpPr>
                <a:spLocks noChangeShapeType="1"/>
              </p:cNvSpPr>
              <p:nvPr/>
            </p:nvSpPr>
            <p:spPr bwMode="auto">
              <a:xfrm flipH="1">
                <a:off x="2592" y="388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oval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05" name="Text Box 17"/>
            <p:cNvSpPr txBox="1">
              <a:spLocks noChangeArrowheads="1"/>
            </p:cNvSpPr>
            <p:nvPr/>
          </p:nvSpPr>
          <p:spPr bwMode="auto">
            <a:xfrm>
              <a:off x="2849" y="297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b="0">
                  <a:latin typeface="Times New Roman" charset="0"/>
                </a:rPr>
                <a:t>P</a:t>
              </a:r>
            </a:p>
          </p:txBody>
        </p:sp>
        <p:sp>
          <p:nvSpPr>
            <p:cNvPr id="37906" name="Text Box 18"/>
            <p:cNvSpPr txBox="1">
              <a:spLocks noChangeArrowheads="1"/>
            </p:cNvSpPr>
            <p:nvPr/>
          </p:nvSpPr>
          <p:spPr bwMode="auto">
            <a:xfrm>
              <a:off x="3233" y="297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400" b="0">
                  <a:latin typeface="Times New Roman" charset="0"/>
                </a:rPr>
                <a:t>P</a:t>
              </a:r>
            </a:p>
          </p:txBody>
        </p:sp>
        <p:sp>
          <p:nvSpPr>
            <p:cNvPr id="37907" name="AutoShape 19"/>
            <p:cNvSpPr>
              <a:spLocks noChangeArrowheads="1"/>
            </p:cNvSpPr>
            <p:nvPr/>
          </p:nvSpPr>
          <p:spPr bwMode="auto">
            <a:xfrm>
              <a:off x="3696" y="3216"/>
              <a:ext cx="1488" cy="288"/>
            </a:xfrm>
            <a:prstGeom prst="wedgeRoundRectCallout">
              <a:avLst>
                <a:gd name="adj1" fmla="val -72245"/>
                <a:gd name="adj2" fmla="val 108333"/>
                <a:gd name="adj3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000" b="0">
                  <a:solidFill>
                    <a:srgbClr val="0000FF"/>
                  </a:solidFill>
                  <a:latin typeface="Times New Roman" charset="0"/>
                </a:rPr>
                <a:t>P</a:t>
              </a:r>
              <a:r>
                <a:rPr kumimoji="1" lang="zh-CN" altLang="en-US" sz="2000" b="0">
                  <a:solidFill>
                    <a:srgbClr val="0000FF"/>
                  </a:solidFill>
                  <a:latin typeface="Times New Roman" charset="0"/>
                </a:rPr>
                <a:t>有</a:t>
              </a:r>
              <a:r>
                <a:rPr kumimoji="1" lang="en-US" altLang="zh-CN" sz="2000" b="0">
                  <a:solidFill>
                    <a:srgbClr val="0000FF"/>
                  </a:solidFill>
                  <a:latin typeface="Times New Roman" charset="0"/>
                </a:rPr>
                <a:t>3</a:t>
              </a:r>
              <a:r>
                <a:rPr kumimoji="1" lang="zh-CN" altLang="en-US" sz="2000" b="0">
                  <a:solidFill>
                    <a:srgbClr val="0000FF"/>
                  </a:solidFill>
                  <a:latin typeface="Times New Roman" charset="0"/>
                </a:rPr>
                <a:t>个活着的活动</a:t>
              </a:r>
            </a:p>
          </p:txBody>
        </p:sp>
        <p:sp>
          <p:nvSpPr>
            <p:cNvPr id="37908" name="AutoShape 20"/>
            <p:cNvSpPr>
              <a:spLocks noChangeArrowheads="1"/>
            </p:cNvSpPr>
            <p:nvPr/>
          </p:nvSpPr>
          <p:spPr bwMode="auto">
            <a:xfrm>
              <a:off x="3696" y="3936"/>
              <a:ext cx="1488" cy="288"/>
            </a:xfrm>
            <a:prstGeom prst="wedgeRoundRectCallout">
              <a:avLst>
                <a:gd name="adj1" fmla="val -98792"/>
                <a:gd name="adj2" fmla="val -70486"/>
                <a:gd name="adj3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000" b="0" dirty="0">
                  <a:solidFill>
                    <a:srgbClr val="0000FF"/>
                  </a:solidFill>
                  <a:latin typeface="Times New Roman" charset="0"/>
                </a:rPr>
                <a:t>P</a:t>
              </a:r>
              <a:r>
                <a:rPr kumimoji="1" lang="zh-CN" altLang="en-US" sz="2000" b="0" dirty="0">
                  <a:solidFill>
                    <a:srgbClr val="0000FF"/>
                  </a:solidFill>
                  <a:latin typeface="Times New Roman" charset="0"/>
                </a:rPr>
                <a:t>有</a:t>
              </a:r>
              <a:r>
                <a:rPr kumimoji="1" lang="en-US" altLang="zh-CN" sz="2000" b="0" dirty="0">
                  <a:solidFill>
                    <a:srgbClr val="0000FF"/>
                  </a:solidFill>
                  <a:latin typeface="Times New Roman" charset="0"/>
                </a:rPr>
                <a:t>2</a:t>
              </a:r>
              <a:r>
                <a:rPr kumimoji="1" lang="zh-CN" altLang="en-US" sz="2000" b="0" dirty="0">
                  <a:solidFill>
                    <a:srgbClr val="0000FF"/>
                  </a:solidFill>
                  <a:latin typeface="Times New Roman" charset="0"/>
                </a:rPr>
                <a:t>个活着的活动</a:t>
              </a:r>
            </a:p>
          </p:txBody>
        </p:sp>
        <p:sp>
          <p:nvSpPr>
            <p:cNvPr id="37909" name="AutoShape 21"/>
            <p:cNvSpPr>
              <a:spLocks noChangeArrowheads="1"/>
            </p:cNvSpPr>
            <p:nvPr/>
          </p:nvSpPr>
          <p:spPr bwMode="auto">
            <a:xfrm>
              <a:off x="912" y="3888"/>
              <a:ext cx="1488" cy="288"/>
            </a:xfrm>
            <a:prstGeom prst="wedgeRoundRectCallout">
              <a:avLst>
                <a:gd name="adj1" fmla="val 62500"/>
                <a:gd name="adj2" fmla="val -95833"/>
                <a:gd name="adj3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000" b="0">
                  <a:solidFill>
                    <a:srgbClr val="0000FF"/>
                  </a:solidFill>
                  <a:latin typeface="Times New Roman" charset="0"/>
                </a:rPr>
                <a:t>P</a:t>
              </a:r>
              <a:r>
                <a:rPr kumimoji="1" lang="zh-CN" altLang="en-US" sz="2000" b="0">
                  <a:solidFill>
                    <a:srgbClr val="0000FF"/>
                  </a:solidFill>
                  <a:latin typeface="Times New Roman" charset="0"/>
                </a:rPr>
                <a:t>有</a:t>
              </a:r>
              <a:r>
                <a:rPr kumimoji="1" lang="en-US" altLang="zh-CN" sz="2000" b="0">
                  <a:solidFill>
                    <a:srgbClr val="0000FF"/>
                  </a:solidFill>
                  <a:latin typeface="Times New Roman" charset="0"/>
                </a:rPr>
                <a:t>1</a:t>
              </a:r>
              <a:r>
                <a:rPr kumimoji="1" lang="zh-CN" altLang="en-US" sz="2000" b="0">
                  <a:solidFill>
                    <a:srgbClr val="0000FF"/>
                  </a:solidFill>
                  <a:latin typeface="Times New Roman" charset="0"/>
                </a:rPr>
                <a:t>个活着的活动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04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活动记录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578897" y="1556792"/>
            <a:ext cx="8229600" cy="45307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每次</a:t>
            </a:r>
            <a:r>
              <a:rPr lang="zh-CN" altLang="en-US" dirty="0"/>
              <a:t>激活过程，建立</a:t>
            </a:r>
            <a:r>
              <a:rPr lang="zh-CN" altLang="en-US" b="1" dirty="0"/>
              <a:t>活动记录</a:t>
            </a:r>
            <a:endParaRPr lang="en-US" altLang="zh-CN" b="1" dirty="0"/>
          </a:p>
          <a:p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活动记录</a:t>
            </a:r>
            <a:r>
              <a:rPr lang="en-US" altLang="zh-CN" dirty="0">
                <a:cs typeface="Times New Roman" panose="02020603050405020304" pitchFamily="18" charset="0"/>
              </a:rPr>
              <a:t>( </a:t>
            </a:r>
            <a:r>
              <a:rPr lang="en-US" altLang="zh-CN" i="1" dirty="0">
                <a:cs typeface="Times New Roman" panose="02020603050405020304" pitchFamily="18" charset="0"/>
              </a:rPr>
              <a:t>activation record </a:t>
            </a:r>
            <a:r>
              <a:rPr lang="en-US" altLang="zh-CN" dirty="0" smtClean="0"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cs typeface="Times New Roman" panose="02020603050405020304" pitchFamily="18" charset="0"/>
              </a:rPr>
              <a:t>：</a:t>
            </a:r>
            <a:r>
              <a:rPr lang="zh-CN" altLang="en-US" dirty="0" smtClean="0"/>
              <a:t>一</a:t>
            </a:r>
            <a:r>
              <a:rPr lang="zh-CN" altLang="en-US" dirty="0"/>
              <a:t>个连续的存储区，</a:t>
            </a:r>
            <a:r>
              <a:rPr lang="zh-CN" altLang="en-US" dirty="0" smtClean="0"/>
              <a:t>记录过程执行所需</a:t>
            </a:r>
            <a:r>
              <a:rPr lang="zh-CN" altLang="en-US" dirty="0"/>
              <a:t>的信息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连接数据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运行时的控制信息：返回地址</a:t>
            </a:r>
            <a:r>
              <a:rPr lang="zh-CN" altLang="en-US" dirty="0" smtClean="0"/>
              <a:t>，控制链（动态链），</a:t>
            </a:r>
            <a:r>
              <a:rPr lang="zh-CN" altLang="en-US" dirty="0"/>
              <a:t>机器的状态</a:t>
            </a:r>
            <a:r>
              <a:rPr lang="zh-CN" altLang="en-US" dirty="0" smtClean="0"/>
              <a:t>信息</a:t>
            </a:r>
            <a:endParaRPr lang="en-US" altLang="zh-CN" dirty="0"/>
          </a:p>
          <a:p>
            <a:pPr lvl="2"/>
            <a:r>
              <a:rPr lang="zh-CN" altLang="en-US" dirty="0"/>
              <a:t>作用域关系</a:t>
            </a:r>
            <a:r>
              <a:rPr lang="zh-CN" altLang="en-US" dirty="0" smtClean="0"/>
              <a:t>：访问链（静态链）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参数</a:t>
            </a:r>
            <a:r>
              <a:rPr lang="zh-CN" altLang="en-US" dirty="0">
                <a:solidFill>
                  <a:srgbClr val="FF0000"/>
                </a:solidFill>
              </a:rPr>
              <a:t>存储单元</a:t>
            </a:r>
            <a:r>
              <a:rPr lang="zh-CN" altLang="en-US" dirty="0"/>
              <a:t>：实参传递的存储区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局部数据区</a:t>
            </a:r>
            <a:r>
              <a:rPr lang="zh-CN" altLang="en-US" dirty="0"/>
              <a:t>：局部变量，内情向量，临时变量</a:t>
            </a:r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2AC9-AD6E-E44F-B365-EEE70B5EDFC1}" type="slidenum">
              <a:rPr lang="en-US" altLang="zh-CN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315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存储空间分配模式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757698"/>
            <a:ext cx="8229600" cy="4525962"/>
          </a:xfrm>
        </p:spPr>
        <p:txBody>
          <a:bodyPr/>
          <a:lstStyle/>
          <a:p>
            <a:r>
              <a:rPr lang="zh-CN" altLang="en-US" dirty="0"/>
              <a:t>静态分配：编译时可确定全部存储空间大小，每个数据对象的</a:t>
            </a:r>
            <a:r>
              <a:rPr lang="zh-CN" altLang="en-US" dirty="0" smtClean="0"/>
              <a:t>位置，如</a:t>
            </a:r>
            <a:r>
              <a:rPr lang="en-US" altLang="zh-CN" dirty="0" smtClean="0"/>
              <a:t>Fortran</a:t>
            </a:r>
            <a:endParaRPr lang="en-US" altLang="zh-CN" dirty="0"/>
          </a:p>
          <a:p>
            <a:r>
              <a:rPr lang="zh-CN" altLang="en-US" dirty="0"/>
              <a:t>动态分配：不能确定数据空间大小，存储对象位置，</a:t>
            </a:r>
            <a:r>
              <a:rPr lang="zh-CN" altLang="en-US" dirty="0">
                <a:latin typeface="Symbol" charset="0"/>
              </a:rPr>
              <a:t>必须等到运行时</a:t>
            </a:r>
            <a:r>
              <a:rPr lang="zh-CN" altLang="en-US" dirty="0" smtClean="0">
                <a:latin typeface="Symbol" charset="0"/>
              </a:rPr>
              <a:t>分配，如</a:t>
            </a:r>
            <a:r>
              <a:rPr lang="en-US" altLang="zh-CN" dirty="0" smtClean="0"/>
              <a:t>C/C++, Pascal</a:t>
            </a:r>
            <a:endParaRPr lang="en-US" altLang="zh-CN" dirty="0"/>
          </a:p>
          <a:p>
            <a:pPr lvl="1"/>
            <a:r>
              <a:rPr lang="zh-CN" altLang="en-US" dirty="0"/>
              <a:t>栈式动态分配：</a:t>
            </a:r>
            <a:endParaRPr lang="en-US" altLang="zh-CN" dirty="0"/>
          </a:p>
          <a:p>
            <a:pPr lvl="2"/>
            <a:r>
              <a:rPr lang="zh-CN" altLang="en-US" dirty="0"/>
              <a:t>可以有递归，可变数组</a:t>
            </a:r>
            <a:endParaRPr lang="en-US" altLang="zh-CN" dirty="0"/>
          </a:p>
          <a:p>
            <a:pPr lvl="2"/>
            <a:r>
              <a:rPr lang="zh-CN" altLang="en-US" dirty="0"/>
              <a:t>遵循先申请后释放原则</a:t>
            </a:r>
            <a:endParaRPr lang="en-US" altLang="zh-CN" dirty="0"/>
          </a:p>
          <a:p>
            <a:pPr lvl="1"/>
            <a:r>
              <a:rPr lang="zh-CN" altLang="en-US" dirty="0"/>
              <a:t>堆式动态分配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支持用户自由申请和释放数据空间</a:t>
            </a:r>
            <a:endParaRPr lang="en-US" altLang="zh-CN" dirty="0"/>
          </a:p>
          <a:p>
            <a:pPr marL="344487" lvl="1" indent="0">
              <a:buNone/>
            </a:pPr>
            <a:endParaRPr lang="zh-CN" altLang="en-US" dirty="0"/>
          </a:p>
        </p:txBody>
      </p:sp>
      <p:sp>
        <p:nvSpPr>
          <p:cNvPr id="12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DA08-E179-B041-8549-CF191C3393C1}" type="slidenum">
              <a:rPr lang="en-US" altLang="zh-CN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静态分配存储空间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84506" y="1628800"/>
            <a:ext cx="8229600" cy="4530725"/>
          </a:xfrm>
        </p:spPr>
        <p:txBody>
          <a:bodyPr/>
          <a:lstStyle/>
          <a:p>
            <a:r>
              <a:rPr lang="zh-CN" altLang="en-US" dirty="0"/>
              <a:t>静态分配：在编译时绑定全部名字和存储空间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>
                <a:latin typeface="宋体" charset="0"/>
              </a:rPr>
              <a:t>对源语言的限制：</a:t>
            </a:r>
            <a:endParaRPr lang="en-US" altLang="zh-CN" dirty="0">
              <a:latin typeface="宋体" charset="0"/>
            </a:endParaRPr>
          </a:p>
          <a:p>
            <a:pPr lvl="2"/>
            <a:r>
              <a:rPr lang="zh-CN" altLang="en-US" dirty="0">
                <a:latin typeface="宋体" charset="0"/>
              </a:rPr>
              <a:t>不允许过程递归调用</a:t>
            </a:r>
            <a:endParaRPr lang="en-US" altLang="zh-CN" dirty="0">
              <a:latin typeface="宋体" charset="0"/>
            </a:endParaRPr>
          </a:p>
          <a:p>
            <a:pPr lvl="2"/>
            <a:r>
              <a:rPr lang="zh-CN" altLang="en-US" dirty="0">
                <a:latin typeface="宋体" charset="0"/>
              </a:rPr>
              <a:t>不能建立动态数据结构</a:t>
            </a:r>
            <a:endParaRPr lang="en-US" altLang="zh-CN" dirty="0">
              <a:latin typeface="宋体" charset="0"/>
            </a:endParaRPr>
          </a:p>
          <a:p>
            <a:pPr lvl="1"/>
            <a:r>
              <a:rPr lang="zh-CN" altLang="en-US" dirty="0">
                <a:latin typeface="宋体" charset="0"/>
              </a:rPr>
              <a:t>实现：</a:t>
            </a:r>
            <a:endParaRPr lang="en-US" altLang="zh-CN" dirty="0">
              <a:latin typeface="宋体" charset="0"/>
            </a:endParaRPr>
          </a:p>
          <a:p>
            <a:pPr lvl="2"/>
            <a:r>
              <a:rPr lang="zh-CN" altLang="en-US" dirty="0" smtClean="0">
                <a:latin typeface="宋体" charset="0"/>
              </a:rPr>
              <a:t>每个</a:t>
            </a:r>
            <a:r>
              <a:rPr lang="zh-CN" altLang="en-US" dirty="0">
                <a:latin typeface="宋体" charset="0"/>
              </a:rPr>
              <a:t>变量所需空间的大小由其类型确定，并且在编译时刻是已知的。</a:t>
            </a:r>
            <a:endParaRPr lang="en-US" altLang="zh-CN" dirty="0">
              <a:latin typeface="宋体" charset="0"/>
            </a:endParaRPr>
          </a:p>
          <a:p>
            <a:pPr lvl="2"/>
            <a:r>
              <a:rPr lang="zh-CN" altLang="en-US" dirty="0">
                <a:latin typeface="宋体" charset="0"/>
              </a:rPr>
              <a:t>根据名字出现的先后顺序，连续分配</a:t>
            </a:r>
            <a:r>
              <a:rPr lang="zh-CN" altLang="en-US" dirty="0" smtClean="0">
                <a:latin typeface="宋体" charset="0"/>
              </a:rPr>
              <a:t>空间</a:t>
            </a:r>
            <a:endParaRPr lang="en-US" altLang="zh-CN" dirty="0" smtClean="0">
              <a:latin typeface="宋体" charset="0"/>
            </a:endParaRPr>
          </a:p>
          <a:p>
            <a:pPr lvl="2"/>
            <a:r>
              <a:rPr lang="zh-CN" altLang="en-US" dirty="0"/>
              <a:t>编译器处理声明语句时，每遇到一个变量名就创建一个符号表条目，填入相应的属性，包括目标地址</a:t>
            </a:r>
            <a:r>
              <a:rPr lang="zh-CN" altLang="en-US" dirty="0" smtClean="0"/>
              <a:t>。</a:t>
            </a:r>
            <a:endParaRPr lang="en-US" altLang="zh-CN" dirty="0">
              <a:latin typeface="宋体" charset="0"/>
            </a:endParaRPr>
          </a:p>
          <a:p>
            <a:pPr lvl="3">
              <a:buFontTx/>
              <a:buNone/>
            </a:pPr>
            <a:endParaRPr lang="zh-CN" altLang="en-US" dirty="0">
              <a:latin typeface="宋体" charset="0"/>
            </a:endParaRPr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3A25-9205-2040-837E-0BCBECA14272}" type="slidenum">
              <a:rPr lang="en-US" altLang="zh-CN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31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latin typeface="黑体" charset="0"/>
              </a:rPr>
              <a:t>1.</a:t>
            </a:r>
            <a:r>
              <a:rPr lang="zh-CN" altLang="en-US" sz="4400" dirty="0" smtClean="0">
                <a:latin typeface="黑体" charset="0"/>
              </a:rPr>
              <a:t>符号</a:t>
            </a:r>
            <a:r>
              <a:rPr lang="zh-CN" altLang="en-US" sz="4400" dirty="0">
                <a:latin typeface="黑体" charset="0"/>
              </a:rPr>
              <a:t>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191000"/>
          </a:xfrm>
        </p:spPr>
        <p:txBody>
          <a:bodyPr/>
          <a:lstStyle/>
          <a:p>
            <a:r>
              <a:rPr lang="zh-CN" altLang="en-US" dirty="0">
                <a:latin typeface="楷体_GB2312" charset="0"/>
                <a:ea typeface="楷体_GB2312" charset="0"/>
                <a:cs typeface="楷体_GB2312" charset="0"/>
              </a:rPr>
              <a:t>符号表的作用</a:t>
            </a:r>
            <a:endParaRPr lang="en-US" altLang="zh-CN" dirty="0">
              <a:latin typeface="楷体_GB2312" charset="0"/>
              <a:ea typeface="楷体_GB2312" charset="0"/>
              <a:cs typeface="楷体_GB2312" charset="0"/>
            </a:endParaRPr>
          </a:p>
          <a:p>
            <a:r>
              <a:rPr lang="zh-CN" altLang="en-US" dirty="0">
                <a:latin typeface="楷体_GB2312" charset="0"/>
                <a:ea typeface="楷体_GB2312" charset="0"/>
                <a:cs typeface="楷体_GB2312" charset="0"/>
              </a:rPr>
              <a:t>符号表的内容与操作</a:t>
            </a:r>
            <a:endParaRPr lang="en-US" altLang="zh-CN" dirty="0">
              <a:latin typeface="楷体_GB2312" charset="0"/>
              <a:ea typeface="楷体_GB2312" charset="0"/>
              <a:cs typeface="楷体_GB2312" charset="0"/>
            </a:endParaRPr>
          </a:p>
          <a:p>
            <a:r>
              <a:rPr lang="zh-CN" altLang="en-US" dirty="0">
                <a:latin typeface="楷体_GB2312" charset="0"/>
                <a:ea typeface="楷体_GB2312" charset="0"/>
                <a:cs typeface="楷体_GB2312" charset="0"/>
              </a:rPr>
              <a:t>符号表的组织方式</a:t>
            </a:r>
            <a:endParaRPr lang="en-US" altLang="zh-CN" dirty="0">
              <a:latin typeface="楷体_GB2312" charset="0"/>
              <a:ea typeface="楷体_GB2312" charset="0"/>
              <a:cs typeface="楷体_GB2312" charset="0"/>
            </a:endParaRPr>
          </a:p>
          <a:p>
            <a:r>
              <a:rPr lang="zh-CN" altLang="en-US" dirty="0">
                <a:latin typeface="楷体_GB2312" charset="0"/>
                <a:ea typeface="楷体_GB2312" charset="0"/>
                <a:cs typeface="楷体_GB2312" charset="0"/>
              </a:rPr>
              <a:t>符号表的数据结构</a:t>
            </a:r>
            <a:endParaRPr lang="en-US" altLang="zh-CN" dirty="0">
              <a:latin typeface="楷体_GB2312" charset="0"/>
              <a:ea typeface="楷体_GB2312" charset="0"/>
              <a:cs typeface="楷体_GB2312" charset="0"/>
            </a:endParaRPr>
          </a:p>
          <a:p>
            <a:r>
              <a:rPr lang="zh-CN" altLang="en-US" dirty="0">
                <a:latin typeface="楷体_GB2312" charset="0"/>
                <a:ea typeface="楷体_GB2312" charset="0"/>
                <a:cs typeface="楷体_GB2312" charset="0"/>
              </a:rPr>
              <a:t>分程序的符号表组织</a:t>
            </a:r>
            <a:endParaRPr lang="en-US" altLang="zh-CN" dirty="0">
              <a:latin typeface="楷体_GB2312" charset="0"/>
              <a:ea typeface="楷体_GB2312" charset="0"/>
              <a:cs typeface="楷体_GB2312" charset="0"/>
            </a:endParaRPr>
          </a:p>
          <a:p>
            <a:endParaRPr lang="en-US" altLang="zh-CN" dirty="0">
              <a:latin typeface="楷体_GB2312" charset="0"/>
              <a:ea typeface="楷体_GB2312" charset="0"/>
              <a:cs typeface="楷体_GB2312" charset="0"/>
            </a:endParaRPr>
          </a:p>
          <a:p>
            <a:endParaRPr lang="zh-CN" altLang="en-US" dirty="0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5B2-D32E-ED48-A0AD-C393827C9473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简单的栈式存储分配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88482" y="1844824"/>
            <a:ext cx="7763967" cy="3576689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程序结构</a:t>
            </a:r>
            <a:r>
              <a:rPr lang="zh-CN" altLang="en-US" sz="2000" dirty="0" smtClean="0"/>
              <a:t>特点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例如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语言</a:t>
            </a:r>
            <a:endParaRPr lang="en-US" altLang="zh-CN" sz="2000" dirty="0" smtClean="0"/>
          </a:p>
          <a:p>
            <a:pPr lvl="1"/>
            <a:r>
              <a:rPr lang="zh-CN" altLang="en-US" sz="1800" b="1" dirty="0" smtClean="0"/>
              <a:t>过程</a:t>
            </a:r>
            <a:r>
              <a:rPr lang="zh-CN" altLang="en-US" sz="1800" b="1" dirty="0"/>
              <a:t>定义不</a:t>
            </a:r>
            <a:r>
              <a:rPr lang="zh-CN" altLang="en-US" sz="1800" b="1" dirty="0" smtClean="0"/>
              <a:t>嵌套</a:t>
            </a:r>
            <a:endParaRPr lang="en-US" altLang="zh-CN" sz="1800" b="1" dirty="0" smtClean="0"/>
          </a:p>
          <a:p>
            <a:pPr lvl="1"/>
            <a:r>
              <a:rPr lang="zh-CN" altLang="en-US" sz="1800" b="1" dirty="0" smtClean="0"/>
              <a:t>过程</a:t>
            </a:r>
            <a:r>
              <a:rPr lang="zh-CN" altLang="en-US" sz="1800" b="1" dirty="0"/>
              <a:t>可递归</a:t>
            </a:r>
            <a:r>
              <a:rPr lang="zh-CN" altLang="en-US" sz="1800" b="1" dirty="0" smtClean="0"/>
              <a:t>调用</a:t>
            </a:r>
            <a:endParaRPr lang="en-US" altLang="zh-CN" sz="1800" b="1" dirty="0" smtClean="0"/>
          </a:p>
          <a:p>
            <a:pPr lvl="1"/>
            <a:r>
              <a:rPr lang="zh-CN" altLang="en-US" sz="1800" dirty="0" smtClean="0"/>
              <a:t>可以含</a:t>
            </a:r>
            <a:r>
              <a:rPr lang="zh-CN" altLang="en-US" sz="1800" dirty="0"/>
              <a:t>可变</a:t>
            </a:r>
            <a:r>
              <a:rPr lang="zh-CN" altLang="en-US" sz="1800" dirty="0" smtClean="0"/>
              <a:t>数组</a:t>
            </a:r>
            <a:endParaRPr lang="en-US" altLang="zh-CN" sz="1800" dirty="0" smtClean="0"/>
          </a:p>
          <a:p>
            <a:r>
              <a:rPr lang="zh-CN" altLang="en-US" sz="2000" dirty="0">
                <a:cs typeface="Times New Roman" pitchFamily="18" charset="0"/>
              </a:rPr>
              <a:t>运行时刻存储以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栈</a:t>
            </a:r>
            <a:r>
              <a:rPr lang="zh-CN" altLang="en-US" sz="2000" dirty="0">
                <a:cs typeface="Times New Roman" pitchFamily="18" charset="0"/>
              </a:rPr>
              <a:t>的形式进行管理，称为</a:t>
            </a:r>
            <a:r>
              <a:rPr lang="zh-CN" altLang="en-US" sz="2000" dirty="0">
                <a:solidFill>
                  <a:srgbClr val="FF0000"/>
                </a:solidFill>
                <a:cs typeface="Times New Roman" pitchFamily="18" charset="0"/>
              </a:rPr>
              <a:t>栈式</a:t>
            </a:r>
            <a:r>
              <a:rPr lang="zh-CN" altLang="en-US" sz="2000" dirty="0" smtClean="0">
                <a:solidFill>
                  <a:srgbClr val="FF0000"/>
                </a:solidFill>
                <a:cs typeface="Times New Roman" pitchFamily="18" charset="0"/>
              </a:rPr>
              <a:t>存储分配</a:t>
            </a:r>
            <a:endParaRPr lang="en-US" altLang="zh-CN" sz="20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lvl="1"/>
            <a:r>
              <a:rPr lang="zh-CN" altLang="en-US" sz="2000" dirty="0">
                <a:cs typeface="Times New Roman" pitchFamily="18" charset="0"/>
              </a:rPr>
              <a:t>当一个过程被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调用</a:t>
            </a:r>
            <a:r>
              <a:rPr lang="zh-CN" altLang="en-US" sz="2000" dirty="0">
                <a:cs typeface="Times New Roman" pitchFamily="18" charset="0"/>
              </a:rPr>
              <a:t>时，该过程的活动记录被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压入</a:t>
            </a:r>
            <a:r>
              <a:rPr lang="zh-CN" altLang="en-US" sz="2000" dirty="0">
                <a:cs typeface="Times New Roman" pitchFamily="18" charset="0"/>
              </a:rPr>
              <a:t>栈；当过程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结束</a:t>
            </a:r>
            <a:r>
              <a:rPr lang="zh-CN" altLang="en-US" sz="2000" dirty="0">
                <a:cs typeface="Times New Roman" pitchFamily="18" charset="0"/>
              </a:rPr>
              <a:t>时，该活动记录被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弹出</a:t>
            </a:r>
            <a:r>
              <a:rPr lang="zh-CN" altLang="en-US" sz="2000" dirty="0" smtClean="0">
                <a:cs typeface="Times New Roman" pitchFamily="18" charset="0"/>
              </a:rPr>
              <a:t>栈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0DEC-2A78-C448-8EDD-B08E77C85963}" type="slidenum">
              <a:rPr lang="en-US" altLang="zh-CN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6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5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活动</a:t>
            </a:r>
            <a:r>
              <a:rPr lang="zh-CN" altLang="en-US" dirty="0" smtClean="0">
                <a:solidFill>
                  <a:srgbClr val="FF0000"/>
                </a:solidFill>
                <a:cs typeface="Times New Roman" pitchFamily="18" charset="0"/>
              </a:rPr>
              <a:t>树</a:t>
            </a:r>
            <a:r>
              <a:rPr lang="zh-CN" altLang="en-US" i="1" dirty="0" smtClean="0">
                <a:solidFill>
                  <a:srgbClr val="FF0000"/>
                </a:solidFill>
                <a:cs typeface="Times New Roman" pitchFamily="18" charset="0"/>
              </a:rPr>
              <a:t>：</a:t>
            </a:r>
            <a:r>
              <a:rPr lang="zh-CN" altLang="en-US" dirty="0" smtClean="0">
                <a:cs typeface="Times New Roman" pitchFamily="18" charset="0"/>
              </a:rPr>
              <a:t>描述</a:t>
            </a:r>
            <a:r>
              <a:rPr lang="zh-CN" altLang="en-US" dirty="0">
                <a:cs typeface="Times New Roman" pitchFamily="18" charset="0"/>
              </a:rPr>
              <a:t>程序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运行</a:t>
            </a:r>
            <a:r>
              <a:rPr lang="zh-CN" altLang="en-US" dirty="0">
                <a:cs typeface="Times New Roman" pitchFamily="18" charset="0"/>
              </a:rPr>
              <a:t>期间控制进入和离开各个活动的情况的</a:t>
            </a:r>
            <a:r>
              <a:rPr lang="zh-CN" altLang="en-US" dirty="0" smtClean="0">
                <a:cs typeface="Times New Roman" pitchFamily="18" charset="0"/>
              </a:rPr>
              <a:t>树</a:t>
            </a:r>
            <a:endParaRPr lang="en-US" altLang="zh-CN" dirty="0" smtClean="0">
              <a:cs typeface="Times New Roman" pitchFamily="18" charset="0"/>
            </a:endParaRPr>
          </a:p>
          <a:p>
            <a:pPr lvl="1">
              <a:lnSpc>
                <a:spcPts val="35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cs typeface="Times New Roman" pitchFamily="18" charset="0"/>
              </a:rPr>
              <a:t>树</a:t>
            </a:r>
            <a:r>
              <a:rPr lang="zh-CN" altLang="en-US" dirty="0">
                <a:cs typeface="Times New Roman" pitchFamily="18" charset="0"/>
              </a:rPr>
              <a:t>中的每个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结点</a:t>
            </a:r>
            <a:r>
              <a:rPr lang="zh-CN" altLang="en-US" dirty="0">
                <a:cs typeface="Times New Roman" pitchFamily="18" charset="0"/>
              </a:rPr>
              <a:t>对应于一个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活动</a:t>
            </a:r>
            <a:r>
              <a:rPr lang="zh-CN" altLang="en-US" dirty="0" smtClean="0">
                <a:cs typeface="Times New Roman" pitchFamily="18" charset="0"/>
              </a:rPr>
              <a:t>。</a:t>
            </a:r>
            <a:endParaRPr lang="en-US" altLang="zh-CN" dirty="0" smtClean="0">
              <a:cs typeface="Times New Roman" pitchFamily="18" charset="0"/>
            </a:endParaRPr>
          </a:p>
          <a:p>
            <a:pPr lvl="1">
              <a:lnSpc>
                <a:spcPts val="35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根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结点</a:t>
            </a:r>
            <a:r>
              <a:rPr lang="zh-CN" altLang="en-US" dirty="0">
                <a:cs typeface="Times New Roman" pitchFamily="18" charset="0"/>
              </a:rPr>
              <a:t>是启动程序执行的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main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过程的活动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ts val="35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cs typeface="Times New Roman" pitchFamily="18" charset="0"/>
              </a:rPr>
              <a:t>在表示过程</a:t>
            </a:r>
            <a:r>
              <a:rPr lang="en-US" altLang="zh-CN" i="1" dirty="0" smtClean="0">
                <a:cs typeface="Times New Roman" pitchFamily="18" charset="0"/>
              </a:rPr>
              <a:t>p </a:t>
            </a:r>
            <a:r>
              <a:rPr lang="zh-CN" altLang="en-US" dirty="0" smtClean="0">
                <a:cs typeface="Times New Roman" pitchFamily="18" charset="0"/>
              </a:rPr>
              <a:t>的</a:t>
            </a:r>
            <a:r>
              <a:rPr lang="zh-CN" altLang="en-US" dirty="0">
                <a:cs typeface="Times New Roman" pitchFamily="18" charset="0"/>
              </a:rPr>
              <a:t>某个活动的结点上，其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子结点</a:t>
            </a:r>
            <a:r>
              <a:rPr lang="zh-CN" altLang="en-US" dirty="0">
                <a:cs typeface="Times New Roman" pitchFamily="18" charset="0"/>
              </a:rPr>
              <a:t>对应于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  <a:cs typeface="Times New Roman" pitchFamily="18" charset="0"/>
              </a:rPr>
              <a:t>被</a:t>
            </a:r>
            <a:r>
              <a:rPr lang="en-US" altLang="zh-CN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Times New Roman" pitchFamily="18" charset="0"/>
              </a:rPr>
              <a:t>p </a:t>
            </a: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  <a:cs typeface="Times New Roman" pitchFamily="18" charset="0"/>
              </a:rPr>
              <a:t>这次活动调用</a:t>
            </a:r>
            <a:r>
              <a:rPr lang="zh-CN" altLang="en-US" dirty="0">
                <a:cs typeface="Times New Roman" pitchFamily="18" charset="0"/>
              </a:rPr>
              <a:t>的各个过程的</a:t>
            </a:r>
            <a:r>
              <a:rPr lang="zh-CN" altLang="en-US" dirty="0" smtClean="0">
                <a:cs typeface="Times New Roman" pitchFamily="18" charset="0"/>
              </a:rPr>
              <a:t>活动；按照</a:t>
            </a:r>
            <a:r>
              <a:rPr lang="zh-CN" altLang="en-US" dirty="0">
                <a:cs typeface="Times New Roman" pitchFamily="18" charset="0"/>
              </a:rPr>
              <a:t>这些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活动被调用的顺序</a:t>
            </a:r>
            <a:r>
              <a:rPr lang="zh-CN" altLang="en-US" dirty="0">
                <a:cs typeface="Times New Roman" pitchFamily="18" charset="0"/>
              </a:rPr>
              <a:t>，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  <a:cs typeface="Times New Roman" pitchFamily="18" charset="0"/>
              </a:rPr>
              <a:t>自左向右</a:t>
            </a:r>
            <a:r>
              <a:rPr lang="zh-CN" altLang="en-US" dirty="0">
                <a:cs typeface="Times New Roman" pitchFamily="18" charset="0"/>
              </a:rPr>
              <a:t>地显示它们</a:t>
            </a:r>
            <a:r>
              <a:rPr lang="zh-CN" altLang="en-US" dirty="0" smtClean="0">
                <a:cs typeface="Times New Roman" pitchFamily="18" charset="0"/>
              </a:rPr>
              <a:t>。</a:t>
            </a:r>
            <a:endParaRPr lang="en-US" altLang="zh-CN" dirty="0" smtClean="0">
              <a:cs typeface="Times New Roman" pitchFamily="18" charset="0"/>
            </a:endParaRPr>
          </a:p>
          <a:p>
            <a:pPr lvl="1">
              <a:lnSpc>
                <a:spcPts val="35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cs typeface="Times New Roman" pitchFamily="18" charset="0"/>
              </a:rPr>
              <a:t>一个结点在</a:t>
            </a:r>
            <a:r>
              <a:rPr lang="zh-CN" altLang="en-US" dirty="0">
                <a:cs typeface="Times New Roman" pitchFamily="18" charset="0"/>
              </a:rPr>
              <a:t>其右兄弟结点的活动开始之前</a:t>
            </a:r>
            <a:r>
              <a:rPr lang="zh-CN" altLang="en-US" dirty="0" smtClean="0">
                <a:cs typeface="Times New Roman" pitchFamily="18" charset="0"/>
              </a:rPr>
              <a:t>结束。</a:t>
            </a:r>
            <a:endParaRPr lang="en-US" altLang="zh-CN" dirty="0">
              <a:ea typeface="楷体_GB2312" pitchFamily="49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5B2-D32E-ED48-A0AD-C393827C9473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2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cs typeface="Times New Roman" panose="02020603050405020304" pitchFamily="18" charset="0"/>
              </a:rPr>
              <a:t>例：一个快速排序</a:t>
            </a:r>
            <a:r>
              <a:rPr lang="zh-CN" altLang="en-US" sz="3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程序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5B2-D32E-ED48-A0AD-C393827C9473}" type="slidenum">
              <a:rPr lang="en-US" altLang="zh-CN" smtClean="0"/>
              <a:pPr/>
              <a:t>22</a:t>
            </a:fld>
            <a:endParaRPr lang="en-US" altLang="zh-CN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614738" y="3025417"/>
            <a:ext cx="5529262" cy="3105150"/>
            <a:chOff x="3746500" y="1985963"/>
            <a:chExt cx="5529263" cy="3104594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100513" y="3922713"/>
              <a:ext cx="45037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180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(1,3)   </a:t>
              </a:r>
              <a:r>
                <a:rPr kumimoji="1" lang="en-US" altLang="zh-CN" sz="1800" i="1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180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(1,0)   </a:t>
              </a:r>
              <a:r>
                <a:rPr kumimoji="1" lang="en-US" altLang="zh-CN" sz="1800" i="1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180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(2,3)</a:t>
              </a:r>
              <a:r>
                <a:rPr kumimoji="1" lang="en-US" altLang="zh-CN" sz="1800" i="1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 p</a:t>
              </a:r>
              <a:r>
                <a:rPr kumimoji="1" lang="en-US" altLang="zh-CN" sz="180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(5,9)   </a:t>
              </a:r>
              <a:r>
                <a:rPr kumimoji="1" lang="en-US" altLang="zh-CN" sz="1800" i="1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180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(5,5)    </a:t>
              </a:r>
              <a:r>
                <a:rPr kumimoji="1" lang="en-US" altLang="zh-CN" sz="1800" i="1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180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(7,9)           </a:t>
              </a:r>
              <a:endParaRPr kumimoji="1" lang="zh-CN" altLang="en-US" sz="180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5375369" y="1985963"/>
              <a:ext cx="685795" cy="369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endParaRPr kumimoji="1" lang="zh-CN" altLang="en-US" sz="1800" i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5632532" y="2446820"/>
              <a:ext cx="885819" cy="369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180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(1,9)</a:t>
              </a:r>
              <a:endParaRPr kumimoji="1" lang="zh-CN" altLang="en-US" sz="180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4989601" y="2290792"/>
              <a:ext cx="553179" cy="2280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4211192" y="2828493"/>
              <a:ext cx="1716135" cy="3919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5927327" y="2839981"/>
              <a:ext cx="972768" cy="380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5542780" y="2290788"/>
              <a:ext cx="446948" cy="2280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5418225" y="2834191"/>
              <a:ext cx="509102" cy="362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5185594" y="3577561"/>
              <a:ext cx="1" cy="4289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4732432" y="2435334"/>
              <a:ext cx="685795" cy="369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endParaRPr kumimoji="1" lang="zh-CN" altLang="en-US" sz="1800" i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3746500" y="3173339"/>
              <a:ext cx="4929188" cy="36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i="1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180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(1,9)           </a:t>
              </a:r>
              <a:r>
                <a:rPr kumimoji="1" lang="en-US" altLang="zh-CN" sz="1800" i="1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180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(1,3)                        </a:t>
              </a:r>
              <a:r>
                <a:rPr kumimoji="1" lang="en-US" altLang="zh-CN" sz="1800" i="1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180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(5,9)       </a:t>
              </a:r>
              <a:endParaRPr kumimoji="1" lang="zh-CN" altLang="en-US" sz="180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4542654" y="3577557"/>
              <a:ext cx="632681" cy="394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5185594" y="3577557"/>
              <a:ext cx="720598" cy="4289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7307537" y="3542812"/>
              <a:ext cx="792088" cy="463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 flipH="1">
              <a:off x="6549160" y="3506280"/>
              <a:ext cx="758376" cy="5002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7307536" y="3506283"/>
              <a:ext cx="0" cy="468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5989728" y="4292401"/>
              <a:ext cx="597729" cy="500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H="1">
              <a:off x="5253017" y="4292402"/>
              <a:ext cx="682374" cy="5002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5939385" y="4292405"/>
              <a:ext cx="0" cy="468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8099625" y="4292404"/>
              <a:ext cx="500062" cy="500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7485264" y="4292404"/>
              <a:ext cx="614360" cy="500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8099625" y="4292405"/>
              <a:ext cx="0" cy="468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4787900" y="4721225"/>
              <a:ext cx="44878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 i="1" dirty="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1800" dirty="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(2,3)   </a:t>
              </a:r>
              <a:r>
                <a:rPr kumimoji="1" lang="en-US" altLang="zh-CN" sz="1800" i="1" dirty="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1800" dirty="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(2,1)   </a:t>
              </a:r>
              <a:r>
                <a:rPr kumimoji="1" lang="en-US" altLang="zh-CN" sz="1800" i="1" dirty="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1800" dirty="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(3,3)</a:t>
              </a:r>
              <a:r>
                <a:rPr kumimoji="1" lang="en-US" altLang="zh-CN" sz="1800" i="1" dirty="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 p</a:t>
              </a:r>
              <a:r>
                <a:rPr kumimoji="1" lang="en-US" altLang="zh-CN" sz="1800" dirty="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(7,9)   </a:t>
              </a:r>
              <a:r>
                <a:rPr kumimoji="1" lang="en-US" altLang="zh-CN" sz="1800" i="1" dirty="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1800" dirty="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(7,7)   </a:t>
              </a:r>
              <a:r>
                <a:rPr kumimoji="1" lang="en-US" altLang="zh-CN" sz="1800" i="1" dirty="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1800" dirty="0">
                  <a:solidFill>
                    <a:srgbClr val="0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(9,9) </a:t>
              </a:r>
              <a:endParaRPr kumimoji="1" lang="zh-CN" altLang="en-US" sz="1800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247650" y="1649413"/>
            <a:ext cx="7650256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>
              <a:lnSpc>
                <a:spcPts val="1400"/>
              </a:lnSpc>
            </a:pPr>
            <a:r>
              <a:rPr kumimoji="1" lang="en-US" altLang="zh-CN" sz="1600" i="1" dirty="0" err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int</a:t>
            </a:r>
            <a:r>
              <a:rPr kumimoji="1" lang="en-US" altLang="zh-CN" sz="1600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a</a:t>
            </a:r>
            <a:r>
              <a:rPr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[11]</a:t>
            </a:r>
            <a:r>
              <a:rPr kumimoji="1"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kumimoji="1" lang="en-US" altLang="zh-CN" sz="1600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</a:p>
          <a:p>
            <a:pPr>
              <a:lnSpc>
                <a:spcPts val="1400"/>
              </a:lnSpc>
            </a:pPr>
            <a:r>
              <a:rPr kumimoji="1" lang="en-US" altLang="zh-CN" sz="1600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void   </a:t>
            </a:r>
            <a:r>
              <a:rPr kumimoji="1" lang="en-US" altLang="zh-CN" sz="1600" i="1" dirty="0" err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readArray</a:t>
            </a:r>
            <a:r>
              <a:rPr kumimoji="1"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 ) /</a:t>
            </a:r>
            <a:r>
              <a:rPr kumimoji="1" lang="zh-CN" altLang="en-US" sz="16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kumimoji="1" lang="zh-CN" altLang="en-US" sz="1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将</a:t>
            </a:r>
            <a:r>
              <a:rPr kumimoji="1" lang="en-US" altLang="zh-CN" sz="1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kumimoji="1" lang="zh-CN" altLang="en-US" sz="1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个整数读入到</a:t>
            </a:r>
            <a:r>
              <a:rPr kumimoji="1" lang="en-US" altLang="zh-CN" sz="1600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[1]</a:t>
            </a:r>
            <a:r>
              <a:rPr kumimoji="1"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kumimoji="1" lang="en-US" altLang="zh-CN" sz="1600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</a:rPr>
              <a:t>[9]</a:t>
            </a:r>
            <a:r>
              <a:rPr kumimoji="1" lang="zh-CN" altLang="en-US" sz="1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kumimoji="1"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16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kumimoji="1"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endParaRPr kumimoji="1" lang="en-US" altLang="zh-CN" sz="1600" i="1" dirty="0">
              <a:solidFill>
                <a:srgbClr val="00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ts val="1400"/>
              </a:lnSpc>
            </a:pPr>
            <a:r>
              <a:rPr kumimoji="1"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1600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kumimoji="1" lang="en-US" altLang="zh-CN" sz="1600" i="1" dirty="0" err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int</a:t>
            </a:r>
            <a:r>
              <a:rPr kumimoji="1" lang="en-US" altLang="zh-CN" sz="1600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1" lang="en-US" altLang="zh-CN" sz="1600" i="1" dirty="0" err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1600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</a:p>
          <a:p>
            <a:pPr>
              <a:lnSpc>
                <a:spcPts val="1400"/>
              </a:lnSpc>
            </a:pPr>
            <a:r>
              <a:rPr kumimoji="1" lang="en-US" altLang="zh-CN" sz="1600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…</a:t>
            </a:r>
          </a:p>
          <a:p>
            <a:pPr>
              <a:lnSpc>
                <a:spcPts val="1400"/>
              </a:lnSpc>
            </a:pPr>
            <a:r>
              <a:rPr kumimoji="1"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1400"/>
              </a:lnSpc>
            </a:pPr>
            <a:r>
              <a:rPr kumimoji="1" lang="en-US" altLang="zh-CN" sz="1600" i="1" dirty="0" err="1">
                <a:solidFill>
                  <a:srgbClr val="000000"/>
                </a:solidFill>
                <a:sym typeface="Symbol" panose="05050102010706020507" pitchFamily="18" charset="2"/>
              </a:rPr>
              <a:t>int</a:t>
            </a: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   partition</a:t>
            </a:r>
            <a:r>
              <a:rPr kumimoji="1" lang="en-US" altLang="zh-CN" sz="160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sz="1600" i="1" dirty="0" err="1">
                <a:solidFill>
                  <a:srgbClr val="000000"/>
                </a:solidFill>
                <a:sym typeface="Symbol" panose="05050102010706020507" pitchFamily="18" charset="2"/>
              </a:rPr>
              <a:t>int</a:t>
            </a: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  m,  </a:t>
            </a:r>
            <a:r>
              <a:rPr kumimoji="1" lang="en-US" altLang="zh-CN" sz="1600" i="1" dirty="0" err="1">
                <a:solidFill>
                  <a:srgbClr val="000000"/>
                </a:solidFill>
                <a:sym typeface="Symbol" panose="05050102010706020507" pitchFamily="18" charset="2"/>
              </a:rPr>
              <a:t>int</a:t>
            </a: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  n</a:t>
            </a:r>
            <a:r>
              <a:rPr kumimoji="1" lang="en-US" altLang="zh-CN" sz="1600" dirty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endParaRPr kumimoji="1" lang="en-US" altLang="zh-CN" sz="1600" i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ts val="1400"/>
              </a:lnSpc>
            </a:pPr>
            <a:r>
              <a:rPr kumimoji="1"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         </a:t>
            </a:r>
            <a:r>
              <a:rPr kumimoji="1" lang="en-US" altLang="zh-CN" sz="1600" dirty="0">
                <a:solidFill>
                  <a:srgbClr val="000000"/>
                </a:solidFill>
                <a:sym typeface="Symbol" panose="05050102010706020507" pitchFamily="18" charset="2"/>
              </a:rPr>
              <a:t>/</a:t>
            </a:r>
            <a:r>
              <a:rPr kumimoji="1" lang="zh-CN" altLang="en-US" sz="1600" dirty="0">
                <a:solidFill>
                  <a:srgbClr val="000000"/>
                </a:solidFill>
                <a:sym typeface="Symbol" panose="05050102010706020507" pitchFamily="18" charset="2"/>
              </a:rPr>
              <a:t>*</a:t>
            </a:r>
            <a:r>
              <a:rPr kumimoji="1" lang="zh-CN" altLang="en-US" sz="1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选择一个分割值</a:t>
            </a:r>
            <a:r>
              <a:rPr kumimoji="1" lang="en-US" altLang="zh-CN" sz="1600" i="1" dirty="0">
                <a:solidFill>
                  <a:srgbClr val="000000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v</a:t>
            </a:r>
            <a:r>
              <a:rPr kumimoji="1" lang="zh-CN" altLang="en-US" sz="1600" i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，</a:t>
            </a:r>
            <a:r>
              <a:rPr kumimoji="1" lang="zh-CN" altLang="en-US" sz="1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划分</a:t>
            </a: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</a:rPr>
              <a:t>[</a:t>
            </a:r>
            <a:r>
              <a:rPr lang="en-US" altLang="zh-CN" sz="1600" i="1" dirty="0">
                <a:solidFill>
                  <a:srgbClr val="000000"/>
                </a:solidFill>
              </a:rPr>
              <a:t>m…n</a:t>
            </a:r>
            <a:r>
              <a:rPr lang="en-US" altLang="zh-CN" sz="1600" dirty="0">
                <a:solidFill>
                  <a:srgbClr val="000000"/>
                </a:solidFill>
              </a:rPr>
              <a:t>]</a:t>
            </a:r>
            <a:r>
              <a:rPr kumimoji="1" lang="zh-CN" altLang="en-US" sz="1600" dirty="0">
                <a:solidFill>
                  <a:srgbClr val="000000"/>
                </a:solidFill>
              </a:rPr>
              <a:t>，</a:t>
            </a:r>
            <a:r>
              <a:rPr kumimoji="1" lang="zh-CN" altLang="en-US" sz="1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使得</a:t>
            </a: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</a:rPr>
              <a:t>[</a:t>
            </a:r>
            <a:r>
              <a:rPr lang="en-US" altLang="zh-CN" sz="1600" i="1" dirty="0">
                <a:solidFill>
                  <a:srgbClr val="000000"/>
                </a:solidFill>
              </a:rPr>
              <a:t>m…p-</a:t>
            </a:r>
            <a:r>
              <a:rPr lang="en-US" altLang="zh-CN" sz="1600" dirty="0">
                <a:solidFill>
                  <a:srgbClr val="000000"/>
                </a:solidFill>
              </a:rPr>
              <a:t>1]</a:t>
            </a:r>
            <a:r>
              <a:rPr kumimoji="1" lang="zh-CN" altLang="en-US" sz="1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小于</a:t>
            </a:r>
            <a:r>
              <a:rPr lang="en-US" altLang="zh-CN" sz="1600" i="1" dirty="0">
                <a:solidFill>
                  <a:srgbClr val="000000"/>
                </a:solidFill>
              </a:rPr>
              <a:t>v,  a</a:t>
            </a:r>
            <a:r>
              <a:rPr lang="en-US" altLang="zh-CN" sz="1600" dirty="0">
                <a:solidFill>
                  <a:srgbClr val="000000"/>
                </a:solidFill>
              </a:rPr>
              <a:t>[</a:t>
            </a:r>
            <a:r>
              <a:rPr lang="en-US" altLang="zh-CN" sz="1600" i="1" dirty="0">
                <a:solidFill>
                  <a:srgbClr val="000000"/>
                </a:solidFill>
              </a:rPr>
              <a:t>p</a:t>
            </a:r>
            <a:r>
              <a:rPr lang="en-US" altLang="zh-CN" sz="1600" dirty="0">
                <a:solidFill>
                  <a:srgbClr val="000000"/>
                </a:solidFill>
              </a:rPr>
              <a:t>]=</a:t>
            </a:r>
            <a:r>
              <a:rPr lang="en-US" altLang="zh-CN" sz="1600" i="1" dirty="0">
                <a:solidFill>
                  <a:srgbClr val="000000"/>
                </a:solidFill>
              </a:rPr>
              <a:t> v , </a:t>
            </a:r>
          </a:p>
          <a:p>
            <a:pPr>
              <a:lnSpc>
                <a:spcPts val="1400"/>
              </a:lnSpc>
            </a:pPr>
            <a:r>
              <a:rPr lang="en-US" altLang="zh-CN" sz="1600" i="1" dirty="0">
                <a:solidFill>
                  <a:srgbClr val="000000"/>
                </a:solidFill>
              </a:rPr>
              <a:t>               a</a:t>
            </a:r>
            <a:r>
              <a:rPr lang="en-US" altLang="zh-CN" sz="1600" dirty="0">
                <a:solidFill>
                  <a:srgbClr val="000000"/>
                </a:solidFill>
              </a:rPr>
              <a:t>[</a:t>
            </a:r>
            <a:r>
              <a:rPr lang="en-US" altLang="zh-CN" sz="1600" i="1" dirty="0">
                <a:solidFill>
                  <a:srgbClr val="000000"/>
                </a:solidFill>
              </a:rPr>
              <a:t>p+</a:t>
            </a:r>
            <a:r>
              <a:rPr lang="en-US" altLang="zh-CN" sz="1600" dirty="0">
                <a:solidFill>
                  <a:srgbClr val="000000"/>
                </a:solidFill>
              </a:rPr>
              <a:t>1</a:t>
            </a:r>
            <a:r>
              <a:rPr lang="en-US" altLang="zh-CN" sz="1600" i="1" dirty="0">
                <a:solidFill>
                  <a:srgbClr val="000000"/>
                </a:solidFill>
              </a:rPr>
              <a:t>…n</a:t>
            </a:r>
            <a:r>
              <a:rPr lang="en-US" altLang="zh-CN" sz="1600" dirty="0">
                <a:solidFill>
                  <a:srgbClr val="000000"/>
                </a:solidFill>
              </a:rPr>
              <a:t>]</a:t>
            </a:r>
            <a:r>
              <a:rPr kumimoji="1" lang="zh-CN" altLang="en-US" sz="1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大于等于</a:t>
            </a: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v</a:t>
            </a:r>
            <a:r>
              <a:rPr kumimoji="1" lang="zh-CN" altLang="en-US" sz="1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。返回</a:t>
            </a:r>
            <a:r>
              <a:rPr kumimoji="1" lang="en-US" altLang="zh-CN" sz="1600" i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p </a:t>
            </a:r>
            <a:r>
              <a:rPr kumimoji="1" lang="zh-CN" altLang="en-US" sz="1600" dirty="0">
                <a:solidFill>
                  <a:srgbClr val="000000"/>
                </a:solidFill>
                <a:sym typeface="Symbol" panose="05050102010706020507" pitchFamily="18" charset="2"/>
              </a:rPr>
              <a:t>*</a:t>
            </a:r>
            <a:r>
              <a:rPr kumimoji="1" lang="en-US" altLang="zh-CN" sz="1600" dirty="0">
                <a:solidFill>
                  <a:srgbClr val="000000"/>
                </a:solidFill>
                <a:sym typeface="Symbol" panose="05050102010706020507" pitchFamily="18" charset="2"/>
              </a:rPr>
              <a:t>/</a:t>
            </a:r>
          </a:p>
          <a:p>
            <a:pPr>
              <a:lnSpc>
                <a:spcPts val="1400"/>
              </a:lnSpc>
            </a:pP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           …</a:t>
            </a:r>
            <a:r>
              <a:rPr kumimoji="1" lang="en-US" altLang="zh-CN" sz="1600" dirty="0">
                <a:solidFill>
                  <a:srgbClr val="000000"/>
                </a:solidFill>
                <a:sym typeface="Symbol" panose="05050102010706020507" pitchFamily="18" charset="2"/>
              </a:rPr>
              <a:t>           </a:t>
            </a:r>
          </a:p>
          <a:p>
            <a:pPr>
              <a:lnSpc>
                <a:spcPts val="1400"/>
              </a:lnSpc>
            </a:pPr>
            <a:r>
              <a:rPr kumimoji="1" lang="en-US" altLang="zh-CN" sz="1600" dirty="0">
                <a:solidFill>
                  <a:srgbClr val="000000"/>
                </a:solidFill>
              </a:rPr>
              <a:t>} </a:t>
            </a:r>
          </a:p>
          <a:p>
            <a:pPr>
              <a:lnSpc>
                <a:spcPts val="1400"/>
              </a:lnSpc>
            </a:pP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void   quicksort</a:t>
            </a:r>
            <a:r>
              <a:rPr kumimoji="1" lang="en-US" altLang="zh-CN" sz="160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sz="1600" i="1" dirty="0" err="1">
                <a:solidFill>
                  <a:srgbClr val="000000"/>
                </a:solidFill>
                <a:sym typeface="Symbol" panose="05050102010706020507" pitchFamily="18" charset="2"/>
              </a:rPr>
              <a:t>int</a:t>
            </a: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  m,  </a:t>
            </a:r>
            <a:r>
              <a:rPr kumimoji="1" lang="en-US" altLang="zh-CN" sz="1600" i="1" dirty="0" err="1">
                <a:solidFill>
                  <a:srgbClr val="000000"/>
                </a:solidFill>
                <a:sym typeface="Symbol" panose="05050102010706020507" pitchFamily="18" charset="2"/>
              </a:rPr>
              <a:t>int</a:t>
            </a: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  n</a:t>
            </a:r>
            <a:r>
              <a:rPr kumimoji="1" lang="en-US" altLang="zh-CN" sz="1600" dirty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endParaRPr kumimoji="1" lang="en-US" altLang="zh-CN" sz="1600" i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ts val="1400"/>
              </a:lnSpc>
            </a:pPr>
            <a:r>
              <a:rPr kumimoji="1"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1600" i="1" dirty="0">
                <a:solidFill>
                  <a:srgbClr val="000000"/>
                </a:solidFill>
              </a:rPr>
              <a:t>          </a:t>
            </a:r>
            <a:r>
              <a:rPr lang="en-US" altLang="zh-CN" sz="1600" i="1" dirty="0" err="1">
                <a:solidFill>
                  <a:srgbClr val="000000"/>
                </a:solidFill>
              </a:rPr>
              <a:t>int</a:t>
            </a:r>
            <a:r>
              <a:rPr lang="en-US" altLang="zh-CN" sz="1600" i="1" dirty="0">
                <a:solidFill>
                  <a:srgbClr val="000000"/>
                </a:solidFill>
              </a:rPr>
              <a:t>   </a:t>
            </a:r>
            <a:r>
              <a:rPr lang="en-US" altLang="zh-CN" sz="1600" i="1" dirty="0" err="1">
                <a:solidFill>
                  <a:srgbClr val="000000"/>
                </a:solidFill>
              </a:rPr>
              <a:t>i</a:t>
            </a:r>
            <a:r>
              <a:rPr lang="en-US" altLang="zh-CN" sz="1600" i="1" dirty="0">
                <a:solidFill>
                  <a:srgbClr val="000000"/>
                </a:solidFill>
              </a:rPr>
              <a:t>;           </a:t>
            </a:r>
            <a:endParaRPr kumimoji="1" lang="en-US" altLang="zh-CN" sz="1600" i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ts val="1400"/>
              </a:lnSpc>
            </a:pP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           if </a:t>
            </a:r>
            <a:r>
              <a:rPr kumimoji="1" lang="en-US" altLang="zh-CN" sz="160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kumimoji="1" lang="zh-CN" altLang="en-US" sz="1600" dirty="0">
                <a:solidFill>
                  <a:srgbClr val="000000"/>
                </a:solidFill>
                <a:sym typeface="Symbol" panose="05050102010706020507" pitchFamily="18" charset="2"/>
              </a:rPr>
              <a:t>＞</a:t>
            </a: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m</a:t>
            </a:r>
            <a:r>
              <a:rPr kumimoji="1" lang="en-US" altLang="zh-CN" sz="1600" dirty="0">
                <a:solidFill>
                  <a:srgbClr val="000000"/>
                </a:solidFill>
                <a:sym typeface="Symbol" panose="05050102010706020507" pitchFamily="18" charset="2"/>
              </a:rPr>
              <a:t>) { </a:t>
            </a:r>
          </a:p>
          <a:p>
            <a:pPr>
              <a:lnSpc>
                <a:spcPts val="1400"/>
              </a:lnSpc>
            </a:pP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                </a:t>
            </a:r>
            <a:r>
              <a:rPr kumimoji="1" lang="en-US" altLang="zh-CN" sz="1600" i="1" dirty="0" err="1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=partition</a:t>
            </a:r>
            <a:r>
              <a:rPr kumimoji="1" lang="en-US" altLang="zh-CN" sz="1600" dirty="0">
                <a:solidFill>
                  <a:srgbClr val="000000"/>
                </a:solidFill>
                <a:sym typeface="Symbol" panose="05050102010706020507" pitchFamily="18" charset="2"/>
              </a:rPr>
              <a:t> (</a:t>
            </a: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m,  n</a:t>
            </a:r>
            <a:r>
              <a:rPr kumimoji="1" lang="en-US" altLang="zh-CN" sz="1600" dirty="0">
                <a:solidFill>
                  <a:srgbClr val="000000"/>
                </a:solidFill>
                <a:sym typeface="Symbol" panose="05050102010706020507" pitchFamily="18" charset="2"/>
              </a:rPr>
              <a:t>);</a:t>
            </a:r>
            <a:endParaRPr kumimoji="1" lang="en-US" altLang="zh-CN" sz="1600" i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ts val="1400"/>
              </a:lnSpc>
            </a:pP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                quicksort</a:t>
            </a:r>
            <a:r>
              <a:rPr kumimoji="1" lang="en-US" altLang="zh-CN" sz="1600" dirty="0">
                <a:solidFill>
                  <a:srgbClr val="000000"/>
                </a:solidFill>
                <a:sym typeface="Symbol" panose="05050102010706020507" pitchFamily="18" charset="2"/>
              </a:rPr>
              <a:t> (</a:t>
            </a: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m</a:t>
            </a:r>
            <a:r>
              <a:rPr kumimoji="1" lang="en-US" altLang="zh-CN" sz="1600" dirty="0">
                <a:solidFill>
                  <a:srgbClr val="000000"/>
                </a:solidFill>
                <a:sym typeface="Symbol" panose="05050102010706020507" pitchFamily="18" charset="2"/>
              </a:rPr>
              <a:t>,  </a:t>
            </a: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kumimoji="1" lang="en-US" altLang="zh-CN" sz="1600" dirty="0">
                <a:solidFill>
                  <a:srgbClr val="000000"/>
                </a:solidFill>
                <a:sym typeface="Symbol" panose="05050102010706020507" pitchFamily="18" charset="2"/>
              </a:rPr>
              <a:t>-1);</a:t>
            </a:r>
          </a:p>
          <a:p>
            <a:pPr>
              <a:lnSpc>
                <a:spcPts val="1400"/>
              </a:lnSpc>
            </a:pP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                quicksort</a:t>
            </a:r>
            <a:r>
              <a:rPr kumimoji="1" lang="en-US" altLang="zh-CN" sz="1600" dirty="0">
                <a:solidFill>
                  <a:srgbClr val="000000"/>
                </a:solidFill>
                <a:sym typeface="Symbol" panose="05050102010706020507" pitchFamily="18" charset="2"/>
              </a:rPr>
              <a:t> (</a:t>
            </a: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kumimoji="1" lang="en-US" altLang="zh-CN" sz="1600" dirty="0">
                <a:solidFill>
                  <a:srgbClr val="000000"/>
                </a:solidFill>
                <a:sym typeface="Symbol" panose="05050102010706020507" pitchFamily="18" charset="2"/>
              </a:rPr>
              <a:t>+1,</a:t>
            </a: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  n</a:t>
            </a:r>
            <a:r>
              <a:rPr kumimoji="1" lang="en-US" altLang="zh-CN" sz="1600" dirty="0">
                <a:solidFill>
                  <a:srgbClr val="000000"/>
                </a:solidFill>
                <a:sym typeface="Symbol" panose="05050102010706020507" pitchFamily="18" charset="2"/>
              </a:rPr>
              <a:t>);</a:t>
            </a:r>
          </a:p>
          <a:p>
            <a:pPr>
              <a:lnSpc>
                <a:spcPts val="1400"/>
              </a:lnSpc>
            </a:pPr>
            <a:r>
              <a:rPr kumimoji="1" lang="en-US" altLang="zh-CN" sz="1600" dirty="0">
                <a:solidFill>
                  <a:srgbClr val="000000"/>
                </a:solidFill>
              </a:rPr>
              <a:t>          }</a:t>
            </a:r>
          </a:p>
          <a:p>
            <a:pPr>
              <a:lnSpc>
                <a:spcPts val="1400"/>
              </a:lnSpc>
            </a:pPr>
            <a:r>
              <a:rPr kumimoji="1" lang="en-US" altLang="zh-CN" sz="1600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ts val="1400"/>
              </a:lnSpc>
            </a:pP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main</a:t>
            </a:r>
            <a:r>
              <a:rPr kumimoji="1" lang="en-US" altLang="zh-CN" sz="1600" dirty="0">
                <a:solidFill>
                  <a:srgbClr val="000000"/>
                </a:solidFill>
                <a:sym typeface="Symbol" panose="05050102010706020507" pitchFamily="18" charset="2"/>
              </a:rPr>
              <a:t>( )  </a:t>
            </a:r>
          </a:p>
          <a:p>
            <a:pPr>
              <a:lnSpc>
                <a:spcPts val="1400"/>
              </a:lnSpc>
            </a:pPr>
            <a:r>
              <a:rPr kumimoji="1"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          </a:t>
            </a:r>
            <a:r>
              <a:rPr kumimoji="1" lang="en-US" altLang="zh-CN" sz="1600" i="1" dirty="0" err="1">
                <a:solidFill>
                  <a:srgbClr val="000000"/>
                </a:solidFill>
                <a:sym typeface="Symbol" panose="05050102010706020507" pitchFamily="18" charset="2"/>
              </a:rPr>
              <a:t>readArray</a:t>
            </a:r>
            <a:r>
              <a:rPr kumimoji="1" lang="en-US" altLang="zh-CN" sz="1600" dirty="0">
                <a:solidFill>
                  <a:srgbClr val="000000"/>
                </a:solidFill>
                <a:sym typeface="Symbol" panose="05050102010706020507" pitchFamily="18" charset="2"/>
              </a:rPr>
              <a:t> ( );</a:t>
            </a:r>
          </a:p>
          <a:p>
            <a:pPr>
              <a:lnSpc>
                <a:spcPts val="1400"/>
              </a:lnSpc>
            </a:pP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           a</a:t>
            </a:r>
            <a:r>
              <a:rPr lang="en-US" altLang="zh-CN" sz="1600" dirty="0">
                <a:solidFill>
                  <a:srgbClr val="000000"/>
                </a:solidFill>
              </a:rPr>
              <a:t>[0] = -9999;</a:t>
            </a:r>
          </a:p>
          <a:p>
            <a:pPr>
              <a:lnSpc>
                <a:spcPts val="1400"/>
              </a:lnSpc>
            </a:pP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           a</a:t>
            </a:r>
            <a:r>
              <a:rPr lang="en-US" altLang="zh-CN" sz="1600" dirty="0">
                <a:solidFill>
                  <a:srgbClr val="000000"/>
                </a:solidFill>
              </a:rPr>
              <a:t>[10] = 9999;</a:t>
            </a:r>
          </a:p>
          <a:p>
            <a:pPr>
              <a:lnSpc>
                <a:spcPts val="1400"/>
              </a:lnSpc>
            </a:pPr>
            <a:r>
              <a:rPr kumimoji="1" lang="en-US" altLang="zh-CN" sz="1600" i="1" dirty="0">
                <a:solidFill>
                  <a:srgbClr val="000000"/>
                </a:solidFill>
                <a:sym typeface="Symbol" panose="05050102010706020507" pitchFamily="18" charset="2"/>
              </a:rPr>
              <a:t>           quicksort</a:t>
            </a:r>
            <a:r>
              <a:rPr kumimoji="1" lang="en-US" altLang="zh-CN" sz="1600" dirty="0">
                <a:solidFill>
                  <a:srgbClr val="000000"/>
                </a:solidFill>
                <a:sym typeface="Symbol" panose="05050102010706020507" pitchFamily="18" charset="2"/>
              </a:rPr>
              <a:t> (1, 9);</a:t>
            </a:r>
          </a:p>
          <a:p>
            <a:pPr>
              <a:lnSpc>
                <a:spcPts val="1400"/>
              </a:lnSpc>
            </a:pPr>
            <a:r>
              <a:rPr kumimoji="1" lang="en-US" altLang="zh-CN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0" name="矩形 29"/>
          <p:cNvSpPr/>
          <p:nvPr/>
        </p:nvSpPr>
        <p:spPr>
          <a:xfrm>
            <a:off x="5864396" y="1611671"/>
            <a:ext cx="3103562" cy="8617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ct val="30000"/>
              </a:spcBef>
              <a:defRPr/>
            </a:pPr>
            <a:r>
              <a:rPr lang="zh-CN" altLang="en-US" sz="20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每个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活跃的活动</a:t>
            </a:r>
            <a:r>
              <a:rPr lang="zh-CN" altLang="en-US" sz="20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都有一个</a:t>
            </a:r>
            <a:r>
              <a:rPr lang="zh-CN" altLang="en-US" sz="20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位于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存储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栈</a:t>
            </a:r>
            <a:r>
              <a:rPr lang="zh-CN" altLang="en-US" sz="20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中的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活动记录</a:t>
            </a:r>
            <a:endParaRPr lang="en-US" altLang="zh-CN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75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2084388" y="1179513"/>
            <a:ext cx="4381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74759" name="Rectangle 6"/>
          <p:cNvSpPr>
            <a:spLocks noChangeArrowheads="1"/>
          </p:cNvSpPr>
          <p:nvPr/>
        </p:nvSpPr>
        <p:spPr bwMode="auto">
          <a:xfrm>
            <a:off x="865189" y="1803400"/>
            <a:ext cx="434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8138" name="Line 8"/>
          <p:cNvSpPr>
            <a:spLocks noChangeShapeType="1"/>
          </p:cNvSpPr>
          <p:nvPr/>
        </p:nvSpPr>
        <p:spPr bwMode="auto">
          <a:xfrm flipH="1">
            <a:off x="1120776" y="1525588"/>
            <a:ext cx="1095375" cy="5381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470218"/>
              </p:ext>
            </p:extLst>
          </p:nvPr>
        </p:nvGraphicFramePr>
        <p:xfrm>
          <a:off x="6980239" y="1298575"/>
          <a:ext cx="1404937" cy="68580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main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….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924383"/>
              </p:ext>
            </p:extLst>
          </p:nvPr>
        </p:nvGraphicFramePr>
        <p:xfrm>
          <a:off x="6980239" y="2001838"/>
          <a:ext cx="1404937" cy="68580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….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Rectangle 31"/>
          <p:cNvSpPr>
            <a:spLocks noChangeArrowheads="1"/>
          </p:cNvSpPr>
          <p:nvPr/>
        </p:nvSpPr>
        <p:spPr bwMode="auto">
          <a:xfrm>
            <a:off x="1290639" y="901700"/>
            <a:ext cx="2105025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活动树</a:t>
            </a:r>
          </a:p>
        </p:txBody>
      </p:sp>
      <p:sp>
        <p:nvSpPr>
          <p:cNvPr id="45" name="Rectangle 32"/>
          <p:cNvSpPr>
            <a:spLocks noChangeArrowheads="1"/>
          </p:cNvSpPr>
          <p:nvPr/>
        </p:nvSpPr>
        <p:spPr bwMode="auto">
          <a:xfrm>
            <a:off x="6948488" y="836613"/>
            <a:ext cx="1427162" cy="43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存储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栈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5B2-D32E-ED48-A0AD-C393827C9473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55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/>
      <p:bldP spid="481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2084388" y="1179513"/>
            <a:ext cx="4381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1916113" y="1785938"/>
            <a:ext cx="85566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(1,9)</a:t>
            </a:r>
          </a:p>
        </p:txBody>
      </p:sp>
      <p:sp>
        <p:nvSpPr>
          <p:cNvPr id="57348" name="Rectangle 6"/>
          <p:cNvSpPr>
            <a:spLocks noChangeArrowheads="1"/>
          </p:cNvSpPr>
          <p:nvPr/>
        </p:nvSpPr>
        <p:spPr bwMode="auto">
          <a:xfrm>
            <a:off x="865189" y="1803400"/>
            <a:ext cx="434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74760" name="Line 7"/>
          <p:cNvSpPr>
            <a:spLocks noChangeShapeType="1"/>
          </p:cNvSpPr>
          <p:nvPr/>
        </p:nvSpPr>
        <p:spPr bwMode="auto">
          <a:xfrm flipH="1">
            <a:off x="2284413" y="1522414"/>
            <a:ext cx="0" cy="293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8"/>
          <p:cNvSpPr>
            <a:spLocks noChangeShapeType="1"/>
          </p:cNvSpPr>
          <p:nvPr/>
        </p:nvSpPr>
        <p:spPr bwMode="auto">
          <a:xfrm flipH="1">
            <a:off x="1120776" y="1525588"/>
            <a:ext cx="1095375" cy="538162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楷体_GB2312" pitchFamily="49" charset="-122"/>
              <a:cs typeface="+mn-cs"/>
            </a:endParaRPr>
          </a:p>
        </p:txBody>
      </p:sp>
      <p:sp>
        <p:nvSpPr>
          <p:cNvPr id="48139" name="Line 9"/>
          <p:cNvSpPr>
            <a:spLocks noChangeShapeType="1"/>
          </p:cNvSpPr>
          <p:nvPr/>
        </p:nvSpPr>
        <p:spPr bwMode="auto">
          <a:xfrm flipH="1">
            <a:off x="1246189" y="2132013"/>
            <a:ext cx="771525" cy="4508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4" name="Rectangle 11"/>
          <p:cNvSpPr>
            <a:spLocks noChangeArrowheads="1"/>
          </p:cNvSpPr>
          <p:nvPr/>
        </p:nvSpPr>
        <p:spPr bwMode="auto">
          <a:xfrm>
            <a:off x="684213" y="2514600"/>
            <a:ext cx="85566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(1,9)</a:t>
            </a:r>
          </a:p>
        </p:txBody>
      </p:sp>
      <p:graphicFrame>
        <p:nvGraphicFramePr>
          <p:cNvPr id="40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41783"/>
              </p:ext>
            </p:extLst>
          </p:nvPr>
        </p:nvGraphicFramePr>
        <p:xfrm>
          <a:off x="6980239" y="1298575"/>
          <a:ext cx="1404937" cy="68580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main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….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24503"/>
              </p:ext>
            </p:extLst>
          </p:nvPr>
        </p:nvGraphicFramePr>
        <p:xfrm>
          <a:off x="6980239" y="2001838"/>
          <a:ext cx="1404937" cy="68580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(1,9)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….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7788"/>
              </p:ext>
            </p:extLst>
          </p:nvPr>
        </p:nvGraphicFramePr>
        <p:xfrm>
          <a:off x="6980239" y="2708275"/>
          <a:ext cx="1404937" cy="68580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(1,9)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….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377" name="Rectangle 31"/>
          <p:cNvSpPr>
            <a:spLocks noChangeArrowheads="1"/>
          </p:cNvSpPr>
          <p:nvPr/>
        </p:nvSpPr>
        <p:spPr bwMode="auto">
          <a:xfrm>
            <a:off x="1290639" y="901700"/>
            <a:ext cx="21050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活动树</a:t>
            </a:r>
          </a:p>
        </p:txBody>
      </p:sp>
      <p:sp>
        <p:nvSpPr>
          <p:cNvPr id="57378" name="Rectangle 32"/>
          <p:cNvSpPr>
            <a:spLocks noChangeArrowheads="1"/>
          </p:cNvSpPr>
          <p:nvPr/>
        </p:nvSpPr>
        <p:spPr bwMode="auto">
          <a:xfrm>
            <a:off x="6948488" y="836613"/>
            <a:ext cx="1427162" cy="43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存储栈</a:t>
            </a:r>
            <a:endParaRPr lang="zh-CN" altLang="en-US" sz="2400" dirty="0">
              <a:solidFill>
                <a:srgbClr val="2D83F4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5B2-D32E-ED48-A0AD-C393827C9473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60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/>
      <p:bldP spid="74760" grpId="0" animBg="1"/>
      <p:bldP spid="48139" grpId="0" animBg="1"/>
      <p:bldP spid="747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2084388" y="1179513"/>
            <a:ext cx="4381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9395" name="Rectangle 5"/>
          <p:cNvSpPr>
            <a:spLocks noChangeArrowheads="1"/>
          </p:cNvSpPr>
          <p:nvPr/>
        </p:nvSpPr>
        <p:spPr bwMode="auto">
          <a:xfrm>
            <a:off x="1916113" y="1785938"/>
            <a:ext cx="85566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(1,9)</a:t>
            </a:r>
          </a:p>
        </p:txBody>
      </p:sp>
      <p:sp>
        <p:nvSpPr>
          <p:cNvPr id="59396" name="Rectangle 6"/>
          <p:cNvSpPr>
            <a:spLocks noChangeArrowheads="1"/>
          </p:cNvSpPr>
          <p:nvPr/>
        </p:nvSpPr>
        <p:spPr bwMode="auto">
          <a:xfrm>
            <a:off x="865189" y="1803400"/>
            <a:ext cx="434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9397" name="Line 7"/>
          <p:cNvSpPr>
            <a:spLocks noChangeShapeType="1"/>
          </p:cNvSpPr>
          <p:nvPr/>
        </p:nvSpPr>
        <p:spPr bwMode="auto">
          <a:xfrm flipH="1">
            <a:off x="2284413" y="1522414"/>
            <a:ext cx="0" cy="293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8"/>
          <p:cNvSpPr>
            <a:spLocks noChangeShapeType="1"/>
          </p:cNvSpPr>
          <p:nvPr/>
        </p:nvSpPr>
        <p:spPr bwMode="auto">
          <a:xfrm flipH="1">
            <a:off x="1120776" y="1525588"/>
            <a:ext cx="1095375" cy="538162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楷体_GB2312" pitchFamily="49" charset="-122"/>
              <a:cs typeface="+mn-cs"/>
            </a:endParaRPr>
          </a:p>
        </p:txBody>
      </p:sp>
      <p:sp>
        <p:nvSpPr>
          <p:cNvPr id="48139" name="Line 9"/>
          <p:cNvSpPr>
            <a:spLocks noChangeShapeType="1"/>
          </p:cNvSpPr>
          <p:nvPr/>
        </p:nvSpPr>
        <p:spPr bwMode="auto">
          <a:xfrm flipH="1">
            <a:off x="1246189" y="2132013"/>
            <a:ext cx="771525" cy="45085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楷体_GB2312" pitchFamily="49" charset="-122"/>
              <a:cs typeface="+mn-cs"/>
            </a:endParaRPr>
          </a:p>
        </p:txBody>
      </p:sp>
      <p:sp>
        <p:nvSpPr>
          <p:cNvPr id="74763" name="Line 10"/>
          <p:cNvSpPr>
            <a:spLocks noChangeShapeType="1"/>
          </p:cNvSpPr>
          <p:nvPr/>
        </p:nvSpPr>
        <p:spPr bwMode="auto">
          <a:xfrm flipH="1">
            <a:off x="2284413" y="2208214"/>
            <a:ext cx="0" cy="293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1" name="Rectangle 11"/>
          <p:cNvSpPr>
            <a:spLocks noChangeArrowheads="1"/>
          </p:cNvSpPr>
          <p:nvPr/>
        </p:nvSpPr>
        <p:spPr bwMode="auto">
          <a:xfrm>
            <a:off x="684213" y="2514600"/>
            <a:ext cx="85566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(1,9)</a:t>
            </a:r>
          </a:p>
        </p:txBody>
      </p:sp>
      <p:sp>
        <p:nvSpPr>
          <p:cNvPr id="74766" name="Rectangle 13"/>
          <p:cNvSpPr>
            <a:spLocks noChangeArrowheads="1"/>
          </p:cNvSpPr>
          <p:nvPr/>
        </p:nvSpPr>
        <p:spPr bwMode="auto">
          <a:xfrm>
            <a:off x="1930400" y="2479676"/>
            <a:ext cx="85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(1,3)</a:t>
            </a:r>
          </a:p>
        </p:txBody>
      </p:sp>
      <p:sp>
        <p:nvSpPr>
          <p:cNvPr id="74769" name="Rectangle 16"/>
          <p:cNvSpPr>
            <a:spLocks noChangeArrowheads="1"/>
          </p:cNvSpPr>
          <p:nvPr/>
        </p:nvSpPr>
        <p:spPr bwMode="auto">
          <a:xfrm>
            <a:off x="1076325" y="3171825"/>
            <a:ext cx="857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(1,3)</a:t>
            </a:r>
          </a:p>
        </p:txBody>
      </p:sp>
      <p:sp>
        <p:nvSpPr>
          <p:cNvPr id="48147" name="Line 17"/>
          <p:cNvSpPr>
            <a:spLocks noChangeShapeType="1"/>
          </p:cNvSpPr>
          <p:nvPr/>
        </p:nvSpPr>
        <p:spPr bwMode="auto">
          <a:xfrm flipH="1">
            <a:off x="1484313" y="2836863"/>
            <a:ext cx="53340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170767"/>
              </p:ext>
            </p:extLst>
          </p:nvPr>
        </p:nvGraphicFramePr>
        <p:xfrm>
          <a:off x="6980239" y="1298575"/>
          <a:ext cx="1404937" cy="68580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main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4258"/>
              </p:ext>
            </p:extLst>
          </p:nvPr>
        </p:nvGraphicFramePr>
        <p:xfrm>
          <a:off x="6980239" y="2001838"/>
          <a:ext cx="1404937" cy="68580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(1,9)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241033"/>
              </p:ext>
            </p:extLst>
          </p:nvPr>
        </p:nvGraphicFramePr>
        <p:xfrm>
          <a:off x="6980239" y="3405188"/>
          <a:ext cx="1404937" cy="68580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(1,3)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29" name="Rectangle 31"/>
          <p:cNvSpPr>
            <a:spLocks noChangeArrowheads="1"/>
          </p:cNvSpPr>
          <p:nvPr/>
        </p:nvSpPr>
        <p:spPr bwMode="auto">
          <a:xfrm>
            <a:off x="1290639" y="901700"/>
            <a:ext cx="21050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活动树</a:t>
            </a:r>
          </a:p>
        </p:txBody>
      </p:sp>
      <p:sp>
        <p:nvSpPr>
          <p:cNvPr id="59430" name="Rectangle 32"/>
          <p:cNvSpPr>
            <a:spLocks noChangeArrowheads="1"/>
          </p:cNvSpPr>
          <p:nvPr/>
        </p:nvSpPr>
        <p:spPr bwMode="auto">
          <a:xfrm>
            <a:off x="6948488" y="836613"/>
            <a:ext cx="1427162" cy="43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存储栈</a:t>
            </a:r>
            <a:endParaRPr lang="zh-CN" altLang="en-US" sz="2400" dirty="0">
              <a:solidFill>
                <a:srgbClr val="2D83F4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879101"/>
              </p:ext>
            </p:extLst>
          </p:nvPr>
        </p:nvGraphicFramePr>
        <p:xfrm>
          <a:off x="6980239" y="2708275"/>
          <a:ext cx="1404937" cy="68580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(1,3)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684213" y="5013176"/>
            <a:ext cx="780213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当一个过程是递归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的时候，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常常会有该过程的多个活动记录同时出现在栈中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64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4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4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0"/>
      <p:bldP spid="74769" grpId="0"/>
      <p:bldP spid="19" grpId="0" animBg="1"/>
      <p:bldP spid="1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2084388" y="1179513"/>
            <a:ext cx="4381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1916113" y="1785938"/>
            <a:ext cx="85566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(1,9)</a:t>
            </a:r>
          </a:p>
        </p:txBody>
      </p:sp>
      <p:sp>
        <p:nvSpPr>
          <p:cNvPr id="61444" name="Rectangle 6"/>
          <p:cNvSpPr>
            <a:spLocks noChangeArrowheads="1"/>
          </p:cNvSpPr>
          <p:nvPr/>
        </p:nvSpPr>
        <p:spPr bwMode="auto">
          <a:xfrm>
            <a:off x="865189" y="1803400"/>
            <a:ext cx="434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61445" name="Line 7"/>
          <p:cNvSpPr>
            <a:spLocks noChangeShapeType="1"/>
          </p:cNvSpPr>
          <p:nvPr/>
        </p:nvSpPr>
        <p:spPr bwMode="auto">
          <a:xfrm flipH="1">
            <a:off x="2284413" y="1522414"/>
            <a:ext cx="0" cy="293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8"/>
          <p:cNvSpPr>
            <a:spLocks noChangeShapeType="1"/>
          </p:cNvSpPr>
          <p:nvPr/>
        </p:nvSpPr>
        <p:spPr bwMode="auto">
          <a:xfrm flipH="1">
            <a:off x="1120776" y="1525588"/>
            <a:ext cx="1095375" cy="538162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楷体_GB2312" pitchFamily="49" charset="-122"/>
              <a:cs typeface="+mn-cs"/>
            </a:endParaRPr>
          </a:p>
        </p:txBody>
      </p:sp>
      <p:sp>
        <p:nvSpPr>
          <p:cNvPr id="48139" name="Line 9"/>
          <p:cNvSpPr>
            <a:spLocks noChangeShapeType="1"/>
          </p:cNvSpPr>
          <p:nvPr/>
        </p:nvSpPr>
        <p:spPr bwMode="auto">
          <a:xfrm flipH="1">
            <a:off x="1246189" y="2132013"/>
            <a:ext cx="771525" cy="45085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楷体_GB2312" pitchFamily="49" charset="-122"/>
              <a:cs typeface="+mn-cs"/>
            </a:endParaRPr>
          </a:p>
        </p:txBody>
      </p:sp>
      <p:sp>
        <p:nvSpPr>
          <p:cNvPr id="61448" name="Line 10"/>
          <p:cNvSpPr>
            <a:spLocks noChangeShapeType="1"/>
          </p:cNvSpPr>
          <p:nvPr/>
        </p:nvSpPr>
        <p:spPr bwMode="auto">
          <a:xfrm flipH="1">
            <a:off x="2284413" y="2208214"/>
            <a:ext cx="0" cy="293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9" name="Rectangle 11"/>
          <p:cNvSpPr>
            <a:spLocks noChangeArrowheads="1"/>
          </p:cNvSpPr>
          <p:nvPr/>
        </p:nvSpPr>
        <p:spPr bwMode="auto">
          <a:xfrm>
            <a:off x="684213" y="2514600"/>
            <a:ext cx="85566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(1,9)</a:t>
            </a:r>
          </a:p>
        </p:txBody>
      </p:sp>
      <p:sp>
        <p:nvSpPr>
          <p:cNvPr id="61450" name="Rectangle 13"/>
          <p:cNvSpPr>
            <a:spLocks noChangeArrowheads="1"/>
          </p:cNvSpPr>
          <p:nvPr/>
        </p:nvSpPr>
        <p:spPr bwMode="auto">
          <a:xfrm>
            <a:off x="1930400" y="2479676"/>
            <a:ext cx="85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(1,3)</a:t>
            </a:r>
          </a:p>
        </p:txBody>
      </p:sp>
      <p:sp>
        <p:nvSpPr>
          <p:cNvPr id="61451" name="Rectangle 16"/>
          <p:cNvSpPr>
            <a:spLocks noChangeArrowheads="1"/>
          </p:cNvSpPr>
          <p:nvPr/>
        </p:nvSpPr>
        <p:spPr bwMode="auto">
          <a:xfrm>
            <a:off x="1076325" y="3171825"/>
            <a:ext cx="857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(1,3)</a:t>
            </a:r>
          </a:p>
        </p:txBody>
      </p:sp>
      <p:sp>
        <p:nvSpPr>
          <p:cNvPr id="48147" name="Line 17"/>
          <p:cNvSpPr>
            <a:spLocks noChangeShapeType="1"/>
          </p:cNvSpPr>
          <p:nvPr/>
        </p:nvSpPr>
        <p:spPr bwMode="auto">
          <a:xfrm flipH="1">
            <a:off x="1484313" y="2836863"/>
            <a:ext cx="533400" cy="4318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楷体_GB2312" pitchFamily="49" charset="-122"/>
              <a:cs typeface="+mn-cs"/>
            </a:endParaRPr>
          </a:p>
        </p:txBody>
      </p:sp>
      <p:graphicFrame>
        <p:nvGraphicFramePr>
          <p:cNvPr id="40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3174"/>
              </p:ext>
            </p:extLst>
          </p:nvPr>
        </p:nvGraphicFramePr>
        <p:xfrm>
          <a:off x="6980239" y="1298575"/>
          <a:ext cx="1404937" cy="68580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Main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536437"/>
              </p:ext>
            </p:extLst>
          </p:nvPr>
        </p:nvGraphicFramePr>
        <p:xfrm>
          <a:off x="6980239" y="2001838"/>
          <a:ext cx="1404937" cy="68580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(1,9)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69" name="Rectangle 31"/>
          <p:cNvSpPr>
            <a:spLocks noChangeArrowheads="1"/>
          </p:cNvSpPr>
          <p:nvPr/>
        </p:nvSpPr>
        <p:spPr bwMode="auto">
          <a:xfrm>
            <a:off x="1290639" y="901700"/>
            <a:ext cx="21050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活动树</a:t>
            </a:r>
          </a:p>
        </p:txBody>
      </p:sp>
      <p:sp>
        <p:nvSpPr>
          <p:cNvPr id="61470" name="Rectangle 32"/>
          <p:cNvSpPr>
            <a:spLocks noChangeArrowheads="1"/>
          </p:cNvSpPr>
          <p:nvPr/>
        </p:nvSpPr>
        <p:spPr bwMode="auto">
          <a:xfrm>
            <a:off x="6948488" y="836613"/>
            <a:ext cx="1427162" cy="43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lang="zh-CN" altLang="en-US" sz="2400" dirty="0" smtClean="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endParaRPr lang="zh-CN" altLang="en-US" sz="2400" dirty="0">
              <a:solidFill>
                <a:srgbClr val="2D83F4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45359"/>
              </p:ext>
            </p:extLst>
          </p:nvPr>
        </p:nvGraphicFramePr>
        <p:xfrm>
          <a:off x="6980239" y="2708275"/>
          <a:ext cx="1404937" cy="68580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(1,3)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Line 14"/>
          <p:cNvSpPr>
            <a:spLocks noChangeShapeType="1"/>
          </p:cNvSpPr>
          <p:nvPr/>
        </p:nvSpPr>
        <p:spPr bwMode="auto">
          <a:xfrm flipH="1">
            <a:off x="2284413" y="2894014"/>
            <a:ext cx="0" cy="293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44688" y="3136900"/>
            <a:ext cx="85566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(1,0)</a:t>
            </a:r>
          </a:p>
        </p:txBody>
      </p:sp>
      <p:graphicFrame>
        <p:nvGraphicFramePr>
          <p:cNvPr id="21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050209"/>
              </p:ext>
            </p:extLst>
          </p:nvPr>
        </p:nvGraphicFramePr>
        <p:xfrm>
          <a:off x="6980239" y="3390900"/>
          <a:ext cx="1404937" cy="68580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(1,0)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3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2084388" y="1179513"/>
            <a:ext cx="4381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auto">
          <a:xfrm>
            <a:off x="1916113" y="1785938"/>
            <a:ext cx="85566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(1,9)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865189" y="1803400"/>
            <a:ext cx="434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63493" name="Line 7"/>
          <p:cNvSpPr>
            <a:spLocks noChangeShapeType="1"/>
          </p:cNvSpPr>
          <p:nvPr/>
        </p:nvSpPr>
        <p:spPr bwMode="auto">
          <a:xfrm flipH="1">
            <a:off x="2284413" y="1522414"/>
            <a:ext cx="0" cy="293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8"/>
          <p:cNvSpPr>
            <a:spLocks noChangeShapeType="1"/>
          </p:cNvSpPr>
          <p:nvPr/>
        </p:nvSpPr>
        <p:spPr bwMode="auto">
          <a:xfrm flipH="1">
            <a:off x="1120776" y="1525588"/>
            <a:ext cx="1095375" cy="538162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楷体_GB2312" pitchFamily="49" charset="-122"/>
              <a:cs typeface="+mn-cs"/>
            </a:endParaRPr>
          </a:p>
        </p:txBody>
      </p:sp>
      <p:sp>
        <p:nvSpPr>
          <p:cNvPr id="48139" name="Line 9"/>
          <p:cNvSpPr>
            <a:spLocks noChangeShapeType="1"/>
          </p:cNvSpPr>
          <p:nvPr/>
        </p:nvSpPr>
        <p:spPr bwMode="auto">
          <a:xfrm flipH="1">
            <a:off x="1246189" y="2132013"/>
            <a:ext cx="771525" cy="45085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楷体_GB2312" pitchFamily="49" charset="-122"/>
              <a:cs typeface="+mn-cs"/>
            </a:endParaRPr>
          </a:p>
        </p:txBody>
      </p:sp>
      <p:sp>
        <p:nvSpPr>
          <p:cNvPr id="63496" name="Line 10"/>
          <p:cNvSpPr>
            <a:spLocks noChangeShapeType="1"/>
          </p:cNvSpPr>
          <p:nvPr/>
        </p:nvSpPr>
        <p:spPr bwMode="auto">
          <a:xfrm flipH="1">
            <a:off x="2284413" y="2208214"/>
            <a:ext cx="0" cy="293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7" name="Rectangle 11"/>
          <p:cNvSpPr>
            <a:spLocks noChangeArrowheads="1"/>
          </p:cNvSpPr>
          <p:nvPr/>
        </p:nvSpPr>
        <p:spPr bwMode="auto">
          <a:xfrm>
            <a:off x="684213" y="2514600"/>
            <a:ext cx="85566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(1,9)</a:t>
            </a:r>
          </a:p>
        </p:txBody>
      </p:sp>
      <p:sp>
        <p:nvSpPr>
          <p:cNvPr id="63498" name="Rectangle 13"/>
          <p:cNvSpPr>
            <a:spLocks noChangeArrowheads="1"/>
          </p:cNvSpPr>
          <p:nvPr/>
        </p:nvSpPr>
        <p:spPr bwMode="auto">
          <a:xfrm>
            <a:off x="1930400" y="2479676"/>
            <a:ext cx="85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(1,3)</a:t>
            </a:r>
          </a:p>
        </p:txBody>
      </p:sp>
      <p:sp>
        <p:nvSpPr>
          <p:cNvPr id="63499" name="Rectangle 16"/>
          <p:cNvSpPr>
            <a:spLocks noChangeArrowheads="1"/>
          </p:cNvSpPr>
          <p:nvPr/>
        </p:nvSpPr>
        <p:spPr bwMode="auto">
          <a:xfrm>
            <a:off x="1076325" y="3171825"/>
            <a:ext cx="857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(1,3)</a:t>
            </a:r>
          </a:p>
        </p:txBody>
      </p:sp>
      <p:sp>
        <p:nvSpPr>
          <p:cNvPr id="48147" name="Line 17"/>
          <p:cNvSpPr>
            <a:spLocks noChangeShapeType="1"/>
          </p:cNvSpPr>
          <p:nvPr/>
        </p:nvSpPr>
        <p:spPr bwMode="auto">
          <a:xfrm flipH="1">
            <a:off x="1484313" y="2836863"/>
            <a:ext cx="533400" cy="4318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楷体_GB2312" pitchFamily="49" charset="-122"/>
              <a:cs typeface="+mn-cs"/>
            </a:endParaRPr>
          </a:p>
        </p:txBody>
      </p:sp>
      <p:graphicFrame>
        <p:nvGraphicFramePr>
          <p:cNvPr id="40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31858"/>
              </p:ext>
            </p:extLst>
          </p:nvPr>
        </p:nvGraphicFramePr>
        <p:xfrm>
          <a:off x="6980239" y="1298575"/>
          <a:ext cx="1404937" cy="68580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main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63557"/>
              </p:ext>
            </p:extLst>
          </p:nvPr>
        </p:nvGraphicFramePr>
        <p:xfrm>
          <a:off x="6980239" y="2001838"/>
          <a:ext cx="1404937" cy="68580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(1,9)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517" name="Rectangle 31"/>
          <p:cNvSpPr>
            <a:spLocks noChangeArrowheads="1"/>
          </p:cNvSpPr>
          <p:nvPr/>
        </p:nvSpPr>
        <p:spPr bwMode="auto">
          <a:xfrm>
            <a:off x="1290639" y="901700"/>
            <a:ext cx="21050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活动树</a:t>
            </a:r>
          </a:p>
        </p:txBody>
      </p:sp>
      <p:sp>
        <p:nvSpPr>
          <p:cNvPr id="63518" name="Rectangle 32"/>
          <p:cNvSpPr>
            <a:spLocks noChangeArrowheads="1"/>
          </p:cNvSpPr>
          <p:nvPr/>
        </p:nvSpPr>
        <p:spPr bwMode="auto">
          <a:xfrm>
            <a:off x="6948488" y="836613"/>
            <a:ext cx="1427162" cy="43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lang="zh-CN" altLang="en-US" sz="2400" dirty="0" smtClean="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endParaRPr lang="zh-CN" altLang="en-US" sz="2400" dirty="0">
              <a:solidFill>
                <a:srgbClr val="2D83F4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466797"/>
              </p:ext>
            </p:extLst>
          </p:nvPr>
        </p:nvGraphicFramePr>
        <p:xfrm>
          <a:off x="6980239" y="2708275"/>
          <a:ext cx="1404937" cy="68580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(1,3)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Line 14"/>
          <p:cNvSpPr>
            <a:spLocks noChangeShapeType="1"/>
          </p:cNvSpPr>
          <p:nvPr/>
        </p:nvSpPr>
        <p:spPr bwMode="auto">
          <a:xfrm flipH="1">
            <a:off x="2284413" y="2894014"/>
            <a:ext cx="0" cy="293687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ea typeface="楷体_GB2312" pitchFamily="49" charset="-122"/>
              <a:cs typeface="+mn-cs"/>
            </a:endParaRPr>
          </a:p>
        </p:txBody>
      </p:sp>
      <p:sp>
        <p:nvSpPr>
          <p:cNvPr id="63528" name="Rectangle 15"/>
          <p:cNvSpPr>
            <a:spLocks noChangeArrowheads="1"/>
          </p:cNvSpPr>
          <p:nvPr/>
        </p:nvSpPr>
        <p:spPr bwMode="auto">
          <a:xfrm>
            <a:off x="1944688" y="3136900"/>
            <a:ext cx="85566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(1,0)</a:t>
            </a:r>
          </a:p>
        </p:txBody>
      </p:sp>
      <p:graphicFrame>
        <p:nvGraphicFramePr>
          <p:cNvPr id="21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509037"/>
              </p:ext>
            </p:extLst>
          </p:nvPr>
        </p:nvGraphicFramePr>
        <p:xfrm>
          <a:off x="6980239" y="3390900"/>
          <a:ext cx="1404937" cy="685800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(2,3)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68621" marR="68621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2855913" y="3154363"/>
            <a:ext cx="857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/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(2,3)</a:t>
            </a: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2578100" y="2859089"/>
            <a:ext cx="533400" cy="4333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2017714" y="2116139"/>
            <a:ext cx="5121275" cy="2193925"/>
            <a:chOff x="2017068" y="1258143"/>
            <a:chExt cx="5121919" cy="2193950"/>
          </a:xfrm>
        </p:grpSpPr>
        <p:sp>
          <p:nvSpPr>
            <p:cNvPr id="63541" name="Line 12"/>
            <p:cNvSpPr>
              <a:spLocks noChangeShapeType="1"/>
            </p:cNvSpPr>
            <p:nvPr/>
          </p:nvSpPr>
          <p:spPr bwMode="auto">
            <a:xfrm flipH="1">
              <a:off x="3199359" y="2643758"/>
              <a:ext cx="0" cy="2940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2" name="Line 20"/>
            <p:cNvSpPr>
              <a:spLocks noChangeShapeType="1"/>
            </p:cNvSpPr>
            <p:nvPr/>
          </p:nvSpPr>
          <p:spPr bwMode="auto">
            <a:xfrm flipH="1">
              <a:off x="2464742" y="2665462"/>
              <a:ext cx="523875" cy="295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3" name="Line 21"/>
            <p:cNvSpPr>
              <a:spLocks noChangeShapeType="1"/>
            </p:cNvSpPr>
            <p:nvPr/>
          </p:nvSpPr>
          <p:spPr bwMode="auto">
            <a:xfrm>
              <a:off x="3483918" y="2665462"/>
              <a:ext cx="606028" cy="295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4" name="Rectangle 22"/>
            <p:cNvSpPr>
              <a:spLocks noChangeArrowheads="1"/>
            </p:cNvSpPr>
            <p:nvPr/>
          </p:nvSpPr>
          <p:spPr bwMode="auto">
            <a:xfrm>
              <a:off x="2827884" y="2931790"/>
              <a:ext cx="857250" cy="35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just"/>
              <a:r>
                <a:rPr lang="en-US" altLang="zh-CN" sz="1800" i="1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(2,1)</a:t>
              </a:r>
            </a:p>
          </p:txBody>
        </p:sp>
        <p:sp>
          <p:nvSpPr>
            <p:cNvPr id="63545" name="Rectangle 23"/>
            <p:cNvSpPr>
              <a:spLocks noChangeArrowheads="1"/>
            </p:cNvSpPr>
            <p:nvPr/>
          </p:nvSpPr>
          <p:spPr bwMode="auto">
            <a:xfrm>
              <a:off x="3726806" y="2931790"/>
              <a:ext cx="856059" cy="520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just"/>
              <a:r>
                <a:rPr lang="en-US" altLang="zh-CN" sz="1800" i="1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(3,3)</a:t>
              </a:r>
            </a:p>
          </p:txBody>
        </p:sp>
        <p:sp>
          <p:nvSpPr>
            <p:cNvPr id="63546" name="Rectangle 24"/>
            <p:cNvSpPr>
              <a:spLocks noChangeArrowheads="1"/>
            </p:cNvSpPr>
            <p:nvPr/>
          </p:nvSpPr>
          <p:spPr bwMode="auto">
            <a:xfrm>
              <a:off x="2017068" y="2931790"/>
              <a:ext cx="856059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just"/>
              <a:r>
                <a:rPr lang="en-US" altLang="zh-CN" sz="1800" i="1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(2,3)</a:t>
              </a:r>
            </a:p>
          </p:txBody>
        </p:sp>
        <p:sp>
          <p:nvSpPr>
            <p:cNvPr id="63547" name="Line 25"/>
            <p:cNvSpPr>
              <a:spLocks noChangeShapeType="1"/>
            </p:cNvSpPr>
            <p:nvPr/>
          </p:nvSpPr>
          <p:spPr bwMode="auto">
            <a:xfrm flipH="1">
              <a:off x="5767387" y="2571750"/>
              <a:ext cx="0" cy="295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8" name="Rectangle 26"/>
            <p:cNvSpPr>
              <a:spLocks noChangeArrowheads="1"/>
            </p:cNvSpPr>
            <p:nvPr/>
          </p:nvSpPr>
          <p:spPr bwMode="auto">
            <a:xfrm>
              <a:off x="4644008" y="1628428"/>
              <a:ext cx="856059" cy="521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just"/>
              <a:r>
                <a:rPr lang="en-US" altLang="zh-CN" sz="1800" i="1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(5,9)</a:t>
              </a:r>
            </a:p>
          </p:txBody>
        </p:sp>
        <p:sp>
          <p:nvSpPr>
            <p:cNvPr id="63549" name="Line 27"/>
            <p:cNvSpPr>
              <a:spLocks noChangeShapeType="1"/>
            </p:cNvSpPr>
            <p:nvPr/>
          </p:nvSpPr>
          <p:spPr bwMode="auto">
            <a:xfrm flipH="1">
              <a:off x="5087491" y="2002284"/>
              <a:ext cx="0" cy="295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0" name="Rectangle 28"/>
            <p:cNvSpPr>
              <a:spLocks noChangeArrowheads="1"/>
            </p:cNvSpPr>
            <p:nvPr/>
          </p:nvSpPr>
          <p:spPr bwMode="auto">
            <a:xfrm>
              <a:off x="4716016" y="2228503"/>
              <a:ext cx="856059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just"/>
              <a:r>
                <a:rPr lang="en-US" altLang="zh-CN" sz="1800" i="1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(5,5)</a:t>
              </a:r>
            </a:p>
          </p:txBody>
        </p:sp>
        <p:sp>
          <p:nvSpPr>
            <p:cNvPr id="63551" name="Rectangle 29"/>
            <p:cNvSpPr>
              <a:spLocks noChangeArrowheads="1"/>
            </p:cNvSpPr>
            <p:nvPr/>
          </p:nvSpPr>
          <p:spPr bwMode="auto">
            <a:xfrm>
              <a:off x="4035177" y="2263031"/>
              <a:ext cx="856059" cy="520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just"/>
              <a:r>
                <a:rPr lang="en-US" altLang="zh-CN" sz="1800" i="1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(5,9)</a:t>
              </a:r>
            </a:p>
          </p:txBody>
        </p:sp>
        <p:sp>
          <p:nvSpPr>
            <p:cNvPr id="63552" name="Line 30"/>
            <p:cNvSpPr>
              <a:spLocks noChangeShapeType="1"/>
            </p:cNvSpPr>
            <p:nvPr/>
          </p:nvSpPr>
          <p:spPr bwMode="auto">
            <a:xfrm flipH="1">
              <a:off x="4455467" y="2002284"/>
              <a:ext cx="499443" cy="353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3" name="Rectangle 31"/>
            <p:cNvSpPr>
              <a:spLocks noChangeArrowheads="1"/>
            </p:cNvSpPr>
            <p:nvPr/>
          </p:nvSpPr>
          <p:spPr bwMode="auto">
            <a:xfrm>
              <a:off x="5412581" y="2199928"/>
              <a:ext cx="857250" cy="521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just"/>
              <a:r>
                <a:rPr lang="en-US" altLang="zh-CN" sz="1800" i="1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(7,9)</a:t>
              </a:r>
            </a:p>
          </p:txBody>
        </p:sp>
        <p:sp>
          <p:nvSpPr>
            <p:cNvPr id="63554" name="Line 32"/>
            <p:cNvSpPr>
              <a:spLocks noChangeShapeType="1"/>
            </p:cNvSpPr>
            <p:nvPr/>
          </p:nvSpPr>
          <p:spPr bwMode="auto">
            <a:xfrm>
              <a:off x="5151785" y="1979662"/>
              <a:ext cx="544537" cy="3131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5" name="Line 33"/>
            <p:cNvSpPr>
              <a:spLocks noChangeShapeType="1"/>
            </p:cNvSpPr>
            <p:nvPr/>
          </p:nvSpPr>
          <p:spPr bwMode="auto">
            <a:xfrm flipH="1">
              <a:off x="4936330" y="2608312"/>
              <a:ext cx="564357" cy="2776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6" name="Line 34"/>
            <p:cNvSpPr>
              <a:spLocks noChangeShapeType="1"/>
            </p:cNvSpPr>
            <p:nvPr/>
          </p:nvSpPr>
          <p:spPr bwMode="auto">
            <a:xfrm>
              <a:off x="6053136" y="2608312"/>
              <a:ext cx="542925" cy="258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7" name="Rectangle 35"/>
            <p:cNvSpPr>
              <a:spLocks noChangeArrowheads="1"/>
            </p:cNvSpPr>
            <p:nvPr/>
          </p:nvSpPr>
          <p:spPr bwMode="auto">
            <a:xfrm>
              <a:off x="5384006" y="2859782"/>
              <a:ext cx="857250" cy="364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just"/>
              <a:r>
                <a:rPr lang="en-US" altLang="zh-CN" sz="1800" i="1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(7,7)</a:t>
              </a:r>
            </a:p>
          </p:txBody>
        </p:sp>
        <p:sp>
          <p:nvSpPr>
            <p:cNvPr id="63558" name="Rectangle 36"/>
            <p:cNvSpPr>
              <a:spLocks noChangeArrowheads="1"/>
            </p:cNvSpPr>
            <p:nvPr/>
          </p:nvSpPr>
          <p:spPr bwMode="auto">
            <a:xfrm>
              <a:off x="6282928" y="2859782"/>
              <a:ext cx="856059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just"/>
              <a:r>
                <a:rPr lang="en-US" altLang="zh-CN" sz="1800" i="1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(9,9)</a:t>
              </a:r>
            </a:p>
          </p:txBody>
        </p:sp>
        <p:sp>
          <p:nvSpPr>
            <p:cNvPr id="63559" name="Rectangle 37"/>
            <p:cNvSpPr>
              <a:spLocks noChangeArrowheads="1"/>
            </p:cNvSpPr>
            <p:nvPr/>
          </p:nvSpPr>
          <p:spPr bwMode="auto">
            <a:xfrm>
              <a:off x="4572000" y="2859782"/>
              <a:ext cx="857250" cy="520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just"/>
              <a:r>
                <a:rPr lang="en-US" altLang="zh-CN" sz="1800" i="1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(7,9)</a:t>
              </a:r>
            </a:p>
          </p:txBody>
        </p:sp>
        <p:sp>
          <p:nvSpPr>
            <p:cNvPr id="63560" name="Line 38"/>
            <p:cNvSpPr>
              <a:spLocks noChangeShapeType="1"/>
            </p:cNvSpPr>
            <p:nvPr/>
          </p:nvSpPr>
          <p:spPr bwMode="auto">
            <a:xfrm>
              <a:off x="2593331" y="1258143"/>
              <a:ext cx="2297905" cy="4022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矩形 41"/>
          <p:cNvSpPr>
            <a:spLocks noChangeArrowheads="1"/>
          </p:cNvSpPr>
          <p:nvPr/>
        </p:nvSpPr>
        <p:spPr bwMode="auto">
          <a:xfrm>
            <a:off x="437161" y="4421023"/>
            <a:ext cx="7807247" cy="199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marL="342900" indent="-342900" algn="just">
              <a:lnSpc>
                <a:spcPts val="3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每个</a:t>
            </a:r>
            <a:r>
              <a:rPr lang="zh-CN" altLang="en-US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活跃的活动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都有一个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位于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存储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栈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中的</a:t>
            </a:r>
            <a:r>
              <a:rPr lang="zh-CN" altLang="en-US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活动记录</a:t>
            </a:r>
            <a:endParaRPr lang="en-US" altLang="zh-CN" sz="19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ts val="3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活动树的</a:t>
            </a:r>
            <a:r>
              <a:rPr lang="zh-CN" altLang="en-US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根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的活动记录位于</a:t>
            </a:r>
            <a:r>
              <a:rPr lang="zh-CN" altLang="en-US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栈底</a:t>
            </a:r>
            <a:endParaRPr lang="en-US" altLang="zh-CN" sz="19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ts val="3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程序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正在执行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的代码所在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活动记录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位于</a:t>
            </a:r>
            <a:r>
              <a:rPr lang="zh-CN" altLang="en-US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栈顶</a:t>
            </a:r>
            <a:endParaRPr lang="en-US" altLang="zh-CN" sz="19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ts val="3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栈中</a:t>
            </a:r>
            <a:r>
              <a:rPr lang="zh-CN" altLang="en-US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全部活动记录的序列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对应于在活动树中</a:t>
            </a:r>
            <a:r>
              <a:rPr lang="zh-CN" altLang="en-US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到达当前控制所在的活动结点的路径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5B2-D32E-ED48-A0AD-C393827C9473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41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>
          <a:xfrm>
            <a:off x="188123" y="1695785"/>
            <a:ext cx="4514808" cy="4821956"/>
          </a:xfrm>
          <a:extLst/>
        </p:spPr>
        <p:txBody>
          <a:bodyPr>
            <a:noAutofit/>
          </a:bodyPr>
          <a:lstStyle/>
          <a:p>
            <a:pPr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 smtClean="0">
                <a:cs typeface="Times New Roman" pitchFamily="18" charset="0"/>
              </a:rPr>
              <a:t>栈式语言过程活动记录的设计</a:t>
            </a:r>
            <a:endParaRPr lang="en-US" altLang="zh-CN" dirty="0" smtClean="0">
              <a:cs typeface="Times New Roman" pitchFamily="18" charset="0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800" b="1" dirty="0" smtClean="0">
                <a:cs typeface="Times New Roman" pitchFamily="18" charset="0"/>
              </a:rPr>
              <a:t>参数单元：</a:t>
            </a:r>
            <a:r>
              <a:rPr lang="zh-CN" altLang="en-US" sz="1800" dirty="0" smtClean="0">
                <a:cs typeface="Times New Roman" pitchFamily="18" charset="0"/>
              </a:rPr>
              <a:t>在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调用者和被调用者</a:t>
            </a:r>
            <a:r>
              <a:rPr lang="zh-CN" altLang="en-US" sz="1800" dirty="0">
                <a:cs typeface="Times New Roman" pitchFamily="18" charset="0"/>
              </a:rPr>
              <a:t>之间</a:t>
            </a:r>
            <a:r>
              <a:rPr lang="zh-CN" altLang="en-US" sz="1800" dirty="0" smtClean="0">
                <a:cs typeface="Times New Roman" pitchFamily="18" charset="0"/>
              </a:rPr>
              <a:t>传递值，放</a:t>
            </a:r>
            <a:r>
              <a:rPr lang="zh-CN" altLang="en-US" sz="1800" dirty="0">
                <a:cs typeface="Times New Roman" pitchFamily="18" charset="0"/>
              </a:rPr>
              <a:t>在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被调用者的活动记录的开始位置</a:t>
            </a:r>
            <a:r>
              <a:rPr lang="zh-CN" altLang="en-US" sz="1800" dirty="0">
                <a:cs typeface="Times New Roman" pitchFamily="18" charset="0"/>
              </a:rPr>
              <a:t>，这样它们可以尽可能地靠近调用者的活动记录</a:t>
            </a:r>
            <a:endParaRPr lang="en-US" altLang="zh-CN" sz="1800" dirty="0">
              <a:cs typeface="Times New Roman" pitchFamily="18" charset="0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800" b="1" dirty="0" smtClean="0">
                <a:cs typeface="Times New Roman" pitchFamily="18" charset="0"/>
              </a:rPr>
              <a:t>连接数据：</a:t>
            </a:r>
            <a:r>
              <a:rPr lang="zh-CN" altLang="en-US" sz="1800" b="1" dirty="0" smtClean="0">
                <a:cs typeface="Times New Roman" pitchFamily="18" charset="0"/>
              </a:rPr>
              <a:t>（</a:t>
            </a:r>
            <a:r>
              <a:rPr lang="zh-CN" altLang="en-US" sz="1800" dirty="0" smtClean="0">
                <a:cs typeface="Times New Roman" pitchFamily="18" charset="0"/>
              </a:rPr>
              <a:t>返回地址</a:t>
            </a:r>
            <a:r>
              <a:rPr lang="zh-CN" altLang="en-US" sz="1800" dirty="0">
                <a:cs typeface="Times New Roman" pitchFamily="18" charset="0"/>
              </a:rPr>
              <a:t>、</a:t>
            </a:r>
            <a:r>
              <a:rPr lang="zh-CN" altLang="en-US" sz="1800" dirty="0" smtClean="0">
                <a:cs typeface="Times New Roman" pitchFamily="18" charset="0"/>
              </a:rPr>
              <a:t>控制链、访问链、机器</a:t>
            </a:r>
            <a:r>
              <a:rPr lang="zh-CN" altLang="en-US" sz="1800" dirty="0">
                <a:cs typeface="Times New Roman" pitchFamily="18" charset="0"/>
              </a:rPr>
              <a:t>状态</a:t>
            </a:r>
            <a:r>
              <a:rPr lang="zh-CN" altLang="en-US" sz="1800" dirty="0" smtClean="0">
                <a:cs typeface="Times New Roman" pitchFamily="18" charset="0"/>
              </a:rPr>
              <a:t>字等</a:t>
            </a:r>
            <a:r>
              <a:rPr lang="zh-CN" altLang="en-US" sz="1800" b="1" dirty="0" smtClean="0">
                <a:cs typeface="Times New Roman" pitchFamily="18" charset="0"/>
              </a:rPr>
              <a:t>）</a:t>
            </a:r>
            <a:r>
              <a:rPr lang="zh-CN" altLang="en-US" sz="1800" dirty="0" smtClean="0">
                <a:cs typeface="Times New Roman" pitchFamily="18" charset="0"/>
              </a:rPr>
              <a:t>固定</a:t>
            </a:r>
            <a:r>
              <a:rPr lang="zh-CN" altLang="en-US" sz="1800" dirty="0">
                <a:cs typeface="Times New Roman" pitchFamily="18" charset="0"/>
              </a:rPr>
              <a:t>长度的项被放置在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中间位置</a:t>
            </a:r>
            <a:endParaRPr lang="en-US" altLang="zh-CN" sz="1800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800" b="1" dirty="0" smtClean="0">
                <a:cs typeface="Times New Roman" pitchFamily="18" charset="0"/>
              </a:rPr>
              <a:t>局部变量，临时变量：</a:t>
            </a:r>
            <a:r>
              <a:rPr lang="zh-CN" altLang="en-US" sz="1800" dirty="0" smtClean="0">
                <a:cs typeface="Times New Roman" pitchFamily="18" charset="0"/>
              </a:rPr>
              <a:t>放置</a:t>
            </a:r>
            <a:r>
              <a:rPr lang="zh-CN" altLang="en-US" sz="1800" dirty="0">
                <a:cs typeface="Times New Roman" pitchFamily="18" charset="0"/>
              </a:rPr>
              <a:t>在活动记录的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尾部</a:t>
            </a:r>
            <a:endParaRPr lang="en-US" altLang="zh-CN" sz="1800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800" dirty="0" smtClean="0">
                <a:cs typeface="Times New Roman" pitchFamily="18" charset="0"/>
              </a:rPr>
              <a:t>指针</a:t>
            </a:r>
            <a:r>
              <a:rPr lang="zh-CN" altLang="en-US" sz="1800" dirty="0">
                <a:cs typeface="Times New Roman" pitchFamily="18" charset="0"/>
              </a:rPr>
              <a:t>寄存器</a:t>
            </a:r>
            <a:r>
              <a:rPr lang="en-US" altLang="zh-CN" sz="1800" i="1" dirty="0" err="1" smtClean="0">
                <a:cs typeface="Times New Roman" pitchFamily="18" charset="0"/>
              </a:rPr>
              <a:t>top_sp</a:t>
            </a:r>
            <a:r>
              <a:rPr lang="en-US" altLang="zh-CN" sz="1800" i="1" dirty="0" smtClean="0">
                <a:cs typeface="Times New Roman" pitchFamily="18" charset="0"/>
              </a:rPr>
              <a:t> </a:t>
            </a:r>
            <a:r>
              <a:rPr lang="zh-CN" altLang="en-US" sz="1800" dirty="0" smtClean="0">
                <a:cs typeface="Times New Roman" pitchFamily="18" charset="0"/>
              </a:rPr>
              <a:t>指向</a:t>
            </a:r>
            <a:r>
              <a:rPr lang="zh-CN" altLang="en-US" sz="1800" dirty="0">
                <a:cs typeface="Times New Roman" pitchFamily="18" charset="0"/>
              </a:rPr>
              <a:t>活动记录中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局部数据开始的位置</a:t>
            </a:r>
            <a:r>
              <a:rPr lang="zh-CN" altLang="en-US" sz="1800" dirty="0">
                <a:cs typeface="Times New Roman" pitchFamily="18" charset="0"/>
              </a:rPr>
              <a:t>，以该位置作为基地址</a:t>
            </a:r>
            <a:endParaRPr lang="en-US" altLang="zh-CN" sz="1800" dirty="0">
              <a:cs typeface="Times New Roman" pitchFamily="18" charset="0"/>
            </a:endParaRPr>
          </a:p>
        </p:txBody>
      </p:sp>
      <p:grpSp>
        <p:nvGrpSpPr>
          <p:cNvPr id="65540" name="组合 60"/>
          <p:cNvGrpSpPr>
            <a:grpSpLocks/>
          </p:cNvGrpSpPr>
          <p:nvPr/>
        </p:nvGrpSpPr>
        <p:grpSpPr bwMode="auto">
          <a:xfrm>
            <a:off x="4495800" y="1703388"/>
            <a:ext cx="4643438" cy="3644900"/>
            <a:chOff x="4429124" y="928676"/>
            <a:chExt cx="4643470" cy="3644926"/>
          </a:xfrm>
        </p:grpSpPr>
        <p:cxnSp>
          <p:nvCxnSpPr>
            <p:cNvPr id="53" name="直接连接符 52"/>
            <p:cNvCxnSpPr/>
            <p:nvPr/>
          </p:nvCxnSpPr>
          <p:spPr bwMode="auto">
            <a:xfrm rot="16200000" flipV="1">
              <a:off x="7637483" y="3776671"/>
              <a:ext cx="1584336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olid"/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42" name="Rectangle 5"/>
            <p:cNvSpPr>
              <a:spLocks noChangeArrowheads="1"/>
            </p:cNvSpPr>
            <p:nvPr/>
          </p:nvSpPr>
          <p:spPr bwMode="auto">
            <a:xfrm>
              <a:off x="7643834" y="3449644"/>
              <a:ext cx="1428760" cy="642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/>
              <a:r>
                <a:rPr lang="zh-CN" altLang="en-US" sz="1800">
                  <a:solidFill>
                    <a:srgbClr val="2D83F4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被调用者的活动记录</a:t>
              </a:r>
            </a:p>
          </p:txBody>
        </p:sp>
        <p:sp>
          <p:nvSpPr>
            <p:cNvPr id="65543" name="Rectangle 11"/>
            <p:cNvSpPr>
              <a:spLocks noChangeArrowheads="1"/>
            </p:cNvSpPr>
            <p:nvPr/>
          </p:nvSpPr>
          <p:spPr bwMode="auto">
            <a:xfrm>
              <a:off x="5481102" y="1776871"/>
              <a:ext cx="2246869" cy="488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/>
              <a:r>
                <a:rPr lang="zh-CN" altLang="en-US" sz="20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返回地址</a:t>
              </a:r>
              <a:endPara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algn="ctr"/>
              <a:r>
                <a:rPr lang="zh-CN" altLang="en-US" sz="20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控制链</a:t>
              </a:r>
              <a:r>
                <a:rPr lang="zh-CN" altLang="en-US" sz="2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和机器状态</a:t>
              </a:r>
            </a:p>
            <a:p>
              <a:pPr algn="ctr"/>
              <a:endPara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5544" name="组合 25"/>
            <p:cNvGrpSpPr>
              <a:grpSpLocks/>
            </p:cNvGrpSpPr>
            <p:nvPr/>
          </p:nvGrpSpPr>
          <p:grpSpPr bwMode="auto">
            <a:xfrm>
              <a:off x="5449576" y="1337951"/>
              <a:ext cx="2449530" cy="3234063"/>
              <a:chOff x="6000760" y="1500180"/>
              <a:chExt cx="2449530" cy="3234063"/>
            </a:xfrm>
          </p:grpSpPr>
          <p:sp>
            <p:nvSpPr>
              <p:cNvPr id="65559" name="Rectangle 5"/>
              <p:cNvSpPr>
                <a:spLocks noChangeArrowheads="1"/>
              </p:cNvSpPr>
              <p:nvPr/>
            </p:nvSpPr>
            <p:spPr bwMode="auto">
              <a:xfrm>
                <a:off x="6107276" y="1500180"/>
                <a:ext cx="2159180" cy="4888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/>
                <a:r>
                  <a:rPr lang="zh-CN" altLang="en-US" sz="200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参数和返回值</a:t>
                </a:r>
              </a:p>
            </p:txBody>
          </p:sp>
          <p:sp>
            <p:nvSpPr>
              <p:cNvPr id="20504" name="Line 6"/>
              <p:cNvSpPr>
                <a:spLocks noChangeShapeType="1"/>
              </p:cNvSpPr>
              <p:nvPr/>
            </p:nvSpPr>
            <p:spPr bwMode="auto">
              <a:xfrm>
                <a:off x="6082041" y="1970386"/>
                <a:ext cx="2197115" cy="0"/>
              </a:xfrm>
              <a:prstGeom prst="lin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505" name="Line 10"/>
              <p:cNvSpPr>
                <a:spLocks noChangeShapeType="1"/>
              </p:cNvSpPr>
              <p:nvPr/>
            </p:nvSpPr>
            <p:spPr bwMode="auto">
              <a:xfrm>
                <a:off x="6061403" y="4284978"/>
                <a:ext cx="2195527" cy="0"/>
              </a:xfrm>
              <a:prstGeom prst="lin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506" name="Line 12"/>
              <p:cNvSpPr>
                <a:spLocks noChangeShapeType="1"/>
              </p:cNvSpPr>
              <p:nvPr/>
            </p:nvSpPr>
            <p:spPr bwMode="auto">
              <a:xfrm>
                <a:off x="6058228" y="3578535"/>
                <a:ext cx="2195527" cy="0"/>
              </a:xfrm>
              <a:prstGeom prst="lin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6064578" y="3168957"/>
                <a:ext cx="2195527" cy="0"/>
              </a:xfrm>
              <a:prstGeom prst="line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0508" name="Line 14"/>
              <p:cNvSpPr>
                <a:spLocks noChangeShapeType="1"/>
              </p:cNvSpPr>
              <p:nvPr/>
            </p:nvSpPr>
            <p:spPr bwMode="auto">
              <a:xfrm>
                <a:off x="6061403" y="2743504"/>
                <a:ext cx="2195527" cy="0"/>
              </a:xfrm>
              <a:prstGeom prst="lin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565" name="Rectangle 15"/>
              <p:cNvSpPr>
                <a:spLocks noChangeArrowheads="1"/>
              </p:cNvSpPr>
              <p:nvPr/>
            </p:nvSpPr>
            <p:spPr bwMode="auto">
              <a:xfrm>
                <a:off x="6000760" y="2713659"/>
                <a:ext cx="2428892" cy="4888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r>
                  <a:rPr lang="zh-CN" altLang="en-US" sz="200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局部数据临时数据</a:t>
                </a:r>
              </a:p>
            </p:txBody>
          </p:sp>
          <p:sp>
            <p:nvSpPr>
              <p:cNvPr id="65566" name="Rectangle 16"/>
              <p:cNvSpPr>
                <a:spLocks noChangeArrowheads="1"/>
              </p:cNvSpPr>
              <p:nvPr/>
            </p:nvSpPr>
            <p:spPr bwMode="auto">
              <a:xfrm>
                <a:off x="6130497" y="3132772"/>
                <a:ext cx="2064521" cy="4888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/>
                <a:r>
                  <a:rPr lang="zh-CN" altLang="en-US" sz="20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参数和返回值</a:t>
                </a:r>
              </a:p>
            </p:txBody>
          </p:sp>
          <p:sp>
            <p:nvSpPr>
              <p:cNvPr id="65567" name="Rectangle 17"/>
              <p:cNvSpPr>
                <a:spLocks noChangeArrowheads="1"/>
              </p:cNvSpPr>
              <p:nvPr/>
            </p:nvSpPr>
            <p:spPr bwMode="auto">
              <a:xfrm>
                <a:off x="6021398" y="3530610"/>
                <a:ext cx="2316494" cy="4888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/>
                <a:r>
                  <a:rPr lang="zh-CN" altLang="en-US" sz="200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返回地址</a:t>
                </a:r>
                <a:endParaRPr lang="en-US" altLang="zh-CN" sz="2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控制链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和机器状态</a:t>
                </a:r>
              </a:p>
            </p:txBody>
          </p:sp>
          <p:sp>
            <p:nvSpPr>
              <p:cNvPr id="65568" name="Rectangle 15"/>
              <p:cNvSpPr>
                <a:spLocks noChangeArrowheads="1"/>
              </p:cNvSpPr>
              <p:nvPr/>
            </p:nvSpPr>
            <p:spPr bwMode="auto">
              <a:xfrm>
                <a:off x="6021398" y="4245436"/>
                <a:ext cx="2428892" cy="4888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defRPr>
                </a:lvl9pPr>
              </a:lstStyle>
              <a:p>
                <a:r>
                  <a:rPr lang="zh-CN" altLang="en-US" sz="20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局部数据临时数据</a:t>
                </a:r>
              </a:p>
            </p:txBody>
          </p:sp>
          <p:sp>
            <p:nvSpPr>
              <p:cNvPr id="11" name="Rectangle 4"/>
              <p:cNvSpPr>
                <a:spLocks noChangeArrowheads="1"/>
              </p:cNvSpPr>
              <p:nvPr/>
            </p:nvSpPr>
            <p:spPr bwMode="auto">
              <a:xfrm>
                <a:off x="6037590" y="1559220"/>
                <a:ext cx="2228865" cy="3154385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38" name="弧形 37"/>
            <p:cNvSpPr/>
            <p:nvPr/>
          </p:nvSpPr>
          <p:spPr bwMode="auto">
            <a:xfrm rot="9398377" flipV="1">
              <a:off x="5284793" y="2468562"/>
              <a:ext cx="1012832" cy="1390660"/>
            </a:xfrm>
            <a:prstGeom prst="arc">
              <a:avLst>
                <a:gd name="adj1" fmla="val 16193764"/>
                <a:gd name="adj2" fmla="val 2057466"/>
              </a:avLst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弧形 39"/>
            <p:cNvSpPr/>
            <p:nvPr/>
          </p:nvSpPr>
          <p:spPr bwMode="auto">
            <a:xfrm rot="10056762" flipV="1">
              <a:off x="5240343" y="1377941"/>
              <a:ext cx="261939" cy="674693"/>
            </a:xfrm>
            <a:prstGeom prst="arc">
              <a:avLst>
                <a:gd name="adj1" fmla="val 16831102"/>
                <a:gd name="adj2" fmla="val 5229498"/>
              </a:avLst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 rot="16200000" flipV="1">
              <a:off x="5321305" y="1266815"/>
              <a:ext cx="323852" cy="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 bwMode="auto">
            <a:xfrm rot="16200000" flipV="1">
              <a:off x="7553345" y="1233478"/>
              <a:ext cx="323852" cy="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49" name="Rectangle 5"/>
            <p:cNvSpPr>
              <a:spLocks noChangeArrowheads="1"/>
            </p:cNvSpPr>
            <p:nvPr/>
          </p:nvSpPr>
          <p:spPr bwMode="auto">
            <a:xfrm>
              <a:off x="5556092" y="928676"/>
              <a:ext cx="2087742" cy="488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.  .  .</a:t>
              </a:r>
              <a:endParaRPr lang="zh-CN" altLang="en-US" sz="20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 rot="16200000" flipV="1">
              <a:off x="4408487" y="2908302"/>
              <a:ext cx="755655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olid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1" name="Rectangle 5"/>
            <p:cNvSpPr>
              <a:spLocks noChangeArrowheads="1"/>
            </p:cNvSpPr>
            <p:nvPr/>
          </p:nvSpPr>
          <p:spPr bwMode="auto">
            <a:xfrm>
              <a:off x="4500562" y="2082796"/>
              <a:ext cx="571504" cy="488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/>
              <a:r>
                <a:rPr lang="zh-CN" altLang="en-US" sz="2000">
                  <a:solidFill>
                    <a:srgbClr val="2D83F4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栈</a:t>
              </a: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rot="10800000">
              <a:off x="5105404" y="4121161"/>
              <a:ext cx="323852" cy="1588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olid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3" name="Rectangle 5"/>
            <p:cNvSpPr>
              <a:spLocks noChangeArrowheads="1"/>
            </p:cNvSpPr>
            <p:nvPr/>
          </p:nvSpPr>
          <p:spPr bwMode="auto">
            <a:xfrm>
              <a:off x="4429124" y="3714758"/>
              <a:ext cx="1000132" cy="488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/>
              <a:r>
                <a:rPr lang="en-US" altLang="zh-CN" sz="1800" i="1">
                  <a:solidFill>
                    <a:srgbClr val="2D83F4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top_sp</a:t>
              </a:r>
              <a:endParaRPr lang="zh-CN" altLang="en-US" sz="180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 bwMode="auto">
            <a:xfrm rot="16200000" flipV="1">
              <a:off x="7620021" y="2190747"/>
              <a:ext cx="1619262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olid"/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 bwMode="auto">
            <a:xfrm rot="10800000">
              <a:off x="8269313" y="1406516"/>
              <a:ext cx="323852" cy="1588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6" name="Rectangle 5"/>
            <p:cNvSpPr>
              <a:spLocks noChangeArrowheads="1"/>
            </p:cNvSpPr>
            <p:nvPr/>
          </p:nvSpPr>
          <p:spPr bwMode="auto">
            <a:xfrm>
              <a:off x="7842273" y="1928808"/>
              <a:ext cx="1158883" cy="642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anchor="ctr"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/>
              <a:r>
                <a:rPr lang="zh-CN" altLang="en-US" sz="1800">
                  <a:solidFill>
                    <a:srgbClr val="2D83F4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调用者的活动记录</a:t>
              </a: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 rot="10800000">
              <a:off x="8266138" y="3000378"/>
              <a:ext cx="323852" cy="1588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 bwMode="auto">
            <a:xfrm rot="10800000">
              <a:off x="8266138" y="4572014"/>
              <a:ext cx="323852" cy="1588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r>
              <a:rPr lang="zh-CN" altLang="en-US" dirty="0"/>
              <a:t>记录</a:t>
            </a:r>
            <a:r>
              <a:rPr lang="zh-CN" altLang="en-US" dirty="0" smtClean="0"/>
              <a:t>的设计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5B2-D32E-ED48-A0AD-C393827C9473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99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7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7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7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语言的活动</a:t>
            </a:r>
            <a:r>
              <a:rPr lang="zh-CN" altLang="en-US" dirty="0" smtClean="0"/>
              <a:t>记录示例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286" y="1733019"/>
            <a:ext cx="8264749" cy="121378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语言默认的函数调用规范为</a:t>
            </a:r>
            <a:r>
              <a:rPr lang="en-US" altLang="zh-CN" dirty="0" err="1" smtClean="0"/>
              <a:t>cdecl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参数</a:t>
            </a:r>
            <a:r>
              <a:rPr lang="zh-CN" altLang="en-US" dirty="0" smtClean="0"/>
              <a:t>从右往左依次入栈，之后是函数的</a:t>
            </a:r>
            <a:r>
              <a:rPr lang="zh-CN" altLang="en-US" dirty="0" smtClean="0">
                <a:solidFill>
                  <a:srgbClr val="FF0000"/>
                </a:solidFill>
              </a:rPr>
              <a:t>返回地址</a:t>
            </a:r>
            <a:r>
              <a:rPr lang="zh-CN" altLang="en-US" dirty="0" smtClean="0"/>
              <a:t>入栈，接着是</a:t>
            </a:r>
            <a:r>
              <a:rPr lang="zh-CN" altLang="en-US" dirty="0" smtClean="0">
                <a:solidFill>
                  <a:srgbClr val="FF0000"/>
                </a:solidFill>
              </a:rPr>
              <a:t>老</a:t>
            </a:r>
            <a:r>
              <a:rPr lang="en-US" altLang="zh-CN" dirty="0" err="1" smtClean="0">
                <a:solidFill>
                  <a:srgbClr val="FF0000"/>
                </a:solidFill>
              </a:rPr>
              <a:t>ebp</a:t>
            </a:r>
            <a:r>
              <a:rPr lang="zh-CN" altLang="en-US" dirty="0" smtClean="0"/>
              <a:t>入</a:t>
            </a:r>
            <a:r>
              <a:rPr lang="zh-CN" altLang="en-US" dirty="0" smtClean="0"/>
              <a:t>栈。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5B2-D32E-ED48-A0AD-C393827C9473}" type="slidenum">
              <a:rPr lang="en-US" altLang="zh-CN" smtClean="0"/>
              <a:pPr/>
              <a:t>29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660" y="3100165"/>
            <a:ext cx="4049321" cy="2887016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179512" y="3130997"/>
            <a:ext cx="4649148" cy="2394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auto">
              <a:spcAft>
                <a:spcPts val="0"/>
              </a:spcAft>
            </a:pPr>
            <a:r>
              <a:rPr lang="en-US" altLang="zh-CN" dirty="0" smtClean="0"/>
              <a:t>EBP</a:t>
            </a:r>
            <a:r>
              <a:rPr lang="zh-CN" altLang="en-US" dirty="0" smtClean="0"/>
              <a:t>：基址指针寄存器</a:t>
            </a:r>
            <a:endParaRPr lang="en-US" altLang="zh-CN" dirty="0" smtClean="0"/>
          </a:p>
          <a:p>
            <a:pPr lvl="3" fontAlgn="auto">
              <a:spcAft>
                <a:spcPts val="0"/>
              </a:spcAft>
            </a:pPr>
            <a:r>
              <a:rPr lang="zh-CN" altLang="en-US" dirty="0" smtClean="0"/>
              <a:t>由</a:t>
            </a:r>
            <a:r>
              <a:rPr lang="en-US" altLang="zh-CN" dirty="0" smtClean="0"/>
              <a:t>EBP</a:t>
            </a:r>
            <a:r>
              <a:rPr lang="zh-CN" altLang="en-US" dirty="0" smtClean="0"/>
              <a:t>向栈底方向可以获取返回地址、参数值，</a:t>
            </a:r>
            <a:endParaRPr lang="en-US" altLang="zh-CN" dirty="0" smtClean="0"/>
          </a:p>
          <a:p>
            <a:pPr lvl="3" fontAlgn="auto">
              <a:spcAft>
                <a:spcPts val="0"/>
              </a:spcAft>
            </a:pPr>
            <a:r>
              <a:rPr lang="zh-CN" altLang="en-US" dirty="0" smtClean="0"/>
              <a:t>由</a:t>
            </a:r>
            <a:r>
              <a:rPr lang="en-US" altLang="zh-CN" dirty="0" smtClean="0"/>
              <a:t>EBP</a:t>
            </a:r>
            <a:r>
              <a:rPr lang="zh-CN" altLang="en-US" dirty="0" smtClean="0"/>
              <a:t>向栈顶方向可以获取函数局部变量值</a:t>
            </a:r>
            <a:endParaRPr lang="en-US" altLang="zh-CN" dirty="0" smtClean="0"/>
          </a:p>
          <a:p>
            <a:pPr lvl="2" fontAlgn="auto">
              <a:spcAft>
                <a:spcPts val="0"/>
              </a:spcAft>
            </a:pPr>
            <a:r>
              <a:rPr lang="en-US" altLang="zh-CN" dirty="0" smtClean="0"/>
              <a:t>ESP</a:t>
            </a:r>
            <a:r>
              <a:rPr lang="zh-CN" altLang="en-US" dirty="0" smtClean="0"/>
              <a:t>：栈顶指针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7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7" y="343744"/>
            <a:ext cx="8042276" cy="823844"/>
          </a:xfrm>
        </p:spPr>
        <p:txBody>
          <a:bodyPr/>
          <a:lstStyle/>
          <a:p>
            <a:r>
              <a:rPr lang="zh-CN" altLang="en-US" sz="4000" dirty="0"/>
              <a:t>符号表的作用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494366"/>
            <a:ext cx="8229600" cy="4781550"/>
          </a:xfrm>
        </p:spPr>
        <p:txBody>
          <a:bodyPr/>
          <a:lstStyle/>
          <a:p>
            <a:r>
              <a:rPr lang="zh-CN" altLang="en-US" sz="2400" dirty="0">
                <a:latin typeface="楷体_GB2312" charset="0"/>
                <a:ea typeface="楷体_GB2312" charset="0"/>
                <a:cs typeface="楷体_GB2312" charset="0"/>
              </a:rPr>
              <a:t>收集符号属性</a:t>
            </a:r>
            <a:endParaRPr lang="en-US" altLang="zh-CN" sz="2400" dirty="0">
              <a:latin typeface="楷体_GB2312" charset="0"/>
              <a:ea typeface="楷体_GB2312" charset="0"/>
              <a:cs typeface="楷体_GB2312" charset="0"/>
            </a:endParaRPr>
          </a:p>
          <a:p>
            <a:pPr lvl="1"/>
            <a:r>
              <a:rPr lang="zh-CN" altLang="en-US" sz="2000" dirty="0">
                <a:latin typeface="楷体_GB2312" charset="0"/>
                <a:ea typeface="楷体_GB2312" charset="0"/>
                <a:cs typeface="楷体_GB2312" charset="0"/>
              </a:rPr>
              <a:t>根据说明语句在符号表建立符号的相应属性信息</a:t>
            </a:r>
            <a:endParaRPr lang="en-US" altLang="zh-CN" sz="2000" dirty="0">
              <a:latin typeface="楷体_GB2312" charset="0"/>
              <a:ea typeface="楷体_GB2312" charset="0"/>
              <a:cs typeface="楷体_GB2312" charset="0"/>
            </a:endParaRPr>
          </a:p>
          <a:p>
            <a:r>
              <a:rPr lang="zh-CN" altLang="en-US" sz="2400" dirty="0">
                <a:latin typeface="楷体_GB2312" charset="0"/>
                <a:ea typeface="楷体_GB2312" charset="0"/>
                <a:cs typeface="楷体_GB2312" charset="0"/>
              </a:rPr>
              <a:t>上下文语义合法性检查的依据</a:t>
            </a:r>
            <a:endParaRPr lang="en-US" altLang="zh-CN" sz="2400" dirty="0">
              <a:latin typeface="楷体_GB2312" charset="0"/>
              <a:ea typeface="楷体_GB2312" charset="0"/>
              <a:cs typeface="楷体_GB2312" charset="0"/>
            </a:endParaRPr>
          </a:p>
          <a:p>
            <a:pPr lvl="1"/>
            <a:r>
              <a:rPr lang="zh-CN" altLang="en-US" sz="2000" dirty="0">
                <a:latin typeface="楷体_GB2312" charset="0"/>
                <a:ea typeface="楷体_GB2312" charset="0"/>
                <a:cs typeface="楷体_GB2312" charset="0"/>
              </a:rPr>
              <a:t>标识符可能在程序多个地方出现</a:t>
            </a:r>
            <a:endParaRPr lang="en-US" altLang="zh-CN" sz="2000" dirty="0">
              <a:latin typeface="楷体_GB2312" charset="0"/>
              <a:ea typeface="楷体_GB2312" charset="0"/>
              <a:cs typeface="楷体_GB2312" charset="0"/>
            </a:endParaRPr>
          </a:p>
          <a:p>
            <a:pPr lvl="1"/>
            <a:r>
              <a:rPr lang="zh-CN" altLang="en-US" sz="2000" dirty="0">
                <a:latin typeface="楷体_GB2312" charset="0"/>
                <a:ea typeface="楷体_GB2312" charset="0"/>
                <a:cs typeface="楷体_GB2312" charset="0"/>
              </a:rPr>
              <a:t>根据符号表信息检查一致性</a:t>
            </a:r>
            <a:endParaRPr lang="en-US" altLang="zh-CN" sz="2000" dirty="0">
              <a:latin typeface="楷体_GB2312" charset="0"/>
              <a:ea typeface="楷体_GB2312" charset="0"/>
              <a:cs typeface="楷体_GB2312" charset="0"/>
            </a:endParaRPr>
          </a:p>
          <a:p>
            <a:pPr lvl="1">
              <a:buFontTx/>
              <a:buNone/>
            </a:pPr>
            <a:r>
              <a:rPr lang="zh-CN" altLang="en-US" sz="2000" dirty="0">
                <a:latin typeface="楷体_GB2312" charset="0"/>
                <a:ea typeface="楷体_GB2312" charset="0"/>
                <a:cs typeface="楷体_GB2312" charset="0"/>
              </a:rPr>
              <a:t>例如：</a:t>
            </a:r>
            <a:r>
              <a:rPr lang="en-US" altLang="zh-CN" sz="2000" dirty="0">
                <a:latin typeface="楷体_GB2312" charset="0"/>
                <a:ea typeface="楷体_GB2312" charset="0"/>
                <a:cs typeface="楷体_GB2312" charset="0"/>
              </a:rPr>
              <a:t>  </a:t>
            </a:r>
            <a:r>
              <a:rPr lang="en-US" altLang="zh-CN" sz="2000" dirty="0" err="1">
                <a:latin typeface="楷体_GB2312" charset="0"/>
                <a:ea typeface="楷体_GB2312" charset="0"/>
                <a:cs typeface="楷体_GB2312" charset="0"/>
              </a:rPr>
              <a:t>int</a:t>
            </a:r>
            <a:r>
              <a:rPr lang="en-US" altLang="zh-CN" sz="2000" dirty="0">
                <a:latin typeface="楷体_GB2312" charset="0"/>
                <a:ea typeface="楷体_GB2312" charset="0"/>
                <a:cs typeface="楷体_GB2312" charset="0"/>
              </a:rPr>
              <a:t> </a:t>
            </a:r>
            <a:r>
              <a:rPr lang="en-US" altLang="zh-CN" sz="2000" dirty="0" err="1">
                <a:latin typeface="楷体_GB2312" charset="0"/>
                <a:ea typeface="楷体_GB2312" charset="0"/>
                <a:cs typeface="楷体_GB2312" charset="0"/>
              </a:rPr>
              <a:t>i</a:t>
            </a:r>
            <a:r>
              <a:rPr lang="en-US" altLang="zh-CN" sz="2000" dirty="0">
                <a:latin typeface="楷体_GB2312" charset="0"/>
                <a:ea typeface="楷体_GB2312" charset="0"/>
                <a:cs typeface="楷体_GB2312" charset="0"/>
              </a:rPr>
              <a:t>[3];</a:t>
            </a:r>
          </a:p>
          <a:p>
            <a:pPr lvl="1">
              <a:buFontTx/>
              <a:buNone/>
            </a:pPr>
            <a:r>
              <a:rPr lang="en-US" altLang="zh-CN" sz="2000" dirty="0">
                <a:latin typeface="楷体_GB2312" charset="0"/>
                <a:ea typeface="楷体_GB2312" charset="0"/>
                <a:cs typeface="楷体_GB2312" charset="0"/>
              </a:rPr>
              <a:t>             </a:t>
            </a:r>
            <a:r>
              <a:rPr lang="en-US" altLang="zh-CN" sz="2000" dirty="0">
                <a:latin typeface="Arial"/>
                <a:ea typeface="楷体_GB2312" charset="0"/>
                <a:cs typeface="楷体_GB2312" charset="0"/>
              </a:rPr>
              <a:t>…</a:t>
            </a:r>
            <a:endParaRPr lang="en-US" altLang="zh-CN" sz="2000" dirty="0">
              <a:latin typeface="楷体_GB2312" charset="0"/>
              <a:ea typeface="楷体_GB2312" charset="0"/>
              <a:cs typeface="楷体_GB2312" charset="0"/>
            </a:endParaRPr>
          </a:p>
          <a:p>
            <a:pPr lvl="1">
              <a:buFontTx/>
              <a:buNone/>
            </a:pPr>
            <a:r>
              <a:rPr lang="en-US" altLang="zh-CN" sz="2000" dirty="0">
                <a:latin typeface="楷体_GB2312" charset="0"/>
                <a:ea typeface="楷体_GB2312" charset="0"/>
                <a:cs typeface="楷体_GB2312" charset="0"/>
              </a:rPr>
              <a:t>        </a:t>
            </a:r>
            <a:r>
              <a:rPr lang="en-US" altLang="zh-CN" sz="2000" dirty="0" smtClean="0">
                <a:latin typeface="楷体_GB2312" charset="0"/>
                <a:ea typeface="楷体_GB2312" charset="0"/>
                <a:cs typeface="楷体_GB2312" charset="0"/>
              </a:rPr>
              <a:t>     float </a:t>
            </a:r>
            <a:r>
              <a:rPr lang="en-US" altLang="zh-CN" sz="2000" dirty="0" err="1">
                <a:latin typeface="楷体_GB2312" charset="0"/>
                <a:ea typeface="楷体_GB2312" charset="0"/>
                <a:cs typeface="楷体_GB2312" charset="0"/>
              </a:rPr>
              <a:t>i</a:t>
            </a:r>
            <a:r>
              <a:rPr lang="en-US" altLang="zh-CN" sz="2000" dirty="0">
                <a:latin typeface="楷体_GB2312" charset="0"/>
                <a:ea typeface="楷体_GB2312" charset="0"/>
                <a:cs typeface="楷体_GB2312" charset="0"/>
              </a:rPr>
              <a:t>[3];</a:t>
            </a:r>
          </a:p>
          <a:p>
            <a:r>
              <a:rPr lang="zh-CN" altLang="en-US" sz="2400" dirty="0">
                <a:latin typeface="楷体_GB2312" charset="0"/>
                <a:ea typeface="楷体_GB2312" charset="0"/>
                <a:cs typeface="楷体_GB2312" charset="0"/>
              </a:rPr>
              <a:t>目标代码生成阶段地址分配的依据</a:t>
            </a:r>
            <a:endParaRPr lang="en-US" altLang="zh-CN" sz="2400" dirty="0">
              <a:latin typeface="楷体_GB2312" charset="0"/>
              <a:ea typeface="楷体_GB2312" charset="0"/>
              <a:cs typeface="楷体_GB2312" charset="0"/>
            </a:endParaRPr>
          </a:p>
          <a:p>
            <a:pPr lvl="1"/>
            <a:r>
              <a:rPr lang="zh-CN" altLang="en-US" sz="2000" dirty="0">
                <a:latin typeface="楷体_GB2312" charset="0"/>
                <a:ea typeface="楷体_GB2312" charset="0"/>
                <a:cs typeface="楷体_GB2312" charset="0"/>
              </a:rPr>
              <a:t>根据定义的位置，</a:t>
            </a:r>
            <a:r>
              <a:rPr lang="zh-CN" altLang="en-US" sz="2000" dirty="0" smtClean="0">
                <a:latin typeface="楷体_GB2312" charset="0"/>
                <a:ea typeface="楷体_GB2312" charset="0"/>
                <a:cs typeface="楷体_GB2312" charset="0"/>
              </a:rPr>
              <a:t>确定</a:t>
            </a:r>
            <a:r>
              <a:rPr lang="zh-CN" altLang="en-US" sz="2000" dirty="0">
                <a:latin typeface="楷体_GB2312" charset="0"/>
                <a:ea typeface="楷体_GB2312" charset="0"/>
                <a:cs typeface="楷体_GB2312" charset="0"/>
              </a:rPr>
              <a:t>变量</a:t>
            </a:r>
            <a:r>
              <a:rPr lang="zh-CN" altLang="en-US" sz="2000" dirty="0" smtClean="0">
                <a:latin typeface="楷体_GB2312" charset="0"/>
                <a:ea typeface="楷体_GB2312" charset="0"/>
                <a:cs typeface="楷体_GB2312" charset="0"/>
              </a:rPr>
              <a:t>被</a:t>
            </a:r>
            <a:r>
              <a:rPr lang="zh-CN" altLang="en-US" sz="2000" dirty="0">
                <a:latin typeface="楷体_GB2312" charset="0"/>
                <a:ea typeface="楷体_GB2312" charset="0"/>
                <a:cs typeface="楷体_GB2312" charset="0"/>
              </a:rPr>
              <a:t>分配的区域</a:t>
            </a:r>
            <a:endParaRPr lang="en-US" altLang="zh-CN" sz="2000" dirty="0">
              <a:latin typeface="楷体_GB2312" charset="0"/>
              <a:ea typeface="楷体_GB2312" charset="0"/>
              <a:cs typeface="楷体_GB2312" charset="0"/>
            </a:endParaRPr>
          </a:p>
          <a:p>
            <a:pPr lvl="1"/>
            <a:r>
              <a:rPr lang="zh-CN" altLang="en-US" sz="2000" dirty="0">
                <a:latin typeface="楷体_GB2312" charset="0"/>
                <a:ea typeface="楷体_GB2312" charset="0"/>
                <a:cs typeface="楷体_GB2312" charset="0"/>
              </a:rPr>
              <a:t>根据出现的次序，</a:t>
            </a:r>
            <a:r>
              <a:rPr lang="zh-CN" altLang="en-US" sz="2000" dirty="0" smtClean="0">
                <a:latin typeface="楷体_GB2312" charset="0"/>
                <a:ea typeface="楷体_GB2312" charset="0"/>
                <a:cs typeface="楷体_GB2312" charset="0"/>
              </a:rPr>
              <a:t>决定变量在</a:t>
            </a:r>
            <a:r>
              <a:rPr lang="zh-CN" altLang="en-US" sz="2000" dirty="0">
                <a:latin typeface="楷体_GB2312" charset="0"/>
                <a:ea typeface="楷体_GB2312" charset="0"/>
                <a:cs typeface="楷体_GB2312" charset="0"/>
              </a:rPr>
              <a:t>某个区域的具体位置</a:t>
            </a:r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87AE-3859-F249-8EDA-BA78C9B508CE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调用序列和返回序列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过程调用和过程返回都需要执行一些代码来管理活动记录栈，保存或恢复机器状态等</a:t>
            </a:r>
          </a:p>
          <a:p>
            <a:pPr lvl="1"/>
            <a:r>
              <a:rPr lang="zh-CN" altLang="en-US" dirty="0" smtClean="0"/>
              <a:t>调用序列：实现</a:t>
            </a:r>
            <a:r>
              <a:rPr lang="zh-CN" altLang="en-US" dirty="0"/>
              <a:t>过程调用的代码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</a:t>
            </a:r>
            <a:r>
              <a:rPr lang="zh-CN" altLang="en-US" dirty="0"/>
              <a:t>一个活动记录在栈中分配空间，并在此记录的字段中填写信息</a:t>
            </a:r>
          </a:p>
          <a:p>
            <a:pPr lvl="1"/>
            <a:r>
              <a:rPr lang="zh-CN" altLang="en-US" dirty="0"/>
              <a:t>返回序列</a:t>
            </a:r>
          </a:p>
          <a:p>
            <a:pPr lvl="2"/>
            <a:r>
              <a:rPr lang="zh-CN" altLang="en-US" dirty="0"/>
              <a:t>恢复机器状态，使得调用过程能够在调用结束之后继续执行</a:t>
            </a:r>
          </a:p>
          <a:p>
            <a:pPr lvl="1"/>
            <a:r>
              <a:rPr lang="zh-CN" altLang="en-US" dirty="0" smtClean="0"/>
              <a:t>调用序列和返回序列中</a:t>
            </a:r>
            <a:r>
              <a:rPr lang="zh-CN" altLang="en-US" dirty="0"/>
              <a:t>的代码通常被分割到调用过程（调用者）和被调用过程（被调用者）</a:t>
            </a:r>
            <a:r>
              <a:rPr lang="zh-CN" altLang="en-US" dirty="0" smtClean="0"/>
              <a:t>中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5B2-D32E-ED48-A0AD-C393827C9473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5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950" y="-4503"/>
            <a:ext cx="8042276" cy="1336956"/>
          </a:xfrm>
        </p:spPr>
        <p:txBody>
          <a:bodyPr/>
          <a:lstStyle/>
          <a:p>
            <a:r>
              <a:rPr lang="zh-CN" altLang="en-US" dirty="0" smtClean="0"/>
              <a:t>调用序列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5B2-D32E-ED48-A0AD-C393827C9473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49275" y="1842753"/>
            <a:ext cx="4087813" cy="417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 dirty="0" smtClean="0">
                <a:solidFill>
                  <a:srgbClr val="FF0000"/>
                </a:solidFill>
                <a:cs typeface="Times New Roman" pitchFamily="18" charset="0"/>
              </a:rPr>
              <a:t>调用者</a:t>
            </a:r>
            <a:r>
              <a:rPr lang="zh-CN" altLang="en-US" sz="2200" dirty="0" smtClean="0">
                <a:cs typeface="Times New Roman" pitchFamily="18" charset="0"/>
              </a:rPr>
              <a:t>计算实际参数</a:t>
            </a:r>
            <a:r>
              <a:rPr lang="zh-CN" altLang="en-US" sz="2200" dirty="0">
                <a:cs typeface="Times New Roman" pitchFamily="18" charset="0"/>
              </a:rPr>
              <a:t>的值，在栈中建立参数列表</a:t>
            </a:r>
            <a:endParaRPr lang="en-US" altLang="zh-CN" sz="2200" dirty="0" smtClean="0">
              <a:cs typeface="Times New Roman" pitchFamily="18" charset="0"/>
            </a:endParaRPr>
          </a:p>
          <a:p>
            <a:pPr algn="just" fontAlgn="auto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cs typeface="Times New Roman" pitchFamily="18" charset="0"/>
              </a:rPr>
              <a:t> </a:t>
            </a:r>
            <a:r>
              <a:rPr lang="zh-CN" altLang="en-US" sz="2200" dirty="0" smtClean="0">
                <a:solidFill>
                  <a:srgbClr val="FF0000"/>
                </a:solidFill>
                <a:cs typeface="Times New Roman" pitchFamily="18" charset="0"/>
              </a:rPr>
              <a:t>调用者</a:t>
            </a:r>
            <a:r>
              <a:rPr lang="zh-CN" altLang="en-US" sz="2200" dirty="0"/>
              <a:t>执行</a:t>
            </a:r>
            <a:r>
              <a:rPr lang="en-US" altLang="zh-CN" sz="2200" dirty="0" smtClean="0"/>
              <a:t>call</a:t>
            </a:r>
            <a:r>
              <a:rPr lang="zh-CN" altLang="en-US" sz="2200" dirty="0" smtClean="0"/>
              <a:t>指令</a:t>
            </a:r>
            <a:endParaRPr lang="en-US" altLang="zh-CN" sz="2200" dirty="0" smtClean="0"/>
          </a:p>
          <a:p>
            <a:pPr lvl="1" algn="just" fontAlgn="auto">
              <a:lnSpc>
                <a:spcPct val="110000"/>
              </a:lnSpc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dirty="0" smtClean="0"/>
              <a:t>把当前指令寄存器内容压入栈</a:t>
            </a:r>
            <a:endParaRPr lang="en-US" altLang="zh-CN" sz="1600" dirty="0" smtClean="0"/>
          </a:p>
          <a:p>
            <a:pPr lvl="1" algn="just" fontAlgn="auto">
              <a:lnSpc>
                <a:spcPct val="110000"/>
              </a:lnSpc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600" dirty="0"/>
              <a:t>跳</a:t>
            </a:r>
            <a:r>
              <a:rPr lang="zh-CN" altLang="en-US" sz="1600" dirty="0" smtClean="0"/>
              <a:t>转到被调用过程</a:t>
            </a:r>
            <a:endParaRPr lang="en-US" altLang="zh-CN" sz="1600" dirty="0" smtClean="0"/>
          </a:p>
          <a:p>
            <a:pPr algn="just" fontAlgn="auto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zh-CN" altLang="en-US" sz="2200" dirty="0" smtClean="0">
                <a:solidFill>
                  <a:srgbClr val="FF0000"/>
                </a:solidFill>
                <a:cs typeface="Times New Roman" pitchFamily="18" charset="0"/>
              </a:rPr>
              <a:t>被调用者</a:t>
            </a:r>
            <a:r>
              <a:rPr lang="zh-CN" altLang="en-US" sz="2200" dirty="0" smtClean="0">
                <a:cs typeface="Times New Roman" pitchFamily="18" charset="0"/>
              </a:rPr>
              <a:t>保存</a:t>
            </a:r>
            <a:r>
              <a:rPr lang="zh-CN" alt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寄存器值</a:t>
            </a:r>
            <a:r>
              <a:rPr lang="zh-CN" altLang="en-US" sz="2200" dirty="0" smtClean="0">
                <a:cs typeface="Times New Roman" pitchFamily="18" charset="0"/>
              </a:rPr>
              <a:t>和</a:t>
            </a:r>
            <a:r>
              <a:rPr lang="zh-CN" alt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其它状态信息</a:t>
            </a:r>
            <a:endParaRPr lang="en-US" altLang="zh-CN" sz="2200" dirty="0" smtClean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algn="just" fontAlgn="auto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200" dirty="0" smtClean="0">
                <a:cs typeface="Times New Roman" pitchFamily="18" charset="0"/>
              </a:rPr>
              <a:t> </a:t>
            </a:r>
            <a:r>
              <a:rPr lang="zh-CN" altLang="en-US" sz="2200" dirty="0" smtClean="0">
                <a:solidFill>
                  <a:srgbClr val="FF0000"/>
                </a:solidFill>
                <a:cs typeface="Times New Roman" pitchFamily="18" charset="0"/>
              </a:rPr>
              <a:t>被调用者</a:t>
            </a:r>
            <a:r>
              <a:rPr lang="zh-CN" altLang="en-US" sz="2200" dirty="0" smtClean="0">
                <a:cs typeface="Times New Roman" pitchFamily="18" charset="0"/>
              </a:rPr>
              <a:t>初始化其局部数据并开始执行</a:t>
            </a:r>
            <a:endParaRPr lang="en-US" altLang="zh-CN" sz="2200" dirty="0">
              <a:cs typeface="Times New Roman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H="1" flipV="1">
            <a:off x="5024596" y="3356992"/>
            <a:ext cx="404654" cy="1667053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709120"/>
              </p:ext>
            </p:extLst>
          </p:nvPr>
        </p:nvGraphicFramePr>
        <p:xfrm>
          <a:off x="5457825" y="1690464"/>
          <a:ext cx="2325688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5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016">
                <a:tc>
                  <a:txBody>
                    <a:bodyPr/>
                    <a:lstStyle/>
                    <a:p>
                      <a:pPr marL="0" marR="0" indent="0" algn="ctr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lang="zh-CN" altLang="en-US" sz="1800" dirty="0"/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78">
                <a:tc>
                  <a:txBody>
                    <a:bodyPr/>
                    <a:lstStyle/>
                    <a:p>
                      <a:pPr marL="0" marR="0" lvl="0" indent="0" algn="ctr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zh-CN" alt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zh-CN" altLang="zh-CN" sz="1800" b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返回值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78">
                <a:tc>
                  <a:txBody>
                    <a:bodyPr/>
                    <a:lstStyle/>
                    <a:p>
                      <a:pPr marL="0" marR="0" indent="0" algn="ctr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zh-CN" alt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78">
                <a:tc>
                  <a:txBody>
                    <a:bodyPr/>
                    <a:lstStyle/>
                    <a:p>
                      <a:pPr marL="0" marR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控制链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78">
                <a:tc>
                  <a:txBody>
                    <a:bodyPr/>
                    <a:lstStyle/>
                    <a:p>
                      <a:pPr marL="0" marR="0" lvl="0" indent="0" algn="ctr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保存的</a:t>
                      </a:r>
                      <a:r>
                        <a:rPr lang="zh-CN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机器状态</a:t>
                      </a:r>
                      <a:endParaRPr lang="zh-CN" altLang="en-US" sz="18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局部数据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zh-CN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临时数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据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78">
                <a:tc>
                  <a:txBody>
                    <a:bodyPr/>
                    <a:lstStyle/>
                    <a:p>
                      <a:pPr marL="0" marR="0" indent="0" algn="ctr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zh-CN" alt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和返回值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78">
                <a:tc>
                  <a:txBody>
                    <a:bodyPr/>
                    <a:lstStyle/>
                    <a:p>
                      <a:pPr marL="0" marR="0" indent="0" algn="ctr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zh-CN" alt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78">
                <a:tc>
                  <a:txBody>
                    <a:bodyPr/>
                    <a:lstStyle/>
                    <a:p>
                      <a:pPr marL="0" marR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控制链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78">
                <a:tc>
                  <a:txBody>
                    <a:bodyPr/>
                    <a:lstStyle/>
                    <a:p>
                      <a:pPr marL="0" marR="0" lvl="0" indent="0" algn="ctr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保存的</a:t>
                      </a:r>
                      <a:r>
                        <a:rPr lang="zh-CN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机器状态</a:t>
                      </a:r>
                      <a:endParaRPr lang="zh-CN" altLang="en-US" sz="18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局部数据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zh-CN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临时数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据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78">
                <a:tc>
                  <a:txBody>
                    <a:bodyPr/>
                    <a:lstStyle/>
                    <a:p>
                      <a:pPr marL="0" marR="0" indent="0" algn="ctr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lang="zh-CN" altLang="en-US" sz="1800" dirty="0"/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弧形 7"/>
          <p:cNvSpPr/>
          <p:nvPr/>
        </p:nvSpPr>
        <p:spPr bwMode="auto">
          <a:xfrm rot="10056762" flipV="1">
            <a:off x="5268914" y="1831752"/>
            <a:ext cx="193675" cy="747712"/>
          </a:xfrm>
          <a:prstGeom prst="arc">
            <a:avLst>
              <a:gd name="adj1" fmla="val 16831102"/>
              <a:gd name="adj2" fmla="val 5229498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207000" y="3455765"/>
            <a:ext cx="249238" cy="792163"/>
          </a:xfrm>
          <a:custGeom>
            <a:avLst/>
            <a:gdLst>
              <a:gd name="connsiteX0" fmla="*/ 180473 w 180473"/>
              <a:gd name="connsiteY0" fmla="*/ 1780674 h 1780674"/>
              <a:gd name="connsiteX1" fmla="*/ 0 w 180473"/>
              <a:gd name="connsiteY1" fmla="*/ 565484 h 1780674"/>
              <a:gd name="connsiteX2" fmla="*/ 180473 w 180473"/>
              <a:gd name="connsiteY2" fmla="*/ 0 h 1780674"/>
              <a:gd name="connsiteX0" fmla="*/ 201644 w 201644"/>
              <a:gd name="connsiteY0" fmla="*/ 1780674 h 1780674"/>
              <a:gd name="connsiteX1" fmla="*/ 0 w 201644"/>
              <a:gd name="connsiteY1" fmla="*/ 871797 h 1780674"/>
              <a:gd name="connsiteX2" fmla="*/ 201644 w 201644"/>
              <a:gd name="connsiteY2" fmla="*/ 0 h 1780674"/>
              <a:gd name="connsiteX0" fmla="*/ 201644 w 201644"/>
              <a:gd name="connsiteY0" fmla="*/ 1780674 h 1780674"/>
              <a:gd name="connsiteX1" fmla="*/ 0 w 201644"/>
              <a:gd name="connsiteY1" fmla="*/ 871797 h 1780674"/>
              <a:gd name="connsiteX2" fmla="*/ 201644 w 201644"/>
              <a:gd name="connsiteY2" fmla="*/ 0 h 1780674"/>
              <a:gd name="connsiteX0" fmla="*/ 201644 w 201644"/>
              <a:gd name="connsiteY0" fmla="*/ 1780674 h 1780674"/>
              <a:gd name="connsiteX1" fmla="*/ 0 w 201644"/>
              <a:gd name="connsiteY1" fmla="*/ 871797 h 1780674"/>
              <a:gd name="connsiteX2" fmla="*/ 201644 w 201644"/>
              <a:gd name="connsiteY2" fmla="*/ 0 h 1780674"/>
              <a:gd name="connsiteX0" fmla="*/ 254570 w 254570"/>
              <a:gd name="connsiteY0" fmla="*/ 1780674 h 1780674"/>
              <a:gd name="connsiteX1" fmla="*/ 0 w 254570"/>
              <a:gd name="connsiteY1" fmla="*/ 871797 h 1780674"/>
              <a:gd name="connsiteX2" fmla="*/ 201644 w 254570"/>
              <a:gd name="connsiteY2" fmla="*/ 0 h 1780674"/>
              <a:gd name="connsiteX0" fmla="*/ 191058 w 191058"/>
              <a:gd name="connsiteY0" fmla="*/ 1780674 h 1780674"/>
              <a:gd name="connsiteX1" fmla="*/ 0 w 191058"/>
              <a:gd name="connsiteY1" fmla="*/ 871797 h 1780674"/>
              <a:gd name="connsiteX2" fmla="*/ 138132 w 191058"/>
              <a:gd name="connsiteY2" fmla="*/ 0 h 1780674"/>
              <a:gd name="connsiteX0" fmla="*/ 205111 w 205111"/>
              <a:gd name="connsiteY0" fmla="*/ 1780674 h 1780674"/>
              <a:gd name="connsiteX1" fmla="*/ 14053 w 205111"/>
              <a:gd name="connsiteY1" fmla="*/ 871797 h 1780674"/>
              <a:gd name="connsiteX2" fmla="*/ 152185 w 205111"/>
              <a:gd name="connsiteY2" fmla="*/ 0 h 1780674"/>
              <a:gd name="connsiteX0" fmla="*/ 235753 w 235753"/>
              <a:gd name="connsiteY0" fmla="*/ 1780674 h 1780674"/>
              <a:gd name="connsiteX1" fmla="*/ 2354 w 235753"/>
              <a:gd name="connsiteY1" fmla="*/ 925852 h 1780674"/>
              <a:gd name="connsiteX2" fmla="*/ 182827 w 235753"/>
              <a:gd name="connsiteY2" fmla="*/ 0 h 1780674"/>
              <a:gd name="connsiteX0" fmla="*/ 233399 w 233399"/>
              <a:gd name="connsiteY0" fmla="*/ 1780674 h 1780674"/>
              <a:gd name="connsiteX1" fmla="*/ 0 w 233399"/>
              <a:gd name="connsiteY1" fmla="*/ 925852 h 1780674"/>
              <a:gd name="connsiteX2" fmla="*/ 180473 w 233399"/>
              <a:gd name="connsiteY2" fmla="*/ 0 h 1780674"/>
              <a:gd name="connsiteX0" fmla="*/ 180472 w 180472"/>
              <a:gd name="connsiteY0" fmla="*/ 1780674 h 1780674"/>
              <a:gd name="connsiteX1" fmla="*/ 0 w 180472"/>
              <a:gd name="connsiteY1" fmla="*/ 925852 h 1780674"/>
              <a:gd name="connsiteX2" fmla="*/ 127546 w 180472"/>
              <a:gd name="connsiteY2" fmla="*/ 0 h 1780674"/>
              <a:gd name="connsiteX0" fmla="*/ 183990 w 183990"/>
              <a:gd name="connsiteY0" fmla="*/ 1780674 h 1780674"/>
              <a:gd name="connsiteX1" fmla="*/ 3518 w 183990"/>
              <a:gd name="connsiteY1" fmla="*/ 925852 h 1780674"/>
              <a:gd name="connsiteX2" fmla="*/ 131064 w 183990"/>
              <a:gd name="connsiteY2" fmla="*/ 0 h 1780674"/>
              <a:gd name="connsiteX0" fmla="*/ 180472 w 180472"/>
              <a:gd name="connsiteY0" fmla="*/ 1780674 h 1780674"/>
              <a:gd name="connsiteX1" fmla="*/ 0 w 180472"/>
              <a:gd name="connsiteY1" fmla="*/ 925852 h 1780674"/>
              <a:gd name="connsiteX2" fmla="*/ 127546 w 180472"/>
              <a:gd name="connsiteY2" fmla="*/ 0 h 178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72" h="1780674">
                <a:moveTo>
                  <a:pt x="180472" y="1780674"/>
                </a:moveTo>
                <a:cubicBezTo>
                  <a:pt x="47893" y="1411559"/>
                  <a:pt x="21170" y="1267676"/>
                  <a:pt x="0" y="925852"/>
                </a:cubicBezTo>
                <a:cubicBezTo>
                  <a:pt x="0" y="629073"/>
                  <a:pt x="26724" y="179400"/>
                  <a:pt x="127546" y="0"/>
                </a:cubicBez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 flipH="1" flipV="1">
            <a:off x="8359775" y="3741515"/>
            <a:ext cx="1588" cy="1730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 flipH="1" flipV="1">
            <a:off x="8353425" y="2015902"/>
            <a:ext cx="6350" cy="17272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 bwMode="auto">
          <a:xfrm flipH="1" flipV="1">
            <a:off x="8208963" y="2015903"/>
            <a:ext cx="303212" cy="158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 bwMode="auto">
          <a:xfrm flipH="1" flipV="1">
            <a:off x="8205788" y="3741514"/>
            <a:ext cx="303212" cy="158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 bwMode="auto">
          <a:xfrm flipH="1">
            <a:off x="8251826" y="5471889"/>
            <a:ext cx="257175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 flipH="1" flipV="1">
            <a:off x="5024596" y="3356992"/>
            <a:ext cx="51593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526755" y="2914426"/>
            <a:ext cx="925513" cy="541338"/>
          </a:xfrm>
          <a:prstGeom prst="rect">
            <a:avLst/>
          </a:prstGeom>
          <a:noFill/>
          <a:ln>
            <a:noFill/>
          </a:ln>
          <a:extLst/>
        </p:spPr>
        <p:txBody>
          <a:bodyPr tIns="82800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top_sp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812089" y="4247928"/>
            <a:ext cx="1106487" cy="712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2800" rIns="0" anchor="ctr"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/>
            <a:r>
              <a:rPr lang="zh-CN" altLang="en-US" sz="160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被调用者的活动记录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7812088" y="2455639"/>
            <a:ext cx="1058862" cy="711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anchor="ctr"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/>
            <a:r>
              <a:rPr lang="zh-CN" altLang="en-US" sz="160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调用者的活动记录</a:t>
            </a:r>
          </a:p>
        </p:txBody>
      </p:sp>
    </p:spTree>
    <p:extLst>
      <p:ext uri="{BB962C8B-B14F-4D97-AF65-F5344CB8AC3E}">
        <p14:creationId xmlns:p14="http://schemas.microsoft.com/office/powerpoint/2010/main" val="193861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返回序列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600201"/>
            <a:ext cx="4100512" cy="406104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25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solidFill>
                  <a:srgbClr val="FF0000"/>
                </a:solidFill>
                <a:cs typeface="Times New Roman" pitchFamily="18" charset="0"/>
              </a:rPr>
              <a:t>被调用过程</a:t>
            </a:r>
            <a:r>
              <a:rPr lang="zh-CN" altLang="en-US" dirty="0" smtClean="0">
                <a:cs typeface="Times New Roman" pitchFamily="18" charset="0"/>
              </a:rPr>
              <a:t>代码执行完毕后回到调用过程继续执行</a:t>
            </a:r>
            <a:endParaRPr lang="en-US" altLang="zh-CN" dirty="0" smtClean="0">
              <a:cs typeface="Times New Roman" pitchFamily="18" charset="0"/>
            </a:endParaRPr>
          </a:p>
          <a:p>
            <a:pPr lvl="1">
              <a:lnSpc>
                <a:spcPts val="25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cs typeface="Times New Roman" pitchFamily="18" charset="0"/>
              </a:rPr>
              <a:t>被调用者填返回值</a:t>
            </a:r>
            <a:endParaRPr lang="en-US" altLang="zh-CN" dirty="0" smtClean="0">
              <a:cs typeface="Times New Roman" pitchFamily="18" charset="0"/>
            </a:endParaRPr>
          </a:p>
          <a:p>
            <a:pPr lvl="1">
              <a:lnSpc>
                <a:spcPts val="25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cs typeface="Times New Roman" pitchFamily="18" charset="0"/>
              </a:rPr>
              <a:t>被</a:t>
            </a:r>
            <a:r>
              <a:rPr lang="zh-CN" altLang="en-US" dirty="0">
                <a:cs typeface="Times New Roman" pitchFamily="18" charset="0"/>
              </a:rPr>
              <a:t>调用者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恢复调用前机器状态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ts val="25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solidFill>
                  <a:srgbClr val="0070C0"/>
                </a:solidFill>
                <a:cs typeface="Times New Roman" pitchFamily="18" charset="0"/>
              </a:rPr>
              <a:t>恢复调用过程的活动记录基地址</a:t>
            </a:r>
            <a:endParaRPr lang="en-US" altLang="zh-CN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lvl="2">
              <a:lnSpc>
                <a:spcPts val="25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cs typeface="Times New Roman" pitchFamily="18" charset="0"/>
              </a:rPr>
              <a:t>被调用者从栈顶弹出</a:t>
            </a:r>
            <a:r>
              <a:rPr lang="zh-CN" altLang="en-US" dirty="0" smtClean="0">
                <a:solidFill>
                  <a:srgbClr val="0070C0"/>
                </a:solidFill>
                <a:cs typeface="Times New Roman" pitchFamily="18" charset="0"/>
              </a:rPr>
              <a:t>控制链</a:t>
            </a:r>
            <a:r>
              <a:rPr lang="zh-CN" altLang="en-US" dirty="0" smtClean="0">
                <a:cs typeface="Times New Roman" pitchFamily="18" charset="0"/>
              </a:rPr>
              <a:t>给 </a:t>
            </a:r>
            <a:r>
              <a:rPr lang="en-US" altLang="zh-CN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top_sp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ts val="25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cs typeface="Times New Roman" pitchFamily="18" charset="0"/>
              </a:rPr>
              <a:t>被</a:t>
            </a:r>
            <a:r>
              <a:rPr lang="zh-CN" altLang="en-US" dirty="0">
                <a:cs typeface="Times New Roman" pitchFamily="18" charset="0"/>
              </a:rPr>
              <a:t>调用</a:t>
            </a:r>
            <a:r>
              <a:rPr lang="zh-CN" altLang="en-US" dirty="0" smtClean="0">
                <a:cs typeface="Times New Roman" pitchFamily="18" charset="0"/>
              </a:rPr>
              <a:t>者</a:t>
            </a:r>
            <a:r>
              <a:rPr lang="zh-CN" altLang="en-US" dirty="0" smtClean="0">
                <a:solidFill>
                  <a:srgbClr val="0070C0"/>
                </a:solidFill>
                <a:cs typeface="Times New Roman" pitchFamily="18" charset="0"/>
              </a:rPr>
              <a:t>执行</a:t>
            </a:r>
            <a:r>
              <a:rPr lang="en-US" altLang="zh-CN" dirty="0" smtClean="0">
                <a:solidFill>
                  <a:srgbClr val="0070C0"/>
                </a:solidFill>
                <a:cs typeface="Times New Roman" pitchFamily="18" charset="0"/>
              </a:rPr>
              <a:t>ret</a:t>
            </a:r>
            <a:r>
              <a:rPr lang="zh-CN" altLang="en-US" dirty="0" smtClean="0">
                <a:solidFill>
                  <a:srgbClr val="0070C0"/>
                </a:solidFill>
                <a:cs typeface="Times New Roman" pitchFamily="18" charset="0"/>
              </a:rPr>
              <a:t>指令</a:t>
            </a:r>
            <a:endParaRPr lang="en-US" altLang="zh-CN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lvl="2">
              <a:lnSpc>
                <a:spcPts val="25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cs typeface="Times New Roman" pitchFamily="18" charset="0"/>
              </a:rPr>
              <a:t>从当前栈顶弹</a:t>
            </a:r>
            <a:r>
              <a:rPr lang="zh-CN" altLang="en-US" dirty="0">
                <a:cs typeface="Times New Roman" pitchFamily="18" charset="0"/>
              </a:rPr>
              <a:t>出返回地址，并跳转到该地址</a:t>
            </a:r>
            <a:endParaRPr lang="en-US" altLang="zh-CN" dirty="0" smtClean="0">
              <a:cs typeface="Times New Roman" pitchFamily="18" charset="0"/>
            </a:endParaRPr>
          </a:p>
          <a:p>
            <a:pPr>
              <a:lnSpc>
                <a:spcPts val="25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5B2-D32E-ED48-A0AD-C393827C9473}" type="slidenum">
              <a:rPr lang="en-US" altLang="zh-CN" smtClean="0"/>
              <a:pPr/>
              <a:t>32</a:t>
            </a:fld>
            <a:endParaRPr lang="en-US" altLang="zh-CN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545110"/>
              </p:ext>
            </p:extLst>
          </p:nvPr>
        </p:nvGraphicFramePr>
        <p:xfrm>
          <a:off x="5457825" y="1690464"/>
          <a:ext cx="2325688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5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016">
                <a:tc>
                  <a:txBody>
                    <a:bodyPr/>
                    <a:lstStyle/>
                    <a:p>
                      <a:pPr marL="0" marR="0" indent="0" algn="ctr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lang="zh-CN" altLang="en-US" sz="1800" dirty="0"/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78">
                <a:tc>
                  <a:txBody>
                    <a:bodyPr/>
                    <a:lstStyle/>
                    <a:p>
                      <a:pPr marL="0" marR="0" indent="0" algn="ctr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zh-CN" altLang="en-US" sz="1800" b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和返回值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78">
                <a:tc>
                  <a:txBody>
                    <a:bodyPr/>
                    <a:lstStyle/>
                    <a:p>
                      <a:pPr marL="0" marR="0" indent="0" algn="ctr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zh-CN" altLang="zh-CN" sz="1800" b="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值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地址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78">
                <a:tc>
                  <a:txBody>
                    <a:bodyPr/>
                    <a:lstStyle/>
                    <a:p>
                      <a:pPr marL="0" marR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控制链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78">
                <a:tc>
                  <a:txBody>
                    <a:bodyPr/>
                    <a:lstStyle/>
                    <a:p>
                      <a:pPr marL="0" marR="0" lvl="0" indent="0" algn="ctr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保存的</a:t>
                      </a:r>
                      <a:r>
                        <a:rPr lang="zh-CN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机器状态</a:t>
                      </a:r>
                      <a:endParaRPr lang="zh-CN" altLang="en-US" sz="18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局部数据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zh-CN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临时数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据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78">
                <a:tc>
                  <a:txBody>
                    <a:bodyPr/>
                    <a:lstStyle/>
                    <a:p>
                      <a:pPr marL="0" marR="0" indent="0" algn="ctr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参数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和返回值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78">
                <a:tc>
                  <a:txBody>
                    <a:bodyPr/>
                    <a:lstStyle/>
                    <a:p>
                      <a:pPr marL="0" marR="0" lvl="0" indent="0" algn="ctr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返回值</a:t>
                      </a:r>
                      <a:endParaRPr lang="zh-CN" altLang="en-US" sz="18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78"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控制链</a:t>
                      </a:r>
                      <a:endParaRPr lang="zh-CN" altLang="en-US" sz="18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78">
                <a:tc>
                  <a:txBody>
                    <a:bodyPr/>
                    <a:lstStyle/>
                    <a:p>
                      <a:pPr marL="0" marR="0" lvl="0" indent="0" algn="ctr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保存的</a:t>
                      </a:r>
                      <a:r>
                        <a:rPr lang="zh-CN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机器状态</a:t>
                      </a:r>
                      <a:endParaRPr lang="zh-CN" altLang="en-US" sz="18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局部数据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zh-CN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临时数据</a:t>
                      </a:r>
                      <a:endParaRPr lang="zh-CN" altLang="zh-CN" sz="18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78">
                <a:tc>
                  <a:txBody>
                    <a:bodyPr/>
                    <a:lstStyle/>
                    <a:p>
                      <a:pPr marL="0" marR="0" indent="0" algn="ctr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lang="zh-CN" altLang="en-US" sz="1800" dirty="0"/>
                    </a:p>
                  </a:txBody>
                  <a:tcPr marL="68601" marR="68601" marT="34290" marB="34290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弧形 6"/>
          <p:cNvSpPr/>
          <p:nvPr/>
        </p:nvSpPr>
        <p:spPr bwMode="auto">
          <a:xfrm rot="10056762" flipV="1">
            <a:off x="5244653" y="1710497"/>
            <a:ext cx="307342" cy="1111035"/>
          </a:xfrm>
          <a:prstGeom prst="arc">
            <a:avLst>
              <a:gd name="adj1" fmla="val 16831102"/>
              <a:gd name="adj2" fmla="val 5229498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5207000" y="2837467"/>
            <a:ext cx="332538" cy="1782538"/>
          </a:xfrm>
          <a:custGeom>
            <a:avLst/>
            <a:gdLst>
              <a:gd name="connsiteX0" fmla="*/ 180473 w 180473"/>
              <a:gd name="connsiteY0" fmla="*/ 1780674 h 1780674"/>
              <a:gd name="connsiteX1" fmla="*/ 0 w 180473"/>
              <a:gd name="connsiteY1" fmla="*/ 565484 h 1780674"/>
              <a:gd name="connsiteX2" fmla="*/ 180473 w 180473"/>
              <a:gd name="connsiteY2" fmla="*/ 0 h 1780674"/>
              <a:gd name="connsiteX0" fmla="*/ 201644 w 201644"/>
              <a:gd name="connsiteY0" fmla="*/ 1780674 h 1780674"/>
              <a:gd name="connsiteX1" fmla="*/ 0 w 201644"/>
              <a:gd name="connsiteY1" fmla="*/ 871797 h 1780674"/>
              <a:gd name="connsiteX2" fmla="*/ 201644 w 201644"/>
              <a:gd name="connsiteY2" fmla="*/ 0 h 1780674"/>
              <a:gd name="connsiteX0" fmla="*/ 201644 w 201644"/>
              <a:gd name="connsiteY0" fmla="*/ 1780674 h 1780674"/>
              <a:gd name="connsiteX1" fmla="*/ 0 w 201644"/>
              <a:gd name="connsiteY1" fmla="*/ 871797 h 1780674"/>
              <a:gd name="connsiteX2" fmla="*/ 201644 w 201644"/>
              <a:gd name="connsiteY2" fmla="*/ 0 h 1780674"/>
              <a:gd name="connsiteX0" fmla="*/ 201644 w 201644"/>
              <a:gd name="connsiteY0" fmla="*/ 1780674 h 1780674"/>
              <a:gd name="connsiteX1" fmla="*/ 0 w 201644"/>
              <a:gd name="connsiteY1" fmla="*/ 871797 h 1780674"/>
              <a:gd name="connsiteX2" fmla="*/ 201644 w 201644"/>
              <a:gd name="connsiteY2" fmla="*/ 0 h 1780674"/>
              <a:gd name="connsiteX0" fmla="*/ 254570 w 254570"/>
              <a:gd name="connsiteY0" fmla="*/ 1780674 h 1780674"/>
              <a:gd name="connsiteX1" fmla="*/ 0 w 254570"/>
              <a:gd name="connsiteY1" fmla="*/ 871797 h 1780674"/>
              <a:gd name="connsiteX2" fmla="*/ 201644 w 254570"/>
              <a:gd name="connsiteY2" fmla="*/ 0 h 1780674"/>
              <a:gd name="connsiteX0" fmla="*/ 191058 w 191058"/>
              <a:gd name="connsiteY0" fmla="*/ 1780674 h 1780674"/>
              <a:gd name="connsiteX1" fmla="*/ 0 w 191058"/>
              <a:gd name="connsiteY1" fmla="*/ 871797 h 1780674"/>
              <a:gd name="connsiteX2" fmla="*/ 138132 w 191058"/>
              <a:gd name="connsiteY2" fmla="*/ 0 h 1780674"/>
              <a:gd name="connsiteX0" fmla="*/ 205111 w 205111"/>
              <a:gd name="connsiteY0" fmla="*/ 1780674 h 1780674"/>
              <a:gd name="connsiteX1" fmla="*/ 14053 w 205111"/>
              <a:gd name="connsiteY1" fmla="*/ 871797 h 1780674"/>
              <a:gd name="connsiteX2" fmla="*/ 152185 w 205111"/>
              <a:gd name="connsiteY2" fmla="*/ 0 h 1780674"/>
              <a:gd name="connsiteX0" fmla="*/ 235753 w 235753"/>
              <a:gd name="connsiteY0" fmla="*/ 1780674 h 1780674"/>
              <a:gd name="connsiteX1" fmla="*/ 2354 w 235753"/>
              <a:gd name="connsiteY1" fmla="*/ 925852 h 1780674"/>
              <a:gd name="connsiteX2" fmla="*/ 182827 w 235753"/>
              <a:gd name="connsiteY2" fmla="*/ 0 h 1780674"/>
              <a:gd name="connsiteX0" fmla="*/ 233399 w 233399"/>
              <a:gd name="connsiteY0" fmla="*/ 1780674 h 1780674"/>
              <a:gd name="connsiteX1" fmla="*/ 0 w 233399"/>
              <a:gd name="connsiteY1" fmla="*/ 925852 h 1780674"/>
              <a:gd name="connsiteX2" fmla="*/ 180473 w 233399"/>
              <a:gd name="connsiteY2" fmla="*/ 0 h 1780674"/>
              <a:gd name="connsiteX0" fmla="*/ 180472 w 180472"/>
              <a:gd name="connsiteY0" fmla="*/ 1780674 h 1780674"/>
              <a:gd name="connsiteX1" fmla="*/ 0 w 180472"/>
              <a:gd name="connsiteY1" fmla="*/ 925852 h 1780674"/>
              <a:gd name="connsiteX2" fmla="*/ 127546 w 180472"/>
              <a:gd name="connsiteY2" fmla="*/ 0 h 1780674"/>
              <a:gd name="connsiteX0" fmla="*/ 183990 w 183990"/>
              <a:gd name="connsiteY0" fmla="*/ 1780674 h 1780674"/>
              <a:gd name="connsiteX1" fmla="*/ 3518 w 183990"/>
              <a:gd name="connsiteY1" fmla="*/ 925852 h 1780674"/>
              <a:gd name="connsiteX2" fmla="*/ 131064 w 183990"/>
              <a:gd name="connsiteY2" fmla="*/ 0 h 1780674"/>
              <a:gd name="connsiteX0" fmla="*/ 180472 w 180472"/>
              <a:gd name="connsiteY0" fmla="*/ 1780674 h 1780674"/>
              <a:gd name="connsiteX1" fmla="*/ 0 w 180472"/>
              <a:gd name="connsiteY1" fmla="*/ 925852 h 1780674"/>
              <a:gd name="connsiteX2" fmla="*/ 127546 w 180472"/>
              <a:gd name="connsiteY2" fmla="*/ 0 h 178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72" h="1780674">
                <a:moveTo>
                  <a:pt x="180472" y="1780674"/>
                </a:moveTo>
                <a:cubicBezTo>
                  <a:pt x="47893" y="1411559"/>
                  <a:pt x="21170" y="1267676"/>
                  <a:pt x="0" y="925852"/>
                </a:cubicBezTo>
                <a:cubicBezTo>
                  <a:pt x="0" y="629073"/>
                  <a:pt x="26724" y="179400"/>
                  <a:pt x="127546" y="0"/>
                </a:cubicBez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 flipH="1" flipV="1">
            <a:off x="8359775" y="3741515"/>
            <a:ext cx="1588" cy="17303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 flipH="1" flipV="1">
            <a:off x="8353425" y="2015902"/>
            <a:ext cx="6350" cy="17272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 flipH="1" flipV="1">
            <a:off x="8208963" y="2015903"/>
            <a:ext cx="303212" cy="158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 bwMode="auto">
          <a:xfrm flipH="1" flipV="1">
            <a:off x="8205788" y="3741514"/>
            <a:ext cx="303212" cy="158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 bwMode="auto">
          <a:xfrm flipH="1">
            <a:off x="8251826" y="5471889"/>
            <a:ext cx="257175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614025" y="4775674"/>
            <a:ext cx="925513" cy="541338"/>
          </a:xfrm>
          <a:prstGeom prst="rect">
            <a:avLst/>
          </a:prstGeom>
          <a:noFill/>
          <a:ln>
            <a:noFill/>
          </a:ln>
          <a:extLst/>
        </p:spPr>
        <p:txBody>
          <a:bodyPr tIns="82800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top_sp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812089" y="4247928"/>
            <a:ext cx="1106487" cy="712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2800" rIns="0" anchor="ctr"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/>
            <a:r>
              <a:rPr lang="zh-CN" altLang="en-US" sz="160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被调用者的活动记录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812088" y="2455639"/>
            <a:ext cx="1058862" cy="711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anchor="ctr"/>
          <a:lstStyle>
            <a:lvl1pPr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/>
            <a:r>
              <a:rPr lang="zh-CN" altLang="en-US" sz="160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调用者的活动记录</a:t>
            </a:r>
          </a:p>
        </p:txBody>
      </p:sp>
    </p:spTree>
    <p:extLst>
      <p:ext uri="{BB962C8B-B14F-4D97-AF65-F5344CB8AC3E}">
        <p14:creationId xmlns:p14="http://schemas.microsoft.com/office/powerpoint/2010/main" val="61524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变长数据的存储分配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932268"/>
            <a:ext cx="8042276" cy="4343400"/>
          </a:xfrm>
        </p:spPr>
        <p:txBody>
          <a:bodyPr/>
          <a:lstStyle/>
          <a:p>
            <a:r>
              <a:rPr lang="zh-CN" altLang="en-US" dirty="0" smtClean="0"/>
              <a:t>现代</a:t>
            </a:r>
            <a:r>
              <a:rPr lang="zh-CN" altLang="en-US" dirty="0"/>
              <a:t>程序设计语言中</a:t>
            </a:r>
            <a:r>
              <a:rPr lang="zh-CN" altLang="en-US" dirty="0" smtClean="0"/>
              <a:t>，编译</a:t>
            </a:r>
            <a:r>
              <a:rPr lang="zh-CN" altLang="en-US" dirty="0"/>
              <a:t>时刻</a:t>
            </a:r>
            <a:r>
              <a:rPr lang="zh-CN" altLang="en-US" dirty="0">
                <a:solidFill>
                  <a:srgbClr val="00B0F0"/>
                </a:solidFill>
              </a:rPr>
              <a:t>不能确定大小的对象</a:t>
            </a:r>
            <a:r>
              <a:rPr lang="zh-CN" altLang="en-US" dirty="0"/>
              <a:t>将被分配在</a:t>
            </a:r>
            <a:r>
              <a:rPr lang="zh-CN" altLang="en-US" dirty="0">
                <a:solidFill>
                  <a:srgbClr val="00B0F0"/>
                </a:solidFill>
              </a:rPr>
              <a:t>堆区</a:t>
            </a:r>
            <a:r>
              <a:rPr lang="zh-CN" altLang="en-US" dirty="0"/>
              <a:t>。但是，如果它们是</a:t>
            </a:r>
            <a:r>
              <a:rPr lang="zh-CN" altLang="en-US" dirty="0">
                <a:solidFill>
                  <a:srgbClr val="FF0000"/>
                </a:solidFill>
              </a:rPr>
              <a:t>过程的局部对象</a:t>
            </a:r>
            <a:r>
              <a:rPr lang="zh-CN" altLang="en-US" dirty="0"/>
              <a:t>，也可以将它们</a:t>
            </a:r>
            <a:r>
              <a:rPr lang="zh-CN" altLang="en-US" dirty="0">
                <a:solidFill>
                  <a:srgbClr val="FF0000"/>
                </a:solidFill>
              </a:rPr>
              <a:t>分配在运行时刻栈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避免对它们的空间进行垃圾回收，也就减少了相应的开销</a:t>
            </a:r>
          </a:p>
          <a:p>
            <a:pPr lvl="1"/>
            <a:r>
              <a:rPr lang="zh-CN" altLang="en-US" dirty="0"/>
              <a:t>只有一个数据对象局部于某个过程，且当此过程结束时它变得不可访问，才可以使用栈为这个对象分配空间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5B2-D32E-ED48-A0AD-C393827C9473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67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栈中动态分配数组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5B2-D32E-ED48-A0AD-C393827C9473}" type="slidenum">
              <a:rPr lang="en-US" altLang="zh-CN" smtClean="0"/>
              <a:pPr/>
              <a:t>34</a:t>
            </a:fld>
            <a:endParaRPr lang="en-US" altLang="zh-CN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1079083"/>
              </p:ext>
            </p:extLst>
          </p:nvPr>
        </p:nvGraphicFramePr>
        <p:xfrm>
          <a:off x="3543519" y="1729544"/>
          <a:ext cx="2546350" cy="4618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4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34292" marB="34292" anchor="ctr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41"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 smtClean="0">
                          <a:solidFill>
                            <a:prstClr val="black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控制链和保存的机器状态</a:t>
                      </a:r>
                      <a:endParaRPr lang="zh-CN" altLang="en-US" sz="1600" b="1" dirty="0">
                        <a:solidFill>
                          <a:prstClr val="black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34292" marB="34292" anchor="ctr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34292" marB="34292" anchor="ctr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指向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的指针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34292" marB="34292" anchor="ctr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指向</a:t>
                      </a:r>
                      <a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的指针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34292" marB="34292" anchor="ctr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441"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指向</a:t>
                      </a:r>
                      <a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的指针</a:t>
                      </a:r>
                      <a:endParaRPr lang="zh-CN" altLang="en-US" sz="1600" b="1" dirty="0">
                        <a:solidFill>
                          <a:prstClr val="black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34292" marB="34292" anchor="ctr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34292" marB="34292" anchor="ctr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4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数组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34292" marB="34292" anchor="ctr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4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数组</a:t>
                      </a:r>
                      <a:r>
                        <a:rPr kumimoji="0" lang="en-US" altLang="zh-CN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34292" marB="34292" anchor="ctr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4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数组</a:t>
                      </a:r>
                      <a:r>
                        <a:rPr kumimoji="0" lang="en-US" altLang="zh-CN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34292" marB="34292" anchor="ctr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441">
                <a:tc>
                  <a:txBody>
                    <a:bodyPr/>
                    <a:lstStyle/>
                    <a:p>
                      <a:pPr marL="0" marR="0" indent="0" algn="ctr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 marL="68587" marR="68587" marT="34292" marB="34292" anchor="ctr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4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控制链和保存的机器状态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34292" marB="34292" anchor="ctr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441">
                <a:tc>
                  <a:txBody>
                    <a:bodyPr/>
                    <a:lstStyle/>
                    <a:p>
                      <a:pPr marL="0" marR="0" indent="0" algn="ctr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 marL="68587" marR="68587" marT="34292" marB="34292" anchor="ctr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56300">
                <a:tc>
                  <a:txBody>
                    <a:bodyPr/>
                    <a:lstStyle/>
                    <a:p>
                      <a:pPr marL="0" marR="0" indent="0" algn="ctr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/>
                    </a:p>
                    <a:p>
                      <a:pPr marL="0" marR="0" indent="0" algn="ctr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 marL="68587" marR="68587" marT="34292" marB="34292" anchor="ctr"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任意多边形 5"/>
          <p:cNvSpPr/>
          <p:nvPr/>
        </p:nvSpPr>
        <p:spPr>
          <a:xfrm>
            <a:off x="3238720" y="2358193"/>
            <a:ext cx="269875" cy="2895600"/>
          </a:xfrm>
          <a:custGeom>
            <a:avLst/>
            <a:gdLst>
              <a:gd name="connsiteX0" fmla="*/ 180473 w 180473"/>
              <a:gd name="connsiteY0" fmla="*/ 1780674 h 1780674"/>
              <a:gd name="connsiteX1" fmla="*/ 0 w 180473"/>
              <a:gd name="connsiteY1" fmla="*/ 565484 h 1780674"/>
              <a:gd name="connsiteX2" fmla="*/ 180473 w 180473"/>
              <a:gd name="connsiteY2" fmla="*/ 0 h 1780674"/>
              <a:gd name="connsiteX0" fmla="*/ 201644 w 201644"/>
              <a:gd name="connsiteY0" fmla="*/ 1780674 h 1780674"/>
              <a:gd name="connsiteX1" fmla="*/ 0 w 201644"/>
              <a:gd name="connsiteY1" fmla="*/ 871797 h 1780674"/>
              <a:gd name="connsiteX2" fmla="*/ 201644 w 201644"/>
              <a:gd name="connsiteY2" fmla="*/ 0 h 1780674"/>
              <a:gd name="connsiteX0" fmla="*/ 201644 w 201644"/>
              <a:gd name="connsiteY0" fmla="*/ 1780674 h 1780674"/>
              <a:gd name="connsiteX1" fmla="*/ 0 w 201644"/>
              <a:gd name="connsiteY1" fmla="*/ 871797 h 1780674"/>
              <a:gd name="connsiteX2" fmla="*/ 201644 w 201644"/>
              <a:gd name="connsiteY2" fmla="*/ 0 h 1780674"/>
              <a:gd name="connsiteX0" fmla="*/ 201644 w 201644"/>
              <a:gd name="connsiteY0" fmla="*/ 1780674 h 1780674"/>
              <a:gd name="connsiteX1" fmla="*/ 0 w 201644"/>
              <a:gd name="connsiteY1" fmla="*/ 871797 h 1780674"/>
              <a:gd name="connsiteX2" fmla="*/ 201644 w 201644"/>
              <a:gd name="connsiteY2" fmla="*/ 0 h 1780674"/>
              <a:gd name="connsiteX0" fmla="*/ 254570 w 254570"/>
              <a:gd name="connsiteY0" fmla="*/ 1780674 h 1780674"/>
              <a:gd name="connsiteX1" fmla="*/ 0 w 254570"/>
              <a:gd name="connsiteY1" fmla="*/ 871797 h 1780674"/>
              <a:gd name="connsiteX2" fmla="*/ 201644 w 254570"/>
              <a:gd name="connsiteY2" fmla="*/ 0 h 1780674"/>
              <a:gd name="connsiteX0" fmla="*/ 191058 w 191058"/>
              <a:gd name="connsiteY0" fmla="*/ 1780674 h 1780674"/>
              <a:gd name="connsiteX1" fmla="*/ 0 w 191058"/>
              <a:gd name="connsiteY1" fmla="*/ 871797 h 1780674"/>
              <a:gd name="connsiteX2" fmla="*/ 138132 w 191058"/>
              <a:gd name="connsiteY2" fmla="*/ 0 h 1780674"/>
              <a:gd name="connsiteX0" fmla="*/ 205111 w 205111"/>
              <a:gd name="connsiteY0" fmla="*/ 1780674 h 1780674"/>
              <a:gd name="connsiteX1" fmla="*/ 14053 w 205111"/>
              <a:gd name="connsiteY1" fmla="*/ 871797 h 1780674"/>
              <a:gd name="connsiteX2" fmla="*/ 152185 w 205111"/>
              <a:gd name="connsiteY2" fmla="*/ 0 h 1780674"/>
              <a:gd name="connsiteX0" fmla="*/ 235753 w 235753"/>
              <a:gd name="connsiteY0" fmla="*/ 1780674 h 1780674"/>
              <a:gd name="connsiteX1" fmla="*/ 2354 w 235753"/>
              <a:gd name="connsiteY1" fmla="*/ 925852 h 1780674"/>
              <a:gd name="connsiteX2" fmla="*/ 182827 w 235753"/>
              <a:gd name="connsiteY2" fmla="*/ 0 h 1780674"/>
              <a:gd name="connsiteX0" fmla="*/ 233399 w 233399"/>
              <a:gd name="connsiteY0" fmla="*/ 1780674 h 1780674"/>
              <a:gd name="connsiteX1" fmla="*/ 0 w 233399"/>
              <a:gd name="connsiteY1" fmla="*/ 925852 h 1780674"/>
              <a:gd name="connsiteX2" fmla="*/ 180473 w 233399"/>
              <a:gd name="connsiteY2" fmla="*/ 0 h 1780674"/>
              <a:gd name="connsiteX0" fmla="*/ 180472 w 180472"/>
              <a:gd name="connsiteY0" fmla="*/ 1780674 h 1780674"/>
              <a:gd name="connsiteX1" fmla="*/ 0 w 180472"/>
              <a:gd name="connsiteY1" fmla="*/ 925852 h 1780674"/>
              <a:gd name="connsiteX2" fmla="*/ 127546 w 180472"/>
              <a:gd name="connsiteY2" fmla="*/ 0 h 1780674"/>
              <a:gd name="connsiteX0" fmla="*/ 183990 w 183990"/>
              <a:gd name="connsiteY0" fmla="*/ 1780674 h 1780674"/>
              <a:gd name="connsiteX1" fmla="*/ 3518 w 183990"/>
              <a:gd name="connsiteY1" fmla="*/ 925852 h 1780674"/>
              <a:gd name="connsiteX2" fmla="*/ 131064 w 183990"/>
              <a:gd name="connsiteY2" fmla="*/ 0 h 1780674"/>
              <a:gd name="connsiteX0" fmla="*/ 180472 w 180472"/>
              <a:gd name="connsiteY0" fmla="*/ 1780674 h 1780674"/>
              <a:gd name="connsiteX1" fmla="*/ 0 w 180472"/>
              <a:gd name="connsiteY1" fmla="*/ 925852 h 1780674"/>
              <a:gd name="connsiteX2" fmla="*/ 127546 w 180472"/>
              <a:gd name="connsiteY2" fmla="*/ 0 h 1780674"/>
              <a:gd name="connsiteX0" fmla="*/ 363068 w 363068"/>
              <a:gd name="connsiteY0" fmla="*/ 2132033 h 2132033"/>
              <a:gd name="connsiteX1" fmla="*/ 0 w 363068"/>
              <a:gd name="connsiteY1" fmla="*/ 925852 h 2132033"/>
              <a:gd name="connsiteX2" fmla="*/ 127546 w 363068"/>
              <a:gd name="connsiteY2" fmla="*/ 0 h 2132033"/>
              <a:gd name="connsiteX0" fmla="*/ 363068 w 363068"/>
              <a:gd name="connsiteY0" fmla="*/ 2469878 h 2469878"/>
              <a:gd name="connsiteX1" fmla="*/ 0 w 363068"/>
              <a:gd name="connsiteY1" fmla="*/ 1263697 h 2469878"/>
              <a:gd name="connsiteX2" fmla="*/ 357775 w 363068"/>
              <a:gd name="connsiteY2" fmla="*/ 0 h 2469878"/>
              <a:gd name="connsiteX0" fmla="*/ 236045 w 236045"/>
              <a:gd name="connsiteY0" fmla="*/ 2469878 h 2469878"/>
              <a:gd name="connsiteX1" fmla="*/ 0 w 236045"/>
              <a:gd name="connsiteY1" fmla="*/ 1256940 h 2469878"/>
              <a:gd name="connsiteX2" fmla="*/ 230752 w 236045"/>
              <a:gd name="connsiteY2" fmla="*/ 0 h 2469878"/>
              <a:gd name="connsiteX0" fmla="*/ 236045 w 236045"/>
              <a:gd name="connsiteY0" fmla="*/ 2469878 h 2469878"/>
              <a:gd name="connsiteX1" fmla="*/ 0 w 236045"/>
              <a:gd name="connsiteY1" fmla="*/ 1256940 h 2469878"/>
              <a:gd name="connsiteX2" fmla="*/ 230752 w 236045"/>
              <a:gd name="connsiteY2" fmla="*/ 0 h 2469878"/>
              <a:gd name="connsiteX0" fmla="*/ 172533 w 172533"/>
              <a:gd name="connsiteY0" fmla="*/ 2469878 h 2469878"/>
              <a:gd name="connsiteX1" fmla="*/ 0 w 172533"/>
              <a:gd name="connsiteY1" fmla="*/ 1243427 h 2469878"/>
              <a:gd name="connsiteX2" fmla="*/ 167240 w 172533"/>
              <a:gd name="connsiteY2" fmla="*/ 0 h 2469878"/>
              <a:gd name="connsiteX0" fmla="*/ 177717 w 177717"/>
              <a:gd name="connsiteY0" fmla="*/ 2469878 h 2469878"/>
              <a:gd name="connsiteX1" fmla="*/ 5184 w 177717"/>
              <a:gd name="connsiteY1" fmla="*/ 1243427 h 2469878"/>
              <a:gd name="connsiteX2" fmla="*/ 56387 w 177717"/>
              <a:gd name="connsiteY2" fmla="*/ 482265 h 2469878"/>
              <a:gd name="connsiteX3" fmla="*/ 172424 w 177717"/>
              <a:gd name="connsiteY3" fmla="*/ 0 h 2469878"/>
              <a:gd name="connsiteX0" fmla="*/ 177717 w 177717"/>
              <a:gd name="connsiteY0" fmla="*/ 2469878 h 2469878"/>
              <a:gd name="connsiteX1" fmla="*/ 5184 w 177717"/>
              <a:gd name="connsiteY1" fmla="*/ 1243427 h 2469878"/>
              <a:gd name="connsiteX2" fmla="*/ 56387 w 177717"/>
              <a:gd name="connsiteY2" fmla="*/ 482265 h 2469878"/>
              <a:gd name="connsiteX3" fmla="*/ 172424 w 177717"/>
              <a:gd name="connsiteY3" fmla="*/ 0 h 2469878"/>
              <a:gd name="connsiteX0" fmla="*/ 180807 w 180807"/>
              <a:gd name="connsiteY0" fmla="*/ 2469878 h 2469878"/>
              <a:gd name="connsiteX1" fmla="*/ 8274 w 180807"/>
              <a:gd name="connsiteY1" fmla="*/ 1243427 h 2469878"/>
              <a:gd name="connsiteX2" fmla="*/ 42599 w 180807"/>
              <a:gd name="connsiteY2" fmla="*/ 311342 h 2469878"/>
              <a:gd name="connsiteX3" fmla="*/ 175514 w 180807"/>
              <a:gd name="connsiteY3" fmla="*/ 0 h 2469878"/>
              <a:gd name="connsiteX0" fmla="*/ 180807 w 180807"/>
              <a:gd name="connsiteY0" fmla="*/ 2469878 h 2469878"/>
              <a:gd name="connsiteX1" fmla="*/ 8274 w 180807"/>
              <a:gd name="connsiteY1" fmla="*/ 1243427 h 2469878"/>
              <a:gd name="connsiteX2" fmla="*/ 42599 w 180807"/>
              <a:gd name="connsiteY2" fmla="*/ 311342 h 2469878"/>
              <a:gd name="connsiteX3" fmla="*/ 175514 w 180807"/>
              <a:gd name="connsiteY3" fmla="*/ 0 h 2469878"/>
              <a:gd name="connsiteX0" fmla="*/ 180807 w 180807"/>
              <a:gd name="connsiteY0" fmla="*/ 2469878 h 2469878"/>
              <a:gd name="connsiteX1" fmla="*/ 8274 w 180807"/>
              <a:gd name="connsiteY1" fmla="*/ 1243427 h 2469878"/>
              <a:gd name="connsiteX2" fmla="*/ 42599 w 180807"/>
              <a:gd name="connsiteY2" fmla="*/ 311342 h 2469878"/>
              <a:gd name="connsiteX3" fmla="*/ 175514 w 180807"/>
              <a:gd name="connsiteY3" fmla="*/ 0 h 2469878"/>
              <a:gd name="connsiteX0" fmla="*/ 182203 w 182203"/>
              <a:gd name="connsiteY0" fmla="*/ 2469878 h 2469878"/>
              <a:gd name="connsiteX1" fmla="*/ 9670 w 182203"/>
              <a:gd name="connsiteY1" fmla="*/ 1243427 h 2469878"/>
              <a:gd name="connsiteX2" fmla="*/ 38369 w 182203"/>
              <a:gd name="connsiteY2" fmla="*/ 407951 h 2469878"/>
              <a:gd name="connsiteX3" fmla="*/ 176910 w 182203"/>
              <a:gd name="connsiteY3" fmla="*/ 0 h 2469878"/>
              <a:gd name="connsiteX0" fmla="*/ 172538 w 172538"/>
              <a:gd name="connsiteY0" fmla="*/ 2469878 h 2469878"/>
              <a:gd name="connsiteX1" fmla="*/ 5 w 172538"/>
              <a:gd name="connsiteY1" fmla="*/ 1243427 h 2469878"/>
              <a:gd name="connsiteX2" fmla="*/ 167245 w 172538"/>
              <a:gd name="connsiteY2" fmla="*/ 0 h 2469878"/>
              <a:gd name="connsiteX0" fmla="*/ 172538 w 172538"/>
              <a:gd name="connsiteY0" fmla="*/ 2469878 h 2469878"/>
              <a:gd name="connsiteX1" fmla="*/ 5 w 172538"/>
              <a:gd name="connsiteY1" fmla="*/ 1243427 h 2469878"/>
              <a:gd name="connsiteX2" fmla="*/ 167245 w 172538"/>
              <a:gd name="connsiteY2" fmla="*/ 0 h 2469878"/>
              <a:gd name="connsiteX0" fmla="*/ 166911 w 166911"/>
              <a:gd name="connsiteY0" fmla="*/ 2469878 h 2469878"/>
              <a:gd name="connsiteX1" fmla="*/ 5 w 166911"/>
              <a:gd name="connsiteY1" fmla="*/ 1094799 h 2469878"/>
              <a:gd name="connsiteX2" fmla="*/ 161618 w 166911"/>
              <a:gd name="connsiteY2" fmla="*/ 0 h 2469878"/>
              <a:gd name="connsiteX0" fmla="*/ 168068 w 168068"/>
              <a:gd name="connsiteY0" fmla="*/ 2469878 h 2469878"/>
              <a:gd name="connsiteX1" fmla="*/ 1162 w 168068"/>
              <a:gd name="connsiteY1" fmla="*/ 1094799 h 2469878"/>
              <a:gd name="connsiteX2" fmla="*/ 97374 w 168068"/>
              <a:gd name="connsiteY2" fmla="*/ 363362 h 2469878"/>
              <a:gd name="connsiteX3" fmla="*/ 162775 w 168068"/>
              <a:gd name="connsiteY3" fmla="*/ 0 h 2469878"/>
              <a:gd name="connsiteX0" fmla="*/ 170965 w 170965"/>
              <a:gd name="connsiteY0" fmla="*/ 2469878 h 2469878"/>
              <a:gd name="connsiteX1" fmla="*/ 4059 w 170965"/>
              <a:gd name="connsiteY1" fmla="*/ 1094799 h 2469878"/>
              <a:gd name="connsiteX2" fmla="*/ 60888 w 170965"/>
              <a:gd name="connsiteY2" fmla="*/ 341068 h 2469878"/>
              <a:gd name="connsiteX3" fmla="*/ 165672 w 170965"/>
              <a:gd name="connsiteY3" fmla="*/ 0 h 2469878"/>
              <a:gd name="connsiteX0" fmla="*/ 170965 w 170965"/>
              <a:gd name="connsiteY0" fmla="*/ 2469878 h 2469878"/>
              <a:gd name="connsiteX1" fmla="*/ 4059 w 170965"/>
              <a:gd name="connsiteY1" fmla="*/ 1094799 h 2469878"/>
              <a:gd name="connsiteX2" fmla="*/ 60888 w 170965"/>
              <a:gd name="connsiteY2" fmla="*/ 341068 h 2469878"/>
              <a:gd name="connsiteX3" fmla="*/ 165672 w 170965"/>
              <a:gd name="connsiteY3" fmla="*/ 0 h 2469878"/>
              <a:gd name="connsiteX0" fmla="*/ 173518 w 173518"/>
              <a:gd name="connsiteY0" fmla="*/ 2469878 h 2469878"/>
              <a:gd name="connsiteX1" fmla="*/ 6612 w 173518"/>
              <a:gd name="connsiteY1" fmla="*/ 1094799 h 2469878"/>
              <a:gd name="connsiteX2" fmla="*/ 63441 w 173518"/>
              <a:gd name="connsiteY2" fmla="*/ 341068 h 2469878"/>
              <a:gd name="connsiteX3" fmla="*/ 168225 w 173518"/>
              <a:gd name="connsiteY3" fmla="*/ 0 h 2469878"/>
              <a:gd name="connsiteX0" fmla="*/ 168963 w 168963"/>
              <a:gd name="connsiteY0" fmla="*/ 2469878 h 2469878"/>
              <a:gd name="connsiteX1" fmla="*/ 2057 w 168963"/>
              <a:gd name="connsiteY1" fmla="*/ 1094799 h 2469878"/>
              <a:gd name="connsiteX2" fmla="*/ 92644 w 168963"/>
              <a:gd name="connsiteY2" fmla="*/ 177577 h 2469878"/>
              <a:gd name="connsiteX3" fmla="*/ 163670 w 168963"/>
              <a:gd name="connsiteY3" fmla="*/ 0 h 246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963" h="2469878">
                <a:moveTo>
                  <a:pt x="168963" y="2469878"/>
                </a:moveTo>
                <a:cubicBezTo>
                  <a:pt x="36384" y="2100763"/>
                  <a:pt x="14777" y="1476849"/>
                  <a:pt x="2057" y="1094799"/>
                </a:cubicBezTo>
                <a:cubicBezTo>
                  <a:pt x="-10663" y="712749"/>
                  <a:pt x="37578" y="337749"/>
                  <a:pt x="92644" y="177577"/>
                </a:cubicBezTo>
                <a:cubicBezTo>
                  <a:pt x="147710" y="17405"/>
                  <a:pt x="152770" y="60560"/>
                  <a:pt x="163670" y="0"/>
                </a:cubicBezTo>
              </a:path>
            </a:pathLst>
          </a:custGeom>
          <a:noFill/>
          <a:ln w="31750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弧形 6"/>
          <p:cNvSpPr/>
          <p:nvPr/>
        </p:nvSpPr>
        <p:spPr bwMode="auto">
          <a:xfrm rot="10056762" flipV="1">
            <a:off x="3365720" y="1453318"/>
            <a:ext cx="193675" cy="747712"/>
          </a:xfrm>
          <a:prstGeom prst="arc">
            <a:avLst>
              <a:gd name="adj1" fmla="val 16831102"/>
              <a:gd name="adj2" fmla="val 5229498"/>
            </a:avLst>
          </a:prstGeom>
          <a:ln w="31750">
            <a:solidFill>
              <a:schemeClr val="tx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rot="10800000">
            <a:off x="3151407" y="6336469"/>
            <a:ext cx="323850" cy="158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11633" y="6065005"/>
            <a:ext cx="1000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</a:t>
            </a:r>
            <a:endParaRPr lang="zh-CN" altLang="en-US" sz="1800">
              <a:solidFill>
                <a:srgbClr val="2D83F4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 rot="16200000" flipV="1">
            <a:off x="6215282" y="5293481"/>
            <a:ext cx="936625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148608" y="5045831"/>
            <a:ext cx="1222375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ts val="18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50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被调用者</a:t>
            </a:r>
            <a:r>
              <a:rPr lang="en-US" altLang="zh-CN" sz="1500" i="1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150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的活动记录</a:t>
            </a:r>
          </a:p>
        </p:txBody>
      </p:sp>
      <p:cxnSp>
        <p:nvCxnSpPr>
          <p:cNvPr id="12" name="直接连接符 11"/>
          <p:cNvCxnSpPr/>
          <p:nvPr/>
        </p:nvCxnSpPr>
        <p:spPr bwMode="auto">
          <a:xfrm flipV="1">
            <a:off x="6683594" y="1720019"/>
            <a:ext cx="0" cy="213677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186708" y="2450268"/>
            <a:ext cx="1057275" cy="735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调用者</a:t>
            </a:r>
            <a:r>
              <a:rPr lang="en-US" altLang="zh-CN" sz="1500" i="1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150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的活动记录</a:t>
            </a:r>
          </a:p>
        </p:txBody>
      </p:sp>
      <p:cxnSp>
        <p:nvCxnSpPr>
          <p:cNvPr id="14" name="直接连接符 13"/>
          <p:cNvCxnSpPr/>
          <p:nvPr/>
        </p:nvCxnSpPr>
        <p:spPr bwMode="auto">
          <a:xfrm flipV="1">
            <a:off x="6683594" y="5757031"/>
            <a:ext cx="0" cy="58102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272433" y="5906255"/>
            <a:ext cx="985837" cy="217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i="1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150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的数组</a:t>
            </a:r>
          </a:p>
        </p:txBody>
      </p:sp>
      <p:cxnSp>
        <p:nvCxnSpPr>
          <p:cNvPr id="16" name="直接连接符 15"/>
          <p:cNvCxnSpPr/>
          <p:nvPr/>
        </p:nvCxnSpPr>
        <p:spPr bwMode="auto">
          <a:xfrm rot="10800000">
            <a:off x="6523257" y="1720019"/>
            <a:ext cx="323850" cy="158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 bwMode="auto">
          <a:xfrm rot="10800000">
            <a:off x="6520082" y="3890130"/>
            <a:ext cx="323850" cy="158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 bwMode="auto">
          <a:xfrm rot="10800000">
            <a:off x="6520082" y="6336469"/>
            <a:ext cx="323850" cy="158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 bwMode="auto">
          <a:xfrm rot="10800000">
            <a:off x="6531194" y="5760205"/>
            <a:ext cx="323850" cy="158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 bwMode="auto">
          <a:xfrm rot="10800000">
            <a:off x="6540719" y="4825169"/>
            <a:ext cx="323850" cy="158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 bwMode="auto">
          <a:xfrm flipV="1">
            <a:off x="6683594" y="3915530"/>
            <a:ext cx="0" cy="90963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227983" y="4252080"/>
            <a:ext cx="1000125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i="1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150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的数组</a:t>
            </a:r>
          </a:p>
        </p:txBody>
      </p:sp>
      <p:sp>
        <p:nvSpPr>
          <p:cNvPr id="23" name="弧形 22"/>
          <p:cNvSpPr/>
          <p:nvPr/>
        </p:nvSpPr>
        <p:spPr bwMode="auto">
          <a:xfrm rot="20520607" flipV="1">
            <a:off x="5585045" y="2405819"/>
            <a:ext cx="633413" cy="1520825"/>
          </a:xfrm>
          <a:prstGeom prst="arc">
            <a:avLst>
              <a:gd name="adj1" fmla="val 15968576"/>
              <a:gd name="adj2" fmla="val 2057466"/>
            </a:avLst>
          </a:prstGeom>
          <a:ln w="31750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弧形 23"/>
          <p:cNvSpPr/>
          <p:nvPr/>
        </p:nvSpPr>
        <p:spPr bwMode="auto">
          <a:xfrm rot="20520607" flipV="1">
            <a:off x="5585045" y="2777294"/>
            <a:ext cx="633413" cy="1520825"/>
          </a:xfrm>
          <a:prstGeom prst="arc">
            <a:avLst>
              <a:gd name="adj1" fmla="val 16018017"/>
              <a:gd name="adj2" fmla="val 2866918"/>
            </a:avLst>
          </a:prstGeom>
          <a:ln w="31750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 flipH="1" flipV="1">
            <a:off x="2678332" y="2358194"/>
            <a:ext cx="792162" cy="310832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 bwMode="auto">
          <a:xfrm flipH="1" flipV="1">
            <a:off x="2678333" y="2321680"/>
            <a:ext cx="815975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1881407" y="2074031"/>
            <a:ext cx="92551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top_sp</a:t>
            </a:r>
            <a:endParaRPr lang="zh-CN" altLang="en-US" sz="1800">
              <a:solidFill>
                <a:srgbClr val="2D83F4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弧形 27"/>
          <p:cNvSpPr/>
          <p:nvPr/>
        </p:nvSpPr>
        <p:spPr bwMode="auto">
          <a:xfrm rot="20520607" flipV="1">
            <a:off x="5583457" y="3101144"/>
            <a:ext cx="633412" cy="1520825"/>
          </a:xfrm>
          <a:prstGeom prst="arc">
            <a:avLst>
              <a:gd name="adj1" fmla="val 16193764"/>
              <a:gd name="adj2" fmla="val 2559890"/>
            </a:avLst>
          </a:prstGeom>
          <a:ln w="31750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0"/>
            <a:ext cx="8042276" cy="1336956"/>
          </a:xfrm>
        </p:spPr>
        <p:txBody>
          <a:bodyPr/>
          <a:lstStyle/>
          <a:p>
            <a:r>
              <a:rPr lang="zh-CN" altLang="en-US" dirty="0"/>
              <a:t>嵌套</a:t>
            </a:r>
            <a:r>
              <a:rPr lang="zh-CN" altLang="en-US" dirty="0" smtClean="0"/>
              <a:t>过程定义的</a:t>
            </a:r>
            <a:r>
              <a:rPr lang="zh-CN" altLang="en-US" dirty="0"/>
              <a:t>栈式分配</a:t>
            </a:r>
            <a:endParaRPr lang="en-US" altLang="zh-CN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4737"/>
            <a:ext cx="8229600" cy="4530725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过程</a:t>
            </a:r>
            <a:r>
              <a:rPr lang="zh-CN" altLang="en-US" sz="2000" dirty="0"/>
              <a:t>定义可嵌套：</a:t>
            </a:r>
            <a:r>
              <a:rPr lang="en-US" altLang="zh-CN" sz="2000" dirty="0"/>
              <a:t>(</a:t>
            </a:r>
            <a:r>
              <a:rPr lang="zh-CN" altLang="en-US" sz="2000" dirty="0"/>
              <a:t>静态作用域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 smtClean="0"/>
              <a:t>（源代码）</a:t>
            </a:r>
            <a:r>
              <a:rPr lang="zh-CN" altLang="en-US" sz="2000" dirty="0"/>
              <a:t>一个过程可以引用包围它的任一外层过程所定义的标识符（如变量，数组或过程等）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（编译器）</a:t>
            </a:r>
            <a:r>
              <a:rPr lang="zh-CN" altLang="en-US" sz="2000" dirty="0"/>
              <a:t>一个过程可以引用它的任一外层过程的最新活动记录中的某些数据</a:t>
            </a:r>
            <a:endParaRPr lang="en-US" altLang="zh-CN" sz="2000" dirty="0"/>
          </a:p>
          <a:p>
            <a:r>
              <a:rPr lang="zh-CN" altLang="en-US" sz="2000" dirty="0"/>
              <a:t>关键技术：解决对非局部量的引用（存取）</a:t>
            </a:r>
            <a:endParaRPr lang="en-US" altLang="zh-CN" sz="2000" dirty="0"/>
          </a:p>
          <a:p>
            <a:pPr lvl="1"/>
            <a:r>
              <a:rPr lang="zh-CN" altLang="en-US" sz="2000" dirty="0"/>
              <a:t>思路：设法跟踪每个外层过程的最新活动记录的位置</a:t>
            </a:r>
            <a:endParaRPr lang="en-US" altLang="zh-CN" sz="2000" dirty="0"/>
          </a:p>
          <a:p>
            <a:pPr lvl="1"/>
            <a:r>
              <a:rPr lang="zh-CN" altLang="en-US" sz="2000" dirty="0"/>
              <a:t>跟踪办法：</a:t>
            </a:r>
            <a:endParaRPr lang="en-US" altLang="zh-CN" sz="2000" dirty="0"/>
          </a:p>
          <a:p>
            <a:pPr lvl="2"/>
            <a:r>
              <a:rPr lang="zh-CN" altLang="en-US" sz="1800" dirty="0"/>
              <a:t>用</a:t>
            </a:r>
            <a:r>
              <a:rPr lang="zh-CN" altLang="en-US" sz="1800" dirty="0">
                <a:solidFill>
                  <a:srgbClr val="0000FF"/>
                </a:solidFill>
              </a:rPr>
              <a:t>静态</a:t>
            </a:r>
            <a:r>
              <a:rPr lang="zh-CN" altLang="en-US" sz="1800" dirty="0" smtClean="0">
                <a:solidFill>
                  <a:srgbClr val="0000FF"/>
                </a:solidFill>
              </a:rPr>
              <a:t>链（访问链）</a:t>
            </a:r>
            <a:r>
              <a:rPr lang="zh-CN" altLang="en-US" sz="1800" dirty="0" smtClean="0"/>
              <a:t>：</a:t>
            </a:r>
            <a:r>
              <a:rPr lang="zh-CN" altLang="en-US" sz="1800" dirty="0"/>
              <a:t>指向直接外层的最新活动记录的地址</a:t>
            </a:r>
            <a:endParaRPr lang="en-US" altLang="zh-CN" sz="1800" dirty="0"/>
          </a:p>
          <a:p>
            <a:pPr lvl="2"/>
            <a:r>
              <a:rPr lang="zh-CN" altLang="en-US" sz="1800" dirty="0"/>
              <a:t>用</a:t>
            </a:r>
            <a:r>
              <a:rPr lang="en-US" altLang="zh-CN" sz="1800" dirty="0">
                <a:solidFill>
                  <a:srgbClr val="0000FF"/>
                </a:solidFill>
              </a:rPr>
              <a:t>DISPLAY</a:t>
            </a:r>
            <a:r>
              <a:rPr lang="zh-CN" altLang="en-US" sz="1800" dirty="0">
                <a:solidFill>
                  <a:srgbClr val="0000FF"/>
                </a:solidFill>
              </a:rPr>
              <a:t>表</a:t>
            </a:r>
            <a:r>
              <a:rPr lang="zh-CN" altLang="en-US" sz="1800" dirty="0"/>
              <a:t>：</a:t>
            </a:r>
            <a:r>
              <a:rPr lang="zh-CN" altLang="en-US" sz="1800" dirty="0">
                <a:solidFill>
                  <a:srgbClr val="0070C0"/>
                </a:solidFill>
              </a:rPr>
              <a:t>嵌套层次栈</a:t>
            </a:r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DA0B-C0AF-1249-B597-9CE9565AA192}" type="slidenum">
              <a:rPr lang="en-US" altLang="zh-CN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62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455" y="17465"/>
            <a:ext cx="8042276" cy="1336956"/>
          </a:xfrm>
        </p:spPr>
        <p:txBody>
          <a:bodyPr/>
          <a:lstStyle/>
          <a:p>
            <a:r>
              <a:rPr lang="zh-CN" altLang="en-US" dirty="0" smtClean="0"/>
              <a:t>用静态链方法管理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27975" y="1529137"/>
            <a:ext cx="5482952" cy="4530725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每个过</a:t>
            </a:r>
            <a:r>
              <a:rPr lang="zh-CN" altLang="en-US" sz="2400" dirty="0"/>
              <a:t>程的活动记录包括</a:t>
            </a:r>
            <a:endParaRPr lang="en-US" altLang="zh-CN" sz="2400" dirty="0"/>
          </a:p>
          <a:p>
            <a:pPr lvl="1"/>
            <a:r>
              <a:rPr lang="en-US" altLang="zh-CN" sz="2400" dirty="0"/>
              <a:t>3</a:t>
            </a:r>
            <a:r>
              <a:rPr lang="zh-CN" altLang="en-US" sz="2400" dirty="0"/>
              <a:t>个联系单元：</a:t>
            </a:r>
            <a:endParaRPr lang="en-US" altLang="zh-CN" sz="2400" dirty="0"/>
          </a:p>
          <a:p>
            <a:pPr lvl="2"/>
            <a:r>
              <a:rPr lang="zh-CN" altLang="en-US" sz="2000" dirty="0">
                <a:solidFill>
                  <a:srgbClr val="FF0000"/>
                </a:solidFill>
              </a:rPr>
              <a:t>静态</a:t>
            </a:r>
            <a:r>
              <a:rPr lang="zh-CN" altLang="en-US" sz="2000" dirty="0" smtClean="0">
                <a:solidFill>
                  <a:srgbClr val="FF0000"/>
                </a:solidFill>
              </a:rPr>
              <a:t>链</a:t>
            </a:r>
            <a:r>
              <a:rPr lang="zh-CN" altLang="en-US" sz="1800" dirty="0" smtClean="0">
                <a:solidFill>
                  <a:srgbClr val="FF0000"/>
                </a:solidFill>
              </a:rPr>
              <a:t>（</a:t>
            </a:r>
            <a:r>
              <a:rPr lang="zh-CN" altLang="en-US" noProof="1" smtClean="0">
                <a:solidFill>
                  <a:srgbClr val="FF0000"/>
                </a:solidFill>
              </a:rPr>
              <a:t>访问链</a:t>
            </a:r>
            <a:r>
              <a:rPr lang="zh-CN" altLang="en-US" sz="1800" dirty="0">
                <a:solidFill>
                  <a:srgbClr val="FF0000"/>
                </a:solidFill>
              </a:rPr>
              <a:t>） 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指向定义该过程的直接外过程（或主程序）运行时最新数据段的基地址。</a:t>
            </a:r>
            <a:endParaRPr lang="en-US" altLang="zh-CN" sz="2000" dirty="0"/>
          </a:p>
          <a:p>
            <a:pPr lvl="2"/>
            <a:r>
              <a:rPr lang="zh-CN" altLang="en-US" sz="2000" dirty="0" smtClean="0">
                <a:solidFill>
                  <a:srgbClr val="FF0000"/>
                </a:solidFill>
              </a:rPr>
              <a:t>动态链（</a:t>
            </a:r>
            <a:r>
              <a:rPr lang="zh-CN" altLang="en-US" noProof="1">
                <a:solidFill>
                  <a:srgbClr val="FF0000"/>
                </a:solidFill>
              </a:rPr>
              <a:t>控制链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：</a:t>
            </a:r>
            <a:r>
              <a:rPr lang="zh-CN" altLang="en-US" sz="2000" noProof="1" smtClean="0"/>
              <a:t> </a:t>
            </a:r>
            <a:r>
              <a:rPr lang="zh-CN" altLang="en-US" sz="2000" dirty="0" smtClean="0"/>
              <a:t>指向</a:t>
            </a:r>
            <a:r>
              <a:rPr lang="zh-CN" altLang="en-US" sz="2000" dirty="0"/>
              <a:t>调用该过程前正在运行过程的数据段</a:t>
            </a:r>
            <a:r>
              <a:rPr lang="zh-CN" altLang="en-US" sz="2000" dirty="0" smtClean="0"/>
              <a:t>基地址。</a:t>
            </a:r>
            <a:endParaRPr lang="en-US" altLang="zh-CN" sz="2000" dirty="0"/>
          </a:p>
          <a:p>
            <a:pPr lvl="2"/>
            <a:r>
              <a:rPr lang="en-US" altLang="zh-CN" sz="2000" dirty="0"/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返回地址</a:t>
            </a:r>
            <a:r>
              <a:rPr lang="zh-CN" altLang="en-US" sz="2000" dirty="0"/>
              <a:t>：记录调用该过程时目标程序的断点，即调用过程指令的下一条指令的地址。</a:t>
            </a:r>
            <a:endParaRPr lang="en-US" altLang="zh-CN" sz="2000" dirty="0"/>
          </a:p>
          <a:p>
            <a:pPr lvl="1"/>
            <a:r>
              <a:rPr lang="zh-CN" altLang="en-US" sz="2400" dirty="0"/>
              <a:t>参数信息</a:t>
            </a:r>
            <a:endParaRPr lang="en-US" altLang="zh-CN" sz="2400" dirty="0"/>
          </a:p>
          <a:p>
            <a:pPr lvl="1"/>
            <a:r>
              <a:rPr lang="zh-CN" altLang="en-US" sz="2400" dirty="0"/>
              <a:t>局部变量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中间结果</a:t>
            </a:r>
            <a:endParaRPr lang="en-US" altLang="zh-CN" sz="2400" dirty="0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7C7E-B363-1749-843E-014CED6631D0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57791" y="3590904"/>
            <a:ext cx="1665901" cy="40719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0">
                <a:latin typeface="微软雅黑" panose="020B0503020204020204" pitchFamily="34" charset="-122"/>
              </a:rPr>
              <a:t>参数个数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57789" y="4406480"/>
            <a:ext cx="1671300" cy="40719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0">
                <a:latin typeface="微软雅黑" panose="020B0503020204020204" pitchFamily="34" charset="-122"/>
              </a:rPr>
              <a:t>返回地址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958012" y="1914500"/>
            <a:ext cx="1671638" cy="33147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 b="0"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957789" y="3183707"/>
            <a:ext cx="1671300" cy="40719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0" dirty="0">
                <a:latin typeface="微软雅黑" panose="020B0503020204020204" pitchFamily="34" charset="-122"/>
              </a:rPr>
              <a:t>形式单元</a:t>
            </a:r>
            <a:endParaRPr kumimoji="1" lang="zh-CN" altLang="zh-CN" sz="2100" b="0" dirty="0">
              <a:latin typeface="微软雅黑" panose="020B0503020204020204" pitchFamily="34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988970" y="1914502"/>
            <a:ext cx="1640681" cy="40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0" dirty="0">
                <a:latin typeface="微软雅黑" panose="020B0503020204020204" pitchFamily="34" charset="-122"/>
              </a:rPr>
              <a:t>临时单元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988970" y="2322884"/>
            <a:ext cx="1640681" cy="40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0" dirty="0">
                <a:latin typeface="微软雅黑" panose="020B0503020204020204" pitchFamily="34" charset="-122"/>
              </a:rPr>
              <a:t>内情向量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988970" y="2731272"/>
            <a:ext cx="1640681" cy="40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0" dirty="0">
                <a:latin typeface="微软雅黑" panose="020B0503020204020204" pitchFamily="34" charset="-122"/>
              </a:rPr>
              <a:t>局部变量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361512" y="4820818"/>
            <a:ext cx="42981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100">
                <a:latin typeface="微软雅黑" panose="020B0503020204020204" pitchFamily="34" charset="-122"/>
              </a:rPr>
              <a:t>SP</a:t>
            </a:r>
            <a:r>
              <a:rPr kumimoji="1" lang="en-US" altLang="zh-CN" sz="2100">
                <a:latin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kumimoji="1" lang="en-US" altLang="zh-CN" sz="2100">
                <a:latin typeface="微软雅黑" panose="020B0503020204020204" pitchFamily="34" charset="-122"/>
              </a:rPr>
              <a:t>0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557963" y="4412433"/>
            <a:ext cx="431007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>
                <a:latin typeface="微软雅黑" panose="020B0503020204020204" pitchFamily="34" charset="-122"/>
              </a:rPr>
              <a:t>1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557963" y="4029049"/>
            <a:ext cx="431007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100">
                <a:latin typeface="微软雅黑" panose="020B0503020204020204" pitchFamily="34" charset="-122"/>
              </a:rPr>
              <a:t>2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8843963" y="1962200"/>
            <a:ext cx="0" cy="3267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 b="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6957789" y="4818935"/>
            <a:ext cx="1671300" cy="405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动态链(老</a:t>
            </a:r>
            <a:r>
              <a:rPr kumimoji="1" lang="en-US" altLang="en-US" sz="21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SP)</a:t>
            </a:r>
            <a:endParaRPr kumimoji="1" lang="en-US" altLang="zh-CN" sz="2100" b="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307933" y="1914500"/>
            <a:ext cx="523874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100">
                <a:latin typeface="微软雅黑" panose="020B0503020204020204" pitchFamily="34" charset="-122"/>
              </a:rPr>
              <a:t>TOP</a:t>
            </a:r>
            <a:r>
              <a:rPr kumimoji="1" lang="en-US" altLang="zh-CN" sz="2100">
                <a:latin typeface="微软雅黑" panose="020B0503020204020204" pitchFamily="34" charset="-122"/>
                <a:sym typeface="Symbol" panose="05050102010706020507" pitchFamily="18" charset="2"/>
              </a:rPr>
              <a:t> </a:t>
            </a:r>
            <a:endParaRPr kumimoji="1" lang="en-US" altLang="zh-CN" sz="2100">
              <a:latin typeface="微软雅黑" panose="020B0503020204020204" pitchFamily="34" charset="-122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957789" y="4006428"/>
            <a:ext cx="1671300" cy="4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静态链</a:t>
            </a:r>
          </a:p>
        </p:txBody>
      </p:sp>
    </p:spTree>
    <p:extLst>
      <p:ext uri="{BB962C8B-B14F-4D97-AF65-F5344CB8AC3E}">
        <p14:creationId xmlns:p14="http://schemas.microsoft.com/office/powerpoint/2010/main" val="394319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723210" y="4799371"/>
            <a:ext cx="2700000" cy="296465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微软雅黑" panose="020B0503020204020204" pitchFamily="34" charset="-122"/>
              </a:rPr>
              <a:t>S</a:t>
            </a:r>
            <a:r>
              <a:rPr kumimoji="1" lang="zh-CN" altLang="zh-CN" sz="1800">
                <a:solidFill>
                  <a:schemeClr val="bg1"/>
                </a:solidFill>
                <a:latin typeface="微软雅黑" panose="020B0503020204020204" pitchFamily="34" charset="-122"/>
              </a:rPr>
              <a:t>的活动记录</a:t>
            </a:r>
            <a:endParaRPr kumimoji="1" lang="zh-CN" altLang="en-US" sz="180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723210" y="5077977"/>
            <a:ext cx="2700000" cy="296465"/>
          </a:xfrm>
          <a:prstGeom prst="rect">
            <a:avLst/>
          </a:prstGeom>
          <a:solidFill>
            <a:srgbClr val="00B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主程序</a:t>
            </a:r>
            <a:r>
              <a:rPr kumimoji="1"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P</a:t>
            </a:r>
            <a:r>
              <a:rPr kumimoji="1" lang="zh-CN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活动记录</a:t>
            </a:r>
            <a:endParaRPr kumimoji="1"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1917" name="Rectangle 13"/>
          <p:cNvSpPr>
            <a:spLocks noChangeArrowheads="1"/>
          </p:cNvSpPr>
          <p:nvPr/>
        </p:nvSpPr>
        <p:spPr bwMode="auto">
          <a:xfrm>
            <a:off x="723210" y="4510047"/>
            <a:ext cx="2700000" cy="29646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Q</a:t>
            </a:r>
            <a:r>
              <a:rPr kumimoji="1" lang="zh-CN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的活动记录</a:t>
            </a:r>
            <a:endParaRPr kumimoji="1"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1920" name="Rectangle 16"/>
          <p:cNvSpPr>
            <a:spLocks noChangeArrowheads="1"/>
          </p:cNvSpPr>
          <p:nvPr/>
        </p:nvSpPr>
        <p:spPr bwMode="auto">
          <a:xfrm>
            <a:off x="723210" y="4207629"/>
            <a:ext cx="2700000" cy="2964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R</a:t>
            </a:r>
            <a:r>
              <a:rPr kumimoji="1" lang="zh-CN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的活动记录</a:t>
            </a:r>
            <a:endParaRPr kumimoji="1"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1921" name="Rectangle 17"/>
          <p:cNvSpPr>
            <a:spLocks noChangeArrowheads="1"/>
          </p:cNvSpPr>
          <p:nvPr/>
        </p:nvSpPr>
        <p:spPr bwMode="auto">
          <a:xfrm>
            <a:off x="723210" y="3919500"/>
            <a:ext cx="2700000" cy="2964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R</a:t>
            </a:r>
            <a:r>
              <a:rPr kumimoji="1" lang="zh-CN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的活动记录</a:t>
            </a:r>
            <a:endParaRPr kumimoji="1"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7191" y="144419"/>
            <a:ext cx="8042276" cy="89585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静态链示例</a:t>
            </a:r>
            <a:r>
              <a:rPr lang="zh-CN" altLang="en-US" dirty="0"/>
              <a:t>程序</a:t>
            </a:r>
          </a:p>
        </p:txBody>
      </p:sp>
      <p:sp>
        <p:nvSpPr>
          <p:cNvPr id="156676" name="Rectangle 3"/>
          <p:cNvSpPr>
            <a:spLocks noGrp="1" noChangeArrowheads="1"/>
          </p:cNvSpPr>
          <p:nvPr>
            <p:ph idx="1"/>
          </p:nvPr>
        </p:nvSpPr>
        <p:spPr>
          <a:xfrm>
            <a:off x="4009603" y="1216736"/>
            <a:ext cx="4989637" cy="5143501"/>
          </a:xfr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9056" tIns="34529" rIns="69056" bIns="34529" rtlCol="0">
            <a:no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C00000"/>
                </a:solidFill>
              </a:rPr>
              <a:t>program P;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 err="1">
                <a:solidFill>
                  <a:srgbClr val="CC6600"/>
                </a:solidFill>
              </a:rPr>
              <a:t>var</a:t>
            </a:r>
            <a:r>
              <a:rPr lang="en-US" altLang="zh-CN" sz="1650" dirty="0">
                <a:solidFill>
                  <a:srgbClr val="CC6600"/>
                </a:solidFill>
              </a:rPr>
              <a:t> a, x : integer;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CC6600"/>
                </a:solidFill>
              </a:rPr>
              <a:t>procedure Q</a:t>
            </a:r>
            <a:r>
              <a:rPr lang="en-US" altLang="zh-CN" sz="1650" dirty="0">
                <a:solidFill>
                  <a:srgbClr val="0070C0"/>
                </a:solidFill>
              </a:rPr>
              <a:t>(b: integer);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70C0"/>
                </a:solidFill>
              </a:rPr>
              <a:t>	</a:t>
            </a:r>
            <a:r>
              <a:rPr lang="en-US" altLang="zh-CN" sz="1650" dirty="0" err="1">
                <a:solidFill>
                  <a:srgbClr val="0070C0"/>
                </a:solidFill>
              </a:rPr>
              <a:t>var</a:t>
            </a:r>
            <a:r>
              <a:rPr lang="en-US" altLang="zh-CN" sz="1650" dirty="0">
                <a:solidFill>
                  <a:srgbClr val="0070C0"/>
                </a:solidFill>
              </a:rPr>
              <a:t> i: integer;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8080"/>
                </a:solidFill>
              </a:rPr>
              <a:t>	</a:t>
            </a:r>
            <a:r>
              <a:rPr lang="en-US" altLang="zh-CN" sz="1650" dirty="0">
                <a:solidFill>
                  <a:srgbClr val="0070C0"/>
                </a:solidFill>
              </a:rPr>
              <a:t>procedure </a:t>
            </a:r>
            <a:r>
              <a:rPr lang="en-US" altLang="zh-CN" sz="1650" dirty="0">
                <a:solidFill>
                  <a:srgbClr val="00B0F0"/>
                </a:solidFill>
              </a:rPr>
              <a:t>R(u: integer; </a:t>
            </a:r>
            <a:r>
              <a:rPr lang="en-US" altLang="zh-CN" sz="1650" dirty="0" err="1">
                <a:solidFill>
                  <a:srgbClr val="00B0F0"/>
                </a:solidFill>
              </a:rPr>
              <a:t>var</a:t>
            </a:r>
            <a:r>
              <a:rPr lang="en-US" altLang="zh-CN" sz="1650" dirty="0">
                <a:solidFill>
                  <a:srgbClr val="00B0F0"/>
                </a:solidFill>
              </a:rPr>
              <a:t> v: integer);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B0F0"/>
                </a:solidFill>
              </a:rPr>
              <a:t>		</a:t>
            </a:r>
            <a:r>
              <a:rPr lang="en-US" altLang="zh-CN" sz="1650" dirty="0" err="1">
                <a:solidFill>
                  <a:srgbClr val="00B0F0"/>
                </a:solidFill>
              </a:rPr>
              <a:t>var</a:t>
            </a:r>
            <a:r>
              <a:rPr lang="en-US" altLang="zh-CN" sz="1650" dirty="0">
                <a:solidFill>
                  <a:srgbClr val="00B0F0"/>
                </a:solidFill>
              </a:rPr>
              <a:t> c, d: integer;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B0F0"/>
                </a:solidFill>
              </a:rPr>
              <a:t>	begin 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B0F0"/>
                </a:solidFill>
              </a:rPr>
              <a:t>		if u=1 then R(u+1, v)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B0F0"/>
                </a:solidFill>
              </a:rPr>
              <a:t>		......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B0F0"/>
                </a:solidFill>
              </a:rPr>
              <a:t>		v:=(a+c)*(b-d);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B0F0"/>
                </a:solidFill>
              </a:rPr>
              <a:t>		......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B0F0"/>
                </a:solidFill>
              </a:rPr>
              <a:t>	end {R}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70C0"/>
                </a:solidFill>
              </a:rPr>
              <a:t>begin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70C0"/>
                </a:solidFill>
              </a:rPr>
              <a:t>	......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70C0"/>
                </a:solidFill>
              </a:rPr>
              <a:t>	R(1, x);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70C0"/>
                </a:solidFill>
              </a:rPr>
              <a:t>	......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70C0"/>
                </a:solidFill>
              </a:rPr>
              <a:t>end {Q}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CC6600"/>
                </a:solidFill>
              </a:rPr>
              <a:t>procedure S</a:t>
            </a:r>
            <a:r>
              <a:rPr lang="en-US" altLang="zh-CN" sz="1650" dirty="0">
                <a:solidFill>
                  <a:srgbClr val="006600"/>
                </a:solidFill>
              </a:rPr>
              <a:t>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6600"/>
                </a:solidFill>
              </a:rPr>
              <a:t>	</a:t>
            </a:r>
            <a:r>
              <a:rPr lang="en-US" altLang="zh-CN" sz="1650" dirty="0" err="1">
                <a:solidFill>
                  <a:srgbClr val="006600"/>
                </a:solidFill>
              </a:rPr>
              <a:t>var</a:t>
            </a:r>
            <a:r>
              <a:rPr lang="en-US" altLang="zh-CN" sz="1650" dirty="0">
                <a:solidFill>
                  <a:srgbClr val="006600"/>
                </a:solidFill>
              </a:rPr>
              <a:t> c, i:integer;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6600"/>
                </a:solidFill>
              </a:rPr>
              <a:t>begin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6600"/>
                </a:solidFill>
              </a:rPr>
              <a:t>	a:=1;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6600"/>
                </a:solidFill>
              </a:rPr>
              <a:t>	Q(c);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6600"/>
                </a:solidFill>
              </a:rPr>
              <a:t>	......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6600"/>
                </a:solidFill>
              </a:rPr>
              <a:t>end {S}</a:t>
            </a: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CC6600"/>
                </a:solidFill>
              </a:rPr>
              <a:t>begin</a:t>
            </a: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CC6600"/>
                </a:solidFill>
              </a:rPr>
              <a:t>	a:=0;</a:t>
            </a: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CC6600"/>
                </a:solidFill>
              </a:rPr>
              <a:t>	S;</a:t>
            </a: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CC6600"/>
                </a:solidFill>
              </a:rPr>
              <a:t>	......</a:t>
            </a: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CC6600"/>
                </a:solidFill>
              </a:rPr>
              <a:t>end. {P}</a:t>
            </a:r>
            <a:endParaRPr lang="zh-CN" altLang="en-US" sz="1650" dirty="0">
              <a:solidFill>
                <a:srgbClr val="CC66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863179" y="6409730"/>
            <a:ext cx="990600" cy="365125"/>
          </a:xfrm>
        </p:spPr>
        <p:txBody>
          <a:bodyPr/>
          <a:lstStyle/>
          <a:p>
            <a:fld id="{B5B300A1-CDF0-C949-8B16-85608A71CBD1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498415" y="3050485"/>
            <a:ext cx="1134665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>
                <a:solidFill>
                  <a:srgbClr val="CC6600"/>
                </a:solidFill>
                <a:latin typeface="微软雅黑" panose="020B0503020204020204" pitchFamily="34" charset="-122"/>
                <a:sym typeface="Symbol" panose="05050102010706020507" pitchFamily="18" charset="2"/>
              </a:rPr>
              <a:t>主程序</a:t>
            </a:r>
            <a:r>
              <a:rPr lang="en-US" altLang="zh-CN" sz="2100">
                <a:solidFill>
                  <a:srgbClr val="CC6600"/>
                </a:solidFill>
                <a:latin typeface="微软雅黑" panose="020B0503020204020204" pitchFamily="34" charset="-122"/>
                <a:sym typeface="Symbol" panose="05050102010706020507" pitchFamily="18" charset="2"/>
              </a:rPr>
              <a:t>P</a:t>
            </a:r>
            <a:endParaRPr lang="zh-CN" altLang="en-US" sz="2100">
              <a:solidFill>
                <a:srgbClr val="CC66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1502115" y="3017147"/>
            <a:ext cx="13051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latin typeface="微软雅黑" panose="020B0503020204020204" pitchFamily="34" charset="-122"/>
                <a:sym typeface="Symbol" panose="05050102010706020507" pitchFamily="18" charset="2"/>
              </a:rPr>
              <a:t> </a:t>
            </a:r>
            <a:r>
              <a:rPr lang="zh-CN" altLang="en-US" sz="2100" dirty="0">
                <a:solidFill>
                  <a:srgbClr val="006600"/>
                </a:solidFill>
                <a:latin typeface="微软雅黑" panose="020B0503020204020204" pitchFamily="34" charset="-122"/>
                <a:sym typeface="Symbol" panose="05050102010706020507" pitchFamily="18" charset="2"/>
              </a:rPr>
              <a:t>过程</a:t>
            </a:r>
            <a:r>
              <a:rPr lang="zh-CN" altLang="en-US" sz="2100" dirty="0">
                <a:solidFill>
                  <a:srgbClr val="0066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100" dirty="0">
                <a:solidFill>
                  <a:srgbClr val="006600"/>
                </a:solidFill>
                <a:latin typeface="微软雅黑" panose="020B0503020204020204" pitchFamily="34" charset="-122"/>
              </a:rPr>
              <a:t>S</a:t>
            </a:r>
            <a:endParaRPr lang="en-GB" altLang="zh-CN" sz="2100" dirty="0">
              <a:solidFill>
                <a:srgbClr val="0066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1911" name="Rectangle 7"/>
          <p:cNvSpPr>
            <a:spLocks noChangeArrowheads="1"/>
          </p:cNvSpPr>
          <p:nvPr/>
        </p:nvSpPr>
        <p:spPr bwMode="auto">
          <a:xfrm>
            <a:off x="2673958" y="3002858"/>
            <a:ext cx="136928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latin typeface="微软雅黑" panose="020B0503020204020204" pitchFamily="34" charset="-122"/>
                <a:sym typeface="Symbol" panose="05050102010706020507" pitchFamily="18" charset="2"/>
              </a:rPr>
              <a:t> </a:t>
            </a:r>
            <a:r>
              <a:rPr lang="zh-CN" altLang="en-US" sz="2100" dirty="0">
                <a:solidFill>
                  <a:srgbClr val="0070C0"/>
                </a:solidFill>
                <a:latin typeface="微软雅黑" panose="020B0503020204020204" pitchFamily="34" charset="-122"/>
                <a:sym typeface="Symbol" panose="05050102010706020507" pitchFamily="18" charset="2"/>
              </a:rPr>
              <a:t>过程</a:t>
            </a:r>
            <a:r>
              <a:rPr lang="zh-CN" altLang="en-US" sz="2100" dirty="0">
                <a:solidFill>
                  <a:srgbClr val="0070C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100" dirty="0">
                <a:solidFill>
                  <a:srgbClr val="0070C0"/>
                </a:solidFill>
                <a:latin typeface="微软雅黑" panose="020B0503020204020204" pitchFamily="34" charset="-122"/>
              </a:rPr>
              <a:t>Q</a:t>
            </a:r>
            <a:endParaRPr lang="en-GB" altLang="zh-CN" sz="21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727514" y="3371954"/>
            <a:ext cx="132600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latin typeface="微软雅黑" panose="020B0503020204020204" pitchFamily="34" charset="-122"/>
                <a:sym typeface="Symbol" panose="05050102010706020507" pitchFamily="18" charset="2"/>
              </a:rPr>
              <a:t> </a:t>
            </a:r>
            <a:r>
              <a:rPr lang="zh-CN" altLang="en-US" sz="2100" dirty="0">
                <a:solidFill>
                  <a:srgbClr val="008080"/>
                </a:solidFill>
                <a:latin typeface="微软雅黑" panose="020B0503020204020204" pitchFamily="34" charset="-122"/>
                <a:sym typeface="Symbol" panose="05050102010706020507" pitchFamily="18" charset="2"/>
              </a:rPr>
              <a:t>过程</a:t>
            </a:r>
            <a:r>
              <a:rPr lang="zh-CN" altLang="en-US" sz="2100" dirty="0">
                <a:solidFill>
                  <a:srgbClr val="00808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100" dirty="0">
                <a:solidFill>
                  <a:srgbClr val="008080"/>
                </a:solidFill>
                <a:latin typeface="微软雅黑" panose="020B0503020204020204" pitchFamily="34" charset="-122"/>
              </a:rPr>
              <a:t>R</a:t>
            </a:r>
            <a:endParaRPr lang="en-GB" altLang="zh-CN" sz="2100" dirty="0">
              <a:solidFill>
                <a:srgbClr val="00808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1913" name="Rectangle 9"/>
          <p:cNvSpPr>
            <a:spLocks noChangeArrowheads="1"/>
          </p:cNvSpPr>
          <p:nvPr/>
        </p:nvSpPr>
        <p:spPr bwMode="auto">
          <a:xfrm>
            <a:off x="1886703" y="3352330"/>
            <a:ext cx="124585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latin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zh-CN" altLang="en-US" sz="2100" dirty="0">
                <a:solidFill>
                  <a:srgbClr val="008080"/>
                </a:solidFill>
                <a:latin typeface="微软雅黑" panose="020B0503020204020204" pitchFamily="34" charset="-122"/>
                <a:sym typeface="Symbol" panose="05050102010706020507" pitchFamily="18" charset="2"/>
              </a:rPr>
              <a:t>过程</a:t>
            </a:r>
            <a:r>
              <a:rPr lang="zh-CN" altLang="en-US" sz="2100" dirty="0">
                <a:solidFill>
                  <a:srgbClr val="00808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100" dirty="0">
                <a:solidFill>
                  <a:srgbClr val="008080"/>
                </a:solidFill>
                <a:latin typeface="微软雅黑" panose="020B0503020204020204" pitchFamily="34" charset="-122"/>
              </a:rPr>
              <a:t>R</a:t>
            </a:r>
            <a:endParaRPr lang="en-GB" altLang="zh-CN" sz="2100" dirty="0">
              <a:solidFill>
                <a:srgbClr val="00808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1916" name="Rectangle 12"/>
          <p:cNvSpPr>
            <a:spLocks noChangeArrowheads="1"/>
          </p:cNvSpPr>
          <p:nvPr/>
        </p:nvSpPr>
        <p:spPr bwMode="auto">
          <a:xfrm>
            <a:off x="723210" y="3929023"/>
            <a:ext cx="2700000" cy="14454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>
              <a:ea typeface="宋体" panose="02010600030101010101" pitchFamily="2" charset="-122"/>
            </a:endParaRPr>
          </a:p>
        </p:txBody>
      </p:sp>
      <p:graphicFrame>
        <p:nvGraphicFramePr>
          <p:cNvPr id="3" name="图示 2"/>
          <p:cNvGraphicFramePr>
            <a:graphicFrameLocks noChangeAspect="1"/>
          </p:cNvGraphicFramePr>
          <p:nvPr>
            <p:extLst/>
          </p:nvPr>
        </p:nvGraphicFramePr>
        <p:xfrm>
          <a:off x="6885523" y="4318946"/>
          <a:ext cx="2219467" cy="2041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线形标注 1 3"/>
          <p:cNvSpPr/>
          <p:nvPr/>
        </p:nvSpPr>
        <p:spPr>
          <a:xfrm>
            <a:off x="6794702" y="2795427"/>
            <a:ext cx="1944001" cy="324000"/>
          </a:xfrm>
          <a:prstGeom prst="borderCallout1">
            <a:avLst>
              <a:gd name="adj1" fmla="val 102705"/>
              <a:gd name="adj2" fmla="val -1041"/>
              <a:gd name="adj3" fmla="val 104727"/>
              <a:gd name="adj4" fmla="val -8169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[a(0, 3)</a:t>
            </a:r>
            <a:r>
              <a:rPr lang="zh-CN" altLang="en-US" sz="1600" dirty="0"/>
              <a:t>、</a:t>
            </a:r>
            <a:r>
              <a:rPr lang="en-US" altLang="zh-CN" sz="1600" dirty="0"/>
              <a:t>b(1, 4)]</a:t>
            </a:r>
          </a:p>
        </p:txBody>
      </p:sp>
      <p:sp>
        <p:nvSpPr>
          <p:cNvPr id="21" name="线形标注 1 20"/>
          <p:cNvSpPr/>
          <p:nvPr/>
        </p:nvSpPr>
        <p:spPr>
          <a:xfrm>
            <a:off x="5805104" y="3693792"/>
            <a:ext cx="1080001" cy="324000"/>
          </a:xfrm>
          <a:prstGeom prst="borderCallout1">
            <a:avLst>
              <a:gd name="adj1" fmla="val 102705"/>
              <a:gd name="adj2" fmla="val -1041"/>
              <a:gd name="adj3" fmla="val 104727"/>
              <a:gd name="adj4" fmla="val -8169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[x(0, 4)]</a:t>
            </a:r>
          </a:p>
        </p:txBody>
      </p:sp>
      <p:sp>
        <p:nvSpPr>
          <p:cNvPr id="22" name="线形标注 1 21"/>
          <p:cNvSpPr/>
          <p:nvPr/>
        </p:nvSpPr>
        <p:spPr>
          <a:xfrm>
            <a:off x="5624589" y="4698121"/>
            <a:ext cx="1260516" cy="242454"/>
          </a:xfrm>
          <a:prstGeom prst="borderCallout1">
            <a:avLst>
              <a:gd name="adj1" fmla="val 102705"/>
              <a:gd name="adj2" fmla="val -1041"/>
              <a:gd name="adj3" fmla="val 104727"/>
              <a:gd name="adj4" fmla="val -8169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[a(0, 3) ]</a:t>
            </a:r>
          </a:p>
        </p:txBody>
      </p:sp>
      <p:sp>
        <p:nvSpPr>
          <p:cNvPr id="23" name="线形标注 1 22"/>
          <p:cNvSpPr/>
          <p:nvPr/>
        </p:nvSpPr>
        <p:spPr>
          <a:xfrm>
            <a:off x="5391926" y="5420813"/>
            <a:ext cx="1439846" cy="351340"/>
          </a:xfrm>
          <a:prstGeom prst="borderCallout1">
            <a:avLst>
              <a:gd name="adj1" fmla="val 102705"/>
              <a:gd name="adj2" fmla="val -1041"/>
              <a:gd name="adj3" fmla="val 104727"/>
              <a:gd name="adj4" fmla="val -8169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[a(0, 3) ]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3898" y="5807005"/>
            <a:ext cx="368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过程运行时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能获得它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的所有外层过程的当前活动记录的起始地址</a:t>
            </a:r>
            <a:endParaRPr lang="en-US" altLang="zh-CN" b="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04935" y="1353985"/>
            <a:ext cx="3697165" cy="149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嵌套层次</a:t>
            </a:r>
            <a:endParaRPr lang="en-US" altLang="zh-CN" sz="2000" b="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b="0" kern="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主程序的层次为</a:t>
            </a:r>
            <a:r>
              <a:rPr lang="zh-CN" altLang="en-US" sz="2000" b="0" kern="0" noProof="1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000" b="0" kern="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指令中的地址描述为 </a:t>
            </a:r>
            <a:r>
              <a:rPr lang="en-US" altLang="zh-CN" sz="20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层数， 偏移量</a:t>
            </a:r>
            <a:r>
              <a:rPr lang="en-US" altLang="zh-CN" sz="20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0" kern="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000" b="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07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5" grpId="0" animBg="1"/>
      <p:bldP spid="251917" grpId="0" animBg="1"/>
      <p:bldP spid="251920" grpId="0" animBg="1"/>
      <p:bldP spid="251921" grpId="0" animBg="1"/>
      <p:bldP spid="251909" grpId="0"/>
      <p:bldP spid="251910" grpId="0"/>
      <p:bldP spid="251911" grpId="0"/>
      <p:bldP spid="251912" grpId="0"/>
      <p:bldP spid="251913" grpId="0"/>
      <p:bldP spid="251916" grpId="0" animBg="1"/>
      <p:bldGraphic spid="3" grpId="0">
        <p:bldAsOne/>
      </p:bldGraphic>
      <p:bldP spid="4" grpId="0" animBg="1"/>
      <p:bldP spid="21" grpId="0" animBg="1"/>
      <p:bldP spid="22" grpId="0" animBg="1"/>
      <p:bldP spid="23" grpId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375166" y="5477473"/>
            <a:ext cx="1485000" cy="228600"/>
            <a:chOff x="2256" y="2640"/>
            <a:chExt cx="1632" cy="192"/>
          </a:xfrm>
        </p:grpSpPr>
        <p:sp>
          <p:nvSpPr>
            <p:cNvPr id="166932" name="Rectangle 4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66933" name="Rectangle 20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1375166" y="5248874"/>
            <a:ext cx="1485000" cy="228600"/>
            <a:chOff x="2256" y="2640"/>
            <a:chExt cx="1632" cy="192"/>
          </a:xfrm>
        </p:grpSpPr>
        <p:sp>
          <p:nvSpPr>
            <p:cNvPr id="166930" name="Rectangle 5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</a:p>
          </p:txBody>
        </p:sp>
        <p:sp>
          <p:nvSpPr>
            <p:cNvPr id="166931" name="Rectangle 5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1375166" y="5020274"/>
            <a:ext cx="1485000" cy="228600"/>
            <a:chOff x="2256" y="2640"/>
            <a:chExt cx="1632" cy="192"/>
          </a:xfrm>
        </p:grpSpPr>
        <p:sp>
          <p:nvSpPr>
            <p:cNvPr id="166928" name="Rectangle 5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66929" name="Rectangle 5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1375166" y="4791674"/>
            <a:ext cx="1485000" cy="228600"/>
            <a:chOff x="2256" y="2640"/>
            <a:chExt cx="1632" cy="192"/>
          </a:xfrm>
        </p:grpSpPr>
        <p:sp>
          <p:nvSpPr>
            <p:cNvPr id="166926" name="Rectangle 59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66927" name="Rectangle 60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1375166" y="4563074"/>
            <a:ext cx="1485000" cy="228600"/>
            <a:chOff x="2256" y="2640"/>
            <a:chExt cx="1632" cy="192"/>
          </a:xfrm>
        </p:grpSpPr>
        <p:sp>
          <p:nvSpPr>
            <p:cNvPr id="166924" name="Rectangle 62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66925" name="Rectangle 63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465529" y="5440565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SP </a:t>
            </a: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71773" name="Rectangle 93"/>
          <p:cNvSpPr>
            <a:spLocks noChangeArrowheads="1"/>
          </p:cNvSpPr>
          <p:nvPr/>
        </p:nvSpPr>
        <p:spPr bwMode="auto">
          <a:xfrm>
            <a:off x="303604" y="4576171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kumimoji="1"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5183" y="956709"/>
            <a:ext cx="1295547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99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主程序</a:t>
            </a:r>
            <a:r>
              <a:rPr lang="en-US" altLang="zh-CN" sz="2399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P</a:t>
            </a:r>
            <a:endParaRPr lang="zh-CN" altLang="en-US" sz="135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933" y="756398"/>
            <a:ext cx="5057070" cy="5377138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03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2" grpId="0" autoUpdateAnimBg="0"/>
      <p:bldP spid="71773" grpId="0" autoUpdateAnimBg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933" y="756398"/>
            <a:ext cx="5057070" cy="5377138"/>
          </a:xfrm>
          <a:prstGeom prst="rect">
            <a:avLst/>
          </a:prstGeom>
        </p:spPr>
      </p:pic>
      <p:grpSp>
        <p:nvGrpSpPr>
          <p:cNvPr id="168963" name="Group 2"/>
          <p:cNvGrpSpPr>
            <a:grpSpLocks/>
          </p:cNvGrpSpPr>
          <p:nvPr/>
        </p:nvGrpSpPr>
        <p:grpSpPr bwMode="auto">
          <a:xfrm>
            <a:off x="1375165" y="5477475"/>
            <a:ext cx="1485000" cy="228600"/>
            <a:chOff x="2256" y="2640"/>
            <a:chExt cx="1632" cy="192"/>
          </a:xfrm>
        </p:grpSpPr>
        <p:sp>
          <p:nvSpPr>
            <p:cNvPr id="169003" name="Rectangle 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69004" name="Rectangle 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68964" name="Group 5"/>
          <p:cNvGrpSpPr>
            <a:grpSpLocks/>
          </p:cNvGrpSpPr>
          <p:nvPr/>
        </p:nvGrpSpPr>
        <p:grpSpPr bwMode="auto">
          <a:xfrm>
            <a:off x="1375165" y="5248875"/>
            <a:ext cx="1485000" cy="228600"/>
            <a:chOff x="2256" y="2640"/>
            <a:chExt cx="1632" cy="192"/>
          </a:xfrm>
        </p:grpSpPr>
        <p:sp>
          <p:nvSpPr>
            <p:cNvPr id="169001" name="Rectangle 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</a:p>
          </p:txBody>
        </p:sp>
        <p:sp>
          <p:nvSpPr>
            <p:cNvPr id="169002" name="Rectangle 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68965" name="Group 8"/>
          <p:cNvGrpSpPr>
            <a:grpSpLocks/>
          </p:cNvGrpSpPr>
          <p:nvPr/>
        </p:nvGrpSpPr>
        <p:grpSpPr bwMode="auto">
          <a:xfrm>
            <a:off x="1375165" y="5020275"/>
            <a:ext cx="1485000" cy="228600"/>
            <a:chOff x="2256" y="2640"/>
            <a:chExt cx="1632" cy="192"/>
          </a:xfrm>
        </p:grpSpPr>
        <p:sp>
          <p:nvSpPr>
            <p:cNvPr id="168999" name="Rectangle 9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69000" name="Rectangle 10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68966" name="Group 11"/>
          <p:cNvGrpSpPr>
            <a:grpSpLocks/>
          </p:cNvGrpSpPr>
          <p:nvPr/>
        </p:nvGrpSpPr>
        <p:grpSpPr bwMode="auto">
          <a:xfrm>
            <a:off x="1375165" y="4791675"/>
            <a:ext cx="1485000" cy="228600"/>
            <a:chOff x="2256" y="2640"/>
            <a:chExt cx="1632" cy="192"/>
          </a:xfrm>
        </p:grpSpPr>
        <p:sp>
          <p:nvSpPr>
            <p:cNvPr id="168997" name="Rectangle 12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68998" name="Rectangle 13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68967" name="Group 14"/>
          <p:cNvGrpSpPr>
            <a:grpSpLocks/>
          </p:cNvGrpSpPr>
          <p:nvPr/>
        </p:nvGrpSpPr>
        <p:grpSpPr bwMode="auto">
          <a:xfrm>
            <a:off x="1375165" y="4563075"/>
            <a:ext cx="1485000" cy="228600"/>
            <a:chOff x="2256" y="2640"/>
            <a:chExt cx="1632" cy="192"/>
          </a:xfrm>
        </p:grpSpPr>
        <p:sp>
          <p:nvSpPr>
            <p:cNvPr id="168995" name="Rectangle 15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68996" name="Rectangle 16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1375165" y="4334475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68993" name="Rectangle 18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68994" name="Rectangle 19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375165" y="4105875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68991" name="Rectangle 21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</a:p>
          </p:txBody>
        </p:sp>
        <p:sp>
          <p:nvSpPr>
            <p:cNvPr id="168992" name="Rectangle 22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1375165" y="3877276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68989" name="Rectangle 24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68990" name="Rectangle 25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1375165" y="3648675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68987" name="Rectangle 2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0(形参个数)</a:t>
              </a:r>
            </a:p>
          </p:txBody>
        </p:sp>
        <p:sp>
          <p:nvSpPr>
            <p:cNvPr id="168988" name="Rectangle 2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1" name="Group 29"/>
          <p:cNvGrpSpPr>
            <a:grpSpLocks/>
          </p:cNvGrpSpPr>
          <p:nvPr/>
        </p:nvGrpSpPr>
        <p:grpSpPr bwMode="auto">
          <a:xfrm>
            <a:off x="1375165" y="3420075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68985" name="Rectangle 3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68986" name="Rectangle 3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1375165" y="3191475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68983" name="Rectangle 3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68984" name="Rectangle 3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sp>
        <p:nvSpPr>
          <p:cNvPr id="96291" name="Rectangle 35"/>
          <p:cNvSpPr>
            <a:spLocks noChangeArrowheads="1"/>
          </p:cNvSpPr>
          <p:nvPr/>
        </p:nvSpPr>
        <p:spPr bwMode="auto">
          <a:xfrm>
            <a:off x="517913" y="4334475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SP </a:t>
            </a: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96292" name="Rectangle 36"/>
          <p:cNvSpPr>
            <a:spLocks noChangeArrowheads="1"/>
          </p:cNvSpPr>
          <p:nvPr/>
        </p:nvSpPr>
        <p:spPr bwMode="auto">
          <a:xfrm>
            <a:off x="460763" y="3191475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kumimoji="1"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93" name="Rectangle 37"/>
          <p:cNvSpPr>
            <a:spLocks noChangeArrowheads="1"/>
          </p:cNvSpPr>
          <p:nvPr/>
        </p:nvSpPr>
        <p:spPr bwMode="auto">
          <a:xfrm>
            <a:off x="880465" y="5706075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latin typeface="微软雅黑" panose="020B0503020204020204" pitchFamily="34" charset="-122"/>
              </a:rPr>
              <a:t>动态链</a:t>
            </a:r>
          </a:p>
        </p:txBody>
      </p:sp>
      <p:sp>
        <p:nvSpPr>
          <p:cNvPr id="96294" name="Freeform 38"/>
          <p:cNvSpPr>
            <a:spLocks/>
          </p:cNvSpPr>
          <p:nvPr/>
        </p:nvSpPr>
        <p:spPr bwMode="auto">
          <a:xfrm>
            <a:off x="1260863" y="4448775"/>
            <a:ext cx="171450" cy="1143000"/>
          </a:xfrm>
          <a:custGeom>
            <a:avLst/>
            <a:gdLst>
              <a:gd name="T0" fmla="*/ 2147483646 w 144"/>
              <a:gd name="T1" fmla="*/ 0 h 960"/>
              <a:gd name="T2" fmla="*/ 0 w 144"/>
              <a:gd name="T3" fmla="*/ 2147483646 h 960"/>
              <a:gd name="T4" fmla="*/ 0 w 144"/>
              <a:gd name="T5" fmla="*/ 2147483646 h 960"/>
              <a:gd name="T6" fmla="*/ 2147483646 w 144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960"/>
              <a:gd name="T14" fmla="*/ 144 w 14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960">
                <a:moveTo>
                  <a:pt x="144" y="0"/>
                </a:moveTo>
                <a:lnTo>
                  <a:pt x="0" y="144"/>
                </a:lnTo>
                <a:lnTo>
                  <a:pt x="0" y="960"/>
                </a:lnTo>
                <a:lnTo>
                  <a:pt x="144" y="96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96295" name="Rectangle 39"/>
          <p:cNvSpPr>
            <a:spLocks noChangeArrowheads="1"/>
          </p:cNvSpPr>
          <p:nvPr/>
        </p:nvSpPr>
        <p:spPr bwMode="auto">
          <a:xfrm>
            <a:off x="2378855" y="5706075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latin typeface="微软雅黑" panose="020B0503020204020204" pitchFamily="34" charset="-122"/>
              </a:rPr>
              <a:t>静态链</a:t>
            </a:r>
          </a:p>
        </p:txBody>
      </p:sp>
      <p:sp>
        <p:nvSpPr>
          <p:cNvPr id="96296" name="Freeform 40"/>
          <p:cNvSpPr>
            <a:spLocks/>
          </p:cNvSpPr>
          <p:nvPr/>
        </p:nvSpPr>
        <p:spPr bwMode="auto">
          <a:xfrm>
            <a:off x="2868204" y="3991575"/>
            <a:ext cx="162000" cy="1600200"/>
          </a:xfrm>
          <a:custGeom>
            <a:avLst/>
            <a:gdLst>
              <a:gd name="T0" fmla="*/ 0 w 288"/>
              <a:gd name="T1" fmla="*/ 0 h 1344"/>
              <a:gd name="T2" fmla="*/ 2147483646 w 288"/>
              <a:gd name="T3" fmla="*/ 0 h 1344"/>
              <a:gd name="T4" fmla="*/ 2147483646 w 288"/>
              <a:gd name="T5" fmla="*/ 2147483646 h 1344"/>
              <a:gd name="T6" fmla="*/ 0 w 288"/>
              <a:gd name="T7" fmla="*/ 2147483646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344"/>
              <a:gd name="T14" fmla="*/ 288 w 288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344">
                <a:moveTo>
                  <a:pt x="0" y="0"/>
                </a:moveTo>
                <a:lnTo>
                  <a:pt x="288" y="0"/>
                </a:lnTo>
                <a:lnTo>
                  <a:pt x="288" y="1344"/>
                </a:lnTo>
                <a:lnTo>
                  <a:pt x="0" y="1344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9" name="文本框 48"/>
          <p:cNvSpPr txBox="1"/>
          <p:nvPr/>
        </p:nvSpPr>
        <p:spPr>
          <a:xfrm>
            <a:off x="145183" y="956709"/>
            <a:ext cx="1295547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99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主程序</a:t>
            </a:r>
            <a:r>
              <a:rPr lang="en-US" altLang="zh-CN" sz="2399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P</a:t>
            </a:r>
            <a:endParaRPr lang="zh-CN" altLang="en-US" sz="1350" dirty="0"/>
          </a:p>
        </p:txBody>
      </p:sp>
      <p:sp>
        <p:nvSpPr>
          <p:cNvPr id="50" name="文本框 49"/>
          <p:cNvSpPr txBox="1"/>
          <p:nvPr/>
        </p:nvSpPr>
        <p:spPr>
          <a:xfrm>
            <a:off x="1279695" y="952150"/>
            <a:ext cx="1372492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</a:t>
            </a:r>
            <a:r>
              <a:rPr lang="zh-CN" altLang="en-US" sz="2399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过程</a:t>
            </a:r>
            <a:r>
              <a:rPr lang="zh-CN" altLang="en-US" sz="2399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399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</a:t>
            </a:r>
            <a:endParaRPr lang="zh-CN" altLang="en-US" sz="135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2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91" grpId="0" autoUpdateAnimBg="0"/>
      <p:bldP spid="96292" grpId="0" autoUpdateAnimBg="0"/>
      <p:bldP spid="96293" grpId="0" autoUpdateAnimBg="0"/>
      <p:bldP spid="96294" grpId="0" animBg="1"/>
      <p:bldP spid="96295" grpId="0" autoUpdateAnimBg="0"/>
      <p:bldP spid="96296" grpId="0" animBg="1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0755" y="69006"/>
            <a:ext cx="8042276" cy="1336956"/>
          </a:xfrm>
        </p:spPr>
        <p:txBody>
          <a:bodyPr/>
          <a:lstStyle/>
          <a:p>
            <a:r>
              <a:rPr lang="zh-CN" altLang="en-US" sz="4000" dirty="0"/>
              <a:t>符号表的内容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37093" y="1758015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楷体_GB2312" charset="0"/>
                <a:cs typeface="楷体_GB2312" charset="0"/>
              </a:rPr>
              <a:t>标识符符号表的项目属性</a:t>
            </a:r>
            <a:endParaRPr lang="en-US" altLang="zh-CN" dirty="0">
              <a:ea typeface="楷体_GB2312" charset="0"/>
              <a:cs typeface="楷体_GB2312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楷体_GB2312" charset="0"/>
                <a:cs typeface="楷体_GB2312" charset="0"/>
              </a:rPr>
              <a:t>符号</a:t>
            </a:r>
            <a:r>
              <a:rPr lang="zh-CN" altLang="en-US" dirty="0" smtClean="0">
                <a:ea typeface="楷体_GB2312" charset="0"/>
                <a:cs typeface="楷体_GB2312" charset="0"/>
              </a:rPr>
              <a:t>名：重名标识符按作用域规则处</a:t>
            </a:r>
            <a:r>
              <a:rPr lang="zh-CN" altLang="en-US" dirty="0">
                <a:ea typeface="楷体_GB2312" charset="0"/>
                <a:cs typeface="楷体_GB2312" charset="0"/>
              </a:rPr>
              <a:t>理</a:t>
            </a:r>
            <a:endParaRPr lang="en-US" altLang="zh-CN" dirty="0">
              <a:ea typeface="楷体_GB2312" charset="0"/>
              <a:cs typeface="楷体_GB2312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楷体_GB2312" charset="0"/>
                <a:cs typeface="楷体_GB2312" charset="0"/>
              </a:rPr>
              <a:t>符号类型</a:t>
            </a:r>
            <a:endParaRPr lang="en-US" altLang="zh-CN" dirty="0">
              <a:ea typeface="楷体_GB2312" charset="0"/>
              <a:cs typeface="楷体_GB2312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ea typeface="楷体_GB2312" charset="0"/>
                <a:cs typeface="楷体_GB2312" charset="0"/>
              </a:rPr>
              <a:t>种属：常量，变量，数组，函数，过程，标号等</a:t>
            </a:r>
            <a:endParaRPr lang="en-US" altLang="zh-CN" dirty="0">
              <a:ea typeface="楷体_GB2312" charset="0"/>
              <a:cs typeface="楷体_GB2312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ea typeface="楷体_GB2312" charset="0"/>
                <a:cs typeface="楷体_GB2312" charset="0"/>
              </a:rPr>
              <a:t>类型：整形，实型，字符型，布尔型等</a:t>
            </a:r>
            <a:endParaRPr lang="en-US" altLang="zh-CN" dirty="0">
              <a:ea typeface="楷体_GB2312" charset="0"/>
              <a:cs typeface="楷体_GB2312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楷体_GB2312" charset="0"/>
                <a:cs typeface="楷体_GB2312" charset="0"/>
              </a:rPr>
              <a:t>存储地址</a:t>
            </a:r>
            <a:endParaRPr lang="en-US" altLang="zh-CN" dirty="0">
              <a:ea typeface="楷体_GB2312" charset="0"/>
              <a:cs typeface="楷体_GB2312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楷体_GB2312" charset="0"/>
                <a:cs typeface="楷体_GB2312" charset="0"/>
              </a:rPr>
              <a:t>所属区域</a:t>
            </a:r>
            <a:r>
              <a:rPr lang="zh-CN" altLang="en-US" dirty="0" smtClean="0">
                <a:ea typeface="楷体_GB2312" charset="0"/>
                <a:cs typeface="楷体_GB2312" charset="0"/>
              </a:rPr>
              <a:t>信息：分程序采用嵌套</a:t>
            </a:r>
            <a:r>
              <a:rPr lang="zh-CN" altLang="en-US" dirty="0">
                <a:ea typeface="楷体_GB2312" charset="0"/>
                <a:cs typeface="楷体_GB2312" charset="0"/>
              </a:rPr>
              <a:t>结构</a:t>
            </a:r>
            <a:endParaRPr lang="en-US" altLang="zh-CN" dirty="0">
              <a:ea typeface="楷体_GB2312" charset="0"/>
              <a:cs typeface="楷体_GB2312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楷体_GB2312" charset="0"/>
                <a:cs typeface="楷体_GB2312" charset="0"/>
              </a:rPr>
              <a:t>…</a:t>
            </a:r>
            <a:endParaRPr lang="en-US" altLang="zh-CN" dirty="0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7F87-29A3-EC43-9A3A-1F74E6A12379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图片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933" y="756398"/>
            <a:ext cx="5057070" cy="5377138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97402" y="2224694"/>
            <a:ext cx="162000" cy="31635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40</a:t>
            </a:fld>
            <a:endParaRPr lang="en-US" altLang="zh-CN"/>
          </a:p>
        </p:txBody>
      </p:sp>
      <p:grpSp>
        <p:nvGrpSpPr>
          <p:cNvPr id="171011" name="Group 2"/>
          <p:cNvGrpSpPr>
            <a:grpSpLocks/>
          </p:cNvGrpSpPr>
          <p:nvPr/>
        </p:nvGrpSpPr>
        <p:grpSpPr bwMode="auto">
          <a:xfrm>
            <a:off x="1369810" y="5486400"/>
            <a:ext cx="1485000" cy="228600"/>
            <a:chOff x="2256" y="2640"/>
            <a:chExt cx="1632" cy="192"/>
          </a:xfrm>
        </p:grpSpPr>
        <p:sp>
          <p:nvSpPr>
            <p:cNvPr id="171071" name="Rectangle 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71072" name="Rectangle 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71012" name="Group 5"/>
          <p:cNvGrpSpPr>
            <a:grpSpLocks/>
          </p:cNvGrpSpPr>
          <p:nvPr/>
        </p:nvGrpSpPr>
        <p:grpSpPr bwMode="auto">
          <a:xfrm>
            <a:off x="1369810" y="5257800"/>
            <a:ext cx="1485000" cy="228600"/>
            <a:chOff x="2256" y="2640"/>
            <a:chExt cx="1632" cy="192"/>
          </a:xfrm>
        </p:grpSpPr>
        <p:sp>
          <p:nvSpPr>
            <p:cNvPr id="171069" name="Rectangle 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</a:p>
          </p:txBody>
        </p:sp>
        <p:sp>
          <p:nvSpPr>
            <p:cNvPr id="171070" name="Rectangle 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71013" name="Group 8"/>
          <p:cNvGrpSpPr>
            <a:grpSpLocks/>
          </p:cNvGrpSpPr>
          <p:nvPr/>
        </p:nvGrpSpPr>
        <p:grpSpPr bwMode="auto">
          <a:xfrm>
            <a:off x="1369810" y="5029200"/>
            <a:ext cx="1485000" cy="228600"/>
            <a:chOff x="2256" y="2640"/>
            <a:chExt cx="1632" cy="192"/>
          </a:xfrm>
        </p:grpSpPr>
        <p:sp>
          <p:nvSpPr>
            <p:cNvPr id="171067" name="Rectangle 9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71068" name="Rectangle 10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71014" name="Group 11"/>
          <p:cNvGrpSpPr>
            <a:grpSpLocks/>
          </p:cNvGrpSpPr>
          <p:nvPr/>
        </p:nvGrpSpPr>
        <p:grpSpPr bwMode="auto">
          <a:xfrm>
            <a:off x="1369810" y="4800600"/>
            <a:ext cx="1485000" cy="228600"/>
            <a:chOff x="2256" y="2640"/>
            <a:chExt cx="1632" cy="192"/>
          </a:xfrm>
        </p:grpSpPr>
        <p:sp>
          <p:nvSpPr>
            <p:cNvPr id="171065" name="Rectangle 12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71066" name="Rectangle 13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71015" name="Group 14"/>
          <p:cNvGrpSpPr>
            <a:grpSpLocks/>
          </p:cNvGrpSpPr>
          <p:nvPr/>
        </p:nvGrpSpPr>
        <p:grpSpPr bwMode="auto">
          <a:xfrm>
            <a:off x="1369810" y="4572000"/>
            <a:ext cx="1485000" cy="228600"/>
            <a:chOff x="2256" y="2640"/>
            <a:chExt cx="1632" cy="192"/>
          </a:xfrm>
        </p:grpSpPr>
        <p:sp>
          <p:nvSpPr>
            <p:cNvPr id="171063" name="Rectangle 15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71064" name="Rectangle 16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71016" name="Group 17"/>
          <p:cNvGrpSpPr>
            <a:grpSpLocks/>
          </p:cNvGrpSpPr>
          <p:nvPr/>
        </p:nvGrpSpPr>
        <p:grpSpPr bwMode="auto">
          <a:xfrm>
            <a:off x="1369810" y="4343400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1061" name="Rectangle 18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71062" name="Rectangle 19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71017" name="Group 20"/>
          <p:cNvGrpSpPr>
            <a:grpSpLocks/>
          </p:cNvGrpSpPr>
          <p:nvPr/>
        </p:nvGrpSpPr>
        <p:grpSpPr bwMode="auto">
          <a:xfrm>
            <a:off x="1369810" y="4114800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1059" name="Rectangle 21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</a:p>
          </p:txBody>
        </p:sp>
        <p:sp>
          <p:nvSpPr>
            <p:cNvPr id="171060" name="Rectangle 22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71018" name="Group 23"/>
          <p:cNvGrpSpPr>
            <a:grpSpLocks/>
          </p:cNvGrpSpPr>
          <p:nvPr/>
        </p:nvGrpSpPr>
        <p:grpSpPr bwMode="auto">
          <a:xfrm>
            <a:off x="1369810" y="3886201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1057" name="Rectangle 24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71058" name="Rectangle 25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71019" name="Group 26"/>
          <p:cNvGrpSpPr>
            <a:grpSpLocks/>
          </p:cNvGrpSpPr>
          <p:nvPr/>
        </p:nvGrpSpPr>
        <p:grpSpPr bwMode="auto">
          <a:xfrm>
            <a:off x="1369810" y="3657600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1055" name="Rectangle 2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0(形参个数)</a:t>
              </a:r>
            </a:p>
          </p:txBody>
        </p:sp>
        <p:sp>
          <p:nvSpPr>
            <p:cNvPr id="171056" name="Rectangle 2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71020" name="Group 29"/>
          <p:cNvGrpSpPr>
            <a:grpSpLocks/>
          </p:cNvGrpSpPr>
          <p:nvPr/>
        </p:nvGrpSpPr>
        <p:grpSpPr bwMode="auto">
          <a:xfrm>
            <a:off x="1369810" y="3429000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1053" name="Rectangle 3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71054" name="Rectangle 3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71021" name="Group 32"/>
          <p:cNvGrpSpPr>
            <a:grpSpLocks/>
          </p:cNvGrpSpPr>
          <p:nvPr/>
        </p:nvGrpSpPr>
        <p:grpSpPr bwMode="auto">
          <a:xfrm>
            <a:off x="1369810" y="3200400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1051" name="Rectangle 3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71052" name="Rectangle 3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sp>
        <p:nvSpPr>
          <p:cNvPr id="73763" name="Rectangle 35"/>
          <p:cNvSpPr>
            <a:spLocks noChangeArrowheads="1"/>
          </p:cNvSpPr>
          <p:nvPr/>
        </p:nvSpPr>
        <p:spPr bwMode="auto">
          <a:xfrm>
            <a:off x="512558" y="2971800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SP </a:t>
            </a: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73764" name="Rectangle 36"/>
          <p:cNvSpPr>
            <a:spLocks noChangeArrowheads="1"/>
          </p:cNvSpPr>
          <p:nvPr/>
        </p:nvSpPr>
        <p:spPr bwMode="auto">
          <a:xfrm>
            <a:off x="455408" y="1828800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kumimoji="1"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024" name="Rectangle 37"/>
          <p:cNvSpPr>
            <a:spLocks noChangeArrowheads="1"/>
          </p:cNvSpPr>
          <p:nvPr/>
        </p:nvSpPr>
        <p:spPr bwMode="auto">
          <a:xfrm>
            <a:off x="880463" y="5715000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latin typeface="微软雅黑" panose="020B0503020204020204" pitchFamily="34" charset="-122"/>
              </a:rPr>
              <a:t>动态链</a:t>
            </a:r>
          </a:p>
        </p:txBody>
      </p:sp>
      <p:sp>
        <p:nvSpPr>
          <p:cNvPr id="171025" name="Freeform 38"/>
          <p:cNvSpPr>
            <a:spLocks/>
          </p:cNvSpPr>
          <p:nvPr/>
        </p:nvSpPr>
        <p:spPr bwMode="auto">
          <a:xfrm>
            <a:off x="1259536" y="4457700"/>
            <a:ext cx="171450" cy="1143000"/>
          </a:xfrm>
          <a:custGeom>
            <a:avLst/>
            <a:gdLst>
              <a:gd name="T0" fmla="*/ 2147483646 w 144"/>
              <a:gd name="T1" fmla="*/ 0 h 960"/>
              <a:gd name="T2" fmla="*/ 0 w 144"/>
              <a:gd name="T3" fmla="*/ 2147483646 h 960"/>
              <a:gd name="T4" fmla="*/ 0 w 144"/>
              <a:gd name="T5" fmla="*/ 2147483646 h 960"/>
              <a:gd name="T6" fmla="*/ 2147483646 w 144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960"/>
              <a:gd name="T14" fmla="*/ 144 w 14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960">
                <a:moveTo>
                  <a:pt x="144" y="0"/>
                </a:moveTo>
                <a:lnTo>
                  <a:pt x="0" y="144"/>
                </a:lnTo>
                <a:lnTo>
                  <a:pt x="0" y="960"/>
                </a:lnTo>
                <a:lnTo>
                  <a:pt x="144" y="96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71026" name="Rectangle 39"/>
          <p:cNvSpPr>
            <a:spLocks noChangeArrowheads="1"/>
          </p:cNvSpPr>
          <p:nvPr/>
        </p:nvSpPr>
        <p:spPr bwMode="auto">
          <a:xfrm>
            <a:off x="2373498" y="5715000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latin typeface="微软雅黑" panose="020B0503020204020204" pitchFamily="34" charset="-122"/>
              </a:rPr>
              <a:t>静态链</a:t>
            </a:r>
          </a:p>
        </p:txBody>
      </p:sp>
      <p:sp>
        <p:nvSpPr>
          <p:cNvPr id="171027" name="Freeform 40"/>
          <p:cNvSpPr>
            <a:spLocks/>
          </p:cNvSpPr>
          <p:nvPr/>
        </p:nvSpPr>
        <p:spPr bwMode="auto">
          <a:xfrm>
            <a:off x="2857489" y="4000500"/>
            <a:ext cx="162000" cy="1600200"/>
          </a:xfrm>
          <a:custGeom>
            <a:avLst/>
            <a:gdLst>
              <a:gd name="T0" fmla="*/ 0 w 288"/>
              <a:gd name="T1" fmla="*/ 0 h 1344"/>
              <a:gd name="T2" fmla="*/ 2147483646 w 288"/>
              <a:gd name="T3" fmla="*/ 0 h 1344"/>
              <a:gd name="T4" fmla="*/ 2147483646 w 288"/>
              <a:gd name="T5" fmla="*/ 2147483646 h 1344"/>
              <a:gd name="T6" fmla="*/ 0 w 288"/>
              <a:gd name="T7" fmla="*/ 2147483646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344"/>
              <a:gd name="T14" fmla="*/ 288 w 288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344">
                <a:moveTo>
                  <a:pt x="0" y="0"/>
                </a:moveTo>
                <a:lnTo>
                  <a:pt x="288" y="0"/>
                </a:lnTo>
                <a:lnTo>
                  <a:pt x="288" y="1344"/>
                </a:lnTo>
                <a:lnTo>
                  <a:pt x="0" y="1344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1369810" y="2971800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1049" name="Rectangle 44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71050" name="Rectangle 45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14" name="Group 52"/>
          <p:cNvGrpSpPr>
            <a:grpSpLocks/>
          </p:cNvGrpSpPr>
          <p:nvPr/>
        </p:nvGrpSpPr>
        <p:grpSpPr bwMode="auto">
          <a:xfrm>
            <a:off x="1369810" y="2743199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1047" name="Rectangle 5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1048" name="Rectangle 5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5" name="Group 55"/>
          <p:cNvGrpSpPr>
            <a:grpSpLocks/>
          </p:cNvGrpSpPr>
          <p:nvPr/>
        </p:nvGrpSpPr>
        <p:grpSpPr bwMode="auto">
          <a:xfrm>
            <a:off x="1369810" y="2514600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1045" name="Rectangle 5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71046" name="Rectangle 5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1369810" y="2286000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1043" name="Rectangle 59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1(形参个数)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1044" name="Rectangle 60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</p:grpSp>
      <p:grpSp>
        <p:nvGrpSpPr>
          <p:cNvPr id="17" name="Group 61"/>
          <p:cNvGrpSpPr>
            <a:grpSpLocks/>
          </p:cNvGrpSpPr>
          <p:nvPr/>
        </p:nvGrpSpPr>
        <p:grpSpPr bwMode="auto">
          <a:xfrm>
            <a:off x="1369810" y="2057400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1041" name="Rectangle 62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(形参)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1042" name="Rectangle 63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</p:grpSp>
      <p:grpSp>
        <p:nvGrpSpPr>
          <p:cNvPr id="18" name="Group 64"/>
          <p:cNvGrpSpPr>
            <a:grpSpLocks/>
          </p:cNvGrpSpPr>
          <p:nvPr/>
        </p:nvGrpSpPr>
        <p:grpSpPr bwMode="auto">
          <a:xfrm>
            <a:off x="1369810" y="1828800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1039" name="Rectangle 65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71040" name="Rectangle 66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</p:grpSp>
      <p:sp>
        <p:nvSpPr>
          <p:cNvPr id="73795" name="Freeform 67"/>
          <p:cNvSpPr>
            <a:spLocks/>
          </p:cNvSpPr>
          <p:nvPr/>
        </p:nvSpPr>
        <p:spPr bwMode="auto">
          <a:xfrm>
            <a:off x="1269797" y="3105151"/>
            <a:ext cx="171450" cy="1350169"/>
          </a:xfrm>
          <a:custGeom>
            <a:avLst/>
            <a:gdLst>
              <a:gd name="T0" fmla="*/ 2147483646 w 144"/>
              <a:gd name="T1" fmla="*/ 0 h 960"/>
              <a:gd name="T2" fmla="*/ 0 w 144"/>
              <a:gd name="T3" fmla="*/ 2147483646 h 960"/>
              <a:gd name="T4" fmla="*/ 0 w 144"/>
              <a:gd name="T5" fmla="*/ 2147483646 h 960"/>
              <a:gd name="T6" fmla="*/ 2147483646 w 144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960"/>
              <a:gd name="T14" fmla="*/ 144 w 14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960">
                <a:moveTo>
                  <a:pt x="144" y="0"/>
                </a:moveTo>
                <a:lnTo>
                  <a:pt x="0" y="144"/>
                </a:lnTo>
                <a:lnTo>
                  <a:pt x="0" y="960"/>
                </a:lnTo>
                <a:lnTo>
                  <a:pt x="144" y="96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3796" name="Freeform 68"/>
          <p:cNvSpPr>
            <a:spLocks/>
          </p:cNvSpPr>
          <p:nvPr/>
        </p:nvSpPr>
        <p:spPr bwMode="auto">
          <a:xfrm>
            <a:off x="2857489" y="2628900"/>
            <a:ext cx="162000" cy="2971801"/>
          </a:xfrm>
          <a:custGeom>
            <a:avLst/>
            <a:gdLst>
              <a:gd name="T0" fmla="*/ 0 w 288"/>
              <a:gd name="T1" fmla="*/ 0 h 1344"/>
              <a:gd name="T2" fmla="*/ 2147483646 w 288"/>
              <a:gd name="T3" fmla="*/ 0 h 1344"/>
              <a:gd name="T4" fmla="*/ 2147483646 w 288"/>
              <a:gd name="T5" fmla="*/ 2147483646 h 1344"/>
              <a:gd name="T6" fmla="*/ 0 w 288"/>
              <a:gd name="T7" fmla="*/ 2147483646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344"/>
              <a:gd name="T14" fmla="*/ 288 w 288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344">
                <a:moveTo>
                  <a:pt x="0" y="0"/>
                </a:moveTo>
                <a:lnTo>
                  <a:pt x="288" y="0"/>
                </a:lnTo>
                <a:lnTo>
                  <a:pt x="288" y="1344"/>
                </a:lnTo>
                <a:lnTo>
                  <a:pt x="0" y="1344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0" name="文本框 69"/>
          <p:cNvSpPr txBox="1"/>
          <p:nvPr/>
        </p:nvSpPr>
        <p:spPr>
          <a:xfrm>
            <a:off x="145183" y="956709"/>
            <a:ext cx="1295547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99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主程序</a:t>
            </a:r>
            <a:r>
              <a:rPr lang="en-US" altLang="zh-CN" sz="2399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P</a:t>
            </a:r>
            <a:endParaRPr lang="zh-CN" altLang="en-US" sz="1350" dirty="0"/>
          </a:p>
        </p:txBody>
      </p:sp>
      <p:sp>
        <p:nvSpPr>
          <p:cNvPr id="71" name="文本框 70"/>
          <p:cNvSpPr txBox="1"/>
          <p:nvPr/>
        </p:nvSpPr>
        <p:spPr>
          <a:xfrm>
            <a:off x="1279695" y="952150"/>
            <a:ext cx="1372492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</a:t>
            </a:r>
            <a:r>
              <a:rPr lang="zh-CN" altLang="en-US" sz="2399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过程</a:t>
            </a:r>
            <a:r>
              <a:rPr lang="zh-CN" altLang="en-US" sz="2399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399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</a:t>
            </a:r>
            <a:endParaRPr lang="zh-CN" altLang="en-US" sz="135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486232" y="953164"/>
            <a:ext cx="1444626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</a:t>
            </a:r>
            <a:r>
              <a:rPr lang="zh-CN" altLang="en-US" sz="2399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过程</a:t>
            </a:r>
            <a:r>
              <a:rPr lang="zh-CN" altLang="en-US" sz="2399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399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Q</a:t>
            </a:r>
            <a:endParaRPr lang="zh-CN" altLang="en-US" sz="13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63" grpId="0" autoUpdateAnimBg="0"/>
      <p:bldP spid="73764" grpId="0" autoUpdateAnimBg="0"/>
      <p:bldP spid="73795" grpId="0" animBg="1"/>
      <p:bldP spid="73796" grpId="0" animBg="1"/>
      <p:bldP spid="7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62"/>
          <p:cNvGrpSpPr>
            <a:grpSpLocks/>
          </p:cNvGrpSpPr>
          <p:nvPr/>
        </p:nvGrpSpPr>
        <p:grpSpPr bwMode="auto">
          <a:xfrm>
            <a:off x="2559231" y="5486400"/>
            <a:ext cx="1485000" cy="228600"/>
            <a:chOff x="2256" y="2640"/>
            <a:chExt cx="1632" cy="192"/>
          </a:xfrm>
          <a:solidFill>
            <a:srgbClr val="66CCFF"/>
          </a:solidFill>
        </p:grpSpPr>
        <p:sp>
          <p:nvSpPr>
            <p:cNvPr id="173109" name="Rectangle 6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73110" name="Rectangle 6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</a:p>
          </p:txBody>
        </p:sp>
      </p:grp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2559231" y="5257800"/>
            <a:ext cx="1485000" cy="228600"/>
            <a:chOff x="2256" y="2640"/>
            <a:chExt cx="1632" cy="192"/>
          </a:xfrm>
          <a:solidFill>
            <a:srgbClr val="66CCFF"/>
          </a:solidFill>
        </p:grpSpPr>
        <p:sp>
          <p:nvSpPr>
            <p:cNvPr id="173107" name="Rectangle 6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108" name="Rectangle 6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18</a:t>
              </a:r>
            </a:p>
          </p:txBody>
        </p:sp>
      </p:grpSp>
      <p:grpSp>
        <p:nvGrpSpPr>
          <p:cNvPr id="21" name="Group 68"/>
          <p:cNvGrpSpPr>
            <a:grpSpLocks/>
          </p:cNvGrpSpPr>
          <p:nvPr/>
        </p:nvGrpSpPr>
        <p:grpSpPr bwMode="auto">
          <a:xfrm>
            <a:off x="2559231" y="5029200"/>
            <a:ext cx="1485000" cy="228600"/>
            <a:chOff x="2256" y="2640"/>
            <a:chExt cx="1632" cy="192"/>
          </a:xfrm>
          <a:solidFill>
            <a:srgbClr val="66CCFF"/>
          </a:solidFill>
        </p:grpSpPr>
        <p:sp>
          <p:nvSpPr>
            <p:cNvPr id="173105" name="Rectangle 69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73106" name="Rectangle 70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19</a:t>
              </a:r>
            </a:p>
          </p:txBody>
        </p:sp>
      </p:grpSp>
      <p:grpSp>
        <p:nvGrpSpPr>
          <p:cNvPr id="22" name="Group 71"/>
          <p:cNvGrpSpPr>
            <a:grpSpLocks/>
          </p:cNvGrpSpPr>
          <p:nvPr/>
        </p:nvGrpSpPr>
        <p:grpSpPr bwMode="auto">
          <a:xfrm>
            <a:off x="2559231" y="4800600"/>
            <a:ext cx="1485000" cy="228600"/>
            <a:chOff x="2256" y="2640"/>
            <a:chExt cx="1632" cy="192"/>
          </a:xfrm>
          <a:solidFill>
            <a:srgbClr val="66CCFF"/>
          </a:solidFill>
        </p:grpSpPr>
        <p:sp>
          <p:nvSpPr>
            <p:cNvPr id="173103" name="Rectangle 72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2(形参个数)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104" name="Rectangle 73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</a:p>
          </p:txBody>
        </p:sp>
      </p:grpSp>
      <p:grpSp>
        <p:nvGrpSpPr>
          <p:cNvPr id="23" name="Group 74"/>
          <p:cNvGrpSpPr>
            <a:grpSpLocks/>
          </p:cNvGrpSpPr>
          <p:nvPr/>
        </p:nvGrpSpPr>
        <p:grpSpPr bwMode="auto">
          <a:xfrm>
            <a:off x="2559231" y="4572000"/>
            <a:ext cx="1485000" cy="228600"/>
            <a:chOff x="2256" y="2640"/>
            <a:chExt cx="1632" cy="192"/>
          </a:xfrm>
          <a:solidFill>
            <a:srgbClr val="66CCFF"/>
          </a:solidFill>
        </p:grpSpPr>
        <p:sp>
          <p:nvSpPr>
            <p:cNvPr id="173101" name="Rectangle 75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u(</a:t>
              </a: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形参)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102" name="Rectangle 76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</a:p>
          </p:txBody>
        </p:sp>
      </p:grpSp>
      <p:grpSp>
        <p:nvGrpSpPr>
          <p:cNvPr id="24" name="Group 77"/>
          <p:cNvGrpSpPr>
            <a:grpSpLocks/>
          </p:cNvGrpSpPr>
          <p:nvPr/>
        </p:nvGrpSpPr>
        <p:grpSpPr bwMode="auto">
          <a:xfrm>
            <a:off x="2559231" y="4343400"/>
            <a:ext cx="1485000" cy="228600"/>
            <a:chOff x="2256" y="2640"/>
            <a:chExt cx="1632" cy="192"/>
          </a:xfrm>
          <a:solidFill>
            <a:srgbClr val="66CCFF"/>
          </a:solidFill>
        </p:grpSpPr>
        <p:sp>
          <p:nvSpPr>
            <p:cNvPr id="173099" name="Rectangle 78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v(</a:t>
              </a: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形参)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100" name="Rectangle 79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</a:p>
          </p:txBody>
        </p:sp>
      </p:grpSp>
      <p:grpSp>
        <p:nvGrpSpPr>
          <p:cNvPr id="25" name="Group 80"/>
          <p:cNvGrpSpPr>
            <a:grpSpLocks/>
          </p:cNvGrpSpPr>
          <p:nvPr/>
        </p:nvGrpSpPr>
        <p:grpSpPr bwMode="auto">
          <a:xfrm>
            <a:off x="2559231" y="4114800"/>
            <a:ext cx="1485000" cy="228600"/>
            <a:chOff x="2256" y="2640"/>
            <a:chExt cx="1632" cy="192"/>
          </a:xfrm>
          <a:solidFill>
            <a:srgbClr val="66CCFF"/>
          </a:solidFill>
        </p:grpSpPr>
        <p:sp>
          <p:nvSpPr>
            <p:cNvPr id="173097" name="Rectangle 81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73098" name="Rectangle 82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23</a:t>
              </a:r>
            </a:p>
          </p:txBody>
        </p:sp>
      </p:grpSp>
      <p:grpSp>
        <p:nvGrpSpPr>
          <p:cNvPr id="26" name="Group 83"/>
          <p:cNvGrpSpPr>
            <a:grpSpLocks/>
          </p:cNvGrpSpPr>
          <p:nvPr/>
        </p:nvGrpSpPr>
        <p:grpSpPr bwMode="auto">
          <a:xfrm>
            <a:off x="2559231" y="3886201"/>
            <a:ext cx="1485000" cy="228600"/>
            <a:chOff x="2256" y="2640"/>
            <a:chExt cx="1632" cy="192"/>
          </a:xfrm>
          <a:solidFill>
            <a:srgbClr val="66CCFF"/>
          </a:solidFill>
        </p:grpSpPr>
        <p:sp>
          <p:nvSpPr>
            <p:cNvPr id="173095" name="Rectangle 84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73096" name="Rectangle 85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</p:grpSp>
      <p:sp>
        <p:nvSpPr>
          <p:cNvPr id="75862" name="Rectangle 86"/>
          <p:cNvSpPr>
            <a:spLocks noChangeArrowheads="1"/>
          </p:cNvSpPr>
          <p:nvPr/>
        </p:nvSpPr>
        <p:spPr bwMode="auto">
          <a:xfrm>
            <a:off x="1873430" y="5486400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SP </a:t>
            </a: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75863" name="Rectangle 87"/>
          <p:cNvSpPr>
            <a:spLocks noChangeArrowheads="1"/>
          </p:cNvSpPr>
          <p:nvPr/>
        </p:nvSpPr>
        <p:spPr bwMode="auto">
          <a:xfrm>
            <a:off x="1816280" y="3886201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kumimoji="1"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864" name="Freeform 88"/>
          <p:cNvSpPr>
            <a:spLocks/>
          </p:cNvSpPr>
          <p:nvPr/>
        </p:nvSpPr>
        <p:spPr bwMode="auto">
          <a:xfrm>
            <a:off x="1921662" y="3086099"/>
            <a:ext cx="1080001" cy="2057400"/>
          </a:xfrm>
          <a:custGeom>
            <a:avLst/>
            <a:gdLst>
              <a:gd name="T0" fmla="*/ 2147483646 w 1632"/>
              <a:gd name="T1" fmla="*/ 2147483646 h 1728"/>
              <a:gd name="T2" fmla="*/ 2147483646 w 1632"/>
              <a:gd name="T3" fmla="*/ 2147483646 h 1728"/>
              <a:gd name="T4" fmla="*/ 2147483646 w 1632"/>
              <a:gd name="T5" fmla="*/ 0 h 1728"/>
              <a:gd name="T6" fmla="*/ 0 w 1632"/>
              <a:gd name="T7" fmla="*/ 0 h 1728"/>
              <a:gd name="T8" fmla="*/ 0 60000 65536"/>
              <a:gd name="T9" fmla="*/ 0 60000 65536"/>
              <a:gd name="T10" fmla="*/ 0 60000 65536"/>
              <a:gd name="T11" fmla="*/ 0 60000 65536"/>
              <a:gd name="T12" fmla="*/ 0 w 1632"/>
              <a:gd name="T13" fmla="*/ 0 h 1728"/>
              <a:gd name="T14" fmla="*/ 1632 w 1632"/>
              <a:gd name="T15" fmla="*/ 1728 h 1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2" h="1728">
                <a:moveTo>
                  <a:pt x="1632" y="1728"/>
                </a:moveTo>
                <a:lnTo>
                  <a:pt x="432" y="1728"/>
                </a:lnTo>
                <a:lnTo>
                  <a:pt x="432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5866" name="Freeform 90"/>
          <p:cNvSpPr>
            <a:spLocks/>
          </p:cNvSpPr>
          <p:nvPr/>
        </p:nvSpPr>
        <p:spPr bwMode="auto">
          <a:xfrm>
            <a:off x="1925226" y="3028950"/>
            <a:ext cx="810000" cy="2800350"/>
          </a:xfrm>
          <a:custGeom>
            <a:avLst/>
            <a:gdLst>
              <a:gd name="T0" fmla="*/ 2147483646 w 1344"/>
              <a:gd name="T1" fmla="*/ 2147483646 h 2352"/>
              <a:gd name="T2" fmla="*/ 2147483646 w 1344"/>
              <a:gd name="T3" fmla="*/ 2147483646 h 2352"/>
              <a:gd name="T4" fmla="*/ 2147483646 w 1344"/>
              <a:gd name="T5" fmla="*/ 2147483646 h 2352"/>
              <a:gd name="T6" fmla="*/ 2147483646 w 1344"/>
              <a:gd name="T7" fmla="*/ 0 h 2352"/>
              <a:gd name="T8" fmla="*/ 0 w 1344"/>
              <a:gd name="T9" fmla="*/ 0 h 23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2352"/>
              <a:gd name="T17" fmla="*/ 1344 w 1344"/>
              <a:gd name="T18" fmla="*/ 2352 h 23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2352">
                <a:moveTo>
                  <a:pt x="1344" y="2208"/>
                </a:moveTo>
                <a:lnTo>
                  <a:pt x="1248" y="2352"/>
                </a:lnTo>
                <a:lnTo>
                  <a:pt x="672" y="2352"/>
                </a:lnTo>
                <a:lnTo>
                  <a:pt x="672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91" name="Group 2"/>
          <p:cNvGrpSpPr>
            <a:grpSpLocks/>
          </p:cNvGrpSpPr>
          <p:nvPr/>
        </p:nvGrpSpPr>
        <p:grpSpPr bwMode="auto">
          <a:xfrm>
            <a:off x="442913" y="5486400"/>
            <a:ext cx="1485000" cy="228600"/>
            <a:chOff x="2256" y="2640"/>
            <a:chExt cx="1632" cy="192"/>
          </a:xfrm>
        </p:grpSpPr>
        <p:sp>
          <p:nvSpPr>
            <p:cNvPr id="92" name="Rectangle 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3" name="Rectangle 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94" name="Group 5"/>
          <p:cNvGrpSpPr>
            <a:grpSpLocks/>
          </p:cNvGrpSpPr>
          <p:nvPr/>
        </p:nvGrpSpPr>
        <p:grpSpPr bwMode="auto">
          <a:xfrm>
            <a:off x="442913" y="5257800"/>
            <a:ext cx="1485000" cy="228600"/>
            <a:chOff x="2256" y="2640"/>
            <a:chExt cx="1632" cy="192"/>
          </a:xfrm>
        </p:grpSpPr>
        <p:sp>
          <p:nvSpPr>
            <p:cNvPr id="95" name="Rectangle 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</a:p>
          </p:txBody>
        </p:sp>
        <p:sp>
          <p:nvSpPr>
            <p:cNvPr id="96" name="Rectangle 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97" name="Group 8"/>
          <p:cNvGrpSpPr>
            <a:grpSpLocks/>
          </p:cNvGrpSpPr>
          <p:nvPr/>
        </p:nvGrpSpPr>
        <p:grpSpPr bwMode="auto">
          <a:xfrm>
            <a:off x="442913" y="5029200"/>
            <a:ext cx="1485000" cy="228600"/>
            <a:chOff x="2256" y="2640"/>
            <a:chExt cx="1632" cy="192"/>
          </a:xfrm>
        </p:grpSpPr>
        <p:sp>
          <p:nvSpPr>
            <p:cNvPr id="98" name="Rectangle 9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9" name="Rectangle 10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00" name="Group 11"/>
          <p:cNvGrpSpPr>
            <a:grpSpLocks/>
          </p:cNvGrpSpPr>
          <p:nvPr/>
        </p:nvGrpSpPr>
        <p:grpSpPr bwMode="auto">
          <a:xfrm>
            <a:off x="442913" y="4800600"/>
            <a:ext cx="1485000" cy="228600"/>
            <a:chOff x="2256" y="2640"/>
            <a:chExt cx="1632" cy="192"/>
          </a:xfrm>
        </p:grpSpPr>
        <p:sp>
          <p:nvSpPr>
            <p:cNvPr id="101" name="Rectangle 12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02" name="Rectangle 13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03" name="Group 14"/>
          <p:cNvGrpSpPr>
            <a:grpSpLocks/>
          </p:cNvGrpSpPr>
          <p:nvPr/>
        </p:nvGrpSpPr>
        <p:grpSpPr bwMode="auto">
          <a:xfrm>
            <a:off x="442913" y="4572000"/>
            <a:ext cx="1485000" cy="228600"/>
            <a:chOff x="2256" y="2640"/>
            <a:chExt cx="1632" cy="192"/>
          </a:xfrm>
        </p:grpSpPr>
        <p:sp>
          <p:nvSpPr>
            <p:cNvPr id="104" name="Rectangle 15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05" name="Rectangle 16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06" name="Group 17"/>
          <p:cNvGrpSpPr>
            <a:grpSpLocks/>
          </p:cNvGrpSpPr>
          <p:nvPr/>
        </p:nvGrpSpPr>
        <p:grpSpPr bwMode="auto">
          <a:xfrm>
            <a:off x="442913" y="4343400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08" name="Rectangle 19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09" name="Group 20"/>
          <p:cNvGrpSpPr>
            <a:grpSpLocks/>
          </p:cNvGrpSpPr>
          <p:nvPr/>
        </p:nvGrpSpPr>
        <p:grpSpPr bwMode="auto">
          <a:xfrm>
            <a:off x="442913" y="4114800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0" name="Rectangle 21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</a:p>
          </p:txBody>
        </p:sp>
        <p:sp>
          <p:nvSpPr>
            <p:cNvPr id="111" name="Rectangle 22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12" name="Group 23"/>
          <p:cNvGrpSpPr>
            <a:grpSpLocks/>
          </p:cNvGrpSpPr>
          <p:nvPr/>
        </p:nvGrpSpPr>
        <p:grpSpPr bwMode="auto">
          <a:xfrm>
            <a:off x="442913" y="3886201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3" name="Rectangle 24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14" name="Rectangle 25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15" name="Group 26"/>
          <p:cNvGrpSpPr>
            <a:grpSpLocks/>
          </p:cNvGrpSpPr>
          <p:nvPr/>
        </p:nvGrpSpPr>
        <p:grpSpPr bwMode="auto">
          <a:xfrm>
            <a:off x="442913" y="3657600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6" name="Rectangle 2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0(形参个数)</a:t>
              </a:r>
            </a:p>
          </p:txBody>
        </p:sp>
        <p:sp>
          <p:nvSpPr>
            <p:cNvPr id="117" name="Rectangle 2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18" name="Group 29"/>
          <p:cNvGrpSpPr>
            <a:grpSpLocks/>
          </p:cNvGrpSpPr>
          <p:nvPr/>
        </p:nvGrpSpPr>
        <p:grpSpPr bwMode="auto">
          <a:xfrm>
            <a:off x="442913" y="3429000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9" name="Rectangle 3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20" name="Rectangle 3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21" name="Group 32"/>
          <p:cNvGrpSpPr>
            <a:grpSpLocks/>
          </p:cNvGrpSpPr>
          <p:nvPr/>
        </p:nvGrpSpPr>
        <p:grpSpPr bwMode="auto">
          <a:xfrm>
            <a:off x="442913" y="3200400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22" name="Rectangle 3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23" name="Rectangle 3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sp>
        <p:nvSpPr>
          <p:cNvPr id="124" name="Rectangle 35"/>
          <p:cNvSpPr>
            <a:spLocks noChangeArrowheads="1"/>
          </p:cNvSpPr>
          <p:nvPr/>
        </p:nvSpPr>
        <p:spPr bwMode="auto">
          <a:xfrm>
            <a:off x="-31151" y="5712619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动态链</a:t>
            </a:r>
          </a:p>
        </p:txBody>
      </p:sp>
      <p:sp>
        <p:nvSpPr>
          <p:cNvPr id="125" name="Freeform 36"/>
          <p:cNvSpPr>
            <a:spLocks/>
          </p:cNvSpPr>
          <p:nvPr/>
        </p:nvSpPr>
        <p:spPr bwMode="auto">
          <a:xfrm>
            <a:off x="318156" y="4457700"/>
            <a:ext cx="171450" cy="1143000"/>
          </a:xfrm>
          <a:custGeom>
            <a:avLst/>
            <a:gdLst>
              <a:gd name="T0" fmla="*/ 2147483646 w 144"/>
              <a:gd name="T1" fmla="*/ 0 h 960"/>
              <a:gd name="T2" fmla="*/ 0 w 144"/>
              <a:gd name="T3" fmla="*/ 2147483646 h 960"/>
              <a:gd name="T4" fmla="*/ 0 w 144"/>
              <a:gd name="T5" fmla="*/ 2147483646 h 960"/>
              <a:gd name="T6" fmla="*/ 2147483646 w 144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960"/>
              <a:gd name="T14" fmla="*/ 144 w 14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960">
                <a:moveTo>
                  <a:pt x="144" y="0"/>
                </a:moveTo>
                <a:lnTo>
                  <a:pt x="0" y="144"/>
                </a:lnTo>
                <a:lnTo>
                  <a:pt x="0" y="960"/>
                </a:lnTo>
                <a:lnTo>
                  <a:pt x="144" y="96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26" name="Rectangle 37"/>
          <p:cNvSpPr>
            <a:spLocks noChangeArrowheads="1"/>
          </p:cNvSpPr>
          <p:nvPr/>
        </p:nvSpPr>
        <p:spPr bwMode="auto">
          <a:xfrm>
            <a:off x="1444612" y="5710736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静态链</a:t>
            </a:r>
          </a:p>
        </p:txBody>
      </p:sp>
      <p:sp>
        <p:nvSpPr>
          <p:cNvPr id="127" name="Freeform 38"/>
          <p:cNvSpPr>
            <a:spLocks/>
          </p:cNvSpPr>
          <p:nvPr/>
        </p:nvSpPr>
        <p:spPr bwMode="auto">
          <a:xfrm>
            <a:off x="1928813" y="4000500"/>
            <a:ext cx="162000" cy="1600200"/>
          </a:xfrm>
          <a:custGeom>
            <a:avLst/>
            <a:gdLst>
              <a:gd name="T0" fmla="*/ 0 w 288"/>
              <a:gd name="T1" fmla="*/ 0 h 1344"/>
              <a:gd name="T2" fmla="*/ 2147483646 w 288"/>
              <a:gd name="T3" fmla="*/ 0 h 1344"/>
              <a:gd name="T4" fmla="*/ 2147483646 w 288"/>
              <a:gd name="T5" fmla="*/ 2147483646 h 1344"/>
              <a:gd name="T6" fmla="*/ 0 w 288"/>
              <a:gd name="T7" fmla="*/ 2147483646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344"/>
              <a:gd name="T14" fmla="*/ 288 w 288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344">
                <a:moveTo>
                  <a:pt x="0" y="0"/>
                </a:moveTo>
                <a:lnTo>
                  <a:pt x="288" y="0"/>
                </a:lnTo>
                <a:lnTo>
                  <a:pt x="288" y="1344"/>
                </a:lnTo>
                <a:lnTo>
                  <a:pt x="0" y="1344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128" name="Group 40"/>
          <p:cNvGrpSpPr>
            <a:grpSpLocks/>
          </p:cNvGrpSpPr>
          <p:nvPr/>
        </p:nvGrpSpPr>
        <p:grpSpPr bwMode="auto">
          <a:xfrm>
            <a:off x="442913" y="2971800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29" name="Rectangle 41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30" name="Rectangle 42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131" name="Group 43"/>
          <p:cNvGrpSpPr>
            <a:grpSpLocks/>
          </p:cNvGrpSpPr>
          <p:nvPr/>
        </p:nvGrpSpPr>
        <p:grpSpPr bwMode="auto">
          <a:xfrm>
            <a:off x="442913" y="2743199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32" name="Rectangle 44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" name="Rectangle 45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34" name="Group 46"/>
          <p:cNvGrpSpPr>
            <a:grpSpLocks/>
          </p:cNvGrpSpPr>
          <p:nvPr/>
        </p:nvGrpSpPr>
        <p:grpSpPr bwMode="auto">
          <a:xfrm>
            <a:off x="442913" y="2514600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35" name="Rectangle 4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36" name="Rectangle 4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137" name="Group 49"/>
          <p:cNvGrpSpPr>
            <a:grpSpLocks/>
          </p:cNvGrpSpPr>
          <p:nvPr/>
        </p:nvGrpSpPr>
        <p:grpSpPr bwMode="auto">
          <a:xfrm>
            <a:off x="442913" y="2286000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38" name="Rectangle 5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1(形参个数)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" name="Rectangle 5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</p:grpSp>
      <p:grpSp>
        <p:nvGrpSpPr>
          <p:cNvPr id="140" name="Group 52"/>
          <p:cNvGrpSpPr>
            <a:grpSpLocks/>
          </p:cNvGrpSpPr>
          <p:nvPr/>
        </p:nvGrpSpPr>
        <p:grpSpPr bwMode="auto">
          <a:xfrm>
            <a:off x="442913" y="2057400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41" name="Rectangle 5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zh-CN" altLang="en-US" sz="1499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(形参)</a:t>
              </a:r>
              <a:endParaRPr kumimoji="1" lang="en-US" altLang="zh-CN" sz="1499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" name="Rectangle 5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</p:grpSp>
      <p:grpSp>
        <p:nvGrpSpPr>
          <p:cNvPr id="143" name="Group 55"/>
          <p:cNvGrpSpPr>
            <a:grpSpLocks/>
          </p:cNvGrpSpPr>
          <p:nvPr/>
        </p:nvGrpSpPr>
        <p:grpSpPr bwMode="auto">
          <a:xfrm>
            <a:off x="442913" y="1828800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45" name="Rectangle 5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</p:grpSp>
      <p:sp>
        <p:nvSpPr>
          <p:cNvPr id="146" name="Freeform 58"/>
          <p:cNvSpPr>
            <a:spLocks/>
          </p:cNvSpPr>
          <p:nvPr/>
        </p:nvSpPr>
        <p:spPr bwMode="auto">
          <a:xfrm>
            <a:off x="310755" y="3050381"/>
            <a:ext cx="171450" cy="1404938"/>
          </a:xfrm>
          <a:custGeom>
            <a:avLst/>
            <a:gdLst>
              <a:gd name="T0" fmla="*/ 2147483646 w 144"/>
              <a:gd name="T1" fmla="*/ 0 h 960"/>
              <a:gd name="T2" fmla="*/ 0 w 144"/>
              <a:gd name="T3" fmla="*/ 2147483646 h 960"/>
              <a:gd name="T4" fmla="*/ 0 w 144"/>
              <a:gd name="T5" fmla="*/ 2147483646 h 960"/>
              <a:gd name="T6" fmla="*/ 2147483646 w 144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960"/>
              <a:gd name="T14" fmla="*/ 144 w 14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960">
                <a:moveTo>
                  <a:pt x="144" y="0"/>
                </a:moveTo>
                <a:lnTo>
                  <a:pt x="0" y="144"/>
                </a:lnTo>
                <a:lnTo>
                  <a:pt x="0" y="960"/>
                </a:lnTo>
                <a:lnTo>
                  <a:pt x="144" y="96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47" name="Freeform 59"/>
          <p:cNvSpPr>
            <a:spLocks/>
          </p:cNvSpPr>
          <p:nvPr/>
        </p:nvSpPr>
        <p:spPr bwMode="auto">
          <a:xfrm>
            <a:off x="1928813" y="2628900"/>
            <a:ext cx="162000" cy="2971801"/>
          </a:xfrm>
          <a:custGeom>
            <a:avLst/>
            <a:gdLst>
              <a:gd name="T0" fmla="*/ 0 w 288"/>
              <a:gd name="T1" fmla="*/ 0 h 1344"/>
              <a:gd name="T2" fmla="*/ 2147483646 w 288"/>
              <a:gd name="T3" fmla="*/ 0 h 1344"/>
              <a:gd name="T4" fmla="*/ 2147483646 w 288"/>
              <a:gd name="T5" fmla="*/ 2147483646 h 1344"/>
              <a:gd name="T6" fmla="*/ 0 w 288"/>
              <a:gd name="T7" fmla="*/ 2147483646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344"/>
              <a:gd name="T14" fmla="*/ 288 w 288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344">
                <a:moveTo>
                  <a:pt x="0" y="0"/>
                </a:moveTo>
                <a:lnTo>
                  <a:pt x="288" y="0"/>
                </a:lnTo>
                <a:lnTo>
                  <a:pt x="288" y="1344"/>
                </a:lnTo>
                <a:lnTo>
                  <a:pt x="0" y="1344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150" name="Group 55"/>
          <p:cNvGrpSpPr>
            <a:grpSpLocks/>
          </p:cNvGrpSpPr>
          <p:nvPr/>
        </p:nvGrpSpPr>
        <p:grpSpPr bwMode="auto">
          <a:xfrm>
            <a:off x="442913" y="1828800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51" name="Rectangle 5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52" name="Rectangle 5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</p:grpSp>
      <p:sp>
        <p:nvSpPr>
          <p:cNvPr id="153" name="文本框 152"/>
          <p:cNvSpPr txBox="1"/>
          <p:nvPr/>
        </p:nvSpPr>
        <p:spPr>
          <a:xfrm>
            <a:off x="145183" y="956709"/>
            <a:ext cx="1295547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99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主程序</a:t>
            </a:r>
            <a:r>
              <a:rPr lang="en-US" altLang="zh-CN" sz="2399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P</a:t>
            </a:r>
            <a:endParaRPr lang="zh-CN" altLang="en-US" sz="1350" dirty="0"/>
          </a:p>
        </p:txBody>
      </p:sp>
      <p:sp>
        <p:nvSpPr>
          <p:cNvPr id="154" name="文本框 153"/>
          <p:cNvSpPr txBox="1"/>
          <p:nvPr/>
        </p:nvSpPr>
        <p:spPr>
          <a:xfrm>
            <a:off x="1279695" y="952150"/>
            <a:ext cx="1372492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</a:t>
            </a:r>
            <a:r>
              <a:rPr lang="zh-CN" altLang="en-US" sz="2399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过程</a:t>
            </a:r>
            <a:r>
              <a:rPr lang="zh-CN" altLang="en-US" sz="2399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399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</a:t>
            </a:r>
            <a:endParaRPr lang="zh-CN" altLang="en-US" sz="135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486232" y="953164"/>
            <a:ext cx="1444626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</a:t>
            </a:r>
            <a:r>
              <a:rPr lang="zh-CN" altLang="en-US" sz="2399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过程</a:t>
            </a:r>
            <a:r>
              <a:rPr lang="zh-CN" altLang="en-US" sz="2399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399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Q</a:t>
            </a:r>
            <a:endParaRPr lang="zh-CN" altLang="en-US" sz="1350" dirty="0">
              <a:solidFill>
                <a:srgbClr val="0070C0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279696" y="1318046"/>
            <a:ext cx="1394934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</a:t>
            </a:r>
            <a:r>
              <a:rPr lang="zh-CN" altLang="en-US" sz="2399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过程</a:t>
            </a:r>
            <a:r>
              <a:rPr lang="zh-CN" altLang="en-US" sz="2399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399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</a:t>
            </a:r>
            <a:endParaRPr lang="zh-CN" altLang="en-US" sz="1350" dirty="0">
              <a:solidFill>
                <a:srgbClr val="00B0F0"/>
              </a:solidFill>
            </a:endParaRPr>
          </a:p>
        </p:txBody>
      </p:sp>
      <p:pic>
        <p:nvPicPr>
          <p:cNvPr id="149" name="图片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933" y="756398"/>
            <a:ext cx="5057070" cy="537713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41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62" grpId="0" autoUpdateAnimBg="0"/>
      <p:bldP spid="75863" grpId="0" autoUpdateAnimBg="0"/>
      <p:bldP spid="75864" grpId="0" animBg="1"/>
      <p:bldP spid="75866" grpId="0" animBg="1"/>
      <p:bldP spid="1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107" name="Group 2"/>
          <p:cNvGrpSpPr>
            <a:grpSpLocks/>
          </p:cNvGrpSpPr>
          <p:nvPr/>
        </p:nvGrpSpPr>
        <p:grpSpPr bwMode="auto">
          <a:xfrm>
            <a:off x="442913" y="5486400"/>
            <a:ext cx="1485000" cy="228600"/>
            <a:chOff x="2256" y="2640"/>
            <a:chExt cx="1632" cy="192"/>
          </a:xfrm>
        </p:grpSpPr>
        <p:sp>
          <p:nvSpPr>
            <p:cNvPr id="175217" name="Rectangle 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75218" name="Rectangle 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75108" name="Group 5"/>
          <p:cNvGrpSpPr>
            <a:grpSpLocks/>
          </p:cNvGrpSpPr>
          <p:nvPr/>
        </p:nvGrpSpPr>
        <p:grpSpPr bwMode="auto">
          <a:xfrm>
            <a:off x="442913" y="5257800"/>
            <a:ext cx="1485000" cy="228600"/>
            <a:chOff x="2256" y="2640"/>
            <a:chExt cx="1632" cy="192"/>
          </a:xfrm>
        </p:grpSpPr>
        <p:sp>
          <p:nvSpPr>
            <p:cNvPr id="175215" name="Rectangle 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</a:p>
          </p:txBody>
        </p:sp>
        <p:sp>
          <p:nvSpPr>
            <p:cNvPr id="175216" name="Rectangle 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75109" name="Group 8"/>
          <p:cNvGrpSpPr>
            <a:grpSpLocks/>
          </p:cNvGrpSpPr>
          <p:nvPr/>
        </p:nvGrpSpPr>
        <p:grpSpPr bwMode="auto">
          <a:xfrm>
            <a:off x="442913" y="5029200"/>
            <a:ext cx="1485000" cy="228600"/>
            <a:chOff x="2256" y="2640"/>
            <a:chExt cx="1632" cy="192"/>
          </a:xfrm>
        </p:grpSpPr>
        <p:sp>
          <p:nvSpPr>
            <p:cNvPr id="175213" name="Rectangle 9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75214" name="Rectangle 10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75110" name="Group 11"/>
          <p:cNvGrpSpPr>
            <a:grpSpLocks/>
          </p:cNvGrpSpPr>
          <p:nvPr/>
        </p:nvGrpSpPr>
        <p:grpSpPr bwMode="auto">
          <a:xfrm>
            <a:off x="442913" y="4800600"/>
            <a:ext cx="1485000" cy="228600"/>
            <a:chOff x="2256" y="2640"/>
            <a:chExt cx="1632" cy="192"/>
          </a:xfrm>
        </p:grpSpPr>
        <p:sp>
          <p:nvSpPr>
            <p:cNvPr id="175211" name="Rectangle 12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75212" name="Rectangle 13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75111" name="Group 14"/>
          <p:cNvGrpSpPr>
            <a:grpSpLocks/>
          </p:cNvGrpSpPr>
          <p:nvPr/>
        </p:nvGrpSpPr>
        <p:grpSpPr bwMode="auto">
          <a:xfrm>
            <a:off x="442913" y="4572000"/>
            <a:ext cx="1485000" cy="228600"/>
            <a:chOff x="2256" y="2640"/>
            <a:chExt cx="1632" cy="192"/>
          </a:xfrm>
        </p:grpSpPr>
        <p:sp>
          <p:nvSpPr>
            <p:cNvPr id="175209" name="Rectangle 15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75210" name="Rectangle 16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75112" name="Group 17"/>
          <p:cNvGrpSpPr>
            <a:grpSpLocks/>
          </p:cNvGrpSpPr>
          <p:nvPr/>
        </p:nvGrpSpPr>
        <p:grpSpPr bwMode="auto">
          <a:xfrm>
            <a:off x="442913" y="4343400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5207" name="Rectangle 18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75208" name="Rectangle 19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75113" name="Group 20"/>
          <p:cNvGrpSpPr>
            <a:grpSpLocks/>
          </p:cNvGrpSpPr>
          <p:nvPr/>
        </p:nvGrpSpPr>
        <p:grpSpPr bwMode="auto">
          <a:xfrm>
            <a:off x="442913" y="4114800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5205" name="Rectangle 21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</a:p>
          </p:txBody>
        </p:sp>
        <p:sp>
          <p:nvSpPr>
            <p:cNvPr id="175206" name="Rectangle 22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75114" name="Group 23"/>
          <p:cNvGrpSpPr>
            <a:grpSpLocks/>
          </p:cNvGrpSpPr>
          <p:nvPr/>
        </p:nvGrpSpPr>
        <p:grpSpPr bwMode="auto">
          <a:xfrm>
            <a:off x="442913" y="3886201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5203" name="Rectangle 24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75204" name="Rectangle 25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75115" name="Group 26"/>
          <p:cNvGrpSpPr>
            <a:grpSpLocks/>
          </p:cNvGrpSpPr>
          <p:nvPr/>
        </p:nvGrpSpPr>
        <p:grpSpPr bwMode="auto">
          <a:xfrm>
            <a:off x="442913" y="3657600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5201" name="Rectangle 2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0(形参个数)</a:t>
              </a:r>
            </a:p>
          </p:txBody>
        </p:sp>
        <p:sp>
          <p:nvSpPr>
            <p:cNvPr id="175202" name="Rectangle 2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75116" name="Group 29"/>
          <p:cNvGrpSpPr>
            <a:grpSpLocks/>
          </p:cNvGrpSpPr>
          <p:nvPr/>
        </p:nvGrpSpPr>
        <p:grpSpPr bwMode="auto">
          <a:xfrm>
            <a:off x="442913" y="3429000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5199" name="Rectangle 3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75200" name="Rectangle 3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75117" name="Group 32"/>
          <p:cNvGrpSpPr>
            <a:grpSpLocks/>
          </p:cNvGrpSpPr>
          <p:nvPr/>
        </p:nvGrpSpPr>
        <p:grpSpPr bwMode="auto">
          <a:xfrm>
            <a:off x="442913" y="3200400"/>
            <a:ext cx="1485000" cy="228600"/>
            <a:chOff x="2256" y="2640"/>
            <a:chExt cx="1632" cy="1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5197" name="Rectangle 3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75198" name="Rectangle 3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sp>
        <p:nvSpPr>
          <p:cNvPr id="175118" name="Rectangle 35"/>
          <p:cNvSpPr>
            <a:spLocks noChangeArrowheads="1"/>
          </p:cNvSpPr>
          <p:nvPr/>
        </p:nvSpPr>
        <p:spPr bwMode="auto">
          <a:xfrm>
            <a:off x="-31151" y="5712619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动态链</a:t>
            </a:r>
          </a:p>
        </p:txBody>
      </p:sp>
      <p:sp>
        <p:nvSpPr>
          <p:cNvPr id="175119" name="Freeform 36"/>
          <p:cNvSpPr>
            <a:spLocks/>
          </p:cNvSpPr>
          <p:nvPr/>
        </p:nvSpPr>
        <p:spPr bwMode="auto">
          <a:xfrm>
            <a:off x="313323" y="4457700"/>
            <a:ext cx="171450" cy="1143000"/>
          </a:xfrm>
          <a:custGeom>
            <a:avLst/>
            <a:gdLst>
              <a:gd name="T0" fmla="*/ 2147483646 w 144"/>
              <a:gd name="T1" fmla="*/ 0 h 960"/>
              <a:gd name="T2" fmla="*/ 0 w 144"/>
              <a:gd name="T3" fmla="*/ 2147483646 h 960"/>
              <a:gd name="T4" fmla="*/ 0 w 144"/>
              <a:gd name="T5" fmla="*/ 2147483646 h 960"/>
              <a:gd name="T6" fmla="*/ 2147483646 w 144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960"/>
              <a:gd name="T14" fmla="*/ 144 w 14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960">
                <a:moveTo>
                  <a:pt x="144" y="0"/>
                </a:moveTo>
                <a:lnTo>
                  <a:pt x="0" y="144"/>
                </a:lnTo>
                <a:lnTo>
                  <a:pt x="0" y="960"/>
                </a:lnTo>
                <a:lnTo>
                  <a:pt x="144" y="96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75120" name="Rectangle 37"/>
          <p:cNvSpPr>
            <a:spLocks noChangeArrowheads="1"/>
          </p:cNvSpPr>
          <p:nvPr/>
        </p:nvSpPr>
        <p:spPr bwMode="auto">
          <a:xfrm>
            <a:off x="1444612" y="5710736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静态链</a:t>
            </a:r>
          </a:p>
        </p:txBody>
      </p:sp>
      <p:sp>
        <p:nvSpPr>
          <p:cNvPr id="175121" name="Freeform 38"/>
          <p:cNvSpPr>
            <a:spLocks/>
          </p:cNvSpPr>
          <p:nvPr/>
        </p:nvSpPr>
        <p:spPr bwMode="auto">
          <a:xfrm>
            <a:off x="1928813" y="4000500"/>
            <a:ext cx="162000" cy="1600200"/>
          </a:xfrm>
          <a:custGeom>
            <a:avLst/>
            <a:gdLst>
              <a:gd name="T0" fmla="*/ 0 w 288"/>
              <a:gd name="T1" fmla="*/ 0 h 1344"/>
              <a:gd name="T2" fmla="*/ 2147483646 w 288"/>
              <a:gd name="T3" fmla="*/ 0 h 1344"/>
              <a:gd name="T4" fmla="*/ 2147483646 w 288"/>
              <a:gd name="T5" fmla="*/ 2147483646 h 1344"/>
              <a:gd name="T6" fmla="*/ 0 w 288"/>
              <a:gd name="T7" fmla="*/ 2147483646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344"/>
              <a:gd name="T14" fmla="*/ 288 w 288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344">
                <a:moveTo>
                  <a:pt x="0" y="0"/>
                </a:moveTo>
                <a:lnTo>
                  <a:pt x="288" y="0"/>
                </a:lnTo>
                <a:lnTo>
                  <a:pt x="288" y="1344"/>
                </a:lnTo>
                <a:lnTo>
                  <a:pt x="0" y="1344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175123" name="Group 40"/>
          <p:cNvGrpSpPr>
            <a:grpSpLocks/>
          </p:cNvGrpSpPr>
          <p:nvPr/>
        </p:nvGrpSpPr>
        <p:grpSpPr bwMode="auto">
          <a:xfrm>
            <a:off x="442913" y="2971800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5195" name="Rectangle 41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75196" name="Rectangle 42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175124" name="Group 43"/>
          <p:cNvGrpSpPr>
            <a:grpSpLocks/>
          </p:cNvGrpSpPr>
          <p:nvPr/>
        </p:nvGrpSpPr>
        <p:grpSpPr bwMode="auto">
          <a:xfrm>
            <a:off x="442913" y="2743199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5193" name="Rectangle 44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94" name="Rectangle 45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75125" name="Group 46"/>
          <p:cNvGrpSpPr>
            <a:grpSpLocks/>
          </p:cNvGrpSpPr>
          <p:nvPr/>
        </p:nvGrpSpPr>
        <p:grpSpPr bwMode="auto">
          <a:xfrm>
            <a:off x="442913" y="2514600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5191" name="Rectangle 4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75192" name="Rectangle 4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175126" name="Group 49"/>
          <p:cNvGrpSpPr>
            <a:grpSpLocks/>
          </p:cNvGrpSpPr>
          <p:nvPr/>
        </p:nvGrpSpPr>
        <p:grpSpPr bwMode="auto">
          <a:xfrm>
            <a:off x="442913" y="2286000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5189" name="Rectangle 5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1(形参个数)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90" name="Rectangle 5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</p:grpSp>
      <p:grpSp>
        <p:nvGrpSpPr>
          <p:cNvPr id="175127" name="Group 52"/>
          <p:cNvGrpSpPr>
            <a:grpSpLocks/>
          </p:cNvGrpSpPr>
          <p:nvPr/>
        </p:nvGrpSpPr>
        <p:grpSpPr bwMode="auto">
          <a:xfrm>
            <a:off x="442913" y="2057400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5187" name="Rectangle 5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zh-CN" altLang="en-US" sz="1499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(形参)</a:t>
              </a:r>
              <a:endParaRPr kumimoji="1" lang="en-US" altLang="zh-CN" sz="1499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88" name="Rectangle 5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</p:grpSp>
      <p:grpSp>
        <p:nvGrpSpPr>
          <p:cNvPr id="175128" name="Group 55"/>
          <p:cNvGrpSpPr>
            <a:grpSpLocks/>
          </p:cNvGrpSpPr>
          <p:nvPr/>
        </p:nvGrpSpPr>
        <p:grpSpPr bwMode="auto">
          <a:xfrm>
            <a:off x="442913" y="1828800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5185" name="Rectangle 5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75186" name="Rectangle 5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</p:grpSp>
      <p:sp>
        <p:nvSpPr>
          <p:cNvPr id="175129" name="Freeform 58"/>
          <p:cNvSpPr>
            <a:spLocks/>
          </p:cNvSpPr>
          <p:nvPr/>
        </p:nvSpPr>
        <p:spPr bwMode="auto">
          <a:xfrm>
            <a:off x="310755" y="3050381"/>
            <a:ext cx="171450" cy="1404938"/>
          </a:xfrm>
          <a:custGeom>
            <a:avLst/>
            <a:gdLst>
              <a:gd name="T0" fmla="*/ 2147483646 w 144"/>
              <a:gd name="T1" fmla="*/ 0 h 960"/>
              <a:gd name="T2" fmla="*/ 0 w 144"/>
              <a:gd name="T3" fmla="*/ 2147483646 h 960"/>
              <a:gd name="T4" fmla="*/ 0 w 144"/>
              <a:gd name="T5" fmla="*/ 2147483646 h 960"/>
              <a:gd name="T6" fmla="*/ 2147483646 w 144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960"/>
              <a:gd name="T14" fmla="*/ 144 w 14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960">
                <a:moveTo>
                  <a:pt x="144" y="0"/>
                </a:moveTo>
                <a:lnTo>
                  <a:pt x="0" y="144"/>
                </a:lnTo>
                <a:lnTo>
                  <a:pt x="0" y="960"/>
                </a:lnTo>
                <a:lnTo>
                  <a:pt x="144" y="96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75130" name="Freeform 59"/>
          <p:cNvSpPr>
            <a:spLocks/>
          </p:cNvSpPr>
          <p:nvPr/>
        </p:nvSpPr>
        <p:spPr bwMode="auto">
          <a:xfrm>
            <a:off x="1928813" y="2628900"/>
            <a:ext cx="162000" cy="2971801"/>
          </a:xfrm>
          <a:custGeom>
            <a:avLst/>
            <a:gdLst>
              <a:gd name="T0" fmla="*/ 0 w 288"/>
              <a:gd name="T1" fmla="*/ 0 h 1344"/>
              <a:gd name="T2" fmla="*/ 2147483646 w 288"/>
              <a:gd name="T3" fmla="*/ 0 h 1344"/>
              <a:gd name="T4" fmla="*/ 2147483646 w 288"/>
              <a:gd name="T5" fmla="*/ 2147483646 h 1344"/>
              <a:gd name="T6" fmla="*/ 0 w 288"/>
              <a:gd name="T7" fmla="*/ 2147483646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344"/>
              <a:gd name="T14" fmla="*/ 288 w 288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344">
                <a:moveTo>
                  <a:pt x="0" y="0"/>
                </a:moveTo>
                <a:lnTo>
                  <a:pt x="288" y="0"/>
                </a:lnTo>
                <a:lnTo>
                  <a:pt x="288" y="1344"/>
                </a:lnTo>
                <a:lnTo>
                  <a:pt x="0" y="1344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175131" name="Group 60"/>
          <p:cNvGrpSpPr>
            <a:grpSpLocks/>
          </p:cNvGrpSpPr>
          <p:nvPr/>
        </p:nvGrpSpPr>
        <p:grpSpPr bwMode="auto">
          <a:xfrm>
            <a:off x="2557463" y="5486400"/>
            <a:ext cx="1485000" cy="228600"/>
            <a:chOff x="2256" y="2640"/>
            <a:chExt cx="1632" cy="192"/>
          </a:xfrm>
          <a:solidFill>
            <a:srgbClr val="66CCFF"/>
          </a:solidFill>
        </p:grpSpPr>
        <p:sp>
          <p:nvSpPr>
            <p:cNvPr id="175183" name="Rectangle 61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75184" name="Rectangle 62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</a:p>
          </p:txBody>
        </p:sp>
      </p:grpSp>
      <p:grpSp>
        <p:nvGrpSpPr>
          <p:cNvPr id="175132" name="Group 63"/>
          <p:cNvGrpSpPr>
            <a:grpSpLocks/>
          </p:cNvGrpSpPr>
          <p:nvPr/>
        </p:nvGrpSpPr>
        <p:grpSpPr bwMode="auto">
          <a:xfrm>
            <a:off x="2557463" y="5257800"/>
            <a:ext cx="1485000" cy="228600"/>
            <a:chOff x="2256" y="2640"/>
            <a:chExt cx="1632" cy="192"/>
          </a:xfrm>
          <a:solidFill>
            <a:srgbClr val="66CCFF"/>
          </a:solidFill>
        </p:grpSpPr>
        <p:sp>
          <p:nvSpPr>
            <p:cNvPr id="175181" name="Rectangle 64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82" name="Rectangle 65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18</a:t>
              </a:r>
            </a:p>
          </p:txBody>
        </p:sp>
      </p:grpSp>
      <p:grpSp>
        <p:nvGrpSpPr>
          <p:cNvPr id="175133" name="Group 66"/>
          <p:cNvGrpSpPr>
            <a:grpSpLocks/>
          </p:cNvGrpSpPr>
          <p:nvPr/>
        </p:nvGrpSpPr>
        <p:grpSpPr bwMode="auto">
          <a:xfrm>
            <a:off x="2557463" y="5029200"/>
            <a:ext cx="1485000" cy="228600"/>
            <a:chOff x="2256" y="2640"/>
            <a:chExt cx="1632" cy="192"/>
          </a:xfrm>
          <a:solidFill>
            <a:srgbClr val="66CCFF"/>
          </a:solidFill>
        </p:grpSpPr>
        <p:sp>
          <p:nvSpPr>
            <p:cNvPr id="175179" name="Rectangle 6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75180" name="Rectangle 6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19</a:t>
              </a:r>
            </a:p>
          </p:txBody>
        </p:sp>
      </p:grpSp>
      <p:grpSp>
        <p:nvGrpSpPr>
          <p:cNvPr id="175134" name="Group 69"/>
          <p:cNvGrpSpPr>
            <a:grpSpLocks/>
          </p:cNvGrpSpPr>
          <p:nvPr/>
        </p:nvGrpSpPr>
        <p:grpSpPr bwMode="auto">
          <a:xfrm>
            <a:off x="2557463" y="4800600"/>
            <a:ext cx="1485000" cy="228600"/>
            <a:chOff x="2256" y="2640"/>
            <a:chExt cx="1632" cy="192"/>
          </a:xfrm>
          <a:solidFill>
            <a:srgbClr val="66CCFF"/>
          </a:solidFill>
        </p:grpSpPr>
        <p:sp>
          <p:nvSpPr>
            <p:cNvPr id="175177" name="Rectangle 7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2(形参个数)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78" name="Rectangle 7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</a:p>
          </p:txBody>
        </p:sp>
      </p:grpSp>
      <p:grpSp>
        <p:nvGrpSpPr>
          <p:cNvPr id="175135" name="Group 72"/>
          <p:cNvGrpSpPr>
            <a:grpSpLocks/>
          </p:cNvGrpSpPr>
          <p:nvPr/>
        </p:nvGrpSpPr>
        <p:grpSpPr bwMode="auto">
          <a:xfrm>
            <a:off x="2557463" y="4572000"/>
            <a:ext cx="1485000" cy="228600"/>
            <a:chOff x="2256" y="2640"/>
            <a:chExt cx="1632" cy="192"/>
          </a:xfrm>
          <a:solidFill>
            <a:srgbClr val="66CCFF"/>
          </a:solidFill>
        </p:grpSpPr>
        <p:sp>
          <p:nvSpPr>
            <p:cNvPr id="175175" name="Rectangle 7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u(</a:t>
              </a: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形参)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76" name="Rectangle 7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</a:p>
          </p:txBody>
        </p:sp>
      </p:grpSp>
      <p:grpSp>
        <p:nvGrpSpPr>
          <p:cNvPr id="175136" name="Group 75"/>
          <p:cNvGrpSpPr>
            <a:grpSpLocks/>
          </p:cNvGrpSpPr>
          <p:nvPr/>
        </p:nvGrpSpPr>
        <p:grpSpPr bwMode="auto">
          <a:xfrm>
            <a:off x="2557463" y="4343400"/>
            <a:ext cx="1485000" cy="228600"/>
            <a:chOff x="2256" y="2640"/>
            <a:chExt cx="1632" cy="192"/>
          </a:xfrm>
          <a:solidFill>
            <a:srgbClr val="66CCFF"/>
          </a:solidFill>
        </p:grpSpPr>
        <p:sp>
          <p:nvSpPr>
            <p:cNvPr id="175173" name="Rectangle 7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v(</a:t>
              </a: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形参)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74" name="Rectangle 7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</a:p>
          </p:txBody>
        </p:sp>
      </p:grpSp>
      <p:grpSp>
        <p:nvGrpSpPr>
          <p:cNvPr id="175137" name="Group 78"/>
          <p:cNvGrpSpPr>
            <a:grpSpLocks/>
          </p:cNvGrpSpPr>
          <p:nvPr/>
        </p:nvGrpSpPr>
        <p:grpSpPr bwMode="auto">
          <a:xfrm>
            <a:off x="2557463" y="4114800"/>
            <a:ext cx="1485000" cy="228600"/>
            <a:chOff x="2256" y="2640"/>
            <a:chExt cx="1632" cy="192"/>
          </a:xfrm>
          <a:solidFill>
            <a:srgbClr val="66CCFF"/>
          </a:solidFill>
        </p:grpSpPr>
        <p:sp>
          <p:nvSpPr>
            <p:cNvPr id="175171" name="Rectangle 79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75172" name="Rectangle 80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23</a:t>
              </a:r>
            </a:p>
          </p:txBody>
        </p:sp>
      </p:grpSp>
      <p:grpSp>
        <p:nvGrpSpPr>
          <p:cNvPr id="175138" name="Group 81"/>
          <p:cNvGrpSpPr>
            <a:grpSpLocks/>
          </p:cNvGrpSpPr>
          <p:nvPr/>
        </p:nvGrpSpPr>
        <p:grpSpPr bwMode="auto">
          <a:xfrm>
            <a:off x="2557463" y="3886201"/>
            <a:ext cx="1485000" cy="228600"/>
            <a:chOff x="2256" y="2640"/>
            <a:chExt cx="1632" cy="192"/>
          </a:xfrm>
          <a:solidFill>
            <a:srgbClr val="66CCFF"/>
          </a:solidFill>
        </p:grpSpPr>
        <p:sp>
          <p:nvSpPr>
            <p:cNvPr id="175169" name="Rectangle 82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75170" name="Rectangle 83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</p:grpSp>
      <p:sp>
        <p:nvSpPr>
          <p:cNvPr id="175139" name="Freeform 86"/>
          <p:cNvSpPr>
            <a:spLocks/>
          </p:cNvSpPr>
          <p:nvPr/>
        </p:nvSpPr>
        <p:spPr bwMode="auto">
          <a:xfrm>
            <a:off x="1922404" y="3086099"/>
            <a:ext cx="1080001" cy="2057400"/>
          </a:xfrm>
          <a:custGeom>
            <a:avLst/>
            <a:gdLst>
              <a:gd name="T0" fmla="*/ 2147483646 w 1632"/>
              <a:gd name="T1" fmla="*/ 2147483646 h 1728"/>
              <a:gd name="T2" fmla="*/ 2147483646 w 1632"/>
              <a:gd name="T3" fmla="*/ 2147483646 h 1728"/>
              <a:gd name="T4" fmla="*/ 2147483646 w 1632"/>
              <a:gd name="T5" fmla="*/ 0 h 1728"/>
              <a:gd name="T6" fmla="*/ 0 w 1632"/>
              <a:gd name="T7" fmla="*/ 0 h 1728"/>
              <a:gd name="T8" fmla="*/ 0 60000 65536"/>
              <a:gd name="T9" fmla="*/ 0 60000 65536"/>
              <a:gd name="T10" fmla="*/ 0 60000 65536"/>
              <a:gd name="T11" fmla="*/ 0 60000 65536"/>
              <a:gd name="T12" fmla="*/ 0 w 1632"/>
              <a:gd name="T13" fmla="*/ 0 h 1728"/>
              <a:gd name="T14" fmla="*/ 1632 w 1632"/>
              <a:gd name="T15" fmla="*/ 1728 h 1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2" h="1728">
                <a:moveTo>
                  <a:pt x="1632" y="1728"/>
                </a:moveTo>
                <a:lnTo>
                  <a:pt x="432" y="1728"/>
                </a:lnTo>
                <a:lnTo>
                  <a:pt x="432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75140" name="Freeform 87"/>
          <p:cNvSpPr>
            <a:spLocks/>
          </p:cNvSpPr>
          <p:nvPr/>
        </p:nvSpPr>
        <p:spPr bwMode="auto">
          <a:xfrm>
            <a:off x="1925099" y="3028950"/>
            <a:ext cx="810000" cy="2800350"/>
          </a:xfrm>
          <a:custGeom>
            <a:avLst/>
            <a:gdLst>
              <a:gd name="T0" fmla="*/ 2147483646 w 1344"/>
              <a:gd name="T1" fmla="*/ 2147483646 h 2352"/>
              <a:gd name="T2" fmla="*/ 2147483646 w 1344"/>
              <a:gd name="T3" fmla="*/ 2147483646 h 2352"/>
              <a:gd name="T4" fmla="*/ 2147483646 w 1344"/>
              <a:gd name="T5" fmla="*/ 2147483646 h 2352"/>
              <a:gd name="T6" fmla="*/ 2147483646 w 1344"/>
              <a:gd name="T7" fmla="*/ 0 h 2352"/>
              <a:gd name="T8" fmla="*/ 0 w 1344"/>
              <a:gd name="T9" fmla="*/ 0 h 23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2352"/>
              <a:gd name="T17" fmla="*/ 1344 w 1344"/>
              <a:gd name="T18" fmla="*/ 2352 h 23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2352">
                <a:moveTo>
                  <a:pt x="1344" y="2208"/>
                </a:moveTo>
                <a:lnTo>
                  <a:pt x="1248" y="2352"/>
                </a:lnTo>
                <a:lnTo>
                  <a:pt x="672" y="2352"/>
                </a:lnTo>
                <a:lnTo>
                  <a:pt x="672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27" name="Group 88"/>
          <p:cNvGrpSpPr>
            <a:grpSpLocks/>
          </p:cNvGrpSpPr>
          <p:nvPr/>
        </p:nvGrpSpPr>
        <p:grpSpPr bwMode="auto">
          <a:xfrm>
            <a:off x="2557463" y="3657600"/>
            <a:ext cx="1485000" cy="228600"/>
            <a:chOff x="2256" y="2640"/>
            <a:chExt cx="1632" cy="192"/>
          </a:xfrm>
          <a:solidFill>
            <a:srgbClr val="99CCFF"/>
          </a:solidFill>
        </p:grpSpPr>
        <p:sp>
          <p:nvSpPr>
            <p:cNvPr id="175167" name="Rectangle 89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175168" name="Rectangle 90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</a:p>
          </p:txBody>
        </p:sp>
      </p:grpSp>
      <p:grpSp>
        <p:nvGrpSpPr>
          <p:cNvPr id="28" name="Group 91"/>
          <p:cNvGrpSpPr>
            <a:grpSpLocks/>
          </p:cNvGrpSpPr>
          <p:nvPr/>
        </p:nvGrpSpPr>
        <p:grpSpPr bwMode="auto">
          <a:xfrm>
            <a:off x="2557463" y="3429000"/>
            <a:ext cx="1485000" cy="228600"/>
            <a:chOff x="2256" y="2640"/>
            <a:chExt cx="1632" cy="192"/>
          </a:xfrm>
          <a:solidFill>
            <a:srgbClr val="99CCFF"/>
          </a:solidFill>
        </p:grpSpPr>
        <p:sp>
          <p:nvSpPr>
            <p:cNvPr id="175165" name="Rectangle 92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66" name="Rectangle 93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26</a:t>
              </a:r>
            </a:p>
          </p:txBody>
        </p:sp>
      </p:grpSp>
      <p:grpSp>
        <p:nvGrpSpPr>
          <p:cNvPr id="29" name="Group 94"/>
          <p:cNvGrpSpPr>
            <a:grpSpLocks/>
          </p:cNvGrpSpPr>
          <p:nvPr/>
        </p:nvGrpSpPr>
        <p:grpSpPr bwMode="auto">
          <a:xfrm>
            <a:off x="2557463" y="3200400"/>
            <a:ext cx="1485000" cy="228600"/>
            <a:chOff x="2256" y="2640"/>
            <a:chExt cx="1632" cy="192"/>
          </a:xfrm>
          <a:solidFill>
            <a:srgbClr val="99CCFF"/>
          </a:solidFill>
        </p:grpSpPr>
        <p:sp>
          <p:nvSpPr>
            <p:cNvPr id="175163" name="Rectangle 95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75164" name="Rectangle 96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27</a:t>
              </a:r>
            </a:p>
          </p:txBody>
        </p:sp>
      </p:grpSp>
      <p:grpSp>
        <p:nvGrpSpPr>
          <p:cNvPr id="30" name="Group 97"/>
          <p:cNvGrpSpPr>
            <a:grpSpLocks/>
          </p:cNvGrpSpPr>
          <p:nvPr/>
        </p:nvGrpSpPr>
        <p:grpSpPr bwMode="auto">
          <a:xfrm>
            <a:off x="2557463" y="2971800"/>
            <a:ext cx="1485000" cy="228600"/>
            <a:chOff x="2256" y="2640"/>
            <a:chExt cx="1632" cy="192"/>
          </a:xfrm>
          <a:solidFill>
            <a:srgbClr val="99CCFF"/>
          </a:solidFill>
        </p:grpSpPr>
        <p:sp>
          <p:nvSpPr>
            <p:cNvPr id="175161" name="Rectangle 98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2(形参个数)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62" name="Rectangle 99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28</a:t>
              </a:r>
            </a:p>
          </p:txBody>
        </p:sp>
      </p:grpSp>
      <p:grpSp>
        <p:nvGrpSpPr>
          <p:cNvPr id="31" name="Group 100"/>
          <p:cNvGrpSpPr>
            <a:grpSpLocks/>
          </p:cNvGrpSpPr>
          <p:nvPr/>
        </p:nvGrpSpPr>
        <p:grpSpPr bwMode="auto">
          <a:xfrm>
            <a:off x="2557463" y="2743199"/>
            <a:ext cx="1485000" cy="228600"/>
            <a:chOff x="2256" y="2640"/>
            <a:chExt cx="1632" cy="192"/>
          </a:xfrm>
          <a:solidFill>
            <a:srgbClr val="99CCFF"/>
          </a:solidFill>
        </p:grpSpPr>
        <p:sp>
          <p:nvSpPr>
            <p:cNvPr id="175159" name="Rectangle 101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u(</a:t>
              </a: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形参)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60" name="Rectangle 102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</p:txBody>
        </p:sp>
      </p:grpSp>
      <p:grpSp>
        <p:nvGrpSpPr>
          <p:cNvPr id="76832" name="Group 103"/>
          <p:cNvGrpSpPr>
            <a:grpSpLocks/>
          </p:cNvGrpSpPr>
          <p:nvPr/>
        </p:nvGrpSpPr>
        <p:grpSpPr bwMode="auto">
          <a:xfrm>
            <a:off x="2557463" y="2514600"/>
            <a:ext cx="1485000" cy="228600"/>
            <a:chOff x="2256" y="2640"/>
            <a:chExt cx="1632" cy="192"/>
          </a:xfrm>
          <a:solidFill>
            <a:srgbClr val="99CCFF"/>
          </a:solidFill>
        </p:grpSpPr>
        <p:sp>
          <p:nvSpPr>
            <p:cNvPr id="175157" name="Rectangle 104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v(</a:t>
              </a: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形参)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58" name="Rectangle 105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</a:p>
          </p:txBody>
        </p:sp>
      </p:grpSp>
      <p:grpSp>
        <p:nvGrpSpPr>
          <p:cNvPr id="76833" name="Group 106"/>
          <p:cNvGrpSpPr>
            <a:grpSpLocks/>
          </p:cNvGrpSpPr>
          <p:nvPr/>
        </p:nvGrpSpPr>
        <p:grpSpPr bwMode="auto">
          <a:xfrm>
            <a:off x="2557463" y="2286000"/>
            <a:ext cx="1485000" cy="228600"/>
            <a:chOff x="2256" y="2640"/>
            <a:chExt cx="1632" cy="192"/>
          </a:xfrm>
          <a:solidFill>
            <a:srgbClr val="99CCFF"/>
          </a:solidFill>
        </p:grpSpPr>
        <p:sp>
          <p:nvSpPr>
            <p:cNvPr id="175155" name="Rectangle 10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75156" name="Rectangle 10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31</a:t>
              </a:r>
            </a:p>
          </p:txBody>
        </p:sp>
      </p:grpSp>
      <p:grpSp>
        <p:nvGrpSpPr>
          <p:cNvPr id="76834" name="Group 109"/>
          <p:cNvGrpSpPr>
            <a:grpSpLocks/>
          </p:cNvGrpSpPr>
          <p:nvPr/>
        </p:nvGrpSpPr>
        <p:grpSpPr bwMode="auto">
          <a:xfrm>
            <a:off x="2557463" y="2057400"/>
            <a:ext cx="1485000" cy="228600"/>
            <a:chOff x="2256" y="2640"/>
            <a:chExt cx="1632" cy="192"/>
          </a:xfrm>
          <a:solidFill>
            <a:srgbClr val="99CCFF"/>
          </a:solidFill>
        </p:grpSpPr>
        <p:sp>
          <p:nvSpPr>
            <p:cNvPr id="175153" name="Rectangle 11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75154" name="Rectangle 11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</p:txBody>
        </p:sp>
      </p:grpSp>
      <p:sp>
        <p:nvSpPr>
          <p:cNvPr id="76912" name="Rectangle 112"/>
          <p:cNvSpPr>
            <a:spLocks noChangeArrowheads="1"/>
          </p:cNvSpPr>
          <p:nvPr/>
        </p:nvSpPr>
        <p:spPr bwMode="auto">
          <a:xfrm>
            <a:off x="1788062" y="2057400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kumimoji="1"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913" name="Rectangle 113"/>
          <p:cNvSpPr>
            <a:spLocks noChangeArrowheads="1"/>
          </p:cNvSpPr>
          <p:nvPr/>
        </p:nvSpPr>
        <p:spPr bwMode="auto">
          <a:xfrm>
            <a:off x="1875203" y="3657600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 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76914" name="Freeform 114"/>
          <p:cNvSpPr>
            <a:spLocks/>
          </p:cNvSpPr>
          <p:nvPr/>
        </p:nvSpPr>
        <p:spPr bwMode="auto">
          <a:xfrm>
            <a:off x="2443165" y="3829050"/>
            <a:ext cx="171450" cy="1771650"/>
          </a:xfrm>
          <a:custGeom>
            <a:avLst/>
            <a:gdLst>
              <a:gd name="T0" fmla="*/ 2147483646 w 144"/>
              <a:gd name="T1" fmla="*/ 0 h 960"/>
              <a:gd name="T2" fmla="*/ 0 w 144"/>
              <a:gd name="T3" fmla="*/ 2147483646 h 960"/>
              <a:gd name="T4" fmla="*/ 0 w 144"/>
              <a:gd name="T5" fmla="*/ 2147483646 h 960"/>
              <a:gd name="T6" fmla="*/ 2147483646 w 144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960"/>
              <a:gd name="T14" fmla="*/ 144 w 14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960">
                <a:moveTo>
                  <a:pt x="144" y="0"/>
                </a:moveTo>
                <a:lnTo>
                  <a:pt x="0" y="144"/>
                </a:lnTo>
                <a:lnTo>
                  <a:pt x="0" y="960"/>
                </a:lnTo>
                <a:lnTo>
                  <a:pt x="144" y="96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6915" name="Freeform 115"/>
          <p:cNvSpPr>
            <a:spLocks/>
          </p:cNvSpPr>
          <p:nvPr/>
        </p:nvSpPr>
        <p:spPr bwMode="auto">
          <a:xfrm>
            <a:off x="1928546" y="3087095"/>
            <a:ext cx="1053000" cy="228600"/>
          </a:xfrm>
          <a:custGeom>
            <a:avLst/>
            <a:gdLst>
              <a:gd name="T0" fmla="*/ 2147483646 w 1632"/>
              <a:gd name="T1" fmla="*/ 2147483646 h 1728"/>
              <a:gd name="T2" fmla="*/ 2147483646 w 1632"/>
              <a:gd name="T3" fmla="*/ 2147483646 h 1728"/>
              <a:gd name="T4" fmla="*/ 2147483646 w 1632"/>
              <a:gd name="T5" fmla="*/ 0 h 1728"/>
              <a:gd name="T6" fmla="*/ 0 w 1632"/>
              <a:gd name="T7" fmla="*/ 0 h 1728"/>
              <a:gd name="T8" fmla="*/ 0 60000 65536"/>
              <a:gd name="T9" fmla="*/ 0 60000 65536"/>
              <a:gd name="T10" fmla="*/ 0 60000 65536"/>
              <a:gd name="T11" fmla="*/ 0 60000 65536"/>
              <a:gd name="T12" fmla="*/ 0 w 1632"/>
              <a:gd name="T13" fmla="*/ 0 h 1728"/>
              <a:gd name="T14" fmla="*/ 1632 w 1632"/>
              <a:gd name="T15" fmla="*/ 1728 h 1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2" h="1728">
                <a:moveTo>
                  <a:pt x="1632" y="1728"/>
                </a:moveTo>
                <a:lnTo>
                  <a:pt x="432" y="1728"/>
                </a:lnTo>
                <a:lnTo>
                  <a:pt x="432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" name="文本框 2"/>
          <p:cNvSpPr txBox="1"/>
          <p:nvPr/>
        </p:nvSpPr>
        <p:spPr>
          <a:xfrm>
            <a:off x="145183" y="956709"/>
            <a:ext cx="1295547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99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主程序</a:t>
            </a:r>
            <a:r>
              <a:rPr lang="en-US" altLang="zh-CN" sz="2399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P</a:t>
            </a:r>
            <a:endParaRPr lang="zh-CN" altLang="en-US" sz="1350" dirty="0"/>
          </a:p>
        </p:txBody>
      </p:sp>
      <p:sp>
        <p:nvSpPr>
          <p:cNvPr id="4" name="文本框 3"/>
          <p:cNvSpPr txBox="1"/>
          <p:nvPr/>
        </p:nvSpPr>
        <p:spPr>
          <a:xfrm>
            <a:off x="1279695" y="952150"/>
            <a:ext cx="1372492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</a:t>
            </a:r>
            <a:r>
              <a:rPr lang="zh-CN" altLang="en-US" sz="2399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过程</a:t>
            </a:r>
            <a:r>
              <a:rPr lang="zh-CN" altLang="en-US" sz="2399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399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</a:t>
            </a:r>
            <a:endParaRPr lang="zh-CN" altLang="en-US" sz="135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86232" y="953164"/>
            <a:ext cx="1444626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</a:t>
            </a:r>
            <a:r>
              <a:rPr lang="zh-CN" altLang="en-US" sz="2399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过程</a:t>
            </a:r>
            <a:r>
              <a:rPr lang="zh-CN" altLang="en-US" sz="2399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399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Q</a:t>
            </a:r>
            <a:endParaRPr lang="zh-CN" altLang="en-US" sz="1350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79696" y="1318046"/>
            <a:ext cx="1394934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</a:t>
            </a:r>
            <a:r>
              <a:rPr lang="zh-CN" altLang="en-US" sz="2399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过程</a:t>
            </a:r>
            <a:r>
              <a:rPr lang="zh-CN" altLang="en-US" sz="2399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399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</a:t>
            </a:r>
            <a:endParaRPr lang="zh-CN" altLang="en-US" sz="1350" dirty="0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06322" y="1313486"/>
            <a:ext cx="1394934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</a:t>
            </a:r>
            <a:r>
              <a:rPr lang="zh-CN" altLang="en-US" sz="2399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过程</a:t>
            </a:r>
            <a:r>
              <a:rPr lang="zh-CN" altLang="en-US" sz="2399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399" dirty="0">
                <a:solidFill>
                  <a:srgbClr val="99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</a:t>
            </a:r>
            <a:endParaRPr lang="zh-CN" altLang="en-US" sz="1350" dirty="0">
              <a:solidFill>
                <a:srgbClr val="9999FF"/>
              </a:solidFill>
            </a:endParaRPr>
          </a:p>
        </p:txBody>
      </p:sp>
      <p:pic>
        <p:nvPicPr>
          <p:cNvPr id="120" name="图片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933" y="756398"/>
            <a:ext cx="5057070" cy="537713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25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12" grpId="0" autoUpdateAnimBg="0"/>
      <p:bldP spid="76913" grpId="0" autoUpdateAnimBg="0"/>
      <p:bldP spid="76914" grpId="0" animBg="1"/>
      <p:bldP spid="76915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图片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550" y="851160"/>
            <a:ext cx="5057070" cy="5377138"/>
          </a:xfrm>
          <a:prstGeom prst="rect">
            <a:avLst/>
          </a:prstGeom>
        </p:spPr>
      </p:pic>
      <p:grpSp>
        <p:nvGrpSpPr>
          <p:cNvPr id="177179" name="Group 60"/>
          <p:cNvGrpSpPr>
            <a:grpSpLocks/>
          </p:cNvGrpSpPr>
          <p:nvPr/>
        </p:nvGrpSpPr>
        <p:grpSpPr bwMode="auto">
          <a:xfrm>
            <a:off x="2557451" y="5486400"/>
            <a:ext cx="1485000" cy="228600"/>
            <a:chOff x="2256" y="2640"/>
            <a:chExt cx="1632" cy="192"/>
          </a:xfrm>
        </p:grpSpPr>
        <p:sp>
          <p:nvSpPr>
            <p:cNvPr id="177228" name="Rectangle 61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77229" name="Rectangle 62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</a:p>
          </p:txBody>
        </p:sp>
      </p:grpSp>
      <p:grpSp>
        <p:nvGrpSpPr>
          <p:cNvPr id="177180" name="Group 63"/>
          <p:cNvGrpSpPr>
            <a:grpSpLocks/>
          </p:cNvGrpSpPr>
          <p:nvPr/>
        </p:nvGrpSpPr>
        <p:grpSpPr bwMode="auto">
          <a:xfrm>
            <a:off x="2557451" y="5257800"/>
            <a:ext cx="1485000" cy="228600"/>
            <a:chOff x="2256" y="2640"/>
            <a:chExt cx="1632" cy="192"/>
          </a:xfrm>
        </p:grpSpPr>
        <p:sp>
          <p:nvSpPr>
            <p:cNvPr id="177226" name="Rectangle 64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7227" name="Rectangle 65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18</a:t>
              </a:r>
            </a:p>
          </p:txBody>
        </p:sp>
      </p:grpSp>
      <p:grpSp>
        <p:nvGrpSpPr>
          <p:cNvPr id="177181" name="Group 66"/>
          <p:cNvGrpSpPr>
            <a:grpSpLocks/>
          </p:cNvGrpSpPr>
          <p:nvPr/>
        </p:nvGrpSpPr>
        <p:grpSpPr bwMode="auto">
          <a:xfrm>
            <a:off x="2557451" y="5029200"/>
            <a:ext cx="1485000" cy="228600"/>
            <a:chOff x="2256" y="2640"/>
            <a:chExt cx="1632" cy="192"/>
          </a:xfrm>
        </p:grpSpPr>
        <p:sp>
          <p:nvSpPr>
            <p:cNvPr id="177224" name="Rectangle 6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77225" name="Rectangle 6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19</a:t>
              </a:r>
            </a:p>
          </p:txBody>
        </p:sp>
      </p:grpSp>
      <p:grpSp>
        <p:nvGrpSpPr>
          <p:cNvPr id="177182" name="Group 69"/>
          <p:cNvGrpSpPr>
            <a:grpSpLocks/>
          </p:cNvGrpSpPr>
          <p:nvPr/>
        </p:nvGrpSpPr>
        <p:grpSpPr bwMode="auto">
          <a:xfrm>
            <a:off x="2557451" y="4800600"/>
            <a:ext cx="1485000" cy="228600"/>
            <a:chOff x="2256" y="2640"/>
            <a:chExt cx="1632" cy="192"/>
          </a:xfrm>
        </p:grpSpPr>
        <p:sp>
          <p:nvSpPr>
            <p:cNvPr id="177222" name="Rectangle 7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2(形参个数)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7223" name="Rectangle 7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</a:p>
          </p:txBody>
        </p:sp>
      </p:grpSp>
      <p:grpSp>
        <p:nvGrpSpPr>
          <p:cNvPr id="177183" name="Group 72"/>
          <p:cNvGrpSpPr>
            <a:grpSpLocks/>
          </p:cNvGrpSpPr>
          <p:nvPr/>
        </p:nvGrpSpPr>
        <p:grpSpPr bwMode="auto">
          <a:xfrm>
            <a:off x="2557451" y="4572000"/>
            <a:ext cx="1485000" cy="228600"/>
            <a:chOff x="2256" y="2640"/>
            <a:chExt cx="1632" cy="192"/>
          </a:xfrm>
        </p:grpSpPr>
        <p:sp>
          <p:nvSpPr>
            <p:cNvPr id="177220" name="Rectangle 7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u(</a:t>
              </a: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形参)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7221" name="Rectangle 7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</a:p>
          </p:txBody>
        </p:sp>
      </p:grpSp>
      <p:grpSp>
        <p:nvGrpSpPr>
          <p:cNvPr id="177184" name="Group 75"/>
          <p:cNvGrpSpPr>
            <a:grpSpLocks/>
          </p:cNvGrpSpPr>
          <p:nvPr/>
        </p:nvGrpSpPr>
        <p:grpSpPr bwMode="auto">
          <a:xfrm>
            <a:off x="2557451" y="4343400"/>
            <a:ext cx="1485000" cy="228600"/>
            <a:chOff x="2256" y="2640"/>
            <a:chExt cx="1632" cy="192"/>
          </a:xfrm>
        </p:grpSpPr>
        <p:sp>
          <p:nvSpPr>
            <p:cNvPr id="177218" name="Rectangle 7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v(</a:t>
              </a: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形参)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7219" name="Rectangle 7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</a:p>
          </p:txBody>
        </p:sp>
      </p:grpSp>
      <p:grpSp>
        <p:nvGrpSpPr>
          <p:cNvPr id="177185" name="Group 78"/>
          <p:cNvGrpSpPr>
            <a:grpSpLocks/>
          </p:cNvGrpSpPr>
          <p:nvPr/>
        </p:nvGrpSpPr>
        <p:grpSpPr bwMode="auto">
          <a:xfrm>
            <a:off x="2557451" y="4114800"/>
            <a:ext cx="1485000" cy="228600"/>
            <a:chOff x="2256" y="2640"/>
            <a:chExt cx="1632" cy="192"/>
          </a:xfrm>
        </p:grpSpPr>
        <p:sp>
          <p:nvSpPr>
            <p:cNvPr id="177216" name="Rectangle 79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77217" name="Rectangle 80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23</a:t>
              </a:r>
            </a:p>
          </p:txBody>
        </p:sp>
      </p:grpSp>
      <p:grpSp>
        <p:nvGrpSpPr>
          <p:cNvPr id="177186" name="Group 81"/>
          <p:cNvGrpSpPr>
            <a:grpSpLocks/>
          </p:cNvGrpSpPr>
          <p:nvPr/>
        </p:nvGrpSpPr>
        <p:grpSpPr bwMode="auto">
          <a:xfrm>
            <a:off x="2557451" y="3886201"/>
            <a:ext cx="1485000" cy="228600"/>
            <a:chOff x="2256" y="2640"/>
            <a:chExt cx="1632" cy="192"/>
          </a:xfrm>
        </p:grpSpPr>
        <p:sp>
          <p:nvSpPr>
            <p:cNvPr id="177214" name="Rectangle 82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77215" name="Rectangle 83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</p:grpSp>
      <p:sp>
        <p:nvSpPr>
          <p:cNvPr id="177187" name="Freeform 84"/>
          <p:cNvSpPr>
            <a:spLocks/>
          </p:cNvSpPr>
          <p:nvPr/>
        </p:nvSpPr>
        <p:spPr bwMode="auto">
          <a:xfrm>
            <a:off x="1925244" y="3086099"/>
            <a:ext cx="1080001" cy="2057400"/>
          </a:xfrm>
          <a:custGeom>
            <a:avLst/>
            <a:gdLst>
              <a:gd name="T0" fmla="*/ 2147483646 w 1632"/>
              <a:gd name="T1" fmla="*/ 2147483646 h 1728"/>
              <a:gd name="T2" fmla="*/ 2147483646 w 1632"/>
              <a:gd name="T3" fmla="*/ 2147483646 h 1728"/>
              <a:gd name="T4" fmla="*/ 2147483646 w 1632"/>
              <a:gd name="T5" fmla="*/ 0 h 1728"/>
              <a:gd name="T6" fmla="*/ 0 w 1632"/>
              <a:gd name="T7" fmla="*/ 0 h 1728"/>
              <a:gd name="T8" fmla="*/ 0 60000 65536"/>
              <a:gd name="T9" fmla="*/ 0 60000 65536"/>
              <a:gd name="T10" fmla="*/ 0 60000 65536"/>
              <a:gd name="T11" fmla="*/ 0 60000 65536"/>
              <a:gd name="T12" fmla="*/ 0 w 1632"/>
              <a:gd name="T13" fmla="*/ 0 h 1728"/>
              <a:gd name="T14" fmla="*/ 1632 w 1632"/>
              <a:gd name="T15" fmla="*/ 1728 h 1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2" h="1728">
                <a:moveTo>
                  <a:pt x="1632" y="1728"/>
                </a:moveTo>
                <a:lnTo>
                  <a:pt x="432" y="1728"/>
                </a:lnTo>
                <a:lnTo>
                  <a:pt x="432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77188" name="Freeform 85"/>
          <p:cNvSpPr>
            <a:spLocks/>
          </p:cNvSpPr>
          <p:nvPr/>
        </p:nvSpPr>
        <p:spPr bwMode="auto">
          <a:xfrm>
            <a:off x="1923452" y="3028950"/>
            <a:ext cx="810000" cy="2800350"/>
          </a:xfrm>
          <a:custGeom>
            <a:avLst/>
            <a:gdLst>
              <a:gd name="T0" fmla="*/ 2147483646 w 1344"/>
              <a:gd name="T1" fmla="*/ 2147483646 h 2352"/>
              <a:gd name="T2" fmla="*/ 2147483646 w 1344"/>
              <a:gd name="T3" fmla="*/ 2147483646 h 2352"/>
              <a:gd name="T4" fmla="*/ 2147483646 w 1344"/>
              <a:gd name="T5" fmla="*/ 2147483646 h 2352"/>
              <a:gd name="T6" fmla="*/ 2147483646 w 1344"/>
              <a:gd name="T7" fmla="*/ 0 h 2352"/>
              <a:gd name="T8" fmla="*/ 0 w 1344"/>
              <a:gd name="T9" fmla="*/ 0 h 23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2352"/>
              <a:gd name="T17" fmla="*/ 1344 w 1344"/>
              <a:gd name="T18" fmla="*/ 2352 h 23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2352">
                <a:moveTo>
                  <a:pt x="1344" y="2208"/>
                </a:moveTo>
                <a:lnTo>
                  <a:pt x="1248" y="2352"/>
                </a:lnTo>
                <a:lnTo>
                  <a:pt x="672" y="2352"/>
                </a:lnTo>
                <a:lnTo>
                  <a:pt x="672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11728" name="Freeform 112"/>
          <p:cNvSpPr>
            <a:spLocks/>
          </p:cNvSpPr>
          <p:nvPr/>
        </p:nvSpPr>
        <p:spPr bwMode="auto">
          <a:xfrm>
            <a:off x="2427074" y="3829050"/>
            <a:ext cx="171450" cy="1771650"/>
          </a:xfrm>
          <a:custGeom>
            <a:avLst/>
            <a:gdLst>
              <a:gd name="T0" fmla="*/ 2147483646 w 144"/>
              <a:gd name="T1" fmla="*/ 0 h 960"/>
              <a:gd name="T2" fmla="*/ 0 w 144"/>
              <a:gd name="T3" fmla="*/ 2147483646 h 960"/>
              <a:gd name="T4" fmla="*/ 0 w 144"/>
              <a:gd name="T5" fmla="*/ 2147483646 h 960"/>
              <a:gd name="T6" fmla="*/ 2147483646 w 144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960"/>
              <a:gd name="T14" fmla="*/ 144 w 14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960">
                <a:moveTo>
                  <a:pt x="144" y="0"/>
                </a:moveTo>
                <a:lnTo>
                  <a:pt x="0" y="144"/>
                </a:lnTo>
                <a:lnTo>
                  <a:pt x="0" y="960"/>
                </a:lnTo>
                <a:lnTo>
                  <a:pt x="144" y="96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27" name="Group 116"/>
          <p:cNvGrpSpPr>
            <a:grpSpLocks/>
          </p:cNvGrpSpPr>
          <p:nvPr/>
        </p:nvGrpSpPr>
        <p:grpSpPr bwMode="auto">
          <a:xfrm>
            <a:off x="2557451" y="3654029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7212" name="Rectangle 11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177213" name="Rectangle 11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</a:p>
          </p:txBody>
        </p:sp>
      </p:grpSp>
      <p:grpSp>
        <p:nvGrpSpPr>
          <p:cNvPr id="28" name="Group 119"/>
          <p:cNvGrpSpPr>
            <a:grpSpLocks/>
          </p:cNvGrpSpPr>
          <p:nvPr/>
        </p:nvGrpSpPr>
        <p:grpSpPr bwMode="auto">
          <a:xfrm>
            <a:off x="2557451" y="3425429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7210" name="Rectangle 12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7211" name="Rectangle 12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26</a:t>
              </a:r>
            </a:p>
          </p:txBody>
        </p:sp>
      </p:grpSp>
      <p:grpSp>
        <p:nvGrpSpPr>
          <p:cNvPr id="29" name="Group 122"/>
          <p:cNvGrpSpPr>
            <a:grpSpLocks/>
          </p:cNvGrpSpPr>
          <p:nvPr/>
        </p:nvGrpSpPr>
        <p:grpSpPr bwMode="auto">
          <a:xfrm>
            <a:off x="2557451" y="3196829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7208" name="Rectangle 12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77209" name="Rectangle 12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27</a:t>
              </a:r>
            </a:p>
          </p:txBody>
        </p:sp>
      </p:grpSp>
      <p:grpSp>
        <p:nvGrpSpPr>
          <p:cNvPr id="30" name="Group 125"/>
          <p:cNvGrpSpPr>
            <a:grpSpLocks/>
          </p:cNvGrpSpPr>
          <p:nvPr/>
        </p:nvGrpSpPr>
        <p:grpSpPr bwMode="auto">
          <a:xfrm>
            <a:off x="2557451" y="2968229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7206" name="Rectangle 12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1(形参个数)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7207" name="Rectangle 12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28</a:t>
              </a:r>
            </a:p>
          </p:txBody>
        </p:sp>
      </p:grpSp>
      <p:grpSp>
        <p:nvGrpSpPr>
          <p:cNvPr id="31" name="Group 128"/>
          <p:cNvGrpSpPr>
            <a:grpSpLocks/>
          </p:cNvGrpSpPr>
          <p:nvPr/>
        </p:nvGrpSpPr>
        <p:grpSpPr bwMode="auto">
          <a:xfrm>
            <a:off x="2557451" y="2739629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7204" name="Rectangle 129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(形参)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7205" name="Rectangle 130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</p:txBody>
        </p:sp>
      </p:grpSp>
      <p:grpSp>
        <p:nvGrpSpPr>
          <p:cNvPr id="89088" name="Group 131"/>
          <p:cNvGrpSpPr>
            <a:grpSpLocks/>
          </p:cNvGrpSpPr>
          <p:nvPr/>
        </p:nvGrpSpPr>
        <p:grpSpPr bwMode="auto">
          <a:xfrm>
            <a:off x="2557451" y="2511029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7202" name="Rectangle 132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77203" name="Rectangle 133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</a:p>
          </p:txBody>
        </p:sp>
      </p:grpSp>
      <p:sp>
        <p:nvSpPr>
          <p:cNvPr id="111750" name="Line 134"/>
          <p:cNvSpPr>
            <a:spLocks noChangeShapeType="1"/>
          </p:cNvSpPr>
          <p:nvPr/>
        </p:nvSpPr>
        <p:spPr bwMode="auto">
          <a:xfrm flipH="1">
            <a:off x="2102126" y="3321250"/>
            <a:ext cx="918000" cy="119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116" name="Group 2"/>
          <p:cNvGrpSpPr>
            <a:grpSpLocks/>
          </p:cNvGrpSpPr>
          <p:nvPr/>
        </p:nvGrpSpPr>
        <p:grpSpPr bwMode="auto">
          <a:xfrm>
            <a:off x="442913" y="5486400"/>
            <a:ext cx="1485000" cy="228600"/>
            <a:chOff x="2256" y="2640"/>
            <a:chExt cx="1632" cy="192"/>
          </a:xfrm>
        </p:grpSpPr>
        <p:sp>
          <p:nvSpPr>
            <p:cNvPr id="117" name="Rectangle 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18" name="Rectangle 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19" name="Group 5"/>
          <p:cNvGrpSpPr>
            <a:grpSpLocks/>
          </p:cNvGrpSpPr>
          <p:nvPr/>
        </p:nvGrpSpPr>
        <p:grpSpPr bwMode="auto">
          <a:xfrm>
            <a:off x="442913" y="5257800"/>
            <a:ext cx="1485000" cy="228600"/>
            <a:chOff x="2256" y="2640"/>
            <a:chExt cx="1632" cy="192"/>
          </a:xfrm>
        </p:grpSpPr>
        <p:sp>
          <p:nvSpPr>
            <p:cNvPr id="120" name="Rectangle 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</a:p>
          </p:txBody>
        </p:sp>
        <p:sp>
          <p:nvSpPr>
            <p:cNvPr id="121" name="Rectangle 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22" name="Group 8"/>
          <p:cNvGrpSpPr>
            <a:grpSpLocks/>
          </p:cNvGrpSpPr>
          <p:nvPr/>
        </p:nvGrpSpPr>
        <p:grpSpPr bwMode="auto">
          <a:xfrm>
            <a:off x="442913" y="5029200"/>
            <a:ext cx="1485000" cy="228600"/>
            <a:chOff x="2256" y="2640"/>
            <a:chExt cx="1632" cy="192"/>
          </a:xfrm>
        </p:grpSpPr>
        <p:sp>
          <p:nvSpPr>
            <p:cNvPr id="123" name="Rectangle 9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24" name="Rectangle 10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25" name="Group 11"/>
          <p:cNvGrpSpPr>
            <a:grpSpLocks/>
          </p:cNvGrpSpPr>
          <p:nvPr/>
        </p:nvGrpSpPr>
        <p:grpSpPr bwMode="auto">
          <a:xfrm>
            <a:off x="442913" y="4800600"/>
            <a:ext cx="1485000" cy="228600"/>
            <a:chOff x="2256" y="2640"/>
            <a:chExt cx="1632" cy="192"/>
          </a:xfrm>
        </p:grpSpPr>
        <p:sp>
          <p:nvSpPr>
            <p:cNvPr id="126" name="Rectangle 12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28" name="Group 14"/>
          <p:cNvGrpSpPr>
            <a:grpSpLocks/>
          </p:cNvGrpSpPr>
          <p:nvPr/>
        </p:nvGrpSpPr>
        <p:grpSpPr bwMode="auto">
          <a:xfrm>
            <a:off x="442913" y="4572000"/>
            <a:ext cx="1485000" cy="228600"/>
            <a:chOff x="2256" y="2640"/>
            <a:chExt cx="1632" cy="192"/>
          </a:xfrm>
        </p:grpSpPr>
        <p:sp>
          <p:nvSpPr>
            <p:cNvPr id="129" name="Rectangle 15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31" name="Group 17"/>
          <p:cNvGrpSpPr>
            <a:grpSpLocks/>
          </p:cNvGrpSpPr>
          <p:nvPr/>
        </p:nvGrpSpPr>
        <p:grpSpPr bwMode="auto">
          <a:xfrm>
            <a:off x="442913" y="4343400"/>
            <a:ext cx="1485000" cy="228600"/>
            <a:chOff x="2256" y="2640"/>
            <a:chExt cx="1632" cy="192"/>
          </a:xfrm>
        </p:grpSpPr>
        <p:sp>
          <p:nvSpPr>
            <p:cNvPr id="132" name="Rectangle 18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33" name="Rectangle 19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34" name="Group 20"/>
          <p:cNvGrpSpPr>
            <a:grpSpLocks/>
          </p:cNvGrpSpPr>
          <p:nvPr/>
        </p:nvGrpSpPr>
        <p:grpSpPr bwMode="auto">
          <a:xfrm>
            <a:off x="442913" y="4114800"/>
            <a:ext cx="1485000" cy="228600"/>
            <a:chOff x="2256" y="2640"/>
            <a:chExt cx="1632" cy="192"/>
          </a:xfrm>
        </p:grpSpPr>
        <p:sp>
          <p:nvSpPr>
            <p:cNvPr id="135" name="Rectangle 21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</a:p>
          </p:txBody>
        </p:sp>
        <p:sp>
          <p:nvSpPr>
            <p:cNvPr id="136" name="Rectangle 22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37" name="Group 23"/>
          <p:cNvGrpSpPr>
            <a:grpSpLocks/>
          </p:cNvGrpSpPr>
          <p:nvPr/>
        </p:nvGrpSpPr>
        <p:grpSpPr bwMode="auto">
          <a:xfrm>
            <a:off x="442913" y="3886201"/>
            <a:ext cx="1485000" cy="228600"/>
            <a:chOff x="2256" y="2640"/>
            <a:chExt cx="1632" cy="192"/>
          </a:xfrm>
        </p:grpSpPr>
        <p:sp>
          <p:nvSpPr>
            <p:cNvPr id="138" name="Rectangle 24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39" name="Rectangle 25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40" name="Group 26"/>
          <p:cNvGrpSpPr>
            <a:grpSpLocks/>
          </p:cNvGrpSpPr>
          <p:nvPr/>
        </p:nvGrpSpPr>
        <p:grpSpPr bwMode="auto">
          <a:xfrm>
            <a:off x="442913" y="3657600"/>
            <a:ext cx="1485000" cy="228600"/>
            <a:chOff x="2256" y="2640"/>
            <a:chExt cx="1632" cy="192"/>
          </a:xfrm>
        </p:grpSpPr>
        <p:sp>
          <p:nvSpPr>
            <p:cNvPr id="141" name="Rectangle 2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0(形参个数)</a:t>
              </a:r>
            </a:p>
          </p:txBody>
        </p:sp>
        <p:sp>
          <p:nvSpPr>
            <p:cNvPr id="142" name="Rectangle 2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43" name="Group 29"/>
          <p:cNvGrpSpPr>
            <a:grpSpLocks/>
          </p:cNvGrpSpPr>
          <p:nvPr/>
        </p:nvGrpSpPr>
        <p:grpSpPr bwMode="auto">
          <a:xfrm>
            <a:off x="442913" y="3429000"/>
            <a:ext cx="1485000" cy="228600"/>
            <a:chOff x="2256" y="2640"/>
            <a:chExt cx="1632" cy="192"/>
          </a:xfrm>
        </p:grpSpPr>
        <p:sp>
          <p:nvSpPr>
            <p:cNvPr id="144" name="Rectangle 3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45" name="Rectangle 3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46" name="Group 32"/>
          <p:cNvGrpSpPr>
            <a:grpSpLocks/>
          </p:cNvGrpSpPr>
          <p:nvPr/>
        </p:nvGrpSpPr>
        <p:grpSpPr bwMode="auto">
          <a:xfrm>
            <a:off x="442913" y="3200400"/>
            <a:ext cx="1485000" cy="228600"/>
            <a:chOff x="2256" y="2640"/>
            <a:chExt cx="1632" cy="192"/>
          </a:xfrm>
        </p:grpSpPr>
        <p:sp>
          <p:nvSpPr>
            <p:cNvPr id="147" name="Rectangle 3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48" name="Rectangle 3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sp>
        <p:nvSpPr>
          <p:cNvPr id="149" name="Rectangle 35"/>
          <p:cNvSpPr>
            <a:spLocks noChangeArrowheads="1"/>
          </p:cNvSpPr>
          <p:nvPr/>
        </p:nvSpPr>
        <p:spPr bwMode="auto">
          <a:xfrm>
            <a:off x="-31151" y="5712619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动态链</a:t>
            </a:r>
          </a:p>
        </p:txBody>
      </p:sp>
      <p:sp>
        <p:nvSpPr>
          <p:cNvPr id="150" name="Freeform 36"/>
          <p:cNvSpPr>
            <a:spLocks/>
          </p:cNvSpPr>
          <p:nvPr/>
        </p:nvSpPr>
        <p:spPr bwMode="auto">
          <a:xfrm>
            <a:off x="313323" y="4457700"/>
            <a:ext cx="171450" cy="1143000"/>
          </a:xfrm>
          <a:custGeom>
            <a:avLst/>
            <a:gdLst>
              <a:gd name="T0" fmla="*/ 2147483646 w 144"/>
              <a:gd name="T1" fmla="*/ 0 h 960"/>
              <a:gd name="T2" fmla="*/ 0 w 144"/>
              <a:gd name="T3" fmla="*/ 2147483646 h 960"/>
              <a:gd name="T4" fmla="*/ 0 w 144"/>
              <a:gd name="T5" fmla="*/ 2147483646 h 960"/>
              <a:gd name="T6" fmla="*/ 2147483646 w 144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960"/>
              <a:gd name="T14" fmla="*/ 144 w 14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960">
                <a:moveTo>
                  <a:pt x="144" y="0"/>
                </a:moveTo>
                <a:lnTo>
                  <a:pt x="0" y="144"/>
                </a:lnTo>
                <a:lnTo>
                  <a:pt x="0" y="960"/>
                </a:lnTo>
                <a:lnTo>
                  <a:pt x="144" y="96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51" name="Rectangle 37"/>
          <p:cNvSpPr>
            <a:spLocks noChangeArrowheads="1"/>
          </p:cNvSpPr>
          <p:nvPr/>
        </p:nvSpPr>
        <p:spPr bwMode="auto">
          <a:xfrm>
            <a:off x="1444612" y="5710736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静态链</a:t>
            </a:r>
          </a:p>
        </p:txBody>
      </p:sp>
      <p:sp>
        <p:nvSpPr>
          <p:cNvPr id="152" name="Freeform 38"/>
          <p:cNvSpPr>
            <a:spLocks/>
          </p:cNvSpPr>
          <p:nvPr/>
        </p:nvSpPr>
        <p:spPr bwMode="auto">
          <a:xfrm>
            <a:off x="1928813" y="4000500"/>
            <a:ext cx="162000" cy="1600200"/>
          </a:xfrm>
          <a:custGeom>
            <a:avLst/>
            <a:gdLst>
              <a:gd name="T0" fmla="*/ 0 w 288"/>
              <a:gd name="T1" fmla="*/ 0 h 1344"/>
              <a:gd name="T2" fmla="*/ 2147483646 w 288"/>
              <a:gd name="T3" fmla="*/ 0 h 1344"/>
              <a:gd name="T4" fmla="*/ 2147483646 w 288"/>
              <a:gd name="T5" fmla="*/ 2147483646 h 1344"/>
              <a:gd name="T6" fmla="*/ 0 w 288"/>
              <a:gd name="T7" fmla="*/ 2147483646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344"/>
              <a:gd name="T14" fmla="*/ 288 w 288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344">
                <a:moveTo>
                  <a:pt x="0" y="0"/>
                </a:moveTo>
                <a:lnTo>
                  <a:pt x="288" y="0"/>
                </a:lnTo>
                <a:lnTo>
                  <a:pt x="288" y="1344"/>
                </a:lnTo>
                <a:lnTo>
                  <a:pt x="0" y="1344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153" name="Group 40"/>
          <p:cNvGrpSpPr>
            <a:grpSpLocks/>
          </p:cNvGrpSpPr>
          <p:nvPr/>
        </p:nvGrpSpPr>
        <p:grpSpPr bwMode="auto">
          <a:xfrm>
            <a:off x="442913" y="2971800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54" name="Rectangle 41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55" name="Rectangle 42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156" name="Group 43"/>
          <p:cNvGrpSpPr>
            <a:grpSpLocks/>
          </p:cNvGrpSpPr>
          <p:nvPr/>
        </p:nvGrpSpPr>
        <p:grpSpPr bwMode="auto">
          <a:xfrm>
            <a:off x="442913" y="2743199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57" name="Rectangle 44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8" name="Rectangle 45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59" name="Group 46"/>
          <p:cNvGrpSpPr>
            <a:grpSpLocks/>
          </p:cNvGrpSpPr>
          <p:nvPr/>
        </p:nvGrpSpPr>
        <p:grpSpPr bwMode="auto">
          <a:xfrm>
            <a:off x="442913" y="2514600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60" name="Rectangle 4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61" name="Rectangle 4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162" name="Group 49"/>
          <p:cNvGrpSpPr>
            <a:grpSpLocks/>
          </p:cNvGrpSpPr>
          <p:nvPr/>
        </p:nvGrpSpPr>
        <p:grpSpPr bwMode="auto">
          <a:xfrm>
            <a:off x="442913" y="2286000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63" name="Rectangle 5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1(形参个数)</a:t>
              </a:r>
              <a:endParaRPr kumimoji="1" lang="en-US" altLang="zh-CN" sz="1499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" name="Rectangle 5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</p:grpSp>
      <p:grpSp>
        <p:nvGrpSpPr>
          <p:cNvPr id="165" name="Group 52"/>
          <p:cNvGrpSpPr>
            <a:grpSpLocks/>
          </p:cNvGrpSpPr>
          <p:nvPr/>
        </p:nvGrpSpPr>
        <p:grpSpPr bwMode="auto">
          <a:xfrm>
            <a:off x="442913" y="2057400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66" name="Rectangle 5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zh-CN" altLang="en-US" sz="1499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(形参)</a:t>
              </a:r>
              <a:endParaRPr kumimoji="1" lang="en-US" altLang="zh-CN" sz="1499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7" name="Rectangle 5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</p:grpSp>
      <p:grpSp>
        <p:nvGrpSpPr>
          <p:cNvPr id="168" name="Group 55"/>
          <p:cNvGrpSpPr>
            <a:grpSpLocks/>
          </p:cNvGrpSpPr>
          <p:nvPr/>
        </p:nvGrpSpPr>
        <p:grpSpPr bwMode="auto">
          <a:xfrm>
            <a:off x="442913" y="1828800"/>
            <a:ext cx="1485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69" name="Rectangle 5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70" name="Rectangle 5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99" b="1"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</p:grpSp>
      <p:sp>
        <p:nvSpPr>
          <p:cNvPr id="171" name="Freeform 58"/>
          <p:cNvSpPr>
            <a:spLocks/>
          </p:cNvSpPr>
          <p:nvPr/>
        </p:nvSpPr>
        <p:spPr bwMode="auto">
          <a:xfrm>
            <a:off x="310755" y="3050381"/>
            <a:ext cx="171450" cy="1404938"/>
          </a:xfrm>
          <a:custGeom>
            <a:avLst/>
            <a:gdLst>
              <a:gd name="T0" fmla="*/ 2147483646 w 144"/>
              <a:gd name="T1" fmla="*/ 0 h 960"/>
              <a:gd name="T2" fmla="*/ 0 w 144"/>
              <a:gd name="T3" fmla="*/ 2147483646 h 960"/>
              <a:gd name="T4" fmla="*/ 0 w 144"/>
              <a:gd name="T5" fmla="*/ 2147483646 h 960"/>
              <a:gd name="T6" fmla="*/ 2147483646 w 144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960"/>
              <a:gd name="T14" fmla="*/ 144 w 14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960">
                <a:moveTo>
                  <a:pt x="144" y="0"/>
                </a:moveTo>
                <a:lnTo>
                  <a:pt x="0" y="144"/>
                </a:lnTo>
                <a:lnTo>
                  <a:pt x="0" y="960"/>
                </a:lnTo>
                <a:lnTo>
                  <a:pt x="144" y="96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72" name="Freeform 59"/>
          <p:cNvSpPr>
            <a:spLocks/>
          </p:cNvSpPr>
          <p:nvPr/>
        </p:nvSpPr>
        <p:spPr bwMode="auto">
          <a:xfrm>
            <a:off x="1928813" y="2628900"/>
            <a:ext cx="162000" cy="2971801"/>
          </a:xfrm>
          <a:custGeom>
            <a:avLst/>
            <a:gdLst>
              <a:gd name="T0" fmla="*/ 0 w 288"/>
              <a:gd name="T1" fmla="*/ 0 h 1344"/>
              <a:gd name="T2" fmla="*/ 2147483646 w 288"/>
              <a:gd name="T3" fmla="*/ 0 h 1344"/>
              <a:gd name="T4" fmla="*/ 2147483646 w 288"/>
              <a:gd name="T5" fmla="*/ 2147483646 h 1344"/>
              <a:gd name="T6" fmla="*/ 0 w 288"/>
              <a:gd name="T7" fmla="*/ 2147483646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344"/>
              <a:gd name="T14" fmla="*/ 288 w 288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344">
                <a:moveTo>
                  <a:pt x="0" y="0"/>
                </a:moveTo>
                <a:lnTo>
                  <a:pt x="288" y="0"/>
                </a:lnTo>
                <a:lnTo>
                  <a:pt x="288" y="1344"/>
                </a:lnTo>
                <a:lnTo>
                  <a:pt x="0" y="1344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79" name="文本框 178"/>
          <p:cNvSpPr txBox="1"/>
          <p:nvPr/>
        </p:nvSpPr>
        <p:spPr>
          <a:xfrm>
            <a:off x="145183" y="956709"/>
            <a:ext cx="1295547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99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主程序</a:t>
            </a:r>
            <a:r>
              <a:rPr lang="en-US" altLang="zh-CN" sz="2399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P</a:t>
            </a:r>
            <a:endParaRPr lang="zh-CN" altLang="en-US" sz="1350" dirty="0"/>
          </a:p>
        </p:txBody>
      </p:sp>
      <p:sp>
        <p:nvSpPr>
          <p:cNvPr id="180" name="文本框 179"/>
          <p:cNvSpPr txBox="1"/>
          <p:nvPr/>
        </p:nvSpPr>
        <p:spPr>
          <a:xfrm>
            <a:off x="1279695" y="952150"/>
            <a:ext cx="1372492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</a:t>
            </a:r>
            <a:r>
              <a:rPr lang="zh-CN" altLang="en-US" sz="2399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过程</a:t>
            </a:r>
            <a:r>
              <a:rPr lang="zh-CN" altLang="en-US" sz="2399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399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</a:t>
            </a:r>
            <a:endParaRPr lang="zh-CN" altLang="en-US" sz="1350" dirty="0">
              <a:solidFill>
                <a:srgbClr val="00B0F0"/>
              </a:solidFill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2486232" y="953164"/>
            <a:ext cx="1444626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</a:t>
            </a:r>
            <a:r>
              <a:rPr lang="zh-CN" altLang="en-US" sz="2399" dirty="0">
                <a:solidFill>
                  <a:srgbClr val="66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过程</a:t>
            </a:r>
            <a:r>
              <a:rPr lang="zh-CN" altLang="en-US" sz="2399" dirty="0">
                <a:solidFill>
                  <a:srgbClr val="66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399" dirty="0">
                <a:solidFill>
                  <a:srgbClr val="66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Q</a:t>
            </a:r>
            <a:endParaRPr lang="zh-CN" altLang="en-US" sz="135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1279696" y="1318046"/>
            <a:ext cx="1394934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</a:t>
            </a:r>
            <a:r>
              <a:rPr lang="zh-CN" altLang="en-US" sz="2399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Symbol" panose="05050102010706020507" pitchFamily="18" charset="2"/>
              </a:rPr>
              <a:t>过程</a:t>
            </a:r>
            <a:r>
              <a:rPr lang="zh-CN" altLang="en-US" sz="2399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399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</a:t>
            </a:r>
            <a:endParaRPr lang="zh-CN" altLang="en-US" sz="1350" dirty="0"/>
          </a:p>
        </p:txBody>
      </p:sp>
      <p:sp>
        <p:nvSpPr>
          <p:cNvPr id="183" name="文本框 182"/>
          <p:cNvSpPr txBox="1"/>
          <p:nvPr/>
        </p:nvSpPr>
        <p:spPr>
          <a:xfrm>
            <a:off x="2506325" y="1313486"/>
            <a:ext cx="1444626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zh-CN" altLang="en-US" sz="2399" dirty="0">
                <a:solidFill>
                  <a:srgbClr val="66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过程</a:t>
            </a:r>
            <a:r>
              <a:rPr lang="zh-CN" altLang="en-US" sz="2399" dirty="0">
                <a:solidFill>
                  <a:srgbClr val="66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399" dirty="0">
                <a:solidFill>
                  <a:srgbClr val="66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399" dirty="0"/>
          </a:p>
        </p:txBody>
      </p:sp>
      <p:sp>
        <p:nvSpPr>
          <p:cNvPr id="111726" name="Rectangle 110"/>
          <p:cNvSpPr>
            <a:spLocks noChangeArrowheads="1"/>
          </p:cNvSpPr>
          <p:nvPr/>
        </p:nvSpPr>
        <p:spPr bwMode="auto">
          <a:xfrm>
            <a:off x="1792037" y="2511029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kumimoji="1"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727" name="Rectangle 111"/>
          <p:cNvSpPr>
            <a:spLocks noChangeArrowheads="1"/>
          </p:cNvSpPr>
          <p:nvPr/>
        </p:nvSpPr>
        <p:spPr bwMode="auto">
          <a:xfrm>
            <a:off x="1845616" y="3657600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 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012160" y="2085291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u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6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1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28" grpId="0" animBg="1"/>
      <p:bldP spid="111750" grpId="0" animBg="1"/>
      <p:bldP spid="183" grpId="0"/>
      <p:bldP spid="111726" grpId="0" autoUpdateAnimBg="0"/>
      <p:bldP spid="11172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>
          <a:xfrm>
            <a:off x="284645" y="60383"/>
            <a:ext cx="8042276" cy="895852"/>
          </a:xfrm>
        </p:spPr>
        <p:txBody>
          <a:bodyPr>
            <a:normAutofit/>
          </a:bodyPr>
          <a:lstStyle/>
          <a:p>
            <a:r>
              <a:rPr lang="zh-CN" altLang="en-US" dirty="0"/>
              <a:t>静态</a:t>
            </a:r>
            <a:r>
              <a:rPr lang="zh-CN" altLang="en-US" dirty="0" smtClean="0"/>
              <a:t>链的建立和维护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xfrm>
            <a:off x="221860" y="1159168"/>
            <a:ext cx="6633308" cy="4352400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非局部名字的访问的实现</a:t>
            </a:r>
          </a:p>
          <a:p>
            <a:pPr lvl="1"/>
            <a:r>
              <a:rPr lang="zh-CN" altLang="en-US" sz="2000" dirty="0"/>
              <a:t>静态链和活动记录</a:t>
            </a:r>
            <a:endParaRPr lang="en-US" altLang="zh-CN" sz="2000" dirty="0"/>
          </a:p>
          <a:p>
            <a:pPr lvl="1"/>
            <a:r>
              <a:rPr lang="zh-CN" altLang="en-US" sz="2000" noProof="1"/>
              <a:t>根据调用过程的信息建立被调用过程的静态</a:t>
            </a:r>
            <a:r>
              <a:rPr lang="zh-CN" altLang="en-US" sz="2000" noProof="1" smtClean="0"/>
              <a:t>链</a:t>
            </a:r>
            <a:endParaRPr lang="en-US" altLang="zh-CN" sz="2000" noProof="1" smtClean="0"/>
          </a:p>
          <a:p>
            <a:pPr lvl="1"/>
            <a:endParaRPr lang="zh-CN" altLang="en-US" sz="2000" noProof="1"/>
          </a:p>
          <a:p>
            <a:pPr eaLnBrk="1" hangingPunct="1"/>
            <a:r>
              <a:rPr lang="zh-CN" altLang="en-US" sz="2000" dirty="0" smtClean="0"/>
              <a:t>如何</a:t>
            </a:r>
            <a:r>
              <a:rPr lang="zh-CN" altLang="en-US" sz="2000" dirty="0"/>
              <a:t>根据</a:t>
            </a:r>
            <a:r>
              <a:rPr lang="zh-CN" altLang="en-US" sz="2000" dirty="0">
                <a:solidFill>
                  <a:srgbClr val="C00000"/>
                </a:solidFill>
              </a:rPr>
              <a:t>调用过程</a:t>
            </a:r>
            <a:r>
              <a:rPr lang="en-US" altLang="zh-CN" sz="2000" dirty="0">
                <a:solidFill>
                  <a:srgbClr val="C00000"/>
                </a:solidFill>
              </a:rPr>
              <a:t>P1</a:t>
            </a:r>
            <a:r>
              <a:rPr lang="zh-CN" altLang="en-US" sz="2000" dirty="0"/>
              <a:t>的活动记录信息建立</a:t>
            </a:r>
            <a:r>
              <a:rPr lang="zh-CN" altLang="en-US" sz="2000" dirty="0">
                <a:solidFill>
                  <a:srgbClr val="C00000"/>
                </a:solidFill>
              </a:rPr>
              <a:t>被调用过程</a:t>
            </a:r>
            <a:r>
              <a:rPr lang="en-US" altLang="zh-CN" sz="2000" dirty="0">
                <a:solidFill>
                  <a:srgbClr val="C00000"/>
                </a:solidFill>
              </a:rPr>
              <a:t>P2</a:t>
            </a:r>
            <a:r>
              <a:rPr lang="zh-CN" altLang="en-US" sz="2000" dirty="0"/>
              <a:t>的静态链？</a:t>
            </a:r>
          </a:p>
          <a:p>
            <a:pPr lvl="1" eaLnBrk="1" hangingPunct="1"/>
            <a:r>
              <a:rPr lang="zh-CN" altLang="zh-CN" sz="2000" dirty="0"/>
              <a:t>第</a:t>
            </a:r>
            <a:r>
              <a:rPr lang="en-US" altLang="zh-CN" sz="2000" noProof="1"/>
              <a:t>N</a:t>
            </a:r>
            <a:r>
              <a:rPr lang="zh-CN" altLang="zh-CN" sz="2000" dirty="0"/>
              <a:t>层过程调用第 </a:t>
            </a:r>
            <a:r>
              <a:rPr lang="en-US" altLang="zh-CN" sz="2000" noProof="1"/>
              <a:t>N+1</a:t>
            </a:r>
            <a:r>
              <a:rPr lang="zh-CN" altLang="zh-CN" sz="2000" dirty="0"/>
              <a:t>层过程</a:t>
            </a:r>
            <a:r>
              <a:rPr lang="zh-CN" altLang="en-US" sz="2000" dirty="0"/>
              <a:t>： </a:t>
            </a:r>
            <a:r>
              <a:rPr lang="en-US" altLang="zh-CN" sz="2000" dirty="0"/>
              <a:t>P2</a:t>
            </a:r>
            <a:r>
              <a:rPr lang="zh-CN" altLang="en-US" sz="2000" dirty="0"/>
              <a:t>的静态链为</a:t>
            </a:r>
            <a:r>
              <a:rPr lang="zh-CN" altLang="zh-CN" sz="2000" dirty="0"/>
              <a:t>调用过程</a:t>
            </a:r>
            <a:r>
              <a:rPr lang="en-US" altLang="zh-CN" sz="2000" dirty="0">
                <a:solidFill>
                  <a:srgbClr val="FF0000"/>
                </a:solidFill>
              </a:rPr>
              <a:t>P1</a:t>
            </a:r>
            <a:r>
              <a:rPr lang="en-US" altLang="zh-CN" sz="2000" noProof="1">
                <a:solidFill>
                  <a:srgbClr val="FF0000"/>
                </a:solidFill>
              </a:rPr>
              <a:t>(</a:t>
            </a:r>
            <a:r>
              <a:rPr lang="zh-CN" altLang="zh-CN" sz="2000" dirty="0">
                <a:solidFill>
                  <a:srgbClr val="FF0000"/>
                </a:solidFill>
              </a:rPr>
              <a:t>第</a:t>
            </a:r>
            <a:r>
              <a:rPr lang="en-US" altLang="zh-CN" sz="2000" noProof="1">
                <a:solidFill>
                  <a:srgbClr val="FF0000"/>
                </a:solidFill>
              </a:rPr>
              <a:t>N</a:t>
            </a:r>
            <a:r>
              <a:rPr lang="zh-CN" altLang="zh-CN" sz="2000" dirty="0">
                <a:solidFill>
                  <a:srgbClr val="FF0000"/>
                </a:solidFill>
              </a:rPr>
              <a:t>层过程</a:t>
            </a:r>
            <a:r>
              <a:rPr lang="zh-CN" altLang="zh-CN" sz="2000" noProof="1">
                <a:solidFill>
                  <a:srgbClr val="FF0000"/>
                </a:solidFill>
              </a:rPr>
              <a:t>)</a:t>
            </a:r>
            <a:r>
              <a:rPr lang="zh-CN" altLang="zh-CN" sz="2000" dirty="0">
                <a:solidFill>
                  <a:srgbClr val="FF0000"/>
                </a:solidFill>
              </a:rPr>
              <a:t>的最新活动记录的起始地址</a:t>
            </a:r>
            <a:endParaRPr lang="zh-CN" altLang="zh-CN" sz="2000" noProof="1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zh-CN" sz="2000" dirty="0"/>
              <a:t>第</a:t>
            </a:r>
            <a:r>
              <a:rPr lang="en-US" altLang="zh-CN" sz="2000" noProof="1"/>
              <a:t>N</a:t>
            </a:r>
            <a:r>
              <a:rPr lang="zh-CN" altLang="zh-CN" sz="2000" dirty="0"/>
              <a:t>层过程调用第 </a:t>
            </a:r>
            <a:r>
              <a:rPr lang="en-US" altLang="zh-CN" sz="2000" noProof="1"/>
              <a:t>N</a:t>
            </a:r>
            <a:r>
              <a:rPr lang="zh-CN" altLang="zh-CN" sz="2000" dirty="0"/>
              <a:t>层过程</a:t>
            </a:r>
            <a:r>
              <a:rPr lang="zh-CN" altLang="en-US" sz="2000" dirty="0"/>
              <a:t>： </a:t>
            </a:r>
            <a:r>
              <a:rPr lang="en-US" altLang="zh-CN" sz="2000" dirty="0"/>
              <a:t>P2</a:t>
            </a:r>
            <a:r>
              <a:rPr lang="zh-CN" altLang="en-US" sz="2000" dirty="0"/>
              <a:t>的静态链为</a:t>
            </a:r>
            <a:r>
              <a:rPr lang="zh-CN" altLang="zh-CN" sz="2000" dirty="0"/>
              <a:t>调用过程</a:t>
            </a:r>
            <a:r>
              <a:rPr lang="en-US" altLang="zh-CN" sz="2000" dirty="0">
                <a:solidFill>
                  <a:srgbClr val="FF0000"/>
                </a:solidFill>
              </a:rPr>
              <a:t>P1</a:t>
            </a:r>
            <a:r>
              <a:rPr lang="en-US" altLang="zh-CN" sz="2000" noProof="1">
                <a:solidFill>
                  <a:srgbClr val="FF0000"/>
                </a:solidFill>
              </a:rPr>
              <a:t>(</a:t>
            </a:r>
            <a:r>
              <a:rPr lang="zh-CN" altLang="zh-CN" sz="2000" dirty="0">
                <a:solidFill>
                  <a:srgbClr val="FF0000"/>
                </a:solidFill>
              </a:rPr>
              <a:t>第</a:t>
            </a:r>
            <a:r>
              <a:rPr lang="en-US" altLang="zh-CN" sz="2000" noProof="1">
                <a:solidFill>
                  <a:srgbClr val="FF0000"/>
                </a:solidFill>
              </a:rPr>
              <a:t>N</a:t>
            </a:r>
            <a:r>
              <a:rPr lang="zh-CN" altLang="zh-CN" sz="2000" dirty="0">
                <a:solidFill>
                  <a:srgbClr val="FF0000"/>
                </a:solidFill>
              </a:rPr>
              <a:t>层过程</a:t>
            </a:r>
            <a:r>
              <a:rPr lang="zh-CN" altLang="zh-CN" sz="2000" noProof="1">
                <a:solidFill>
                  <a:srgbClr val="FF0000"/>
                </a:solidFill>
              </a:rPr>
              <a:t>)</a:t>
            </a:r>
            <a:r>
              <a:rPr lang="zh-CN" altLang="zh-CN" sz="2000" dirty="0">
                <a:solidFill>
                  <a:srgbClr val="FF0000"/>
                </a:solidFill>
              </a:rPr>
              <a:t>的静态链的值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zh-CN" sz="2000" dirty="0"/>
              <a:t>第</a:t>
            </a:r>
            <a:r>
              <a:rPr lang="en-US" altLang="zh-CN" sz="2000" noProof="1"/>
              <a:t>N</a:t>
            </a:r>
            <a:r>
              <a:rPr lang="zh-CN" altLang="zh-CN" sz="2000" dirty="0"/>
              <a:t>层过程调用第 </a:t>
            </a:r>
            <a:r>
              <a:rPr lang="en-US" altLang="zh-CN" sz="2000" noProof="1"/>
              <a:t>N-x</a:t>
            </a:r>
            <a:r>
              <a:rPr lang="zh-CN" altLang="zh-CN" sz="2000" dirty="0"/>
              <a:t>层过程</a:t>
            </a:r>
            <a:r>
              <a:rPr lang="zh-CN" altLang="en-US" sz="2000" dirty="0"/>
              <a:t>： </a:t>
            </a:r>
            <a:r>
              <a:rPr lang="en-US" altLang="zh-CN" sz="2000" dirty="0"/>
              <a:t>P2</a:t>
            </a:r>
            <a:r>
              <a:rPr lang="zh-CN" altLang="en-US" sz="2000" dirty="0"/>
              <a:t>的静态链为</a:t>
            </a:r>
            <a:r>
              <a:rPr lang="zh-CN" altLang="zh-CN" sz="2000" dirty="0"/>
              <a:t>沿着调用过程</a:t>
            </a:r>
            <a:r>
              <a:rPr lang="en-US" altLang="zh-CN" sz="2000" dirty="0">
                <a:solidFill>
                  <a:srgbClr val="FF0000"/>
                </a:solidFill>
              </a:rPr>
              <a:t>P1</a:t>
            </a:r>
            <a:r>
              <a:rPr lang="en-US" altLang="zh-CN" sz="2000" noProof="1">
                <a:solidFill>
                  <a:srgbClr val="FF0000"/>
                </a:solidFill>
              </a:rPr>
              <a:t>(</a:t>
            </a:r>
            <a:r>
              <a:rPr lang="zh-CN" altLang="zh-CN" sz="2000" dirty="0">
                <a:solidFill>
                  <a:srgbClr val="FF0000"/>
                </a:solidFill>
              </a:rPr>
              <a:t>第</a:t>
            </a:r>
            <a:r>
              <a:rPr lang="en-US" altLang="zh-CN" sz="2000" noProof="1">
                <a:solidFill>
                  <a:srgbClr val="FF0000"/>
                </a:solidFill>
              </a:rPr>
              <a:t>N</a:t>
            </a:r>
            <a:r>
              <a:rPr lang="zh-CN" altLang="zh-CN" sz="2000" dirty="0">
                <a:solidFill>
                  <a:srgbClr val="FF0000"/>
                </a:solidFill>
              </a:rPr>
              <a:t>层过程</a:t>
            </a:r>
            <a:r>
              <a:rPr lang="zh-CN" altLang="zh-CN" sz="2000" noProof="1">
                <a:solidFill>
                  <a:srgbClr val="FF0000"/>
                </a:solidFill>
              </a:rPr>
              <a:t>)</a:t>
            </a:r>
            <a:r>
              <a:rPr lang="zh-CN" altLang="zh-CN" sz="2000" dirty="0">
                <a:solidFill>
                  <a:srgbClr val="FF0000"/>
                </a:solidFill>
              </a:rPr>
              <a:t>的静态</a:t>
            </a:r>
            <a:r>
              <a:rPr lang="zh-CN" altLang="zh-CN" sz="2000" dirty="0" smtClean="0">
                <a:solidFill>
                  <a:srgbClr val="FF0000"/>
                </a:solidFill>
              </a:rPr>
              <a:t>链向前</a:t>
            </a:r>
            <a:r>
              <a:rPr lang="zh-CN" altLang="zh-CN" sz="2000" dirty="0">
                <a:solidFill>
                  <a:srgbClr val="FF0000"/>
                </a:solidFill>
              </a:rPr>
              <a:t>走</a:t>
            </a:r>
            <a:r>
              <a:rPr lang="en-US" altLang="zh-CN" sz="2000" noProof="1">
                <a:solidFill>
                  <a:srgbClr val="FF0000"/>
                </a:solidFill>
              </a:rPr>
              <a:t>x</a:t>
            </a:r>
            <a:r>
              <a:rPr lang="zh-CN" altLang="zh-CN" sz="2000" dirty="0">
                <a:solidFill>
                  <a:srgbClr val="FF0000"/>
                </a:solidFill>
              </a:rPr>
              <a:t>步</a:t>
            </a:r>
            <a:r>
              <a:rPr lang="zh-CN" altLang="zh-CN" sz="2000" dirty="0"/>
              <a:t>到达的活动记录的静态链的</a:t>
            </a:r>
            <a:r>
              <a:rPr lang="zh-CN" altLang="zh-CN" sz="2000" dirty="0" smtClean="0"/>
              <a:t>值</a:t>
            </a:r>
            <a:endParaRPr lang="zh-CN" altLang="zh-CN" sz="2000" noProof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44</a:t>
            </a:fld>
            <a:endParaRPr lang="en-US" altLang="zh-CN"/>
          </a:p>
        </p:txBody>
      </p:sp>
      <p:grpSp>
        <p:nvGrpSpPr>
          <p:cNvPr id="25" name="Group 4"/>
          <p:cNvGrpSpPr>
            <a:grpSpLocks noChangeAspect="1"/>
          </p:cNvGrpSpPr>
          <p:nvPr/>
        </p:nvGrpSpPr>
        <p:grpSpPr bwMode="auto">
          <a:xfrm>
            <a:off x="7380312" y="2564804"/>
            <a:ext cx="1048941" cy="1521511"/>
            <a:chOff x="1440" y="1056"/>
            <a:chExt cx="1248" cy="1872"/>
          </a:xfrm>
        </p:grpSpPr>
        <p:sp>
          <p:nvSpPr>
            <p:cNvPr id="26" name="Freeform 5"/>
            <p:cNvSpPr>
              <a:spLocks noChangeAspect="1"/>
            </p:cNvSpPr>
            <p:nvPr/>
          </p:nvSpPr>
          <p:spPr bwMode="auto">
            <a:xfrm>
              <a:off x="1440" y="1248"/>
              <a:ext cx="576" cy="1680"/>
            </a:xfrm>
            <a:custGeom>
              <a:avLst/>
              <a:gdLst>
                <a:gd name="T0" fmla="*/ 21030878 w 240"/>
                <a:gd name="T1" fmla="*/ 0 h 1632"/>
                <a:gd name="T2" fmla="*/ 0 w 240"/>
                <a:gd name="T3" fmla="*/ 0 h 1632"/>
                <a:gd name="T4" fmla="*/ 0 w 240"/>
                <a:gd name="T5" fmla="*/ 2378 h 1632"/>
                <a:gd name="T6" fmla="*/ 21030878 w 240"/>
                <a:gd name="T7" fmla="*/ 2378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"/>
            <p:cNvSpPr>
              <a:spLocks noChangeAspect="1"/>
            </p:cNvSpPr>
            <p:nvPr/>
          </p:nvSpPr>
          <p:spPr bwMode="auto">
            <a:xfrm>
              <a:off x="1584" y="1488"/>
              <a:ext cx="144" cy="624"/>
            </a:xfrm>
            <a:custGeom>
              <a:avLst/>
              <a:gdLst>
                <a:gd name="T0" fmla="*/ 1 w 240"/>
                <a:gd name="T1" fmla="*/ 0 h 1632"/>
                <a:gd name="T2" fmla="*/ 0 w 240"/>
                <a:gd name="T3" fmla="*/ 0 h 1632"/>
                <a:gd name="T4" fmla="*/ 0 w 240"/>
                <a:gd name="T5" fmla="*/ 0 h 1632"/>
                <a:gd name="T6" fmla="*/ 1 w 240"/>
                <a:gd name="T7" fmla="*/ 0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7"/>
            <p:cNvSpPr>
              <a:spLocks noChangeAspect="1"/>
            </p:cNvSpPr>
            <p:nvPr/>
          </p:nvSpPr>
          <p:spPr bwMode="auto">
            <a:xfrm>
              <a:off x="1584" y="2304"/>
              <a:ext cx="144" cy="576"/>
            </a:xfrm>
            <a:custGeom>
              <a:avLst/>
              <a:gdLst>
                <a:gd name="T0" fmla="*/ 1 w 240"/>
                <a:gd name="T1" fmla="*/ 0 h 1632"/>
                <a:gd name="T2" fmla="*/ 0 w 240"/>
                <a:gd name="T3" fmla="*/ 0 h 1632"/>
                <a:gd name="T4" fmla="*/ 0 w 240"/>
                <a:gd name="T5" fmla="*/ 0 h 1632"/>
                <a:gd name="T6" fmla="*/ 1 w 240"/>
                <a:gd name="T7" fmla="*/ 0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8"/>
            <p:cNvSpPr>
              <a:spLocks noChangeAspect="1" noChangeArrowheads="1"/>
            </p:cNvSpPr>
            <p:nvPr/>
          </p:nvSpPr>
          <p:spPr bwMode="auto">
            <a:xfrm>
              <a:off x="2016" y="1056"/>
              <a:ext cx="67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000">
                  <a:latin typeface="微软雅黑" panose="020B0503020204020204" pitchFamily="34" charset="-122"/>
                </a:rPr>
                <a:t>P0</a:t>
              </a:r>
              <a:endParaRPr kumimoji="1" lang="en-US" altLang="zh-CN" sz="2000">
                <a:latin typeface="微软雅黑" panose="020B0503020204020204" pitchFamily="34" charset="-122"/>
              </a:endParaRPr>
            </a:p>
          </p:txBody>
        </p:sp>
        <p:sp>
          <p:nvSpPr>
            <p:cNvPr id="30" name="Rectangle 9"/>
            <p:cNvSpPr>
              <a:spLocks noChangeAspect="1" noChangeArrowheads="1"/>
            </p:cNvSpPr>
            <p:nvPr/>
          </p:nvSpPr>
          <p:spPr bwMode="auto">
            <a:xfrm>
              <a:off x="1728" y="2112"/>
              <a:ext cx="67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000">
                  <a:latin typeface="微软雅黑" panose="020B0503020204020204" pitchFamily="34" charset="-122"/>
                </a:rPr>
                <a:t>P1</a:t>
              </a:r>
              <a:endParaRPr kumimoji="1" lang="en-US" altLang="zh-CN" sz="2000">
                <a:latin typeface="微软雅黑" panose="020B0503020204020204" pitchFamily="34" charset="-122"/>
              </a:endParaRPr>
            </a:p>
          </p:txBody>
        </p:sp>
        <p:sp>
          <p:nvSpPr>
            <p:cNvPr id="31" name="Rectangle 10"/>
            <p:cNvSpPr>
              <a:spLocks noChangeAspect="1" noChangeArrowheads="1"/>
            </p:cNvSpPr>
            <p:nvPr/>
          </p:nvSpPr>
          <p:spPr bwMode="auto">
            <a:xfrm>
              <a:off x="1728" y="1344"/>
              <a:ext cx="67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000">
                  <a:latin typeface="微软雅黑" panose="020B0503020204020204" pitchFamily="34" charset="-122"/>
                </a:rPr>
                <a:t>P2</a:t>
              </a:r>
              <a:endParaRPr kumimoji="1" lang="en-US" altLang="zh-CN" sz="200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2" name="Group 11"/>
          <p:cNvGrpSpPr>
            <a:grpSpLocks noChangeAspect="1"/>
          </p:cNvGrpSpPr>
          <p:nvPr/>
        </p:nvGrpSpPr>
        <p:grpSpPr bwMode="auto">
          <a:xfrm>
            <a:off x="7380316" y="548680"/>
            <a:ext cx="1154108" cy="1625312"/>
            <a:chOff x="2928" y="1344"/>
            <a:chExt cx="1145" cy="1632"/>
          </a:xfrm>
        </p:grpSpPr>
        <p:sp>
          <p:nvSpPr>
            <p:cNvPr id="33" name="Freeform 12"/>
            <p:cNvSpPr>
              <a:spLocks noChangeAspect="1"/>
            </p:cNvSpPr>
            <p:nvPr/>
          </p:nvSpPr>
          <p:spPr bwMode="auto">
            <a:xfrm>
              <a:off x="2928" y="1536"/>
              <a:ext cx="624" cy="1440"/>
            </a:xfrm>
            <a:custGeom>
              <a:avLst/>
              <a:gdLst>
                <a:gd name="T0" fmla="*/ 59528661 w 240"/>
                <a:gd name="T1" fmla="*/ 0 h 1632"/>
                <a:gd name="T2" fmla="*/ 0 w 240"/>
                <a:gd name="T3" fmla="*/ 0 h 1632"/>
                <a:gd name="T4" fmla="*/ 0 w 240"/>
                <a:gd name="T5" fmla="*/ 321 h 1632"/>
                <a:gd name="T6" fmla="*/ 59528661 w 240"/>
                <a:gd name="T7" fmla="*/ 321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13"/>
            <p:cNvSpPr>
              <a:spLocks noChangeAspect="1"/>
            </p:cNvSpPr>
            <p:nvPr/>
          </p:nvSpPr>
          <p:spPr bwMode="auto">
            <a:xfrm>
              <a:off x="3050" y="1758"/>
              <a:ext cx="310" cy="1074"/>
            </a:xfrm>
            <a:custGeom>
              <a:avLst/>
              <a:gdLst>
                <a:gd name="T0" fmla="*/ 6688 w 240"/>
                <a:gd name="T1" fmla="*/ 0 h 1632"/>
                <a:gd name="T2" fmla="*/ 0 w 240"/>
                <a:gd name="T3" fmla="*/ 0 h 1632"/>
                <a:gd name="T4" fmla="*/ 0 w 240"/>
                <a:gd name="T5" fmla="*/ 7 h 1632"/>
                <a:gd name="T6" fmla="*/ 6688 w 240"/>
                <a:gd name="T7" fmla="*/ 7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14"/>
            <p:cNvSpPr>
              <a:spLocks noChangeAspect="1"/>
            </p:cNvSpPr>
            <p:nvPr/>
          </p:nvSpPr>
          <p:spPr bwMode="auto">
            <a:xfrm>
              <a:off x="3120" y="2112"/>
              <a:ext cx="144" cy="631"/>
            </a:xfrm>
            <a:custGeom>
              <a:avLst/>
              <a:gdLst>
                <a:gd name="T0" fmla="*/ 1 w 240"/>
                <a:gd name="T1" fmla="*/ 0 h 1632"/>
                <a:gd name="T2" fmla="*/ 0 w 240"/>
                <a:gd name="T3" fmla="*/ 0 h 1632"/>
                <a:gd name="T4" fmla="*/ 0 w 240"/>
                <a:gd name="T5" fmla="*/ 0 h 1632"/>
                <a:gd name="T6" fmla="*/ 1 w 240"/>
                <a:gd name="T7" fmla="*/ 0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15"/>
            <p:cNvSpPr>
              <a:spLocks noChangeAspect="1" noChangeArrowheads="1"/>
            </p:cNvSpPr>
            <p:nvPr/>
          </p:nvSpPr>
          <p:spPr bwMode="auto">
            <a:xfrm>
              <a:off x="3504" y="1344"/>
              <a:ext cx="569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000">
                  <a:latin typeface="微软雅黑" panose="020B0503020204020204" pitchFamily="34" charset="-122"/>
                </a:rPr>
                <a:t>P0</a:t>
              </a:r>
              <a:endParaRPr kumimoji="1" lang="en-US" altLang="zh-CN" sz="2000">
                <a:latin typeface="微软雅黑" panose="020B0503020204020204" pitchFamily="34" charset="-122"/>
              </a:endParaRPr>
            </a:p>
          </p:txBody>
        </p:sp>
        <p:sp>
          <p:nvSpPr>
            <p:cNvPr id="37" name="Rectangle 16"/>
            <p:cNvSpPr>
              <a:spLocks noChangeAspect="1" noChangeArrowheads="1"/>
            </p:cNvSpPr>
            <p:nvPr/>
          </p:nvSpPr>
          <p:spPr bwMode="auto">
            <a:xfrm>
              <a:off x="3216" y="1968"/>
              <a:ext cx="56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000">
                  <a:latin typeface="微软雅黑" panose="020B0503020204020204" pitchFamily="34" charset="-122"/>
                </a:rPr>
                <a:t>P2</a:t>
              </a:r>
              <a:endParaRPr kumimoji="1" lang="en-US" altLang="zh-CN" sz="2000">
                <a:latin typeface="微软雅黑" panose="020B0503020204020204" pitchFamily="34" charset="-122"/>
              </a:endParaRPr>
            </a:p>
          </p:txBody>
        </p:sp>
        <p:sp>
          <p:nvSpPr>
            <p:cNvPr id="38" name="Rectangle 17"/>
            <p:cNvSpPr>
              <a:spLocks noChangeAspect="1" noChangeArrowheads="1"/>
            </p:cNvSpPr>
            <p:nvPr/>
          </p:nvSpPr>
          <p:spPr bwMode="auto">
            <a:xfrm>
              <a:off x="3312" y="1632"/>
              <a:ext cx="56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000">
                  <a:latin typeface="微软雅黑" panose="020B0503020204020204" pitchFamily="34" charset="-122"/>
                </a:rPr>
                <a:t>P1</a:t>
              </a:r>
              <a:endParaRPr kumimoji="1" lang="en-US" altLang="zh-CN" sz="200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9" name="Group 18"/>
          <p:cNvGrpSpPr>
            <a:grpSpLocks noChangeAspect="1"/>
          </p:cNvGrpSpPr>
          <p:nvPr/>
        </p:nvGrpSpPr>
        <p:grpSpPr bwMode="auto">
          <a:xfrm>
            <a:off x="7380316" y="4436468"/>
            <a:ext cx="1154108" cy="1625312"/>
            <a:chOff x="2928" y="1344"/>
            <a:chExt cx="1145" cy="1632"/>
          </a:xfrm>
        </p:grpSpPr>
        <p:sp>
          <p:nvSpPr>
            <p:cNvPr id="40" name="Freeform 19"/>
            <p:cNvSpPr>
              <a:spLocks noChangeAspect="1"/>
            </p:cNvSpPr>
            <p:nvPr/>
          </p:nvSpPr>
          <p:spPr bwMode="auto">
            <a:xfrm>
              <a:off x="2928" y="1536"/>
              <a:ext cx="624" cy="1440"/>
            </a:xfrm>
            <a:custGeom>
              <a:avLst/>
              <a:gdLst>
                <a:gd name="T0" fmla="*/ 59528661 w 240"/>
                <a:gd name="T1" fmla="*/ 0 h 1632"/>
                <a:gd name="T2" fmla="*/ 0 w 240"/>
                <a:gd name="T3" fmla="*/ 0 h 1632"/>
                <a:gd name="T4" fmla="*/ 0 w 240"/>
                <a:gd name="T5" fmla="*/ 321 h 1632"/>
                <a:gd name="T6" fmla="*/ 59528661 w 240"/>
                <a:gd name="T7" fmla="*/ 321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20"/>
            <p:cNvSpPr>
              <a:spLocks noChangeAspect="1"/>
            </p:cNvSpPr>
            <p:nvPr/>
          </p:nvSpPr>
          <p:spPr bwMode="auto">
            <a:xfrm>
              <a:off x="3050" y="1758"/>
              <a:ext cx="310" cy="1074"/>
            </a:xfrm>
            <a:custGeom>
              <a:avLst/>
              <a:gdLst>
                <a:gd name="T0" fmla="*/ 6688 w 240"/>
                <a:gd name="T1" fmla="*/ 0 h 1632"/>
                <a:gd name="T2" fmla="*/ 0 w 240"/>
                <a:gd name="T3" fmla="*/ 0 h 1632"/>
                <a:gd name="T4" fmla="*/ 0 w 240"/>
                <a:gd name="T5" fmla="*/ 7 h 1632"/>
                <a:gd name="T6" fmla="*/ 6688 w 240"/>
                <a:gd name="T7" fmla="*/ 7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21"/>
            <p:cNvSpPr>
              <a:spLocks noChangeAspect="1"/>
            </p:cNvSpPr>
            <p:nvPr/>
          </p:nvSpPr>
          <p:spPr bwMode="auto">
            <a:xfrm>
              <a:off x="3120" y="2112"/>
              <a:ext cx="144" cy="631"/>
            </a:xfrm>
            <a:custGeom>
              <a:avLst/>
              <a:gdLst>
                <a:gd name="T0" fmla="*/ 1 w 240"/>
                <a:gd name="T1" fmla="*/ 0 h 1632"/>
                <a:gd name="T2" fmla="*/ 0 w 240"/>
                <a:gd name="T3" fmla="*/ 0 h 1632"/>
                <a:gd name="T4" fmla="*/ 0 w 240"/>
                <a:gd name="T5" fmla="*/ 0 h 1632"/>
                <a:gd name="T6" fmla="*/ 1 w 240"/>
                <a:gd name="T7" fmla="*/ 0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22"/>
            <p:cNvSpPr>
              <a:spLocks noChangeAspect="1" noChangeArrowheads="1"/>
            </p:cNvSpPr>
            <p:nvPr/>
          </p:nvSpPr>
          <p:spPr bwMode="auto">
            <a:xfrm>
              <a:off x="3504" y="1344"/>
              <a:ext cx="569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000">
                  <a:latin typeface="微软雅黑" panose="020B0503020204020204" pitchFamily="34" charset="-122"/>
                </a:rPr>
                <a:t>P0</a:t>
              </a:r>
              <a:endParaRPr kumimoji="1" lang="en-US" altLang="zh-CN" sz="2000">
                <a:latin typeface="微软雅黑" panose="020B0503020204020204" pitchFamily="34" charset="-122"/>
              </a:endParaRPr>
            </a:p>
          </p:txBody>
        </p:sp>
        <p:sp>
          <p:nvSpPr>
            <p:cNvPr id="44" name="Rectangle 23"/>
            <p:cNvSpPr>
              <a:spLocks noChangeAspect="1" noChangeArrowheads="1"/>
            </p:cNvSpPr>
            <p:nvPr/>
          </p:nvSpPr>
          <p:spPr bwMode="auto">
            <a:xfrm>
              <a:off x="3216" y="1968"/>
              <a:ext cx="56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000">
                  <a:latin typeface="微软雅黑" panose="020B0503020204020204" pitchFamily="34" charset="-122"/>
                </a:rPr>
                <a:t>P1</a:t>
              </a:r>
              <a:endParaRPr kumimoji="1" lang="en-US" altLang="zh-CN" sz="2000">
                <a:latin typeface="微软雅黑" panose="020B0503020204020204" pitchFamily="34" charset="-122"/>
              </a:endParaRPr>
            </a:p>
          </p:txBody>
        </p:sp>
        <p:sp>
          <p:nvSpPr>
            <p:cNvPr id="45" name="Rectangle 24"/>
            <p:cNvSpPr>
              <a:spLocks noChangeAspect="1" noChangeArrowheads="1"/>
            </p:cNvSpPr>
            <p:nvPr/>
          </p:nvSpPr>
          <p:spPr bwMode="auto">
            <a:xfrm>
              <a:off x="3312" y="1632"/>
              <a:ext cx="56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000">
                  <a:latin typeface="微软雅黑" panose="020B0503020204020204" pitchFamily="34" charset="-122"/>
                </a:rPr>
                <a:t>P2</a:t>
              </a:r>
              <a:endParaRPr kumimoji="1" lang="en-US" altLang="zh-CN" sz="2000"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4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嵌套层次显示表</a:t>
            </a:r>
            <a:r>
              <a:rPr lang="en-US" altLang="zh-CN" noProof="1" smtClean="0"/>
              <a:t>Display</a:t>
            </a:r>
            <a:r>
              <a:rPr lang="zh-CN" altLang="en-US" noProof="1" smtClean="0"/>
              <a:t>方法</a:t>
            </a:r>
            <a:endParaRPr lang="en-GB" altLang="zh-CN" dirty="0" smtClean="0"/>
          </a:p>
        </p:txBody>
      </p:sp>
      <p:sp>
        <p:nvSpPr>
          <p:cNvPr id="70663" name="Rectangle 7"/>
          <p:cNvSpPr>
            <a:spLocks noGrp="1" noChangeArrowheads="1"/>
          </p:cNvSpPr>
          <p:nvPr>
            <p:ph idx="1"/>
          </p:nvPr>
        </p:nvSpPr>
        <p:spPr>
          <a:xfrm>
            <a:off x="430291" y="1594298"/>
            <a:ext cx="8229600" cy="203611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noProof="1" smtClean="0"/>
              <a:t>在活动记录中增加</a:t>
            </a:r>
            <a:r>
              <a:rPr lang="en-US" altLang="zh-CN" sz="2000" noProof="1" smtClean="0"/>
              <a:t>Display</a:t>
            </a:r>
            <a:r>
              <a:rPr lang="zh-CN" altLang="en-US" sz="2000" noProof="1" smtClean="0"/>
              <a:t>表</a:t>
            </a:r>
            <a:endParaRPr lang="en-US" altLang="zh-CN" sz="2000" dirty="0" smtClean="0"/>
          </a:p>
          <a:p>
            <a:pPr lvl="1">
              <a:spcAft>
                <a:spcPts val="600"/>
              </a:spcAft>
            </a:pPr>
            <a:r>
              <a:rPr lang="zh-CN" altLang="en-US" sz="1800" noProof="1" smtClean="0"/>
              <a:t>进入一个过程时，在建立其活动记录的同时建立一张嵌套层次显示表</a:t>
            </a:r>
            <a:r>
              <a:rPr lang="en-US" altLang="zh-CN" sz="1800" noProof="1" smtClean="0"/>
              <a:t>Display</a:t>
            </a:r>
            <a:r>
              <a:rPr lang="zh-CN" altLang="en-US" sz="1800" noProof="1" smtClean="0"/>
              <a:t>，</a:t>
            </a:r>
            <a:r>
              <a:rPr lang="zh-CN" altLang="en-US" sz="1800" dirty="0" smtClean="0">
                <a:solidFill>
                  <a:srgbClr val="FF0000"/>
                </a:solidFill>
              </a:rPr>
              <a:t>自顶向下</a:t>
            </a:r>
            <a:r>
              <a:rPr lang="zh-CN" altLang="en-US" sz="1800" dirty="0" smtClean="0"/>
              <a:t>依次存放着</a:t>
            </a:r>
            <a:r>
              <a:rPr lang="zh-CN" altLang="en-US" sz="1800" dirty="0" smtClean="0">
                <a:solidFill>
                  <a:srgbClr val="FF0000"/>
                </a:solidFill>
              </a:rPr>
              <a:t>当前过程、直接外层、</a:t>
            </a:r>
            <a:r>
              <a:rPr lang="en-US" altLang="zh-CN" sz="1800" dirty="0" smtClean="0">
                <a:solidFill>
                  <a:srgbClr val="FF0000"/>
                </a:solidFill>
              </a:rPr>
              <a:t>…</a:t>
            </a:r>
            <a:r>
              <a:rPr lang="zh-CN" altLang="en-US" sz="1800" dirty="0" smtClean="0">
                <a:solidFill>
                  <a:srgbClr val="FF0000"/>
                </a:solidFill>
              </a:rPr>
              <a:t>、直至最外层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主程序</a:t>
            </a:r>
            <a:r>
              <a:rPr lang="en-US" altLang="zh-CN" sz="1800" dirty="0" smtClean="0"/>
              <a:t>,0</a:t>
            </a:r>
            <a:r>
              <a:rPr lang="zh-CN" altLang="en-US" sz="1800" dirty="0" smtClean="0"/>
              <a:t>层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过程的最新活动记录的起始地址</a:t>
            </a:r>
            <a:endParaRPr lang="en-US" altLang="zh-CN" sz="1800" noProof="1" smtClean="0"/>
          </a:p>
          <a:p>
            <a:pPr lvl="1">
              <a:spcAft>
                <a:spcPts val="600"/>
              </a:spcAft>
            </a:pPr>
            <a:r>
              <a:rPr lang="zh-CN" altLang="en-US" sz="1800" dirty="0" smtClean="0"/>
              <a:t>若过程</a:t>
            </a:r>
            <a:r>
              <a:rPr lang="en-US" altLang="en-US" sz="1800" dirty="0" smtClean="0"/>
              <a:t>R</a:t>
            </a:r>
            <a:r>
              <a:rPr lang="zh-CN" altLang="en-US" sz="1800" dirty="0" smtClean="0"/>
              <a:t>的外层为</a:t>
            </a:r>
            <a:r>
              <a:rPr lang="en-US" altLang="en-US" sz="1800" dirty="0" smtClean="0"/>
              <a:t>Q</a:t>
            </a:r>
            <a:r>
              <a:rPr lang="en-US" altLang="zh-CN" sz="1800" dirty="0" smtClean="0"/>
              <a:t>，Q</a:t>
            </a:r>
            <a:r>
              <a:rPr lang="zh-CN" altLang="en-US" sz="1800" dirty="0" smtClean="0"/>
              <a:t>的外层为主程序为</a:t>
            </a:r>
            <a:r>
              <a:rPr lang="en-US" altLang="zh-CN" sz="1800" dirty="0" smtClean="0"/>
              <a:t>P，</a:t>
            </a:r>
            <a:r>
              <a:rPr lang="zh-CN" altLang="en-US" sz="1800" dirty="0" smtClean="0"/>
              <a:t>则过程</a:t>
            </a:r>
            <a:r>
              <a:rPr lang="en-US" altLang="zh-CN" sz="1800" dirty="0" smtClean="0"/>
              <a:t>R</a:t>
            </a:r>
            <a:r>
              <a:rPr lang="zh-CN" altLang="en-US" sz="1800" dirty="0" smtClean="0"/>
              <a:t>运行时的</a:t>
            </a:r>
            <a:r>
              <a:rPr lang="en-US" altLang="zh-CN" sz="1800" noProof="1" smtClean="0">
                <a:solidFill>
                  <a:srgbClr val="00B0F0"/>
                </a:solidFill>
              </a:rPr>
              <a:t>Display</a:t>
            </a:r>
            <a:r>
              <a:rPr lang="zh-CN" altLang="en-US" sz="1800" dirty="0" smtClean="0">
                <a:solidFill>
                  <a:srgbClr val="00B0F0"/>
                </a:solidFill>
              </a:rPr>
              <a:t>表内容</a:t>
            </a:r>
            <a:r>
              <a:rPr lang="zh-CN" altLang="en-US" sz="1800" dirty="0" smtClean="0"/>
              <a:t>为</a:t>
            </a:r>
            <a:endParaRPr lang="zh-CN" altLang="en-US" sz="1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686490" y="4005064"/>
            <a:ext cx="2735262" cy="719137"/>
          </a:xfrm>
          <a:prstGeom prst="rect">
            <a:avLst/>
          </a:prstGeom>
          <a:solidFill>
            <a:srgbClr val="008E40"/>
          </a:solidFill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R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的最新活动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记录的起始地址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4686490" y="4724195"/>
            <a:ext cx="2735262" cy="719138"/>
          </a:xfrm>
          <a:prstGeom prst="rect">
            <a:avLst/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Q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的最新活动记录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的起始地址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686490" y="5440165"/>
            <a:ext cx="2735262" cy="719137"/>
          </a:xfrm>
          <a:prstGeom prst="rect">
            <a:avLst/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P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的活动记录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的起始地址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4261039" y="5567158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0</a:t>
            </a:r>
            <a:endParaRPr lang="en-GB" altLang="zh-CN" sz="1400">
              <a:ea typeface="宋体" panose="02010600030101010101" pitchFamily="2" charset="-122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4248339" y="4855958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1</a:t>
            </a:r>
            <a:endParaRPr lang="en-GB" altLang="zh-CN" sz="1400">
              <a:ea typeface="宋体" panose="02010600030101010101" pitchFamily="2" charset="-122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4248339" y="4119358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2</a:t>
            </a:r>
            <a:endParaRPr lang="en-GB" altLang="zh-CN" sz="1400">
              <a:ea typeface="宋体" panose="02010600030101010101" pitchFamily="2" charset="-122"/>
            </a:endParaRPr>
          </a:p>
        </p:txBody>
      </p:sp>
      <p:grpSp>
        <p:nvGrpSpPr>
          <p:cNvPr id="25" name="Group 15"/>
          <p:cNvGrpSpPr>
            <a:grpSpLocks noChangeAspect="1"/>
          </p:cNvGrpSpPr>
          <p:nvPr/>
        </p:nvGrpSpPr>
        <p:grpSpPr bwMode="auto">
          <a:xfrm>
            <a:off x="1878207" y="4013001"/>
            <a:ext cx="1341437" cy="1889125"/>
            <a:chOff x="2928" y="1344"/>
            <a:chExt cx="1145" cy="1632"/>
          </a:xfrm>
        </p:grpSpPr>
        <p:sp>
          <p:nvSpPr>
            <p:cNvPr id="26" name="Freeform 16"/>
            <p:cNvSpPr>
              <a:spLocks noChangeAspect="1"/>
            </p:cNvSpPr>
            <p:nvPr/>
          </p:nvSpPr>
          <p:spPr bwMode="auto">
            <a:xfrm>
              <a:off x="2928" y="1536"/>
              <a:ext cx="624" cy="1440"/>
            </a:xfrm>
            <a:custGeom>
              <a:avLst/>
              <a:gdLst>
                <a:gd name="T0" fmla="*/ 59528661 w 240"/>
                <a:gd name="T1" fmla="*/ 0 h 1632"/>
                <a:gd name="T2" fmla="*/ 0 w 240"/>
                <a:gd name="T3" fmla="*/ 0 h 1632"/>
                <a:gd name="T4" fmla="*/ 0 w 240"/>
                <a:gd name="T5" fmla="*/ 321 h 1632"/>
                <a:gd name="T6" fmla="*/ 59528661 w 240"/>
                <a:gd name="T7" fmla="*/ 321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7"/>
            <p:cNvSpPr>
              <a:spLocks noChangeAspect="1"/>
            </p:cNvSpPr>
            <p:nvPr/>
          </p:nvSpPr>
          <p:spPr bwMode="auto">
            <a:xfrm>
              <a:off x="3050" y="1758"/>
              <a:ext cx="310" cy="1074"/>
            </a:xfrm>
            <a:custGeom>
              <a:avLst/>
              <a:gdLst>
                <a:gd name="T0" fmla="*/ 6688 w 240"/>
                <a:gd name="T1" fmla="*/ 0 h 1632"/>
                <a:gd name="T2" fmla="*/ 0 w 240"/>
                <a:gd name="T3" fmla="*/ 0 h 1632"/>
                <a:gd name="T4" fmla="*/ 0 w 240"/>
                <a:gd name="T5" fmla="*/ 7 h 1632"/>
                <a:gd name="T6" fmla="*/ 6688 w 240"/>
                <a:gd name="T7" fmla="*/ 7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ea typeface="微软雅黑" panose="020B0503020204020204" pitchFamily="34" charset="-122"/>
              </a:endParaRPr>
            </a:p>
          </p:txBody>
        </p:sp>
        <p:sp>
          <p:nvSpPr>
            <p:cNvPr id="28" name="Freeform 18"/>
            <p:cNvSpPr>
              <a:spLocks noChangeAspect="1"/>
            </p:cNvSpPr>
            <p:nvPr/>
          </p:nvSpPr>
          <p:spPr bwMode="auto">
            <a:xfrm>
              <a:off x="3120" y="2112"/>
              <a:ext cx="144" cy="631"/>
            </a:xfrm>
            <a:custGeom>
              <a:avLst/>
              <a:gdLst>
                <a:gd name="T0" fmla="*/ 1 w 240"/>
                <a:gd name="T1" fmla="*/ 0 h 1632"/>
                <a:gd name="T2" fmla="*/ 0 w 240"/>
                <a:gd name="T3" fmla="*/ 0 h 1632"/>
                <a:gd name="T4" fmla="*/ 0 w 240"/>
                <a:gd name="T5" fmla="*/ 0 h 1632"/>
                <a:gd name="T6" fmla="*/ 1 w 240"/>
                <a:gd name="T7" fmla="*/ 0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19"/>
            <p:cNvSpPr>
              <a:spLocks noChangeAspect="1" noChangeArrowheads="1"/>
            </p:cNvSpPr>
            <p:nvPr/>
          </p:nvSpPr>
          <p:spPr bwMode="auto">
            <a:xfrm>
              <a:off x="3504" y="1344"/>
              <a:ext cx="569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+mn-lt"/>
                </a:rPr>
                <a:t>P</a:t>
              </a:r>
            </a:p>
          </p:txBody>
        </p:sp>
        <p:sp>
          <p:nvSpPr>
            <p:cNvPr id="30" name="Rectangle 20"/>
            <p:cNvSpPr>
              <a:spLocks noChangeAspect="1" noChangeArrowheads="1"/>
            </p:cNvSpPr>
            <p:nvPr/>
          </p:nvSpPr>
          <p:spPr bwMode="auto">
            <a:xfrm>
              <a:off x="3216" y="1968"/>
              <a:ext cx="56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+mn-lt"/>
                </a:rPr>
                <a:t>R</a:t>
              </a:r>
            </a:p>
          </p:txBody>
        </p:sp>
        <p:sp>
          <p:nvSpPr>
            <p:cNvPr id="31" name="Rectangle 21"/>
            <p:cNvSpPr>
              <a:spLocks noChangeAspect="1" noChangeArrowheads="1"/>
            </p:cNvSpPr>
            <p:nvPr/>
          </p:nvSpPr>
          <p:spPr bwMode="auto">
            <a:xfrm>
              <a:off x="3312" y="1632"/>
              <a:ext cx="56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+mn-lt"/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99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600"/>
                                        <p:tgtEl>
                                          <p:spTgt spid="70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3" grpId="0" uiExpand="1" build="p"/>
      <p:bldP spid="19" grpId="0" animBg="1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9275" y="44160"/>
            <a:ext cx="8042276" cy="1336956"/>
          </a:xfrm>
        </p:spPr>
        <p:txBody>
          <a:bodyPr/>
          <a:lstStyle/>
          <a:p>
            <a:r>
              <a:rPr lang="zh-CN" altLang="en-US" sz="4000" dirty="0" smtClean="0"/>
              <a:t>维护</a:t>
            </a:r>
            <a:r>
              <a:rPr lang="zh-CN" altLang="en-US" sz="4000" noProof="1"/>
              <a:t>嵌套层次显示表</a:t>
            </a:r>
            <a:r>
              <a:rPr lang="en-US" altLang="zh-CN" sz="4000" noProof="1"/>
              <a:t>Display</a:t>
            </a:r>
            <a:endParaRPr lang="zh-CN" altLang="en-US" sz="4000" dirty="0"/>
          </a:p>
        </p:txBody>
      </p:sp>
      <p:sp>
        <p:nvSpPr>
          <p:cNvPr id="20377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noProof="1" smtClean="0"/>
              <a:t>问题：</a:t>
            </a:r>
            <a:r>
              <a:rPr lang="zh-CN" altLang="en-US" dirty="0" smtClean="0"/>
              <a:t>当过程</a:t>
            </a:r>
            <a:r>
              <a:rPr lang="en-US" altLang="zh-CN" dirty="0" smtClean="0"/>
              <a:t>P1</a:t>
            </a:r>
            <a:r>
              <a:rPr lang="zh-CN" altLang="en-US" dirty="0" smtClean="0"/>
              <a:t>调用过程</a:t>
            </a:r>
            <a:r>
              <a:rPr lang="en-US" altLang="zh-CN" dirty="0" smtClean="0"/>
              <a:t>P2(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l2</a:t>
            </a:r>
            <a:r>
              <a:rPr lang="en-US" altLang="en-US" dirty="0" smtClean="0"/>
              <a:t>层</a:t>
            </a:r>
            <a:r>
              <a:rPr lang="en-US" altLang="zh-CN" dirty="0" smtClean="0"/>
              <a:t>)</a:t>
            </a:r>
            <a:r>
              <a:rPr lang="zh-CN" altLang="en-US" dirty="0"/>
              <a:t>，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P2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P2</a:t>
            </a:r>
            <a:r>
              <a:rPr lang="zh-CN" altLang="en-US" dirty="0" smtClean="0"/>
              <a:t>如何建立起自己的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表？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46</a:t>
            </a:fld>
            <a:endParaRPr lang="en-US" altLang="zh-CN"/>
          </a:p>
        </p:txBody>
      </p:sp>
      <p:grpSp>
        <p:nvGrpSpPr>
          <p:cNvPr id="27" name="Group 11"/>
          <p:cNvGrpSpPr>
            <a:grpSpLocks/>
          </p:cNvGrpSpPr>
          <p:nvPr/>
        </p:nvGrpSpPr>
        <p:grpSpPr bwMode="auto">
          <a:xfrm>
            <a:off x="1123954" y="3217170"/>
            <a:ext cx="1524000" cy="2209800"/>
            <a:chOff x="1440" y="1056"/>
            <a:chExt cx="1248" cy="1872"/>
          </a:xfrm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1440" y="1248"/>
              <a:ext cx="576" cy="1680"/>
            </a:xfrm>
            <a:custGeom>
              <a:avLst/>
              <a:gdLst>
                <a:gd name="T0" fmla="*/ 21030878 w 240"/>
                <a:gd name="T1" fmla="*/ 0 h 1632"/>
                <a:gd name="T2" fmla="*/ 0 w 240"/>
                <a:gd name="T3" fmla="*/ 0 h 1632"/>
                <a:gd name="T4" fmla="*/ 0 w 240"/>
                <a:gd name="T5" fmla="*/ 2378 h 1632"/>
                <a:gd name="T6" fmla="*/ 21030878 w 240"/>
                <a:gd name="T7" fmla="*/ 2378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1584" y="1488"/>
              <a:ext cx="144" cy="624"/>
            </a:xfrm>
            <a:custGeom>
              <a:avLst/>
              <a:gdLst>
                <a:gd name="T0" fmla="*/ 1 w 240"/>
                <a:gd name="T1" fmla="*/ 0 h 1632"/>
                <a:gd name="T2" fmla="*/ 0 w 240"/>
                <a:gd name="T3" fmla="*/ 0 h 1632"/>
                <a:gd name="T4" fmla="*/ 0 w 240"/>
                <a:gd name="T5" fmla="*/ 0 h 1632"/>
                <a:gd name="T6" fmla="*/ 1 w 240"/>
                <a:gd name="T7" fmla="*/ 0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1584" y="2304"/>
              <a:ext cx="144" cy="576"/>
            </a:xfrm>
            <a:custGeom>
              <a:avLst/>
              <a:gdLst>
                <a:gd name="T0" fmla="*/ 1 w 240"/>
                <a:gd name="T1" fmla="*/ 0 h 1632"/>
                <a:gd name="T2" fmla="*/ 0 w 240"/>
                <a:gd name="T3" fmla="*/ 0 h 1632"/>
                <a:gd name="T4" fmla="*/ 0 w 240"/>
                <a:gd name="T5" fmla="*/ 0 h 1632"/>
                <a:gd name="T6" fmla="*/ 1 w 240"/>
                <a:gd name="T7" fmla="*/ 0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2016" y="1056"/>
              <a:ext cx="67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800">
                  <a:latin typeface="+mn-lt"/>
                  <a:ea typeface="宋体" panose="02010600030101010101" pitchFamily="2" charset="-122"/>
                </a:rPr>
                <a:t>P0</a:t>
              </a:r>
              <a:endParaRPr kumimoji="1" lang="en-US" altLang="zh-CN" sz="240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1728" y="2112"/>
              <a:ext cx="67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800" dirty="0">
                  <a:latin typeface="+mn-lt"/>
                  <a:ea typeface="宋体" panose="02010600030101010101" pitchFamily="2" charset="-122"/>
                </a:rPr>
                <a:t>P1</a:t>
              </a:r>
              <a:endParaRPr kumimoji="1" lang="en-US" altLang="zh-CN" sz="2400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1728" y="1344"/>
              <a:ext cx="67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800">
                  <a:latin typeface="+mn-lt"/>
                  <a:ea typeface="宋体" panose="02010600030101010101" pitchFamily="2" charset="-122"/>
                </a:rPr>
                <a:t>P2</a:t>
              </a:r>
              <a:endParaRPr kumimoji="1" lang="en-US" altLang="zh-CN" sz="2400">
                <a:latin typeface="+mn-lt"/>
                <a:ea typeface="宋体" panose="02010600030101010101" pitchFamily="2" charset="-122"/>
              </a:endParaRPr>
            </a:p>
          </p:txBody>
        </p:sp>
      </p:grpSp>
      <p:grpSp>
        <p:nvGrpSpPr>
          <p:cNvPr id="34" name="Group 19"/>
          <p:cNvGrpSpPr>
            <a:grpSpLocks/>
          </p:cNvGrpSpPr>
          <p:nvPr/>
        </p:nvGrpSpPr>
        <p:grpSpPr bwMode="auto">
          <a:xfrm>
            <a:off x="3829050" y="3140968"/>
            <a:ext cx="1676400" cy="2362200"/>
            <a:chOff x="2928" y="1344"/>
            <a:chExt cx="1145" cy="1632"/>
          </a:xfrm>
        </p:grpSpPr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2928" y="1536"/>
              <a:ext cx="624" cy="1440"/>
            </a:xfrm>
            <a:custGeom>
              <a:avLst/>
              <a:gdLst>
                <a:gd name="T0" fmla="*/ 59528661 w 240"/>
                <a:gd name="T1" fmla="*/ 0 h 1632"/>
                <a:gd name="T2" fmla="*/ 0 w 240"/>
                <a:gd name="T3" fmla="*/ 0 h 1632"/>
                <a:gd name="T4" fmla="*/ 0 w 240"/>
                <a:gd name="T5" fmla="*/ 321 h 1632"/>
                <a:gd name="T6" fmla="*/ 59528661 w 240"/>
                <a:gd name="T7" fmla="*/ 321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3050" y="1758"/>
              <a:ext cx="310" cy="1074"/>
            </a:xfrm>
            <a:custGeom>
              <a:avLst/>
              <a:gdLst>
                <a:gd name="T0" fmla="*/ 6688 w 240"/>
                <a:gd name="T1" fmla="*/ 0 h 1632"/>
                <a:gd name="T2" fmla="*/ 0 w 240"/>
                <a:gd name="T3" fmla="*/ 0 h 1632"/>
                <a:gd name="T4" fmla="*/ 0 w 240"/>
                <a:gd name="T5" fmla="*/ 7 h 1632"/>
                <a:gd name="T6" fmla="*/ 6688 w 240"/>
                <a:gd name="T7" fmla="*/ 7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3120" y="2112"/>
              <a:ext cx="144" cy="631"/>
            </a:xfrm>
            <a:custGeom>
              <a:avLst/>
              <a:gdLst>
                <a:gd name="T0" fmla="*/ 1 w 240"/>
                <a:gd name="T1" fmla="*/ 0 h 1632"/>
                <a:gd name="T2" fmla="*/ 0 w 240"/>
                <a:gd name="T3" fmla="*/ 0 h 1632"/>
                <a:gd name="T4" fmla="*/ 0 w 240"/>
                <a:gd name="T5" fmla="*/ 0 h 1632"/>
                <a:gd name="T6" fmla="*/ 1 w 240"/>
                <a:gd name="T7" fmla="*/ 0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3504" y="1344"/>
              <a:ext cx="569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800">
                  <a:latin typeface="+mn-lt"/>
                  <a:ea typeface="宋体" panose="02010600030101010101" pitchFamily="2" charset="-122"/>
                </a:rPr>
                <a:t>P0</a:t>
              </a:r>
              <a:endParaRPr kumimoji="1" lang="en-US" altLang="zh-CN" sz="240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3216" y="1968"/>
              <a:ext cx="56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800">
                  <a:latin typeface="+mn-lt"/>
                  <a:ea typeface="宋体" panose="02010600030101010101" pitchFamily="2" charset="-122"/>
                </a:rPr>
                <a:t>P2</a:t>
              </a:r>
              <a:endParaRPr kumimoji="1" lang="en-US" altLang="zh-CN" sz="240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3312" y="1632"/>
              <a:ext cx="56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800">
                  <a:latin typeface="+mn-lt"/>
                  <a:ea typeface="宋体" panose="02010600030101010101" pitchFamily="2" charset="-122"/>
                </a:rPr>
                <a:t>P1</a:t>
              </a:r>
              <a:endParaRPr kumimoji="1" lang="en-US" altLang="zh-CN" sz="2400">
                <a:latin typeface="+mn-lt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Group 20"/>
          <p:cNvGrpSpPr>
            <a:grpSpLocks/>
          </p:cNvGrpSpPr>
          <p:nvPr/>
        </p:nvGrpSpPr>
        <p:grpSpPr bwMode="auto">
          <a:xfrm>
            <a:off x="6686550" y="3140968"/>
            <a:ext cx="1676400" cy="2362200"/>
            <a:chOff x="2928" y="1344"/>
            <a:chExt cx="1145" cy="1632"/>
          </a:xfrm>
        </p:grpSpPr>
        <p:sp>
          <p:nvSpPr>
            <p:cNvPr id="42" name="Freeform 21"/>
            <p:cNvSpPr>
              <a:spLocks/>
            </p:cNvSpPr>
            <p:nvPr/>
          </p:nvSpPr>
          <p:spPr bwMode="auto">
            <a:xfrm>
              <a:off x="2928" y="1536"/>
              <a:ext cx="624" cy="1440"/>
            </a:xfrm>
            <a:custGeom>
              <a:avLst/>
              <a:gdLst>
                <a:gd name="T0" fmla="*/ 59528661 w 240"/>
                <a:gd name="T1" fmla="*/ 0 h 1632"/>
                <a:gd name="T2" fmla="*/ 0 w 240"/>
                <a:gd name="T3" fmla="*/ 0 h 1632"/>
                <a:gd name="T4" fmla="*/ 0 w 240"/>
                <a:gd name="T5" fmla="*/ 321 h 1632"/>
                <a:gd name="T6" fmla="*/ 59528661 w 240"/>
                <a:gd name="T7" fmla="*/ 321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auto">
            <a:xfrm>
              <a:off x="3050" y="1758"/>
              <a:ext cx="310" cy="1074"/>
            </a:xfrm>
            <a:custGeom>
              <a:avLst/>
              <a:gdLst>
                <a:gd name="T0" fmla="*/ 6688 w 240"/>
                <a:gd name="T1" fmla="*/ 0 h 1632"/>
                <a:gd name="T2" fmla="*/ 0 w 240"/>
                <a:gd name="T3" fmla="*/ 0 h 1632"/>
                <a:gd name="T4" fmla="*/ 0 w 240"/>
                <a:gd name="T5" fmla="*/ 7 h 1632"/>
                <a:gd name="T6" fmla="*/ 6688 w 240"/>
                <a:gd name="T7" fmla="*/ 7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23"/>
            <p:cNvSpPr>
              <a:spLocks/>
            </p:cNvSpPr>
            <p:nvPr/>
          </p:nvSpPr>
          <p:spPr bwMode="auto">
            <a:xfrm>
              <a:off x="3120" y="2112"/>
              <a:ext cx="144" cy="631"/>
            </a:xfrm>
            <a:custGeom>
              <a:avLst/>
              <a:gdLst>
                <a:gd name="T0" fmla="*/ 1 w 240"/>
                <a:gd name="T1" fmla="*/ 0 h 1632"/>
                <a:gd name="T2" fmla="*/ 0 w 240"/>
                <a:gd name="T3" fmla="*/ 0 h 1632"/>
                <a:gd name="T4" fmla="*/ 0 w 240"/>
                <a:gd name="T5" fmla="*/ 0 h 1632"/>
                <a:gd name="T6" fmla="*/ 1 w 240"/>
                <a:gd name="T7" fmla="*/ 0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24"/>
            <p:cNvSpPr>
              <a:spLocks noChangeArrowheads="1"/>
            </p:cNvSpPr>
            <p:nvPr/>
          </p:nvSpPr>
          <p:spPr bwMode="auto">
            <a:xfrm>
              <a:off x="3504" y="1344"/>
              <a:ext cx="569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800">
                  <a:latin typeface="+mn-lt"/>
                  <a:ea typeface="宋体" panose="02010600030101010101" pitchFamily="2" charset="-122"/>
                </a:rPr>
                <a:t>P0</a:t>
              </a:r>
              <a:endParaRPr kumimoji="1" lang="en-US" altLang="zh-CN" sz="240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3216" y="1968"/>
              <a:ext cx="56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800">
                  <a:latin typeface="+mn-lt"/>
                  <a:ea typeface="宋体" panose="02010600030101010101" pitchFamily="2" charset="-122"/>
                </a:rPr>
                <a:t>P1</a:t>
              </a:r>
              <a:endParaRPr kumimoji="1" lang="en-US" altLang="zh-CN" sz="240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3312" y="1632"/>
              <a:ext cx="56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800">
                  <a:latin typeface="+mn-lt"/>
                  <a:ea typeface="宋体" panose="02010600030101010101" pitchFamily="2" charset="-122"/>
                </a:rPr>
                <a:t>P2</a:t>
              </a:r>
              <a:endParaRPr kumimoji="1" lang="en-US" altLang="zh-CN" sz="2400">
                <a:latin typeface="+mn-lt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53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0862" y="24547"/>
            <a:ext cx="8042276" cy="1336956"/>
          </a:xfrm>
        </p:spPr>
        <p:txBody>
          <a:bodyPr/>
          <a:lstStyle/>
          <a:p>
            <a:r>
              <a:rPr lang="zh-CN" altLang="en-US" dirty="0" smtClean="0"/>
              <a:t>维护</a:t>
            </a:r>
            <a:r>
              <a:rPr lang="zh-CN" altLang="en-US" noProof="1"/>
              <a:t>嵌套层次显示表</a:t>
            </a:r>
            <a:r>
              <a:rPr lang="en-US" altLang="zh-CN" noProof="1"/>
              <a:t>Display</a:t>
            </a:r>
            <a:endParaRPr lang="zh-CN" altLang="en-US" dirty="0"/>
          </a:p>
        </p:txBody>
      </p:sp>
      <p:sp>
        <p:nvSpPr>
          <p:cNvPr id="20582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1343"/>
            <a:ext cx="8229600" cy="4530725"/>
          </a:xfrm>
        </p:spPr>
        <p:txBody>
          <a:bodyPr/>
          <a:lstStyle/>
          <a:p>
            <a:r>
              <a:rPr lang="zh-CN" altLang="en-US" sz="2400" noProof="1"/>
              <a:t>问题：</a:t>
            </a:r>
            <a:r>
              <a:rPr lang="zh-CN" altLang="en-US" sz="2400" dirty="0"/>
              <a:t>当过程</a:t>
            </a:r>
            <a:r>
              <a:rPr lang="en-US" altLang="zh-CN" sz="2400" dirty="0"/>
              <a:t>P1</a:t>
            </a:r>
            <a:r>
              <a:rPr lang="zh-CN" altLang="en-US" sz="2400" dirty="0"/>
              <a:t>调用过程</a:t>
            </a:r>
            <a:r>
              <a:rPr lang="en-US" altLang="zh-CN" sz="2400" dirty="0"/>
              <a:t>P2(</a:t>
            </a:r>
            <a:r>
              <a:rPr lang="en-US" altLang="zh-CN" sz="2400" i="1" dirty="0">
                <a:latin typeface="Times New Roman" panose="02020603050405020304" pitchFamily="18" charset="0"/>
              </a:rPr>
              <a:t>l2</a:t>
            </a:r>
            <a:r>
              <a:rPr lang="en-US" altLang="en-US" sz="2400" dirty="0"/>
              <a:t>层</a:t>
            </a:r>
            <a:r>
              <a:rPr lang="en-US" altLang="zh-CN" sz="2400" dirty="0"/>
              <a:t>)</a:t>
            </a:r>
            <a:r>
              <a:rPr lang="zh-CN" altLang="en-US" sz="2400" dirty="0"/>
              <a:t>，进入</a:t>
            </a:r>
            <a:r>
              <a:rPr lang="en-US" altLang="zh-CN" sz="2400" dirty="0"/>
              <a:t>P2</a:t>
            </a:r>
            <a:r>
              <a:rPr lang="zh-CN" altLang="en-US" sz="2400" dirty="0"/>
              <a:t>后，</a:t>
            </a:r>
            <a:r>
              <a:rPr lang="en-US" altLang="zh-CN" sz="2400" dirty="0"/>
              <a:t>P2</a:t>
            </a:r>
            <a:r>
              <a:rPr lang="zh-CN" altLang="en-US" sz="2400" dirty="0"/>
              <a:t>如何建立起自己的</a:t>
            </a:r>
            <a:r>
              <a:rPr lang="en-US" altLang="zh-CN" sz="2400" dirty="0"/>
              <a:t>Display</a:t>
            </a:r>
            <a:r>
              <a:rPr lang="zh-CN" altLang="en-US" sz="2400" dirty="0"/>
              <a:t>表？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897906" y="6520259"/>
            <a:ext cx="990600" cy="365125"/>
          </a:xfrm>
        </p:spPr>
        <p:txBody>
          <a:bodyPr/>
          <a:lstStyle/>
          <a:p>
            <a:fld id="{B5B300A1-CDF0-C949-8B16-85608A71CBD1}" type="slidenum">
              <a:rPr lang="en-US" altLang="zh-CN" smtClean="0"/>
              <a:pPr/>
              <a:t>47</a:t>
            </a:fld>
            <a:endParaRPr lang="en-US" altLang="zh-CN"/>
          </a:p>
        </p:txBody>
      </p:sp>
      <p:grpSp>
        <p:nvGrpSpPr>
          <p:cNvPr id="54" name="Group 3"/>
          <p:cNvGrpSpPr>
            <a:grpSpLocks/>
          </p:cNvGrpSpPr>
          <p:nvPr/>
        </p:nvGrpSpPr>
        <p:grpSpPr bwMode="auto">
          <a:xfrm>
            <a:off x="811212" y="2668557"/>
            <a:ext cx="1524000" cy="2209800"/>
            <a:chOff x="1440" y="1056"/>
            <a:chExt cx="1248" cy="1872"/>
          </a:xfrm>
        </p:grpSpPr>
        <p:sp>
          <p:nvSpPr>
            <p:cNvPr id="55" name="Freeform 4"/>
            <p:cNvSpPr>
              <a:spLocks/>
            </p:cNvSpPr>
            <p:nvPr/>
          </p:nvSpPr>
          <p:spPr bwMode="auto">
            <a:xfrm>
              <a:off x="1440" y="1248"/>
              <a:ext cx="576" cy="1680"/>
            </a:xfrm>
            <a:custGeom>
              <a:avLst/>
              <a:gdLst>
                <a:gd name="T0" fmla="*/ 21030878 w 240"/>
                <a:gd name="T1" fmla="*/ 0 h 1632"/>
                <a:gd name="T2" fmla="*/ 0 w 240"/>
                <a:gd name="T3" fmla="*/ 0 h 1632"/>
                <a:gd name="T4" fmla="*/ 0 w 240"/>
                <a:gd name="T5" fmla="*/ 2378 h 1632"/>
                <a:gd name="T6" fmla="*/ 21030878 w 240"/>
                <a:gd name="T7" fmla="*/ 2378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5"/>
            <p:cNvSpPr>
              <a:spLocks/>
            </p:cNvSpPr>
            <p:nvPr/>
          </p:nvSpPr>
          <p:spPr bwMode="auto">
            <a:xfrm>
              <a:off x="1584" y="1488"/>
              <a:ext cx="144" cy="624"/>
            </a:xfrm>
            <a:custGeom>
              <a:avLst/>
              <a:gdLst>
                <a:gd name="T0" fmla="*/ 1 w 240"/>
                <a:gd name="T1" fmla="*/ 0 h 1632"/>
                <a:gd name="T2" fmla="*/ 0 w 240"/>
                <a:gd name="T3" fmla="*/ 0 h 1632"/>
                <a:gd name="T4" fmla="*/ 0 w 240"/>
                <a:gd name="T5" fmla="*/ 0 h 1632"/>
                <a:gd name="T6" fmla="*/ 1 w 240"/>
                <a:gd name="T7" fmla="*/ 0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1584" y="2304"/>
              <a:ext cx="144" cy="576"/>
            </a:xfrm>
            <a:custGeom>
              <a:avLst/>
              <a:gdLst>
                <a:gd name="T0" fmla="*/ 1 w 240"/>
                <a:gd name="T1" fmla="*/ 0 h 1632"/>
                <a:gd name="T2" fmla="*/ 0 w 240"/>
                <a:gd name="T3" fmla="*/ 0 h 1632"/>
                <a:gd name="T4" fmla="*/ 0 w 240"/>
                <a:gd name="T5" fmla="*/ 0 h 1632"/>
                <a:gd name="T6" fmla="*/ 1 w 240"/>
                <a:gd name="T7" fmla="*/ 0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2016" y="1056"/>
              <a:ext cx="67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400" b="0" dirty="0">
                  <a:latin typeface="微软雅黑" panose="020B0503020204020204" pitchFamily="34" charset="-122"/>
                </a:rPr>
                <a:t>P0</a:t>
              </a:r>
              <a:endParaRPr kumimoji="1" lang="en-US" altLang="zh-CN" sz="2000" b="0" dirty="0">
                <a:latin typeface="微软雅黑" panose="020B0503020204020204" pitchFamily="34" charset="-122"/>
              </a:endParaRPr>
            </a:p>
          </p:txBody>
        </p:sp>
        <p:sp>
          <p:nvSpPr>
            <p:cNvPr id="59" name="Rectangle 8"/>
            <p:cNvSpPr>
              <a:spLocks noChangeArrowheads="1"/>
            </p:cNvSpPr>
            <p:nvPr/>
          </p:nvSpPr>
          <p:spPr bwMode="auto">
            <a:xfrm>
              <a:off x="1728" y="2112"/>
              <a:ext cx="67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400" b="0">
                  <a:latin typeface="微软雅黑" panose="020B0503020204020204" pitchFamily="34" charset="-122"/>
                </a:rPr>
                <a:t>P1</a:t>
              </a:r>
              <a:endParaRPr kumimoji="1" lang="en-US" altLang="zh-CN" sz="2000" b="0">
                <a:latin typeface="微软雅黑" panose="020B0503020204020204" pitchFamily="34" charset="-122"/>
              </a:endParaRPr>
            </a:p>
          </p:txBody>
        </p:sp>
        <p:sp>
          <p:nvSpPr>
            <p:cNvPr id="60" name="Rectangle 9"/>
            <p:cNvSpPr>
              <a:spLocks noChangeArrowheads="1"/>
            </p:cNvSpPr>
            <p:nvPr/>
          </p:nvSpPr>
          <p:spPr bwMode="auto">
            <a:xfrm>
              <a:off x="1728" y="1344"/>
              <a:ext cx="67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400" b="0">
                  <a:latin typeface="微软雅黑" panose="020B0503020204020204" pitchFamily="34" charset="-122"/>
                </a:rPr>
                <a:t>P2</a:t>
              </a:r>
              <a:endParaRPr kumimoji="1" lang="en-US" altLang="zh-CN" sz="2000" b="0">
                <a:latin typeface="微软雅黑" panose="020B0503020204020204" pitchFamily="34" charset="-122"/>
              </a:endParaRPr>
            </a:p>
          </p:txBody>
        </p:sp>
      </p:grpSp>
      <p:sp>
        <p:nvSpPr>
          <p:cNvPr id="61" name="Rectangle 30"/>
          <p:cNvSpPr>
            <a:spLocks noChangeArrowheads="1"/>
          </p:cNvSpPr>
          <p:nvPr/>
        </p:nvSpPr>
        <p:spPr bwMode="auto">
          <a:xfrm>
            <a:off x="2542564" y="3983524"/>
            <a:ext cx="2446337" cy="7191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微软雅黑" panose="020B0503020204020204" pitchFamily="34" charset="-122"/>
              </a:rPr>
              <a:t>P1</a:t>
            </a:r>
            <a:r>
              <a:rPr kumimoji="1" lang="zh-CN" altLang="en-US" sz="2000" b="0" dirty="0">
                <a:latin typeface="微软雅黑" panose="020B0503020204020204" pitchFamily="34" charset="-122"/>
              </a:rPr>
              <a:t>的最新活动记录的起始地址</a:t>
            </a:r>
          </a:p>
        </p:txBody>
      </p:sp>
      <p:sp>
        <p:nvSpPr>
          <p:cNvPr id="62" name="Rectangle 31"/>
          <p:cNvSpPr>
            <a:spLocks noChangeArrowheads="1"/>
          </p:cNvSpPr>
          <p:nvPr/>
        </p:nvSpPr>
        <p:spPr bwMode="auto">
          <a:xfrm>
            <a:off x="2542564" y="4702663"/>
            <a:ext cx="2446337" cy="792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P</a:t>
            </a:r>
            <a:r>
              <a:rPr kumimoji="1"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r>
              <a:rPr kumimoji="1"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的最新活动记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录的起始地址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2752740" y="5944087"/>
            <a:ext cx="1972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微软雅黑" panose="020B0503020204020204" pitchFamily="34" charset="-122"/>
              </a:rPr>
              <a:t>P1</a:t>
            </a:r>
            <a:r>
              <a:rPr kumimoji="1" lang="zh-CN" altLang="en-US" sz="2000" b="0" dirty="0">
                <a:latin typeface="微软雅黑" panose="020B0503020204020204" pitchFamily="34" charset="-122"/>
              </a:rPr>
              <a:t>的</a:t>
            </a:r>
            <a:r>
              <a:rPr kumimoji="1" lang="en-US" altLang="zh-CN" sz="2000" b="0" dirty="0">
                <a:latin typeface="微软雅黑" panose="020B0503020204020204" pitchFamily="34" charset="-122"/>
              </a:rPr>
              <a:t>Display</a:t>
            </a:r>
            <a:r>
              <a:rPr kumimoji="1" lang="zh-CN" altLang="en-US" sz="2000" b="0" dirty="0">
                <a:latin typeface="微软雅黑" panose="020B0503020204020204" pitchFamily="34" charset="-122"/>
              </a:rPr>
              <a:t>表</a:t>
            </a:r>
          </a:p>
        </p:txBody>
      </p:sp>
      <p:sp>
        <p:nvSpPr>
          <p:cNvPr id="64" name="Rectangle 33"/>
          <p:cNvSpPr>
            <a:spLocks noChangeArrowheads="1"/>
          </p:cNvSpPr>
          <p:nvPr/>
        </p:nvSpPr>
        <p:spPr bwMode="auto">
          <a:xfrm>
            <a:off x="5854095" y="4702663"/>
            <a:ext cx="2447925" cy="792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P0</a:t>
            </a:r>
            <a:r>
              <a:rPr kumimoji="1"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的最新活动记录的起始地址</a:t>
            </a:r>
          </a:p>
        </p:txBody>
      </p:sp>
      <p:sp>
        <p:nvSpPr>
          <p:cNvPr id="65" name="Rectangle 34"/>
          <p:cNvSpPr>
            <a:spLocks noChangeArrowheads="1"/>
          </p:cNvSpPr>
          <p:nvPr/>
        </p:nvSpPr>
        <p:spPr bwMode="auto">
          <a:xfrm>
            <a:off x="5854095" y="3983524"/>
            <a:ext cx="2447925" cy="719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微软雅黑" panose="020B0503020204020204" pitchFamily="34" charset="-122"/>
              </a:rPr>
              <a:t>P2</a:t>
            </a:r>
            <a:r>
              <a:rPr kumimoji="1" lang="zh-CN" altLang="en-US" sz="2000" b="0" dirty="0">
                <a:latin typeface="微软雅黑" panose="020B0503020204020204" pitchFamily="34" charset="-122"/>
              </a:rPr>
              <a:t>的最新活动记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latin typeface="微软雅黑" panose="020B0503020204020204" pitchFamily="34" charset="-122"/>
              </a:rPr>
              <a:t>录的起始地址</a:t>
            </a:r>
          </a:p>
        </p:txBody>
      </p:sp>
      <p:sp>
        <p:nvSpPr>
          <p:cNvPr id="66" name="Rectangle 35"/>
          <p:cNvSpPr>
            <a:spLocks noChangeArrowheads="1"/>
          </p:cNvSpPr>
          <p:nvPr/>
        </p:nvSpPr>
        <p:spPr bwMode="auto">
          <a:xfrm>
            <a:off x="2542564" y="5494825"/>
            <a:ext cx="2446337" cy="4320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solidFill>
                  <a:schemeClr val="bg1"/>
                </a:solidFill>
                <a:latin typeface="微软雅黑" panose="020B0503020204020204" pitchFamily="34" charset="-122"/>
              </a:rPr>
              <a:t>……</a:t>
            </a:r>
            <a:endParaRPr kumimoji="1" lang="zh-CN" altLang="en-US" sz="2000" b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7" name="Rectangle 36"/>
          <p:cNvSpPr>
            <a:spLocks noChangeArrowheads="1"/>
          </p:cNvSpPr>
          <p:nvPr/>
        </p:nvSpPr>
        <p:spPr bwMode="auto">
          <a:xfrm>
            <a:off x="5854095" y="5494825"/>
            <a:ext cx="2447925" cy="4320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……</a:t>
            </a:r>
            <a:endParaRPr kumimoji="1" lang="zh-CN" altLang="en-US" sz="2000" b="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8" name="Text Box 37"/>
          <p:cNvSpPr txBox="1">
            <a:spLocks noChangeArrowheads="1"/>
          </p:cNvSpPr>
          <p:nvPr/>
        </p:nvSpPr>
        <p:spPr bwMode="auto">
          <a:xfrm>
            <a:off x="6116652" y="5944087"/>
            <a:ext cx="1972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微软雅黑" panose="020B0503020204020204" pitchFamily="34" charset="-122"/>
              </a:rPr>
              <a:t>P2</a:t>
            </a:r>
            <a:r>
              <a:rPr kumimoji="1" lang="zh-CN" altLang="en-US" sz="2000" b="0" dirty="0">
                <a:latin typeface="微软雅黑" panose="020B0503020204020204" pitchFamily="34" charset="-122"/>
              </a:rPr>
              <a:t>的</a:t>
            </a:r>
            <a:r>
              <a:rPr kumimoji="1" lang="en-US" altLang="zh-CN" sz="2000" b="0" dirty="0">
                <a:latin typeface="微软雅黑" panose="020B0503020204020204" pitchFamily="34" charset="-122"/>
              </a:rPr>
              <a:t>Display</a:t>
            </a:r>
            <a:r>
              <a:rPr kumimoji="1" lang="zh-CN" altLang="en-US" sz="2000" b="0" dirty="0">
                <a:latin typeface="微软雅黑" panose="020B0503020204020204" pitchFamily="34" charset="-122"/>
              </a:rPr>
              <a:t>表</a:t>
            </a: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auto">
          <a:xfrm>
            <a:off x="2423883" y="2645467"/>
            <a:ext cx="611051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从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P1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Display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表中自底而上取</a:t>
            </a:r>
            <a:r>
              <a:rPr lang="en-US" altLang="zh-CN" sz="2000" b="0" i="1" dirty="0">
                <a:solidFill>
                  <a:srgbClr val="6600CC"/>
                </a:solidFill>
                <a:latin typeface="微软雅黑" panose="020B0503020204020204" pitchFamily="34" charset="-122"/>
              </a:rPr>
              <a:t>l2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个单元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(</a:t>
            </a:r>
            <a:r>
              <a:rPr lang="en-US" altLang="zh-CN" sz="2000" b="0" i="1" dirty="0">
                <a:solidFill>
                  <a:srgbClr val="6600CC"/>
                </a:solidFill>
                <a:latin typeface="微软雅黑" panose="020B0503020204020204" pitchFamily="34" charset="-122"/>
              </a:rPr>
              <a:t>l2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P2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的层数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)</a:t>
            </a:r>
            <a:r>
              <a:rPr lang="zh-CN" altLang="en-US" sz="2000" b="0" dirty="0" smtClean="0">
                <a:solidFill>
                  <a:srgbClr val="6600CC"/>
                </a:solidFill>
                <a:latin typeface="微软雅黑" panose="020B0503020204020204" pitchFamily="34" charset="-122"/>
              </a:rPr>
              <a:t>再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加上</a:t>
            </a:r>
            <a:r>
              <a:rPr lang="zh-CN" altLang="en-US" sz="2000" b="0" dirty="0" smtClean="0">
                <a:solidFill>
                  <a:srgbClr val="6600CC"/>
                </a:solidFill>
                <a:latin typeface="微软雅黑" panose="020B0503020204020204" pitchFamily="34" charset="-122"/>
              </a:rPr>
              <a:t>进入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P2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后新建立的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SP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值就构成了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P2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Display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表。</a:t>
            </a:r>
          </a:p>
        </p:txBody>
      </p:sp>
      <p:sp>
        <p:nvSpPr>
          <p:cNvPr id="70" name="Text Box 42"/>
          <p:cNvSpPr txBox="1">
            <a:spLocks noChangeArrowheads="1"/>
          </p:cNvSpPr>
          <p:nvPr/>
        </p:nvSpPr>
        <p:spPr bwMode="auto">
          <a:xfrm>
            <a:off x="2121875" y="5726599"/>
            <a:ext cx="343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0</a:t>
            </a:r>
            <a:endParaRPr lang="en-GB" altLang="zh-CN" sz="2000" b="0">
              <a:latin typeface="微软雅黑" panose="020B0503020204020204" pitchFamily="34" charset="-122"/>
            </a:endParaRPr>
          </a:p>
        </p:txBody>
      </p:sp>
      <p:sp>
        <p:nvSpPr>
          <p:cNvPr id="71" name="Text Box 43"/>
          <p:cNvSpPr txBox="1">
            <a:spLocks noChangeArrowheads="1"/>
          </p:cNvSpPr>
          <p:nvPr/>
        </p:nvSpPr>
        <p:spPr bwMode="auto">
          <a:xfrm>
            <a:off x="1866289" y="4785212"/>
            <a:ext cx="596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l2-1</a:t>
            </a:r>
            <a:endParaRPr lang="en-GB" altLang="zh-CN" sz="2000" b="0" i="1">
              <a:latin typeface="Times New Roman" panose="02020603050405020304" pitchFamily="18" charset="0"/>
            </a:endParaRPr>
          </a:p>
        </p:txBody>
      </p:sp>
      <p:sp>
        <p:nvSpPr>
          <p:cNvPr id="72" name="Text Box 44"/>
          <p:cNvSpPr txBox="1">
            <a:spLocks noChangeArrowheads="1"/>
          </p:cNvSpPr>
          <p:nvPr/>
        </p:nvSpPr>
        <p:spPr bwMode="auto">
          <a:xfrm>
            <a:off x="2109175" y="4048612"/>
            <a:ext cx="38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l2</a:t>
            </a:r>
            <a:endParaRPr lang="en-GB" altLang="zh-CN" sz="2000" b="0" i="1">
              <a:latin typeface="Times New Roman" panose="02020603050405020304" pitchFamily="18" charset="0"/>
            </a:endParaRPr>
          </a:p>
        </p:txBody>
      </p:sp>
      <p:sp>
        <p:nvSpPr>
          <p:cNvPr id="73" name="Text Box 45"/>
          <p:cNvSpPr txBox="1">
            <a:spLocks noChangeArrowheads="1"/>
          </p:cNvSpPr>
          <p:nvPr/>
        </p:nvSpPr>
        <p:spPr bwMode="auto">
          <a:xfrm>
            <a:off x="5433399" y="5726599"/>
            <a:ext cx="343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0</a:t>
            </a:r>
            <a:endParaRPr lang="en-GB" altLang="zh-CN" sz="2000" b="0">
              <a:latin typeface="微软雅黑" panose="020B0503020204020204" pitchFamily="34" charset="-122"/>
            </a:endParaRPr>
          </a:p>
        </p:txBody>
      </p:sp>
      <p:sp>
        <p:nvSpPr>
          <p:cNvPr id="74" name="Text Box 46"/>
          <p:cNvSpPr txBox="1">
            <a:spLocks noChangeArrowheads="1"/>
          </p:cNvSpPr>
          <p:nvPr/>
        </p:nvSpPr>
        <p:spPr bwMode="auto">
          <a:xfrm>
            <a:off x="5177813" y="4785212"/>
            <a:ext cx="596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l2-1</a:t>
            </a:r>
            <a:endParaRPr lang="en-GB" altLang="zh-CN" sz="2000" b="0" i="1">
              <a:latin typeface="Times New Roman" panose="02020603050405020304" pitchFamily="18" charset="0"/>
            </a:endParaRPr>
          </a:p>
        </p:txBody>
      </p:sp>
      <p:sp>
        <p:nvSpPr>
          <p:cNvPr id="75" name="Text Box 47"/>
          <p:cNvSpPr txBox="1">
            <a:spLocks noChangeArrowheads="1"/>
          </p:cNvSpPr>
          <p:nvPr/>
        </p:nvSpPr>
        <p:spPr bwMode="auto">
          <a:xfrm>
            <a:off x="5420700" y="4048612"/>
            <a:ext cx="38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i="1" dirty="0">
                <a:latin typeface="Times New Roman" panose="02020603050405020304" pitchFamily="18" charset="0"/>
              </a:rPr>
              <a:t>l2</a:t>
            </a:r>
            <a:endParaRPr lang="en-GB" altLang="zh-CN" sz="2000" b="0" i="1" dirty="0">
              <a:latin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39955" y="3187326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i="1" dirty="0">
                <a:solidFill>
                  <a:srgbClr val="C00000"/>
                </a:solidFill>
              </a:rPr>
              <a:t>l2</a:t>
            </a:r>
            <a:endParaRPr lang="zh-CN" altLang="en-US" sz="2000" b="0" i="1" dirty="0">
              <a:solidFill>
                <a:srgbClr val="C00000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48769" y="412599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i="1" dirty="0">
                <a:solidFill>
                  <a:srgbClr val="C00000"/>
                </a:solidFill>
              </a:rPr>
              <a:t>l2</a:t>
            </a:r>
            <a:endParaRPr lang="zh-CN" altLang="en-US" sz="2000" b="0" i="1" dirty="0">
              <a:solidFill>
                <a:srgbClr val="C00000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65036" y="2808675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i="1" dirty="0">
                <a:solidFill>
                  <a:srgbClr val="C00000"/>
                </a:solidFill>
              </a:rPr>
              <a:t>l2-1</a:t>
            </a:r>
            <a:endParaRPr lang="zh-CN" altLang="en-US" sz="2000" b="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5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/>
      <p:bldP spid="64" grpId="0" animBg="1"/>
      <p:bldP spid="65" grpId="0" animBg="1"/>
      <p:bldP spid="66" grpId="0" animBg="1"/>
      <p:bldP spid="67" grpId="0" animBg="1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7305" y="-3711"/>
            <a:ext cx="8042276" cy="1336956"/>
          </a:xfrm>
        </p:spPr>
        <p:txBody>
          <a:bodyPr/>
          <a:lstStyle/>
          <a:p>
            <a:r>
              <a:rPr lang="zh-CN" altLang="en-US" sz="4000" dirty="0" smtClean="0"/>
              <a:t>维护</a:t>
            </a:r>
            <a:r>
              <a:rPr lang="zh-CN" altLang="en-US" sz="4000" noProof="1"/>
              <a:t>嵌套层次显示表</a:t>
            </a:r>
            <a:r>
              <a:rPr lang="en-US" altLang="zh-CN" sz="4000" noProof="1"/>
              <a:t>Display</a:t>
            </a:r>
            <a:endParaRPr lang="zh-CN" altLang="en-US" sz="4000" dirty="0"/>
          </a:p>
        </p:txBody>
      </p:sp>
      <p:sp>
        <p:nvSpPr>
          <p:cNvPr id="20787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97327"/>
            <a:ext cx="8229600" cy="4530725"/>
          </a:xfrm>
        </p:spPr>
        <p:txBody>
          <a:bodyPr/>
          <a:lstStyle/>
          <a:p>
            <a:r>
              <a:rPr lang="zh-CN" altLang="en-US" sz="2400" noProof="1"/>
              <a:t>问题：</a:t>
            </a:r>
            <a:r>
              <a:rPr lang="zh-CN" altLang="en-US" sz="2400" dirty="0"/>
              <a:t>当过程</a:t>
            </a:r>
            <a:r>
              <a:rPr lang="en-US" altLang="zh-CN" sz="2400" dirty="0"/>
              <a:t>P1</a:t>
            </a:r>
            <a:r>
              <a:rPr lang="zh-CN" altLang="en-US" sz="2400" dirty="0"/>
              <a:t>调用过程</a:t>
            </a:r>
            <a:r>
              <a:rPr lang="en-US" altLang="zh-CN" sz="2400" dirty="0"/>
              <a:t>P2(</a:t>
            </a:r>
            <a:r>
              <a:rPr lang="en-US" altLang="zh-CN" sz="2400" i="1" dirty="0">
                <a:latin typeface="Times New Roman" panose="02020603050405020304" pitchFamily="18" charset="0"/>
              </a:rPr>
              <a:t>l2</a:t>
            </a:r>
            <a:r>
              <a:rPr lang="en-US" altLang="en-US" sz="2400" dirty="0"/>
              <a:t>层</a:t>
            </a:r>
            <a:r>
              <a:rPr lang="en-US" altLang="zh-CN" sz="2400" dirty="0"/>
              <a:t>)</a:t>
            </a:r>
            <a:r>
              <a:rPr lang="zh-CN" altLang="en-US" sz="2400" dirty="0"/>
              <a:t>，进入</a:t>
            </a:r>
            <a:r>
              <a:rPr lang="en-US" altLang="zh-CN" sz="2400" dirty="0"/>
              <a:t>P2</a:t>
            </a:r>
            <a:r>
              <a:rPr lang="zh-CN" altLang="en-US" sz="2400" dirty="0"/>
              <a:t>后，</a:t>
            </a:r>
            <a:r>
              <a:rPr lang="en-US" altLang="zh-CN" sz="2400" dirty="0"/>
              <a:t>P2</a:t>
            </a:r>
            <a:r>
              <a:rPr lang="zh-CN" altLang="en-US" sz="2400" dirty="0"/>
              <a:t>如何建立起自己的</a:t>
            </a:r>
            <a:r>
              <a:rPr lang="en-US" altLang="zh-CN" sz="2400" dirty="0"/>
              <a:t>Display</a:t>
            </a:r>
            <a:r>
              <a:rPr lang="zh-CN" altLang="en-US" sz="2400" dirty="0"/>
              <a:t>表？</a:t>
            </a:r>
          </a:p>
          <a:p>
            <a:pPr marL="0" indent="0" eaLnBrk="1" hangingPunct="1">
              <a:buNone/>
            </a:pPr>
            <a:endParaRPr lang="zh-CN" altLang="en-US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897906" y="6448251"/>
            <a:ext cx="990600" cy="365125"/>
          </a:xfrm>
        </p:spPr>
        <p:txBody>
          <a:bodyPr/>
          <a:lstStyle/>
          <a:p>
            <a:fld id="{B5B300A1-CDF0-C949-8B16-85608A71CBD1}" type="slidenum">
              <a:rPr lang="en-US" altLang="zh-CN" smtClean="0"/>
              <a:pPr/>
              <a:t>48</a:t>
            </a:fld>
            <a:endParaRPr lang="en-US" altLang="zh-CN"/>
          </a:p>
        </p:txBody>
      </p:sp>
      <p:grpSp>
        <p:nvGrpSpPr>
          <p:cNvPr id="35" name="Group 10"/>
          <p:cNvGrpSpPr>
            <a:grpSpLocks/>
          </p:cNvGrpSpPr>
          <p:nvPr/>
        </p:nvGrpSpPr>
        <p:grpSpPr bwMode="auto">
          <a:xfrm>
            <a:off x="810420" y="2451038"/>
            <a:ext cx="1676400" cy="2362200"/>
            <a:chOff x="2928" y="1344"/>
            <a:chExt cx="1145" cy="1632"/>
          </a:xfrm>
        </p:grpSpPr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2928" y="1536"/>
              <a:ext cx="624" cy="1440"/>
            </a:xfrm>
            <a:custGeom>
              <a:avLst/>
              <a:gdLst>
                <a:gd name="T0" fmla="*/ 59528661 w 240"/>
                <a:gd name="T1" fmla="*/ 0 h 1632"/>
                <a:gd name="T2" fmla="*/ 0 w 240"/>
                <a:gd name="T3" fmla="*/ 0 h 1632"/>
                <a:gd name="T4" fmla="*/ 0 w 240"/>
                <a:gd name="T5" fmla="*/ 321 h 1632"/>
                <a:gd name="T6" fmla="*/ 59528661 w 240"/>
                <a:gd name="T7" fmla="*/ 321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3050" y="1758"/>
              <a:ext cx="310" cy="1074"/>
            </a:xfrm>
            <a:custGeom>
              <a:avLst/>
              <a:gdLst>
                <a:gd name="T0" fmla="*/ 6688 w 240"/>
                <a:gd name="T1" fmla="*/ 0 h 1632"/>
                <a:gd name="T2" fmla="*/ 0 w 240"/>
                <a:gd name="T3" fmla="*/ 0 h 1632"/>
                <a:gd name="T4" fmla="*/ 0 w 240"/>
                <a:gd name="T5" fmla="*/ 7 h 1632"/>
                <a:gd name="T6" fmla="*/ 6688 w 240"/>
                <a:gd name="T7" fmla="*/ 7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3120" y="2112"/>
              <a:ext cx="144" cy="631"/>
            </a:xfrm>
            <a:custGeom>
              <a:avLst/>
              <a:gdLst>
                <a:gd name="T0" fmla="*/ 1 w 240"/>
                <a:gd name="T1" fmla="*/ 0 h 1632"/>
                <a:gd name="T2" fmla="*/ 0 w 240"/>
                <a:gd name="T3" fmla="*/ 0 h 1632"/>
                <a:gd name="T4" fmla="*/ 0 w 240"/>
                <a:gd name="T5" fmla="*/ 0 h 1632"/>
                <a:gd name="T6" fmla="*/ 1 w 240"/>
                <a:gd name="T7" fmla="*/ 0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14"/>
            <p:cNvSpPr>
              <a:spLocks noChangeArrowheads="1"/>
            </p:cNvSpPr>
            <p:nvPr/>
          </p:nvSpPr>
          <p:spPr bwMode="auto">
            <a:xfrm>
              <a:off x="3504" y="1344"/>
              <a:ext cx="569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400" b="0">
                  <a:latin typeface="微软雅黑" panose="020B0503020204020204" pitchFamily="34" charset="-122"/>
                </a:rPr>
                <a:t>P0</a:t>
              </a:r>
              <a:endParaRPr kumimoji="1" lang="en-US" altLang="zh-CN" sz="2000" b="0">
                <a:latin typeface="微软雅黑" panose="020B0503020204020204" pitchFamily="34" charset="-122"/>
              </a:endParaRPr>
            </a:p>
          </p:txBody>
        </p:sp>
        <p:sp>
          <p:nvSpPr>
            <p:cNvPr id="40" name="Rectangle 15"/>
            <p:cNvSpPr>
              <a:spLocks noChangeArrowheads="1"/>
            </p:cNvSpPr>
            <p:nvPr/>
          </p:nvSpPr>
          <p:spPr bwMode="auto">
            <a:xfrm>
              <a:off x="3216" y="1968"/>
              <a:ext cx="56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400" b="0" dirty="0">
                  <a:latin typeface="微软雅黑" panose="020B0503020204020204" pitchFamily="34" charset="-122"/>
                </a:rPr>
                <a:t>P2</a:t>
              </a:r>
              <a:endParaRPr kumimoji="1" lang="en-US" altLang="zh-CN" sz="2000" b="0" dirty="0">
                <a:latin typeface="微软雅黑" panose="020B0503020204020204" pitchFamily="34" charset="-122"/>
              </a:endParaRPr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3312" y="1632"/>
              <a:ext cx="56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400" b="0">
                  <a:latin typeface="微软雅黑" panose="020B0503020204020204" pitchFamily="34" charset="-122"/>
                </a:rPr>
                <a:t>P1</a:t>
              </a:r>
              <a:endParaRPr kumimoji="1" lang="en-US" altLang="zh-CN" sz="2000" b="0">
                <a:latin typeface="微软雅黑" panose="020B0503020204020204" pitchFamily="34" charset="-122"/>
              </a:endParaRPr>
            </a:p>
          </p:txBody>
        </p:sp>
      </p:grp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2576836" y="4039873"/>
            <a:ext cx="2447925" cy="719137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微软雅黑" panose="020B0503020204020204" pitchFamily="34" charset="-122"/>
              </a:rPr>
              <a:t>P1</a:t>
            </a:r>
            <a:r>
              <a:rPr kumimoji="1" lang="zh-CN" altLang="en-US" sz="2000" b="0" dirty="0">
                <a:latin typeface="微软雅黑" panose="020B0503020204020204" pitchFamily="34" charset="-122"/>
              </a:rPr>
              <a:t>的最新活动记录的起始地址</a:t>
            </a: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2576836" y="4759005"/>
            <a:ext cx="2447925" cy="7921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P0</a:t>
            </a:r>
            <a:r>
              <a:rPr kumimoji="1"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的最新活动记录的起始地址</a:t>
            </a:r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2825101" y="6013128"/>
            <a:ext cx="1972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微软雅黑" panose="020B0503020204020204" pitchFamily="34" charset="-122"/>
              </a:rPr>
              <a:t>P1</a:t>
            </a:r>
            <a:r>
              <a:rPr kumimoji="1" lang="zh-CN" altLang="en-US" sz="2000" b="0" dirty="0">
                <a:latin typeface="微软雅黑" panose="020B0503020204020204" pitchFamily="34" charset="-122"/>
              </a:rPr>
              <a:t>的</a:t>
            </a:r>
            <a:r>
              <a:rPr kumimoji="1" lang="en-US" altLang="zh-CN" sz="2000" b="0" dirty="0">
                <a:latin typeface="微软雅黑" panose="020B0503020204020204" pitchFamily="34" charset="-122"/>
              </a:rPr>
              <a:t>Display</a:t>
            </a:r>
            <a:r>
              <a:rPr kumimoji="1" lang="zh-CN" altLang="en-US" sz="2000" b="0" dirty="0">
                <a:latin typeface="微软雅黑" panose="020B0503020204020204" pitchFamily="34" charset="-122"/>
              </a:rPr>
              <a:t>表</a:t>
            </a:r>
          </a:p>
        </p:txBody>
      </p:sp>
      <p:sp>
        <p:nvSpPr>
          <p:cNvPr id="45" name="Rectangle 27"/>
          <p:cNvSpPr>
            <a:spLocks noChangeArrowheads="1"/>
          </p:cNvSpPr>
          <p:nvPr/>
        </p:nvSpPr>
        <p:spPr bwMode="auto">
          <a:xfrm>
            <a:off x="5888360" y="4759005"/>
            <a:ext cx="2447925" cy="7921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P0</a:t>
            </a:r>
            <a:r>
              <a:rPr kumimoji="1"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的最新活动记录的起始地址</a:t>
            </a: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5888360" y="4039873"/>
            <a:ext cx="2447925" cy="719137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微软雅黑" panose="020B0503020204020204" pitchFamily="34" charset="-122"/>
              </a:rPr>
              <a:t>P1</a:t>
            </a:r>
            <a:r>
              <a:rPr kumimoji="1" lang="zh-CN" altLang="en-US" sz="2000" b="0" dirty="0">
                <a:latin typeface="微软雅黑" panose="020B0503020204020204" pitchFamily="34" charset="-122"/>
              </a:rPr>
              <a:t>的最新活动记录的起始地址</a:t>
            </a:r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2576836" y="5551166"/>
            <a:ext cx="2447925" cy="43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solidFill>
                  <a:schemeClr val="bg1"/>
                </a:solidFill>
                <a:latin typeface="微软雅黑" panose="020B0503020204020204" pitchFamily="34" charset="-122"/>
              </a:rPr>
              <a:t>……</a:t>
            </a:r>
            <a:endParaRPr kumimoji="1" lang="zh-CN" altLang="en-US" sz="2000" b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Rectangle 30"/>
          <p:cNvSpPr>
            <a:spLocks noChangeArrowheads="1"/>
          </p:cNvSpPr>
          <p:nvPr/>
        </p:nvSpPr>
        <p:spPr bwMode="auto">
          <a:xfrm>
            <a:off x="5888360" y="5551166"/>
            <a:ext cx="2447925" cy="43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solidFill>
                  <a:schemeClr val="bg1"/>
                </a:solidFill>
                <a:latin typeface="微软雅黑" panose="020B0503020204020204" pitchFamily="34" charset="-122"/>
              </a:rPr>
              <a:t>……</a:t>
            </a:r>
            <a:endParaRPr kumimoji="1" lang="zh-CN" altLang="en-US" sz="2000" b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6136629" y="6013128"/>
            <a:ext cx="1972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微软雅黑" panose="020B0503020204020204" pitchFamily="34" charset="-122"/>
              </a:rPr>
              <a:t>P2</a:t>
            </a:r>
            <a:r>
              <a:rPr kumimoji="1" lang="zh-CN" altLang="en-US" sz="2000" b="0" dirty="0">
                <a:latin typeface="微软雅黑" panose="020B0503020204020204" pitchFamily="34" charset="-122"/>
              </a:rPr>
              <a:t>的</a:t>
            </a:r>
            <a:r>
              <a:rPr kumimoji="1" lang="en-US" altLang="zh-CN" sz="2000" b="0" dirty="0">
                <a:latin typeface="微软雅黑" panose="020B0503020204020204" pitchFamily="34" charset="-122"/>
              </a:rPr>
              <a:t>Display</a:t>
            </a:r>
            <a:r>
              <a:rPr kumimoji="1" lang="zh-CN" altLang="en-US" sz="2000" b="0" dirty="0">
                <a:latin typeface="微软雅黑" panose="020B0503020204020204" pitchFamily="34" charset="-122"/>
              </a:rPr>
              <a:t>表</a:t>
            </a: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2344804" y="2449455"/>
            <a:ext cx="63820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从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P1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Display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表中自底而上取</a:t>
            </a:r>
            <a:r>
              <a:rPr lang="en-US" altLang="zh-CN" sz="2000" b="0" i="1" dirty="0">
                <a:solidFill>
                  <a:srgbClr val="6600CC"/>
                </a:solidFill>
                <a:latin typeface="微软雅黑" panose="020B0503020204020204" pitchFamily="34" charset="-122"/>
              </a:rPr>
              <a:t>l2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个单元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(</a:t>
            </a:r>
            <a:r>
              <a:rPr lang="en-US" altLang="zh-CN" sz="2000" b="0" i="1" dirty="0">
                <a:solidFill>
                  <a:srgbClr val="6600CC"/>
                </a:solidFill>
                <a:latin typeface="微软雅黑" panose="020B0503020204020204" pitchFamily="34" charset="-122"/>
              </a:rPr>
              <a:t>l2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P2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的层数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)</a:t>
            </a:r>
            <a:r>
              <a:rPr lang="zh-CN" altLang="en-US" sz="2000" b="0" dirty="0" smtClean="0">
                <a:solidFill>
                  <a:srgbClr val="6600CC"/>
                </a:solidFill>
                <a:latin typeface="微软雅黑" panose="020B0503020204020204" pitchFamily="34" charset="-122"/>
              </a:rPr>
              <a:t>再加上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进入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P2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后新建立的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SP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值就构成了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P2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Display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表。</a:t>
            </a:r>
          </a:p>
        </p:txBody>
      </p:sp>
      <p:sp>
        <p:nvSpPr>
          <p:cNvPr id="51" name="Rectangle 33"/>
          <p:cNvSpPr>
            <a:spLocks noChangeArrowheads="1"/>
          </p:cNvSpPr>
          <p:nvPr/>
        </p:nvSpPr>
        <p:spPr bwMode="auto">
          <a:xfrm>
            <a:off x="5886773" y="3319148"/>
            <a:ext cx="2447925" cy="719137"/>
          </a:xfrm>
          <a:prstGeom prst="rect">
            <a:avLst/>
          </a:prstGeom>
          <a:solidFill>
            <a:srgbClr val="33CCCC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微软雅黑" panose="020B0503020204020204" pitchFamily="34" charset="-122"/>
              </a:rPr>
              <a:t>P2</a:t>
            </a:r>
            <a:r>
              <a:rPr kumimoji="1" lang="zh-CN" altLang="en-US" sz="2000" b="0">
                <a:latin typeface="微软雅黑" panose="020B0503020204020204" pitchFamily="34" charset="-122"/>
              </a:rPr>
              <a:t>的最新活动记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>
                <a:latin typeface="微软雅黑" panose="020B0503020204020204" pitchFamily="34" charset="-122"/>
              </a:rPr>
              <a:t>录的起始地址</a:t>
            </a:r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2156141" y="5700391"/>
            <a:ext cx="343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0</a:t>
            </a:r>
            <a:endParaRPr lang="en-GB" altLang="zh-CN" sz="2000" b="0">
              <a:latin typeface="微软雅黑" panose="020B0503020204020204" pitchFamily="34" charset="-122"/>
            </a:endParaRPr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1900555" y="4987603"/>
            <a:ext cx="596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l2-2</a:t>
            </a:r>
            <a:endParaRPr lang="en-GB" altLang="zh-CN" sz="2000" b="0" i="1">
              <a:latin typeface="Times New Roman" panose="02020603050405020304" pitchFamily="18" charset="0"/>
            </a:endParaRPr>
          </a:p>
        </p:txBody>
      </p: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1927539" y="4251003"/>
            <a:ext cx="596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l2-1</a:t>
            </a:r>
            <a:endParaRPr lang="en-GB" altLang="zh-CN" sz="2000" b="0" i="1">
              <a:latin typeface="Times New Roman" panose="02020603050405020304" pitchFamily="18" charset="0"/>
            </a:endParaRPr>
          </a:p>
        </p:txBody>
      </p:sp>
      <p:sp>
        <p:nvSpPr>
          <p:cNvPr id="55" name="Text Box 37"/>
          <p:cNvSpPr txBox="1">
            <a:spLocks noChangeArrowheads="1"/>
          </p:cNvSpPr>
          <p:nvPr/>
        </p:nvSpPr>
        <p:spPr bwMode="auto">
          <a:xfrm>
            <a:off x="5494654" y="5700391"/>
            <a:ext cx="343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0</a:t>
            </a:r>
            <a:endParaRPr lang="en-GB" altLang="zh-CN" sz="2000" b="0">
              <a:latin typeface="微软雅黑" panose="020B0503020204020204" pitchFamily="34" charset="-122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5239066" y="4987603"/>
            <a:ext cx="596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l2-2</a:t>
            </a:r>
            <a:endParaRPr lang="en-GB" altLang="zh-CN" sz="2000" b="0" i="1">
              <a:latin typeface="Times New Roman" panose="02020603050405020304" pitchFamily="18" charset="0"/>
            </a:endParaRPr>
          </a:p>
        </p:txBody>
      </p:sp>
      <p:sp>
        <p:nvSpPr>
          <p:cNvPr id="57" name="Text Box 39"/>
          <p:cNvSpPr txBox="1">
            <a:spLocks noChangeArrowheads="1"/>
          </p:cNvSpPr>
          <p:nvPr/>
        </p:nvSpPr>
        <p:spPr bwMode="auto">
          <a:xfrm>
            <a:off x="5266055" y="4251003"/>
            <a:ext cx="596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l2-1</a:t>
            </a:r>
            <a:endParaRPr lang="en-GB" altLang="zh-CN" sz="2000" b="0" i="1">
              <a:latin typeface="Times New Roman" panose="02020603050405020304" pitchFamily="18" charset="0"/>
            </a:endParaRPr>
          </a:p>
        </p:txBody>
      </p:sp>
      <p:sp>
        <p:nvSpPr>
          <p:cNvPr id="58" name="Text Box 40"/>
          <p:cNvSpPr txBox="1">
            <a:spLocks noChangeArrowheads="1"/>
          </p:cNvSpPr>
          <p:nvPr/>
        </p:nvSpPr>
        <p:spPr bwMode="auto">
          <a:xfrm>
            <a:off x="5454966" y="3458843"/>
            <a:ext cx="38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l2</a:t>
            </a:r>
            <a:endParaRPr lang="en-GB" altLang="zh-CN" sz="2000" b="0" i="1">
              <a:latin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39957" y="2971221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i="1" dirty="0">
                <a:solidFill>
                  <a:srgbClr val="C00000"/>
                </a:solidFill>
              </a:rPr>
              <a:t>l2-1</a:t>
            </a:r>
            <a:endParaRPr lang="zh-CN" altLang="en-US" sz="2000" b="0" i="1" dirty="0">
              <a:solidFill>
                <a:srgbClr val="C0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62132" y="3627451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i="1" dirty="0">
                <a:solidFill>
                  <a:srgbClr val="C00000"/>
                </a:solidFill>
              </a:rPr>
              <a:t>l2</a:t>
            </a:r>
            <a:endParaRPr lang="zh-CN" altLang="en-US" sz="2000" b="0" i="1" dirty="0">
              <a:solidFill>
                <a:srgbClr val="C0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65036" y="2639705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i="1" dirty="0">
                <a:solidFill>
                  <a:srgbClr val="C00000"/>
                </a:solidFill>
              </a:rPr>
              <a:t>l2-2</a:t>
            </a:r>
            <a:endParaRPr lang="zh-CN" altLang="en-US" sz="2000" b="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62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 animBg="1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0862" y="10311"/>
            <a:ext cx="8042276" cy="1336956"/>
          </a:xfrm>
        </p:spPr>
        <p:txBody>
          <a:bodyPr/>
          <a:lstStyle/>
          <a:p>
            <a:r>
              <a:rPr lang="zh-CN" altLang="en-US" dirty="0" smtClean="0"/>
              <a:t>维护</a:t>
            </a:r>
            <a:r>
              <a:rPr lang="zh-CN" altLang="en-US" noProof="1"/>
              <a:t>嵌套层次显示表</a:t>
            </a:r>
            <a:r>
              <a:rPr lang="en-US" altLang="zh-CN" noProof="1"/>
              <a:t>Display</a:t>
            </a:r>
            <a:endParaRPr lang="zh-CN" altLang="en-US" dirty="0"/>
          </a:p>
        </p:txBody>
      </p:sp>
      <p:sp>
        <p:nvSpPr>
          <p:cNvPr id="20992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30910"/>
            <a:ext cx="8229600" cy="4530725"/>
          </a:xfrm>
        </p:spPr>
        <p:txBody>
          <a:bodyPr/>
          <a:lstStyle/>
          <a:p>
            <a:r>
              <a:rPr lang="zh-CN" altLang="en-US" sz="2400" noProof="1"/>
              <a:t>问题：</a:t>
            </a:r>
            <a:r>
              <a:rPr lang="zh-CN" altLang="en-US" sz="2400" dirty="0"/>
              <a:t>当过程</a:t>
            </a:r>
            <a:r>
              <a:rPr lang="en-US" altLang="zh-CN" sz="2400" dirty="0"/>
              <a:t>P1</a:t>
            </a:r>
            <a:r>
              <a:rPr lang="zh-CN" altLang="en-US" sz="2400" dirty="0"/>
              <a:t>调用过程</a:t>
            </a:r>
            <a:r>
              <a:rPr lang="en-US" altLang="zh-CN" sz="2400" dirty="0"/>
              <a:t>P2(</a:t>
            </a:r>
            <a:r>
              <a:rPr lang="en-US" altLang="zh-CN" sz="2400" i="1" dirty="0">
                <a:latin typeface="Times New Roman" panose="02020603050405020304" pitchFamily="18" charset="0"/>
              </a:rPr>
              <a:t>l2</a:t>
            </a:r>
            <a:r>
              <a:rPr lang="en-US" altLang="en-US" sz="2400" dirty="0"/>
              <a:t>层</a:t>
            </a:r>
            <a:r>
              <a:rPr lang="en-US" altLang="zh-CN" sz="2400" dirty="0"/>
              <a:t>)</a:t>
            </a:r>
            <a:r>
              <a:rPr lang="zh-CN" altLang="en-US" sz="2400" dirty="0"/>
              <a:t>，进入</a:t>
            </a:r>
            <a:r>
              <a:rPr lang="en-US" altLang="zh-CN" sz="2400" dirty="0"/>
              <a:t>P2</a:t>
            </a:r>
            <a:r>
              <a:rPr lang="zh-CN" altLang="en-US" sz="2400" dirty="0"/>
              <a:t>后，</a:t>
            </a:r>
            <a:r>
              <a:rPr lang="en-US" altLang="zh-CN" sz="2400" dirty="0"/>
              <a:t>P2</a:t>
            </a:r>
            <a:r>
              <a:rPr lang="zh-CN" altLang="en-US" sz="2400" dirty="0"/>
              <a:t>如何建立起自己的</a:t>
            </a:r>
            <a:r>
              <a:rPr lang="en-US" altLang="zh-CN" sz="2400" dirty="0"/>
              <a:t>Display</a:t>
            </a:r>
            <a:r>
              <a:rPr lang="zh-CN" altLang="en-US" sz="2400" dirty="0"/>
              <a:t>表？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49</a:t>
            </a:fld>
            <a:endParaRPr lang="en-US" altLang="zh-CN"/>
          </a:p>
        </p:txBody>
      </p:sp>
      <p:grpSp>
        <p:nvGrpSpPr>
          <p:cNvPr id="33" name="Group 17"/>
          <p:cNvGrpSpPr>
            <a:grpSpLocks/>
          </p:cNvGrpSpPr>
          <p:nvPr/>
        </p:nvGrpSpPr>
        <p:grpSpPr bwMode="auto">
          <a:xfrm>
            <a:off x="810000" y="2412613"/>
            <a:ext cx="1676400" cy="2362200"/>
            <a:chOff x="2928" y="1344"/>
            <a:chExt cx="1145" cy="1632"/>
          </a:xfrm>
        </p:grpSpPr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2928" y="1536"/>
              <a:ext cx="624" cy="1440"/>
            </a:xfrm>
            <a:custGeom>
              <a:avLst/>
              <a:gdLst>
                <a:gd name="T0" fmla="*/ 59528661 w 240"/>
                <a:gd name="T1" fmla="*/ 0 h 1632"/>
                <a:gd name="T2" fmla="*/ 0 w 240"/>
                <a:gd name="T3" fmla="*/ 0 h 1632"/>
                <a:gd name="T4" fmla="*/ 0 w 240"/>
                <a:gd name="T5" fmla="*/ 321 h 1632"/>
                <a:gd name="T6" fmla="*/ 59528661 w 240"/>
                <a:gd name="T7" fmla="*/ 321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3050" y="1758"/>
              <a:ext cx="310" cy="1074"/>
            </a:xfrm>
            <a:custGeom>
              <a:avLst/>
              <a:gdLst>
                <a:gd name="T0" fmla="*/ 6688 w 240"/>
                <a:gd name="T1" fmla="*/ 0 h 1632"/>
                <a:gd name="T2" fmla="*/ 0 w 240"/>
                <a:gd name="T3" fmla="*/ 0 h 1632"/>
                <a:gd name="T4" fmla="*/ 0 w 240"/>
                <a:gd name="T5" fmla="*/ 7 h 1632"/>
                <a:gd name="T6" fmla="*/ 6688 w 240"/>
                <a:gd name="T7" fmla="*/ 7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3120" y="2112"/>
              <a:ext cx="144" cy="631"/>
            </a:xfrm>
            <a:custGeom>
              <a:avLst/>
              <a:gdLst>
                <a:gd name="T0" fmla="*/ 1 w 240"/>
                <a:gd name="T1" fmla="*/ 0 h 1632"/>
                <a:gd name="T2" fmla="*/ 0 w 240"/>
                <a:gd name="T3" fmla="*/ 0 h 1632"/>
                <a:gd name="T4" fmla="*/ 0 w 240"/>
                <a:gd name="T5" fmla="*/ 0 h 1632"/>
                <a:gd name="T6" fmla="*/ 1 w 240"/>
                <a:gd name="T7" fmla="*/ 0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21"/>
            <p:cNvSpPr>
              <a:spLocks noChangeArrowheads="1"/>
            </p:cNvSpPr>
            <p:nvPr/>
          </p:nvSpPr>
          <p:spPr bwMode="auto">
            <a:xfrm>
              <a:off x="3504" y="1344"/>
              <a:ext cx="569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400" b="0">
                  <a:latin typeface="微软雅黑" panose="020B0503020204020204" pitchFamily="34" charset="-122"/>
                </a:rPr>
                <a:t>P0</a:t>
              </a:r>
              <a:endParaRPr kumimoji="1" lang="en-US" altLang="zh-CN" sz="2000" b="0">
                <a:latin typeface="微软雅黑" panose="020B0503020204020204" pitchFamily="34" charset="-122"/>
              </a:endParaRPr>
            </a:p>
          </p:txBody>
        </p:sp>
        <p:sp>
          <p:nvSpPr>
            <p:cNvPr id="38" name="Rectangle 22"/>
            <p:cNvSpPr>
              <a:spLocks noChangeArrowheads="1"/>
            </p:cNvSpPr>
            <p:nvPr/>
          </p:nvSpPr>
          <p:spPr bwMode="auto">
            <a:xfrm>
              <a:off x="3216" y="1968"/>
              <a:ext cx="56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400" b="0">
                  <a:latin typeface="微软雅黑" panose="020B0503020204020204" pitchFamily="34" charset="-122"/>
                </a:rPr>
                <a:t>P1</a:t>
              </a:r>
              <a:endParaRPr kumimoji="1" lang="en-US" altLang="zh-CN" sz="2000" b="0">
                <a:latin typeface="微软雅黑" panose="020B0503020204020204" pitchFamily="34" charset="-122"/>
              </a:endParaRP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3312" y="1632"/>
              <a:ext cx="56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400" b="0">
                  <a:latin typeface="微软雅黑" panose="020B0503020204020204" pitchFamily="34" charset="-122"/>
                </a:rPr>
                <a:t>P2</a:t>
              </a:r>
              <a:endParaRPr kumimoji="1" lang="en-US" altLang="zh-CN" sz="2000" b="0">
                <a:latin typeface="微软雅黑" panose="020B0503020204020204" pitchFamily="34" charset="-122"/>
              </a:endParaRPr>
            </a:p>
          </p:txBody>
        </p:sp>
      </p:grp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2576948" y="3315812"/>
            <a:ext cx="2447925" cy="719137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微软雅黑" panose="020B0503020204020204" pitchFamily="34" charset="-122"/>
              </a:rPr>
              <a:t>P1</a:t>
            </a:r>
            <a:r>
              <a:rPr kumimoji="1" lang="zh-CN" altLang="en-US" sz="2000" b="0" dirty="0">
                <a:latin typeface="微软雅黑" panose="020B0503020204020204" pitchFamily="34" charset="-122"/>
              </a:rPr>
              <a:t>的最新活动记录的起始地址</a:t>
            </a: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2578536" y="4755669"/>
            <a:ext cx="2447925" cy="7921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P0</a:t>
            </a:r>
            <a:r>
              <a:rPr kumimoji="1"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的最新活动记录的起始地址</a:t>
            </a:r>
          </a:p>
        </p:txBody>
      </p:sp>
      <p:sp>
        <p:nvSpPr>
          <p:cNvPr id="42" name="Text Box 26"/>
          <p:cNvSpPr txBox="1">
            <a:spLocks noChangeArrowheads="1"/>
          </p:cNvSpPr>
          <p:nvPr/>
        </p:nvSpPr>
        <p:spPr bwMode="auto">
          <a:xfrm>
            <a:off x="2814102" y="5981218"/>
            <a:ext cx="1972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微软雅黑" panose="020B0503020204020204" pitchFamily="34" charset="-122"/>
              </a:rPr>
              <a:t>P1</a:t>
            </a:r>
            <a:r>
              <a:rPr kumimoji="1" lang="zh-CN" altLang="en-US" sz="2000" b="0" dirty="0">
                <a:latin typeface="微软雅黑" panose="020B0503020204020204" pitchFamily="34" charset="-122"/>
              </a:rPr>
              <a:t>的</a:t>
            </a:r>
            <a:r>
              <a:rPr kumimoji="1" lang="en-US" altLang="zh-CN" sz="2000" b="0" dirty="0">
                <a:latin typeface="微软雅黑" panose="020B0503020204020204" pitchFamily="34" charset="-122"/>
              </a:rPr>
              <a:t>Display</a:t>
            </a:r>
            <a:r>
              <a:rPr kumimoji="1" lang="zh-CN" altLang="en-US" sz="2000" b="0" dirty="0">
                <a:latin typeface="微软雅黑" panose="020B0503020204020204" pitchFamily="34" charset="-122"/>
              </a:rPr>
              <a:t>表</a:t>
            </a:r>
          </a:p>
        </p:txBody>
      </p:sp>
      <p:sp>
        <p:nvSpPr>
          <p:cNvPr id="43" name="Rectangle 27"/>
          <p:cNvSpPr>
            <a:spLocks noChangeArrowheads="1"/>
          </p:cNvSpPr>
          <p:nvPr/>
        </p:nvSpPr>
        <p:spPr bwMode="auto">
          <a:xfrm>
            <a:off x="5890061" y="4755669"/>
            <a:ext cx="2447925" cy="7921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P0</a:t>
            </a:r>
            <a:r>
              <a:rPr kumimoji="1"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的最新活动记录的起始地址</a:t>
            </a:r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2578536" y="5547831"/>
            <a:ext cx="2447925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solidFill>
                  <a:schemeClr val="bg1"/>
                </a:solidFill>
                <a:latin typeface="微软雅黑" panose="020B0503020204020204" pitchFamily="34" charset="-122"/>
              </a:rPr>
              <a:t>……</a:t>
            </a:r>
            <a:endParaRPr kumimoji="1" lang="zh-CN" altLang="en-US" sz="2000" b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auto">
          <a:xfrm>
            <a:off x="5890061" y="5547831"/>
            <a:ext cx="2447925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solidFill>
                  <a:schemeClr val="bg1"/>
                </a:solidFill>
                <a:latin typeface="微软雅黑" panose="020B0503020204020204" pitchFamily="34" charset="-122"/>
              </a:rPr>
              <a:t>……</a:t>
            </a:r>
            <a:endParaRPr kumimoji="1" lang="zh-CN" altLang="en-US" sz="2000" b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104993" y="5981218"/>
            <a:ext cx="1972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微软雅黑" panose="020B0503020204020204" pitchFamily="34" charset="-122"/>
              </a:rPr>
              <a:t>P2</a:t>
            </a:r>
            <a:r>
              <a:rPr kumimoji="1" lang="zh-CN" altLang="en-US" sz="2000" b="0" dirty="0">
                <a:latin typeface="微软雅黑" panose="020B0503020204020204" pitchFamily="34" charset="-122"/>
              </a:rPr>
              <a:t>的</a:t>
            </a:r>
            <a:r>
              <a:rPr kumimoji="1" lang="en-US" altLang="zh-CN" sz="2000" b="0" dirty="0">
                <a:latin typeface="微软雅黑" panose="020B0503020204020204" pitchFamily="34" charset="-122"/>
              </a:rPr>
              <a:t>Display</a:t>
            </a:r>
            <a:r>
              <a:rPr kumimoji="1" lang="zh-CN" altLang="en-US" sz="2000" b="0" dirty="0">
                <a:latin typeface="微软雅黑" panose="020B0503020204020204" pitchFamily="34" charset="-122"/>
              </a:rPr>
              <a:t>表</a:t>
            </a:r>
          </a:p>
        </p:txBody>
      </p:sp>
      <p:sp>
        <p:nvSpPr>
          <p:cNvPr id="47" name="Rectangle 33"/>
          <p:cNvSpPr>
            <a:spLocks noChangeArrowheads="1"/>
          </p:cNvSpPr>
          <p:nvPr/>
        </p:nvSpPr>
        <p:spPr bwMode="auto">
          <a:xfrm>
            <a:off x="5888473" y="4036538"/>
            <a:ext cx="2447925" cy="71913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>
                <a:latin typeface="微软雅黑" panose="020B0503020204020204" pitchFamily="34" charset="-122"/>
              </a:rPr>
              <a:t>P2</a:t>
            </a:r>
            <a:r>
              <a:rPr kumimoji="1" lang="zh-CN" altLang="en-US" sz="2000" b="0">
                <a:latin typeface="微软雅黑" panose="020B0503020204020204" pitchFamily="34" charset="-122"/>
              </a:rPr>
              <a:t>的最新活动记录的起始地址</a:t>
            </a:r>
          </a:p>
        </p:txBody>
      </p:sp>
      <p:sp>
        <p:nvSpPr>
          <p:cNvPr id="48" name="Rectangle 34"/>
          <p:cNvSpPr>
            <a:spLocks noChangeArrowheads="1"/>
          </p:cNvSpPr>
          <p:nvPr/>
        </p:nvSpPr>
        <p:spPr bwMode="auto">
          <a:xfrm>
            <a:off x="2576948" y="4036538"/>
            <a:ext cx="2447925" cy="71913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P2</a:t>
            </a:r>
            <a:r>
              <a:rPr kumimoji="1"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的最新活动记录的起始地址</a:t>
            </a:r>
          </a:p>
        </p:txBody>
      </p:sp>
      <p:sp>
        <p:nvSpPr>
          <p:cNvPr id="49" name="Text Box 35"/>
          <p:cNvSpPr txBox="1">
            <a:spLocks noChangeArrowheads="1"/>
          </p:cNvSpPr>
          <p:nvPr/>
        </p:nvSpPr>
        <p:spPr bwMode="auto">
          <a:xfrm>
            <a:off x="2157840" y="5712931"/>
            <a:ext cx="343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0</a:t>
            </a:r>
            <a:endParaRPr lang="en-GB" altLang="zh-CN" sz="2000" b="0">
              <a:latin typeface="微软雅黑" panose="020B0503020204020204" pitchFamily="34" charset="-122"/>
            </a:endParaRPr>
          </a:p>
        </p:txBody>
      </p:sp>
      <p:sp>
        <p:nvSpPr>
          <p:cNvPr id="50" name="Text Box 36"/>
          <p:cNvSpPr txBox="1">
            <a:spLocks noChangeArrowheads="1"/>
          </p:cNvSpPr>
          <p:nvPr/>
        </p:nvSpPr>
        <p:spPr bwMode="auto">
          <a:xfrm>
            <a:off x="1902254" y="4990619"/>
            <a:ext cx="596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l2-1</a:t>
            </a:r>
            <a:endParaRPr lang="en-GB" altLang="zh-CN" sz="2000" b="0" i="1">
              <a:latin typeface="Times New Roman" panose="02020603050405020304" pitchFamily="18" charset="0"/>
            </a:endParaRPr>
          </a:p>
        </p:txBody>
      </p:sp>
      <p:sp>
        <p:nvSpPr>
          <p:cNvPr id="51" name="Text Box 37"/>
          <p:cNvSpPr txBox="1">
            <a:spLocks noChangeArrowheads="1"/>
          </p:cNvSpPr>
          <p:nvPr/>
        </p:nvSpPr>
        <p:spPr bwMode="auto">
          <a:xfrm>
            <a:off x="2145141" y="4254018"/>
            <a:ext cx="38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l2</a:t>
            </a:r>
            <a:endParaRPr lang="en-GB" altLang="zh-CN" sz="2000" b="0" i="1">
              <a:latin typeface="Times New Roman" panose="02020603050405020304" pitchFamily="18" charset="0"/>
            </a:endParaRP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auto">
          <a:xfrm>
            <a:off x="1864162" y="3460268"/>
            <a:ext cx="6848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l2+1</a:t>
            </a:r>
            <a:endParaRPr lang="en-GB" altLang="zh-CN" sz="2000" b="0" i="1">
              <a:latin typeface="Times New Roman" panose="02020603050405020304" pitchFamily="18" charset="0"/>
            </a:endParaRPr>
          </a:p>
        </p:txBody>
      </p:sp>
      <p:sp>
        <p:nvSpPr>
          <p:cNvPr id="53" name="Text Box 39"/>
          <p:cNvSpPr txBox="1">
            <a:spLocks noChangeArrowheads="1"/>
          </p:cNvSpPr>
          <p:nvPr/>
        </p:nvSpPr>
        <p:spPr bwMode="auto">
          <a:xfrm>
            <a:off x="5315378" y="5809768"/>
            <a:ext cx="343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0</a:t>
            </a:r>
            <a:endParaRPr lang="en-GB" altLang="zh-CN" sz="2000" b="0">
              <a:latin typeface="微软雅黑" panose="020B0503020204020204" pitchFamily="34" charset="-122"/>
            </a:endParaRPr>
          </a:p>
        </p:txBody>
      </p:sp>
      <p:sp>
        <p:nvSpPr>
          <p:cNvPr id="54" name="Text Box 40"/>
          <p:cNvSpPr txBox="1">
            <a:spLocks noChangeArrowheads="1"/>
          </p:cNvSpPr>
          <p:nvPr/>
        </p:nvSpPr>
        <p:spPr bwMode="auto">
          <a:xfrm>
            <a:off x="5240766" y="4989031"/>
            <a:ext cx="596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l2-1</a:t>
            </a:r>
            <a:endParaRPr lang="en-GB" altLang="zh-CN" sz="2000" b="0" i="1">
              <a:latin typeface="Times New Roman" panose="02020603050405020304" pitchFamily="18" charset="0"/>
            </a:endParaRP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5483655" y="4252431"/>
            <a:ext cx="38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l2</a:t>
            </a:r>
            <a:endParaRPr lang="en-GB" altLang="zh-CN" sz="2000" b="0" i="1">
              <a:latin typeface="Times New Roman" panose="02020603050405020304" pitchFamily="18" charset="0"/>
            </a:endParaRPr>
          </a:p>
        </p:txBody>
      </p:sp>
      <p:sp>
        <p:nvSpPr>
          <p:cNvPr id="56" name="Text Box 32"/>
          <p:cNvSpPr txBox="1">
            <a:spLocks noChangeArrowheads="1"/>
          </p:cNvSpPr>
          <p:nvPr/>
        </p:nvSpPr>
        <p:spPr bwMode="auto">
          <a:xfrm>
            <a:off x="2344804" y="2411030"/>
            <a:ext cx="63820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从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P1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Display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表中自底而上取</a:t>
            </a:r>
            <a:r>
              <a:rPr lang="en-US" altLang="zh-CN" sz="2000" b="0" i="1" dirty="0">
                <a:solidFill>
                  <a:srgbClr val="6600CC"/>
                </a:solidFill>
                <a:latin typeface="微软雅黑" panose="020B0503020204020204" pitchFamily="34" charset="-122"/>
              </a:rPr>
              <a:t>l2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个单元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(</a:t>
            </a:r>
            <a:r>
              <a:rPr lang="en-US" altLang="zh-CN" sz="2000" b="0" i="1" dirty="0">
                <a:solidFill>
                  <a:srgbClr val="6600CC"/>
                </a:solidFill>
                <a:latin typeface="微软雅黑" panose="020B0503020204020204" pitchFamily="34" charset="-122"/>
              </a:rPr>
              <a:t>l2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P2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的层数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)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再添上进入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P2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后新建立的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SP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值就构成了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P2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Display</a:t>
            </a:r>
            <a:r>
              <a:rPr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表。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939955" y="2932796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i="1" dirty="0">
                <a:solidFill>
                  <a:srgbClr val="C00000"/>
                </a:solidFill>
              </a:rPr>
              <a:t>l2</a:t>
            </a:r>
            <a:endParaRPr lang="zh-CN" altLang="en-US" sz="2000" b="0" i="1" dirty="0">
              <a:solidFill>
                <a:srgbClr val="C0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062137" y="3589026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i="1" dirty="0">
                <a:solidFill>
                  <a:srgbClr val="C00000"/>
                </a:solidFill>
              </a:rPr>
              <a:t>l2+1</a:t>
            </a:r>
            <a:endParaRPr lang="zh-CN" altLang="en-US" sz="2000" b="0" i="1" dirty="0">
              <a:solidFill>
                <a:srgbClr val="C0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65036" y="2601280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i="1" dirty="0">
                <a:solidFill>
                  <a:srgbClr val="C00000"/>
                </a:solidFill>
              </a:rPr>
              <a:t>l2-1</a:t>
            </a:r>
            <a:endParaRPr lang="zh-CN" altLang="en-US" sz="2000" b="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50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/>
      <p:bldP spid="47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35195" y="525103"/>
            <a:ext cx="7772400" cy="685800"/>
          </a:xfrm>
        </p:spPr>
        <p:txBody>
          <a:bodyPr/>
          <a:lstStyle/>
          <a:p>
            <a:r>
              <a:rPr lang="zh-CN" altLang="en-US" sz="4000" dirty="0"/>
              <a:t>符号表的操作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35195" y="1988840"/>
            <a:ext cx="7632848" cy="34828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楷体_GB2312" charset="0"/>
                <a:cs typeface="楷体_GB2312" charset="0"/>
              </a:rPr>
              <a:t>创建符号</a:t>
            </a:r>
            <a:r>
              <a:rPr lang="zh-CN" altLang="en-US" dirty="0" smtClean="0">
                <a:ea typeface="楷体_GB2312" charset="0"/>
                <a:cs typeface="楷体_GB2312" charset="0"/>
              </a:rPr>
              <a:t>表：</a:t>
            </a:r>
            <a:r>
              <a:rPr lang="zh-CN" altLang="en-US" sz="2400" dirty="0" smtClean="0">
                <a:ea typeface="楷体_GB2312" charset="0"/>
                <a:cs typeface="楷体_GB2312" charset="0"/>
              </a:rPr>
              <a:t>在</a:t>
            </a:r>
            <a:r>
              <a:rPr lang="zh-CN" altLang="en-US" sz="2400" dirty="0">
                <a:ea typeface="楷体_GB2312" charset="0"/>
                <a:cs typeface="楷体_GB2312" charset="0"/>
              </a:rPr>
              <a:t>编译开始时进行</a:t>
            </a:r>
            <a:endParaRPr lang="en-US" altLang="zh-CN" sz="2400" dirty="0">
              <a:ea typeface="楷体_GB2312" charset="0"/>
              <a:cs typeface="楷体_GB2312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楷体_GB2312" charset="0"/>
                <a:cs typeface="楷体_GB2312" charset="0"/>
              </a:rPr>
              <a:t>插入表</a:t>
            </a:r>
            <a:r>
              <a:rPr lang="zh-CN" altLang="en-US" dirty="0" smtClean="0">
                <a:ea typeface="楷体_GB2312" charset="0"/>
                <a:cs typeface="楷体_GB2312" charset="0"/>
              </a:rPr>
              <a:t>项：</a:t>
            </a:r>
            <a:r>
              <a:rPr lang="zh-CN" altLang="en-US" sz="2400" dirty="0" smtClean="0">
                <a:ea typeface="楷体_GB2312" charset="0"/>
                <a:cs typeface="楷体_GB2312" charset="0"/>
              </a:rPr>
              <a:t>在</a:t>
            </a:r>
            <a:r>
              <a:rPr lang="zh-CN" altLang="en-US" sz="2400" dirty="0">
                <a:ea typeface="楷体_GB2312" charset="0"/>
                <a:cs typeface="楷体_GB2312" charset="0"/>
              </a:rPr>
              <a:t>遇到新的标识符声明时进行</a:t>
            </a:r>
            <a:endParaRPr lang="en-US" altLang="zh-CN" sz="2400" dirty="0">
              <a:ea typeface="楷体_GB2312" charset="0"/>
              <a:cs typeface="楷体_GB2312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楷体_GB2312" charset="0"/>
                <a:cs typeface="楷体_GB2312" charset="0"/>
              </a:rPr>
              <a:t>查询表</a:t>
            </a:r>
            <a:r>
              <a:rPr lang="zh-CN" altLang="en-US" dirty="0" smtClean="0">
                <a:ea typeface="楷体_GB2312" charset="0"/>
                <a:cs typeface="楷体_GB2312" charset="0"/>
              </a:rPr>
              <a:t>项：</a:t>
            </a:r>
            <a:r>
              <a:rPr lang="zh-CN" altLang="en-US" sz="2400" dirty="0" smtClean="0">
                <a:ea typeface="楷体_GB2312" charset="0"/>
                <a:cs typeface="楷体_GB2312" charset="0"/>
              </a:rPr>
              <a:t>在</a:t>
            </a:r>
            <a:r>
              <a:rPr lang="zh-CN" altLang="en-US" sz="2400" dirty="0">
                <a:ea typeface="楷体_GB2312" charset="0"/>
                <a:cs typeface="楷体_GB2312" charset="0"/>
              </a:rPr>
              <a:t>引用声明过的标识符时进行</a:t>
            </a:r>
            <a:endParaRPr lang="en-US" altLang="zh-CN" sz="2400" dirty="0">
              <a:ea typeface="楷体_GB2312" charset="0"/>
              <a:cs typeface="楷体_GB2312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楷体_GB2312" charset="0"/>
                <a:cs typeface="楷体_GB2312" charset="0"/>
              </a:rPr>
              <a:t>修改表</a:t>
            </a:r>
            <a:r>
              <a:rPr lang="zh-CN" altLang="en-US" dirty="0" smtClean="0">
                <a:ea typeface="楷体_GB2312" charset="0"/>
                <a:cs typeface="楷体_GB2312" charset="0"/>
              </a:rPr>
              <a:t>项：</a:t>
            </a:r>
            <a:r>
              <a:rPr lang="zh-CN" altLang="en-US" sz="2400" dirty="0" smtClean="0">
                <a:ea typeface="楷体_GB2312" charset="0"/>
                <a:cs typeface="楷体_GB2312" charset="0"/>
              </a:rPr>
              <a:t>在</a:t>
            </a:r>
            <a:r>
              <a:rPr lang="zh-CN" altLang="en-US" sz="2400" dirty="0">
                <a:ea typeface="楷体_GB2312" charset="0"/>
                <a:cs typeface="楷体_GB2312" charset="0"/>
              </a:rPr>
              <a:t>获得新的语义值信息时进行</a:t>
            </a:r>
            <a:endParaRPr lang="en-US" altLang="zh-CN" sz="2400" dirty="0">
              <a:ea typeface="楷体_GB2312" charset="0"/>
              <a:cs typeface="楷体_GB2312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楷体_GB2312" charset="0"/>
                <a:cs typeface="楷体_GB2312" charset="0"/>
              </a:rPr>
              <a:t>释放符号表的</a:t>
            </a:r>
            <a:r>
              <a:rPr lang="zh-CN" altLang="en-US" dirty="0" smtClean="0">
                <a:ea typeface="楷体_GB2312" charset="0"/>
                <a:cs typeface="楷体_GB2312" charset="0"/>
              </a:rPr>
              <a:t>空间：</a:t>
            </a:r>
            <a:r>
              <a:rPr lang="zh-CN" altLang="en-US" sz="2400" dirty="0" smtClean="0">
                <a:ea typeface="楷体_GB2312" charset="0"/>
                <a:cs typeface="楷体_GB2312" charset="0"/>
              </a:rPr>
              <a:t>在</a:t>
            </a:r>
            <a:r>
              <a:rPr lang="zh-CN" altLang="en-US" sz="2400" dirty="0">
                <a:ea typeface="楷体_GB2312" charset="0"/>
                <a:cs typeface="楷体_GB2312" charset="0"/>
              </a:rPr>
              <a:t>编译结束前进行</a:t>
            </a:r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4B13-23E0-5941-B0AF-1D5F7EE590FD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3946" y="-6903"/>
            <a:ext cx="8042276" cy="1336956"/>
          </a:xfrm>
        </p:spPr>
        <p:txBody>
          <a:bodyPr/>
          <a:lstStyle/>
          <a:p>
            <a:r>
              <a:rPr lang="zh-CN" altLang="en-US" dirty="0" smtClean="0"/>
              <a:t>维护</a:t>
            </a:r>
            <a:r>
              <a:rPr lang="zh-CN" altLang="en-US" noProof="1"/>
              <a:t>嵌套层次显示表</a:t>
            </a:r>
            <a:r>
              <a:rPr lang="en-US" altLang="zh-CN" noProof="1"/>
              <a:t>Display</a:t>
            </a:r>
            <a:endParaRPr lang="zh-CN" altLang="en-US" dirty="0"/>
          </a:p>
        </p:txBody>
      </p:sp>
      <p:sp>
        <p:nvSpPr>
          <p:cNvPr id="203779" name="Rectangle 2"/>
          <p:cNvSpPr>
            <a:spLocks noGrp="1" noChangeArrowheads="1"/>
          </p:cNvSpPr>
          <p:nvPr>
            <p:ph idx="1"/>
          </p:nvPr>
        </p:nvSpPr>
        <p:spPr>
          <a:xfrm>
            <a:off x="459248" y="1363286"/>
            <a:ext cx="8229600" cy="847010"/>
          </a:xfrm>
        </p:spPr>
        <p:txBody>
          <a:bodyPr>
            <a:normAutofit/>
          </a:bodyPr>
          <a:lstStyle/>
          <a:p>
            <a:r>
              <a:rPr lang="zh-CN" altLang="en-US" sz="2400" noProof="1"/>
              <a:t>问题：</a:t>
            </a:r>
            <a:r>
              <a:rPr lang="zh-CN" altLang="en-US" sz="2400" dirty="0"/>
              <a:t>当过程</a:t>
            </a:r>
            <a:r>
              <a:rPr lang="en-US" altLang="zh-CN" sz="2400" dirty="0"/>
              <a:t>P1</a:t>
            </a:r>
            <a:r>
              <a:rPr lang="zh-CN" altLang="en-US" sz="2400" dirty="0"/>
              <a:t>调用过程</a:t>
            </a:r>
            <a:r>
              <a:rPr lang="en-US" altLang="zh-CN" sz="2400" dirty="0"/>
              <a:t>P2(</a:t>
            </a:r>
            <a:r>
              <a:rPr lang="en-US" altLang="zh-CN" sz="2400" i="1" dirty="0">
                <a:latin typeface="Times New Roman" panose="02020603050405020304" pitchFamily="18" charset="0"/>
              </a:rPr>
              <a:t>l2</a:t>
            </a:r>
            <a:r>
              <a:rPr lang="en-US" altLang="en-US" sz="2400" dirty="0"/>
              <a:t>层</a:t>
            </a:r>
            <a:r>
              <a:rPr lang="en-US" altLang="zh-CN" sz="2400" dirty="0"/>
              <a:t>)</a:t>
            </a:r>
            <a:r>
              <a:rPr lang="zh-CN" altLang="en-US" sz="2400" dirty="0"/>
              <a:t>，进入</a:t>
            </a:r>
            <a:r>
              <a:rPr lang="en-US" altLang="zh-CN" sz="2400" dirty="0"/>
              <a:t>P2</a:t>
            </a:r>
            <a:r>
              <a:rPr lang="zh-CN" altLang="en-US" sz="2400" dirty="0"/>
              <a:t>后，</a:t>
            </a:r>
            <a:r>
              <a:rPr lang="en-US" altLang="zh-CN" sz="2400" dirty="0"/>
              <a:t>P2</a:t>
            </a:r>
            <a:r>
              <a:rPr lang="zh-CN" altLang="en-US" sz="2400" dirty="0"/>
              <a:t>如何建立起自己的</a:t>
            </a:r>
            <a:r>
              <a:rPr lang="en-US" altLang="zh-CN" sz="2400" dirty="0"/>
              <a:t>Display</a:t>
            </a:r>
            <a:r>
              <a:rPr lang="zh-CN" altLang="en-US" sz="2400" dirty="0"/>
              <a:t>表？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50</a:t>
            </a:fld>
            <a:endParaRPr lang="en-US" altLang="zh-CN"/>
          </a:p>
        </p:txBody>
      </p:sp>
      <p:grpSp>
        <p:nvGrpSpPr>
          <p:cNvPr id="28" name="Group 11"/>
          <p:cNvGrpSpPr>
            <a:grpSpLocks/>
          </p:cNvGrpSpPr>
          <p:nvPr/>
        </p:nvGrpSpPr>
        <p:grpSpPr bwMode="auto">
          <a:xfrm>
            <a:off x="1025624" y="2378555"/>
            <a:ext cx="1524000" cy="2209800"/>
            <a:chOff x="1440" y="1056"/>
            <a:chExt cx="1248" cy="1872"/>
          </a:xfrm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1440" y="1248"/>
              <a:ext cx="576" cy="1680"/>
            </a:xfrm>
            <a:custGeom>
              <a:avLst/>
              <a:gdLst>
                <a:gd name="T0" fmla="*/ 21030878 w 240"/>
                <a:gd name="T1" fmla="*/ 0 h 1632"/>
                <a:gd name="T2" fmla="*/ 0 w 240"/>
                <a:gd name="T3" fmla="*/ 0 h 1632"/>
                <a:gd name="T4" fmla="*/ 0 w 240"/>
                <a:gd name="T5" fmla="*/ 2378 h 1632"/>
                <a:gd name="T6" fmla="*/ 21030878 w 240"/>
                <a:gd name="T7" fmla="*/ 2378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584" y="1488"/>
              <a:ext cx="144" cy="624"/>
            </a:xfrm>
            <a:custGeom>
              <a:avLst/>
              <a:gdLst>
                <a:gd name="T0" fmla="*/ 1 w 240"/>
                <a:gd name="T1" fmla="*/ 0 h 1632"/>
                <a:gd name="T2" fmla="*/ 0 w 240"/>
                <a:gd name="T3" fmla="*/ 0 h 1632"/>
                <a:gd name="T4" fmla="*/ 0 w 240"/>
                <a:gd name="T5" fmla="*/ 0 h 1632"/>
                <a:gd name="T6" fmla="*/ 1 w 240"/>
                <a:gd name="T7" fmla="*/ 0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1584" y="2304"/>
              <a:ext cx="144" cy="576"/>
            </a:xfrm>
            <a:custGeom>
              <a:avLst/>
              <a:gdLst>
                <a:gd name="T0" fmla="*/ 1 w 240"/>
                <a:gd name="T1" fmla="*/ 0 h 1632"/>
                <a:gd name="T2" fmla="*/ 0 w 240"/>
                <a:gd name="T3" fmla="*/ 0 h 1632"/>
                <a:gd name="T4" fmla="*/ 0 w 240"/>
                <a:gd name="T5" fmla="*/ 0 h 1632"/>
                <a:gd name="T6" fmla="*/ 1 w 240"/>
                <a:gd name="T7" fmla="*/ 0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2016" y="1056"/>
              <a:ext cx="67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400">
                  <a:latin typeface="+mn-lt"/>
                  <a:ea typeface="宋体" panose="02010600030101010101" pitchFamily="2" charset="-122"/>
                </a:rPr>
                <a:t>P0</a:t>
              </a:r>
              <a:endParaRPr kumimoji="1" lang="en-US" altLang="zh-CN" sz="200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1728" y="2112"/>
              <a:ext cx="67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400" dirty="0">
                  <a:latin typeface="+mn-lt"/>
                  <a:ea typeface="宋体" panose="02010600030101010101" pitchFamily="2" charset="-122"/>
                </a:rPr>
                <a:t>P1</a:t>
              </a:r>
              <a:endParaRPr kumimoji="1" lang="en-US" altLang="zh-CN" sz="2000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1728" y="1344"/>
              <a:ext cx="67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400">
                  <a:latin typeface="+mn-lt"/>
                  <a:ea typeface="宋体" panose="02010600030101010101" pitchFamily="2" charset="-122"/>
                </a:rPr>
                <a:t>P2</a:t>
              </a:r>
              <a:endParaRPr kumimoji="1" lang="en-US" altLang="zh-CN" sz="2000">
                <a:latin typeface="+mn-lt"/>
                <a:ea typeface="宋体" panose="02010600030101010101" pitchFamily="2" charset="-122"/>
              </a:endParaRPr>
            </a:p>
          </p:txBody>
        </p:sp>
      </p:grpSp>
      <p:grpSp>
        <p:nvGrpSpPr>
          <p:cNvPr id="35" name="Group 19"/>
          <p:cNvGrpSpPr>
            <a:grpSpLocks/>
          </p:cNvGrpSpPr>
          <p:nvPr/>
        </p:nvGrpSpPr>
        <p:grpSpPr bwMode="auto">
          <a:xfrm>
            <a:off x="3730724" y="2302352"/>
            <a:ext cx="1676400" cy="2362200"/>
            <a:chOff x="2928" y="1344"/>
            <a:chExt cx="1145" cy="1632"/>
          </a:xfrm>
        </p:grpSpPr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2928" y="1536"/>
              <a:ext cx="624" cy="1440"/>
            </a:xfrm>
            <a:custGeom>
              <a:avLst/>
              <a:gdLst>
                <a:gd name="T0" fmla="*/ 59528661 w 240"/>
                <a:gd name="T1" fmla="*/ 0 h 1632"/>
                <a:gd name="T2" fmla="*/ 0 w 240"/>
                <a:gd name="T3" fmla="*/ 0 h 1632"/>
                <a:gd name="T4" fmla="*/ 0 w 240"/>
                <a:gd name="T5" fmla="*/ 321 h 1632"/>
                <a:gd name="T6" fmla="*/ 59528661 w 240"/>
                <a:gd name="T7" fmla="*/ 321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3050" y="1758"/>
              <a:ext cx="310" cy="1074"/>
            </a:xfrm>
            <a:custGeom>
              <a:avLst/>
              <a:gdLst>
                <a:gd name="T0" fmla="*/ 6688 w 240"/>
                <a:gd name="T1" fmla="*/ 0 h 1632"/>
                <a:gd name="T2" fmla="*/ 0 w 240"/>
                <a:gd name="T3" fmla="*/ 0 h 1632"/>
                <a:gd name="T4" fmla="*/ 0 w 240"/>
                <a:gd name="T5" fmla="*/ 7 h 1632"/>
                <a:gd name="T6" fmla="*/ 6688 w 240"/>
                <a:gd name="T7" fmla="*/ 7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3120" y="2112"/>
              <a:ext cx="144" cy="631"/>
            </a:xfrm>
            <a:custGeom>
              <a:avLst/>
              <a:gdLst>
                <a:gd name="T0" fmla="*/ 1 w 240"/>
                <a:gd name="T1" fmla="*/ 0 h 1632"/>
                <a:gd name="T2" fmla="*/ 0 w 240"/>
                <a:gd name="T3" fmla="*/ 0 h 1632"/>
                <a:gd name="T4" fmla="*/ 0 w 240"/>
                <a:gd name="T5" fmla="*/ 0 h 1632"/>
                <a:gd name="T6" fmla="*/ 1 w 240"/>
                <a:gd name="T7" fmla="*/ 0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9" name="Rectangle 16"/>
            <p:cNvSpPr>
              <a:spLocks noChangeArrowheads="1"/>
            </p:cNvSpPr>
            <p:nvPr/>
          </p:nvSpPr>
          <p:spPr bwMode="auto">
            <a:xfrm>
              <a:off x="3504" y="1344"/>
              <a:ext cx="569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400">
                  <a:latin typeface="+mn-lt"/>
                  <a:ea typeface="宋体" panose="02010600030101010101" pitchFamily="2" charset="-122"/>
                </a:rPr>
                <a:t>P0</a:t>
              </a:r>
              <a:endParaRPr kumimoji="1" lang="en-US" altLang="zh-CN" sz="200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40" name="Rectangle 17"/>
            <p:cNvSpPr>
              <a:spLocks noChangeArrowheads="1"/>
            </p:cNvSpPr>
            <p:nvPr/>
          </p:nvSpPr>
          <p:spPr bwMode="auto">
            <a:xfrm>
              <a:off x="3216" y="1968"/>
              <a:ext cx="56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400">
                  <a:latin typeface="+mn-lt"/>
                  <a:ea typeface="宋体" panose="02010600030101010101" pitchFamily="2" charset="-122"/>
                </a:rPr>
                <a:t>P2</a:t>
              </a:r>
              <a:endParaRPr kumimoji="1" lang="en-US" altLang="zh-CN" sz="200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41" name="Rectangle 18"/>
            <p:cNvSpPr>
              <a:spLocks noChangeArrowheads="1"/>
            </p:cNvSpPr>
            <p:nvPr/>
          </p:nvSpPr>
          <p:spPr bwMode="auto">
            <a:xfrm>
              <a:off x="3312" y="1632"/>
              <a:ext cx="56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400">
                  <a:latin typeface="+mn-lt"/>
                  <a:ea typeface="宋体" panose="02010600030101010101" pitchFamily="2" charset="-122"/>
                </a:rPr>
                <a:t>P1</a:t>
              </a:r>
              <a:endParaRPr kumimoji="1" lang="en-US" altLang="zh-CN" sz="2000">
                <a:latin typeface="+mn-lt"/>
                <a:ea typeface="宋体" panose="02010600030101010101" pitchFamily="2" charset="-122"/>
              </a:endParaRPr>
            </a:p>
          </p:txBody>
        </p:sp>
      </p:grpSp>
      <p:grpSp>
        <p:nvGrpSpPr>
          <p:cNvPr id="42" name="Group 20"/>
          <p:cNvGrpSpPr>
            <a:grpSpLocks/>
          </p:cNvGrpSpPr>
          <p:nvPr/>
        </p:nvGrpSpPr>
        <p:grpSpPr bwMode="auto">
          <a:xfrm>
            <a:off x="6588224" y="2302352"/>
            <a:ext cx="1676400" cy="2362200"/>
            <a:chOff x="2928" y="1344"/>
            <a:chExt cx="1145" cy="1632"/>
          </a:xfrm>
        </p:grpSpPr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2928" y="1536"/>
              <a:ext cx="624" cy="1440"/>
            </a:xfrm>
            <a:custGeom>
              <a:avLst/>
              <a:gdLst>
                <a:gd name="T0" fmla="*/ 59528661 w 240"/>
                <a:gd name="T1" fmla="*/ 0 h 1632"/>
                <a:gd name="T2" fmla="*/ 0 w 240"/>
                <a:gd name="T3" fmla="*/ 0 h 1632"/>
                <a:gd name="T4" fmla="*/ 0 w 240"/>
                <a:gd name="T5" fmla="*/ 321 h 1632"/>
                <a:gd name="T6" fmla="*/ 59528661 w 240"/>
                <a:gd name="T7" fmla="*/ 321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4" name="Freeform 22"/>
            <p:cNvSpPr>
              <a:spLocks/>
            </p:cNvSpPr>
            <p:nvPr/>
          </p:nvSpPr>
          <p:spPr bwMode="auto">
            <a:xfrm>
              <a:off x="3050" y="1758"/>
              <a:ext cx="310" cy="1074"/>
            </a:xfrm>
            <a:custGeom>
              <a:avLst/>
              <a:gdLst>
                <a:gd name="T0" fmla="*/ 6688 w 240"/>
                <a:gd name="T1" fmla="*/ 0 h 1632"/>
                <a:gd name="T2" fmla="*/ 0 w 240"/>
                <a:gd name="T3" fmla="*/ 0 h 1632"/>
                <a:gd name="T4" fmla="*/ 0 w 240"/>
                <a:gd name="T5" fmla="*/ 7 h 1632"/>
                <a:gd name="T6" fmla="*/ 6688 w 240"/>
                <a:gd name="T7" fmla="*/ 7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5" name="Freeform 23"/>
            <p:cNvSpPr>
              <a:spLocks/>
            </p:cNvSpPr>
            <p:nvPr/>
          </p:nvSpPr>
          <p:spPr bwMode="auto">
            <a:xfrm>
              <a:off x="3120" y="2112"/>
              <a:ext cx="144" cy="631"/>
            </a:xfrm>
            <a:custGeom>
              <a:avLst/>
              <a:gdLst>
                <a:gd name="T0" fmla="*/ 1 w 240"/>
                <a:gd name="T1" fmla="*/ 0 h 1632"/>
                <a:gd name="T2" fmla="*/ 0 w 240"/>
                <a:gd name="T3" fmla="*/ 0 h 1632"/>
                <a:gd name="T4" fmla="*/ 0 w 240"/>
                <a:gd name="T5" fmla="*/ 0 h 1632"/>
                <a:gd name="T6" fmla="*/ 1 w 240"/>
                <a:gd name="T7" fmla="*/ 0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632"/>
                <a:gd name="T14" fmla="*/ 240 w 240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632">
                  <a:moveTo>
                    <a:pt x="240" y="0"/>
                  </a:moveTo>
                  <a:lnTo>
                    <a:pt x="0" y="0"/>
                  </a:lnTo>
                  <a:lnTo>
                    <a:pt x="0" y="1632"/>
                  </a:lnTo>
                  <a:lnTo>
                    <a:pt x="240" y="163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3504" y="1344"/>
              <a:ext cx="569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400">
                  <a:latin typeface="+mn-lt"/>
                  <a:ea typeface="宋体" panose="02010600030101010101" pitchFamily="2" charset="-122"/>
                </a:rPr>
                <a:t>P0</a:t>
              </a:r>
              <a:endParaRPr kumimoji="1" lang="en-US" altLang="zh-CN" sz="200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47" name="Rectangle 25"/>
            <p:cNvSpPr>
              <a:spLocks noChangeArrowheads="1"/>
            </p:cNvSpPr>
            <p:nvPr/>
          </p:nvSpPr>
          <p:spPr bwMode="auto">
            <a:xfrm>
              <a:off x="3216" y="1968"/>
              <a:ext cx="56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400">
                  <a:latin typeface="+mn-lt"/>
                  <a:ea typeface="宋体" panose="02010600030101010101" pitchFamily="2" charset="-122"/>
                </a:rPr>
                <a:t>P1</a:t>
              </a:r>
              <a:endParaRPr kumimoji="1" lang="en-US" altLang="zh-CN" sz="200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3312" y="1632"/>
              <a:ext cx="56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400">
                  <a:latin typeface="+mn-lt"/>
                  <a:ea typeface="宋体" panose="02010600030101010101" pitchFamily="2" charset="-122"/>
                </a:rPr>
                <a:t>P2</a:t>
              </a:r>
              <a:endParaRPr kumimoji="1" lang="en-US" altLang="zh-CN" sz="2000">
                <a:latin typeface="+mn-lt"/>
                <a:ea typeface="宋体" panose="02010600030101010101" pitchFamily="2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316761" y="4985881"/>
            <a:ext cx="8391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dirty="0" smtClean="0">
                <a:solidFill>
                  <a:srgbClr val="6600CC"/>
                </a:solidFill>
                <a:latin typeface="微软雅黑" panose="020B0503020204020204" pitchFamily="34" charset="-122"/>
              </a:rPr>
              <a:t>结论</a:t>
            </a:r>
            <a:r>
              <a:rPr lang="zh-CN" altLang="en-US" sz="2000" b="0" dirty="0" smtClean="0">
                <a:solidFill>
                  <a:srgbClr val="6600CC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solidFill>
                  <a:srgbClr val="6600CC"/>
                </a:solidFill>
                <a:latin typeface="微软雅黑" panose="020B0503020204020204" pitchFamily="34" charset="-122"/>
              </a:rPr>
              <a:t>从</a:t>
            </a:r>
            <a:r>
              <a:rPr lang="en-US" altLang="zh-CN" sz="2000" dirty="0">
                <a:solidFill>
                  <a:srgbClr val="6600CC"/>
                </a:solidFill>
                <a:latin typeface="微软雅黑" panose="020B0503020204020204" pitchFamily="34" charset="-122"/>
              </a:rPr>
              <a:t>P1</a:t>
            </a:r>
            <a:r>
              <a:rPr lang="zh-CN" altLang="en-US" sz="2000" dirty="0">
                <a:solidFill>
                  <a:srgbClr val="6600CC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6600CC"/>
                </a:solidFill>
                <a:latin typeface="微软雅黑" panose="020B0503020204020204" pitchFamily="34" charset="-122"/>
              </a:rPr>
              <a:t>Display</a:t>
            </a:r>
            <a:r>
              <a:rPr lang="zh-CN" altLang="en-US" sz="2000" dirty="0">
                <a:solidFill>
                  <a:srgbClr val="6600CC"/>
                </a:solidFill>
                <a:latin typeface="微软雅黑" panose="020B0503020204020204" pitchFamily="34" charset="-122"/>
              </a:rPr>
              <a:t>表中自底而上取</a:t>
            </a:r>
            <a:r>
              <a:rPr lang="en-US" altLang="zh-CN" sz="2000" i="1" dirty="0">
                <a:solidFill>
                  <a:srgbClr val="6600CC"/>
                </a:solidFill>
                <a:latin typeface="微软雅黑" panose="020B0503020204020204" pitchFamily="34" charset="-122"/>
              </a:rPr>
              <a:t>l2</a:t>
            </a:r>
            <a:r>
              <a:rPr lang="zh-CN" altLang="en-US" sz="2000" dirty="0">
                <a:solidFill>
                  <a:srgbClr val="6600CC"/>
                </a:solidFill>
                <a:latin typeface="微软雅黑" panose="020B0503020204020204" pitchFamily="34" charset="-122"/>
              </a:rPr>
              <a:t>个单元</a:t>
            </a:r>
            <a:r>
              <a:rPr lang="en-US" altLang="zh-CN" sz="2000" dirty="0">
                <a:solidFill>
                  <a:srgbClr val="6600CC"/>
                </a:solidFill>
                <a:latin typeface="微软雅黑" panose="020B0503020204020204" pitchFamily="34" charset="-122"/>
              </a:rPr>
              <a:t>(</a:t>
            </a:r>
            <a:r>
              <a:rPr lang="en-US" altLang="zh-CN" sz="2000" i="1" dirty="0">
                <a:solidFill>
                  <a:srgbClr val="6600CC"/>
                </a:solidFill>
                <a:latin typeface="微软雅黑" panose="020B0503020204020204" pitchFamily="34" charset="-122"/>
              </a:rPr>
              <a:t>l2</a:t>
            </a:r>
            <a:r>
              <a:rPr lang="zh-CN" altLang="en-US" sz="2000" dirty="0">
                <a:solidFill>
                  <a:srgbClr val="6600CC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rgbClr val="6600CC"/>
                </a:solidFill>
                <a:latin typeface="微软雅黑" panose="020B0503020204020204" pitchFamily="34" charset="-122"/>
              </a:rPr>
              <a:t>P2</a:t>
            </a:r>
            <a:r>
              <a:rPr lang="zh-CN" altLang="en-US" sz="2000" dirty="0">
                <a:solidFill>
                  <a:srgbClr val="6600CC"/>
                </a:solidFill>
                <a:latin typeface="微软雅黑" panose="020B0503020204020204" pitchFamily="34" charset="-122"/>
              </a:rPr>
              <a:t>的层数</a:t>
            </a:r>
            <a:r>
              <a:rPr lang="en-US" altLang="zh-CN" sz="2000" dirty="0">
                <a:solidFill>
                  <a:srgbClr val="6600CC"/>
                </a:solidFill>
                <a:latin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rgbClr val="6600CC"/>
                </a:solidFill>
                <a:latin typeface="微软雅黑" panose="020B0503020204020204" pitchFamily="34" charset="-122"/>
              </a:rPr>
              <a:t>再加上</a:t>
            </a:r>
            <a:r>
              <a:rPr lang="zh-CN" altLang="en-US" sz="2000" dirty="0">
                <a:solidFill>
                  <a:srgbClr val="6600CC"/>
                </a:solidFill>
                <a:latin typeface="微软雅黑" panose="020B0503020204020204" pitchFamily="34" charset="-122"/>
              </a:rPr>
              <a:t>进入</a:t>
            </a:r>
            <a:r>
              <a:rPr lang="en-US" altLang="zh-CN" sz="2000" dirty="0">
                <a:solidFill>
                  <a:srgbClr val="6600CC"/>
                </a:solidFill>
                <a:latin typeface="微软雅黑" panose="020B0503020204020204" pitchFamily="34" charset="-122"/>
              </a:rPr>
              <a:t>P2</a:t>
            </a:r>
            <a:r>
              <a:rPr lang="zh-CN" altLang="en-US" sz="2000" dirty="0">
                <a:solidFill>
                  <a:srgbClr val="6600CC"/>
                </a:solidFill>
                <a:latin typeface="微软雅黑" panose="020B0503020204020204" pitchFamily="34" charset="-122"/>
              </a:rPr>
              <a:t>后新建立的</a:t>
            </a:r>
            <a:r>
              <a:rPr lang="en-US" altLang="zh-CN" sz="2000" dirty="0">
                <a:solidFill>
                  <a:srgbClr val="6600CC"/>
                </a:solidFill>
                <a:latin typeface="微软雅黑" panose="020B0503020204020204" pitchFamily="34" charset="-122"/>
              </a:rPr>
              <a:t>SP</a:t>
            </a:r>
            <a:r>
              <a:rPr lang="zh-CN" altLang="en-US" sz="2000" dirty="0">
                <a:solidFill>
                  <a:srgbClr val="6600CC"/>
                </a:solidFill>
                <a:latin typeface="微软雅黑" panose="020B0503020204020204" pitchFamily="34" charset="-122"/>
              </a:rPr>
              <a:t>值就构成了</a:t>
            </a:r>
            <a:r>
              <a:rPr lang="en-US" altLang="zh-CN" sz="2000" dirty="0">
                <a:solidFill>
                  <a:srgbClr val="6600CC"/>
                </a:solidFill>
                <a:latin typeface="微软雅黑" panose="020B0503020204020204" pitchFamily="34" charset="-122"/>
              </a:rPr>
              <a:t>P2</a:t>
            </a:r>
            <a:r>
              <a:rPr lang="zh-CN" altLang="en-US" sz="2000" dirty="0">
                <a:solidFill>
                  <a:srgbClr val="6600CC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6600CC"/>
                </a:solidFill>
                <a:latin typeface="微软雅黑" panose="020B0503020204020204" pitchFamily="34" charset="-122"/>
              </a:rPr>
              <a:t>Display</a:t>
            </a:r>
            <a:r>
              <a:rPr lang="zh-CN" altLang="en-US" sz="2000" dirty="0">
                <a:solidFill>
                  <a:srgbClr val="6600CC"/>
                </a:solidFill>
                <a:latin typeface="微软雅黑" panose="020B0503020204020204" pitchFamily="34" charset="-122"/>
              </a:rPr>
              <a:t>表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lvl="0">
              <a:spcBef>
                <a:spcPct val="0"/>
              </a:spcBef>
            </a:pPr>
            <a:r>
              <a:rPr lang="zh-CN" altLang="en-US" sz="2000" b="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实现：把</a:t>
            </a:r>
            <a:r>
              <a:rPr lang="en-US" altLang="zh-CN" sz="2000" b="0" dirty="0">
                <a:solidFill>
                  <a:prstClr val="black"/>
                </a:solidFill>
                <a:latin typeface="微软雅黑" panose="020B0503020204020204" pitchFamily="34" charset="-122"/>
              </a:rPr>
              <a:t>P1</a:t>
            </a:r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sz="2000" b="0" dirty="0">
                <a:solidFill>
                  <a:prstClr val="black"/>
                </a:solidFill>
                <a:latin typeface="微软雅黑" panose="020B0503020204020204" pitchFamily="34" charset="-122"/>
              </a:rPr>
              <a:t>display</a:t>
            </a:r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</a:rPr>
              <a:t>表地址</a:t>
            </a:r>
            <a:r>
              <a:rPr lang="en-US" altLang="zh-CN" sz="2000" b="0" dirty="0">
                <a:solidFill>
                  <a:prstClr val="black"/>
                </a:solidFill>
                <a:latin typeface="微软雅黑" panose="020B0503020204020204" pitchFamily="34" charset="-122"/>
              </a:rPr>
              <a:t>(</a:t>
            </a:r>
            <a:r>
              <a:rPr lang="en-US" altLang="en-US" sz="2000" b="0" dirty="0" err="1">
                <a:solidFill>
                  <a:srgbClr val="CC0000"/>
                </a:solidFill>
                <a:latin typeface="微软雅黑" panose="020B0503020204020204" pitchFamily="34" charset="-122"/>
              </a:rPr>
              <a:t>全局Display</a:t>
            </a:r>
            <a:r>
              <a:rPr lang="en-US" altLang="zh-CN" sz="2000" b="0" dirty="0">
                <a:solidFill>
                  <a:prstClr val="black"/>
                </a:solidFill>
                <a:latin typeface="微软雅黑" panose="020B0503020204020204" pitchFamily="34" charset="-122"/>
              </a:rPr>
              <a:t>)</a:t>
            </a:r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</a:rPr>
              <a:t>作为连接数据之一传送给</a:t>
            </a:r>
            <a:r>
              <a:rPr lang="en-US" altLang="zh-CN" sz="2000" b="0" dirty="0">
                <a:solidFill>
                  <a:prstClr val="black"/>
                </a:solidFill>
                <a:latin typeface="微软雅黑" panose="020B0503020204020204" pitchFamily="34" charset="-122"/>
              </a:rPr>
              <a:t>P2</a:t>
            </a:r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</a:rPr>
              <a:t>，然后建立</a:t>
            </a:r>
            <a:r>
              <a:rPr lang="en-US" altLang="zh-CN" sz="2000" b="0" dirty="0">
                <a:solidFill>
                  <a:prstClr val="black"/>
                </a:solidFill>
                <a:latin typeface="微软雅黑" panose="020B0503020204020204" pitchFamily="34" charset="-122"/>
              </a:rPr>
              <a:t>P2</a:t>
            </a:r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sz="2000" b="0" dirty="0">
                <a:solidFill>
                  <a:prstClr val="black"/>
                </a:solidFill>
                <a:latin typeface="微软雅黑" panose="020B0503020204020204" pitchFamily="34" charset="-122"/>
              </a:rPr>
              <a:t>Display</a:t>
            </a:r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</a:rPr>
              <a:t>表。</a:t>
            </a:r>
          </a:p>
        </p:txBody>
      </p:sp>
    </p:spTree>
    <p:extLst>
      <p:ext uri="{BB962C8B-B14F-4D97-AF65-F5344CB8AC3E}">
        <p14:creationId xmlns:p14="http://schemas.microsoft.com/office/powerpoint/2010/main" val="377143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noProof="1" smtClean="0"/>
              <a:t>Display</a:t>
            </a:r>
            <a:r>
              <a:rPr lang="zh-CN" altLang="en-US" noProof="1" smtClean="0"/>
              <a:t>表和活动记录</a:t>
            </a:r>
            <a:endParaRPr lang="zh-CN" altLang="en-US" dirty="0"/>
          </a:p>
        </p:txBody>
      </p:sp>
      <p:sp>
        <p:nvSpPr>
          <p:cNvPr id="25" name="Rectangle 3"/>
          <p:cNvSpPr>
            <a:spLocks noGrp="1" noChangeArrowheads="1"/>
          </p:cNvSpPr>
          <p:nvPr>
            <p:ph idx="1"/>
          </p:nvPr>
        </p:nvSpPr>
        <p:spPr>
          <a:xfrm>
            <a:off x="537339" y="1411029"/>
            <a:ext cx="5185013" cy="43524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en-US" sz="2000" dirty="0" err="1">
                <a:solidFill>
                  <a:srgbClr val="0070C0"/>
                </a:solidFill>
              </a:rPr>
              <a:t>全局Display</a:t>
            </a:r>
            <a:r>
              <a:rPr lang="en-US" altLang="zh-CN" sz="2000" dirty="0"/>
              <a:t>：</a:t>
            </a:r>
            <a:r>
              <a:rPr lang="zh-CN" altLang="en-US" sz="2000" dirty="0"/>
              <a:t>调用过程的</a:t>
            </a:r>
            <a:r>
              <a:rPr lang="en-US" altLang="zh-CN" sz="2000" dirty="0" err="1"/>
              <a:t>D</a:t>
            </a:r>
            <a:r>
              <a:rPr lang="en-US" altLang="en-US" sz="2000" dirty="0" err="1"/>
              <a:t>isplay表地址</a:t>
            </a:r>
            <a:endParaRPr lang="en-US" altLang="en-US" sz="2000" dirty="0"/>
          </a:p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C00000"/>
                </a:solidFill>
              </a:rPr>
              <a:t>D</a:t>
            </a:r>
            <a:r>
              <a:rPr lang="en-US" altLang="zh-CN" sz="2000" noProof="1">
                <a:solidFill>
                  <a:srgbClr val="C00000"/>
                </a:solidFill>
              </a:rPr>
              <a:t>isplay</a:t>
            </a:r>
            <a:r>
              <a:rPr lang="zh-CN" altLang="en-US" sz="2000" noProof="1">
                <a:solidFill>
                  <a:srgbClr val="C00000"/>
                </a:solidFill>
              </a:rPr>
              <a:t>表</a:t>
            </a:r>
            <a:r>
              <a:rPr lang="zh-CN" altLang="en-US" sz="2000" noProof="1"/>
              <a:t>在活动记录</a:t>
            </a:r>
            <a:r>
              <a:rPr lang="zh-CN" altLang="en-US" sz="2000" dirty="0"/>
              <a:t>中</a:t>
            </a:r>
            <a:r>
              <a:rPr lang="zh-CN" altLang="en-US" sz="2000" noProof="1"/>
              <a:t>的</a:t>
            </a:r>
            <a:r>
              <a:rPr lang="zh-CN" altLang="en-US" sz="2000" noProof="1">
                <a:solidFill>
                  <a:srgbClr val="FF0000"/>
                </a:solidFill>
              </a:rPr>
              <a:t>相对地址</a:t>
            </a:r>
            <a:r>
              <a:rPr lang="en-US" altLang="zh-CN" sz="2000" noProof="1">
                <a:solidFill>
                  <a:srgbClr val="FF0000"/>
                </a:solidFill>
              </a:rPr>
              <a:t>d</a:t>
            </a:r>
            <a:r>
              <a:rPr lang="zh-CN" altLang="en-US" sz="2000" noProof="1"/>
              <a:t>在编译时能完全确定</a:t>
            </a:r>
          </a:p>
          <a:p>
            <a:pPr>
              <a:spcBef>
                <a:spcPts val="1200"/>
              </a:spcBef>
            </a:pPr>
            <a:r>
              <a:rPr lang="zh-CN" altLang="en-US" sz="2000" noProof="1"/>
              <a:t>假定在现行过程中引用了某层过程</a:t>
            </a:r>
            <a:r>
              <a:rPr lang="zh-CN" altLang="en-US" sz="2000" noProof="1" smtClean="0"/>
              <a:t>(设</a:t>
            </a:r>
            <a:r>
              <a:rPr lang="zh-CN" altLang="en-US" sz="2000" noProof="1" smtClean="0">
                <a:solidFill>
                  <a:srgbClr val="00B0F0"/>
                </a:solidFill>
              </a:rPr>
              <a:t>层次</a:t>
            </a:r>
            <a:r>
              <a:rPr lang="zh-CN" altLang="en-US" sz="2000" noProof="1">
                <a:solidFill>
                  <a:srgbClr val="00B0F0"/>
                </a:solidFill>
              </a:rPr>
              <a:t>为</a:t>
            </a:r>
            <a:r>
              <a:rPr lang="en-US" altLang="zh-CN" sz="2000" noProof="1">
                <a:solidFill>
                  <a:srgbClr val="00B0F0"/>
                </a:solidFill>
              </a:rPr>
              <a:t>k</a:t>
            </a:r>
            <a:r>
              <a:rPr lang="en-US" altLang="zh-CN" sz="2000" noProof="1"/>
              <a:t>)</a:t>
            </a:r>
            <a:r>
              <a:rPr lang="zh-CN" altLang="en-US" sz="2000" noProof="1"/>
              <a:t>的</a:t>
            </a:r>
            <a:r>
              <a:rPr lang="en-US" altLang="zh-CN" sz="2000" noProof="1"/>
              <a:t>X</a:t>
            </a:r>
            <a:r>
              <a:rPr lang="zh-CN" altLang="en-US" sz="2000" noProof="1" smtClean="0"/>
              <a:t>变量（相对地址</a:t>
            </a:r>
            <a:r>
              <a:rPr lang="en-US" altLang="zh-CN" sz="2000" noProof="1" smtClean="0"/>
              <a:t>dx</a:t>
            </a:r>
            <a:r>
              <a:rPr lang="zh-CN" altLang="en-US" sz="2000" noProof="1" smtClean="0"/>
              <a:t>），</a:t>
            </a:r>
            <a:r>
              <a:rPr lang="zh-CN" altLang="en-US" sz="2000" noProof="1"/>
              <a:t>那么，可用下面两条指令获得</a:t>
            </a:r>
            <a:r>
              <a:rPr lang="en-US" altLang="zh-CN" sz="2000" noProof="1"/>
              <a:t>X</a:t>
            </a:r>
            <a:r>
              <a:rPr lang="zh-CN" altLang="en-US" sz="2000" noProof="1"/>
              <a:t>的地址: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000" noProof="1"/>
              <a:t>    LD   R</a:t>
            </a:r>
            <a:r>
              <a:rPr lang="en-US" altLang="zh-CN" sz="2000" baseline="-25000" noProof="1"/>
              <a:t>1</a:t>
            </a:r>
            <a:r>
              <a:rPr lang="en-US" altLang="zh-CN" sz="2000" noProof="1"/>
              <a:t>  (d+k)[SP]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000" noProof="1"/>
              <a:t>    LD   R</a:t>
            </a:r>
            <a:r>
              <a:rPr lang="en-US" altLang="zh-CN" sz="2000" baseline="-25000" noProof="1"/>
              <a:t>2</a:t>
            </a:r>
            <a:r>
              <a:rPr lang="en-US" altLang="zh-CN" sz="2000" noProof="1"/>
              <a:t>   dx[R</a:t>
            </a:r>
            <a:r>
              <a:rPr lang="en-US" altLang="zh-CN" sz="2000" baseline="-25000" noProof="1"/>
              <a:t>1</a:t>
            </a:r>
            <a:r>
              <a:rPr lang="en-US" altLang="zh-CN" sz="2000" noProof="1"/>
              <a:t>]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6836970" y="4037118"/>
            <a:ext cx="1833285" cy="46650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>
                <a:latin typeface="微软雅黑" panose="020B0503020204020204" pitchFamily="34" charset="-122"/>
              </a:rPr>
              <a:t>参数个数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6836970" y="4953758"/>
            <a:ext cx="1833285" cy="44740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>
                <a:latin typeface="微软雅黑" panose="020B0503020204020204" pitchFamily="34" charset="-122"/>
              </a:rPr>
              <a:t>返回地址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6836970" y="1549087"/>
            <a:ext cx="1833285" cy="432131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0">
              <a:ea typeface="宋体" panose="02010600030101010101" pitchFamily="2" charset="-122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6836970" y="3578798"/>
            <a:ext cx="1833285" cy="45832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latin typeface="微软雅黑" panose="020B0503020204020204" pitchFamily="34" charset="-122"/>
              </a:rPr>
              <a:t>形式单元</a:t>
            </a:r>
            <a:endParaRPr kumimoji="1" lang="zh-CN" altLang="zh-CN" sz="2000" b="0" dirty="0">
              <a:latin typeface="微软雅黑" panose="020B0503020204020204" pitchFamily="34" charset="-122"/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6836972" y="1622749"/>
            <a:ext cx="1879662" cy="46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latin typeface="微软雅黑" panose="020B0503020204020204" pitchFamily="34" charset="-122"/>
              </a:rPr>
              <a:t>临时单元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6836972" y="2090616"/>
            <a:ext cx="1879662" cy="46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latin typeface="微软雅黑" panose="020B0503020204020204" pitchFamily="34" charset="-122"/>
              </a:rPr>
              <a:t>内情向量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836972" y="2558489"/>
            <a:ext cx="1879662" cy="46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latin typeface="微软雅黑" panose="020B0503020204020204" pitchFamily="34" charset="-122"/>
              </a:rPr>
              <a:t>局部变量</a:t>
            </a: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6116752" y="5402534"/>
            <a:ext cx="492423" cy="40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微软雅黑" panose="020B0503020204020204" pitchFamily="34" charset="-122"/>
              </a:rPr>
              <a:t>SP</a:t>
            </a:r>
            <a:r>
              <a:rPr kumimoji="1" lang="en-US" altLang="zh-CN" sz="2000">
                <a:latin typeface="微软雅黑" panose="020B0503020204020204" pitchFamily="34" charset="-122"/>
                <a:sym typeface="Symbol" panose="05050102010706020507" pitchFamily="18" charset="2"/>
              </a:rPr>
              <a:t> </a:t>
            </a:r>
            <a:r>
              <a:rPr kumimoji="1" lang="en-US" altLang="zh-CN" sz="2000">
                <a:latin typeface="微软雅黑" panose="020B0503020204020204" pitchFamily="34" charset="-122"/>
              </a:rPr>
              <a:t>0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6313179" y="4934664"/>
            <a:ext cx="493787" cy="40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微软雅黑" panose="020B0503020204020204" pitchFamily="34" charset="-122"/>
              </a:rPr>
              <a:t>1</a:t>
            </a: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313179" y="4525447"/>
            <a:ext cx="493787" cy="40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000">
                <a:latin typeface="微软雅黑" panose="020B0503020204020204" pitchFamily="34" charset="-122"/>
              </a:rPr>
              <a:t>2</a:t>
            </a: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8866679" y="1614561"/>
            <a:ext cx="0" cy="41971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 b="0"/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836970" y="5402533"/>
            <a:ext cx="1833285" cy="46650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>
                <a:latin typeface="微软雅黑" panose="020B0503020204020204" pitchFamily="34" charset="-122"/>
              </a:rPr>
              <a:t>老</a:t>
            </a:r>
            <a:r>
              <a:rPr kumimoji="1" lang="en-US" altLang="en-US" sz="2000" b="0">
                <a:latin typeface="微软雅黑" panose="020B0503020204020204" pitchFamily="34" charset="-122"/>
              </a:rPr>
              <a:t>SP</a:t>
            </a:r>
            <a:endParaRPr kumimoji="1" lang="en-US" altLang="zh-CN" sz="2000" b="0">
              <a:latin typeface="微软雅黑" panose="020B0503020204020204" pitchFamily="34" charset="-122"/>
            </a:endParaRPr>
          </a:p>
        </p:txBody>
      </p:sp>
      <p:sp>
        <p:nvSpPr>
          <p:cNvPr id="38" name="Rectangle 20"/>
          <p:cNvSpPr>
            <a:spLocks noChangeArrowheads="1"/>
          </p:cNvSpPr>
          <p:nvPr/>
        </p:nvSpPr>
        <p:spPr bwMode="auto">
          <a:xfrm>
            <a:off x="6051277" y="1549090"/>
            <a:ext cx="600182" cy="40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微软雅黑" panose="020B0503020204020204" pitchFamily="34" charset="-122"/>
              </a:rPr>
              <a:t>TOP</a:t>
            </a:r>
            <a:r>
              <a:rPr kumimoji="1" lang="en-US" altLang="zh-CN" sz="2000">
                <a:latin typeface="微软雅黑" panose="020B0503020204020204" pitchFamily="34" charset="-122"/>
                <a:sym typeface="Symbol" panose="05050102010706020507" pitchFamily="18" charset="2"/>
              </a:rPr>
              <a:t> </a:t>
            </a:r>
            <a:endParaRPr kumimoji="1" lang="en-US" altLang="zh-CN" sz="2000">
              <a:latin typeface="微软雅黑" panose="020B0503020204020204" pitchFamily="34" charset="-122"/>
            </a:endParaRP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6836970" y="3120476"/>
            <a:ext cx="1833285" cy="4583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Display </a:t>
            </a:r>
            <a:r>
              <a:rPr kumimoji="1" lang="zh-CN" altLang="zh-CN" sz="20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表</a:t>
            </a:r>
            <a:endParaRPr kumimoji="1" lang="zh-CN" altLang="en-US" sz="2000" b="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836970" y="4495440"/>
            <a:ext cx="1833285" cy="4665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全局</a:t>
            </a:r>
            <a:r>
              <a:rPr kumimoji="1" lang="en-US" altLang="en-US" sz="20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Di</a:t>
            </a:r>
            <a:r>
              <a:rPr kumimoji="1"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s</a:t>
            </a:r>
            <a:r>
              <a:rPr kumimoji="1" lang="en-US" altLang="en-US" sz="2000" b="0" dirty="0">
                <a:solidFill>
                  <a:schemeClr val="bg1"/>
                </a:solidFill>
                <a:latin typeface="微软雅黑" panose="020B0503020204020204" pitchFamily="34" charset="-122"/>
              </a:rPr>
              <a:t>play</a:t>
            </a:r>
            <a:endParaRPr kumimoji="1" lang="en-US" altLang="zh-CN" sz="2000" b="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313179" y="4037116"/>
            <a:ext cx="493787" cy="40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000">
                <a:latin typeface="微软雅黑" panose="020B0503020204020204" pitchFamily="34" charset="-122"/>
              </a:rPr>
              <a:t>3</a:t>
            </a: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313179" y="3120476"/>
            <a:ext cx="493787" cy="40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微软雅黑" panose="020B0503020204020204" pitchFamily="34" charset="-122"/>
              </a:rPr>
              <a:t>d</a:t>
            </a: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6313179" y="3578795"/>
            <a:ext cx="493787" cy="40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000">
                <a:latin typeface="微软雅黑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1110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 animBg="1" autoUpdateAnimBg="0"/>
      <p:bldP spid="27" grpId="0" animBg="1" autoUpdateAnimBg="0"/>
      <p:bldP spid="28" grpId="0" animBg="1"/>
      <p:bldP spid="29" grpId="0" animBg="1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nimBg="1"/>
      <p:bldP spid="37" grpId="0" animBg="1" autoUpdateAnimBg="0"/>
      <p:bldP spid="38" grpId="0" autoUpdateAnimBg="0"/>
      <p:bldP spid="39" grpId="0" animBg="1" autoUpdateAnimBg="0"/>
      <p:bldP spid="40" grpId="0" animBg="1" autoUpdateAnimBg="0"/>
      <p:bldP spid="41" grpId="0" autoUpdateAnimBg="0"/>
      <p:bldP spid="42" grpId="0" autoUpdateAnimBg="0"/>
      <p:bldP spid="43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723210" y="3938370"/>
            <a:ext cx="2700000" cy="29646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微软雅黑" panose="020B0503020204020204" pitchFamily="34" charset="-122"/>
              </a:rPr>
              <a:t>S</a:t>
            </a:r>
            <a:r>
              <a:rPr kumimoji="1" lang="zh-CN" altLang="zh-CN" sz="1800">
                <a:solidFill>
                  <a:schemeClr val="bg1"/>
                </a:solidFill>
                <a:latin typeface="微软雅黑" panose="020B0503020204020204" pitchFamily="34" charset="-122"/>
              </a:rPr>
              <a:t>的活动记录</a:t>
            </a:r>
            <a:endParaRPr kumimoji="1" lang="zh-CN" altLang="en-US" sz="180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723210" y="4216976"/>
            <a:ext cx="2700000" cy="29646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主程序</a:t>
            </a:r>
            <a:r>
              <a:rPr kumimoji="1"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P</a:t>
            </a:r>
            <a:r>
              <a:rPr kumimoji="1" lang="zh-CN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活动记录</a:t>
            </a:r>
            <a:endParaRPr kumimoji="1"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1917" name="Rectangle 13"/>
          <p:cNvSpPr>
            <a:spLocks noChangeArrowheads="1"/>
          </p:cNvSpPr>
          <p:nvPr/>
        </p:nvSpPr>
        <p:spPr bwMode="auto">
          <a:xfrm>
            <a:off x="723210" y="3649046"/>
            <a:ext cx="2700000" cy="29646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Q</a:t>
            </a:r>
            <a:r>
              <a:rPr kumimoji="1" lang="zh-CN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的活动记录</a:t>
            </a:r>
            <a:endParaRPr kumimoji="1"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1920" name="Rectangle 16"/>
          <p:cNvSpPr>
            <a:spLocks noChangeArrowheads="1"/>
          </p:cNvSpPr>
          <p:nvPr/>
        </p:nvSpPr>
        <p:spPr bwMode="auto">
          <a:xfrm>
            <a:off x="723210" y="3346628"/>
            <a:ext cx="2700000" cy="29646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R</a:t>
            </a:r>
            <a:r>
              <a:rPr kumimoji="1" lang="zh-CN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的活动记录</a:t>
            </a:r>
            <a:endParaRPr kumimoji="1"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1921" name="Rectangle 17"/>
          <p:cNvSpPr>
            <a:spLocks noChangeArrowheads="1"/>
          </p:cNvSpPr>
          <p:nvPr/>
        </p:nvSpPr>
        <p:spPr bwMode="auto">
          <a:xfrm>
            <a:off x="723210" y="3058499"/>
            <a:ext cx="2700000" cy="29646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R</a:t>
            </a:r>
            <a:r>
              <a:rPr kumimoji="1" lang="zh-CN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的活动记录</a:t>
            </a:r>
            <a:endParaRPr kumimoji="1"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dirty="0"/>
              <a:t>示例程序</a:t>
            </a:r>
          </a:p>
        </p:txBody>
      </p:sp>
      <p:sp>
        <p:nvSpPr>
          <p:cNvPr id="156676" name="Rectangle 3"/>
          <p:cNvSpPr>
            <a:spLocks noGrp="1" noChangeArrowheads="1"/>
          </p:cNvSpPr>
          <p:nvPr>
            <p:ph idx="1"/>
          </p:nvPr>
        </p:nvSpPr>
        <p:spPr>
          <a:xfrm>
            <a:off x="4154365" y="857250"/>
            <a:ext cx="4989637" cy="5143501"/>
          </a:xfr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9056" tIns="34529" rIns="69056" bIns="34529" rtlCol="0">
            <a:no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C00000"/>
                </a:solidFill>
              </a:rPr>
              <a:t>program P;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 err="1">
                <a:solidFill>
                  <a:srgbClr val="CC6600"/>
                </a:solidFill>
              </a:rPr>
              <a:t>var</a:t>
            </a:r>
            <a:r>
              <a:rPr lang="en-US" altLang="zh-CN" sz="1650" dirty="0">
                <a:solidFill>
                  <a:srgbClr val="CC6600"/>
                </a:solidFill>
              </a:rPr>
              <a:t> a, x : integer;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CC6600"/>
                </a:solidFill>
              </a:rPr>
              <a:t>procedure Q</a:t>
            </a:r>
            <a:r>
              <a:rPr lang="en-US" altLang="zh-CN" sz="1650" dirty="0">
                <a:solidFill>
                  <a:srgbClr val="0070C0"/>
                </a:solidFill>
              </a:rPr>
              <a:t>(b: integer);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70C0"/>
                </a:solidFill>
              </a:rPr>
              <a:t>	</a:t>
            </a:r>
            <a:r>
              <a:rPr lang="en-US" altLang="zh-CN" sz="1650" dirty="0" err="1">
                <a:solidFill>
                  <a:srgbClr val="0070C0"/>
                </a:solidFill>
              </a:rPr>
              <a:t>var</a:t>
            </a:r>
            <a:r>
              <a:rPr lang="en-US" altLang="zh-CN" sz="1650" dirty="0">
                <a:solidFill>
                  <a:srgbClr val="0070C0"/>
                </a:solidFill>
              </a:rPr>
              <a:t> i: integer;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8080"/>
                </a:solidFill>
              </a:rPr>
              <a:t>	</a:t>
            </a:r>
            <a:r>
              <a:rPr lang="en-US" altLang="zh-CN" sz="1650" dirty="0">
                <a:solidFill>
                  <a:srgbClr val="0070C0"/>
                </a:solidFill>
              </a:rPr>
              <a:t>procedure </a:t>
            </a:r>
            <a:r>
              <a:rPr lang="en-US" altLang="zh-CN" sz="1650" dirty="0">
                <a:solidFill>
                  <a:srgbClr val="00B0F0"/>
                </a:solidFill>
              </a:rPr>
              <a:t>R(u: integer; </a:t>
            </a:r>
            <a:r>
              <a:rPr lang="en-US" altLang="zh-CN" sz="1650" dirty="0" err="1">
                <a:solidFill>
                  <a:srgbClr val="00B0F0"/>
                </a:solidFill>
              </a:rPr>
              <a:t>var</a:t>
            </a:r>
            <a:r>
              <a:rPr lang="en-US" altLang="zh-CN" sz="1650" dirty="0">
                <a:solidFill>
                  <a:srgbClr val="00B0F0"/>
                </a:solidFill>
              </a:rPr>
              <a:t> v: integer);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B0F0"/>
                </a:solidFill>
              </a:rPr>
              <a:t>		</a:t>
            </a:r>
            <a:r>
              <a:rPr lang="en-US" altLang="zh-CN" sz="1650" dirty="0" err="1">
                <a:solidFill>
                  <a:srgbClr val="00B0F0"/>
                </a:solidFill>
              </a:rPr>
              <a:t>var</a:t>
            </a:r>
            <a:r>
              <a:rPr lang="en-US" altLang="zh-CN" sz="1650" dirty="0">
                <a:solidFill>
                  <a:srgbClr val="00B0F0"/>
                </a:solidFill>
              </a:rPr>
              <a:t> c, d: integer;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B0F0"/>
                </a:solidFill>
              </a:rPr>
              <a:t>	begin 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B0F0"/>
                </a:solidFill>
              </a:rPr>
              <a:t>		if u=1 then R(u+1, v)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B0F0"/>
                </a:solidFill>
              </a:rPr>
              <a:t>		......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B0F0"/>
                </a:solidFill>
              </a:rPr>
              <a:t>		v:=(a+c)*(b-d);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B0F0"/>
                </a:solidFill>
              </a:rPr>
              <a:t>		......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B0F0"/>
                </a:solidFill>
              </a:rPr>
              <a:t>	end {R}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70C0"/>
                </a:solidFill>
              </a:rPr>
              <a:t>begin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70C0"/>
                </a:solidFill>
              </a:rPr>
              <a:t>	......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70C0"/>
                </a:solidFill>
              </a:rPr>
              <a:t>	R(1, x);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70C0"/>
                </a:solidFill>
              </a:rPr>
              <a:t>	......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70C0"/>
                </a:solidFill>
              </a:rPr>
              <a:t>end {Q}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CC6600"/>
                </a:solidFill>
              </a:rPr>
              <a:t>procedure S</a:t>
            </a:r>
            <a:r>
              <a:rPr lang="en-US" altLang="zh-CN" sz="1650" dirty="0">
                <a:solidFill>
                  <a:srgbClr val="006600"/>
                </a:solidFill>
              </a:rPr>
              <a:t>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6600"/>
                </a:solidFill>
              </a:rPr>
              <a:t>	</a:t>
            </a:r>
            <a:r>
              <a:rPr lang="en-US" altLang="zh-CN" sz="1650" dirty="0" err="1">
                <a:solidFill>
                  <a:srgbClr val="006600"/>
                </a:solidFill>
              </a:rPr>
              <a:t>var</a:t>
            </a:r>
            <a:r>
              <a:rPr lang="en-US" altLang="zh-CN" sz="1650" dirty="0">
                <a:solidFill>
                  <a:srgbClr val="006600"/>
                </a:solidFill>
              </a:rPr>
              <a:t> c, i:integer;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6600"/>
                </a:solidFill>
              </a:rPr>
              <a:t>begin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6600"/>
                </a:solidFill>
              </a:rPr>
              <a:t>	a:=1;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6600"/>
                </a:solidFill>
              </a:rPr>
              <a:t>	Q(c);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6600"/>
                </a:solidFill>
              </a:rPr>
              <a:t>	......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006600"/>
                </a:solidFill>
              </a:rPr>
              <a:t>end {S}</a:t>
            </a: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CC6600"/>
                </a:solidFill>
              </a:rPr>
              <a:t>begin</a:t>
            </a: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CC6600"/>
                </a:solidFill>
              </a:rPr>
              <a:t>	a:=0;</a:t>
            </a: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CC6600"/>
                </a:solidFill>
              </a:rPr>
              <a:t>	S;</a:t>
            </a: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CC6600"/>
                </a:solidFill>
              </a:rPr>
              <a:t>	......</a:t>
            </a: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1650" dirty="0">
                <a:solidFill>
                  <a:srgbClr val="CC6600"/>
                </a:solidFill>
              </a:rPr>
              <a:t>end. {P}</a:t>
            </a:r>
            <a:endParaRPr lang="zh-CN" altLang="en-US" sz="1650" dirty="0">
              <a:solidFill>
                <a:srgbClr val="CC66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498415" y="2189484"/>
            <a:ext cx="1134665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>
                <a:solidFill>
                  <a:srgbClr val="CC6600"/>
                </a:solidFill>
                <a:latin typeface="微软雅黑" panose="020B0503020204020204" pitchFamily="34" charset="-122"/>
                <a:sym typeface="Symbol" panose="05050102010706020507" pitchFamily="18" charset="2"/>
              </a:rPr>
              <a:t>主程序</a:t>
            </a:r>
            <a:r>
              <a:rPr lang="en-US" altLang="zh-CN" sz="2100">
                <a:solidFill>
                  <a:srgbClr val="CC6600"/>
                </a:solidFill>
                <a:latin typeface="微软雅黑" panose="020B0503020204020204" pitchFamily="34" charset="-122"/>
                <a:sym typeface="Symbol" panose="05050102010706020507" pitchFamily="18" charset="2"/>
              </a:rPr>
              <a:t>P</a:t>
            </a:r>
            <a:endParaRPr lang="zh-CN" altLang="en-US" sz="2100">
              <a:solidFill>
                <a:srgbClr val="CC66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1502115" y="2156146"/>
            <a:ext cx="13051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latin typeface="微软雅黑" panose="020B0503020204020204" pitchFamily="34" charset="-122"/>
                <a:sym typeface="Symbol" panose="05050102010706020507" pitchFamily="18" charset="2"/>
              </a:rPr>
              <a:t> </a:t>
            </a:r>
            <a:r>
              <a:rPr lang="zh-CN" altLang="en-US" sz="2100" dirty="0">
                <a:solidFill>
                  <a:srgbClr val="006600"/>
                </a:solidFill>
                <a:latin typeface="微软雅黑" panose="020B0503020204020204" pitchFamily="34" charset="-122"/>
                <a:sym typeface="Symbol" panose="05050102010706020507" pitchFamily="18" charset="2"/>
              </a:rPr>
              <a:t>过程</a:t>
            </a:r>
            <a:r>
              <a:rPr lang="zh-CN" altLang="en-US" sz="2100" dirty="0">
                <a:solidFill>
                  <a:srgbClr val="0066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100" dirty="0">
                <a:solidFill>
                  <a:srgbClr val="006600"/>
                </a:solidFill>
                <a:latin typeface="微软雅黑" panose="020B0503020204020204" pitchFamily="34" charset="-122"/>
              </a:rPr>
              <a:t>S</a:t>
            </a:r>
            <a:endParaRPr lang="en-GB" altLang="zh-CN" sz="2100" dirty="0">
              <a:solidFill>
                <a:srgbClr val="0066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1911" name="Rectangle 7"/>
          <p:cNvSpPr>
            <a:spLocks noChangeArrowheads="1"/>
          </p:cNvSpPr>
          <p:nvPr/>
        </p:nvSpPr>
        <p:spPr bwMode="auto">
          <a:xfrm>
            <a:off x="2673958" y="2141857"/>
            <a:ext cx="136928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latin typeface="微软雅黑" panose="020B0503020204020204" pitchFamily="34" charset="-122"/>
                <a:sym typeface="Symbol" panose="05050102010706020507" pitchFamily="18" charset="2"/>
              </a:rPr>
              <a:t> </a:t>
            </a:r>
            <a:r>
              <a:rPr lang="zh-CN" altLang="en-US" sz="2100" dirty="0">
                <a:solidFill>
                  <a:srgbClr val="0070C0"/>
                </a:solidFill>
                <a:latin typeface="微软雅黑" panose="020B0503020204020204" pitchFamily="34" charset="-122"/>
                <a:sym typeface="Symbol" panose="05050102010706020507" pitchFamily="18" charset="2"/>
              </a:rPr>
              <a:t>过程</a:t>
            </a:r>
            <a:r>
              <a:rPr lang="zh-CN" altLang="en-US" sz="2100" dirty="0">
                <a:solidFill>
                  <a:srgbClr val="0070C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100" dirty="0">
                <a:solidFill>
                  <a:srgbClr val="0070C0"/>
                </a:solidFill>
                <a:latin typeface="微软雅黑" panose="020B0503020204020204" pitchFamily="34" charset="-122"/>
              </a:rPr>
              <a:t>Q</a:t>
            </a:r>
            <a:endParaRPr lang="en-GB" altLang="zh-CN" sz="21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727514" y="2510953"/>
            <a:ext cx="132600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latin typeface="微软雅黑" panose="020B0503020204020204" pitchFamily="34" charset="-122"/>
                <a:sym typeface="Symbol" panose="05050102010706020507" pitchFamily="18" charset="2"/>
              </a:rPr>
              <a:t> </a:t>
            </a:r>
            <a:r>
              <a:rPr lang="zh-CN" altLang="en-US" sz="2100" dirty="0">
                <a:solidFill>
                  <a:srgbClr val="008080"/>
                </a:solidFill>
                <a:latin typeface="微软雅黑" panose="020B0503020204020204" pitchFamily="34" charset="-122"/>
                <a:sym typeface="Symbol" panose="05050102010706020507" pitchFamily="18" charset="2"/>
              </a:rPr>
              <a:t>过程</a:t>
            </a:r>
            <a:r>
              <a:rPr lang="zh-CN" altLang="en-US" sz="2100" dirty="0">
                <a:solidFill>
                  <a:srgbClr val="00808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100" dirty="0">
                <a:solidFill>
                  <a:srgbClr val="008080"/>
                </a:solidFill>
                <a:latin typeface="微软雅黑" panose="020B0503020204020204" pitchFamily="34" charset="-122"/>
              </a:rPr>
              <a:t>R</a:t>
            </a:r>
            <a:endParaRPr lang="en-GB" altLang="zh-CN" sz="2100" dirty="0">
              <a:solidFill>
                <a:srgbClr val="00808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1913" name="Rectangle 9"/>
          <p:cNvSpPr>
            <a:spLocks noChangeArrowheads="1"/>
          </p:cNvSpPr>
          <p:nvPr/>
        </p:nvSpPr>
        <p:spPr bwMode="auto">
          <a:xfrm>
            <a:off x="1886703" y="2491329"/>
            <a:ext cx="124585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latin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zh-CN" altLang="en-US" sz="2100" dirty="0">
                <a:solidFill>
                  <a:srgbClr val="008080"/>
                </a:solidFill>
                <a:latin typeface="微软雅黑" panose="020B0503020204020204" pitchFamily="34" charset="-122"/>
                <a:sym typeface="Symbol" panose="05050102010706020507" pitchFamily="18" charset="2"/>
              </a:rPr>
              <a:t>过程</a:t>
            </a:r>
            <a:r>
              <a:rPr lang="zh-CN" altLang="en-US" sz="2100" dirty="0">
                <a:solidFill>
                  <a:srgbClr val="00808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100" dirty="0">
                <a:solidFill>
                  <a:srgbClr val="008080"/>
                </a:solidFill>
                <a:latin typeface="微软雅黑" panose="020B0503020204020204" pitchFamily="34" charset="-122"/>
              </a:rPr>
              <a:t>R</a:t>
            </a:r>
            <a:endParaRPr lang="en-GB" altLang="zh-CN" sz="2100" dirty="0">
              <a:solidFill>
                <a:srgbClr val="00808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1916" name="Rectangle 12"/>
          <p:cNvSpPr>
            <a:spLocks noChangeArrowheads="1"/>
          </p:cNvSpPr>
          <p:nvPr/>
        </p:nvSpPr>
        <p:spPr bwMode="auto">
          <a:xfrm>
            <a:off x="723210" y="3068022"/>
            <a:ext cx="2700000" cy="14599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>
              <a:ea typeface="宋体" panose="02010600030101010101" pitchFamily="2" charset="-122"/>
            </a:endParaRPr>
          </a:p>
        </p:txBody>
      </p:sp>
      <p:graphicFrame>
        <p:nvGraphicFramePr>
          <p:cNvPr id="3" name="图示 2"/>
          <p:cNvGraphicFramePr>
            <a:graphicFrameLocks noChangeAspect="1"/>
          </p:cNvGraphicFramePr>
          <p:nvPr>
            <p:extLst/>
          </p:nvPr>
        </p:nvGraphicFramePr>
        <p:xfrm>
          <a:off x="6890701" y="3643094"/>
          <a:ext cx="1997805" cy="2223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线形标注 1 3"/>
          <p:cNvSpPr/>
          <p:nvPr/>
        </p:nvSpPr>
        <p:spPr>
          <a:xfrm>
            <a:off x="6829429" y="2301325"/>
            <a:ext cx="1944001" cy="324000"/>
          </a:xfrm>
          <a:prstGeom prst="borderCallout1">
            <a:avLst>
              <a:gd name="adj1" fmla="val 102705"/>
              <a:gd name="adj2" fmla="val -1041"/>
              <a:gd name="adj3" fmla="val 104727"/>
              <a:gd name="adj4" fmla="val -8169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[a(0, 3)</a:t>
            </a:r>
            <a:r>
              <a:rPr lang="zh-CN" altLang="en-US" sz="1600" dirty="0"/>
              <a:t>、</a:t>
            </a:r>
            <a:r>
              <a:rPr lang="en-US" altLang="zh-CN" sz="1600" dirty="0"/>
              <a:t>b(1, 4)]</a:t>
            </a:r>
          </a:p>
        </p:txBody>
      </p:sp>
      <p:sp>
        <p:nvSpPr>
          <p:cNvPr id="21" name="线形标注 1 20"/>
          <p:cNvSpPr/>
          <p:nvPr/>
        </p:nvSpPr>
        <p:spPr>
          <a:xfrm>
            <a:off x="5839831" y="3199690"/>
            <a:ext cx="1080001" cy="324000"/>
          </a:xfrm>
          <a:prstGeom prst="borderCallout1">
            <a:avLst>
              <a:gd name="adj1" fmla="val 102705"/>
              <a:gd name="adj2" fmla="val -1041"/>
              <a:gd name="adj3" fmla="val 104727"/>
              <a:gd name="adj4" fmla="val -8169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[x(0, 4)]</a:t>
            </a:r>
          </a:p>
        </p:txBody>
      </p:sp>
      <p:sp>
        <p:nvSpPr>
          <p:cNvPr id="22" name="线形标注 1 21"/>
          <p:cNvSpPr/>
          <p:nvPr/>
        </p:nvSpPr>
        <p:spPr>
          <a:xfrm>
            <a:off x="5659316" y="4204019"/>
            <a:ext cx="1080001" cy="324000"/>
          </a:xfrm>
          <a:prstGeom prst="borderCallout1">
            <a:avLst>
              <a:gd name="adj1" fmla="val 102705"/>
              <a:gd name="adj2" fmla="val -1041"/>
              <a:gd name="adj3" fmla="val 104727"/>
              <a:gd name="adj4" fmla="val -8169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[a(0, 3) ]</a:t>
            </a:r>
          </a:p>
        </p:txBody>
      </p:sp>
      <p:sp>
        <p:nvSpPr>
          <p:cNvPr id="23" name="线形标注 1 22"/>
          <p:cNvSpPr/>
          <p:nvPr/>
        </p:nvSpPr>
        <p:spPr>
          <a:xfrm>
            <a:off x="5374654" y="5095625"/>
            <a:ext cx="1080001" cy="324000"/>
          </a:xfrm>
          <a:prstGeom prst="borderCallout1">
            <a:avLst>
              <a:gd name="adj1" fmla="val 102705"/>
              <a:gd name="adj2" fmla="val -1041"/>
              <a:gd name="adj3" fmla="val 104727"/>
              <a:gd name="adj4" fmla="val -8169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[a(0, 3) ]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3898" y="4946004"/>
            <a:ext cx="3689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过程运行时通过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表知道它的所有外层过程的当前活动记录的起始地址</a:t>
            </a:r>
            <a:endParaRPr lang="en-US" altLang="zh-CN" b="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62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5" grpId="0" animBg="1"/>
      <p:bldP spid="251917" grpId="0" animBg="1"/>
      <p:bldP spid="251920" grpId="0" animBg="1"/>
      <p:bldP spid="251921" grpId="0" animBg="1"/>
      <p:bldP spid="251909" grpId="0"/>
      <p:bldP spid="251910" grpId="0"/>
      <p:bldP spid="251911" grpId="0"/>
      <p:bldP spid="251912" grpId="0"/>
      <p:bldP spid="251913" grpId="0"/>
      <p:bldP spid="251916" grpId="0" animBg="1"/>
      <p:bldGraphic spid="3" grpId="0">
        <p:bldAsOne/>
      </p:bldGraphic>
      <p:bldP spid="4" grpId="0" animBg="1"/>
      <p:bldP spid="21" grpId="0" animBg="1"/>
      <p:bldP spid="22" grpId="0" animBg="1"/>
      <p:bldP spid="23" grpId="0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72" name="Rectangle 48"/>
          <p:cNvSpPr>
            <a:spLocks noChangeArrowheads="1"/>
          </p:cNvSpPr>
          <p:nvPr/>
        </p:nvSpPr>
        <p:spPr bwMode="auto">
          <a:xfrm>
            <a:off x="8165" y="4762082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kumimoji="1"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73" name="Rectangle 49"/>
          <p:cNvSpPr>
            <a:spLocks noChangeArrowheads="1"/>
          </p:cNvSpPr>
          <p:nvPr/>
        </p:nvSpPr>
        <p:spPr bwMode="auto">
          <a:xfrm>
            <a:off x="163284" y="5679280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 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966108" y="5712272"/>
            <a:ext cx="1701000" cy="228600"/>
            <a:chOff x="2064" y="3840"/>
            <a:chExt cx="1632" cy="192"/>
          </a:xfrm>
          <a:solidFill>
            <a:srgbClr val="FFCC99"/>
          </a:solidFill>
        </p:grpSpPr>
        <p:sp>
          <p:nvSpPr>
            <p:cNvPr id="218157" name="Rectangle 4"/>
            <p:cNvSpPr>
              <a:spLocks noChangeArrowheads="1"/>
            </p:cNvSpPr>
            <p:nvPr/>
          </p:nvSpPr>
          <p:spPr bwMode="auto">
            <a:xfrm>
              <a:off x="2064" y="38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18158" name="Rectangle 3"/>
            <p:cNvSpPr>
              <a:spLocks noChangeArrowheads="1"/>
            </p:cNvSpPr>
            <p:nvPr/>
          </p:nvSpPr>
          <p:spPr bwMode="auto">
            <a:xfrm>
              <a:off x="2400" y="38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966108" y="5483672"/>
            <a:ext cx="1701000" cy="228600"/>
            <a:chOff x="2064" y="3648"/>
            <a:chExt cx="1632" cy="192"/>
          </a:xfrm>
          <a:solidFill>
            <a:srgbClr val="FFCC99"/>
          </a:solidFill>
        </p:grpSpPr>
        <p:sp>
          <p:nvSpPr>
            <p:cNvPr id="218155" name="Rectangle 7"/>
            <p:cNvSpPr>
              <a:spLocks noChangeArrowheads="1"/>
            </p:cNvSpPr>
            <p:nvPr/>
          </p:nvSpPr>
          <p:spPr bwMode="auto">
            <a:xfrm>
              <a:off x="2064" y="3648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18156" name="Rectangle 6"/>
            <p:cNvSpPr>
              <a:spLocks noChangeArrowheads="1"/>
            </p:cNvSpPr>
            <p:nvPr/>
          </p:nvSpPr>
          <p:spPr bwMode="auto">
            <a:xfrm>
              <a:off x="2400" y="3648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966108" y="5255072"/>
            <a:ext cx="1701000" cy="228600"/>
            <a:chOff x="2064" y="3456"/>
            <a:chExt cx="1632" cy="192"/>
          </a:xfrm>
          <a:solidFill>
            <a:srgbClr val="FFCC99"/>
          </a:solidFill>
        </p:grpSpPr>
        <p:sp>
          <p:nvSpPr>
            <p:cNvPr id="218153" name="Rectangle 10"/>
            <p:cNvSpPr>
              <a:spLocks noChangeArrowheads="1"/>
            </p:cNvSpPr>
            <p:nvPr/>
          </p:nvSpPr>
          <p:spPr bwMode="auto">
            <a:xfrm>
              <a:off x="2064" y="3456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8154" name="Rectangle 9"/>
            <p:cNvSpPr>
              <a:spLocks noChangeArrowheads="1"/>
            </p:cNvSpPr>
            <p:nvPr/>
          </p:nvSpPr>
          <p:spPr bwMode="auto">
            <a:xfrm>
              <a:off x="2400" y="3456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0(</a:t>
              </a:r>
              <a:r>
                <a:rPr kumimoji="1" lang="en-US" altLang="zh-CN" sz="15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Display)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966108" y="5026472"/>
            <a:ext cx="1701000" cy="228600"/>
            <a:chOff x="2064" y="3264"/>
            <a:chExt cx="1632" cy="192"/>
          </a:xfrm>
          <a:solidFill>
            <a:srgbClr val="FFCC99"/>
          </a:solidFill>
        </p:grpSpPr>
        <p:sp>
          <p:nvSpPr>
            <p:cNvPr id="218151" name="Rectangle 13"/>
            <p:cNvSpPr>
              <a:spLocks noChangeArrowheads="1"/>
            </p:cNvSpPr>
            <p:nvPr/>
          </p:nvSpPr>
          <p:spPr bwMode="auto">
            <a:xfrm>
              <a:off x="2064" y="3264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18152" name="Rectangle 12"/>
            <p:cNvSpPr>
              <a:spLocks noChangeArrowheads="1"/>
            </p:cNvSpPr>
            <p:nvPr/>
          </p:nvSpPr>
          <p:spPr bwMode="auto">
            <a:xfrm>
              <a:off x="2400" y="3264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966108" y="4797872"/>
            <a:ext cx="1701000" cy="228600"/>
            <a:chOff x="2064" y="3072"/>
            <a:chExt cx="1632" cy="192"/>
          </a:xfrm>
          <a:solidFill>
            <a:srgbClr val="FFCC99"/>
          </a:solidFill>
        </p:grpSpPr>
        <p:sp>
          <p:nvSpPr>
            <p:cNvPr id="218149" name="Rectangle 16"/>
            <p:cNvSpPr>
              <a:spLocks noChangeArrowheads="1"/>
            </p:cNvSpPr>
            <p:nvPr/>
          </p:nvSpPr>
          <p:spPr bwMode="auto">
            <a:xfrm>
              <a:off x="2064" y="3072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18150" name="Rectangle 15"/>
            <p:cNvSpPr>
              <a:spLocks noChangeArrowheads="1"/>
            </p:cNvSpPr>
            <p:nvPr/>
          </p:nvSpPr>
          <p:spPr bwMode="auto">
            <a:xfrm>
              <a:off x="2400" y="3072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212907" y="4686300"/>
            <a:ext cx="601447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95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</a:t>
            </a:r>
            <a:endParaRPr lang="zh-CN" altLang="en-US" sz="495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930" y="756397"/>
            <a:ext cx="5057070" cy="5377138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22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72" grpId="0" autoUpdateAnimBg="0"/>
      <p:bldP spid="77873" grpId="0" autoUpdateAnimBg="0"/>
      <p:bldP spid="5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72" name="Rectangle 48"/>
          <p:cNvSpPr>
            <a:spLocks noChangeArrowheads="1"/>
          </p:cNvSpPr>
          <p:nvPr/>
        </p:nvSpPr>
        <p:spPr bwMode="auto">
          <a:xfrm>
            <a:off x="8165" y="2860220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kumimoji="1"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73" name="Rectangle 49"/>
          <p:cNvSpPr>
            <a:spLocks noChangeArrowheads="1"/>
          </p:cNvSpPr>
          <p:nvPr/>
        </p:nvSpPr>
        <p:spPr bwMode="auto">
          <a:xfrm>
            <a:off x="163284" y="4569272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SP </a:t>
            </a: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966108" y="5712272"/>
            <a:ext cx="1701000" cy="228600"/>
            <a:chOff x="2064" y="3840"/>
            <a:chExt cx="1632" cy="192"/>
          </a:xfrm>
          <a:solidFill>
            <a:srgbClr val="FFCC99"/>
          </a:solidFill>
        </p:grpSpPr>
        <p:sp>
          <p:nvSpPr>
            <p:cNvPr id="218157" name="Rectangle 4"/>
            <p:cNvSpPr>
              <a:spLocks noChangeArrowheads="1"/>
            </p:cNvSpPr>
            <p:nvPr/>
          </p:nvSpPr>
          <p:spPr bwMode="auto">
            <a:xfrm>
              <a:off x="2064" y="38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18158" name="Rectangle 3"/>
            <p:cNvSpPr>
              <a:spLocks noChangeArrowheads="1"/>
            </p:cNvSpPr>
            <p:nvPr/>
          </p:nvSpPr>
          <p:spPr bwMode="auto">
            <a:xfrm>
              <a:off x="2400" y="38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966108" y="5483672"/>
            <a:ext cx="1701000" cy="228600"/>
            <a:chOff x="2064" y="3648"/>
            <a:chExt cx="1632" cy="192"/>
          </a:xfrm>
          <a:solidFill>
            <a:srgbClr val="FFCC99"/>
          </a:solidFill>
        </p:grpSpPr>
        <p:sp>
          <p:nvSpPr>
            <p:cNvPr id="218155" name="Rectangle 7"/>
            <p:cNvSpPr>
              <a:spLocks noChangeArrowheads="1"/>
            </p:cNvSpPr>
            <p:nvPr/>
          </p:nvSpPr>
          <p:spPr bwMode="auto">
            <a:xfrm>
              <a:off x="2064" y="3648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18156" name="Rectangle 6"/>
            <p:cNvSpPr>
              <a:spLocks noChangeArrowheads="1"/>
            </p:cNvSpPr>
            <p:nvPr/>
          </p:nvSpPr>
          <p:spPr bwMode="auto">
            <a:xfrm>
              <a:off x="2400" y="3648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966108" y="5255072"/>
            <a:ext cx="1701000" cy="228600"/>
            <a:chOff x="2064" y="3456"/>
            <a:chExt cx="1632" cy="192"/>
          </a:xfrm>
          <a:solidFill>
            <a:srgbClr val="FFCC99"/>
          </a:solidFill>
        </p:grpSpPr>
        <p:sp>
          <p:nvSpPr>
            <p:cNvPr id="218153" name="Rectangle 10"/>
            <p:cNvSpPr>
              <a:spLocks noChangeArrowheads="1"/>
            </p:cNvSpPr>
            <p:nvPr/>
          </p:nvSpPr>
          <p:spPr bwMode="auto">
            <a:xfrm>
              <a:off x="2064" y="3456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8154" name="Rectangle 9"/>
            <p:cNvSpPr>
              <a:spLocks noChangeArrowheads="1"/>
            </p:cNvSpPr>
            <p:nvPr/>
          </p:nvSpPr>
          <p:spPr bwMode="auto">
            <a:xfrm>
              <a:off x="2400" y="3456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0(</a:t>
              </a:r>
              <a:r>
                <a:rPr kumimoji="1" lang="en-US" altLang="zh-CN" sz="15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Display)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966108" y="5026472"/>
            <a:ext cx="1701000" cy="228600"/>
            <a:chOff x="2064" y="3264"/>
            <a:chExt cx="1632" cy="192"/>
          </a:xfrm>
          <a:solidFill>
            <a:srgbClr val="FFCC99"/>
          </a:solidFill>
        </p:grpSpPr>
        <p:sp>
          <p:nvSpPr>
            <p:cNvPr id="218151" name="Rectangle 13"/>
            <p:cNvSpPr>
              <a:spLocks noChangeArrowheads="1"/>
            </p:cNvSpPr>
            <p:nvPr/>
          </p:nvSpPr>
          <p:spPr bwMode="auto">
            <a:xfrm>
              <a:off x="2064" y="3264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18152" name="Rectangle 12"/>
            <p:cNvSpPr>
              <a:spLocks noChangeArrowheads="1"/>
            </p:cNvSpPr>
            <p:nvPr/>
          </p:nvSpPr>
          <p:spPr bwMode="auto">
            <a:xfrm>
              <a:off x="2400" y="3264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966108" y="4797872"/>
            <a:ext cx="1701000" cy="228600"/>
            <a:chOff x="2064" y="3072"/>
            <a:chExt cx="1632" cy="192"/>
          </a:xfrm>
          <a:solidFill>
            <a:srgbClr val="FFCC99"/>
          </a:solidFill>
        </p:grpSpPr>
        <p:sp>
          <p:nvSpPr>
            <p:cNvPr id="218149" name="Rectangle 16"/>
            <p:cNvSpPr>
              <a:spLocks noChangeArrowheads="1"/>
            </p:cNvSpPr>
            <p:nvPr/>
          </p:nvSpPr>
          <p:spPr bwMode="auto">
            <a:xfrm>
              <a:off x="2064" y="3072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18150" name="Rectangle 15"/>
            <p:cNvSpPr>
              <a:spLocks noChangeArrowheads="1"/>
            </p:cNvSpPr>
            <p:nvPr/>
          </p:nvSpPr>
          <p:spPr bwMode="auto">
            <a:xfrm>
              <a:off x="2400" y="3072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966108" y="4569272"/>
            <a:ext cx="1701000" cy="228600"/>
            <a:chOff x="2064" y="2880"/>
            <a:chExt cx="1632" cy="192"/>
          </a:xfrm>
          <a:solidFill>
            <a:srgbClr val="CCFFCC"/>
          </a:solidFill>
        </p:grpSpPr>
        <p:sp>
          <p:nvSpPr>
            <p:cNvPr id="218147" name="Rectangle 19"/>
            <p:cNvSpPr>
              <a:spLocks noChangeArrowheads="1"/>
            </p:cNvSpPr>
            <p:nvPr/>
          </p:nvSpPr>
          <p:spPr bwMode="auto">
            <a:xfrm>
              <a:off x="2064" y="288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18148" name="Rectangle 18"/>
            <p:cNvSpPr>
              <a:spLocks noChangeArrowheads="1"/>
            </p:cNvSpPr>
            <p:nvPr/>
          </p:nvSpPr>
          <p:spPr bwMode="auto">
            <a:xfrm>
              <a:off x="2400" y="288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966108" y="4340672"/>
            <a:ext cx="1701000" cy="228600"/>
            <a:chOff x="2064" y="2688"/>
            <a:chExt cx="1632" cy="192"/>
          </a:xfrm>
          <a:solidFill>
            <a:srgbClr val="CCFFCC"/>
          </a:solidFill>
        </p:grpSpPr>
        <p:sp>
          <p:nvSpPr>
            <p:cNvPr id="218145" name="Rectangle 22"/>
            <p:cNvSpPr>
              <a:spLocks noChangeArrowheads="1"/>
            </p:cNvSpPr>
            <p:nvPr/>
          </p:nvSpPr>
          <p:spPr bwMode="auto">
            <a:xfrm>
              <a:off x="2064" y="2688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18146" name="Rectangle 21"/>
            <p:cNvSpPr>
              <a:spLocks noChangeArrowheads="1"/>
            </p:cNvSpPr>
            <p:nvPr/>
          </p:nvSpPr>
          <p:spPr bwMode="auto">
            <a:xfrm>
              <a:off x="2400" y="2688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966108" y="4112072"/>
            <a:ext cx="1701000" cy="228600"/>
            <a:chOff x="2064" y="2496"/>
            <a:chExt cx="1632" cy="192"/>
          </a:xfrm>
          <a:solidFill>
            <a:srgbClr val="CCFFCC"/>
          </a:solidFill>
        </p:grpSpPr>
        <p:sp>
          <p:nvSpPr>
            <p:cNvPr id="218143" name="Rectangle 25"/>
            <p:cNvSpPr>
              <a:spLocks noChangeArrowheads="1"/>
            </p:cNvSpPr>
            <p:nvPr/>
          </p:nvSpPr>
          <p:spPr bwMode="auto">
            <a:xfrm>
              <a:off x="2064" y="2496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18144" name="Rectangle 24"/>
            <p:cNvSpPr>
              <a:spLocks noChangeArrowheads="1"/>
            </p:cNvSpPr>
            <p:nvPr/>
          </p:nvSpPr>
          <p:spPr bwMode="auto">
            <a:xfrm>
              <a:off x="2400" y="2496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2(全局</a:t>
              </a:r>
              <a:r>
                <a:rPr kumimoji="1" lang="en-US" altLang="zh-CN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Display)</a:t>
              </a:r>
              <a:endParaRPr kumimoji="1" lang="zh-CN" altLang="en-US" sz="15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966108" y="3883472"/>
            <a:ext cx="1701000" cy="228600"/>
            <a:chOff x="2064" y="2304"/>
            <a:chExt cx="1632" cy="192"/>
          </a:xfrm>
          <a:solidFill>
            <a:srgbClr val="CCFFCC"/>
          </a:solidFill>
        </p:grpSpPr>
        <p:sp>
          <p:nvSpPr>
            <p:cNvPr id="218141" name="Rectangle 28"/>
            <p:cNvSpPr>
              <a:spLocks noChangeArrowheads="1"/>
            </p:cNvSpPr>
            <p:nvPr/>
          </p:nvSpPr>
          <p:spPr bwMode="auto">
            <a:xfrm>
              <a:off x="2064" y="2304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18142" name="Rectangle 27"/>
            <p:cNvSpPr>
              <a:spLocks noChangeArrowheads="1"/>
            </p:cNvSpPr>
            <p:nvPr/>
          </p:nvSpPr>
          <p:spPr bwMode="auto">
            <a:xfrm>
              <a:off x="2400" y="2304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0(形参个数)</a:t>
              </a:r>
            </a:p>
          </p:txBody>
        </p:sp>
      </p:grp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966108" y="3654872"/>
            <a:ext cx="1701000" cy="228600"/>
            <a:chOff x="2064" y="2112"/>
            <a:chExt cx="1632" cy="192"/>
          </a:xfrm>
          <a:solidFill>
            <a:srgbClr val="CCFFCC"/>
          </a:solidFill>
        </p:grpSpPr>
        <p:sp>
          <p:nvSpPr>
            <p:cNvPr id="218139" name="Rectangle 31"/>
            <p:cNvSpPr>
              <a:spLocks noChangeArrowheads="1"/>
            </p:cNvSpPr>
            <p:nvPr/>
          </p:nvSpPr>
          <p:spPr bwMode="auto">
            <a:xfrm>
              <a:off x="2064" y="2112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18140" name="Rectangle 30"/>
            <p:cNvSpPr>
              <a:spLocks noChangeArrowheads="1"/>
            </p:cNvSpPr>
            <p:nvPr/>
          </p:nvSpPr>
          <p:spPr bwMode="auto">
            <a:xfrm>
              <a:off x="2400" y="2112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966108" y="3426272"/>
            <a:ext cx="1701000" cy="228600"/>
            <a:chOff x="2064" y="1920"/>
            <a:chExt cx="1632" cy="192"/>
          </a:xfrm>
          <a:solidFill>
            <a:srgbClr val="CCFFCC"/>
          </a:solidFill>
        </p:grpSpPr>
        <p:sp>
          <p:nvSpPr>
            <p:cNvPr id="218137" name="Rectangle 34"/>
            <p:cNvSpPr>
              <a:spLocks noChangeArrowheads="1"/>
            </p:cNvSpPr>
            <p:nvPr/>
          </p:nvSpPr>
          <p:spPr bwMode="auto">
            <a:xfrm>
              <a:off x="2064" y="192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18138" name="Rectangle 33"/>
            <p:cNvSpPr>
              <a:spLocks noChangeArrowheads="1"/>
            </p:cNvSpPr>
            <p:nvPr/>
          </p:nvSpPr>
          <p:spPr bwMode="auto">
            <a:xfrm>
              <a:off x="2400" y="192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966108" y="3197672"/>
            <a:ext cx="1701000" cy="228600"/>
            <a:chOff x="2064" y="1728"/>
            <a:chExt cx="1632" cy="192"/>
          </a:xfrm>
          <a:solidFill>
            <a:srgbClr val="CCFFCC"/>
          </a:solidFill>
        </p:grpSpPr>
        <p:sp>
          <p:nvSpPr>
            <p:cNvPr id="218135" name="Rectangle 44"/>
            <p:cNvSpPr>
              <a:spLocks noChangeArrowheads="1"/>
            </p:cNvSpPr>
            <p:nvPr/>
          </p:nvSpPr>
          <p:spPr bwMode="auto">
            <a:xfrm>
              <a:off x="2064" y="1728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218136" name="Rectangle 43"/>
            <p:cNvSpPr>
              <a:spLocks noChangeArrowheads="1"/>
            </p:cNvSpPr>
            <p:nvPr/>
          </p:nvSpPr>
          <p:spPr bwMode="auto">
            <a:xfrm>
              <a:off x="2400" y="1728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966108" y="2969072"/>
            <a:ext cx="1701000" cy="228600"/>
            <a:chOff x="2064" y="1536"/>
            <a:chExt cx="1632" cy="192"/>
          </a:xfrm>
          <a:solidFill>
            <a:srgbClr val="CCFFCC"/>
          </a:solidFill>
        </p:grpSpPr>
        <p:sp>
          <p:nvSpPr>
            <p:cNvPr id="218133" name="Rectangle 47"/>
            <p:cNvSpPr>
              <a:spLocks noChangeArrowheads="1"/>
            </p:cNvSpPr>
            <p:nvPr/>
          </p:nvSpPr>
          <p:spPr bwMode="auto">
            <a:xfrm>
              <a:off x="2064" y="1536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218134" name="Rectangle 46"/>
            <p:cNvSpPr>
              <a:spLocks noChangeArrowheads="1"/>
            </p:cNvSpPr>
            <p:nvPr/>
          </p:nvSpPr>
          <p:spPr bwMode="auto">
            <a:xfrm>
              <a:off x="2400" y="1536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sp>
        <p:nvSpPr>
          <p:cNvPr id="77875" name="Freeform 51"/>
          <p:cNvSpPr>
            <a:spLocks/>
          </p:cNvSpPr>
          <p:nvPr/>
        </p:nvSpPr>
        <p:spPr bwMode="auto">
          <a:xfrm>
            <a:off x="851805" y="4683572"/>
            <a:ext cx="171450" cy="1143000"/>
          </a:xfrm>
          <a:custGeom>
            <a:avLst/>
            <a:gdLst>
              <a:gd name="T0" fmla="*/ 2147483646 w 144"/>
              <a:gd name="T1" fmla="*/ 0 h 960"/>
              <a:gd name="T2" fmla="*/ 0 w 144"/>
              <a:gd name="T3" fmla="*/ 2147483646 h 960"/>
              <a:gd name="T4" fmla="*/ 0 w 144"/>
              <a:gd name="T5" fmla="*/ 2147483646 h 960"/>
              <a:gd name="T6" fmla="*/ 2147483646 w 144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960"/>
              <a:gd name="T14" fmla="*/ 144 w 14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960">
                <a:moveTo>
                  <a:pt x="144" y="0"/>
                </a:moveTo>
                <a:lnTo>
                  <a:pt x="0" y="144"/>
                </a:lnTo>
                <a:lnTo>
                  <a:pt x="0" y="960"/>
                </a:lnTo>
                <a:lnTo>
                  <a:pt x="144" y="96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548726" y="4755895"/>
            <a:ext cx="304195" cy="111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latin typeface="微软雅黑" panose="020B0503020204020204" pitchFamily="34" charset="-122"/>
              </a:rPr>
              <a:t>动态链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212907" y="4686300"/>
            <a:ext cx="601447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95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</a:t>
            </a:r>
            <a:endParaRPr lang="zh-CN" altLang="en-US" sz="495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224862" y="2842052"/>
            <a:ext cx="56618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95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endParaRPr lang="zh-CN" altLang="en-US" sz="495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930" y="756397"/>
            <a:ext cx="5057070" cy="5377138"/>
          </a:xfrm>
          <a:prstGeom prst="rect">
            <a:avLst/>
          </a:prstGeom>
        </p:spPr>
      </p:pic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303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72" grpId="0" autoUpdateAnimBg="0"/>
      <p:bldP spid="77873" grpId="0" autoUpdateAnimBg="0"/>
      <p:bldP spid="77875" grpId="0" animBg="1"/>
      <p:bldP spid="47" grpId="0"/>
      <p:bldP spid="5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163" name="Group 2"/>
          <p:cNvGrpSpPr>
            <a:grpSpLocks/>
          </p:cNvGrpSpPr>
          <p:nvPr/>
        </p:nvGrpSpPr>
        <p:grpSpPr bwMode="auto">
          <a:xfrm>
            <a:off x="968821" y="5715000"/>
            <a:ext cx="1701000" cy="228600"/>
            <a:chOff x="2256" y="2640"/>
            <a:chExt cx="1632" cy="192"/>
          </a:xfrm>
          <a:solidFill>
            <a:srgbClr val="FFCC99"/>
          </a:solidFill>
        </p:grpSpPr>
        <p:sp>
          <p:nvSpPr>
            <p:cNvPr id="220230" name="Rectangle 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0231" name="Rectangle 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220164" name="Group 5"/>
          <p:cNvGrpSpPr>
            <a:grpSpLocks/>
          </p:cNvGrpSpPr>
          <p:nvPr/>
        </p:nvGrpSpPr>
        <p:grpSpPr bwMode="auto">
          <a:xfrm>
            <a:off x="968821" y="5486400"/>
            <a:ext cx="1701000" cy="228600"/>
            <a:chOff x="2256" y="2640"/>
            <a:chExt cx="1632" cy="192"/>
          </a:xfrm>
          <a:solidFill>
            <a:srgbClr val="FFCC99"/>
          </a:solidFill>
        </p:grpSpPr>
        <p:sp>
          <p:nvSpPr>
            <p:cNvPr id="220228" name="Rectangle 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</a:p>
          </p:txBody>
        </p:sp>
        <p:sp>
          <p:nvSpPr>
            <p:cNvPr id="220229" name="Rectangle 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220165" name="Group 8"/>
          <p:cNvGrpSpPr>
            <a:grpSpLocks/>
          </p:cNvGrpSpPr>
          <p:nvPr/>
        </p:nvGrpSpPr>
        <p:grpSpPr bwMode="auto">
          <a:xfrm>
            <a:off x="968821" y="5257800"/>
            <a:ext cx="1701000" cy="228600"/>
            <a:chOff x="2256" y="2640"/>
            <a:chExt cx="1632" cy="192"/>
          </a:xfrm>
          <a:solidFill>
            <a:srgbClr val="FFCC99"/>
          </a:solidFill>
        </p:grpSpPr>
        <p:sp>
          <p:nvSpPr>
            <p:cNvPr id="220226" name="Rectangle 9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0(</a:t>
              </a:r>
              <a:r>
                <a:rPr kumimoji="1" lang="en-US" altLang="zh-CN" sz="15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Display)</a:t>
              </a:r>
            </a:p>
          </p:txBody>
        </p:sp>
        <p:sp>
          <p:nvSpPr>
            <p:cNvPr id="220227" name="Rectangle 10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220166" name="Group 11"/>
          <p:cNvGrpSpPr>
            <a:grpSpLocks/>
          </p:cNvGrpSpPr>
          <p:nvPr/>
        </p:nvGrpSpPr>
        <p:grpSpPr bwMode="auto">
          <a:xfrm>
            <a:off x="968821" y="5029200"/>
            <a:ext cx="1701000" cy="228600"/>
            <a:chOff x="2256" y="2640"/>
            <a:chExt cx="1632" cy="192"/>
          </a:xfrm>
          <a:solidFill>
            <a:srgbClr val="FFCC99"/>
          </a:solidFill>
        </p:grpSpPr>
        <p:sp>
          <p:nvSpPr>
            <p:cNvPr id="220224" name="Rectangle 12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20225" name="Rectangle 13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220167" name="Group 14"/>
          <p:cNvGrpSpPr>
            <a:grpSpLocks/>
          </p:cNvGrpSpPr>
          <p:nvPr/>
        </p:nvGrpSpPr>
        <p:grpSpPr bwMode="auto">
          <a:xfrm>
            <a:off x="968821" y="4800600"/>
            <a:ext cx="1701000" cy="228600"/>
            <a:chOff x="2256" y="2640"/>
            <a:chExt cx="1632" cy="192"/>
          </a:xfrm>
          <a:solidFill>
            <a:srgbClr val="FFCC99"/>
          </a:solidFill>
        </p:grpSpPr>
        <p:sp>
          <p:nvSpPr>
            <p:cNvPr id="220222" name="Rectangle 15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20223" name="Rectangle 16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220168" name="Group 17"/>
          <p:cNvGrpSpPr>
            <a:grpSpLocks/>
          </p:cNvGrpSpPr>
          <p:nvPr/>
        </p:nvGrpSpPr>
        <p:grpSpPr bwMode="auto">
          <a:xfrm>
            <a:off x="968821" y="45720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0220" name="Rectangle 18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0221" name="Rectangle 19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220169" name="Group 20"/>
          <p:cNvGrpSpPr>
            <a:grpSpLocks/>
          </p:cNvGrpSpPr>
          <p:nvPr/>
        </p:nvGrpSpPr>
        <p:grpSpPr bwMode="auto">
          <a:xfrm>
            <a:off x="968821" y="43434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0218" name="Rectangle 21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</a:p>
          </p:txBody>
        </p:sp>
        <p:sp>
          <p:nvSpPr>
            <p:cNvPr id="220219" name="Rectangle 22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220170" name="Group 23"/>
          <p:cNvGrpSpPr>
            <a:grpSpLocks/>
          </p:cNvGrpSpPr>
          <p:nvPr/>
        </p:nvGrpSpPr>
        <p:grpSpPr bwMode="auto">
          <a:xfrm>
            <a:off x="968821" y="41148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0216" name="Rectangle 24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2(全局</a:t>
              </a:r>
              <a:r>
                <a:rPr kumimoji="1" lang="en-US" altLang="zh-CN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Display)</a:t>
              </a:r>
              <a:endParaRPr kumimoji="1" lang="zh-CN" altLang="en-US" sz="15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0217" name="Rectangle 25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220171" name="Group 26"/>
          <p:cNvGrpSpPr>
            <a:grpSpLocks/>
          </p:cNvGrpSpPr>
          <p:nvPr/>
        </p:nvGrpSpPr>
        <p:grpSpPr bwMode="auto">
          <a:xfrm>
            <a:off x="968821" y="38862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0214" name="Rectangle 2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0(形参个数)</a:t>
              </a:r>
            </a:p>
          </p:txBody>
        </p:sp>
        <p:sp>
          <p:nvSpPr>
            <p:cNvPr id="220215" name="Rectangle 2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220172" name="Group 29"/>
          <p:cNvGrpSpPr>
            <a:grpSpLocks/>
          </p:cNvGrpSpPr>
          <p:nvPr/>
        </p:nvGrpSpPr>
        <p:grpSpPr bwMode="auto">
          <a:xfrm>
            <a:off x="968821" y="36576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0212" name="Rectangle 3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0213" name="Rectangle 3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220173" name="Group 32"/>
          <p:cNvGrpSpPr>
            <a:grpSpLocks/>
          </p:cNvGrpSpPr>
          <p:nvPr/>
        </p:nvGrpSpPr>
        <p:grpSpPr bwMode="auto">
          <a:xfrm>
            <a:off x="968821" y="34290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0210" name="Rectangle 3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20211" name="Rectangle 3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220175" name="Group 36"/>
          <p:cNvGrpSpPr>
            <a:grpSpLocks/>
          </p:cNvGrpSpPr>
          <p:nvPr/>
        </p:nvGrpSpPr>
        <p:grpSpPr bwMode="auto">
          <a:xfrm>
            <a:off x="968821" y="32004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0208" name="Rectangle 3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20209" name="Rectangle 3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220176" name="Group 39"/>
          <p:cNvGrpSpPr>
            <a:grpSpLocks/>
          </p:cNvGrpSpPr>
          <p:nvPr/>
        </p:nvGrpSpPr>
        <p:grpSpPr bwMode="auto">
          <a:xfrm>
            <a:off x="968821" y="29718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0206" name="Rectangle 4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20207" name="Rectangle 4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5" name="Group 46"/>
          <p:cNvGrpSpPr>
            <a:grpSpLocks/>
          </p:cNvGrpSpPr>
          <p:nvPr/>
        </p:nvGrpSpPr>
        <p:grpSpPr bwMode="auto">
          <a:xfrm>
            <a:off x="968821" y="27432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0204" name="Rectangle 4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20205" name="Rectangle 4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968821" y="25146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0202" name="Rectangle 5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  <a:endParaRPr kumimoji="1" lang="en-US" altLang="zh-CN" sz="15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0203" name="Rectangle 5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968821" y="22860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0200" name="Rectangle 5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9(全局</a:t>
              </a:r>
              <a:r>
                <a:rPr kumimoji="1" lang="en-US" altLang="zh-CN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Display)</a:t>
              </a:r>
              <a:endParaRPr kumimoji="1" lang="en-US" altLang="zh-CN" sz="15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0201" name="Rectangle 5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</p:grpSp>
      <p:grpSp>
        <p:nvGrpSpPr>
          <p:cNvPr id="18" name="Group 55"/>
          <p:cNvGrpSpPr>
            <a:grpSpLocks/>
          </p:cNvGrpSpPr>
          <p:nvPr/>
        </p:nvGrpSpPr>
        <p:grpSpPr bwMode="auto">
          <a:xfrm>
            <a:off x="968821" y="20574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0198" name="Rectangle 5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1(形参个数)</a:t>
              </a:r>
              <a:endParaRPr kumimoji="1" lang="en-US" altLang="zh-CN" sz="15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0199" name="Rectangle 5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</p:grpSp>
      <p:grpSp>
        <p:nvGrpSpPr>
          <p:cNvPr id="19" name="Group 58"/>
          <p:cNvGrpSpPr>
            <a:grpSpLocks/>
          </p:cNvGrpSpPr>
          <p:nvPr/>
        </p:nvGrpSpPr>
        <p:grpSpPr bwMode="auto">
          <a:xfrm>
            <a:off x="968821" y="18288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0196" name="Rectangle 59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(形参)</a:t>
              </a:r>
              <a:endParaRPr kumimoji="1" lang="en-US" altLang="zh-CN" sz="15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0197" name="Rectangle 60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</a:p>
          </p:txBody>
        </p:sp>
      </p:grpSp>
      <p:grpSp>
        <p:nvGrpSpPr>
          <p:cNvPr id="20" name="Group 61"/>
          <p:cNvGrpSpPr>
            <a:grpSpLocks/>
          </p:cNvGrpSpPr>
          <p:nvPr/>
        </p:nvGrpSpPr>
        <p:grpSpPr bwMode="auto">
          <a:xfrm>
            <a:off x="968821" y="16002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0194" name="Rectangle 62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0195" name="Rectangle 63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</a:t>
              </a:r>
            </a:p>
          </p:txBody>
        </p:sp>
      </p:grpSp>
      <p:grpSp>
        <p:nvGrpSpPr>
          <p:cNvPr id="21" name="Group 64"/>
          <p:cNvGrpSpPr>
            <a:grpSpLocks/>
          </p:cNvGrpSpPr>
          <p:nvPr/>
        </p:nvGrpSpPr>
        <p:grpSpPr bwMode="auto">
          <a:xfrm>
            <a:off x="968821" y="13716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0192" name="Rectangle 65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220193" name="Rectangle 66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19</a:t>
              </a:r>
            </a:p>
          </p:txBody>
        </p:sp>
      </p:grpSp>
      <p:grpSp>
        <p:nvGrpSpPr>
          <p:cNvPr id="22" name="Group 67"/>
          <p:cNvGrpSpPr>
            <a:grpSpLocks/>
          </p:cNvGrpSpPr>
          <p:nvPr/>
        </p:nvGrpSpPr>
        <p:grpSpPr bwMode="auto">
          <a:xfrm>
            <a:off x="968821" y="11430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0190" name="Rectangle 68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20191" name="Rectangle 69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</a:p>
          </p:txBody>
        </p:sp>
      </p:grpSp>
      <p:sp>
        <p:nvSpPr>
          <p:cNvPr id="81990" name="Rectangle 70"/>
          <p:cNvSpPr>
            <a:spLocks noChangeArrowheads="1"/>
          </p:cNvSpPr>
          <p:nvPr/>
        </p:nvSpPr>
        <p:spPr bwMode="auto">
          <a:xfrm>
            <a:off x="-2729" y="1200150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kumimoji="1"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91" name="Rectangle 71"/>
          <p:cNvSpPr>
            <a:spLocks noChangeArrowheads="1"/>
          </p:cNvSpPr>
          <p:nvPr/>
        </p:nvSpPr>
        <p:spPr bwMode="auto">
          <a:xfrm>
            <a:off x="111571" y="2686050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SP </a:t>
            </a: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81992" name="Freeform 72"/>
          <p:cNvSpPr>
            <a:spLocks/>
          </p:cNvSpPr>
          <p:nvPr/>
        </p:nvSpPr>
        <p:spPr bwMode="auto">
          <a:xfrm>
            <a:off x="854521" y="2914650"/>
            <a:ext cx="171450" cy="1714500"/>
          </a:xfrm>
          <a:custGeom>
            <a:avLst/>
            <a:gdLst>
              <a:gd name="T0" fmla="*/ 2147483646 w 144"/>
              <a:gd name="T1" fmla="*/ 0 h 960"/>
              <a:gd name="T2" fmla="*/ 0 w 144"/>
              <a:gd name="T3" fmla="*/ 2147483646 h 960"/>
              <a:gd name="T4" fmla="*/ 0 w 144"/>
              <a:gd name="T5" fmla="*/ 2147483646 h 960"/>
              <a:gd name="T6" fmla="*/ 2147483646 w 144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960"/>
              <a:gd name="T14" fmla="*/ 144 w 14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960">
                <a:moveTo>
                  <a:pt x="144" y="0"/>
                </a:moveTo>
                <a:lnTo>
                  <a:pt x="0" y="144"/>
                </a:lnTo>
                <a:lnTo>
                  <a:pt x="0" y="960"/>
                </a:lnTo>
                <a:lnTo>
                  <a:pt x="144" y="96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20189" name="Freeform 45"/>
          <p:cNvSpPr>
            <a:spLocks/>
          </p:cNvSpPr>
          <p:nvPr/>
        </p:nvSpPr>
        <p:spPr bwMode="auto">
          <a:xfrm>
            <a:off x="854521" y="4686300"/>
            <a:ext cx="171450" cy="1143000"/>
          </a:xfrm>
          <a:custGeom>
            <a:avLst/>
            <a:gdLst>
              <a:gd name="T0" fmla="*/ 2147483646 w 144"/>
              <a:gd name="T1" fmla="*/ 0 h 960"/>
              <a:gd name="T2" fmla="*/ 0 w 144"/>
              <a:gd name="T3" fmla="*/ 2147483646 h 960"/>
              <a:gd name="T4" fmla="*/ 0 w 144"/>
              <a:gd name="T5" fmla="*/ 2147483646 h 960"/>
              <a:gd name="T6" fmla="*/ 2147483646 w 144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960"/>
              <a:gd name="T14" fmla="*/ 144 w 14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960">
                <a:moveTo>
                  <a:pt x="144" y="0"/>
                </a:moveTo>
                <a:lnTo>
                  <a:pt x="0" y="144"/>
                </a:lnTo>
                <a:lnTo>
                  <a:pt x="0" y="960"/>
                </a:lnTo>
                <a:lnTo>
                  <a:pt x="144" y="96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2" name="Rectangle 42"/>
          <p:cNvSpPr>
            <a:spLocks noChangeArrowheads="1"/>
          </p:cNvSpPr>
          <p:nvPr/>
        </p:nvSpPr>
        <p:spPr bwMode="auto">
          <a:xfrm>
            <a:off x="548726" y="4832099"/>
            <a:ext cx="304195" cy="111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latin typeface="微软雅黑" panose="020B0503020204020204" pitchFamily="34" charset="-122"/>
              </a:rPr>
              <a:t>动态链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243433" y="1010930"/>
            <a:ext cx="704039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95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</a:t>
            </a:r>
            <a:endParaRPr lang="zh-CN" altLang="en-US" sz="495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212907" y="4686300"/>
            <a:ext cx="601447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95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</a:t>
            </a:r>
            <a:endParaRPr lang="zh-CN" altLang="en-US" sz="495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224862" y="2842052"/>
            <a:ext cx="56618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95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endParaRPr lang="zh-CN" altLang="en-US" sz="495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930" y="756397"/>
            <a:ext cx="5057070" cy="537713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66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0" grpId="0" autoUpdateAnimBg="0"/>
      <p:bldP spid="81991" grpId="0" autoUpdateAnimBg="0"/>
      <p:bldP spid="81992" grpId="0" animBg="1"/>
      <p:bldP spid="7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211" name="Group 2"/>
          <p:cNvGrpSpPr>
            <a:grpSpLocks/>
          </p:cNvGrpSpPr>
          <p:nvPr/>
        </p:nvGrpSpPr>
        <p:grpSpPr bwMode="auto">
          <a:xfrm>
            <a:off x="353784" y="5715000"/>
            <a:ext cx="1701000" cy="228600"/>
            <a:chOff x="2256" y="2640"/>
            <a:chExt cx="1632" cy="192"/>
          </a:xfrm>
          <a:solidFill>
            <a:srgbClr val="FFCC99"/>
          </a:solidFill>
        </p:grpSpPr>
        <p:sp>
          <p:nvSpPr>
            <p:cNvPr id="222312" name="Rectangle 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2313" name="Rectangle 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222212" name="Group 5"/>
          <p:cNvGrpSpPr>
            <a:grpSpLocks/>
          </p:cNvGrpSpPr>
          <p:nvPr/>
        </p:nvGrpSpPr>
        <p:grpSpPr bwMode="auto">
          <a:xfrm>
            <a:off x="353784" y="5486400"/>
            <a:ext cx="1701000" cy="228600"/>
            <a:chOff x="2256" y="2640"/>
            <a:chExt cx="1632" cy="192"/>
          </a:xfrm>
          <a:solidFill>
            <a:srgbClr val="FFCC99"/>
          </a:solidFill>
        </p:grpSpPr>
        <p:sp>
          <p:nvSpPr>
            <p:cNvPr id="222310" name="Rectangle 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</a:p>
          </p:txBody>
        </p:sp>
        <p:sp>
          <p:nvSpPr>
            <p:cNvPr id="222311" name="Rectangle 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222213" name="Group 8"/>
          <p:cNvGrpSpPr>
            <a:grpSpLocks/>
          </p:cNvGrpSpPr>
          <p:nvPr/>
        </p:nvGrpSpPr>
        <p:grpSpPr bwMode="auto">
          <a:xfrm>
            <a:off x="353784" y="5257800"/>
            <a:ext cx="1701000" cy="228600"/>
            <a:chOff x="2256" y="2640"/>
            <a:chExt cx="1632" cy="192"/>
          </a:xfrm>
          <a:solidFill>
            <a:srgbClr val="FFCC99"/>
          </a:solidFill>
        </p:grpSpPr>
        <p:sp>
          <p:nvSpPr>
            <p:cNvPr id="222308" name="Rectangle 9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0(</a:t>
              </a:r>
              <a:r>
                <a:rPr kumimoji="1" lang="en-US" altLang="zh-CN" sz="15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Display)</a:t>
              </a:r>
            </a:p>
          </p:txBody>
        </p:sp>
        <p:sp>
          <p:nvSpPr>
            <p:cNvPr id="222309" name="Rectangle 10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222214" name="Group 11"/>
          <p:cNvGrpSpPr>
            <a:grpSpLocks/>
          </p:cNvGrpSpPr>
          <p:nvPr/>
        </p:nvGrpSpPr>
        <p:grpSpPr bwMode="auto">
          <a:xfrm>
            <a:off x="353784" y="5029200"/>
            <a:ext cx="1701000" cy="228600"/>
            <a:chOff x="2256" y="2640"/>
            <a:chExt cx="1632" cy="192"/>
          </a:xfrm>
          <a:solidFill>
            <a:srgbClr val="FFCC99"/>
          </a:solidFill>
        </p:grpSpPr>
        <p:sp>
          <p:nvSpPr>
            <p:cNvPr id="222306" name="Rectangle 12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22307" name="Rectangle 13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222215" name="Group 14"/>
          <p:cNvGrpSpPr>
            <a:grpSpLocks/>
          </p:cNvGrpSpPr>
          <p:nvPr/>
        </p:nvGrpSpPr>
        <p:grpSpPr bwMode="auto">
          <a:xfrm>
            <a:off x="353784" y="4800600"/>
            <a:ext cx="1701000" cy="228600"/>
            <a:chOff x="2256" y="2640"/>
            <a:chExt cx="1632" cy="192"/>
          </a:xfrm>
          <a:solidFill>
            <a:srgbClr val="FFCC99"/>
          </a:solidFill>
        </p:grpSpPr>
        <p:sp>
          <p:nvSpPr>
            <p:cNvPr id="222304" name="Rectangle 15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22305" name="Rectangle 16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222216" name="Group 17"/>
          <p:cNvGrpSpPr>
            <a:grpSpLocks/>
          </p:cNvGrpSpPr>
          <p:nvPr/>
        </p:nvGrpSpPr>
        <p:grpSpPr bwMode="auto">
          <a:xfrm>
            <a:off x="353784" y="45720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2302" name="Rectangle 18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2303" name="Rectangle 19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222217" name="Group 20"/>
          <p:cNvGrpSpPr>
            <a:grpSpLocks/>
          </p:cNvGrpSpPr>
          <p:nvPr/>
        </p:nvGrpSpPr>
        <p:grpSpPr bwMode="auto">
          <a:xfrm>
            <a:off x="353784" y="43434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2300" name="Rectangle 21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</a:p>
          </p:txBody>
        </p:sp>
        <p:sp>
          <p:nvSpPr>
            <p:cNvPr id="222301" name="Rectangle 22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222218" name="Group 23"/>
          <p:cNvGrpSpPr>
            <a:grpSpLocks/>
          </p:cNvGrpSpPr>
          <p:nvPr/>
        </p:nvGrpSpPr>
        <p:grpSpPr bwMode="auto">
          <a:xfrm>
            <a:off x="353784" y="41148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2298" name="Rectangle 24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2(全局</a:t>
              </a:r>
              <a:r>
                <a:rPr kumimoji="1" lang="en-US" altLang="zh-CN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Display)</a:t>
              </a:r>
              <a:endParaRPr kumimoji="1" lang="zh-CN" altLang="en-US" sz="15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2299" name="Rectangle 25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222219" name="Group 26"/>
          <p:cNvGrpSpPr>
            <a:grpSpLocks/>
          </p:cNvGrpSpPr>
          <p:nvPr/>
        </p:nvGrpSpPr>
        <p:grpSpPr bwMode="auto">
          <a:xfrm>
            <a:off x="353784" y="38862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2296" name="Rectangle 2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0(形参个数)</a:t>
              </a:r>
            </a:p>
          </p:txBody>
        </p:sp>
        <p:sp>
          <p:nvSpPr>
            <p:cNvPr id="222297" name="Rectangle 2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222220" name="Group 29"/>
          <p:cNvGrpSpPr>
            <a:grpSpLocks/>
          </p:cNvGrpSpPr>
          <p:nvPr/>
        </p:nvGrpSpPr>
        <p:grpSpPr bwMode="auto">
          <a:xfrm>
            <a:off x="353784" y="36576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2294" name="Rectangle 3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2295" name="Rectangle 3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222221" name="Group 32"/>
          <p:cNvGrpSpPr>
            <a:grpSpLocks/>
          </p:cNvGrpSpPr>
          <p:nvPr/>
        </p:nvGrpSpPr>
        <p:grpSpPr bwMode="auto">
          <a:xfrm>
            <a:off x="353784" y="34290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2292" name="Rectangle 3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22293" name="Rectangle 3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222223" name="Group 36"/>
          <p:cNvGrpSpPr>
            <a:grpSpLocks/>
          </p:cNvGrpSpPr>
          <p:nvPr/>
        </p:nvGrpSpPr>
        <p:grpSpPr bwMode="auto">
          <a:xfrm>
            <a:off x="353784" y="32004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2290" name="Rectangle 3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22291" name="Rectangle 3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222224" name="Group 39"/>
          <p:cNvGrpSpPr>
            <a:grpSpLocks/>
          </p:cNvGrpSpPr>
          <p:nvPr/>
        </p:nvGrpSpPr>
        <p:grpSpPr bwMode="auto">
          <a:xfrm>
            <a:off x="353784" y="29718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2288" name="Rectangle 4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22289" name="Rectangle 4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sp>
        <p:nvSpPr>
          <p:cNvPr id="222226" name="Freeform 43"/>
          <p:cNvSpPr>
            <a:spLocks/>
          </p:cNvSpPr>
          <p:nvPr/>
        </p:nvSpPr>
        <p:spPr bwMode="auto">
          <a:xfrm>
            <a:off x="239484" y="4686300"/>
            <a:ext cx="171450" cy="1143000"/>
          </a:xfrm>
          <a:custGeom>
            <a:avLst/>
            <a:gdLst>
              <a:gd name="T0" fmla="*/ 2147483646 w 144"/>
              <a:gd name="T1" fmla="*/ 0 h 960"/>
              <a:gd name="T2" fmla="*/ 0 w 144"/>
              <a:gd name="T3" fmla="*/ 2147483646 h 960"/>
              <a:gd name="T4" fmla="*/ 0 w 144"/>
              <a:gd name="T5" fmla="*/ 2147483646 h 960"/>
              <a:gd name="T6" fmla="*/ 2147483646 w 144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960"/>
              <a:gd name="T14" fmla="*/ 144 w 14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960">
                <a:moveTo>
                  <a:pt x="144" y="0"/>
                </a:moveTo>
                <a:lnTo>
                  <a:pt x="0" y="144"/>
                </a:lnTo>
                <a:lnTo>
                  <a:pt x="0" y="960"/>
                </a:lnTo>
                <a:lnTo>
                  <a:pt x="144" y="96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222227" name="Group 44"/>
          <p:cNvGrpSpPr>
            <a:grpSpLocks/>
          </p:cNvGrpSpPr>
          <p:nvPr/>
        </p:nvGrpSpPr>
        <p:grpSpPr bwMode="auto">
          <a:xfrm>
            <a:off x="353784" y="27432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2286" name="Rectangle 45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22287" name="Rectangle 46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222228" name="Group 47"/>
          <p:cNvGrpSpPr>
            <a:grpSpLocks/>
          </p:cNvGrpSpPr>
          <p:nvPr/>
        </p:nvGrpSpPr>
        <p:grpSpPr bwMode="auto">
          <a:xfrm>
            <a:off x="353784" y="25146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2284" name="Rectangle 48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  <a:endParaRPr kumimoji="1" lang="en-US" altLang="zh-CN" sz="15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2285" name="Rectangle 49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</p:grpSp>
      <p:grpSp>
        <p:nvGrpSpPr>
          <p:cNvPr id="222229" name="Group 50"/>
          <p:cNvGrpSpPr>
            <a:grpSpLocks/>
          </p:cNvGrpSpPr>
          <p:nvPr/>
        </p:nvGrpSpPr>
        <p:grpSpPr bwMode="auto">
          <a:xfrm>
            <a:off x="353784" y="22860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2282" name="Rectangle 51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9(全局</a:t>
              </a:r>
              <a:r>
                <a:rPr kumimoji="1" lang="en-US" altLang="zh-CN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Display)</a:t>
              </a:r>
              <a:endParaRPr kumimoji="1" lang="en-US" altLang="zh-CN" sz="15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2283" name="Rectangle 52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</p:grpSp>
      <p:grpSp>
        <p:nvGrpSpPr>
          <p:cNvPr id="222230" name="Group 53"/>
          <p:cNvGrpSpPr>
            <a:grpSpLocks/>
          </p:cNvGrpSpPr>
          <p:nvPr/>
        </p:nvGrpSpPr>
        <p:grpSpPr bwMode="auto">
          <a:xfrm>
            <a:off x="353784" y="20574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2280" name="Rectangle 54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1(形参个数)</a:t>
              </a:r>
              <a:endParaRPr kumimoji="1" lang="en-US" altLang="zh-CN" sz="15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2281" name="Rectangle 55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</p:grpSp>
      <p:grpSp>
        <p:nvGrpSpPr>
          <p:cNvPr id="222231" name="Group 56"/>
          <p:cNvGrpSpPr>
            <a:grpSpLocks/>
          </p:cNvGrpSpPr>
          <p:nvPr/>
        </p:nvGrpSpPr>
        <p:grpSpPr bwMode="auto">
          <a:xfrm>
            <a:off x="353784" y="18288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2278" name="Rectangle 5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(形参)</a:t>
              </a:r>
              <a:endParaRPr kumimoji="1" lang="en-US" altLang="zh-CN" sz="15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2279" name="Rectangle 5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</a:p>
          </p:txBody>
        </p:sp>
      </p:grpSp>
      <p:grpSp>
        <p:nvGrpSpPr>
          <p:cNvPr id="222232" name="Group 59"/>
          <p:cNvGrpSpPr>
            <a:grpSpLocks/>
          </p:cNvGrpSpPr>
          <p:nvPr/>
        </p:nvGrpSpPr>
        <p:grpSpPr bwMode="auto">
          <a:xfrm>
            <a:off x="353784" y="16002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2276" name="Rectangle 6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2277" name="Rectangle 6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</a:t>
              </a:r>
            </a:p>
          </p:txBody>
        </p:sp>
      </p:grpSp>
      <p:grpSp>
        <p:nvGrpSpPr>
          <p:cNvPr id="222233" name="Group 62"/>
          <p:cNvGrpSpPr>
            <a:grpSpLocks/>
          </p:cNvGrpSpPr>
          <p:nvPr/>
        </p:nvGrpSpPr>
        <p:grpSpPr bwMode="auto">
          <a:xfrm>
            <a:off x="353784" y="13716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2274" name="Rectangle 6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222275" name="Rectangle 6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19</a:t>
              </a:r>
            </a:p>
          </p:txBody>
        </p:sp>
      </p:grpSp>
      <p:grpSp>
        <p:nvGrpSpPr>
          <p:cNvPr id="222234" name="Group 65"/>
          <p:cNvGrpSpPr>
            <a:grpSpLocks/>
          </p:cNvGrpSpPr>
          <p:nvPr/>
        </p:nvGrpSpPr>
        <p:grpSpPr bwMode="auto">
          <a:xfrm>
            <a:off x="353784" y="11430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2272" name="Rectangle 6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22273" name="Rectangle 6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</a:p>
          </p:txBody>
        </p:sp>
      </p:grpSp>
      <p:sp>
        <p:nvSpPr>
          <p:cNvPr id="222235" name="Freeform 70"/>
          <p:cNvSpPr>
            <a:spLocks/>
          </p:cNvSpPr>
          <p:nvPr/>
        </p:nvSpPr>
        <p:spPr bwMode="auto">
          <a:xfrm>
            <a:off x="239484" y="2914650"/>
            <a:ext cx="171450" cy="1714500"/>
          </a:xfrm>
          <a:custGeom>
            <a:avLst/>
            <a:gdLst>
              <a:gd name="T0" fmla="*/ 2147483646 w 144"/>
              <a:gd name="T1" fmla="*/ 0 h 960"/>
              <a:gd name="T2" fmla="*/ 0 w 144"/>
              <a:gd name="T3" fmla="*/ 2147483646 h 960"/>
              <a:gd name="T4" fmla="*/ 0 w 144"/>
              <a:gd name="T5" fmla="*/ 2147483646 h 960"/>
              <a:gd name="T6" fmla="*/ 2147483646 w 144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960"/>
              <a:gd name="T14" fmla="*/ 144 w 14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960">
                <a:moveTo>
                  <a:pt x="144" y="0"/>
                </a:moveTo>
                <a:lnTo>
                  <a:pt x="0" y="144"/>
                </a:lnTo>
                <a:lnTo>
                  <a:pt x="0" y="960"/>
                </a:lnTo>
                <a:lnTo>
                  <a:pt x="144" y="96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23" name="Group 71"/>
          <p:cNvGrpSpPr>
            <a:grpSpLocks/>
          </p:cNvGrpSpPr>
          <p:nvPr/>
        </p:nvGrpSpPr>
        <p:grpSpPr bwMode="auto">
          <a:xfrm>
            <a:off x="2353355" y="5708196"/>
            <a:ext cx="1701000" cy="228600"/>
            <a:chOff x="2256" y="2640"/>
            <a:chExt cx="1632" cy="19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2270" name="Rectangle 72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222271" name="Rectangle 73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</a:p>
          </p:txBody>
        </p:sp>
      </p:grpSp>
      <p:grpSp>
        <p:nvGrpSpPr>
          <p:cNvPr id="24" name="Group 74"/>
          <p:cNvGrpSpPr>
            <a:grpSpLocks/>
          </p:cNvGrpSpPr>
          <p:nvPr/>
        </p:nvGrpSpPr>
        <p:grpSpPr bwMode="auto">
          <a:xfrm>
            <a:off x="2353355" y="5479596"/>
            <a:ext cx="1701000" cy="228600"/>
            <a:chOff x="2256" y="2640"/>
            <a:chExt cx="1632" cy="19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2268" name="Rectangle 75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  <a:endParaRPr kumimoji="1" lang="en-US" altLang="zh-CN" sz="15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2269" name="Rectangle 76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</a:p>
          </p:txBody>
        </p:sp>
      </p:grpSp>
      <p:grpSp>
        <p:nvGrpSpPr>
          <p:cNvPr id="25" name="Group 77"/>
          <p:cNvGrpSpPr>
            <a:grpSpLocks/>
          </p:cNvGrpSpPr>
          <p:nvPr/>
        </p:nvGrpSpPr>
        <p:grpSpPr bwMode="auto">
          <a:xfrm>
            <a:off x="2353355" y="5250996"/>
            <a:ext cx="1701000" cy="228600"/>
            <a:chOff x="2256" y="2640"/>
            <a:chExt cx="1632" cy="19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2266" name="Rectangle 78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18(全局</a:t>
              </a:r>
              <a:r>
                <a:rPr kumimoji="1" lang="en-US" altLang="zh-CN" sz="15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display)</a:t>
              </a:r>
            </a:p>
          </p:txBody>
        </p:sp>
        <p:sp>
          <p:nvSpPr>
            <p:cNvPr id="222267" name="Rectangle 79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23</a:t>
              </a:r>
            </a:p>
          </p:txBody>
        </p:sp>
      </p:grpSp>
      <p:grpSp>
        <p:nvGrpSpPr>
          <p:cNvPr id="26" name="Group 80"/>
          <p:cNvGrpSpPr>
            <a:grpSpLocks/>
          </p:cNvGrpSpPr>
          <p:nvPr/>
        </p:nvGrpSpPr>
        <p:grpSpPr bwMode="auto">
          <a:xfrm>
            <a:off x="2353355" y="5022396"/>
            <a:ext cx="1701000" cy="228600"/>
            <a:chOff x="2256" y="2640"/>
            <a:chExt cx="1632" cy="19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2264" name="Rectangle 81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2(形参个数)</a:t>
              </a:r>
              <a:endParaRPr kumimoji="1" lang="en-US" altLang="zh-CN" sz="15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2265" name="Rectangle 82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</p:grpSp>
      <p:grpSp>
        <p:nvGrpSpPr>
          <p:cNvPr id="27" name="Group 83"/>
          <p:cNvGrpSpPr>
            <a:grpSpLocks/>
          </p:cNvGrpSpPr>
          <p:nvPr/>
        </p:nvGrpSpPr>
        <p:grpSpPr bwMode="auto">
          <a:xfrm>
            <a:off x="2353355" y="4793796"/>
            <a:ext cx="1701000" cy="228600"/>
            <a:chOff x="2256" y="2640"/>
            <a:chExt cx="1632" cy="19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2262" name="Rectangle 84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u(</a:t>
              </a: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形参)</a:t>
              </a:r>
              <a:endParaRPr kumimoji="1" lang="en-US" altLang="zh-CN" sz="15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2263" name="Rectangle 85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</a:p>
          </p:txBody>
        </p:sp>
      </p:grpSp>
      <p:grpSp>
        <p:nvGrpSpPr>
          <p:cNvPr id="28" name="Group 86"/>
          <p:cNvGrpSpPr>
            <a:grpSpLocks/>
          </p:cNvGrpSpPr>
          <p:nvPr/>
        </p:nvGrpSpPr>
        <p:grpSpPr bwMode="auto">
          <a:xfrm>
            <a:off x="2353355" y="4565196"/>
            <a:ext cx="1701000" cy="228600"/>
            <a:chOff x="2256" y="2640"/>
            <a:chExt cx="1632" cy="19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2260" name="Rectangle 8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v(</a:t>
              </a: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形参)</a:t>
              </a:r>
              <a:endParaRPr kumimoji="1" lang="en-US" altLang="zh-CN" sz="15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2261" name="Rectangle 8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26</a:t>
              </a:r>
            </a:p>
          </p:txBody>
        </p:sp>
      </p:grpSp>
      <p:grpSp>
        <p:nvGrpSpPr>
          <p:cNvPr id="29" name="Group 89"/>
          <p:cNvGrpSpPr>
            <a:grpSpLocks/>
          </p:cNvGrpSpPr>
          <p:nvPr/>
        </p:nvGrpSpPr>
        <p:grpSpPr bwMode="auto">
          <a:xfrm>
            <a:off x="2353355" y="4336596"/>
            <a:ext cx="1701000" cy="228600"/>
            <a:chOff x="2256" y="2640"/>
            <a:chExt cx="1632" cy="19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2258" name="Rectangle 9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2259" name="Rectangle 9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27</a:t>
              </a:r>
            </a:p>
          </p:txBody>
        </p:sp>
      </p:grpSp>
      <p:grpSp>
        <p:nvGrpSpPr>
          <p:cNvPr id="30" name="Group 92"/>
          <p:cNvGrpSpPr>
            <a:grpSpLocks/>
          </p:cNvGrpSpPr>
          <p:nvPr/>
        </p:nvGrpSpPr>
        <p:grpSpPr bwMode="auto">
          <a:xfrm>
            <a:off x="2353355" y="4107996"/>
            <a:ext cx="1701000" cy="228600"/>
            <a:chOff x="2256" y="2640"/>
            <a:chExt cx="1632" cy="19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2256" name="Rectangle 9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222257" name="Rectangle 9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28</a:t>
              </a:r>
            </a:p>
          </p:txBody>
        </p:sp>
      </p:grpSp>
      <p:grpSp>
        <p:nvGrpSpPr>
          <p:cNvPr id="31" name="Group 95"/>
          <p:cNvGrpSpPr>
            <a:grpSpLocks/>
          </p:cNvGrpSpPr>
          <p:nvPr/>
        </p:nvGrpSpPr>
        <p:grpSpPr bwMode="auto">
          <a:xfrm>
            <a:off x="2353355" y="3879396"/>
            <a:ext cx="1701000" cy="228600"/>
            <a:chOff x="2256" y="2640"/>
            <a:chExt cx="1632" cy="19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2254" name="Rectangle 9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222255" name="Rectangle 9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</p:txBody>
        </p:sp>
      </p:grpSp>
      <p:grpSp>
        <p:nvGrpSpPr>
          <p:cNvPr id="111616" name="Group 98"/>
          <p:cNvGrpSpPr>
            <a:grpSpLocks/>
          </p:cNvGrpSpPr>
          <p:nvPr/>
        </p:nvGrpSpPr>
        <p:grpSpPr bwMode="auto">
          <a:xfrm>
            <a:off x="2353355" y="3650796"/>
            <a:ext cx="1701000" cy="228600"/>
            <a:chOff x="2256" y="2640"/>
            <a:chExt cx="1632" cy="19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2252" name="Rectangle 99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22253" name="Rectangle 100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</a:p>
          </p:txBody>
        </p:sp>
      </p:grpSp>
      <p:grpSp>
        <p:nvGrpSpPr>
          <p:cNvPr id="111617" name="Group 101"/>
          <p:cNvGrpSpPr>
            <a:grpSpLocks/>
          </p:cNvGrpSpPr>
          <p:nvPr/>
        </p:nvGrpSpPr>
        <p:grpSpPr bwMode="auto">
          <a:xfrm>
            <a:off x="2353355" y="3422196"/>
            <a:ext cx="1701000" cy="228600"/>
            <a:chOff x="2256" y="2640"/>
            <a:chExt cx="1632" cy="19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2250" name="Rectangle 102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22251" name="Rectangle 103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31</a:t>
              </a:r>
            </a:p>
          </p:txBody>
        </p:sp>
      </p:grpSp>
      <p:sp>
        <p:nvSpPr>
          <p:cNvPr id="83049" name="Rectangle 105"/>
          <p:cNvSpPr>
            <a:spLocks noChangeArrowheads="1"/>
          </p:cNvSpPr>
          <p:nvPr/>
        </p:nvSpPr>
        <p:spPr bwMode="auto">
          <a:xfrm>
            <a:off x="1531484" y="3400425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kumimoji="1"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050" name="Rectangle 106"/>
          <p:cNvSpPr>
            <a:spLocks noChangeArrowheads="1"/>
          </p:cNvSpPr>
          <p:nvPr/>
        </p:nvSpPr>
        <p:spPr bwMode="auto">
          <a:xfrm>
            <a:off x="1610405" y="5683703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 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83051" name="Freeform 107"/>
          <p:cNvSpPr>
            <a:spLocks/>
          </p:cNvSpPr>
          <p:nvPr/>
        </p:nvSpPr>
        <p:spPr bwMode="auto">
          <a:xfrm>
            <a:off x="1987459" y="2862521"/>
            <a:ext cx="712333" cy="3081079"/>
          </a:xfrm>
          <a:custGeom>
            <a:avLst/>
            <a:gdLst>
              <a:gd name="T0" fmla="*/ 2147483646 w 1344"/>
              <a:gd name="T1" fmla="*/ 2147483646 h 2352"/>
              <a:gd name="T2" fmla="*/ 2147483646 w 1344"/>
              <a:gd name="T3" fmla="*/ 2147483646 h 2352"/>
              <a:gd name="T4" fmla="*/ 2147483646 w 1344"/>
              <a:gd name="T5" fmla="*/ 2147483646 h 2352"/>
              <a:gd name="T6" fmla="*/ 2147483646 w 1344"/>
              <a:gd name="T7" fmla="*/ 0 h 2352"/>
              <a:gd name="T8" fmla="*/ 0 w 1344"/>
              <a:gd name="T9" fmla="*/ 0 h 23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2352"/>
              <a:gd name="T17" fmla="*/ 1344 w 1344"/>
              <a:gd name="T18" fmla="*/ 2352 h 23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2352">
                <a:moveTo>
                  <a:pt x="1344" y="2208"/>
                </a:moveTo>
                <a:lnTo>
                  <a:pt x="1248" y="2352"/>
                </a:lnTo>
                <a:lnTo>
                  <a:pt x="672" y="2352"/>
                </a:lnTo>
                <a:lnTo>
                  <a:pt x="672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08" name="Rectangle 42"/>
          <p:cNvSpPr>
            <a:spLocks noChangeArrowheads="1"/>
          </p:cNvSpPr>
          <p:nvPr/>
        </p:nvSpPr>
        <p:spPr bwMode="auto">
          <a:xfrm>
            <a:off x="26213" y="4832099"/>
            <a:ext cx="304195" cy="111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latin typeface="微软雅黑" panose="020B0503020204020204" pitchFamily="34" charset="-122"/>
              </a:rPr>
              <a:t>动态链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643358" y="1010930"/>
            <a:ext cx="704039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95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</a:t>
            </a:r>
            <a:endParaRPr lang="zh-CN" altLang="en-US" sz="495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2643607" y="3312378"/>
            <a:ext cx="62869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95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</a:t>
            </a:r>
            <a:endParaRPr lang="zh-CN" altLang="en-US" sz="495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11947" y="4686300"/>
            <a:ext cx="601447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95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</a:t>
            </a:r>
            <a:endParaRPr lang="zh-CN" altLang="en-US" sz="495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23902" y="2842052"/>
            <a:ext cx="56618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95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endParaRPr lang="zh-CN" altLang="en-US" sz="495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09" name="图片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930" y="756397"/>
            <a:ext cx="5057070" cy="537713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76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8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9" grpId="0" autoUpdateAnimBg="0"/>
      <p:bldP spid="83050" grpId="0" autoUpdateAnimBg="0"/>
      <p:bldP spid="83051" grpId="0" animBg="1"/>
      <p:bldP spid="12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259" name="Group 2"/>
          <p:cNvGrpSpPr>
            <a:grpSpLocks/>
          </p:cNvGrpSpPr>
          <p:nvPr/>
        </p:nvGrpSpPr>
        <p:grpSpPr bwMode="auto">
          <a:xfrm>
            <a:off x="350044" y="5715000"/>
            <a:ext cx="1701000" cy="228600"/>
            <a:chOff x="2256" y="2640"/>
            <a:chExt cx="1632" cy="192"/>
          </a:xfrm>
          <a:solidFill>
            <a:srgbClr val="FFCC99"/>
          </a:solidFill>
        </p:grpSpPr>
        <p:sp>
          <p:nvSpPr>
            <p:cNvPr id="224394" name="Rectangle 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4395" name="Rectangle 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224260" name="Group 5"/>
          <p:cNvGrpSpPr>
            <a:grpSpLocks/>
          </p:cNvGrpSpPr>
          <p:nvPr/>
        </p:nvGrpSpPr>
        <p:grpSpPr bwMode="auto">
          <a:xfrm>
            <a:off x="350044" y="5486400"/>
            <a:ext cx="1701000" cy="228600"/>
            <a:chOff x="2256" y="2640"/>
            <a:chExt cx="1632" cy="192"/>
          </a:xfrm>
          <a:solidFill>
            <a:srgbClr val="FFCC99"/>
          </a:solidFill>
        </p:grpSpPr>
        <p:sp>
          <p:nvSpPr>
            <p:cNvPr id="224392" name="Rectangle 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</a:p>
          </p:txBody>
        </p:sp>
        <p:sp>
          <p:nvSpPr>
            <p:cNvPr id="224393" name="Rectangle 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224261" name="Group 8"/>
          <p:cNvGrpSpPr>
            <a:grpSpLocks/>
          </p:cNvGrpSpPr>
          <p:nvPr/>
        </p:nvGrpSpPr>
        <p:grpSpPr bwMode="auto">
          <a:xfrm>
            <a:off x="350044" y="5257800"/>
            <a:ext cx="1701000" cy="228600"/>
            <a:chOff x="2256" y="2640"/>
            <a:chExt cx="1632" cy="192"/>
          </a:xfrm>
          <a:solidFill>
            <a:srgbClr val="FFCC99"/>
          </a:solidFill>
        </p:grpSpPr>
        <p:sp>
          <p:nvSpPr>
            <p:cNvPr id="224390" name="Rectangle 9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0(</a:t>
              </a:r>
              <a:r>
                <a:rPr kumimoji="1" lang="en-US" altLang="zh-CN" sz="15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Display)</a:t>
              </a:r>
            </a:p>
          </p:txBody>
        </p:sp>
        <p:sp>
          <p:nvSpPr>
            <p:cNvPr id="224391" name="Rectangle 10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224262" name="Group 11"/>
          <p:cNvGrpSpPr>
            <a:grpSpLocks/>
          </p:cNvGrpSpPr>
          <p:nvPr/>
        </p:nvGrpSpPr>
        <p:grpSpPr bwMode="auto">
          <a:xfrm>
            <a:off x="350044" y="5029200"/>
            <a:ext cx="1701000" cy="228600"/>
            <a:chOff x="2256" y="2640"/>
            <a:chExt cx="1632" cy="192"/>
          </a:xfrm>
          <a:solidFill>
            <a:srgbClr val="FFCC99"/>
          </a:solidFill>
        </p:grpSpPr>
        <p:sp>
          <p:nvSpPr>
            <p:cNvPr id="224388" name="Rectangle 12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24389" name="Rectangle 13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224263" name="Group 14"/>
          <p:cNvGrpSpPr>
            <a:grpSpLocks/>
          </p:cNvGrpSpPr>
          <p:nvPr/>
        </p:nvGrpSpPr>
        <p:grpSpPr bwMode="auto">
          <a:xfrm>
            <a:off x="350044" y="4800600"/>
            <a:ext cx="1701000" cy="228600"/>
            <a:chOff x="2256" y="2640"/>
            <a:chExt cx="1632" cy="192"/>
          </a:xfrm>
          <a:solidFill>
            <a:srgbClr val="FFCC99"/>
          </a:solidFill>
        </p:grpSpPr>
        <p:sp>
          <p:nvSpPr>
            <p:cNvPr id="224386" name="Rectangle 15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24387" name="Rectangle 16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224264" name="Group 17"/>
          <p:cNvGrpSpPr>
            <a:grpSpLocks/>
          </p:cNvGrpSpPr>
          <p:nvPr/>
        </p:nvGrpSpPr>
        <p:grpSpPr bwMode="auto">
          <a:xfrm>
            <a:off x="350044" y="45720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4384" name="Rectangle 18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4385" name="Rectangle 19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224265" name="Group 20"/>
          <p:cNvGrpSpPr>
            <a:grpSpLocks/>
          </p:cNvGrpSpPr>
          <p:nvPr/>
        </p:nvGrpSpPr>
        <p:grpSpPr bwMode="auto">
          <a:xfrm>
            <a:off x="350044" y="43434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4382" name="Rectangle 21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</a:p>
          </p:txBody>
        </p:sp>
        <p:sp>
          <p:nvSpPr>
            <p:cNvPr id="224383" name="Rectangle 22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224266" name="Group 23"/>
          <p:cNvGrpSpPr>
            <a:grpSpLocks/>
          </p:cNvGrpSpPr>
          <p:nvPr/>
        </p:nvGrpSpPr>
        <p:grpSpPr bwMode="auto">
          <a:xfrm>
            <a:off x="350044" y="41148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4380" name="Rectangle 24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2(全局</a:t>
              </a:r>
              <a:r>
                <a:rPr kumimoji="1" lang="en-US" altLang="zh-CN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Display)</a:t>
              </a:r>
              <a:endParaRPr kumimoji="1" lang="zh-CN" altLang="en-US" sz="15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4381" name="Rectangle 25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224267" name="Group 26"/>
          <p:cNvGrpSpPr>
            <a:grpSpLocks/>
          </p:cNvGrpSpPr>
          <p:nvPr/>
        </p:nvGrpSpPr>
        <p:grpSpPr bwMode="auto">
          <a:xfrm>
            <a:off x="350044" y="38862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4378" name="Rectangle 2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0(形参个数)</a:t>
              </a:r>
            </a:p>
          </p:txBody>
        </p:sp>
        <p:sp>
          <p:nvSpPr>
            <p:cNvPr id="224379" name="Rectangle 2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224268" name="Group 29"/>
          <p:cNvGrpSpPr>
            <a:grpSpLocks/>
          </p:cNvGrpSpPr>
          <p:nvPr/>
        </p:nvGrpSpPr>
        <p:grpSpPr bwMode="auto">
          <a:xfrm>
            <a:off x="350044" y="36576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4376" name="Rectangle 3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4377" name="Rectangle 3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224269" name="Group 32"/>
          <p:cNvGrpSpPr>
            <a:grpSpLocks/>
          </p:cNvGrpSpPr>
          <p:nvPr/>
        </p:nvGrpSpPr>
        <p:grpSpPr bwMode="auto">
          <a:xfrm>
            <a:off x="350044" y="34290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4374" name="Rectangle 3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24375" name="Rectangle 3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224271" name="Group 36"/>
          <p:cNvGrpSpPr>
            <a:grpSpLocks/>
          </p:cNvGrpSpPr>
          <p:nvPr/>
        </p:nvGrpSpPr>
        <p:grpSpPr bwMode="auto">
          <a:xfrm>
            <a:off x="350044" y="32004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4372" name="Rectangle 3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24373" name="Rectangle 3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224272" name="Group 39"/>
          <p:cNvGrpSpPr>
            <a:grpSpLocks/>
          </p:cNvGrpSpPr>
          <p:nvPr/>
        </p:nvGrpSpPr>
        <p:grpSpPr bwMode="auto">
          <a:xfrm>
            <a:off x="350044" y="2971800"/>
            <a:ext cx="1701000" cy="228600"/>
            <a:chOff x="2256" y="2640"/>
            <a:chExt cx="1632" cy="192"/>
          </a:xfrm>
          <a:solidFill>
            <a:srgbClr val="CCFFCC"/>
          </a:solidFill>
        </p:grpSpPr>
        <p:sp>
          <p:nvSpPr>
            <p:cNvPr id="224370" name="Rectangle 4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15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4371" name="Rectangle 4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sp>
        <p:nvSpPr>
          <p:cNvPr id="224273" name="Rectangle 42"/>
          <p:cNvSpPr>
            <a:spLocks noChangeArrowheads="1"/>
          </p:cNvSpPr>
          <p:nvPr/>
        </p:nvSpPr>
        <p:spPr bwMode="auto">
          <a:xfrm>
            <a:off x="26213" y="4832099"/>
            <a:ext cx="304195" cy="111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latin typeface="微软雅黑" panose="020B0503020204020204" pitchFamily="34" charset="-122"/>
              </a:rPr>
              <a:t>动态链</a:t>
            </a:r>
          </a:p>
        </p:txBody>
      </p:sp>
      <p:sp>
        <p:nvSpPr>
          <p:cNvPr id="224274" name="Freeform 43"/>
          <p:cNvSpPr>
            <a:spLocks/>
          </p:cNvSpPr>
          <p:nvPr/>
        </p:nvSpPr>
        <p:spPr bwMode="auto">
          <a:xfrm>
            <a:off x="235744" y="4686300"/>
            <a:ext cx="171450" cy="1143000"/>
          </a:xfrm>
          <a:custGeom>
            <a:avLst/>
            <a:gdLst>
              <a:gd name="T0" fmla="*/ 2147483646 w 144"/>
              <a:gd name="T1" fmla="*/ 0 h 960"/>
              <a:gd name="T2" fmla="*/ 0 w 144"/>
              <a:gd name="T3" fmla="*/ 2147483646 h 960"/>
              <a:gd name="T4" fmla="*/ 0 w 144"/>
              <a:gd name="T5" fmla="*/ 2147483646 h 960"/>
              <a:gd name="T6" fmla="*/ 2147483646 w 144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960"/>
              <a:gd name="T14" fmla="*/ 144 w 14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960">
                <a:moveTo>
                  <a:pt x="144" y="0"/>
                </a:moveTo>
                <a:lnTo>
                  <a:pt x="0" y="144"/>
                </a:lnTo>
                <a:lnTo>
                  <a:pt x="0" y="960"/>
                </a:lnTo>
                <a:lnTo>
                  <a:pt x="144" y="96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224275" name="Group 44"/>
          <p:cNvGrpSpPr>
            <a:grpSpLocks/>
          </p:cNvGrpSpPr>
          <p:nvPr/>
        </p:nvGrpSpPr>
        <p:grpSpPr bwMode="auto">
          <a:xfrm>
            <a:off x="350044" y="27432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4368" name="Rectangle 45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24369" name="Rectangle 46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224276" name="Group 47"/>
          <p:cNvGrpSpPr>
            <a:grpSpLocks/>
          </p:cNvGrpSpPr>
          <p:nvPr/>
        </p:nvGrpSpPr>
        <p:grpSpPr bwMode="auto">
          <a:xfrm>
            <a:off x="350044" y="25146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4366" name="Rectangle 48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  <a:endParaRPr kumimoji="1" lang="en-US" altLang="zh-CN" sz="15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4367" name="Rectangle 49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</p:grpSp>
      <p:grpSp>
        <p:nvGrpSpPr>
          <p:cNvPr id="224277" name="Group 50"/>
          <p:cNvGrpSpPr>
            <a:grpSpLocks/>
          </p:cNvGrpSpPr>
          <p:nvPr/>
        </p:nvGrpSpPr>
        <p:grpSpPr bwMode="auto">
          <a:xfrm>
            <a:off x="350044" y="22860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4364" name="Rectangle 51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9(全局</a:t>
              </a:r>
              <a:r>
                <a:rPr kumimoji="1" lang="en-US" altLang="zh-CN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Display)</a:t>
              </a:r>
              <a:endParaRPr kumimoji="1" lang="en-US" altLang="zh-CN" sz="15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4365" name="Rectangle 52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</p:grpSp>
      <p:grpSp>
        <p:nvGrpSpPr>
          <p:cNvPr id="224278" name="Group 53"/>
          <p:cNvGrpSpPr>
            <a:grpSpLocks/>
          </p:cNvGrpSpPr>
          <p:nvPr/>
        </p:nvGrpSpPr>
        <p:grpSpPr bwMode="auto">
          <a:xfrm>
            <a:off x="350044" y="20574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4362" name="Rectangle 54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1(形参个数)</a:t>
              </a:r>
              <a:endParaRPr kumimoji="1" lang="en-US" altLang="zh-CN" sz="15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4363" name="Rectangle 55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</p:grpSp>
      <p:grpSp>
        <p:nvGrpSpPr>
          <p:cNvPr id="224279" name="Group 56"/>
          <p:cNvGrpSpPr>
            <a:grpSpLocks/>
          </p:cNvGrpSpPr>
          <p:nvPr/>
        </p:nvGrpSpPr>
        <p:grpSpPr bwMode="auto">
          <a:xfrm>
            <a:off x="350044" y="18288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4360" name="Rectangle 5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(形参)</a:t>
              </a:r>
              <a:endParaRPr kumimoji="1" lang="en-US" altLang="zh-CN" sz="15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4361" name="Rectangle 5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</a:p>
          </p:txBody>
        </p:sp>
      </p:grpSp>
      <p:grpSp>
        <p:nvGrpSpPr>
          <p:cNvPr id="224280" name="Group 59"/>
          <p:cNvGrpSpPr>
            <a:grpSpLocks/>
          </p:cNvGrpSpPr>
          <p:nvPr/>
        </p:nvGrpSpPr>
        <p:grpSpPr bwMode="auto">
          <a:xfrm>
            <a:off x="350044" y="16002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4358" name="Rectangle 6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4359" name="Rectangle 6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</a:t>
              </a:r>
            </a:p>
          </p:txBody>
        </p:sp>
      </p:grpSp>
      <p:grpSp>
        <p:nvGrpSpPr>
          <p:cNvPr id="224281" name="Group 62"/>
          <p:cNvGrpSpPr>
            <a:grpSpLocks/>
          </p:cNvGrpSpPr>
          <p:nvPr/>
        </p:nvGrpSpPr>
        <p:grpSpPr bwMode="auto">
          <a:xfrm>
            <a:off x="350044" y="13716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4356" name="Rectangle 6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224357" name="Rectangle 6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19</a:t>
              </a:r>
            </a:p>
          </p:txBody>
        </p:sp>
      </p:grpSp>
      <p:grpSp>
        <p:nvGrpSpPr>
          <p:cNvPr id="224282" name="Group 65"/>
          <p:cNvGrpSpPr>
            <a:grpSpLocks/>
          </p:cNvGrpSpPr>
          <p:nvPr/>
        </p:nvGrpSpPr>
        <p:grpSpPr bwMode="auto">
          <a:xfrm>
            <a:off x="350044" y="1143000"/>
            <a:ext cx="1701000" cy="228600"/>
            <a:chOff x="2256" y="2640"/>
            <a:chExt cx="1632" cy="19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4354" name="Rectangle 6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24355" name="Rectangle 6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</a:p>
          </p:txBody>
        </p:sp>
      </p:grpSp>
      <p:sp>
        <p:nvSpPr>
          <p:cNvPr id="224283" name="Freeform 68"/>
          <p:cNvSpPr>
            <a:spLocks/>
          </p:cNvSpPr>
          <p:nvPr/>
        </p:nvSpPr>
        <p:spPr bwMode="auto">
          <a:xfrm>
            <a:off x="235744" y="2914650"/>
            <a:ext cx="171450" cy="1714500"/>
          </a:xfrm>
          <a:custGeom>
            <a:avLst/>
            <a:gdLst>
              <a:gd name="T0" fmla="*/ 2147483646 w 144"/>
              <a:gd name="T1" fmla="*/ 0 h 960"/>
              <a:gd name="T2" fmla="*/ 0 w 144"/>
              <a:gd name="T3" fmla="*/ 2147483646 h 960"/>
              <a:gd name="T4" fmla="*/ 0 w 144"/>
              <a:gd name="T5" fmla="*/ 2147483646 h 960"/>
              <a:gd name="T6" fmla="*/ 2147483646 w 144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960"/>
              <a:gd name="T14" fmla="*/ 144 w 14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960">
                <a:moveTo>
                  <a:pt x="144" y="0"/>
                </a:moveTo>
                <a:lnTo>
                  <a:pt x="0" y="144"/>
                </a:lnTo>
                <a:lnTo>
                  <a:pt x="0" y="960"/>
                </a:lnTo>
                <a:lnTo>
                  <a:pt x="144" y="96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224284" name="Group 69"/>
          <p:cNvGrpSpPr>
            <a:grpSpLocks/>
          </p:cNvGrpSpPr>
          <p:nvPr/>
        </p:nvGrpSpPr>
        <p:grpSpPr bwMode="auto">
          <a:xfrm>
            <a:off x="2343150" y="5715000"/>
            <a:ext cx="1701000" cy="228600"/>
            <a:chOff x="2256" y="2640"/>
            <a:chExt cx="1632" cy="19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4352" name="Rectangle 7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224353" name="Rectangle 7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</a:p>
          </p:txBody>
        </p:sp>
      </p:grpSp>
      <p:grpSp>
        <p:nvGrpSpPr>
          <p:cNvPr id="224285" name="Group 72"/>
          <p:cNvGrpSpPr>
            <a:grpSpLocks/>
          </p:cNvGrpSpPr>
          <p:nvPr/>
        </p:nvGrpSpPr>
        <p:grpSpPr bwMode="auto">
          <a:xfrm>
            <a:off x="2343150" y="5486400"/>
            <a:ext cx="1701000" cy="228600"/>
            <a:chOff x="2256" y="2640"/>
            <a:chExt cx="1632" cy="19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4350" name="Rectangle 7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  <a:endParaRPr kumimoji="1" lang="en-US" altLang="zh-CN" sz="15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4351" name="Rectangle 7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</a:p>
          </p:txBody>
        </p:sp>
      </p:grpSp>
      <p:grpSp>
        <p:nvGrpSpPr>
          <p:cNvPr id="224286" name="Group 75"/>
          <p:cNvGrpSpPr>
            <a:grpSpLocks/>
          </p:cNvGrpSpPr>
          <p:nvPr/>
        </p:nvGrpSpPr>
        <p:grpSpPr bwMode="auto">
          <a:xfrm>
            <a:off x="2343150" y="5257800"/>
            <a:ext cx="1701000" cy="228600"/>
            <a:chOff x="2256" y="2640"/>
            <a:chExt cx="1632" cy="19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4348" name="Rectangle 7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18(全局</a:t>
              </a:r>
              <a:r>
                <a:rPr kumimoji="1" lang="en-US" altLang="zh-CN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Display)</a:t>
              </a:r>
            </a:p>
          </p:txBody>
        </p:sp>
        <p:sp>
          <p:nvSpPr>
            <p:cNvPr id="224349" name="Rectangle 7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23</a:t>
              </a:r>
            </a:p>
          </p:txBody>
        </p:sp>
      </p:grpSp>
      <p:grpSp>
        <p:nvGrpSpPr>
          <p:cNvPr id="224287" name="Group 78"/>
          <p:cNvGrpSpPr>
            <a:grpSpLocks/>
          </p:cNvGrpSpPr>
          <p:nvPr/>
        </p:nvGrpSpPr>
        <p:grpSpPr bwMode="auto">
          <a:xfrm>
            <a:off x="2343150" y="5029200"/>
            <a:ext cx="1701000" cy="228600"/>
            <a:chOff x="2256" y="2640"/>
            <a:chExt cx="1632" cy="19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4346" name="Rectangle 79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2(形参个数)</a:t>
              </a:r>
              <a:endParaRPr kumimoji="1" lang="en-US" altLang="zh-CN" sz="15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4347" name="Rectangle 80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</p:grpSp>
      <p:grpSp>
        <p:nvGrpSpPr>
          <p:cNvPr id="224288" name="Group 81"/>
          <p:cNvGrpSpPr>
            <a:grpSpLocks/>
          </p:cNvGrpSpPr>
          <p:nvPr/>
        </p:nvGrpSpPr>
        <p:grpSpPr bwMode="auto">
          <a:xfrm>
            <a:off x="2343150" y="4800600"/>
            <a:ext cx="1701000" cy="228600"/>
            <a:chOff x="2256" y="2640"/>
            <a:chExt cx="1632" cy="19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4344" name="Rectangle 82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u(</a:t>
              </a: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形参)</a:t>
              </a:r>
              <a:endParaRPr kumimoji="1" lang="en-US" altLang="zh-CN" sz="15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4345" name="Rectangle 83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</a:p>
          </p:txBody>
        </p:sp>
      </p:grpSp>
      <p:grpSp>
        <p:nvGrpSpPr>
          <p:cNvPr id="224289" name="Group 84"/>
          <p:cNvGrpSpPr>
            <a:grpSpLocks/>
          </p:cNvGrpSpPr>
          <p:nvPr/>
        </p:nvGrpSpPr>
        <p:grpSpPr bwMode="auto">
          <a:xfrm>
            <a:off x="2343150" y="4572000"/>
            <a:ext cx="1701000" cy="228600"/>
            <a:chOff x="2256" y="2640"/>
            <a:chExt cx="1632" cy="19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4342" name="Rectangle 85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v(</a:t>
              </a: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形参)</a:t>
              </a:r>
              <a:endParaRPr kumimoji="1" lang="en-US" altLang="zh-CN" sz="15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4343" name="Rectangle 86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26</a:t>
              </a:r>
            </a:p>
          </p:txBody>
        </p:sp>
      </p:grpSp>
      <p:grpSp>
        <p:nvGrpSpPr>
          <p:cNvPr id="224290" name="Group 87"/>
          <p:cNvGrpSpPr>
            <a:grpSpLocks/>
          </p:cNvGrpSpPr>
          <p:nvPr/>
        </p:nvGrpSpPr>
        <p:grpSpPr bwMode="auto">
          <a:xfrm>
            <a:off x="2343150" y="4343400"/>
            <a:ext cx="1701000" cy="228600"/>
            <a:chOff x="2256" y="2640"/>
            <a:chExt cx="1632" cy="19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4340" name="Rectangle 88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4341" name="Rectangle 89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27</a:t>
              </a:r>
            </a:p>
          </p:txBody>
        </p:sp>
      </p:grpSp>
      <p:grpSp>
        <p:nvGrpSpPr>
          <p:cNvPr id="224291" name="Group 90"/>
          <p:cNvGrpSpPr>
            <a:grpSpLocks/>
          </p:cNvGrpSpPr>
          <p:nvPr/>
        </p:nvGrpSpPr>
        <p:grpSpPr bwMode="auto">
          <a:xfrm>
            <a:off x="2343150" y="4114800"/>
            <a:ext cx="1701000" cy="228600"/>
            <a:chOff x="2256" y="2640"/>
            <a:chExt cx="1632" cy="19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4338" name="Rectangle 91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224339" name="Rectangle 92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28</a:t>
              </a:r>
            </a:p>
          </p:txBody>
        </p:sp>
      </p:grpSp>
      <p:grpSp>
        <p:nvGrpSpPr>
          <p:cNvPr id="224292" name="Group 93"/>
          <p:cNvGrpSpPr>
            <a:grpSpLocks/>
          </p:cNvGrpSpPr>
          <p:nvPr/>
        </p:nvGrpSpPr>
        <p:grpSpPr bwMode="auto">
          <a:xfrm>
            <a:off x="2343150" y="3886200"/>
            <a:ext cx="1701000" cy="228600"/>
            <a:chOff x="2256" y="2640"/>
            <a:chExt cx="1632" cy="19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4336" name="Rectangle 94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224337" name="Rectangle 95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</p:txBody>
        </p:sp>
      </p:grpSp>
      <p:grpSp>
        <p:nvGrpSpPr>
          <p:cNvPr id="224293" name="Group 96"/>
          <p:cNvGrpSpPr>
            <a:grpSpLocks/>
          </p:cNvGrpSpPr>
          <p:nvPr/>
        </p:nvGrpSpPr>
        <p:grpSpPr bwMode="auto">
          <a:xfrm>
            <a:off x="2343150" y="3657600"/>
            <a:ext cx="1701000" cy="228600"/>
            <a:chOff x="2256" y="2640"/>
            <a:chExt cx="1632" cy="19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4334" name="Rectangle 9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24335" name="Rectangle 9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</a:p>
          </p:txBody>
        </p:sp>
      </p:grpSp>
      <p:grpSp>
        <p:nvGrpSpPr>
          <p:cNvPr id="224294" name="Group 99"/>
          <p:cNvGrpSpPr>
            <a:grpSpLocks/>
          </p:cNvGrpSpPr>
          <p:nvPr/>
        </p:nvGrpSpPr>
        <p:grpSpPr bwMode="auto">
          <a:xfrm>
            <a:off x="2343150" y="3429000"/>
            <a:ext cx="1701000" cy="228600"/>
            <a:chOff x="2256" y="2640"/>
            <a:chExt cx="1632" cy="19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4332" name="Rectangle 10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24333" name="Rectangle 10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31</a:t>
              </a:r>
            </a:p>
          </p:txBody>
        </p:sp>
      </p:grpSp>
      <p:sp>
        <p:nvSpPr>
          <p:cNvPr id="84070" name="Rectangle 102"/>
          <p:cNvSpPr>
            <a:spLocks noChangeArrowheads="1"/>
          </p:cNvSpPr>
          <p:nvPr/>
        </p:nvSpPr>
        <p:spPr bwMode="auto">
          <a:xfrm>
            <a:off x="1510386" y="886641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kumimoji="1"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071" name="Rectangle 103"/>
          <p:cNvSpPr>
            <a:spLocks noChangeArrowheads="1"/>
          </p:cNvSpPr>
          <p:nvPr/>
        </p:nvSpPr>
        <p:spPr bwMode="auto">
          <a:xfrm>
            <a:off x="1596527" y="3143250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SP </a:t>
            </a: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2343150" y="3200400"/>
            <a:ext cx="1701000" cy="228600"/>
            <a:chOff x="2256" y="2640"/>
            <a:chExt cx="1632" cy="192"/>
          </a:xfrm>
        </p:grpSpPr>
        <p:sp>
          <p:nvSpPr>
            <p:cNvPr id="224330" name="Rectangle 10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224331" name="Rectangle 10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</p:txBody>
        </p:sp>
      </p:grp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2343150" y="2971800"/>
            <a:ext cx="1701000" cy="228600"/>
            <a:chOff x="2256" y="2640"/>
            <a:chExt cx="1632" cy="192"/>
          </a:xfrm>
        </p:grpSpPr>
        <p:sp>
          <p:nvSpPr>
            <p:cNvPr id="224328" name="Rectangle 109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返回地址</a:t>
              </a:r>
              <a:endParaRPr kumimoji="1" lang="en-US" altLang="zh-CN" sz="15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4329" name="Rectangle 110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33</a:t>
              </a:r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2343150" y="2743200"/>
            <a:ext cx="1701000" cy="228600"/>
            <a:chOff x="2256" y="2640"/>
            <a:chExt cx="1632" cy="192"/>
          </a:xfrm>
        </p:grpSpPr>
        <p:sp>
          <p:nvSpPr>
            <p:cNvPr id="224326" name="Rectangle 112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27(全局</a:t>
              </a:r>
              <a:r>
                <a:rPr kumimoji="1" lang="en-US" altLang="zh-CN" sz="15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Display)</a:t>
              </a:r>
            </a:p>
          </p:txBody>
        </p:sp>
        <p:sp>
          <p:nvSpPr>
            <p:cNvPr id="224327" name="Rectangle 113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34</a:t>
              </a:r>
            </a:p>
          </p:txBody>
        </p:sp>
      </p:grpSp>
      <p:grpSp>
        <p:nvGrpSpPr>
          <p:cNvPr id="5" name="Group 114"/>
          <p:cNvGrpSpPr>
            <a:grpSpLocks/>
          </p:cNvGrpSpPr>
          <p:nvPr/>
        </p:nvGrpSpPr>
        <p:grpSpPr bwMode="auto">
          <a:xfrm>
            <a:off x="2343150" y="2514600"/>
            <a:ext cx="1701000" cy="228600"/>
            <a:chOff x="2256" y="2640"/>
            <a:chExt cx="1632" cy="192"/>
          </a:xfrm>
        </p:grpSpPr>
        <p:sp>
          <p:nvSpPr>
            <p:cNvPr id="224324" name="Rectangle 115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2(形参个数)</a:t>
              </a:r>
              <a:endParaRPr kumimoji="1" lang="en-US" altLang="zh-CN" sz="15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4325" name="Rectangle 116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35</a:t>
              </a:r>
            </a:p>
          </p:txBody>
        </p:sp>
      </p:grpSp>
      <p:grpSp>
        <p:nvGrpSpPr>
          <p:cNvPr id="6" name="Group 117"/>
          <p:cNvGrpSpPr>
            <a:grpSpLocks/>
          </p:cNvGrpSpPr>
          <p:nvPr/>
        </p:nvGrpSpPr>
        <p:grpSpPr bwMode="auto">
          <a:xfrm>
            <a:off x="2343150" y="2286000"/>
            <a:ext cx="1701000" cy="228600"/>
            <a:chOff x="2256" y="2640"/>
            <a:chExt cx="1632" cy="192"/>
          </a:xfrm>
        </p:grpSpPr>
        <p:sp>
          <p:nvSpPr>
            <p:cNvPr id="224322" name="Rectangle 118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u(</a:t>
              </a: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形参)</a:t>
              </a:r>
              <a:endParaRPr kumimoji="1" lang="en-US" altLang="zh-CN" sz="15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4323" name="Rectangle 119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36</a:t>
              </a:r>
            </a:p>
          </p:txBody>
        </p:sp>
      </p:grpSp>
      <p:grpSp>
        <p:nvGrpSpPr>
          <p:cNvPr id="7" name="Group 120"/>
          <p:cNvGrpSpPr>
            <a:grpSpLocks/>
          </p:cNvGrpSpPr>
          <p:nvPr/>
        </p:nvGrpSpPr>
        <p:grpSpPr bwMode="auto">
          <a:xfrm>
            <a:off x="2343150" y="2057400"/>
            <a:ext cx="1701000" cy="228600"/>
            <a:chOff x="2256" y="2640"/>
            <a:chExt cx="1632" cy="192"/>
          </a:xfrm>
        </p:grpSpPr>
        <p:sp>
          <p:nvSpPr>
            <p:cNvPr id="224320" name="Rectangle 121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v(</a:t>
              </a: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形参)</a:t>
              </a:r>
              <a:endParaRPr kumimoji="1" lang="en-US" altLang="zh-CN" sz="15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4321" name="Rectangle 122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37</a:t>
              </a:r>
            </a:p>
          </p:txBody>
        </p:sp>
      </p:grpSp>
      <p:grpSp>
        <p:nvGrpSpPr>
          <p:cNvPr id="8" name="Group 123"/>
          <p:cNvGrpSpPr>
            <a:grpSpLocks/>
          </p:cNvGrpSpPr>
          <p:nvPr/>
        </p:nvGrpSpPr>
        <p:grpSpPr bwMode="auto">
          <a:xfrm>
            <a:off x="2343150" y="1828800"/>
            <a:ext cx="1701000" cy="228600"/>
            <a:chOff x="2256" y="2640"/>
            <a:chExt cx="1632" cy="192"/>
          </a:xfrm>
        </p:grpSpPr>
        <p:sp>
          <p:nvSpPr>
            <p:cNvPr id="224318" name="Rectangle 124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4319" name="Rectangle 125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</a:p>
          </p:txBody>
        </p:sp>
      </p:grpSp>
      <p:grpSp>
        <p:nvGrpSpPr>
          <p:cNvPr id="9" name="Group 126"/>
          <p:cNvGrpSpPr>
            <a:grpSpLocks/>
          </p:cNvGrpSpPr>
          <p:nvPr/>
        </p:nvGrpSpPr>
        <p:grpSpPr bwMode="auto">
          <a:xfrm>
            <a:off x="2343150" y="1600200"/>
            <a:ext cx="1701000" cy="228600"/>
            <a:chOff x="2256" y="2640"/>
            <a:chExt cx="1632" cy="192"/>
          </a:xfrm>
        </p:grpSpPr>
        <p:sp>
          <p:nvSpPr>
            <p:cNvPr id="224316" name="Rectangle 127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224317" name="Rectangle 128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39</a:t>
              </a:r>
            </a:p>
          </p:txBody>
        </p:sp>
      </p:grpSp>
      <p:grpSp>
        <p:nvGrpSpPr>
          <p:cNvPr id="10" name="Group 129"/>
          <p:cNvGrpSpPr>
            <a:grpSpLocks/>
          </p:cNvGrpSpPr>
          <p:nvPr/>
        </p:nvGrpSpPr>
        <p:grpSpPr bwMode="auto">
          <a:xfrm>
            <a:off x="2343150" y="1371600"/>
            <a:ext cx="1701000" cy="228600"/>
            <a:chOff x="2256" y="2640"/>
            <a:chExt cx="1632" cy="192"/>
          </a:xfrm>
        </p:grpSpPr>
        <p:sp>
          <p:nvSpPr>
            <p:cNvPr id="224314" name="Rectangle 130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224315" name="Rectangle 131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</a:p>
          </p:txBody>
        </p:sp>
      </p:grpSp>
      <p:grpSp>
        <p:nvGrpSpPr>
          <p:cNvPr id="11" name="Group 132"/>
          <p:cNvGrpSpPr>
            <a:grpSpLocks/>
          </p:cNvGrpSpPr>
          <p:nvPr/>
        </p:nvGrpSpPr>
        <p:grpSpPr bwMode="auto">
          <a:xfrm>
            <a:off x="2343150" y="1143000"/>
            <a:ext cx="1701000" cy="228600"/>
            <a:chOff x="2256" y="2640"/>
            <a:chExt cx="1632" cy="192"/>
          </a:xfrm>
        </p:grpSpPr>
        <p:sp>
          <p:nvSpPr>
            <p:cNvPr id="224312" name="Rectangle 133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24313" name="Rectangle 134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41</a:t>
              </a:r>
            </a:p>
          </p:txBody>
        </p:sp>
      </p:grpSp>
      <p:grpSp>
        <p:nvGrpSpPr>
          <p:cNvPr id="12" name="Group 135"/>
          <p:cNvGrpSpPr>
            <a:grpSpLocks/>
          </p:cNvGrpSpPr>
          <p:nvPr/>
        </p:nvGrpSpPr>
        <p:grpSpPr bwMode="auto">
          <a:xfrm>
            <a:off x="2343150" y="914400"/>
            <a:ext cx="1701000" cy="228600"/>
            <a:chOff x="2256" y="2640"/>
            <a:chExt cx="1632" cy="192"/>
          </a:xfrm>
        </p:grpSpPr>
        <p:sp>
          <p:nvSpPr>
            <p:cNvPr id="224310" name="Rectangle 136"/>
            <p:cNvSpPr>
              <a:spLocks noChangeArrowheads="1"/>
            </p:cNvSpPr>
            <p:nvPr/>
          </p:nvSpPr>
          <p:spPr bwMode="auto">
            <a:xfrm>
              <a:off x="2592" y="2640"/>
              <a:ext cx="1296" cy="192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24311" name="Rectangle 137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42</a:t>
              </a:r>
            </a:p>
          </p:txBody>
        </p:sp>
      </p:grpSp>
      <p:sp>
        <p:nvSpPr>
          <p:cNvPr id="84106" name="Freeform 138"/>
          <p:cNvSpPr>
            <a:spLocks/>
          </p:cNvSpPr>
          <p:nvPr/>
        </p:nvSpPr>
        <p:spPr bwMode="auto">
          <a:xfrm>
            <a:off x="2250281" y="3371850"/>
            <a:ext cx="228600" cy="2400300"/>
          </a:xfrm>
          <a:custGeom>
            <a:avLst/>
            <a:gdLst>
              <a:gd name="T0" fmla="*/ 2147483646 w 144"/>
              <a:gd name="T1" fmla="*/ 0 h 960"/>
              <a:gd name="T2" fmla="*/ 0 w 144"/>
              <a:gd name="T3" fmla="*/ 2147483646 h 960"/>
              <a:gd name="T4" fmla="*/ 0 w 144"/>
              <a:gd name="T5" fmla="*/ 2147483646 h 960"/>
              <a:gd name="T6" fmla="*/ 2147483646 w 144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960"/>
              <a:gd name="T14" fmla="*/ 144 w 14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960">
                <a:moveTo>
                  <a:pt x="144" y="0"/>
                </a:moveTo>
                <a:lnTo>
                  <a:pt x="0" y="144"/>
                </a:lnTo>
                <a:lnTo>
                  <a:pt x="0" y="960"/>
                </a:lnTo>
                <a:lnTo>
                  <a:pt x="144" y="96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24297" name="Freeform 104"/>
          <p:cNvSpPr>
            <a:spLocks/>
          </p:cNvSpPr>
          <p:nvPr/>
        </p:nvSpPr>
        <p:spPr bwMode="auto">
          <a:xfrm>
            <a:off x="1941182" y="2914650"/>
            <a:ext cx="486000" cy="2970000"/>
          </a:xfrm>
          <a:custGeom>
            <a:avLst/>
            <a:gdLst>
              <a:gd name="T0" fmla="*/ 2147483646 w 987"/>
              <a:gd name="T1" fmla="*/ 2147483646 h 2448"/>
              <a:gd name="T2" fmla="*/ 2147483646 w 987"/>
              <a:gd name="T3" fmla="*/ 2147483646 h 2448"/>
              <a:gd name="T4" fmla="*/ 2147483646 w 987"/>
              <a:gd name="T5" fmla="*/ 2147483646 h 2448"/>
              <a:gd name="T6" fmla="*/ 2147483646 w 987"/>
              <a:gd name="T7" fmla="*/ 0 h 2448"/>
              <a:gd name="T8" fmla="*/ 0 w 987"/>
              <a:gd name="T9" fmla="*/ 0 h 24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7"/>
              <a:gd name="T16" fmla="*/ 0 h 2448"/>
              <a:gd name="T17" fmla="*/ 987 w 987"/>
              <a:gd name="T18" fmla="*/ 2448 h 24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7" h="2448">
                <a:moveTo>
                  <a:pt x="987" y="2430"/>
                </a:moveTo>
                <a:lnTo>
                  <a:pt x="981" y="2448"/>
                </a:lnTo>
                <a:lnTo>
                  <a:pt x="528" y="2448"/>
                </a:lnTo>
                <a:lnTo>
                  <a:pt x="528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50" name="文本框 149"/>
          <p:cNvSpPr txBox="1"/>
          <p:nvPr/>
        </p:nvSpPr>
        <p:spPr>
          <a:xfrm>
            <a:off x="643358" y="1010930"/>
            <a:ext cx="704039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95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</a:t>
            </a:r>
            <a:endParaRPr lang="zh-CN" altLang="en-US" sz="495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2643607" y="3312378"/>
            <a:ext cx="62869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95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</a:t>
            </a:r>
            <a:endParaRPr lang="zh-CN" altLang="en-US" sz="495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613562" y="800100"/>
            <a:ext cx="62869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95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99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</a:t>
            </a:r>
            <a:endParaRPr lang="zh-CN" altLang="en-US" sz="495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9999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611947" y="4686300"/>
            <a:ext cx="601447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95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</a:t>
            </a:r>
            <a:endParaRPr lang="zh-CN" altLang="en-US" sz="495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623902" y="2842052"/>
            <a:ext cx="56618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95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endParaRPr lang="zh-CN" altLang="en-US" sz="495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46" name="图片 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930" y="756397"/>
            <a:ext cx="5057070" cy="5377138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04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0" grpId="0" autoUpdateAnimBg="0"/>
      <p:bldP spid="84071" grpId="0" autoUpdateAnimBg="0"/>
      <p:bldP spid="84106" grpId="0" animBg="1"/>
      <p:bldP spid="15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9056" tIns="34529" rIns="69056" bIns="34529" rtlCol="0" anchor="ctr">
            <a:normAutofit/>
          </a:bodyPr>
          <a:lstStyle/>
          <a:p>
            <a:pPr eaLnBrk="1" hangingPunct="1"/>
            <a:r>
              <a:rPr lang="zh-CN" altLang="en-US" dirty="0" smtClean="0"/>
              <a:t>过程调用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Aft>
                <a:spcPts val="900"/>
              </a:spcAft>
            </a:pPr>
            <a:r>
              <a:rPr lang="zh-CN" altLang="zh-CN" noProof="1" smtClean="0"/>
              <a:t>过程调用的</a:t>
            </a:r>
            <a:r>
              <a:rPr lang="zh-CN" altLang="zh-CN" dirty="0" smtClean="0"/>
              <a:t>语句</a:t>
            </a:r>
            <a:endParaRPr lang="zh-CN" altLang="en-US" dirty="0" smtClean="0"/>
          </a:p>
          <a:p>
            <a:pPr algn="ctr">
              <a:lnSpc>
                <a:spcPct val="80000"/>
              </a:lnSpc>
              <a:spcAft>
                <a:spcPts val="900"/>
              </a:spcAft>
              <a:buNone/>
            </a:pPr>
            <a:r>
              <a:rPr lang="en-US" altLang="zh-CN" dirty="0"/>
              <a:t>P(</a:t>
            </a:r>
            <a:r>
              <a:rPr lang="en-US" altLang="zh-CN" noProof="1"/>
              <a:t>T</a:t>
            </a:r>
            <a:r>
              <a:rPr lang="en-US" altLang="zh-CN" baseline="-25000" noProof="1"/>
              <a:t>1</a:t>
            </a:r>
            <a:r>
              <a:rPr lang="en-US" altLang="zh-CN" dirty="0"/>
              <a:t>, </a:t>
            </a:r>
            <a:r>
              <a:rPr lang="en-US" altLang="zh-CN" noProof="1"/>
              <a:t>T</a:t>
            </a:r>
            <a:r>
              <a:rPr lang="en-US" altLang="zh-CN" baseline="-25000" noProof="1"/>
              <a:t>2</a:t>
            </a:r>
            <a:r>
              <a:rPr lang="en-US" altLang="zh-CN" dirty="0"/>
              <a:t>, …, </a:t>
            </a:r>
            <a:r>
              <a:rPr lang="en-US" altLang="zh-CN" noProof="1"/>
              <a:t>T</a:t>
            </a:r>
            <a:r>
              <a:rPr lang="en-US" altLang="zh-CN" baseline="-25000" noProof="1"/>
              <a:t>n</a:t>
            </a:r>
            <a:r>
              <a:rPr lang="en-US" altLang="zh-CN" dirty="0"/>
              <a:t> )</a:t>
            </a:r>
            <a:endParaRPr lang="en-US" altLang="zh-CN" dirty="0" smtClean="0"/>
          </a:p>
          <a:p>
            <a:pPr>
              <a:lnSpc>
                <a:spcPct val="80000"/>
              </a:lnSpc>
              <a:spcAft>
                <a:spcPts val="900"/>
              </a:spcAft>
            </a:pPr>
            <a:r>
              <a:rPr lang="zh-CN" altLang="zh-CN" dirty="0" smtClean="0"/>
              <a:t>翻译成四元式序列</a:t>
            </a:r>
            <a:endParaRPr lang="zh-CN" altLang="en-US" noProof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noProof="1"/>
              <a:t>	par  T</a:t>
            </a:r>
            <a:r>
              <a:rPr lang="en-US" altLang="zh-CN" baseline="-25000" noProof="1"/>
              <a:t>1</a:t>
            </a:r>
            <a:endParaRPr lang="en-US" altLang="zh-CN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noProof="1"/>
              <a:t>	par  T</a:t>
            </a:r>
            <a:r>
              <a:rPr lang="en-US" altLang="zh-CN" baseline="-25000" noProof="1"/>
              <a:t>2</a:t>
            </a:r>
            <a:endParaRPr lang="en-US" altLang="zh-CN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noProof="1"/>
              <a:t> 	 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noProof="1"/>
              <a:t>	par  T</a:t>
            </a:r>
            <a:r>
              <a:rPr lang="en-US" altLang="zh-CN" baseline="-25000" noProof="1"/>
              <a:t>n</a:t>
            </a:r>
            <a:endParaRPr lang="en-US" altLang="zh-CN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noProof="1"/>
              <a:t>	call  P，n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69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过程调用</a:t>
            </a:r>
          </a:p>
        </p:txBody>
      </p:sp>
      <p:sp>
        <p:nvSpPr>
          <p:cNvPr id="22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600201"/>
            <a:ext cx="5246861" cy="4343400"/>
          </a:xfrm>
        </p:spPr>
        <p:txBody>
          <a:bodyPr>
            <a:normAutofit/>
          </a:bodyPr>
          <a:lstStyle/>
          <a:p>
            <a:r>
              <a:rPr lang="zh-CN" altLang="en-US" sz="2400" noProof="1" smtClean="0"/>
              <a:t>每个</a:t>
            </a:r>
            <a:r>
              <a:rPr lang="en-US" altLang="zh-CN" sz="2400" noProof="1" smtClean="0"/>
              <a:t>par T</a:t>
            </a:r>
            <a:r>
              <a:rPr lang="en-US" altLang="zh-CN" sz="2400" baseline="-25000" noProof="1" smtClean="0"/>
              <a:t>i</a:t>
            </a:r>
            <a:r>
              <a:rPr lang="en-US" altLang="zh-CN" sz="2400" noProof="1" smtClean="0"/>
              <a:t>(i=1,2,…n)</a:t>
            </a:r>
            <a:r>
              <a:rPr lang="zh-CN" altLang="en-US" sz="2400" noProof="1" smtClean="0"/>
              <a:t>可直接翻译成如下指令: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noProof="1" smtClean="0"/>
              <a:t>	(</a:t>
            </a:r>
            <a:r>
              <a:rPr lang="en-US" altLang="zh-CN" sz="2400" noProof="1" smtClean="0"/>
              <a:t>i+4)[TOP]:= T</a:t>
            </a:r>
            <a:r>
              <a:rPr lang="en-US" altLang="zh-CN" sz="2400" baseline="-25000" noProof="1" smtClean="0"/>
              <a:t>i</a:t>
            </a:r>
            <a:r>
              <a:rPr lang="en-US" altLang="zh-CN" sz="2400" noProof="1" smtClean="0"/>
              <a:t> 		</a:t>
            </a:r>
            <a:r>
              <a:rPr lang="en-US" altLang="zh-CN" sz="2400" noProof="1">
                <a:solidFill>
                  <a:srgbClr val="008E40"/>
                </a:solidFill>
              </a:rPr>
              <a:t>(</a:t>
            </a:r>
            <a:r>
              <a:rPr lang="zh-CN" altLang="en-US" sz="2400" noProof="1">
                <a:solidFill>
                  <a:srgbClr val="008E40"/>
                </a:solidFill>
              </a:rPr>
              <a:t>传值</a:t>
            </a:r>
            <a:r>
              <a:rPr lang="zh-CN" altLang="en-US" sz="2400" noProof="1" smtClean="0">
                <a:solidFill>
                  <a:srgbClr val="008E40"/>
                </a:solidFill>
              </a:rPr>
              <a:t>)</a:t>
            </a:r>
            <a:endParaRPr lang="en-US" altLang="zh-CN" sz="2400" noProof="1" smtClean="0">
              <a:solidFill>
                <a:srgbClr val="008E4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008E40"/>
                </a:solidFill>
              </a:rPr>
              <a:t> </a:t>
            </a:r>
            <a:r>
              <a:rPr lang="en-US" altLang="zh-CN" sz="2400" noProof="1" smtClean="0">
                <a:solidFill>
                  <a:srgbClr val="008E40"/>
                </a:solidFill>
              </a:rPr>
              <a:t>  </a:t>
            </a:r>
            <a:r>
              <a:rPr lang="zh-CN" altLang="en-US" sz="2400" noProof="1" smtClean="0">
                <a:solidFill>
                  <a:srgbClr val="008E40"/>
                </a:solidFill>
              </a:rPr>
              <a:t> </a:t>
            </a:r>
            <a:r>
              <a:rPr lang="zh-CN" altLang="en-US" sz="2400" noProof="1" smtClean="0"/>
              <a:t>(</a:t>
            </a:r>
            <a:r>
              <a:rPr lang="en-US" altLang="zh-CN" sz="2400" noProof="1" smtClean="0"/>
              <a:t>i+4)[TOP]:=addr(T</a:t>
            </a:r>
            <a:r>
              <a:rPr lang="en-US" altLang="zh-CN" sz="2400" baseline="-25000" noProof="1" smtClean="0"/>
              <a:t>i</a:t>
            </a:r>
            <a:r>
              <a:rPr lang="en-US" altLang="zh-CN" sz="2400" noProof="1" smtClean="0"/>
              <a:t> )  </a:t>
            </a:r>
            <a:r>
              <a:rPr lang="en-US" altLang="zh-CN" sz="2400" noProof="1" smtClean="0">
                <a:solidFill>
                  <a:srgbClr val="008E40"/>
                </a:solidFill>
              </a:rPr>
              <a:t>	</a:t>
            </a:r>
            <a:r>
              <a:rPr lang="en-US" altLang="zh-CN" sz="2400" noProof="1">
                <a:solidFill>
                  <a:srgbClr val="008E40"/>
                </a:solidFill>
              </a:rPr>
              <a:t>(</a:t>
            </a:r>
            <a:r>
              <a:rPr lang="zh-CN" altLang="en-US" sz="2400" noProof="1">
                <a:solidFill>
                  <a:srgbClr val="008E40"/>
                </a:solidFill>
              </a:rPr>
              <a:t>传地址)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59</a:t>
            </a:fld>
            <a:endParaRPr lang="en-US" altLang="zh-CN"/>
          </a:p>
        </p:txBody>
      </p: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6372200" y="1444532"/>
            <a:ext cx="1855110" cy="4321315"/>
            <a:chOff x="4382" y="-17"/>
            <a:chExt cx="1360" cy="3168"/>
          </a:xfrm>
        </p:grpSpPr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4382" y="-17"/>
              <a:ext cx="1360" cy="316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0">
                <a:ea typeface="宋体" panose="02010600030101010101" pitchFamily="2" charset="-122"/>
              </a:endParaRPr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4382" y="1807"/>
              <a:ext cx="1360" cy="34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latin typeface="微软雅黑" panose="020B0503020204020204" pitchFamily="34" charset="-122"/>
                </a:rPr>
                <a:t>参数个数</a:t>
              </a: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4382" y="2479"/>
              <a:ext cx="1360" cy="3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latin typeface="微软雅黑" panose="020B0503020204020204" pitchFamily="34" charset="-122"/>
                </a:rPr>
                <a:t>返回地址</a:t>
              </a: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4382" y="1471"/>
              <a:ext cx="1360" cy="33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latin typeface="微软雅黑" panose="020B0503020204020204" pitchFamily="34" charset="-122"/>
                </a:rPr>
                <a:t>形式单元</a:t>
              </a:r>
              <a:endParaRPr kumimoji="1" lang="zh-CN" altLang="zh-CN" sz="2000" b="0">
                <a:latin typeface="微软雅黑" panose="020B0503020204020204" pitchFamily="34" charset="-122"/>
              </a:endParaRP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4382" y="2808"/>
              <a:ext cx="1360" cy="34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latin typeface="微软雅黑" panose="020B0503020204020204" pitchFamily="34" charset="-122"/>
                </a:rPr>
                <a:t>老</a:t>
              </a:r>
              <a:r>
                <a:rPr kumimoji="1" lang="en-US" altLang="en-US" sz="2000" b="0">
                  <a:latin typeface="微软雅黑" panose="020B0503020204020204" pitchFamily="34" charset="-122"/>
                </a:rPr>
                <a:t>SP</a:t>
              </a:r>
              <a:endParaRPr kumimoji="1" lang="en-US" altLang="zh-CN" sz="2000" b="0">
                <a:latin typeface="微软雅黑" panose="020B0503020204020204" pitchFamily="34" charset="-122"/>
              </a:endParaRPr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4382" y="1135"/>
              <a:ext cx="1360" cy="33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latin typeface="微软雅黑" panose="020B0503020204020204" pitchFamily="34" charset="-122"/>
                </a:rPr>
                <a:t>Display </a:t>
              </a:r>
              <a:r>
                <a:rPr kumimoji="1" lang="zh-CN" altLang="zh-CN" sz="2000" b="0">
                  <a:latin typeface="微软雅黑" panose="020B0503020204020204" pitchFamily="34" charset="-122"/>
                </a:rPr>
                <a:t>表</a:t>
              </a:r>
              <a:endParaRPr kumimoji="1" lang="zh-CN" altLang="en-US" sz="2000" b="0">
                <a:latin typeface="微软雅黑" panose="020B0503020204020204" pitchFamily="34" charset="-122"/>
              </a:endParaRPr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4382" y="2143"/>
              <a:ext cx="1360" cy="34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latin typeface="微软雅黑" panose="020B0503020204020204" pitchFamily="34" charset="-122"/>
                </a:rPr>
                <a:t>全局</a:t>
              </a:r>
              <a:r>
                <a:rPr kumimoji="1" lang="en-US" altLang="en-US" sz="2000" b="0">
                  <a:latin typeface="微软雅黑" panose="020B0503020204020204" pitchFamily="34" charset="-122"/>
                </a:rPr>
                <a:t>Di</a:t>
              </a:r>
              <a:r>
                <a:rPr kumimoji="1" lang="en-US" altLang="zh-CN" sz="2000" b="0">
                  <a:latin typeface="微软雅黑" panose="020B0503020204020204" pitchFamily="34" charset="-122"/>
                </a:rPr>
                <a:t>s</a:t>
              </a:r>
              <a:r>
                <a:rPr kumimoji="1" lang="en-US" altLang="en-US" sz="2000" b="0">
                  <a:latin typeface="微软雅黑" panose="020B0503020204020204" pitchFamily="34" charset="-122"/>
                </a:rPr>
                <a:t>play</a:t>
              </a:r>
              <a:endParaRPr kumimoji="1" lang="en-US" altLang="zh-CN" sz="2000" b="0">
                <a:latin typeface="微软雅黑" panose="020B0503020204020204" pitchFamily="34" charset="-122"/>
              </a:endParaRP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4472" y="28"/>
              <a:ext cx="1220" cy="34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 dirty="0" smtClean="0">
                  <a:latin typeface="微软雅黑" panose="020B0503020204020204" pitchFamily="34" charset="-122"/>
                </a:rPr>
                <a:t>…</a:t>
              </a:r>
              <a:endParaRPr kumimoji="1" lang="zh-CN" altLang="en-US" sz="2000" b="0" dirty="0">
                <a:latin typeface="微软雅黑" panose="020B0503020204020204" pitchFamily="34" charset="-122"/>
              </a:endParaRP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4472" y="371"/>
              <a:ext cx="1220" cy="34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latin typeface="微软雅黑" panose="020B0503020204020204" pitchFamily="34" charset="-122"/>
                </a:rPr>
                <a:t>临时单元</a:t>
              </a:r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4472" y="714"/>
              <a:ext cx="1220" cy="34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latin typeface="微软雅黑" panose="020B0503020204020204" pitchFamily="34" charset="-122"/>
                </a:rPr>
                <a:t>局部变量</a:t>
              </a:r>
            </a:p>
          </p:txBody>
        </p:sp>
      </p:grp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5354616" y="5714006"/>
            <a:ext cx="1113066" cy="26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微软雅黑" panose="020B0503020204020204" pitchFamily="34" charset="-122"/>
              </a:rPr>
              <a:t>TOP</a:t>
            </a:r>
            <a:r>
              <a:rPr kumimoji="1" lang="en-US" altLang="zh-CN" sz="2400" dirty="0">
                <a:latin typeface="微软雅黑" panose="020B0503020204020204" pitchFamily="34" charset="-122"/>
                <a:sym typeface="Symbol" panose="05050102010706020507" pitchFamily="18" charset="2"/>
              </a:rPr>
              <a:t></a:t>
            </a:r>
            <a:endParaRPr kumimoji="1"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5415999" y="6270539"/>
            <a:ext cx="1113066" cy="26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SP </a:t>
            </a:r>
            <a:r>
              <a:rPr kumimoji="1" lang="en-US" altLang="zh-CN" sz="2400">
                <a:latin typeface="微软雅黑" panose="020B0503020204020204" pitchFamily="34" charset="-122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6365378" y="5760390"/>
            <a:ext cx="1855110" cy="785693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>
                <a:solidFill>
                  <a:schemeClr val="bg1"/>
                </a:solidFill>
                <a:latin typeface="微软雅黑" panose="020B0503020204020204" pitchFamily="34" charset="-122"/>
              </a:rPr>
              <a:t>调用过程的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>
                <a:solidFill>
                  <a:schemeClr val="bg1"/>
                </a:solidFill>
                <a:latin typeface="微软雅黑" panose="020B0503020204020204" pitchFamily="34" charset="-122"/>
              </a:rPr>
              <a:t>活动记录</a:t>
            </a: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6372200" y="3502500"/>
            <a:ext cx="1855110" cy="44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形式单元</a:t>
            </a:r>
          </a:p>
        </p:txBody>
      </p:sp>
    </p:spTree>
    <p:extLst>
      <p:ext uri="{BB962C8B-B14F-4D97-AF65-F5344CB8AC3E}">
        <p14:creationId xmlns:p14="http://schemas.microsoft.com/office/powerpoint/2010/main" val="205111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34" grpId="0" autoUpdateAnimBg="0"/>
      <p:bldP spid="35" grpId="0" autoUpdateAnimBg="0"/>
      <p:bldP spid="37" grpId="0"/>
      <p:bldP spid="3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4524" y="188640"/>
            <a:ext cx="8042276" cy="860284"/>
          </a:xfrm>
        </p:spPr>
        <p:txBody>
          <a:bodyPr/>
          <a:lstStyle/>
          <a:p>
            <a:r>
              <a:rPr lang="zh-CN" altLang="en-US" sz="4000" dirty="0"/>
              <a:t>符号表的组织方式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5275"/>
            <a:ext cx="8229600" cy="4530725"/>
          </a:xfrm>
        </p:spPr>
        <p:txBody>
          <a:bodyPr/>
          <a:lstStyle/>
          <a:p>
            <a:r>
              <a:rPr lang="zh-CN" altLang="en-US" dirty="0">
                <a:ea typeface="楷体_GB2312" charset="0"/>
                <a:cs typeface="楷体_GB2312" charset="0"/>
              </a:rPr>
              <a:t>简单方式</a:t>
            </a:r>
            <a:endParaRPr lang="en-US" altLang="zh-CN" dirty="0">
              <a:ea typeface="楷体_GB2312" charset="0"/>
              <a:cs typeface="楷体_GB2312" charset="0"/>
            </a:endParaRPr>
          </a:p>
          <a:p>
            <a:pPr lvl="1"/>
            <a:r>
              <a:rPr lang="zh-CN" altLang="en-US" sz="2400" dirty="0" smtClean="0">
                <a:ea typeface="楷体_GB2312" charset="0"/>
                <a:cs typeface="楷体_GB2312" charset="0"/>
              </a:rPr>
              <a:t>特点：</a:t>
            </a:r>
            <a:r>
              <a:rPr lang="zh-CN" altLang="en-US" sz="2400" dirty="0">
                <a:ea typeface="楷体_GB2312" charset="0"/>
                <a:cs typeface="楷体_GB2312" charset="0"/>
              </a:rPr>
              <a:t>各项各栏存储长度固定</a:t>
            </a:r>
            <a:endParaRPr lang="en-US" altLang="zh-CN" sz="2400" dirty="0">
              <a:ea typeface="楷体_GB2312" charset="0"/>
              <a:cs typeface="楷体_GB2312" charset="0"/>
            </a:endParaRPr>
          </a:p>
          <a:p>
            <a:pPr lvl="1"/>
            <a:r>
              <a:rPr lang="zh-CN" altLang="en-US" sz="2400" dirty="0">
                <a:ea typeface="楷体_GB2312" charset="0"/>
                <a:cs typeface="楷体_GB2312" charset="0"/>
              </a:rPr>
              <a:t>优点：易于组织，更改，查找</a:t>
            </a:r>
            <a:endParaRPr lang="en-US" altLang="zh-CN" sz="2400" dirty="0">
              <a:ea typeface="楷体_GB2312" charset="0"/>
              <a:cs typeface="楷体_GB2312" charset="0"/>
            </a:endParaRPr>
          </a:p>
          <a:p>
            <a:pPr lvl="1"/>
            <a:r>
              <a:rPr lang="zh-CN" altLang="en-US" sz="2400" dirty="0">
                <a:ea typeface="楷体_GB2312" charset="0"/>
                <a:cs typeface="楷体_GB2312" charset="0"/>
              </a:rPr>
              <a:t>缺点：浪费存储空间</a:t>
            </a:r>
            <a:endParaRPr lang="en-US" altLang="zh-CN" sz="2400" dirty="0">
              <a:ea typeface="楷体_GB2312" charset="0"/>
              <a:cs typeface="楷体_GB2312" charset="0"/>
            </a:endParaRPr>
          </a:p>
          <a:p>
            <a:r>
              <a:rPr lang="zh-CN" altLang="en-US" dirty="0">
                <a:ea typeface="楷体_GB2312" charset="0"/>
                <a:cs typeface="楷体_GB2312" charset="0"/>
              </a:rPr>
              <a:t>间接存储方式</a:t>
            </a:r>
            <a:endParaRPr lang="en-US" altLang="zh-CN" dirty="0">
              <a:ea typeface="楷体_GB2312" charset="0"/>
              <a:cs typeface="楷体_GB2312" charset="0"/>
            </a:endParaRPr>
          </a:p>
          <a:p>
            <a:pPr lvl="1"/>
            <a:r>
              <a:rPr lang="zh-CN" altLang="en-US" sz="2400" dirty="0" smtClean="0">
                <a:ea typeface="楷体_GB2312" charset="0"/>
                <a:cs typeface="楷体_GB2312" charset="0"/>
              </a:rPr>
              <a:t>特点：</a:t>
            </a:r>
            <a:r>
              <a:rPr lang="zh-CN" altLang="en-US" sz="2400" dirty="0">
                <a:ea typeface="楷体_GB2312" charset="0"/>
                <a:cs typeface="楷体_GB2312" charset="0"/>
              </a:rPr>
              <a:t>符号表由多个表构成，根据各符号属性存放在不同位置</a:t>
            </a:r>
            <a:endParaRPr lang="en-US" altLang="zh-CN" sz="2400" dirty="0">
              <a:ea typeface="楷体_GB2312" charset="0"/>
              <a:cs typeface="楷体_GB2312" charset="0"/>
            </a:endParaRPr>
          </a:p>
          <a:p>
            <a:pPr lvl="1"/>
            <a:r>
              <a:rPr lang="zh-CN" altLang="en-US" sz="2400" dirty="0">
                <a:ea typeface="楷体_GB2312" charset="0"/>
                <a:cs typeface="楷体_GB2312" charset="0"/>
              </a:rPr>
              <a:t>优点：占用空间少</a:t>
            </a:r>
            <a:endParaRPr lang="en-US" altLang="zh-CN" sz="2400" dirty="0">
              <a:ea typeface="楷体_GB2312" charset="0"/>
              <a:cs typeface="楷体_GB2312" charset="0"/>
            </a:endParaRPr>
          </a:p>
          <a:p>
            <a:pPr lvl="1"/>
            <a:r>
              <a:rPr lang="zh-CN" altLang="en-US" sz="2400" dirty="0">
                <a:ea typeface="楷体_GB2312" charset="0"/>
                <a:cs typeface="楷体_GB2312" charset="0"/>
              </a:rPr>
              <a:t>缺点：管理稍复杂</a:t>
            </a:r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0A9-2316-2B4C-900B-35CB5A7203C1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4"/>
          <p:cNvSpPr>
            <a:spLocks noGrp="1" noChangeArrowheads="1"/>
          </p:cNvSpPr>
          <p:nvPr>
            <p:ph type="title"/>
          </p:nvPr>
        </p:nvSpPr>
        <p:spPr>
          <a:xfrm>
            <a:off x="379748" y="10896"/>
            <a:ext cx="8042276" cy="1336956"/>
          </a:xfrm>
          <a:noFill/>
        </p:spPr>
        <p:txBody>
          <a:bodyPr/>
          <a:lstStyle/>
          <a:p>
            <a:r>
              <a:rPr lang="zh-CN" altLang="en-US" dirty="0" smtClean="0"/>
              <a:t>过程调用</a:t>
            </a:r>
          </a:p>
        </p:txBody>
      </p:sp>
      <p:sp>
        <p:nvSpPr>
          <p:cNvPr id="24" name="Rectangle 13"/>
          <p:cNvSpPr>
            <a:spLocks noGrp="1" noChangeArrowheads="1"/>
          </p:cNvSpPr>
          <p:nvPr>
            <p:ph idx="1"/>
          </p:nvPr>
        </p:nvSpPr>
        <p:spPr>
          <a:xfrm>
            <a:off x="549275" y="1600201"/>
            <a:ext cx="5678909" cy="43434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noProof="1" smtClean="0"/>
              <a:t>call P，n </a:t>
            </a:r>
            <a:r>
              <a:rPr lang="zh-CN" altLang="en-US" sz="2400" noProof="1" smtClean="0"/>
              <a:t>被翻译成:</a:t>
            </a:r>
          </a:p>
          <a:p>
            <a:pPr marL="0" indent="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noProof="1" smtClean="0"/>
              <a:t>1[</a:t>
            </a:r>
            <a:r>
              <a:rPr lang="en-US" altLang="zh-CN" sz="2400" noProof="1" smtClean="0"/>
              <a:t>TOP]:=SP     </a:t>
            </a:r>
            <a:r>
              <a:rPr lang="en-US" altLang="zh-CN" noProof="1" smtClean="0">
                <a:solidFill>
                  <a:srgbClr val="008E40"/>
                </a:solidFill>
              </a:rPr>
              <a:t>//</a:t>
            </a:r>
            <a:r>
              <a:rPr lang="zh-CN" altLang="en-US" sz="2400" noProof="1" smtClean="0">
                <a:solidFill>
                  <a:srgbClr val="008E40"/>
                </a:solidFill>
              </a:rPr>
              <a:t>保护现行</a:t>
            </a:r>
            <a:r>
              <a:rPr lang="en-US" altLang="zh-CN" sz="2400" noProof="1" smtClean="0">
                <a:solidFill>
                  <a:srgbClr val="008E40"/>
                </a:solidFill>
              </a:rPr>
              <a:t>SP</a:t>
            </a:r>
            <a:endParaRPr lang="en-US" altLang="zh-CN" noProof="1">
              <a:solidFill>
                <a:srgbClr val="008E4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noProof="1" smtClean="0"/>
              <a:t>2</a:t>
            </a:r>
            <a:r>
              <a:rPr lang="zh-CN" altLang="en-US" noProof="1" smtClean="0"/>
              <a:t>[</a:t>
            </a:r>
            <a:r>
              <a:rPr lang="en-US" altLang="zh-CN" noProof="1" smtClean="0"/>
              <a:t>TOP]:=PI     </a:t>
            </a:r>
            <a:r>
              <a:rPr lang="en-US" altLang="zh-CN" noProof="1" smtClean="0">
                <a:solidFill>
                  <a:srgbClr val="008E40"/>
                </a:solidFill>
              </a:rPr>
              <a:t>//</a:t>
            </a:r>
            <a:r>
              <a:rPr lang="zh-CN" altLang="en-US" noProof="1" smtClean="0">
                <a:solidFill>
                  <a:srgbClr val="00B050"/>
                </a:solidFill>
              </a:rPr>
              <a:t>保存返回地址</a:t>
            </a:r>
            <a:endParaRPr lang="en-US" altLang="zh-CN" sz="2400" noProof="1" smtClean="0">
              <a:solidFill>
                <a:srgbClr val="00B050"/>
              </a:solidFill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 noProof="1" smtClean="0"/>
              <a:t>3[TOP]:=SP+d  </a:t>
            </a:r>
            <a:r>
              <a:rPr lang="en-US" altLang="zh-CN" sz="2400" noProof="1" smtClean="0">
                <a:solidFill>
                  <a:srgbClr val="00B050"/>
                </a:solidFill>
              </a:rPr>
              <a:t>//</a:t>
            </a:r>
            <a:r>
              <a:rPr lang="zh-CN" altLang="en-US" sz="2400" noProof="1" smtClean="0">
                <a:solidFill>
                  <a:srgbClr val="008E40"/>
                </a:solidFill>
              </a:rPr>
              <a:t>传送现行</a:t>
            </a:r>
            <a:r>
              <a:rPr lang="en-US" altLang="zh-CN" sz="2400" noProof="1" smtClean="0">
                <a:solidFill>
                  <a:srgbClr val="008E40"/>
                </a:solidFill>
              </a:rPr>
              <a:t>display</a:t>
            </a:r>
            <a:r>
              <a:rPr lang="zh-CN" altLang="en-US" sz="2400" noProof="1" smtClean="0">
                <a:solidFill>
                  <a:srgbClr val="008E40"/>
                </a:solidFill>
              </a:rPr>
              <a:t>地址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noProof="1" smtClean="0"/>
              <a:t>4[</a:t>
            </a:r>
            <a:r>
              <a:rPr lang="en-US" altLang="zh-CN" sz="2400" noProof="1" smtClean="0"/>
              <a:t>TOP]:=n       </a:t>
            </a:r>
            <a:r>
              <a:rPr lang="en-US" altLang="zh-CN" sz="2400" noProof="1" smtClean="0">
                <a:solidFill>
                  <a:srgbClr val="00B050"/>
                </a:solidFill>
              </a:rPr>
              <a:t>//</a:t>
            </a:r>
            <a:r>
              <a:rPr lang="zh-CN" altLang="en-US" sz="2400" noProof="1" smtClean="0">
                <a:solidFill>
                  <a:srgbClr val="008E40"/>
                </a:solidFill>
              </a:rPr>
              <a:t>传递参数个数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 noProof="1" smtClean="0"/>
              <a:t>JSR            	</a:t>
            </a:r>
            <a:r>
              <a:rPr lang="en-US" altLang="zh-CN" sz="2400" noProof="1" smtClean="0">
                <a:solidFill>
                  <a:srgbClr val="00B050"/>
                </a:solidFill>
              </a:rPr>
              <a:t>   //</a:t>
            </a:r>
            <a:r>
              <a:rPr lang="zh-CN" altLang="en-US" sz="2400" noProof="1" smtClean="0">
                <a:solidFill>
                  <a:srgbClr val="008E40"/>
                </a:solidFill>
              </a:rPr>
              <a:t>转子指令</a:t>
            </a:r>
            <a:endParaRPr lang="zh-CN" altLang="en-US" sz="2400" noProof="1">
              <a:solidFill>
                <a:srgbClr val="008E4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60</a:t>
            </a:fld>
            <a:endParaRPr lang="en-US" altLang="zh-CN"/>
          </a:p>
        </p:txBody>
      </p: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6955085" y="1063348"/>
            <a:ext cx="1855110" cy="4321314"/>
            <a:chOff x="4382" y="-17"/>
            <a:chExt cx="1360" cy="3168"/>
          </a:xfrm>
        </p:grpSpPr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382" y="-17"/>
              <a:ext cx="1360" cy="316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0">
                <a:ea typeface="宋体" panose="02010600030101010101" pitchFamily="2" charset="-122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382" y="1807"/>
              <a:ext cx="1360" cy="34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latin typeface="微软雅黑" panose="020B0503020204020204" pitchFamily="34" charset="-122"/>
                </a:rPr>
                <a:t>参数个数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382" y="2479"/>
              <a:ext cx="1360" cy="3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 dirty="0">
                  <a:latin typeface="微软雅黑" panose="020B0503020204020204" pitchFamily="34" charset="-122"/>
                </a:rPr>
                <a:t>返回地址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382" y="1471"/>
              <a:ext cx="1360" cy="33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solidFill>
                    <a:srgbClr val="6600CC"/>
                  </a:solidFill>
                  <a:latin typeface="微软雅黑" panose="020B0503020204020204" pitchFamily="34" charset="-122"/>
                </a:rPr>
                <a:t>形式单元</a:t>
              </a:r>
              <a:endParaRPr kumimoji="1" lang="zh-CN" altLang="zh-CN" sz="2000" b="0">
                <a:solidFill>
                  <a:srgbClr val="6600C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4382" y="2808"/>
              <a:ext cx="1360" cy="34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latin typeface="微软雅黑" panose="020B0503020204020204" pitchFamily="34" charset="-122"/>
                </a:rPr>
                <a:t>老</a:t>
              </a:r>
              <a:r>
                <a:rPr kumimoji="1" lang="en-US" altLang="en-US" sz="2000" b="0">
                  <a:latin typeface="微软雅黑" panose="020B0503020204020204" pitchFamily="34" charset="-122"/>
                </a:rPr>
                <a:t>SP</a:t>
              </a:r>
              <a:endParaRPr kumimoji="1" lang="en-US" altLang="zh-CN" sz="2000" b="0">
                <a:latin typeface="微软雅黑" panose="020B0503020204020204" pitchFamily="34" charset="-122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4382" y="1135"/>
              <a:ext cx="1360" cy="33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latin typeface="微软雅黑" panose="020B0503020204020204" pitchFamily="34" charset="-122"/>
                </a:rPr>
                <a:t>Display </a:t>
              </a:r>
              <a:r>
                <a:rPr kumimoji="1" lang="zh-CN" altLang="zh-CN" sz="2000" b="0">
                  <a:latin typeface="微软雅黑" panose="020B0503020204020204" pitchFamily="34" charset="-122"/>
                </a:rPr>
                <a:t>表</a:t>
              </a:r>
              <a:endParaRPr kumimoji="1" lang="zh-CN" altLang="en-US" sz="2000" b="0">
                <a:latin typeface="微软雅黑" panose="020B0503020204020204" pitchFamily="34" charset="-122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4382" y="2143"/>
              <a:ext cx="1360" cy="34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latin typeface="微软雅黑" panose="020B0503020204020204" pitchFamily="34" charset="-122"/>
                </a:rPr>
                <a:t>全局</a:t>
              </a:r>
              <a:r>
                <a:rPr kumimoji="1" lang="en-US" altLang="en-US" sz="2000" b="0">
                  <a:latin typeface="微软雅黑" panose="020B0503020204020204" pitchFamily="34" charset="-122"/>
                </a:rPr>
                <a:t>Di</a:t>
              </a:r>
              <a:r>
                <a:rPr kumimoji="1" lang="en-US" altLang="zh-CN" sz="2000" b="0">
                  <a:latin typeface="微软雅黑" panose="020B0503020204020204" pitchFamily="34" charset="-122"/>
                </a:rPr>
                <a:t>s</a:t>
              </a:r>
              <a:r>
                <a:rPr kumimoji="1" lang="en-US" altLang="en-US" sz="2000" b="0">
                  <a:latin typeface="微软雅黑" panose="020B0503020204020204" pitchFamily="34" charset="-122"/>
                </a:rPr>
                <a:t>play</a:t>
              </a:r>
              <a:endParaRPr kumimoji="1" lang="en-US" altLang="zh-CN" sz="2000" b="0">
                <a:latin typeface="微软雅黑" panose="020B0503020204020204" pitchFamily="34" charset="-122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472" y="28"/>
              <a:ext cx="1220" cy="34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微软雅黑" panose="020B0503020204020204" pitchFamily="34" charset="-122"/>
                </a:rPr>
                <a:t>…</a:t>
              </a:r>
              <a:endParaRPr kumimoji="1" lang="zh-CN" altLang="en-US" sz="2000" dirty="0">
                <a:latin typeface="微软雅黑" panose="020B0503020204020204" pitchFamily="34" charset="-122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472" y="371"/>
              <a:ext cx="1220" cy="34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kumimoji="1" lang="zh-CN" altLang="en-US" sz="2000" dirty="0">
                  <a:latin typeface="微软雅黑" panose="020B0503020204020204" pitchFamily="34" charset="-122"/>
                </a:rPr>
                <a:t>临时</a:t>
              </a:r>
              <a:r>
                <a:rPr kumimoji="1" lang="zh-CN" altLang="en-US" sz="2000" dirty="0" smtClean="0">
                  <a:latin typeface="微软雅黑" panose="020B0503020204020204" pitchFamily="34" charset="-122"/>
                </a:rPr>
                <a:t>单元</a:t>
              </a:r>
              <a:endParaRPr kumimoji="1" lang="zh-CN" altLang="en-US" sz="2000" dirty="0">
                <a:latin typeface="微软雅黑" panose="020B0503020204020204" pitchFamily="34" charset="-122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4472" y="714"/>
              <a:ext cx="1220" cy="34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latin typeface="微软雅黑" panose="020B0503020204020204" pitchFamily="34" charset="-122"/>
                </a:rPr>
                <a:t>局部变量</a:t>
              </a:r>
            </a:p>
          </p:txBody>
        </p:sp>
      </p:grp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7401131" y="4973106"/>
            <a:ext cx="9684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老</a:t>
            </a:r>
            <a:r>
              <a:rPr kumimoji="1" lang="en-US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SP</a:t>
            </a:r>
            <a:endParaRPr kumimoji="1" lang="zh-CN" altLang="en-US" sz="2000" b="0" dirty="0">
              <a:solidFill>
                <a:srgbClr val="6600C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7077769" y="4037148"/>
            <a:ext cx="16450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全局</a:t>
            </a:r>
            <a:r>
              <a:rPr kumimoji="1" lang="en-US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Di</a:t>
            </a:r>
            <a:r>
              <a:rPr kumimoji="1"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s</a:t>
            </a:r>
            <a:r>
              <a:rPr kumimoji="1" lang="en-US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play</a:t>
            </a:r>
            <a:endParaRPr kumimoji="1" lang="zh-CN" altLang="en-US" sz="2000" b="0" dirty="0">
              <a:solidFill>
                <a:srgbClr val="6600C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7292482" y="357681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参数个数</a:t>
            </a: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5940152" y="5332828"/>
            <a:ext cx="1113066" cy="26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TOP</a:t>
            </a:r>
            <a:r>
              <a:rPr kumimoji="1" lang="en-US" altLang="zh-CN" sz="2400">
                <a:latin typeface="微软雅黑" panose="020B0503020204020204" pitchFamily="34" charset="-122"/>
                <a:sym typeface="Symbol" panose="05050102010706020507" pitchFamily="18" charset="2"/>
              </a:rPr>
              <a:t></a:t>
            </a:r>
            <a:endParaRPr kumimoji="1" lang="en-US" altLang="zh-CN" sz="2400">
              <a:latin typeface="微软雅黑" panose="020B0503020204020204" pitchFamily="34" charset="-122"/>
            </a:endParaRPr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6001535" y="5889361"/>
            <a:ext cx="1113066" cy="26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SP </a:t>
            </a:r>
            <a:r>
              <a:rPr kumimoji="1" lang="en-US" altLang="zh-CN" sz="2400">
                <a:latin typeface="微软雅黑" panose="020B0503020204020204" pitchFamily="34" charset="-122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6948264" y="5379212"/>
            <a:ext cx="1855110" cy="785693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调用过程的</a:t>
            </a:r>
          </a:p>
          <a:p>
            <a:pPr algn="ctr">
              <a:spcBef>
                <a:spcPct val="0"/>
              </a:spcBef>
            </a:pPr>
            <a:r>
              <a:rPr kumimoji="1"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活动记录</a:t>
            </a:r>
          </a:p>
        </p:txBody>
      </p:sp>
      <p:sp>
        <p:nvSpPr>
          <p:cNvPr id="3" name="矩形 2"/>
          <p:cNvSpPr/>
          <p:nvPr/>
        </p:nvSpPr>
        <p:spPr>
          <a:xfrm>
            <a:off x="7270524" y="4515317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返回地址</a:t>
            </a:r>
          </a:p>
        </p:txBody>
      </p:sp>
    </p:spTree>
    <p:extLst>
      <p:ext uri="{BB962C8B-B14F-4D97-AF65-F5344CB8AC3E}">
        <p14:creationId xmlns:p14="http://schemas.microsoft.com/office/powerpoint/2010/main" val="66256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36" grpId="0" uiExpand="1"/>
      <p:bldP spid="37" grpId="0" uiExpand="1"/>
      <p:bldP spid="38" grpId="0" uiExpand="1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605248" y="3329"/>
            <a:ext cx="8042276" cy="895852"/>
          </a:xfrm>
        </p:spPr>
        <p:txBody>
          <a:bodyPr/>
          <a:lstStyle/>
          <a:p>
            <a:r>
              <a:rPr lang="zh-CN" altLang="en-US" dirty="0" smtClean="0"/>
              <a:t>过程调用</a:t>
            </a:r>
            <a:endParaRPr lang="zh-CN" altLang="en-US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>
          <a:xfrm>
            <a:off x="630001" y="1823258"/>
            <a:ext cx="6174248" cy="3074749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CN" altLang="en-US" sz="2400" noProof="1" smtClean="0"/>
              <a:t>转进过程</a:t>
            </a:r>
            <a:r>
              <a:rPr lang="en-US" altLang="zh-CN" sz="2400" noProof="1" smtClean="0"/>
              <a:t>P</a:t>
            </a:r>
            <a:r>
              <a:rPr lang="zh-CN" altLang="en-US" sz="2400" noProof="1" smtClean="0"/>
              <a:t>（</a:t>
            </a:r>
            <a:r>
              <a:rPr lang="en-US" altLang="zh-CN" sz="2400" noProof="1" smtClean="0"/>
              <a:t>l</a:t>
            </a:r>
            <a:r>
              <a:rPr lang="zh-CN" altLang="en-US" sz="2400" noProof="1" smtClean="0"/>
              <a:t>层）后，首先定义新的</a:t>
            </a:r>
            <a:r>
              <a:rPr lang="en-US" altLang="zh-CN" sz="2400" noProof="1" smtClean="0"/>
              <a:t>SP</a:t>
            </a:r>
            <a:r>
              <a:rPr lang="zh-CN" altLang="en-US" sz="2400" noProof="1" smtClean="0"/>
              <a:t>和</a:t>
            </a:r>
            <a:r>
              <a:rPr lang="en-US" altLang="zh-CN" sz="2400" noProof="1" smtClean="0"/>
              <a:t>TOP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根据</a:t>
            </a:r>
            <a:r>
              <a:rPr lang="zh-CN" altLang="en-US" sz="2400" noProof="1" smtClean="0"/>
              <a:t>“全局</a:t>
            </a:r>
            <a:r>
              <a:rPr lang="en-US" altLang="zh-CN" sz="2400" noProof="1" smtClean="0"/>
              <a:t>Display”</a:t>
            </a:r>
            <a:r>
              <a:rPr lang="zh-CN" altLang="en-US" sz="2400" noProof="1" smtClean="0"/>
              <a:t>建立调用过程（嵌套层次为 </a:t>
            </a:r>
            <a:r>
              <a:rPr lang="en-US" altLang="zh-CN" sz="2400" i="1" noProof="1" smtClean="0"/>
              <a:t>t </a:t>
            </a:r>
            <a:r>
              <a:rPr lang="zh-CN" altLang="en-US" sz="2400" noProof="1" smtClean="0"/>
              <a:t>）的</a:t>
            </a:r>
            <a:r>
              <a:rPr lang="en-US" altLang="zh-CN" sz="2400" noProof="1" smtClean="0"/>
              <a:t>Display：</a:t>
            </a:r>
            <a:r>
              <a:rPr lang="zh-CN" altLang="en-US" sz="2400" noProof="1" smtClean="0"/>
              <a:t>从全局</a:t>
            </a:r>
            <a:r>
              <a:rPr lang="en-US" altLang="zh-CN" sz="2400" noProof="1" smtClean="0"/>
              <a:t>Display</a:t>
            </a:r>
            <a:r>
              <a:rPr lang="zh-CN" altLang="en-US" sz="2400" dirty="0" smtClean="0"/>
              <a:t>表中自底向上地取</a:t>
            </a:r>
            <a:r>
              <a:rPr lang="en-US" altLang="zh-CN" sz="2400" i="1" dirty="0" smtClean="0"/>
              <a:t>t </a:t>
            </a:r>
            <a:r>
              <a:rPr lang="zh-CN" altLang="en-US" sz="2400" dirty="0" smtClean="0"/>
              <a:t>个单元，在加上进入</a:t>
            </a:r>
            <a:r>
              <a:rPr lang="en-US" altLang="zh-CN" sz="2400" noProof="1" smtClean="0"/>
              <a:t>P</a:t>
            </a:r>
            <a:r>
              <a:rPr lang="zh-CN" altLang="en-US" sz="2400" noProof="1" smtClean="0"/>
              <a:t>后新建立的</a:t>
            </a:r>
            <a:r>
              <a:rPr lang="en-US" altLang="zh-CN" sz="2400" dirty="0" smtClean="0"/>
              <a:t>SP</a:t>
            </a:r>
            <a:r>
              <a:rPr lang="zh-CN" altLang="en-US" sz="2400" dirty="0" smtClean="0"/>
              <a:t>值就构成了</a:t>
            </a:r>
            <a:r>
              <a:rPr lang="en-US" altLang="zh-CN" sz="2400" noProof="1" smtClean="0"/>
              <a:t>P</a:t>
            </a:r>
            <a:r>
              <a:rPr lang="zh-CN" altLang="en-US" sz="2400" noProof="1" smtClean="0"/>
              <a:t>的</a:t>
            </a:r>
            <a:r>
              <a:rPr lang="en-US" altLang="zh-CN" sz="2400" noProof="1" smtClean="0"/>
              <a:t>Display</a:t>
            </a:r>
            <a:r>
              <a:rPr lang="zh-CN" altLang="en-US" sz="2400" noProof="1" smtClean="0"/>
              <a:t>（长度</a:t>
            </a:r>
            <a:r>
              <a:rPr lang="en-US" altLang="zh-CN" i="1" dirty="0"/>
              <a:t>t </a:t>
            </a:r>
            <a:r>
              <a:rPr lang="en-US" altLang="zh-CN" sz="2400" i="1" noProof="1" smtClean="0"/>
              <a:t>+1</a:t>
            </a:r>
            <a:r>
              <a:rPr lang="zh-CN" altLang="en-US" sz="2400" noProof="1" smtClean="0"/>
              <a:t>）</a:t>
            </a:r>
            <a:r>
              <a:rPr lang="en-US" altLang="zh-CN" sz="2400" dirty="0" smtClean="0"/>
              <a:t>。</a:t>
            </a:r>
            <a:endParaRPr lang="en-US" altLang="zh-CN" sz="2400" noProof="1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61</a:t>
            </a:fld>
            <a:endParaRPr lang="en-US" altLang="zh-CN"/>
          </a:p>
        </p:txBody>
      </p:sp>
      <p:grpSp>
        <p:nvGrpSpPr>
          <p:cNvPr id="24" name="Group 32"/>
          <p:cNvGrpSpPr>
            <a:grpSpLocks/>
          </p:cNvGrpSpPr>
          <p:nvPr/>
        </p:nvGrpSpPr>
        <p:grpSpPr bwMode="auto">
          <a:xfrm>
            <a:off x="7186410" y="1072695"/>
            <a:ext cx="1855110" cy="4321314"/>
            <a:chOff x="4382" y="-17"/>
            <a:chExt cx="1360" cy="3168"/>
          </a:xfrm>
        </p:grpSpPr>
        <p:sp>
          <p:nvSpPr>
            <p:cNvPr id="25" name="Rectangle 33"/>
            <p:cNvSpPr>
              <a:spLocks noChangeArrowheads="1"/>
            </p:cNvSpPr>
            <p:nvPr/>
          </p:nvSpPr>
          <p:spPr bwMode="auto">
            <a:xfrm>
              <a:off x="4382" y="-17"/>
              <a:ext cx="1360" cy="316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0">
                <a:ea typeface="宋体" panose="02010600030101010101" pitchFamily="2" charset="-122"/>
              </a:endParaRPr>
            </a:p>
          </p:txBody>
        </p:sp>
        <p:sp>
          <p:nvSpPr>
            <p:cNvPr id="26" name="Rectangle 34"/>
            <p:cNvSpPr>
              <a:spLocks noChangeArrowheads="1"/>
            </p:cNvSpPr>
            <p:nvPr/>
          </p:nvSpPr>
          <p:spPr bwMode="auto">
            <a:xfrm>
              <a:off x="4382" y="1807"/>
              <a:ext cx="1360" cy="34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solidFill>
                    <a:srgbClr val="6600CC"/>
                  </a:solidFill>
                  <a:latin typeface="微软雅黑" panose="020B0503020204020204" pitchFamily="34" charset="-122"/>
                </a:rPr>
                <a:t>参数个数</a:t>
              </a:r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auto">
            <a:xfrm>
              <a:off x="4382" y="2479"/>
              <a:ext cx="1360" cy="3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latin typeface="微软雅黑" panose="020B0503020204020204" pitchFamily="34" charset="-122"/>
                </a:rPr>
                <a:t>返回地址</a:t>
              </a:r>
            </a:p>
          </p:txBody>
        </p:sp>
        <p:sp>
          <p:nvSpPr>
            <p:cNvPr id="28" name="Rectangle 36"/>
            <p:cNvSpPr>
              <a:spLocks noChangeArrowheads="1"/>
            </p:cNvSpPr>
            <p:nvPr/>
          </p:nvSpPr>
          <p:spPr bwMode="auto">
            <a:xfrm>
              <a:off x="4382" y="1471"/>
              <a:ext cx="1360" cy="33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solidFill>
                    <a:srgbClr val="6600CC"/>
                  </a:solidFill>
                  <a:latin typeface="微软雅黑" panose="020B0503020204020204" pitchFamily="34" charset="-122"/>
                </a:rPr>
                <a:t>形式单元</a:t>
              </a:r>
              <a:endParaRPr kumimoji="1" lang="zh-CN" altLang="zh-CN" sz="2000" b="0">
                <a:solidFill>
                  <a:srgbClr val="6600C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Rectangle 37"/>
            <p:cNvSpPr>
              <a:spLocks noChangeArrowheads="1"/>
            </p:cNvSpPr>
            <p:nvPr/>
          </p:nvSpPr>
          <p:spPr bwMode="auto">
            <a:xfrm>
              <a:off x="4382" y="2808"/>
              <a:ext cx="1360" cy="34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solidFill>
                    <a:srgbClr val="6600CC"/>
                  </a:solidFill>
                  <a:latin typeface="微软雅黑" panose="020B0503020204020204" pitchFamily="34" charset="-122"/>
                </a:rPr>
                <a:t>老</a:t>
              </a:r>
              <a:r>
                <a:rPr kumimoji="1" lang="en-US" altLang="en-US" sz="2000" b="0">
                  <a:solidFill>
                    <a:srgbClr val="6600CC"/>
                  </a:solidFill>
                  <a:latin typeface="微软雅黑" panose="020B0503020204020204" pitchFamily="34" charset="-122"/>
                </a:rPr>
                <a:t>SP</a:t>
              </a:r>
              <a:endParaRPr kumimoji="1" lang="en-US" altLang="zh-CN" sz="2000" b="0">
                <a:solidFill>
                  <a:srgbClr val="6600C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" name="Rectangle 38"/>
            <p:cNvSpPr>
              <a:spLocks noChangeArrowheads="1"/>
            </p:cNvSpPr>
            <p:nvPr/>
          </p:nvSpPr>
          <p:spPr bwMode="auto">
            <a:xfrm>
              <a:off x="4382" y="1135"/>
              <a:ext cx="1360" cy="33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latin typeface="微软雅黑" panose="020B0503020204020204" pitchFamily="34" charset="-122"/>
                </a:rPr>
                <a:t>Display </a:t>
              </a:r>
              <a:r>
                <a:rPr kumimoji="1" lang="zh-CN" altLang="zh-CN" sz="2000" b="0">
                  <a:latin typeface="微软雅黑" panose="020B0503020204020204" pitchFamily="34" charset="-122"/>
                </a:rPr>
                <a:t>表</a:t>
              </a:r>
              <a:endParaRPr kumimoji="1" lang="zh-CN" altLang="en-US" sz="2000" b="0">
                <a:latin typeface="微软雅黑" panose="020B0503020204020204" pitchFamily="34" charset="-122"/>
              </a:endParaRPr>
            </a:p>
          </p:txBody>
        </p:sp>
        <p:sp>
          <p:nvSpPr>
            <p:cNvPr id="31" name="Rectangle 39"/>
            <p:cNvSpPr>
              <a:spLocks noChangeArrowheads="1"/>
            </p:cNvSpPr>
            <p:nvPr/>
          </p:nvSpPr>
          <p:spPr bwMode="auto">
            <a:xfrm>
              <a:off x="4382" y="2143"/>
              <a:ext cx="1360" cy="34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solidFill>
                    <a:srgbClr val="6600CC"/>
                  </a:solidFill>
                  <a:latin typeface="微软雅黑" panose="020B0503020204020204" pitchFamily="34" charset="-122"/>
                </a:rPr>
                <a:t>全局</a:t>
              </a:r>
              <a:r>
                <a:rPr kumimoji="1" lang="en-US" altLang="en-US" sz="2000" b="0">
                  <a:solidFill>
                    <a:srgbClr val="6600CC"/>
                  </a:solidFill>
                  <a:latin typeface="微软雅黑" panose="020B0503020204020204" pitchFamily="34" charset="-122"/>
                </a:rPr>
                <a:t>Di</a:t>
              </a:r>
              <a:r>
                <a:rPr kumimoji="1" lang="en-US" altLang="zh-CN" sz="2000" b="0">
                  <a:solidFill>
                    <a:srgbClr val="6600CC"/>
                  </a:solidFill>
                  <a:latin typeface="微软雅黑" panose="020B0503020204020204" pitchFamily="34" charset="-122"/>
                </a:rPr>
                <a:t>s</a:t>
              </a:r>
              <a:r>
                <a:rPr kumimoji="1" lang="en-US" altLang="en-US" sz="2000" b="0">
                  <a:solidFill>
                    <a:srgbClr val="6600CC"/>
                  </a:solidFill>
                  <a:latin typeface="微软雅黑" panose="020B0503020204020204" pitchFamily="34" charset="-122"/>
                </a:rPr>
                <a:t>play</a:t>
              </a:r>
              <a:endParaRPr kumimoji="1" lang="en-US" altLang="zh-CN" sz="2000" b="0">
                <a:solidFill>
                  <a:srgbClr val="6600C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2" name="Rectangle 40"/>
            <p:cNvSpPr>
              <a:spLocks noChangeArrowheads="1"/>
            </p:cNvSpPr>
            <p:nvPr/>
          </p:nvSpPr>
          <p:spPr bwMode="auto">
            <a:xfrm>
              <a:off x="4472" y="28"/>
              <a:ext cx="1220" cy="34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latin typeface="微软雅黑" panose="020B0503020204020204" pitchFamily="34" charset="-122"/>
                </a:rPr>
                <a:t>临时单元</a:t>
              </a:r>
            </a:p>
          </p:txBody>
        </p:sp>
        <p:sp>
          <p:nvSpPr>
            <p:cNvPr id="33" name="Rectangle 41"/>
            <p:cNvSpPr>
              <a:spLocks noChangeArrowheads="1"/>
            </p:cNvSpPr>
            <p:nvPr/>
          </p:nvSpPr>
          <p:spPr bwMode="auto">
            <a:xfrm>
              <a:off x="4472" y="371"/>
              <a:ext cx="1220" cy="34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latin typeface="微软雅黑" panose="020B0503020204020204" pitchFamily="34" charset="-122"/>
                </a:rPr>
                <a:t>内情向量</a:t>
              </a:r>
            </a:p>
          </p:txBody>
        </p:sp>
        <p:sp>
          <p:nvSpPr>
            <p:cNvPr id="34" name="Rectangle 42"/>
            <p:cNvSpPr>
              <a:spLocks noChangeArrowheads="1"/>
            </p:cNvSpPr>
            <p:nvPr/>
          </p:nvSpPr>
          <p:spPr bwMode="auto">
            <a:xfrm>
              <a:off x="4472" y="714"/>
              <a:ext cx="1220" cy="34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latin typeface="微软雅黑" panose="020B0503020204020204" pitchFamily="34" charset="-122"/>
                </a:rPr>
                <a:t>局部变量</a:t>
              </a:r>
            </a:p>
          </p:txBody>
        </p:sp>
      </p:grp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6194744" y="1034501"/>
            <a:ext cx="1113066" cy="26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TOP</a:t>
            </a:r>
            <a:r>
              <a:rPr kumimoji="1" lang="en-US" altLang="zh-CN" sz="2400">
                <a:latin typeface="微软雅黑" panose="020B0503020204020204" pitchFamily="34" charset="-122"/>
                <a:sym typeface="Symbol" panose="05050102010706020507" pitchFamily="18" charset="2"/>
              </a:rPr>
              <a:t></a:t>
            </a:r>
            <a:endParaRPr kumimoji="1" lang="en-US" altLang="zh-CN" sz="2400">
              <a:latin typeface="微软雅黑" panose="020B0503020204020204" pitchFamily="34" charset="-122"/>
            </a:endParaRPr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6194744" y="5156664"/>
            <a:ext cx="1113066" cy="26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SP </a:t>
            </a:r>
            <a:r>
              <a:rPr kumimoji="1" lang="en-US" altLang="zh-CN" sz="2400">
                <a:latin typeface="微软雅黑" panose="020B0503020204020204" pitchFamily="34" charset="-122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7505946" y="449789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返回地址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7380551" y="2670854"/>
            <a:ext cx="14654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Display </a:t>
            </a:r>
            <a:r>
              <a:rPr kumimoji="1" lang="zh-CN" altLang="zh-CN" sz="2000" b="0" dirty="0">
                <a:solidFill>
                  <a:srgbClr val="6600CC"/>
                </a:solidFill>
                <a:latin typeface="微软雅黑" panose="020B0503020204020204" pitchFamily="34" charset="-122"/>
              </a:rPr>
              <a:t>表</a:t>
            </a:r>
            <a:endParaRPr kumimoji="1" lang="zh-CN" altLang="en-US" sz="2000" b="0" dirty="0">
              <a:solidFill>
                <a:srgbClr val="6600C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Rectangle 45"/>
          <p:cNvSpPr>
            <a:spLocks noChangeArrowheads="1"/>
          </p:cNvSpPr>
          <p:nvPr/>
        </p:nvSpPr>
        <p:spPr bwMode="auto">
          <a:xfrm>
            <a:off x="7179591" y="5388559"/>
            <a:ext cx="1855110" cy="785693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调用过程的</a:t>
            </a:r>
          </a:p>
          <a:p>
            <a:pPr algn="ctr">
              <a:spcBef>
                <a:spcPct val="0"/>
              </a:spcBef>
            </a:pPr>
            <a:r>
              <a:rPr kumimoji="1"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活动记录</a:t>
            </a:r>
          </a:p>
        </p:txBody>
      </p:sp>
    </p:spTree>
    <p:extLst>
      <p:ext uri="{BB962C8B-B14F-4D97-AF65-F5344CB8AC3E}">
        <p14:creationId xmlns:p14="http://schemas.microsoft.com/office/powerpoint/2010/main" val="142505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35" grpId="0" autoUpdateAnimBg="0"/>
      <p:bldP spid="36" grpId="0" autoUpdateAnimBg="0"/>
      <p:bldP spid="3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371182" y="257734"/>
            <a:ext cx="8042276" cy="895852"/>
          </a:xfrm>
        </p:spPr>
        <p:txBody>
          <a:bodyPr/>
          <a:lstStyle/>
          <a:p>
            <a:r>
              <a:rPr lang="zh-CN" altLang="en-US" dirty="0" smtClean="0"/>
              <a:t>过程</a:t>
            </a:r>
            <a:r>
              <a:rPr lang="zh-CN" altLang="en-US" dirty="0"/>
              <a:t>返回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idx="1"/>
          </p:nvPr>
        </p:nvSpPr>
        <p:spPr>
          <a:xfrm>
            <a:off x="0" y="1714049"/>
            <a:ext cx="5940152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noProof="1" smtClean="0"/>
              <a:t>过程返回时，被调用过程执行</a:t>
            </a:r>
            <a:r>
              <a:rPr lang="en-US" altLang="zh-CN" noProof="1" smtClean="0"/>
              <a:t>ret</a:t>
            </a:r>
            <a:r>
              <a:rPr lang="zh-CN" altLang="en-US" noProof="1" smtClean="0"/>
              <a:t>指令，有如下动作: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 smtClean="0"/>
              <a:t>	TOP:=SP-1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noProof="1" smtClean="0"/>
              <a:t>	SP:=0[SP]   </a:t>
            </a:r>
            <a:r>
              <a:rPr lang="en-US" altLang="zh-CN" noProof="1" smtClean="0">
                <a:solidFill>
                  <a:srgbClr val="00B050"/>
                </a:solidFill>
              </a:rPr>
              <a:t>// </a:t>
            </a:r>
            <a:r>
              <a:rPr lang="zh-CN" altLang="en-US" noProof="1" smtClean="0">
                <a:solidFill>
                  <a:srgbClr val="00B050"/>
                </a:solidFill>
              </a:rPr>
              <a:t>释放被调用过程活动记录</a:t>
            </a:r>
            <a:endParaRPr lang="en-US" altLang="zh-CN" noProof="1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noProof="1">
                <a:solidFill>
                  <a:srgbClr val="00B050"/>
                </a:solidFill>
              </a:rPr>
              <a:t>	</a:t>
            </a:r>
            <a:r>
              <a:rPr lang="en-US" altLang="zh-CN" noProof="1" smtClean="0"/>
              <a:t>X:=2[TOP]  </a:t>
            </a:r>
            <a:r>
              <a:rPr lang="en-US" altLang="zh-CN" noProof="1" smtClean="0">
                <a:solidFill>
                  <a:srgbClr val="00B050"/>
                </a:solidFill>
              </a:rPr>
              <a:t>// </a:t>
            </a:r>
            <a:r>
              <a:rPr lang="zh-CN" altLang="en-US" noProof="1" smtClean="0">
                <a:solidFill>
                  <a:srgbClr val="00B050"/>
                </a:solidFill>
              </a:rPr>
              <a:t>取返回地址</a:t>
            </a:r>
            <a:endParaRPr lang="en-US" altLang="zh-CN" noProof="1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noProof="1" smtClean="0"/>
              <a:t>	UJ 0[X]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62</a:t>
            </a:fld>
            <a:endParaRPr lang="en-US" altLang="zh-CN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5220072" y="1452151"/>
            <a:ext cx="1113066" cy="26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TOP</a:t>
            </a:r>
            <a:r>
              <a:rPr kumimoji="1" lang="en-US" altLang="zh-CN" sz="2400">
                <a:latin typeface="微软雅黑" panose="020B0503020204020204" pitchFamily="34" charset="-122"/>
                <a:sym typeface="Symbol" panose="05050102010706020507" pitchFamily="18" charset="2"/>
              </a:rPr>
              <a:t></a:t>
            </a:r>
            <a:endParaRPr kumimoji="1" lang="en-US" altLang="zh-CN" sz="2400">
              <a:latin typeface="微软雅黑" panose="020B0503020204020204" pitchFamily="34" charset="-122"/>
            </a:endParaRP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5318284" y="5574314"/>
            <a:ext cx="1113066" cy="26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SP </a:t>
            </a:r>
            <a:r>
              <a:rPr kumimoji="1" lang="en-US" altLang="zh-CN" sz="2400">
                <a:latin typeface="微软雅黑" panose="020B0503020204020204" pitchFamily="34" charset="-122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5220072" y="5821207"/>
            <a:ext cx="1113066" cy="26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TOP</a:t>
            </a:r>
            <a:r>
              <a:rPr kumimoji="1" lang="en-US" altLang="zh-CN" sz="2400">
                <a:latin typeface="微软雅黑" panose="020B0503020204020204" pitchFamily="34" charset="-122"/>
                <a:sym typeface="Symbol" panose="05050102010706020507" pitchFamily="18" charset="2"/>
              </a:rPr>
              <a:t></a:t>
            </a:r>
            <a:endParaRPr kumimoji="1" lang="en-US" altLang="zh-CN" sz="2400">
              <a:latin typeface="微软雅黑" panose="020B0503020204020204" pitchFamily="34" charset="-122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5300551" y="6335454"/>
            <a:ext cx="1113066" cy="26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SP </a:t>
            </a:r>
            <a:r>
              <a:rPr kumimoji="1" lang="en-US" altLang="zh-CN" sz="2400">
                <a:latin typeface="微软雅黑" panose="020B0503020204020204" pitchFamily="34" charset="-122"/>
                <a:sym typeface="Symbol" panose="05050102010706020507" pitchFamily="18" charset="2"/>
              </a:rPr>
              <a:t></a:t>
            </a:r>
          </a:p>
        </p:txBody>
      </p:sp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6217195" y="1483525"/>
            <a:ext cx="1855110" cy="4321314"/>
            <a:chOff x="4382" y="-17"/>
            <a:chExt cx="1360" cy="3168"/>
          </a:xfrm>
        </p:grpSpPr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4382" y="-17"/>
              <a:ext cx="1360" cy="316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0">
                <a:ea typeface="宋体" panose="02010600030101010101" pitchFamily="2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4382" y="1807"/>
              <a:ext cx="1360" cy="34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latin typeface="微软雅黑" panose="020B0503020204020204" pitchFamily="34" charset="-122"/>
                </a:rPr>
                <a:t>参数个数</a:t>
              </a: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4382" y="2479"/>
              <a:ext cx="1360" cy="3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latin typeface="微软雅黑" panose="020B0503020204020204" pitchFamily="34" charset="-122"/>
                </a:rPr>
                <a:t>返回地址</a:t>
              </a:r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4382" y="1471"/>
              <a:ext cx="1360" cy="33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latin typeface="微软雅黑" panose="020B0503020204020204" pitchFamily="34" charset="-122"/>
                </a:rPr>
                <a:t>形式单元</a:t>
              </a:r>
              <a:endParaRPr kumimoji="1" lang="zh-CN" altLang="zh-CN" sz="2000" b="0">
                <a:latin typeface="微软雅黑" panose="020B0503020204020204" pitchFamily="34" charset="-122"/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4382" y="2808"/>
              <a:ext cx="1360" cy="34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latin typeface="微软雅黑" panose="020B0503020204020204" pitchFamily="34" charset="-122"/>
                </a:rPr>
                <a:t>老</a:t>
              </a:r>
              <a:r>
                <a:rPr kumimoji="1" lang="en-US" altLang="en-US" sz="2000" b="0">
                  <a:latin typeface="微软雅黑" panose="020B0503020204020204" pitchFamily="34" charset="-122"/>
                </a:rPr>
                <a:t>SP</a:t>
              </a:r>
              <a:endParaRPr kumimoji="1" lang="en-US" altLang="zh-CN" sz="2000" b="0">
                <a:latin typeface="微软雅黑" panose="020B0503020204020204" pitchFamily="34" charset="-122"/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4382" y="1135"/>
              <a:ext cx="1360" cy="33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0">
                  <a:latin typeface="微软雅黑" panose="020B0503020204020204" pitchFamily="34" charset="-122"/>
                </a:rPr>
                <a:t>Display </a:t>
              </a:r>
              <a:r>
                <a:rPr kumimoji="1" lang="zh-CN" altLang="zh-CN" sz="2000" b="0">
                  <a:latin typeface="微软雅黑" panose="020B0503020204020204" pitchFamily="34" charset="-122"/>
                </a:rPr>
                <a:t>表</a:t>
              </a:r>
              <a:endParaRPr kumimoji="1" lang="zh-CN" altLang="en-US" sz="2000" b="0">
                <a:latin typeface="微软雅黑" panose="020B0503020204020204" pitchFamily="34" charset="-122"/>
              </a:endParaRP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4382" y="2143"/>
              <a:ext cx="1360" cy="34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latin typeface="微软雅黑" panose="020B0503020204020204" pitchFamily="34" charset="-122"/>
                </a:rPr>
                <a:t>全局</a:t>
              </a:r>
              <a:r>
                <a:rPr kumimoji="1" lang="en-US" altLang="en-US" sz="2000" b="0">
                  <a:latin typeface="微软雅黑" panose="020B0503020204020204" pitchFamily="34" charset="-122"/>
                </a:rPr>
                <a:t>Di</a:t>
              </a:r>
              <a:r>
                <a:rPr kumimoji="1" lang="en-US" altLang="zh-CN" sz="2000" b="0">
                  <a:latin typeface="微软雅黑" panose="020B0503020204020204" pitchFamily="34" charset="-122"/>
                </a:rPr>
                <a:t>s</a:t>
              </a:r>
              <a:r>
                <a:rPr kumimoji="1" lang="en-US" altLang="en-US" sz="2000" b="0">
                  <a:latin typeface="微软雅黑" panose="020B0503020204020204" pitchFamily="34" charset="-122"/>
                </a:rPr>
                <a:t>play</a:t>
              </a:r>
              <a:endParaRPr kumimoji="1" lang="en-US" altLang="zh-CN" sz="2000" b="0">
                <a:latin typeface="微软雅黑" panose="020B0503020204020204" pitchFamily="34" charset="-122"/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4472" y="28"/>
              <a:ext cx="1220" cy="34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latin typeface="微软雅黑" panose="020B0503020204020204" pitchFamily="34" charset="-122"/>
                </a:rPr>
                <a:t>临时单元</a:t>
              </a: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4472" y="371"/>
              <a:ext cx="1220" cy="34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latin typeface="微软雅黑" panose="020B0503020204020204" pitchFamily="34" charset="-122"/>
                </a:rPr>
                <a:t>内情向量</a:t>
              </a: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4472" y="714"/>
              <a:ext cx="1220" cy="34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0">
                  <a:latin typeface="微软雅黑" panose="020B0503020204020204" pitchFamily="34" charset="-122"/>
                </a:rPr>
                <a:t>局部变量</a:t>
              </a:r>
            </a:p>
          </p:txBody>
        </p:sp>
      </p:grpSp>
      <p:sp>
        <p:nvSpPr>
          <p:cNvPr id="39" name="Rectangle 31"/>
          <p:cNvSpPr>
            <a:spLocks noChangeArrowheads="1"/>
          </p:cNvSpPr>
          <p:nvPr/>
        </p:nvSpPr>
        <p:spPr bwMode="auto">
          <a:xfrm>
            <a:off x="6210373" y="5799389"/>
            <a:ext cx="1855110" cy="785693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调用过程的</a:t>
            </a:r>
          </a:p>
          <a:p>
            <a:pPr algn="ctr">
              <a:spcBef>
                <a:spcPct val="0"/>
              </a:spcBef>
            </a:pPr>
            <a:r>
              <a:rPr kumimoji="1"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活动记录</a:t>
            </a:r>
          </a:p>
        </p:txBody>
      </p:sp>
    </p:spTree>
    <p:extLst>
      <p:ext uri="{BB962C8B-B14F-4D97-AF65-F5344CB8AC3E}">
        <p14:creationId xmlns:p14="http://schemas.microsoft.com/office/powerpoint/2010/main" val="9546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4" grpId="0" uiExpand="1"/>
      <p:bldP spid="25" grpId="0" uiExpand="1"/>
      <p:bldP spid="26" grpId="0" uiExpand="1"/>
      <p:bldP spid="27" grpId="0" uiExpan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堆式动态存储分配</a:t>
            </a:r>
            <a:endParaRPr lang="en-US" altLang="zh-CN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</a:t>
            </a:r>
            <a:r>
              <a:rPr lang="zh-CN" altLang="en-US" dirty="0"/>
              <a:t>用：单元之间的调用关系不满足后进先出的原则</a:t>
            </a:r>
            <a:endParaRPr lang="en-US" altLang="zh-CN" dirty="0"/>
          </a:p>
          <a:p>
            <a:r>
              <a:rPr lang="zh-CN" altLang="en-US" dirty="0">
                <a:latin typeface="宋体" charset="0"/>
              </a:rPr>
              <a:t>规则：把连续存储分成块，需要时就分配，块的释放可按任意次序</a:t>
            </a:r>
            <a:endParaRPr lang="en-US" altLang="zh-CN" dirty="0"/>
          </a:p>
          <a:p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定长块管理：分配单位大小固定，长度相等</a:t>
            </a:r>
            <a:endParaRPr lang="en-US" altLang="zh-CN" dirty="0"/>
          </a:p>
          <a:p>
            <a:pPr lvl="1"/>
            <a:r>
              <a:rPr lang="zh-CN" altLang="en-US" dirty="0"/>
              <a:t>变长块管理：分配单位根据用户需求决定</a:t>
            </a:r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3E34-ABBD-CA48-910E-2C9C7FD3648C}" type="slidenum">
              <a:rPr lang="en-US" altLang="zh-CN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15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堆式动态存储分配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33649" y="1451132"/>
            <a:ext cx="8352928" cy="4824536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/>
              <a:t>分配策略</a:t>
            </a:r>
            <a:endParaRPr lang="en-US" altLang="zh-CN" sz="2400" b="1" dirty="0"/>
          </a:p>
          <a:p>
            <a:pPr lvl="1"/>
            <a:r>
              <a:rPr lang="zh-CN" altLang="en-US" sz="2000" dirty="0"/>
              <a:t>首次满足法：分配时查询，在空闲链表中找到满足需要的一块，就进行分配</a:t>
            </a:r>
            <a:endParaRPr lang="en-US" altLang="zh-CN" sz="2000" dirty="0"/>
          </a:p>
          <a:p>
            <a:pPr lvl="1"/>
            <a:r>
              <a:rPr lang="zh-CN" altLang="en-US" sz="2000" dirty="0"/>
              <a:t>最优满足法：分配，回收均查询，对空闲队列从头至尾扫描，找到最接近申请块的空闲块，进行分配。为了避免每次都从头扫描到尾，常按递增的顺序组织空闲链表。回收时，将释放的空闲块插入到链表的适当位置。</a:t>
            </a:r>
            <a:r>
              <a:rPr lang="en-US" altLang="zh-CN" sz="2000" dirty="0"/>
              <a:t>  </a:t>
            </a:r>
          </a:p>
          <a:p>
            <a:pPr lvl="1"/>
            <a:r>
              <a:rPr lang="zh-CN" altLang="en-US" sz="2000" dirty="0"/>
              <a:t>最差满足法：回收时查询，将空闲链表中满足条件的最大的空闲块，切割后，分配给应用程序；剩余的部分插入链表中，回收时，也要将释放的空闲块插入到链表的适当位置</a:t>
            </a:r>
            <a:endParaRPr lang="en-US" altLang="zh-CN" sz="2000" dirty="0"/>
          </a:p>
          <a:p>
            <a:r>
              <a:rPr lang="zh-CN" altLang="en-US" sz="2400" b="1" dirty="0"/>
              <a:t>存储回收：空间不够分配</a:t>
            </a:r>
            <a:endParaRPr lang="en-US" altLang="zh-CN" sz="2400" b="1" dirty="0"/>
          </a:p>
          <a:p>
            <a:pPr lvl="1"/>
            <a:r>
              <a:rPr lang="zh-CN" altLang="en-US" sz="2000" dirty="0"/>
              <a:t>标记法：对访问过的对象做标记，回收没有标记的存储块</a:t>
            </a:r>
            <a:endParaRPr lang="en-US" altLang="zh-CN" sz="2000" dirty="0"/>
          </a:p>
          <a:p>
            <a:pPr lvl="1"/>
            <a:r>
              <a:rPr lang="zh-CN" altLang="en-US" sz="2000" dirty="0"/>
              <a:t>计数法：每个数据块记录其他数据对象对它的引用跟踪，引用数为</a:t>
            </a:r>
            <a:r>
              <a:rPr lang="en-US" altLang="zh-CN" sz="2000" dirty="0"/>
              <a:t>0</a:t>
            </a:r>
            <a:r>
              <a:rPr lang="zh-CN" altLang="en-US" sz="2000" dirty="0"/>
              <a:t>，则释放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8E-B37D-EE46-9E39-FCFC6B3C23F7}" type="slidenum">
              <a:rPr lang="en-US" altLang="zh-CN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93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参数</a:t>
            </a:r>
            <a:r>
              <a:rPr lang="zh-CN" altLang="en-US" dirty="0"/>
              <a:t>传递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937723"/>
            <a:ext cx="6254973" cy="24273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宋体" charset="0"/>
              </a:rPr>
              <a:t>过程之间通信的方式</a:t>
            </a:r>
            <a:endParaRPr lang="en-US" altLang="zh-CN" sz="2400" dirty="0">
              <a:latin typeface="宋体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宋体" charset="0"/>
              </a:rPr>
              <a:t>通过非局部名字</a:t>
            </a:r>
            <a:endParaRPr lang="en-US" altLang="zh-CN" sz="2000" dirty="0">
              <a:latin typeface="宋体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宋体" charset="0"/>
              </a:rPr>
              <a:t>通过参数</a:t>
            </a:r>
            <a:endParaRPr lang="en-US" altLang="zh-CN" sz="2000" dirty="0">
              <a:latin typeface="宋体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/>
              <a:t>参数传递方式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传值，传</a:t>
            </a:r>
            <a:r>
              <a:rPr lang="zh-CN" altLang="en-US" sz="2000" dirty="0" smtClean="0"/>
              <a:t>地址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2000" dirty="0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ADC1-A6D2-D04A-91C7-6F7D7AB15221}" type="slidenum">
              <a:rPr lang="en-US" altLang="zh-CN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1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传值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746957"/>
            <a:ext cx="8229600" cy="453072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处理过程：</a:t>
            </a:r>
            <a:endParaRPr lang="en-US" altLang="zh-CN" sz="2000" dirty="0"/>
          </a:p>
          <a:p>
            <a:pPr lvl="1">
              <a:buFontTx/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形式参数当作过程的局部变量处理，即在被调过程的活动记录中开辟了形参的</a:t>
            </a:r>
            <a:r>
              <a:rPr lang="zh-CN" altLang="en-US" sz="2000" dirty="0" smtClean="0"/>
              <a:t>存储空间</a:t>
            </a:r>
            <a:r>
              <a:rPr lang="zh-CN" altLang="en-US" sz="2000" dirty="0"/>
              <a:t>（形式单元</a:t>
            </a:r>
            <a:r>
              <a:rPr lang="zh-CN" altLang="en-US" sz="2000" dirty="0" smtClean="0"/>
              <a:t>），用以</a:t>
            </a:r>
            <a:r>
              <a:rPr lang="zh-CN" altLang="en-US" sz="2000" dirty="0"/>
              <a:t>存放实参</a:t>
            </a:r>
            <a:endParaRPr lang="en-US" altLang="zh-CN" sz="2000" dirty="0"/>
          </a:p>
          <a:p>
            <a:pPr lvl="1">
              <a:buFontTx/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调用过程计算</a:t>
            </a:r>
            <a:r>
              <a:rPr lang="zh-CN" altLang="en-US" sz="2000" dirty="0">
                <a:solidFill>
                  <a:srgbClr val="FF0000"/>
                </a:solidFill>
              </a:rPr>
              <a:t>实参的值</a:t>
            </a:r>
            <a:r>
              <a:rPr lang="zh-CN" altLang="en-US" sz="2000" dirty="0"/>
              <a:t>，并将其放在对应</a:t>
            </a:r>
            <a:r>
              <a:rPr lang="zh-CN" altLang="en-US" sz="2000" dirty="0">
                <a:solidFill>
                  <a:srgbClr val="FF0000"/>
                </a:solidFill>
              </a:rPr>
              <a:t>形式单元</a:t>
            </a:r>
            <a:r>
              <a:rPr lang="zh-CN" altLang="en-US" sz="2000" dirty="0"/>
              <a:t>开辟的空间中</a:t>
            </a:r>
            <a:endParaRPr lang="en-US" altLang="zh-CN" sz="2000" dirty="0"/>
          </a:p>
          <a:p>
            <a:pPr lvl="1">
              <a:buFontTx/>
              <a:buNone/>
            </a:pPr>
            <a:r>
              <a:rPr lang="en-US" altLang="zh-CN" sz="2000" dirty="0"/>
              <a:t>3.</a:t>
            </a:r>
            <a:r>
              <a:rPr lang="zh-CN" altLang="en-US" sz="2000" dirty="0"/>
              <a:t>被调用过程执行时，就像使用局部变量一样使用这些形式单元</a:t>
            </a:r>
            <a:endParaRPr lang="en-US" altLang="zh-CN" sz="2000" dirty="0">
              <a:latin typeface="宋体" charset="0"/>
            </a:endParaRPr>
          </a:p>
          <a:p>
            <a:r>
              <a:rPr lang="en-US" altLang="zh-CN" sz="2000" dirty="0">
                <a:latin typeface="宋体" charset="0"/>
              </a:rPr>
              <a:t>Pascal</a:t>
            </a:r>
            <a:r>
              <a:rPr lang="zh-CN" altLang="en-US" sz="2000" dirty="0">
                <a:latin typeface="宋体" charset="0"/>
              </a:rPr>
              <a:t>的值参数和</a:t>
            </a:r>
            <a:r>
              <a:rPr lang="en-US" altLang="zh-CN" sz="2000" dirty="0">
                <a:latin typeface="宋体" charset="0"/>
              </a:rPr>
              <a:t>C</a:t>
            </a:r>
            <a:r>
              <a:rPr lang="zh-CN" altLang="en-US" sz="2000" dirty="0">
                <a:latin typeface="宋体" charset="0"/>
              </a:rPr>
              <a:t>的参数传递采用传值调用</a:t>
            </a:r>
            <a:endParaRPr lang="en-US" altLang="zh-CN" sz="2000" dirty="0">
              <a:latin typeface="宋体" charset="0"/>
            </a:endParaRPr>
          </a:p>
          <a:p>
            <a:r>
              <a:rPr lang="zh-CN" altLang="en-US" sz="2000" dirty="0"/>
              <a:t>特点：对形式参数的任何运算不影响实参的值。</a:t>
            </a:r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5BE2-55C6-B044-BF84-1523251FE2CE}" type="slidenum">
              <a:rPr lang="en-US" altLang="zh-CN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0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r>
              <a:rPr lang="zh-CN" altLang="en-US" dirty="0"/>
              <a:t>参数传递</a:t>
            </a:r>
            <a:r>
              <a:rPr lang="en-US" altLang="zh-CN" dirty="0"/>
              <a:t>——</a:t>
            </a:r>
            <a:r>
              <a:rPr lang="zh-CN" altLang="en-US" noProof="1">
                <a:latin typeface="宋体" panose="02010600030101010101" pitchFamily="2" charset="-122"/>
              </a:rPr>
              <a:t>传值</a:t>
            </a:r>
            <a:endParaRPr lang="zh-CN" altLang="en-US" dirty="0"/>
          </a:p>
        </p:txBody>
      </p:sp>
      <p:sp>
        <p:nvSpPr>
          <p:cNvPr id="42" name="Rectangle 2"/>
          <p:cNvSpPr>
            <a:spLocks noGrp="1" noChangeArrowheads="1"/>
          </p:cNvSpPr>
          <p:nvPr>
            <p:ph idx="1"/>
          </p:nvPr>
        </p:nvSpPr>
        <p:spPr>
          <a:xfrm>
            <a:off x="677334" y="1469919"/>
            <a:ext cx="7768396" cy="421810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/>
              <a:t>…</a:t>
            </a:r>
            <a:endParaRPr lang="zh-CN" altLang="en-US" sz="24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procedure  P(</a:t>
            </a:r>
            <a:r>
              <a:rPr lang="en-US" altLang="zh-CN" sz="2400" dirty="0" err="1"/>
              <a:t>w,x,y,z</a:t>
            </a:r>
            <a:r>
              <a:rPr lang="en-US" altLang="zh-CN" sz="2400" dirty="0"/>
              <a:t>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begin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y := y*w;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z := </a:t>
            </a:r>
            <a:r>
              <a:rPr lang="en-US" altLang="zh-CN" sz="2400" dirty="0" err="1"/>
              <a:t>z+x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end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noProof="1"/>
              <a:t>begin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noProof="1"/>
              <a:t>   a := 5;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noProof="1"/>
              <a:t>   b := 3;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noProof="1"/>
              <a:t>   P(a+b,a-b,a,a);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noProof="1"/>
              <a:t>   write(a);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noProof="1"/>
              <a:t>end</a:t>
            </a:r>
            <a:endParaRPr lang="en-US" altLang="zh-CN" sz="2400" dirty="0"/>
          </a:p>
        </p:txBody>
      </p:sp>
      <p:sp>
        <p:nvSpPr>
          <p:cNvPr id="39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12160"/>
            <a:ext cx="2133600" cy="457200"/>
          </a:xfrm>
        </p:spPr>
        <p:txBody>
          <a:bodyPr/>
          <a:lstStyle/>
          <a:p>
            <a:fld id="{CED887D9-4483-CB43-8BFD-A6D98F147C69}" type="slidenum">
              <a:rPr lang="en-US" altLang="zh-CN"/>
              <a:pPr/>
              <a:t>67</a:t>
            </a:fld>
            <a:endParaRPr lang="en-US" altLang="zh-CN" dirty="0"/>
          </a:p>
        </p:txBody>
      </p:sp>
      <p:grpSp>
        <p:nvGrpSpPr>
          <p:cNvPr id="43" name="Group 7"/>
          <p:cNvGrpSpPr>
            <a:grpSpLocks/>
          </p:cNvGrpSpPr>
          <p:nvPr/>
        </p:nvGrpSpPr>
        <p:grpSpPr bwMode="auto">
          <a:xfrm>
            <a:off x="5360438" y="1717945"/>
            <a:ext cx="2449512" cy="503237"/>
            <a:chOff x="3016" y="1117"/>
            <a:chExt cx="1543" cy="317"/>
          </a:xfrm>
        </p:grpSpPr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3334" y="1117"/>
              <a:ext cx="1225" cy="31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3016" y="111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400" b="1">
                  <a:ea typeface="宋体" panose="02010600030101010101" pitchFamily="2" charset="-122"/>
                </a:rPr>
                <a:t>w</a:t>
              </a:r>
            </a:p>
          </p:txBody>
        </p:sp>
      </p:grpSp>
      <p:grpSp>
        <p:nvGrpSpPr>
          <p:cNvPr id="46" name="Group 8"/>
          <p:cNvGrpSpPr>
            <a:grpSpLocks/>
          </p:cNvGrpSpPr>
          <p:nvPr/>
        </p:nvGrpSpPr>
        <p:grpSpPr bwMode="auto">
          <a:xfrm>
            <a:off x="5360438" y="2289445"/>
            <a:ext cx="2449512" cy="503237"/>
            <a:chOff x="3016" y="1117"/>
            <a:chExt cx="1543" cy="317"/>
          </a:xfrm>
        </p:grpSpPr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3334" y="1117"/>
              <a:ext cx="1225" cy="31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016" y="111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400" b="1">
                  <a:ea typeface="宋体" panose="02010600030101010101" pitchFamily="2" charset="-122"/>
                </a:rPr>
                <a:t>x</a:t>
              </a:r>
            </a:p>
          </p:txBody>
        </p:sp>
      </p:grpSp>
      <p:grpSp>
        <p:nvGrpSpPr>
          <p:cNvPr id="49" name="Group 11"/>
          <p:cNvGrpSpPr>
            <a:grpSpLocks/>
          </p:cNvGrpSpPr>
          <p:nvPr/>
        </p:nvGrpSpPr>
        <p:grpSpPr bwMode="auto">
          <a:xfrm>
            <a:off x="5360438" y="2865706"/>
            <a:ext cx="2449512" cy="503238"/>
            <a:chOff x="3016" y="1117"/>
            <a:chExt cx="1543" cy="317"/>
          </a:xfrm>
        </p:grpSpPr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3334" y="1117"/>
              <a:ext cx="1225" cy="31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3016" y="111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400" b="1">
                  <a:ea typeface="宋体" panose="02010600030101010101" pitchFamily="2" charset="-122"/>
                </a:rPr>
                <a:t>y</a:t>
              </a:r>
            </a:p>
          </p:txBody>
        </p:sp>
      </p:grpSp>
      <p:grpSp>
        <p:nvGrpSpPr>
          <p:cNvPr id="52" name="Group 14"/>
          <p:cNvGrpSpPr>
            <a:grpSpLocks/>
          </p:cNvGrpSpPr>
          <p:nvPr/>
        </p:nvGrpSpPr>
        <p:grpSpPr bwMode="auto">
          <a:xfrm>
            <a:off x="5360438" y="3441970"/>
            <a:ext cx="2449512" cy="503237"/>
            <a:chOff x="3016" y="1117"/>
            <a:chExt cx="1543" cy="317"/>
          </a:xfrm>
        </p:grpSpPr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3334" y="1117"/>
              <a:ext cx="1225" cy="31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3016" y="111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400" b="1">
                  <a:ea typeface="宋体" panose="02010600030101010101" pitchFamily="2" charset="-122"/>
                </a:rPr>
                <a:t>z</a:t>
              </a:r>
            </a:p>
          </p:txBody>
        </p:sp>
      </p:grpSp>
      <p:grpSp>
        <p:nvGrpSpPr>
          <p:cNvPr id="55" name="Group 17"/>
          <p:cNvGrpSpPr>
            <a:grpSpLocks/>
          </p:cNvGrpSpPr>
          <p:nvPr/>
        </p:nvGrpSpPr>
        <p:grpSpPr bwMode="auto">
          <a:xfrm>
            <a:off x="5362026" y="4184798"/>
            <a:ext cx="2449513" cy="503238"/>
            <a:chOff x="3016" y="1117"/>
            <a:chExt cx="1543" cy="317"/>
          </a:xfrm>
        </p:grpSpPr>
        <p:sp>
          <p:nvSpPr>
            <p:cNvPr id="56" name="Rectangle 18"/>
            <p:cNvSpPr>
              <a:spLocks noChangeArrowheads="1"/>
            </p:cNvSpPr>
            <p:nvPr/>
          </p:nvSpPr>
          <p:spPr bwMode="auto">
            <a:xfrm>
              <a:off x="3334" y="1117"/>
              <a:ext cx="1225" cy="3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3016" y="111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400" b="1"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58" name="Group 20"/>
          <p:cNvGrpSpPr>
            <a:grpSpLocks/>
          </p:cNvGrpSpPr>
          <p:nvPr/>
        </p:nvGrpSpPr>
        <p:grpSpPr bwMode="auto">
          <a:xfrm>
            <a:off x="5362026" y="4780112"/>
            <a:ext cx="2449513" cy="503237"/>
            <a:chOff x="3016" y="1117"/>
            <a:chExt cx="1543" cy="317"/>
          </a:xfrm>
        </p:grpSpPr>
        <p:sp>
          <p:nvSpPr>
            <p:cNvPr id="59" name="Rectangle 21"/>
            <p:cNvSpPr>
              <a:spLocks noChangeArrowheads="1"/>
            </p:cNvSpPr>
            <p:nvPr/>
          </p:nvSpPr>
          <p:spPr bwMode="auto">
            <a:xfrm>
              <a:off x="3334" y="1117"/>
              <a:ext cx="1225" cy="3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60" name="Text Box 22"/>
            <p:cNvSpPr txBox="1">
              <a:spLocks noChangeArrowheads="1"/>
            </p:cNvSpPr>
            <p:nvPr/>
          </p:nvSpPr>
          <p:spPr bwMode="auto">
            <a:xfrm>
              <a:off x="3016" y="111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400" b="1"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61" name="Group 26"/>
          <p:cNvGrpSpPr>
            <a:grpSpLocks/>
          </p:cNvGrpSpPr>
          <p:nvPr/>
        </p:nvGrpSpPr>
        <p:grpSpPr bwMode="auto">
          <a:xfrm>
            <a:off x="5290588" y="5373837"/>
            <a:ext cx="2520950" cy="503237"/>
            <a:chOff x="3243" y="3385"/>
            <a:chExt cx="1588" cy="317"/>
          </a:xfrm>
        </p:grpSpPr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3606" y="3385"/>
              <a:ext cx="1225" cy="3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63" name="Text Box 25"/>
            <p:cNvSpPr txBox="1">
              <a:spLocks noChangeArrowheads="1"/>
            </p:cNvSpPr>
            <p:nvPr/>
          </p:nvSpPr>
          <p:spPr bwMode="auto">
            <a:xfrm>
              <a:off x="3243" y="3385"/>
              <a:ext cx="3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400" b="1">
                  <a:ea typeface="宋体" panose="02010600030101010101" pitchFamily="2" charset="-122"/>
                </a:rPr>
                <a:t>T1</a:t>
              </a:r>
            </a:p>
          </p:txBody>
        </p:sp>
      </p:grpSp>
      <p:grpSp>
        <p:nvGrpSpPr>
          <p:cNvPr id="64" name="Group 30"/>
          <p:cNvGrpSpPr>
            <a:grpSpLocks/>
          </p:cNvGrpSpPr>
          <p:nvPr/>
        </p:nvGrpSpPr>
        <p:grpSpPr bwMode="auto">
          <a:xfrm>
            <a:off x="5290588" y="5950098"/>
            <a:ext cx="2520950" cy="503238"/>
            <a:chOff x="3243" y="3385"/>
            <a:chExt cx="1588" cy="317"/>
          </a:xfrm>
        </p:grpSpPr>
        <p:sp>
          <p:nvSpPr>
            <p:cNvPr id="65" name="Rectangle 31"/>
            <p:cNvSpPr>
              <a:spLocks noChangeArrowheads="1"/>
            </p:cNvSpPr>
            <p:nvPr/>
          </p:nvSpPr>
          <p:spPr bwMode="auto">
            <a:xfrm>
              <a:off x="3606" y="3385"/>
              <a:ext cx="1225" cy="3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66" name="Text Box 32"/>
            <p:cNvSpPr txBox="1">
              <a:spLocks noChangeArrowheads="1"/>
            </p:cNvSpPr>
            <p:nvPr/>
          </p:nvSpPr>
          <p:spPr bwMode="auto">
            <a:xfrm>
              <a:off x="3243" y="3385"/>
              <a:ext cx="3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400" b="1">
                  <a:ea typeface="宋体" panose="02010600030101010101" pitchFamily="2" charset="-122"/>
                </a:rPr>
                <a:t>T2</a:t>
              </a:r>
            </a:p>
          </p:txBody>
        </p:sp>
      </p:grpSp>
      <p:sp>
        <p:nvSpPr>
          <p:cNvPr id="67" name="Text Box 33"/>
          <p:cNvSpPr txBox="1">
            <a:spLocks noChangeArrowheads="1"/>
          </p:cNvSpPr>
          <p:nvPr/>
        </p:nvSpPr>
        <p:spPr bwMode="auto">
          <a:xfrm>
            <a:off x="6659013" y="420384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5</a:t>
            </a:r>
            <a:endParaRPr lang="en-GB" altLang="zh-CN" sz="2400" b="1">
              <a:ea typeface="宋体" panose="02010600030101010101" pitchFamily="2" charset="-122"/>
            </a:endParaRPr>
          </a:p>
        </p:txBody>
      </p:sp>
      <p:sp>
        <p:nvSpPr>
          <p:cNvPr id="68" name="Text Box 34"/>
          <p:cNvSpPr txBox="1">
            <a:spLocks noChangeArrowheads="1"/>
          </p:cNvSpPr>
          <p:nvPr/>
        </p:nvSpPr>
        <p:spPr bwMode="auto">
          <a:xfrm>
            <a:off x="6659013" y="482614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3</a:t>
            </a:r>
            <a:endParaRPr lang="en-GB" altLang="zh-CN" sz="2400" b="1">
              <a:ea typeface="宋体" panose="02010600030101010101" pitchFamily="2" charset="-122"/>
            </a:endParaRPr>
          </a:p>
        </p:txBody>
      </p:sp>
      <p:sp>
        <p:nvSpPr>
          <p:cNvPr id="69" name="Text Box 35"/>
          <p:cNvSpPr txBox="1">
            <a:spLocks noChangeArrowheads="1"/>
          </p:cNvSpPr>
          <p:nvPr/>
        </p:nvSpPr>
        <p:spPr bwMode="auto">
          <a:xfrm>
            <a:off x="6659013" y="5402411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8</a:t>
            </a:r>
            <a:endParaRPr lang="en-GB" altLang="zh-CN" sz="2400" b="1">
              <a:ea typeface="宋体" panose="02010600030101010101" pitchFamily="2" charset="-122"/>
            </a:endParaRPr>
          </a:p>
        </p:txBody>
      </p:sp>
      <p:sp>
        <p:nvSpPr>
          <p:cNvPr id="70" name="Text Box 36"/>
          <p:cNvSpPr txBox="1">
            <a:spLocks noChangeArrowheads="1"/>
          </p:cNvSpPr>
          <p:nvPr/>
        </p:nvSpPr>
        <p:spPr bwMode="auto">
          <a:xfrm>
            <a:off x="6659013" y="593104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2</a:t>
            </a:r>
            <a:endParaRPr lang="en-GB" altLang="zh-CN" sz="2400" b="1">
              <a:ea typeface="宋体" panose="02010600030101010101" pitchFamily="2" charset="-122"/>
            </a:endParaRPr>
          </a:p>
        </p:txBody>
      </p:sp>
      <p:sp>
        <p:nvSpPr>
          <p:cNvPr id="71" name="Text Box 37"/>
          <p:cNvSpPr txBox="1">
            <a:spLocks noChangeArrowheads="1"/>
          </p:cNvSpPr>
          <p:nvPr/>
        </p:nvSpPr>
        <p:spPr bwMode="auto">
          <a:xfrm>
            <a:off x="6659013" y="1759219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8</a:t>
            </a:r>
            <a:endParaRPr lang="en-GB" altLang="zh-CN" sz="2400" b="1">
              <a:ea typeface="宋体" panose="02010600030101010101" pitchFamily="2" charset="-122"/>
            </a:endParaRPr>
          </a:p>
        </p:txBody>
      </p:sp>
      <p:sp>
        <p:nvSpPr>
          <p:cNvPr id="72" name="Text Box 38"/>
          <p:cNvSpPr txBox="1">
            <a:spLocks noChangeArrowheads="1"/>
          </p:cNvSpPr>
          <p:nvPr/>
        </p:nvSpPr>
        <p:spPr bwMode="auto">
          <a:xfrm>
            <a:off x="6659013" y="2289444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2</a:t>
            </a:r>
            <a:endParaRPr lang="en-GB" altLang="zh-CN" sz="2400" b="1">
              <a:ea typeface="宋体" panose="02010600030101010101" pitchFamily="2" charset="-122"/>
            </a:endParaRPr>
          </a:p>
        </p:txBody>
      </p:sp>
      <p:sp>
        <p:nvSpPr>
          <p:cNvPr id="73" name="Text Box 39"/>
          <p:cNvSpPr txBox="1">
            <a:spLocks noChangeArrowheads="1"/>
          </p:cNvSpPr>
          <p:nvPr/>
        </p:nvSpPr>
        <p:spPr bwMode="auto">
          <a:xfrm>
            <a:off x="6659013" y="28657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5</a:t>
            </a:r>
            <a:endParaRPr lang="en-GB" altLang="zh-CN" sz="2400" b="1">
              <a:ea typeface="宋体" panose="02010600030101010101" pitchFamily="2" charset="-122"/>
            </a:endParaRP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6659013" y="3440381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5</a:t>
            </a:r>
            <a:endParaRPr lang="en-GB" altLang="zh-CN" sz="2400" b="1">
              <a:ea typeface="宋体" panose="02010600030101010101" pitchFamily="2" charset="-122"/>
            </a:endParaRP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6514551" y="2865706"/>
            <a:ext cx="574675" cy="4699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33CC"/>
                </a:solidFill>
                <a:ea typeface="宋体" panose="02010600030101010101" pitchFamily="2" charset="-122"/>
              </a:rPr>
              <a:t>40</a:t>
            </a:r>
            <a:endParaRPr lang="en-GB" altLang="zh-CN" sz="2400" b="1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76" name="Text Box 42"/>
          <p:cNvSpPr txBox="1">
            <a:spLocks noChangeArrowheads="1"/>
          </p:cNvSpPr>
          <p:nvPr/>
        </p:nvSpPr>
        <p:spPr bwMode="auto">
          <a:xfrm>
            <a:off x="6528839" y="3459431"/>
            <a:ext cx="574675" cy="4699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33CC"/>
                </a:solidFill>
                <a:ea typeface="宋体" panose="02010600030101010101" pitchFamily="2" charset="-122"/>
              </a:rPr>
              <a:t>7</a:t>
            </a:r>
            <a:endParaRPr lang="en-GB" altLang="zh-CN" sz="2400" b="1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77" name="Text Box 38"/>
          <p:cNvSpPr txBox="1">
            <a:spLocks noChangeArrowheads="1"/>
          </p:cNvSpPr>
          <p:nvPr/>
        </p:nvSpPr>
        <p:spPr bwMode="auto">
          <a:xfrm>
            <a:off x="2309184" y="5514028"/>
            <a:ext cx="17235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zh-CN" altLang="en-US" sz="36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输出</a:t>
            </a:r>
            <a:r>
              <a:rPr kumimoji="1" lang="en-US" altLang="zh-CN" sz="36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:</a:t>
            </a:r>
            <a:r>
              <a:rPr kumimoji="1" lang="zh-CN" altLang="en-US" sz="36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FF3300"/>
                </a:solidFill>
                <a:ea typeface="宋体" panose="02010600030101010101" pitchFamily="2" charset="-122"/>
              </a:rPr>
              <a:t>5</a:t>
            </a:r>
            <a:endParaRPr lang="en-GB" altLang="zh-CN" sz="3600" b="1" dirty="0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568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  <p:bldP spid="67" grpId="0" uiExpand="1"/>
      <p:bldP spid="68" grpId="0" uiExpand="1"/>
      <p:bldP spid="69" grpId="0" uiExpand="1"/>
      <p:bldP spid="70" grpId="0" uiExpand="1"/>
      <p:bldP spid="71" grpId="0" uiExpand="1"/>
      <p:bldP spid="72" grpId="0" uiExpand="1"/>
      <p:bldP spid="73" grpId="0" uiExpand="1"/>
      <p:bldP spid="74" grpId="0" uiExpand="1"/>
      <p:bldP spid="75" grpId="0" uiExpand="1" animBg="1"/>
      <p:bldP spid="76" grpId="0" uiExpand="1" animBg="1"/>
      <p:bldP spid="7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传地址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27013" y="1628800"/>
            <a:ext cx="8686800" cy="45307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/>
              <a:t>把实在参</a:t>
            </a:r>
            <a:r>
              <a:rPr lang="zh-CN" altLang="en-US" sz="2400" dirty="0"/>
              <a:t>数的地址传递给相应的形参，即</a:t>
            </a:r>
            <a:r>
              <a:rPr lang="en-US" altLang="zh-CN" sz="2400" dirty="0"/>
              <a:t> </a:t>
            </a:r>
            <a:r>
              <a:rPr lang="zh-CN" altLang="en-US" sz="2400" dirty="0"/>
              <a:t>调用过程</a:t>
            </a:r>
            <a:r>
              <a:rPr lang="zh-CN" altLang="en-US" sz="2400" dirty="0" smtClean="0"/>
              <a:t>把</a:t>
            </a:r>
            <a:r>
              <a:rPr lang="zh-CN" altLang="en-US" sz="2400" dirty="0" smtClean="0">
                <a:solidFill>
                  <a:srgbClr val="FF0000"/>
                </a:solidFill>
              </a:rPr>
              <a:t>实参</a:t>
            </a:r>
            <a:r>
              <a:rPr lang="zh-CN" altLang="en-US" sz="2400" dirty="0">
                <a:solidFill>
                  <a:srgbClr val="FF0000"/>
                </a:solidFill>
              </a:rPr>
              <a:t>的存储</a:t>
            </a:r>
            <a:r>
              <a:rPr lang="zh-CN" altLang="en-US" sz="2400" dirty="0" smtClean="0">
                <a:solidFill>
                  <a:srgbClr val="FF0000"/>
                </a:solidFill>
              </a:rPr>
              <a:t>地址</a:t>
            </a:r>
            <a:r>
              <a:rPr lang="zh-CN" altLang="en-US" sz="2400" dirty="0" smtClean="0"/>
              <a:t>传递</a:t>
            </a:r>
            <a:r>
              <a:rPr lang="zh-CN" altLang="en-US" sz="2400" dirty="0"/>
              <a:t>给被调用过程相应</a:t>
            </a:r>
            <a:r>
              <a:rPr lang="zh-CN" altLang="en-US" sz="2400" dirty="0" smtClean="0"/>
              <a:t>的形参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/>
              <a:t>例如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/>
              <a:t>	procedure  swap(  </a:t>
            </a:r>
            <a:r>
              <a:rPr lang="en-US" altLang="zh-CN" sz="2000" b="1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x,y:integer</a:t>
            </a:r>
            <a:r>
              <a:rPr lang="en-US" altLang="zh-CN" sz="2000" dirty="0"/>
              <a:t>);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/>
              <a:t>         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temp:integer</a:t>
            </a:r>
            <a:r>
              <a:rPr lang="en-US" altLang="zh-CN" sz="2000" dirty="0"/>
              <a:t>;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/>
              <a:t>         begin    temp:=x;    x:=y</a:t>
            </a:r>
            <a:r>
              <a:rPr lang="zh-CN" altLang="en-US" sz="2000" dirty="0"/>
              <a:t>；</a:t>
            </a:r>
            <a:r>
              <a:rPr lang="en-US" altLang="zh-CN" sz="2000" dirty="0"/>
              <a:t>     y:=temp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/>
              <a:t>         end</a:t>
            </a:r>
            <a:r>
              <a:rPr lang="zh-CN" altLang="en-US" sz="2000" dirty="0"/>
              <a:t>；</a:t>
            </a:r>
            <a:r>
              <a:rPr lang="en-US" altLang="zh-CN" sz="2000" dirty="0"/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zh-CN" altLang="en-US" sz="2000" dirty="0"/>
              <a:t>调用</a:t>
            </a:r>
            <a:r>
              <a:rPr lang="en-US" altLang="zh-CN" sz="2000" dirty="0"/>
              <a:t>swap(a[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],</a:t>
            </a:r>
            <a:r>
              <a:rPr lang="en-US" altLang="zh-CN" sz="2000" dirty="0" smtClean="0"/>
              <a:t>a[</a:t>
            </a:r>
            <a:r>
              <a:rPr lang="en-US" altLang="zh-CN" sz="2000" dirty="0"/>
              <a:t>j</a:t>
            </a:r>
            <a:r>
              <a:rPr lang="en-US" altLang="zh-CN" sz="2000" dirty="0" smtClean="0"/>
              <a:t>])   </a:t>
            </a:r>
            <a:r>
              <a:rPr lang="zh-CN" altLang="en-US" sz="2000" dirty="0"/>
              <a:t>其结果等价于执行下列运算：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/>
              <a:t> 1 </a:t>
            </a:r>
            <a:r>
              <a:rPr lang="zh-CN" altLang="en-US" sz="2000" dirty="0"/>
              <a:t>把</a:t>
            </a:r>
            <a:r>
              <a:rPr lang="en-US" altLang="zh-CN" sz="2000" dirty="0"/>
              <a:t> 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</a:t>
            </a:r>
            <a:r>
              <a:rPr lang="zh-CN" altLang="en-US" sz="2000" dirty="0"/>
              <a:t>和</a:t>
            </a:r>
            <a:r>
              <a:rPr lang="en-US" altLang="zh-CN" sz="2000" dirty="0" smtClean="0"/>
              <a:t>a[</a:t>
            </a:r>
            <a:r>
              <a:rPr lang="en-US" altLang="zh-CN" sz="2000" dirty="0"/>
              <a:t>j</a:t>
            </a:r>
            <a:r>
              <a:rPr lang="en-US" altLang="zh-CN" sz="2000" dirty="0" smtClean="0"/>
              <a:t>]</a:t>
            </a:r>
            <a:r>
              <a:rPr lang="zh-CN" altLang="en-US" sz="2000" dirty="0"/>
              <a:t>的地址分别放到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y</a:t>
            </a:r>
            <a:r>
              <a:rPr lang="zh-CN" altLang="en-US" sz="2000" dirty="0"/>
              <a:t>相应的单元</a:t>
            </a:r>
            <a:r>
              <a:rPr lang="en-US" altLang="zh-CN" sz="2000" dirty="0"/>
              <a:t>a1,a2 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/>
              <a:t> 2 ( temp :=x</a:t>
            </a:r>
            <a:r>
              <a:rPr lang="zh-CN" altLang="en-US" sz="2000" dirty="0"/>
              <a:t>；</a:t>
            </a:r>
            <a:r>
              <a:rPr lang="en-US" altLang="zh-CN" sz="2000" dirty="0"/>
              <a:t>)temp</a:t>
            </a:r>
            <a:r>
              <a:rPr lang="zh-CN" altLang="en-US" sz="2000" dirty="0"/>
              <a:t>的内容置为</a:t>
            </a:r>
            <a:r>
              <a:rPr lang="en-US" altLang="zh-CN" sz="2000" dirty="0"/>
              <a:t>a1</a:t>
            </a:r>
            <a:r>
              <a:rPr lang="zh-CN" altLang="en-US" sz="2000" dirty="0"/>
              <a:t>所指单元中存的内容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/>
              <a:t> 3 (x :=y;) a1</a:t>
            </a:r>
            <a:r>
              <a:rPr lang="zh-CN" altLang="en-US" sz="2000" dirty="0"/>
              <a:t>所指单元的内容置为</a:t>
            </a:r>
            <a:r>
              <a:rPr lang="en-US" altLang="zh-CN" sz="2000" dirty="0"/>
              <a:t>a2</a:t>
            </a:r>
            <a:r>
              <a:rPr lang="zh-CN" altLang="en-US" sz="2000" dirty="0"/>
              <a:t>所指单元值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/>
              <a:t> 4 ( y :=temp) a2</a:t>
            </a:r>
            <a:r>
              <a:rPr lang="zh-CN" altLang="en-US" sz="2000" dirty="0"/>
              <a:t>所指单元的内容置为</a:t>
            </a:r>
            <a:r>
              <a:rPr lang="en-US" altLang="zh-CN" sz="2000" dirty="0"/>
              <a:t>temp</a:t>
            </a:r>
            <a:r>
              <a:rPr lang="zh-CN" altLang="en-US" sz="2000" dirty="0"/>
              <a:t>的值</a:t>
            </a:r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6AA9-41C4-DF43-A2B3-9A0A3B4D05D3}" type="slidenum">
              <a:rPr lang="en-US" altLang="zh-CN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62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传地址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450721"/>
            <a:ext cx="8229600" cy="453072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(1)swap(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(2)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*x,*y;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(3){   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temp;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(4)               temp=*x;  *x=*y;  *y=temp;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(5)}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(6)main(       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(7){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a=1,b=2;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(8)         swap(&amp;</a:t>
            </a:r>
            <a:r>
              <a:rPr lang="en-US" altLang="zh-CN" sz="2400" dirty="0" err="1"/>
              <a:t>a,&amp;b</a:t>
            </a:r>
            <a:r>
              <a:rPr lang="en-US" altLang="zh-CN" sz="24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(9) 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</a:t>
            </a:r>
            <a:r>
              <a:rPr lang="zh-CN" altLang="en-US" sz="2400" dirty="0"/>
              <a:t>“</a:t>
            </a:r>
            <a:r>
              <a:rPr lang="en-US" altLang="zh-CN" sz="2400" dirty="0"/>
              <a:t>a is now %</a:t>
            </a:r>
            <a:r>
              <a:rPr lang="en-US" altLang="zh-CN" sz="2400" dirty="0" err="1"/>
              <a:t>d,b</a:t>
            </a:r>
            <a:r>
              <a:rPr lang="en-US" altLang="zh-CN" sz="2400" dirty="0"/>
              <a:t> is now %d\n</a:t>
            </a:r>
            <a:r>
              <a:rPr lang="zh-CN" altLang="en-US" sz="2400" dirty="0"/>
              <a:t>”</a:t>
            </a:r>
            <a:r>
              <a:rPr lang="en-US" altLang="zh-CN" sz="2400" dirty="0"/>
              <a:t>,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(10)}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在一个值调用过程中使用指针的</a:t>
            </a:r>
            <a:r>
              <a:rPr lang="en-US" altLang="zh-CN" sz="2400" dirty="0"/>
              <a:t>C</a:t>
            </a:r>
            <a:r>
              <a:rPr lang="zh-CN" altLang="en-US" sz="2400" dirty="0"/>
              <a:t>程序，在</a:t>
            </a:r>
            <a:r>
              <a:rPr lang="en-US" altLang="zh-CN" sz="2400" dirty="0"/>
              <a:t>C</a:t>
            </a:r>
            <a:r>
              <a:rPr lang="zh-CN" altLang="en-US" sz="2400" dirty="0"/>
              <a:t>程序中无传地址所以用指针实现</a:t>
            </a:r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DBD1-2412-9740-8187-F82BDB3C9B1A}" type="slidenum">
              <a:rPr lang="en-US" altLang="zh-CN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22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7772400" cy="1143000"/>
          </a:xfrm>
        </p:spPr>
        <p:txBody>
          <a:bodyPr/>
          <a:lstStyle/>
          <a:p>
            <a:r>
              <a:rPr lang="zh-CN" altLang="en-US" sz="4000" dirty="0"/>
              <a:t>符号表的数据结构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478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charset="0"/>
                <a:cs typeface="楷体_GB2312" charset="0"/>
              </a:rPr>
              <a:t>线性表</a:t>
            </a:r>
            <a:endParaRPr lang="en-US" altLang="zh-CN" sz="2400" dirty="0">
              <a:ea typeface="楷体_GB2312" charset="0"/>
              <a:cs typeface="楷体_GB2312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楷体_GB2312" charset="0"/>
                <a:cs typeface="楷体_GB2312" charset="0"/>
              </a:rPr>
              <a:t>填写：按出现顺序依次填入</a:t>
            </a:r>
            <a:endParaRPr lang="en-US" altLang="zh-CN" sz="2000" dirty="0">
              <a:ea typeface="楷体_GB2312" charset="0"/>
              <a:cs typeface="楷体_GB2312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楷体_GB2312" charset="0"/>
                <a:cs typeface="楷体_GB2312" charset="0"/>
              </a:rPr>
              <a:t>查找</a:t>
            </a:r>
            <a:endParaRPr lang="en-US" altLang="zh-CN" sz="2000" dirty="0">
              <a:ea typeface="楷体_GB2312" charset="0"/>
              <a:cs typeface="楷体_GB2312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1800" dirty="0">
                <a:ea typeface="楷体_GB2312" charset="0"/>
                <a:cs typeface="楷体_GB2312" charset="0"/>
              </a:rPr>
              <a:t>正序，反序：复杂度</a:t>
            </a:r>
            <a:r>
              <a:rPr lang="en-US" altLang="zh-CN" sz="1800" dirty="0">
                <a:ea typeface="楷体_GB2312" charset="0"/>
                <a:cs typeface="楷体_GB2312" charset="0"/>
              </a:rPr>
              <a:t>o(n)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>
                <a:ea typeface="楷体_GB2312" charset="0"/>
                <a:cs typeface="楷体_GB2312" charset="0"/>
              </a:rPr>
              <a:t>填写新名字前要先查找</a:t>
            </a:r>
            <a:endParaRPr lang="en-US" altLang="zh-CN" sz="1800" dirty="0">
              <a:ea typeface="楷体_GB2312" charset="0"/>
              <a:cs typeface="楷体_GB2312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楷体_GB2312" charset="0"/>
                <a:cs typeface="楷体_GB2312" charset="0"/>
              </a:rPr>
              <a:t>优点：实现简单，占用存储空间小</a:t>
            </a:r>
            <a:endParaRPr lang="en-US" altLang="zh-CN" sz="2000" dirty="0">
              <a:ea typeface="楷体_GB2312" charset="0"/>
              <a:cs typeface="楷体_GB2312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楷体_GB2312" charset="0"/>
                <a:cs typeface="楷体_GB2312" charset="0"/>
              </a:rPr>
              <a:t>缺点：</a:t>
            </a:r>
            <a:r>
              <a:rPr lang="zh-CN" altLang="en-US" sz="2000" dirty="0" smtClean="0">
                <a:ea typeface="楷体_GB2312" charset="0"/>
                <a:cs typeface="楷体_GB2312" charset="0"/>
              </a:rPr>
              <a:t>查找效率低</a:t>
            </a:r>
            <a:endParaRPr lang="en-US" altLang="zh-CN" sz="2000" dirty="0" smtClean="0">
              <a:ea typeface="楷体_GB2312" charset="0"/>
              <a:cs typeface="楷体_GB2312" charset="0"/>
            </a:endParaRPr>
          </a:p>
          <a:p>
            <a:pPr marL="344487" lvl="1" indent="0">
              <a:lnSpc>
                <a:spcPct val="90000"/>
              </a:lnSpc>
              <a:buNone/>
            </a:pPr>
            <a:endParaRPr lang="en-US" altLang="zh-CN" sz="2000" dirty="0">
              <a:ea typeface="楷体_GB2312" charset="0"/>
              <a:cs typeface="楷体_GB2312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charset="0"/>
                <a:cs typeface="楷体_GB2312" charset="0"/>
              </a:rPr>
              <a:t>排序组织</a:t>
            </a:r>
            <a:endParaRPr lang="en-US" altLang="zh-CN" sz="2400" dirty="0">
              <a:ea typeface="楷体_GB2312" charset="0"/>
              <a:cs typeface="楷体_GB2312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楷体_GB2312" charset="0"/>
                <a:cs typeface="楷体_GB2312" charset="0"/>
              </a:rPr>
              <a:t>根据名字的机器内码大小对线性表顺序化</a:t>
            </a:r>
            <a:endParaRPr lang="en-US" altLang="zh-CN" sz="2000" dirty="0">
              <a:ea typeface="楷体_GB2312" charset="0"/>
              <a:cs typeface="楷体_GB2312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楷体_GB2312" charset="0"/>
                <a:cs typeface="楷体_GB2312" charset="0"/>
              </a:rPr>
              <a:t>查找：二分法，复杂度</a:t>
            </a:r>
            <a:r>
              <a:rPr lang="en-US" altLang="zh-CN" sz="2000" dirty="0">
                <a:ea typeface="楷体_GB2312" charset="0"/>
                <a:cs typeface="楷体_GB2312" charset="0"/>
              </a:rPr>
              <a:t>O(</a:t>
            </a:r>
            <a:r>
              <a:rPr lang="en-US" altLang="zh-CN" sz="2000" dirty="0" err="1">
                <a:ea typeface="楷体_GB2312" charset="0"/>
                <a:cs typeface="楷体_GB2312" charset="0"/>
              </a:rPr>
              <a:t>logn</a:t>
            </a:r>
            <a:r>
              <a:rPr lang="en-US" altLang="zh-CN" sz="2000" dirty="0">
                <a:ea typeface="楷体_GB2312" charset="0"/>
                <a:cs typeface="楷体_GB2312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楷体_GB2312" charset="0"/>
                <a:cs typeface="楷体_GB2312" charset="0"/>
              </a:rPr>
              <a:t>缺点：排序代价大</a:t>
            </a:r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5004-248A-CC48-9037-848D1A2768CB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zh-CN" altLang="en-US" dirty="0" smtClean="0"/>
              <a:t>：</a:t>
            </a:r>
            <a:r>
              <a:rPr lang="zh-CN" altLang="en-US" dirty="0"/>
              <a:t>参数传递</a:t>
            </a:r>
            <a:r>
              <a:rPr lang="en-US" altLang="zh-CN" dirty="0"/>
              <a:t>——</a:t>
            </a:r>
            <a:r>
              <a:rPr lang="zh-CN" altLang="en-US" dirty="0"/>
              <a:t>传地址</a:t>
            </a:r>
          </a:p>
        </p:txBody>
      </p:sp>
      <p:sp>
        <p:nvSpPr>
          <p:cNvPr id="41" name="Rectangle 2"/>
          <p:cNvSpPr>
            <a:spLocks noGrp="1" noChangeArrowheads="1"/>
          </p:cNvSpPr>
          <p:nvPr>
            <p:ph idx="1"/>
          </p:nvPr>
        </p:nvSpPr>
        <p:spPr>
          <a:xfrm>
            <a:off x="677334" y="1412776"/>
            <a:ext cx="7768396" cy="4218104"/>
          </a:xfrm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/>
              <a:t>…</a:t>
            </a:r>
            <a:endParaRPr lang="zh-CN" altLang="en-US" sz="24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procedure  P(</a:t>
            </a:r>
            <a:r>
              <a:rPr lang="en-US" altLang="zh-CN" sz="2400" dirty="0" err="1"/>
              <a:t>w,x,y,z</a:t>
            </a:r>
            <a:r>
              <a:rPr lang="en-US" altLang="zh-CN" sz="2400" dirty="0"/>
              <a:t>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begin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y := y*w;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z := </a:t>
            </a:r>
            <a:r>
              <a:rPr lang="en-US" altLang="zh-CN" sz="2400" dirty="0" err="1"/>
              <a:t>z+x</a:t>
            </a:r>
            <a:r>
              <a:rPr lang="en-US" altLang="zh-CN" sz="2400" dirty="0"/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end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noProof="1"/>
              <a:t>begin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noProof="1"/>
              <a:t>   a := 5;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noProof="1"/>
              <a:t>   b := 3;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noProof="1"/>
              <a:t>   P(a+b,a-b,a,a);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noProof="1"/>
              <a:t>   write(a);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noProof="1"/>
              <a:t>end</a:t>
            </a:r>
            <a:endParaRPr lang="en-US" altLang="zh-CN" sz="2400" dirty="0"/>
          </a:p>
        </p:txBody>
      </p:sp>
      <p:sp>
        <p:nvSpPr>
          <p:cNvPr id="3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87D9-4483-CB43-8BFD-A6D98F147C69}" type="slidenum">
              <a:rPr lang="en-US" altLang="zh-CN"/>
              <a:pPr/>
              <a:t>70</a:t>
            </a:fld>
            <a:endParaRPr lang="en-US" altLang="zh-CN" dirty="0"/>
          </a:p>
        </p:txBody>
      </p:sp>
      <p:grpSp>
        <p:nvGrpSpPr>
          <p:cNvPr id="42" name="Group 4"/>
          <p:cNvGrpSpPr>
            <a:grpSpLocks/>
          </p:cNvGrpSpPr>
          <p:nvPr/>
        </p:nvGrpSpPr>
        <p:grpSpPr bwMode="auto">
          <a:xfrm>
            <a:off x="4925038" y="1457342"/>
            <a:ext cx="2449512" cy="503237"/>
            <a:chOff x="3016" y="1117"/>
            <a:chExt cx="1543" cy="317"/>
          </a:xfrm>
        </p:grpSpPr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3334" y="1117"/>
              <a:ext cx="1225" cy="31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3016" y="111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400" b="1">
                  <a:ea typeface="宋体" panose="02010600030101010101" pitchFamily="2" charset="-122"/>
                </a:rPr>
                <a:t>w</a:t>
              </a:r>
            </a:p>
          </p:txBody>
        </p:sp>
      </p:grpSp>
      <p:grpSp>
        <p:nvGrpSpPr>
          <p:cNvPr id="45" name="Group 7"/>
          <p:cNvGrpSpPr>
            <a:grpSpLocks/>
          </p:cNvGrpSpPr>
          <p:nvPr/>
        </p:nvGrpSpPr>
        <p:grpSpPr bwMode="auto">
          <a:xfrm>
            <a:off x="4925038" y="2028842"/>
            <a:ext cx="2449512" cy="503237"/>
            <a:chOff x="3016" y="1117"/>
            <a:chExt cx="1543" cy="317"/>
          </a:xfrm>
        </p:grpSpPr>
        <p:sp>
          <p:nvSpPr>
            <p:cNvPr id="46" name="Rectangle 8"/>
            <p:cNvSpPr>
              <a:spLocks noChangeArrowheads="1"/>
            </p:cNvSpPr>
            <p:nvPr/>
          </p:nvSpPr>
          <p:spPr bwMode="auto">
            <a:xfrm>
              <a:off x="3334" y="1117"/>
              <a:ext cx="1225" cy="31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3016" y="111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400" b="1">
                  <a:ea typeface="宋体" panose="02010600030101010101" pitchFamily="2" charset="-122"/>
                </a:rPr>
                <a:t>x</a:t>
              </a:r>
            </a:p>
          </p:txBody>
        </p:sp>
      </p:grpSp>
      <p:grpSp>
        <p:nvGrpSpPr>
          <p:cNvPr id="48" name="Group 10"/>
          <p:cNvGrpSpPr>
            <a:grpSpLocks/>
          </p:cNvGrpSpPr>
          <p:nvPr/>
        </p:nvGrpSpPr>
        <p:grpSpPr bwMode="auto">
          <a:xfrm>
            <a:off x="4925038" y="2605103"/>
            <a:ext cx="2449512" cy="503238"/>
            <a:chOff x="3016" y="1117"/>
            <a:chExt cx="1543" cy="317"/>
          </a:xfrm>
        </p:grpSpPr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3334" y="1117"/>
              <a:ext cx="1225" cy="31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3016" y="111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400" b="1">
                  <a:ea typeface="宋体" panose="02010600030101010101" pitchFamily="2" charset="-122"/>
                </a:rPr>
                <a:t>y</a:t>
              </a:r>
            </a:p>
          </p:txBody>
        </p:sp>
      </p:grpSp>
      <p:grpSp>
        <p:nvGrpSpPr>
          <p:cNvPr id="51" name="Group 13"/>
          <p:cNvGrpSpPr>
            <a:grpSpLocks/>
          </p:cNvGrpSpPr>
          <p:nvPr/>
        </p:nvGrpSpPr>
        <p:grpSpPr bwMode="auto">
          <a:xfrm>
            <a:off x="4925038" y="3181367"/>
            <a:ext cx="2449512" cy="503237"/>
            <a:chOff x="3016" y="1117"/>
            <a:chExt cx="1543" cy="317"/>
          </a:xfrm>
        </p:grpSpPr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3334" y="1117"/>
              <a:ext cx="1225" cy="31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53" name="Text Box 15"/>
            <p:cNvSpPr txBox="1">
              <a:spLocks noChangeArrowheads="1"/>
            </p:cNvSpPr>
            <p:nvPr/>
          </p:nvSpPr>
          <p:spPr bwMode="auto">
            <a:xfrm>
              <a:off x="3016" y="111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400" b="1">
                  <a:ea typeface="宋体" panose="02010600030101010101" pitchFamily="2" charset="-122"/>
                </a:rPr>
                <a:t>z</a:t>
              </a:r>
            </a:p>
          </p:txBody>
        </p:sp>
      </p:grpSp>
      <p:grpSp>
        <p:nvGrpSpPr>
          <p:cNvPr id="54" name="Group 16"/>
          <p:cNvGrpSpPr>
            <a:grpSpLocks/>
          </p:cNvGrpSpPr>
          <p:nvPr/>
        </p:nvGrpSpPr>
        <p:grpSpPr bwMode="auto">
          <a:xfrm>
            <a:off x="4926626" y="3830411"/>
            <a:ext cx="2449513" cy="503238"/>
            <a:chOff x="3016" y="1117"/>
            <a:chExt cx="1543" cy="317"/>
          </a:xfrm>
        </p:grpSpPr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>
              <a:off x="3334" y="1117"/>
              <a:ext cx="1225" cy="3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56" name="Text Box 18"/>
            <p:cNvSpPr txBox="1">
              <a:spLocks noChangeArrowheads="1"/>
            </p:cNvSpPr>
            <p:nvPr/>
          </p:nvSpPr>
          <p:spPr bwMode="auto">
            <a:xfrm>
              <a:off x="3016" y="111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400" b="1"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57" name="Group 19"/>
          <p:cNvGrpSpPr>
            <a:grpSpLocks/>
          </p:cNvGrpSpPr>
          <p:nvPr/>
        </p:nvGrpSpPr>
        <p:grpSpPr bwMode="auto">
          <a:xfrm>
            <a:off x="4926626" y="4425725"/>
            <a:ext cx="2449513" cy="503237"/>
            <a:chOff x="3016" y="1117"/>
            <a:chExt cx="1543" cy="317"/>
          </a:xfrm>
        </p:grpSpPr>
        <p:sp>
          <p:nvSpPr>
            <p:cNvPr id="58" name="Rectangle 20"/>
            <p:cNvSpPr>
              <a:spLocks noChangeArrowheads="1"/>
            </p:cNvSpPr>
            <p:nvPr/>
          </p:nvSpPr>
          <p:spPr bwMode="auto">
            <a:xfrm>
              <a:off x="3334" y="1117"/>
              <a:ext cx="1225" cy="3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59" name="Text Box 21"/>
            <p:cNvSpPr txBox="1">
              <a:spLocks noChangeArrowheads="1"/>
            </p:cNvSpPr>
            <p:nvPr/>
          </p:nvSpPr>
          <p:spPr bwMode="auto">
            <a:xfrm>
              <a:off x="3016" y="111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400" b="1"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60" name="Group 22"/>
          <p:cNvGrpSpPr>
            <a:grpSpLocks/>
          </p:cNvGrpSpPr>
          <p:nvPr/>
        </p:nvGrpSpPr>
        <p:grpSpPr bwMode="auto">
          <a:xfrm>
            <a:off x="4855188" y="5019450"/>
            <a:ext cx="2520950" cy="503237"/>
            <a:chOff x="3243" y="3385"/>
            <a:chExt cx="1588" cy="317"/>
          </a:xfrm>
        </p:grpSpPr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3606" y="3385"/>
              <a:ext cx="1225" cy="3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62" name="Text Box 24"/>
            <p:cNvSpPr txBox="1">
              <a:spLocks noChangeArrowheads="1"/>
            </p:cNvSpPr>
            <p:nvPr/>
          </p:nvSpPr>
          <p:spPr bwMode="auto">
            <a:xfrm>
              <a:off x="3243" y="3385"/>
              <a:ext cx="3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400" b="1">
                  <a:ea typeface="宋体" panose="02010600030101010101" pitchFamily="2" charset="-122"/>
                </a:rPr>
                <a:t>T1</a:t>
              </a:r>
            </a:p>
          </p:txBody>
        </p:sp>
      </p:grpSp>
      <p:grpSp>
        <p:nvGrpSpPr>
          <p:cNvPr id="63" name="Group 25"/>
          <p:cNvGrpSpPr>
            <a:grpSpLocks/>
          </p:cNvGrpSpPr>
          <p:nvPr/>
        </p:nvGrpSpPr>
        <p:grpSpPr bwMode="auto">
          <a:xfrm>
            <a:off x="4855188" y="5595711"/>
            <a:ext cx="2520950" cy="503238"/>
            <a:chOff x="3243" y="3385"/>
            <a:chExt cx="1588" cy="317"/>
          </a:xfrm>
        </p:grpSpPr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606" y="3385"/>
              <a:ext cx="1225" cy="3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>
              <a:off x="3243" y="3385"/>
              <a:ext cx="3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400" b="1">
                  <a:ea typeface="宋体" panose="02010600030101010101" pitchFamily="2" charset="-122"/>
                </a:rPr>
                <a:t>T2</a:t>
              </a:r>
            </a:p>
          </p:txBody>
        </p:sp>
      </p:grp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6223613" y="3849461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5</a:t>
            </a:r>
            <a:endParaRPr lang="en-GB" altLang="zh-CN" sz="2400" b="1">
              <a:ea typeface="宋体" panose="02010600030101010101" pitchFamily="2" charset="-122"/>
            </a:endParaRP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6223613" y="4471761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3</a:t>
            </a:r>
            <a:endParaRPr lang="en-GB" altLang="zh-CN" sz="2400" b="1">
              <a:ea typeface="宋体" panose="02010600030101010101" pitchFamily="2" charset="-122"/>
            </a:endParaRP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6223613" y="5048024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8</a:t>
            </a:r>
            <a:endParaRPr lang="en-GB" altLang="zh-CN" sz="2400" b="1">
              <a:ea typeface="宋体" panose="02010600030101010101" pitchFamily="2" charset="-122"/>
            </a:endParaRP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6223613" y="5576661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2</a:t>
            </a:r>
            <a:endParaRPr lang="en-GB" altLang="zh-CN" sz="2400" b="1">
              <a:ea typeface="宋体" panose="02010600030101010101" pitchFamily="2" charset="-122"/>
            </a:endParaRPr>
          </a:p>
        </p:txBody>
      </p:sp>
      <p:sp>
        <p:nvSpPr>
          <p:cNvPr id="70" name="Text Box 32"/>
          <p:cNvSpPr txBox="1">
            <a:spLocks noChangeArrowheads="1"/>
          </p:cNvSpPr>
          <p:nvPr/>
        </p:nvSpPr>
        <p:spPr bwMode="auto">
          <a:xfrm>
            <a:off x="5790226" y="1511316"/>
            <a:ext cx="1147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T1</a:t>
            </a:r>
            <a:r>
              <a:rPr lang="zh-CN" altLang="en-US" sz="2400">
                <a:latin typeface="微软雅黑" panose="020B0503020204020204" pitchFamily="34" charset="-122"/>
              </a:rPr>
              <a:t>地址</a:t>
            </a:r>
            <a:endParaRPr lang="zh-CN" altLang="en-GB" sz="2400">
              <a:latin typeface="微软雅黑" panose="020B0503020204020204" pitchFamily="34" charset="-122"/>
            </a:endParaRPr>
          </a:p>
        </p:txBody>
      </p:sp>
      <p:sp>
        <p:nvSpPr>
          <p:cNvPr id="71" name="Text Box 33"/>
          <p:cNvSpPr txBox="1">
            <a:spLocks noChangeArrowheads="1"/>
          </p:cNvSpPr>
          <p:nvPr/>
        </p:nvSpPr>
        <p:spPr bwMode="auto">
          <a:xfrm>
            <a:off x="5791813" y="2030428"/>
            <a:ext cx="1147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T2</a:t>
            </a:r>
            <a:r>
              <a:rPr lang="zh-CN" altLang="en-US" sz="2400">
                <a:latin typeface="微软雅黑" panose="020B0503020204020204" pitchFamily="34" charset="-122"/>
              </a:rPr>
              <a:t>地址</a:t>
            </a:r>
            <a:endParaRPr lang="en-GB" altLang="zh-CN" sz="2400">
              <a:latin typeface="微软雅黑" panose="020B0503020204020204" pitchFamily="34" charset="-122"/>
            </a:endParaRPr>
          </a:p>
        </p:txBody>
      </p:sp>
      <p:sp>
        <p:nvSpPr>
          <p:cNvPr id="72" name="Text Box 34"/>
          <p:cNvSpPr txBox="1">
            <a:spLocks noChangeArrowheads="1"/>
          </p:cNvSpPr>
          <p:nvPr/>
        </p:nvSpPr>
        <p:spPr bwMode="auto">
          <a:xfrm>
            <a:off x="5718788" y="2605103"/>
            <a:ext cx="132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a</a:t>
            </a:r>
            <a:r>
              <a:rPr lang="zh-CN" altLang="en-US" sz="2400">
                <a:latin typeface="微软雅黑" panose="020B0503020204020204" pitchFamily="34" charset="-122"/>
              </a:rPr>
              <a:t>地址</a:t>
            </a:r>
            <a:endParaRPr lang="en-GB" altLang="zh-CN" sz="2400">
              <a:latin typeface="微软雅黑" panose="020B0503020204020204" pitchFamily="34" charset="-122"/>
            </a:endParaRPr>
          </a:p>
        </p:txBody>
      </p:sp>
      <p:sp>
        <p:nvSpPr>
          <p:cNvPr id="73" name="Text Box 35"/>
          <p:cNvSpPr txBox="1">
            <a:spLocks noChangeArrowheads="1"/>
          </p:cNvSpPr>
          <p:nvPr/>
        </p:nvSpPr>
        <p:spPr bwMode="auto">
          <a:xfrm>
            <a:off x="5718788" y="3179778"/>
            <a:ext cx="132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a</a:t>
            </a:r>
            <a:r>
              <a:rPr lang="zh-CN" altLang="en-US" sz="2400">
                <a:latin typeface="微软雅黑" panose="020B0503020204020204" pitchFamily="34" charset="-122"/>
              </a:rPr>
              <a:t>地址</a:t>
            </a:r>
            <a:endParaRPr lang="en-GB" altLang="zh-CN" sz="2400">
              <a:latin typeface="微软雅黑" panose="020B0503020204020204" pitchFamily="34" charset="-122"/>
            </a:endParaRPr>
          </a:p>
        </p:txBody>
      </p:sp>
      <p:sp>
        <p:nvSpPr>
          <p:cNvPr id="74" name="Text Box 36"/>
          <p:cNvSpPr txBox="1">
            <a:spLocks noChangeArrowheads="1"/>
          </p:cNvSpPr>
          <p:nvPr/>
        </p:nvSpPr>
        <p:spPr bwMode="auto">
          <a:xfrm>
            <a:off x="6079151" y="3849461"/>
            <a:ext cx="574675" cy="4699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33CC"/>
                </a:solidFill>
                <a:ea typeface="宋体" panose="02010600030101010101" pitchFamily="2" charset="-122"/>
              </a:rPr>
              <a:t>40</a:t>
            </a:r>
            <a:endParaRPr lang="en-GB" altLang="zh-CN" sz="2400" b="1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75" name="Text Box 37"/>
          <p:cNvSpPr txBox="1">
            <a:spLocks noChangeArrowheads="1"/>
          </p:cNvSpPr>
          <p:nvPr/>
        </p:nvSpPr>
        <p:spPr bwMode="auto">
          <a:xfrm>
            <a:off x="6079151" y="3849461"/>
            <a:ext cx="574675" cy="4699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33CC"/>
                </a:solidFill>
                <a:ea typeface="宋体" panose="02010600030101010101" pitchFamily="2" charset="-122"/>
              </a:rPr>
              <a:t>42</a:t>
            </a:r>
            <a:endParaRPr lang="en-GB" altLang="zh-CN" sz="2400" b="1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76" name="Text Box 38"/>
          <p:cNvSpPr txBox="1">
            <a:spLocks noChangeArrowheads="1"/>
          </p:cNvSpPr>
          <p:nvPr/>
        </p:nvSpPr>
        <p:spPr bwMode="auto">
          <a:xfrm>
            <a:off x="2549649" y="3641280"/>
            <a:ext cx="21125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zh-CN" altLang="en-US" sz="3600" dirty="0">
                <a:solidFill>
                  <a:srgbClr val="0070C0"/>
                </a:solidFill>
                <a:latin typeface="Times New Roman" panose="02020603050405020304" pitchFamily="18" charset="0"/>
              </a:rPr>
              <a:t>输出</a:t>
            </a:r>
            <a:r>
              <a:rPr kumimoji="1" lang="zh-CN" altLang="en-US" sz="36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3600" b="1" dirty="0" smtClean="0">
                <a:solidFill>
                  <a:srgbClr val="FF3300"/>
                </a:solidFill>
                <a:ea typeface="宋体" panose="02010600030101010101" pitchFamily="2" charset="-122"/>
              </a:rPr>
              <a:t>42</a:t>
            </a:r>
            <a:endParaRPr lang="en-GB" altLang="zh-CN" sz="3600" b="1" dirty="0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959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 animBg="1"/>
      <p:bldP spid="75" grpId="0" animBg="1"/>
      <p:bldP spid="7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00A1-CDF0-C949-8B16-85608A71CBD1}" type="slidenum">
              <a:rPr lang="en-US" altLang="zh-CN" smtClean="0"/>
              <a:pPr/>
              <a:t>71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4396"/>
          <a:stretch/>
        </p:blipFill>
        <p:spPr>
          <a:xfrm>
            <a:off x="1115616" y="1766311"/>
            <a:ext cx="3086814" cy="142491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40152" y="215560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传地址：</a:t>
            </a:r>
            <a:r>
              <a:rPr lang="en-US" altLang="zh-CN" dirty="0" smtClean="0"/>
              <a:t>8</a:t>
            </a:r>
          </a:p>
          <a:p>
            <a:r>
              <a:rPr lang="zh-CN" altLang="en-US" dirty="0"/>
              <a:t>传值：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996952"/>
            <a:ext cx="2160240" cy="24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9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9032" y="116632"/>
            <a:ext cx="8042276" cy="891987"/>
          </a:xfrm>
        </p:spPr>
        <p:txBody>
          <a:bodyPr/>
          <a:lstStyle/>
          <a:p>
            <a:r>
              <a:rPr lang="zh-CN" altLang="en-US" sz="4000" dirty="0"/>
              <a:t>符号表的数据结构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ea typeface="楷体_GB2312" charset="0"/>
                <a:cs typeface="楷体_GB2312" charset="0"/>
              </a:rPr>
              <a:t>二叉树</a:t>
            </a:r>
            <a:endParaRPr lang="en-US" altLang="zh-CN" sz="2400" dirty="0">
              <a:ea typeface="楷体_GB2312" charset="0"/>
              <a:cs typeface="楷体_GB2312" charset="0"/>
            </a:endParaRPr>
          </a:p>
          <a:p>
            <a:pPr lvl="1"/>
            <a:r>
              <a:rPr lang="zh-CN" altLang="en-US" sz="2000" dirty="0">
                <a:ea typeface="楷体_GB2312" charset="0"/>
                <a:cs typeface="楷体_GB2312" charset="0"/>
              </a:rPr>
              <a:t>遇到的首个名字为根结点</a:t>
            </a:r>
            <a:endParaRPr lang="en-US" altLang="zh-CN" sz="2000" dirty="0">
              <a:ea typeface="楷体_GB2312" charset="0"/>
              <a:cs typeface="楷体_GB2312" charset="0"/>
            </a:endParaRPr>
          </a:p>
          <a:p>
            <a:pPr lvl="1"/>
            <a:r>
              <a:rPr lang="zh-CN" altLang="en-US" sz="2000" dirty="0">
                <a:ea typeface="楷体_GB2312" charset="0"/>
                <a:cs typeface="楷体_GB2312" charset="0"/>
              </a:rPr>
              <a:t>大于根结点的放在左（右）子树，小于根节点的放在右（左）子树</a:t>
            </a:r>
            <a:endParaRPr lang="en-US" altLang="zh-CN" sz="2000" dirty="0">
              <a:ea typeface="楷体_GB2312" charset="0"/>
              <a:cs typeface="楷体_GB2312" charset="0"/>
            </a:endParaRPr>
          </a:p>
          <a:p>
            <a:pPr lvl="1"/>
            <a:r>
              <a:rPr lang="zh-CN" altLang="en-US" sz="2000" dirty="0">
                <a:ea typeface="楷体_GB2312" charset="0"/>
                <a:cs typeface="楷体_GB2312" charset="0"/>
              </a:rPr>
              <a:t>查找复杂度</a:t>
            </a:r>
            <a:r>
              <a:rPr lang="en-US" altLang="zh-CN" sz="2000" dirty="0">
                <a:ea typeface="楷体_GB2312" charset="0"/>
                <a:cs typeface="楷体_GB2312" charset="0"/>
              </a:rPr>
              <a:t>O(</a:t>
            </a:r>
            <a:r>
              <a:rPr lang="en-US" altLang="zh-CN" sz="2000" dirty="0" err="1">
                <a:ea typeface="楷体_GB2312" charset="0"/>
                <a:cs typeface="楷体_GB2312" charset="0"/>
              </a:rPr>
              <a:t>logn</a:t>
            </a:r>
            <a:r>
              <a:rPr lang="en-US" altLang="zh-CN" sz="2000" dirty="0" smtClean="0">
                <a:ea typeface="楷体_GB2312" charset="0"/>
                <a:cs typeface="楷体_GB2312" charset="0"/>
              </a:rPr>
              <a:t>)</a:t>
            </a:r>
          </a:p>
          <a:p>
            <a:pPr marL="344487" lvl="1" indent="0">
              <a:buNone/>
            </a:pPr>
            <a:endParaRPr lang="en-US" altLang="zh-CN" sz="2000" dirty="0">
              <a:ea typeface="楷体_GB2312" charset="0"/>
              <a:cs typeface="楷体_GB2312" charset="0"/>
            </a:endParaRPr>
          </a:p>
          <a:p>
            <a:r>
              <a:rPr lang="zh-CN" altLang="en-US" sz="2400" dirty="0">
                <a:ea typeface="楷体_GB2312" charset="0"/>
                <a:cs typeface="楷体_GB2312" charset="0"/>
              </a:rPr>
              <a:t>哈</a:t>
            </a:r>
            <a:r>
              <a:rPr lang="zh-CN" altLang="en-US" sz="2400" dirty="0" smtClean="0">
                <a:ea typeface="楷体_GB2312" charset="0"/>
                <a:cs typeface="楷体_GB2312" charset="0"/>
              </a:rPr>
              <a:t>希表</a:t>
            </a:r>
            <a:endParaRPr lang="en-US" altLang="zh-CN" sz="2400" dirty="0" smtClean="0">
              <a:ea typeface="楷体_GB2312" charset="0"/>
              <a:cs typeface="楷体_GB2312" charset="0"/>
            </a:endParaRPr>
          </a:p>
          <a:p>
            <a:pPr lvl="1"/>
            <a:r>
              <a:rPr lang="zh-CN" altLang="en-US" sz="2000" dirty="0">
                <a:ea typeface="楷体_GB2312" charset="0"/>
                <a:cs typeface="楷体_GB2312" charset="0"/>
              </a:rPr>
              <a:t>用哈希函数</a:t>
            </a:r>
            <a:r>
              <a:rPr lang="en-US" altLang="zh-CN" sz="2000" dirty="0">
                <a:ea typeface="楷体_GB2312" charset="0"/>
                <a:cs typeface="楷体_GB2312" charset="0"/>
              </a:rPr>
              <a:t>H</a:t>
            </a:r>
            <a:r>
              <a:rPr lang="zh-CN" altLang="en-US" sz="2000" dirty="0">
                <a:ea typeface="楷体_GB2312" charset="0"/>
                <a:cs typeface="楷体_GB2312" charset="0"/>
              </a:rPr>
              <a:t>实现从标识符名称到表项位置的直接映射</a:t>
            </a:r>
            <a:endParaRPr lang="en-US" altLang="zh-CN" sz="2000" dirty="0">
              <a:ea typeface="楷体_GB2312" charset="0"/>
              <a:cs typeface="楷体_GB2312" charset="0"/>
            </a:endParaRPr>
          </a:p>
          <a:p>
            <a:pPr lvl="1"/>
            <a:r>
              <a:rPr lang="zh-CN" altLang="en-US" sz="2000" dirty="0">
                <a:latin typeface="楷体_GB2312" charset="0"/>
                <a:ea typeface="楷体_GB2312" charset="0"/>
                <a:cs typeface="楷体_GB2312" charset="0"/>
              </a:rPr>
              <a:t>采用链表法解决地址冲突。</a:t>
            </a:r>
            <a:endParaRPr lang="en-US" altLang="zh-CN" sz="2000" dirty="0">
              <a:latin typeface="楷体_GB2312" charset="0"/>
              <a:ea typeface="楷体_GB2312" charset="0"/>
              <a:cs typeface="楷体_GB2312" charset="0"/>
            </a:endParaRPr>
          </a:p>
          <a:p>
            <a:pPr lvl="1"/>
            <a:r>
              <a:rPr lang="zh-CN" altLang="en-US" sz="2000" dirty="0">
                <a:ea typeface="楷体_GB2312" charset="0"/>
                <a:cs typeface="楷体_GB2312" charset="0"/>
              </a:rPr>
              <a:t>访问表项的时间效率约为</a:t>
            </a:r>
            <a:r>
              <a:rPr lang="en-US" altLang="zh-CN" sz="2000" dirty="0">
                <a:ea typeface="楷体_GB2312" charset="0"/>
                <a:cs typeface="楷体_GB2312" charset="0"/>
              </a:rPr>
              <a:t>O(1</a:t>
            </a:r>
            <a:r>
              <a:rPr lang="en-US" altLang="zh-CN" sz="2000" dirty="0" smtClean="0">
                <a:ea typeface="楷体_GB2312" charset="0"/>
                <a:cs typeface="楷体_GB2312" charset="0"/>
              </a:rPr>
              <a:t>)</a:t>
            </a:r>
            <a:endParaRPr lang="zh-CN" altLang="en-US" sz="2000" dirty="0">
              <a:ea typeface="楷体_GB2312" charset="0"/>
              <a:cs typeface="楷体_GB2312" charset="0"/>
            </a:endParaRPr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B72E-A2F8-4F4E-A5AD-2DD5DEF0C5D7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1078" y="302373"/>
            <a:ext cx="8042276" cy="895852"/>
          </a:xfrm>
        </p:spPr>
        <p:txBody>
          <a:bodyPr/>
          <a:lstStyle/>
          <a:p>
            <a:r>
              <a:rPr lang="zh-CN" altLang="en-US" sz="4000" dirty="0">
                <a:latin typeface="黑体" charset="0"/>
              </a:rPr>
              <a:t>分程序结构的符号表组织（</a:t>
            </a:r>
            <a:r>
              <a:rPr lang="en-US" altLang="zh-CN" sz="4000" dirty="0">
                <a:latin typeface="黑体" charset="0"/>
              </a:rPr>
              <a:t>1</a:t>
            </a:r>
            <a:r>
              <a:rPr lang="zh-CN" altLang="en-US" sz="4000" dirty="0">
                <a:latin typeface="黑体" charset="0"/>
              </a:rPr>
              <a:t>）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690688"/>
            <a:ext cx="7772400" cy="4114800"/>
          </a:xfrm>
        </p:spPr>
        <p:txBody>
          <a:bodyPr/>
          <a:lstStyle/>
          <a:p>
            <a:r>
              <a:rPr lang="zh-CN" altLang="en-US" dirty="0">
                <a:ea typeface="楷体_GB2312" charset="0"/>
                <a:cs typeface="楷体_GB2312" charset="0"/>
              </a:rPr>
              <a:t>名字的作用域：最近嵌套原则</a:t>
            </a:r>
            <a:endParaRPr lang="en-US" altLang="zh-CN" dirty="0">
              <a:ea typeface="楷体_GB2312" charset="0"/>
              <a:cs typeface="楷体_GB2312" charset="0"/>
            </a:endParaRPr>
          </a:p>
          <a:p>
            <a:r>
              <a:rPr lang="zh-CN" altLang="en-US" dirty="0">
                <a:ea typeface="楷体_GB2312" charset="0"/>
                <a:cs typeface="楷体_GB2312" charset="0"/>
              </a:rPr>
              <a:t>单表结构：</a:t>
            </a:r>
            <a:endParaRPr lang="en-US" altLang="zh-CN" dirty="0">
              <a:ea typeface="楷体_GB2312" charset="0"/>
              <a:cs typeface="楷体_GB2312" charset="0"/>
            </a:endParaRPr>
          </a:p>
          <a:p>
            <a:pPr lvl="1">
              <a:buFontTx/>
              <a:buChar char="•"/>
            </a:pPr>
            <a:r>
              <a:rPr lang="zh-CN" altLang="en-US" sz="2400" dirty="0">
                <a:ea typeface="楷体_GB2312" charset="0"/>
                <a:cs typeface="楷体_GB2312" charset="0"/>
              </a:rPr>
              <a:t>所有的标识符都记录在同一张符号表中</a:t>
            </a:r>
            <a:endParaRPr lang="en-US" altLang="zh-CN" sz="2400" dirty="0">
              <a:ea typeface="楷体_GB2312" charset="0"/>
              <a:cs typeface="楷体_GB2312" charset="0"/>
            </a:endParaRPr>
          </a:p>
          <a:p>
            <a:pPr lvl="1">
              <a:buFontTx/>
              <a:buChar char="•"/>
            </a:pPr>
            <a:r>
              <a:rPr lang="zh-CN" altLang="en-US" sz="2400" dirty="0">
                <a:ea typeface="楷体_GB2312" charset="0"/>
                <a:cs typeface="楷体_GB2312" charset="0"/>
              </a:rPr>
              <a:t>表项中设置一个描述作用域嵌套层次的</a:t>
            </a:r>
            <a:r>
              <a:rPr lang="zh-CN" altLang="en-US" sz="2400" dirty="0" smtClean="0">
                <a:ea typeface="楷体_GB2312" charset="0"/>
                <a:cs typeface="楷体_GB2312" charset="0"/>
              </a:rPr>
              <a:t>属性，每</a:t>
            </a:r>
            <a:r>
              <a:rPr lang="zh-CN" altLang="en-US" sz="2400" dirty="0">
                <a:ea typeface="楷体_GB2312" charset="0"/>
                <a:cs typeface="楷体_GB2312" charset="0"/>
              </a:rPr>
              <a:t>进入一个作用域，当前嵌套层次增</a:t>
            </a:r>
            <a:r>
              <a:rPr lang="en-US" altLang="zh-CN" sz="2400" dirty="0">
                <a:ea typeface="楷体_GB2312" charset="0"/>
                <a:cs typeface="楷体_GB2312" charset="0"/>
              </a:rPr>
              <a:t>1</a:t>
            </a:r>
          </a:p>
          <a:p>
            <a:pPr lvl="1">
              <a:buFontTx/>
              <a:buChar char="•"/>
            </a:pPr>
            <a:r>
              <a:rPr lang="zh-CN" altLang="en-US" sz="2400" dirty="0">
                <a:ea typeface="楷体_GB2312" charset="0"/>
                <a:cs typeface="楷体_GB2312" charset="0"/>
              </a:rPr>
              <a:t>同名标识符，嵌套层次最深的最先被检索到</a:t>
            </a:r>
            <a:endParaRPr lang="en-US" altLang="zh-CN" sz="2400" dirty="0">
              <a:ea typeface="楷体_GB2312" charset="0"/>
              <a:cs typeface="楷体_GB2312" charset="0"/>
            </a:endParaRPr>
          </a:p>
          <a:p>
            <a:pPr lvl="1">
              <a:buFontTx/>
              <a:buChar char="•"/>
            </a:pPr>
            <a:r>
              <a:rPr lang="zh-CN" altLang="en-US" sz="2400" dirty="0">
                <a:ea typeface="楷体_GB2312" charset="0"/>
                <a:cs typeface="楷体_GB2312" charset="0"/>
              </a:rPr>
              <a:t>每退出一个作用域，删除该作用域中声明的所有标识符</a:t>
            </a:r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E1F8-595D-454D-AA20-AC1A94F87EAC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黑体"/>
      </a:majorFont>
      <a:minorFont>
        <a:latin typeface="Arial"/>
        <a:ea typeface="华文新魏"/>
        <a:cs typeface="华文新魏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5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宋体"/>
        <a:cs typeface=""/>
      </a:majorFont>
      <a:minorFont>
        <a:latin typeface="Comic Sans MS"/>
        <a:ea typeface="华文新魏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编译2021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编译2021" id="{2D13EBC5-B6EA-4092-958A-AECCC3D2066B}" vid="{242345C2-D85D-4CAD-9127-5AC14DA0FA06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4607</TotalTime>
  <Words>6341</Words>
  <Application>Microsoft Office PowerPoint</Application>
  <PresentationFormat>全屏显示(4:3)</PresentationFormat>
  <Paragraphs>1613</Paragraphs>
  <Slides>71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71</vt:i4>
      </vt:variant>
    </vt:vector>
  </HeadingPairs>
  <TitlesOfParts>
    <vt:vector size="90" baseType="lpstr">
      <vt:lpstr>News Gothic MT</vt:lpstr>
      <vt:lpstr>黑体</vt:lpstr>
      <vt:lpstr>华光粗圆_CNKI</vt:lpstr>
      <vt:lpstr>华文楷体</vt:lpstr>
      <vt:lpstr>华文新魏</vt:lpstr>
      <vt:lpstr>楷体</vt:lpstr>
      <vt:lpstr>楷体_GB2312</vt:lpstr>
      <vt:lpstr>宋体</vt:lpstr>
      <vt:lpstr>微软雅黑</vt:lpstr>
      <vt:lpstr>Arial</vt:lpstr>
      <vt:lpstr>Comic Sans MS</vt:lpstr>
      <vt:lpstr>Garamond</vt:lpstr>
      <vt:lpstr>Symbol</vt:lpstr>
      <vt:lpstr>Times New Roman</vt:lpstr>
      <vt:lpstr>Wingdings</vt:lpstr>
      <vt:lpstr>Wingdings 2</vt:lpstr>
      <vt:lpstr>默认设计模板</vt:lpstr>
      <vt:lpstr>ch5</vt:lpstr>
      <vt:lpstr>编译2021</vt:lpstr>
      <vt:lpstr>第7章 运行时存储空间管理</vt:lpstr>
      <vt:lpstr>1.符号表</vt:lpstr>
      <vt:lpstr>符号表的作用</vt:lpstr>
      <vt:lpstr>符号表的内容</vt:lpstr>
      <vt:lpstr>符号表的操作</vt:lpstr>
      <vt:lpstr>符号表的组织方式</vt:lpstr>
      <vt:lpstr>符号表的数据结构</vt:lpstr>
      <vt:lpstr>符号表的数据结构</vt:lpstr>
      <vt:lpstr>分程序结构的符号表组织（1）</vt:lpstr>
      <vt:lpstr>分程序结构的符号表组织（2）</vt:lpstr>
      <vt:lpstr>PowerPoint 演示文稿</vt:lpstr>
      <vt:lpstr> 2. 运行时存储空间组织</vt:lpstr>
      <vt:lpstr>程序执行示例</vt:lpstr>
      <vt:lpstr>存储分配概述</vt:lpstr>
      <vt:lpstr>存储空间分配</vt:lpstr>
      <vt:lpstr>过程与活动</vt:lpstr>
      <vt:lpstr>活动记录</vt:lpstr>
      <vt:lpstr>存储空间分配模式</vt:lpstr>
      <vt:lpstr>静态分配存储空间</vt:lpstr>
      <vt:lpstr>简单的栈式存储分配</vt:lpstr>
      <vt:lpstr>活动树</vt:lpstr>
      <vt:lpstr>例：一个快速排序程序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活动记录的设计</vt:lpstr>
      <vt:lpstr>C语言的活动记录示例</vt:lpstr>
      <vt:lpstr>调用序列和返回序列</vt:lpstr>
      <vt:lpstr>调用序列</vt:lpstr>
      <vt:lpstr>返回序列</vt:lpstr>
      <vt:lpstr>变长数据的存储分配</vt:lpstr>
      <vt:lpstr>栈中动态分配数组</vt:lpstr>
      <vt:lpstr>嵌套过程定义的栈式分配</vt:lpstr>
      <vt:lpstr>用静态链方法管理</vt:lpstr>
      <vt:lpstr>静态链示例程序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静态链的建立和维护</vt:lpstr>
      <vt:lpstr>嵌套层次显示表Display方法</vt:lpstr>
      <vt:lpstr>维护嵌套层次显示表Display</vt:lpstr>
      <vt:lpstr>维护嵌套层次显示表Display</vt:lpstr>
      <vt:lpstr>维护嵌套层次显示表Display</vt:lpstr>
      <vt:lpstr>维护嵌套层次显示表Display</vt:lpstr>
      <vt:lpstr>维护嵌套层次显示表Display</vt:lpstr>
      <vt:lpstr>Display表和活动记录</vt:lpstr>
      <vt:lpstr>示例程序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过程调用</vt:lpstr>
      <vt:lpstr>过程调用</vt:lpstr>
      <vt:lpstr>过程调用</vt:lpstr>
      <vt:lpstr>过程调用</vt:lpstr>
      <vt:lpstr>过程返回</vt:lpstr>
      <vt:lpstr>堆式动态存储分配</vt:lpstr>
      <vt:lpstr>堆式动态存储分配</vt:lpstr>
      <vt:lpstr>3. 参数传递</vt:lpstr>
      <vt:lpstr>传值</vt:lpstr>
      <vt:lpstr>例：参数传递——传值</vt:lpstr>
      <vt:lpstr>传地址</vt:lpstr>
      <vt:lpstr>传地址</vt:lpstr>
      <vt:lpstr>例：参数传递——传地址</vt:lpstr>
      <vt:lpstr>练习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编译方法</dc:title>
  <dc:creator>Xiang zhe</dc:creator>
  <cp:lastModifiedBy>admin</cp:lastModifiedBy>
  <cp:revision>139</cp:revision>
  <cp:lastPrinted>2021-05-18T08:58:58Z</cp:lastPrinted>
  <dcterms:created xsi:type="dcterms:W3CDTF">2004-05-15T05:18:30Z</dcterms:created>
  <dcterms:modified xsi:type="dcterms:W3CDTF">2022-05-26T01:03:33Z</dcterms:modified>
</cp:coreProperties>
</file>