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 id="2147483711" r:id="rId2"/>
  </p:sldMasterIdLst>
  <p:notesMasterIdLst>
    <p:notesMasterId r:id="rId72"/>
  </p:notesMasterIdLst>
  <p:sldIdLst>
    <p:sldId id="261" r:id="rId3"/>
    <p:sldId id="257" r:id="rId4"/>
    <p:sldId id="259" r:id="rId5"/>
    <p:sldId id="260" r:id="rId6"/>
    <p:sldId id="329" r:id="rId7"/>
    <p:sldId id="369" r:id="rId8"/>
    <p:sldId id="370" r:id="rId9"/>
    <p:sldId id="384" r:id="rId10"/>
    <p:sldId id="325" r:id="rId11"/>
    <p:sldId id="406" r:id="rId12"/>
    <p:sldId id="397" r:id="rId13"/>
    <p:sldId id="385" r:id="rId14"/>
    <p:sldId id="386" r:id="rId15"/>
    <p:sldId id="387" r:id="rId16"/>
    <p:sldId id="388" r:id="rId17"/>
    <p:sldId id="389" r:id="rId18"/>
    <p:sldId id="390" r:id="rId19"/>
    <p:sldId id="391" r:id="rId20"/>
    <p:sldId id="392" r:id="rId21"/>
    <p:sldId id="393" r:id="rId22"/>
    <p:sldId id="394" r:id="rId23"/>
    <p:sldId id="395" r:id="rId24"/>
    <p:sldId id="398" r:id="rId25"/>
    <p:sldId id="403" r:id="rId26"/>
    <p:sldId id="405" r:id="rId27"/>
    <p:sldId id="402" r:id="rId28"/>
    <p:sldId id="368" r:id="rId29"/>
    <p:sldId id="340" r:id="rId30"/>
    <p:sldId id="288" r:id="rId31"/>
    <p:sldId id="263" r:id="rId32"/>
    <p:sldId id="331" r:id="rId33"/>
    <p:sldId id="371" r:id="rId34"/>
    <p:sldId id="330" r:id="rId35"/>
    <p:sldId id="268" r:id="rId36"/>
    <p:sldId id="269" r:id="rId37"/>
    <p:sldId id="270" r:id="rId38"/>
    <p:sldId id="271" r:id="rId39"/>
    <p:sldId id="272" r:id="rId40"/>
    <p:sldId id="273" r:id="rId41"/>
    <p:sldId id="274" r:id="rId42"/>
    <p:sldId id="275" r:id="rId43"/>
    <p:sldId id="276" r:id="rId44"/>
    <p:sldId id="277" r:id="rId45"/>
    <p:sldId id="278" r:id="rId46"/>
    <p:sldId id="322" r:id="rId47"/>
    <p:sldId id="323" r:id="rId48"/>
    <p:sldId id="333" r:id="rId49"/>
    <p:sldId id="361" r:id="rId50"/>
    <p:sldId id="334" r:id="rId51"/>
    <p:sldId id="335" r:id="rId52"/>
    <p:sldId id="336" r:id="rId53"/>
    <p:sldId id="337" r:id="rId54"/>
    <p:sldId id="300" r:id="rId55"/>
    <p:sldId id="301" r:id="rId56"/>
    <p:sldId id="367" r:id="rId57"/>
    <p:sldId id="372" r:id="rId58"/>
    <p:sldId id="374" r:id="rId59"/>
    <p:sldId id="375" r:id="rId60"/>
    <p:sldId id="376" r:id="rId61"/>
    <p:sldId id="377" r:id="rId62"/>
    <p:sldId id="378" r:id="rId63"/>
    <p:sldId id="379" r:id="rId64"/>
    <p:sldId id="380" r:id="rId65"/>
    <p:sldId id="381" r:id="rId66"/>
    <p:sldId id="382" r:id="rId67"/>
    <p:sldId id="302" r:id="rId68"/>
    <p:sldId id="303" r:id="rId69"/>
    <p:sldId id="362" r:id="rId70"/>
    <p:sldId id="363" r:id="rId71"/>
  </p:sldIdLst>
  <p:sldSz cx="9144000" cy="6858000" type="screen4x3"/>
  <p:notesSz cx="6797675" cy="992505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129" autoAdjust="0"/>
  </p:normalViewPr>
  <p:slideViewPr>
    <p:cSldViewPr>
      <p:cViewPr varScale="1">
        <p:scale>
          <a:sx n="63" d="100"/>
          <a:sy n="63" d="100"/>
        </p:scale>
        <p:origin x="12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5659" cy="4962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ea typeface="宋体" pitchFamily="2" charset="-122"/>
                <a:cs typeface="+mn-cs"/>
              </a:defRPr>
            </a:lvl1pPr>
          </a:lstStyle>
          <a:p>
            <a:pPr>
              <a:defRPr/>
            </a:pPr>
            <a:endParaRPr lang="en-US" altLang="zh-CN"/>
          </a:p>
        </p:txBody>
      </p:sp>
      <p:sp>
        <p:nvSpPr>
          <p:cNvPr id="43011" name="Rectangle 3"/>
          <p:cNvSpPr>
            <a:spLocks noGrp="1" noChangeArrowheads="1"/>
          </p:cNvSpPr>
          <p:nvPr>
            <p:ph type="dt" idx="1"/>
          </p:nvPr>
        </p:nvSpPr>
        <p:spPr bwMode="auto">
          <a:xfrm>
            <a:off x="3850443" y="0"/>
            <a:ext cx="2945659" cy="4962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ea typeface="宋体" pitchFamily="2" charset="-122"/>
                <a:cs typeface="+mn-cs"/>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919163" y="744538"/>
            <a:ext cx="4959350" cy="3721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3" name="Rectangle 5"/>
          <p:cNvSpPr>
            <a:spLocks noGrp="1" noChangeArrowheads="1"/>
          </p:cNvSpPr>
          <p:nvPr>
            <p:ph type="body" sz="quarter" idx="3"/>
          </p:nvPr>
        </p:nvSpPr>
        <p:spPr bwMode="auto">
          <a:xfrm>
            <a:off x="679768" y="4714399"/>
            <a:ext cx="5438140" cy="4466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3014" name="Rectangle 6"/>
          <p:cNvSpPr>
            <a:spLocks noGrp="1" noChangeArrowheads="1"/>
          </p:cNvSpPr>
          <p:nvPr>
            <p:ph type="ftr" sz="quarter" idx="4"/>
          </p:nvPr>
        </p:nvSpPr>
        <p:spPr bwMode="auto">
          <a:xfrm>
            <a:off x="0" y="9427075"/>
            <a:ext cx="2945659" cy="49625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ea typeface="宋体" pitchFamily="2" charset="-122"/>
                <a:cs typeface="+mn-cs"/>
              </a:defRPr>
            </a:lvl1pPr>
          </a:lstStyle>
          <a:p>
            <a:pPr>
              <a:defRPr/>
            </a:pPr>
            <a:endParaRPr lang="en-US" altLang="zh-CN"/>
          </a:p>
        </p:txBody>
      </p:sp>
      <p:sp>
        <p:nvSpPr>
          <p:cNvPr id="43015" name="Rectangle 7"/>
          <p:cNvSpPr>
            <a:spLocks noGrp="1" noChangeArrowheads="1"/>
          </p:cNvSpPr>
          <p:nvPr>
            <p:ph type="sldNum" sz="quarter" idx="5"/>
          </p:nvPr>
        </p:nvSpPr>
        <p:spPr bwMode="auto">
          <a:xfrm>
            <a:off x="3850443" y="9427075"/>
            <a:ext cx="2945659" cy="49625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50A2983-4ACB-744B-A3E1-B508694DB757}" type="slidenum">
              <a:rPr lang="en-US" altLang="zh-CN"/>
              <a:pPr/>
              <a:t>‹#›</a:t>
            </a:fld>
            <a:endParaRPr lang="en-US" altLang="zh-CN"/>
          </a:p>
        </p:txBody>
      </p:sp>
    </p:spTree>
    <p:extLst>
      <p:ext uri="{BB962C8B-B14F-4D97-AF65-F5344CB8AC3E}">
        <p14:creationId xmlns:p14="http://schemas.microsoft.com/office/powerpoint/2010/main" val="536356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709BBA6E-9159-5A4A-905F-16D9889C8A8C}" type="slidenum">
              <a:rPr lang="en-US" altLang="zh-CN"/>
              <a:pPr eaLnBrk="1" hangingPunct="1"/>
              <a:t>1</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6D61BB95-7F23-4EF7-8E29-BA5F93C44D00}" type="slidenum">
              <a:rPr lang="zh-CN" altLang="en-US" sz="1200" smtClean="0"/>
              <a:pPr>
                <a:spcBef>
                  <a:spcPct val="0"/>
                </a:spcBef>
              </a:pPr>
              <a:t>14</a:t>
            </a:fld>
            <a:endParaRPr lang="en-US" altLang="zh-CN"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68369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8519582F-56ED-4EF9-929F-B037F2F2A08D}" type="slidenum">
              <a:rPr lang="zh-CN" altLang="en-US" sz="1200" smtClean="0"/>
              <a:pPr>
                <a:spcBef>
                  <a:spcPct val="0"/>
                </a:spcBef>
              </a:pPr>
              <a:t>15</a:t>
            </a:fld>
            <a:endParaRPr lang="en-US" altLang="zh-CN"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84644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A6AF218C-0F87-491A-9DE5-55514C8B8CEE}" type="slidenum">
              <a:rPr lang="zh-CN" altLang="en-US" sz="1200" smtClean="0"/>
              <a:pPr>
                <a:spcBef>
                  <a:spcPct val="0"/>
                </a:spcBef>
              </a:pPr>
              <a:t>16</a:t>
            </a:fld>
            <a:endParaRPr lang="en-US" altLang="zh-CN"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31080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8A7FFA29-354F-4FA7-8B32-A171E87F669B}" type="slidenum">
              <a:rPr lang="zh-CN" altLang="en-US" sz="1200" smtClean="0"/>
              <a:pPr>
                <a:spcBef>
                  <a:spcPct val="0"/>
                </a:spcBef>
              </a:pPr>
              <a:t>17</a:t>
            </a:fld>
            <a:endParaRPr lang="en-US" altLang="zh-CN"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smtClean="0">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3831101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2DCD4312-12A1-4CAC-AE08-88117080A746}" type="slidenum">
              <a:rPr lang="zh-CN" altLang="en-US" sz="1200" smtClean="0">
                <a:solidFill>
                  <a:srgbClr val="000000"/>
                </a:solidFill>
              </a:rPr>
              <a:pPr>
                <a:spcBef>
                  <a:spcPct val="0"/>
                </a:spcBef>
              </a:pPr>
              <a:t>18</a:t>
            </a:fld>
            <a:endParaRPr lang="en-US" altLang="zh-CN" sz="1200" smtClean="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40777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C22D6574-6682-43B2-A0B4-666C1F0CDD8C}" type="slidenum">
              <a:rPr lang="zh-CN" altLang="en-US" sz="1200" smtClean="0">
                <a:solidFill>
                  <a:srgbClr val="000000"/>
                </a:solidFill>
              </a:rPr>
              <a:pPr>
                <a:spcBef>
                  <a:spcPct val="0"/>
                </a:spcBef>
              </a:pPr>
              <a:t>19</a:t>
            </a:fld>
            <a:endParaRPr lang="en-US" altLang="zh-CN" sz="1200" smtClean="0">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1321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93CA791A-EB8A-492F-AAFF-63E7E9FE330B}" type="slidenum">
              <a:rPr lang="zh-CN" altLang="en-US" sz="1200" smtClean="0"/>
              <a:pPr>
                <a:spcBef>
                  <a:spcPct val="0"/>
                </a:spcBef>
              </a:pPr>
              <a:t>20</a:t>
            </a:fld>
            <a:endParaRPr lang="en-US" altLang="zh-CN"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b="1" smtClean="0">
              <a:latin typeface="楷体_GB2312" pitchFamily="49" charset="-122"/>
              <a:ea typeface="楷体_GB2312" pitchFamily="49" charset="-122"/>
            </a:endParaRPr>
          </a:p>
          <a:p>
            <a:pPr algn="just" eaLnBrk="1" hangingPunct="1"/>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01495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3720D1DD-752A-4151-B338-A09862DC1573}" type="slidenum">
              <a:rPr lang="zh-CN" altLang="en-US" sz="1200" smtClean="0">
                <a:solidFill>
                  <a:srgbClr val="000000"/>
                </a:solidFill>
              </a:rPr>
              <a:pPr>
                <a:spcBef>
                  <a:spcPct val="0"/>
                </a:spcBef>
              </a:pPr>
              <a:t>21</a:t>
            </a:fld>
            <a:endParaRPr lang="en-US" altLang="zh-CN" sz="1200" smtClean="0">
              <a:solidFill>
                <a:srgbClr val="000000"/>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5152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70F68719-AC0D-414E-B8A6-B241D7CE62B0}" type="slidenum">
              <a:rPr lang="zh-CN" altLang="en-US" sz="1200" smtClean="0">
                <a:solidFill>
                  <a:srgbClr val="000000"/>
                </a:solidFill>
              </a:rPr>
              <a:pPr>
                <a:spcBef>
                  <a:spcPct val="0"/>
                </a:spcBef>
              </a:pPr>
              <a:t>22</a:t>
            </a:fld>
            <a:endParaRPr lang="en-US" altLang="zh-CN" sz="1200"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1522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134EF800-75CB-4960-A2EA-D020B632FFD0}" type="slidenum">
              <a:rPr lang="zh-CN" altLang="en-US" sz="1200" smtClean="0"/>
              <a:pPr>
                <a:spcBef>
                  <a:spcPct val="0"/>
                </a:spcBef>
              </a:pPr>
              <a:t>23</a:t>
            </a:fld>
            <a:endParaRPr lang="en-US" altLang="zh-CN"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0"/>
              </a:spcBef>
            </a:pPr>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1041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CE3C24CF-A239-6B4F-86B5-A704A7769211}" type="slidenum">
              <a:rPr lang="en-US" altLang="zh-CN"/>
              <a:pPr eaLnBrk="1" hangingPunct="1"/>
              <a:t>2</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134EF800-75CB-4960-A2EA-D020B632FFD0}" type="slidenum">
              <a:rPr lang="zh-CN" altLang="en-US" sz="1200" smtClean="0"/>
              <a:pPr>
                <a:spcBef>
                  <a:spcPct val="0"/>
                </a:spcBef>
              </a:pPr>
              <a:t>24</a:t>
            </a:fld>
            <a:endParaRPr lang="en-US" altLang="zh-CN"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0"/>
              </a:spcBef>
            </a:pPr>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91746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134EF800-75CB-4960-A2EA-D020B632FFD0}" type="slidenum">
              <a:rPr lang="zh-CN" altLang="en-US" sz="1200" smtClean="0"/>
              <a:pPr>
                <a:spcBef>
                  <a:spcPct val="0"/>
                </a:spcBef>
              </a:pPr>
              <a:t>25</a:t>
            </a:fld>
            <a:endParaRPr lang="en-US" altLang="zh-CN"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0"/>
              </a:spcBef>
            </a:pPr>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24409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25A981E9-F876-4CCE-9EFC-E451F9B76FC1}" type="slidenum">
              <a:rPr lang="zh-CN" altLang="en-US" sz="1200" smtClean="0">
                <a:solidFill>
                  <a:srgbClr val="000000"/>
                </a:solidFill>
              </a:rPr>
              <a:pPr>
                <a:spcBef>
                  <a:spcPct val="0"/>
                </a:spcBef>
              </a:pPr>
              <a:t>26</a:t>
            </a:fld>
            <a:endParaRPr lang="en-US" altLang="zh-CN" sz="1200" smtClean="0">
              <a:solidFill>
                <a:srgbClr val="000000"/>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7961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7EAA8D24-0FFD-F746-A260-2FE94AF6C115}" type="slidenum">
              <a:rPr lang="en-US" altLang="zh-CN"/>
              <a:pPr eaLnBrk="1" hangingPunct="1"/>
              <a:t>28</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DCC37B5-87DF-BC46-ACAF-2EC870F1EE1F}" type="slidenum">
              <a:rPr lang="en-US" altLang="zh-CN"/>
              <a:pPr eaLnBrk="1" hangingPunct="1"/>
              <a:t>29</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9063C9FB-5FD4-C44E-AE0A-78070E09E8A4}" type="slidenum">
              <a:rPr lang="en-US" altLang="zh-CN"/>
              <a:pPr eaLnBrk="1" hangingPunct="1"/>
              <a:t>30</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140526CD-34EA-0B47-AF19-6D652BD8DCB8}" type="slidenum">
              <a:rPr lang="en-US" altLang="zh-CN"/>
              <a:pPr eaLnBrk="1" hangingPunct="1"/>
              <a:t>34</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BF780EF-E84B-B34A-AFA3-DAE671AEC426}" type="slidenum">
              <a:rPr lang="en-US" altLang="zh-CN"/>
              <a:pPr eaLnBrk="1" hangingPunct="1"/>
              <a:t>35</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AEAD401C-6FE1-D54A-BF62-C69CF67A04D7}" type="slidenum">
              <a:rPr lang="en-US" altLang="zh-CN"/>
              <a:pPr eaLnBrk="1" hangingPunct="1"/>
              <a:t>36</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B0900B6-DC2F-ED4C-9663-05E61CFB6873}" type="slidenum">
              <a:rPr lang="en-US" altLang="zh-CN"/>
              <a:pPr eaLnBrk="1" hangingPunct="1"/>
              <a:t>37</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BEC1FD3-6038-7C4C-97CC-6C4F8CF6D52E}" type="slidenum">
              <a:rPr lang="en-US" altLang="zh-CN"/>
              <a:pPr eaLnBrk="1" hangingPunct="1"/>
              <a:t>3</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B54FED5-B4A7-3A41-AF2F-C170A585D9ED}" type="slidenum">
              <a:rPr lang="en-US" altLang="zh-CN"/>
              <a:pPr eaLnBrk="1" hangingPunct="1"/>
              <a:t>38</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73A1E186-546C-7548-9B1C-DE2F08F2926E}" type="slidenum">
              <a:rPr lang="en-US" altLang="zh-CN"/>
              <a:pPr eaLnBrk="1" hangingPunct="1"/>
              <a:t>39</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C05605CF-771E-974F-9EBC-40A2B2C066B0}" type="slidenum">
              <a:rPr lang="en-US" altLang="zh-CN"/>
              <a:pPr eaLnBrk="1" hangingPunct="1"/>
              <a:t>40</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D61630A-8B54-DD42-9DC9-04018BA21EA0}" type="slidenum">
              <a:rPr lang="en-US" altLang="zh-CN"/>
              <a:pPr eaLnBrk="1" hangingPunct="1"/>
              <a:t>41</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A348AE37-70D7-2045-B175-9189A046D17A}" type="slidenum">
              <a:rPr lang="en-US" altLang="zh-CN"/>
              <a:pPr eaLnBrk="1" hangingPunct="1"/>
              <a:t>42</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133C4367-B455-6E4E-86D1-5335CE938C19}" type="slidenum">
              <a:rPr lang="en-US" altLang="zh-CN"/>
              <a:pPr eaLnBrk="1" hangingPunct="1"/>
              <a:t>43</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3551DE5-309D-D642-B292-D53AC286D32B}" type="slidenum">
              <a:rPr lang="en-US" altLang="zh-CN"/>
              <a:pPr eaLnBrk="1" hangingPunct="1"/>
              <a:t>44</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4CBF38D-573C-5E43-95F9-B113B11240A2}" type="slidenum">
              <a:rPr lang="en-US" altLang="zh-CN"/>
              <a:pPr eaLnBrk="1" hangingPunct="1"/>
              <a:t>45</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5E13A1A-2A0C-BF44-83D6-2F6F2F24B9E0}" type="slidenum">
              <a:rPr lang="en-US" altLang="zh-CN"/>
              <a:pPr eaLnBrk="1" hangingPunct="1"/>
              <a:t>46</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50A2983-4ACB-744B-A3E1-B508694DB757}" type="slidenum">
              <a:rPr lang="en-US" altLang="zh-CN" smtClean="0"/>
              <a:pPr/>
              <a:t>47</a:t>
            </a:fld>
            <a:endParaRPr lang="en-US" altLang="zh-CN"/>
          </a:p>
        </p:txBody>
      </p:sp>
    </p:spTree>
    <p:extLst>
      <p:ext uri="{BB962C8B-B14F-4D97-AF65-F5344CB8AC3E}">
        <p14:creationId xmlns:p14="http://schemas.microsoft.com/office/powerpoint/2010/main" val="387373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B24AE0B-152D-ED4E-8D73-B2A5CB694338}" type="slidenum">
              <a:rPr lang="en-US" altLang="zh-CN"/>
              <a:pPr eaLnBrk="1" hangingPunct="1"/>
              <a:t>4</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22073FA-8E2F-E245-BB8B-BD39E78224BE}" type="slidenum">
              <a:rPr lang="en-US" altLang="zh-CN"/>
              <a:pPr eaLnBrk="1" hangingPunct="1"/>
              <a:t>53</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31EB602-1801-B54C-910C-FC91C91BADC7}" type="slidenum">
              <a:rPr lang="en-US" altLang="zh-CN"/>
              <a:pPr eaLnBrk="1" hangingPunct="1"/>
              <a:t>54</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2112">
              <a:defRPr/>
            </a:pPr>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57</a:t>
            </a:fld>
            <a:endParaRPr lang="zh-CN" altLang="en-US"/>
          </a:p>
        </p:txBody>
      </p:sp>
    </p:spTree>
    <p:extLst>
      <p:ext uri="{BB962C8B-B14F-4D97-AF65-F5344CB8AC3E}">
        <p14:creationId xmlns:p14="http://schemas.microsoft.com/office/powerpoint/2010/main" val="2410009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dirty="0">
              <a:solidFill>
                <a:srgbClr val="0070C0"/>
              </a:solidFill>
            </a:endParaRPr>
          </a:p>
        </p:txBody>
      </p:sp>
      <p:sp>
        <p:nvSpPr>
          <p:cNvPr id="4" name="灯片编号占位符 3"/>
          <p:cNvSpPr>
            <a:spLocks noGrp="1"/>
          </p:cNvSpPr>
          <p:nvPr>
            <p:ph type="sldNum" sz="quarter" idx="10"/>
          </p:nvPr>
        </p:nvSpPr>
        <p:spPr/>
        <p:txBody>
          <a:bodyPr/>
          <a:lstStyle/>
          <a:p>
            <a:fld id="{656C61CE-634D-4F64-ACD8-85A675627EA4}" type="slidenum">
              <a:rPr lang="zh-CN" altLang="en-US" smtClean="0"/>
              <a:t>58</a:t>
            </a:fld>
            <a:endParaRPr lang="zh-CN" altLang="en-US"/>
          </a:p>
        </p:txBody>
      </p:sp>
    </p:spTree>
    <p:extLst>
      <p:ext uri="{BB962C8B-B14F-4D97-AF65-F5344CB8AC3E}">
        <p14:creationId xmlns:p14="http://schemas.microsoft.com/office/powerpoint/2010/main" val="4873295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59</a:t>
            </a:fld>
            <a:endParaRPr lang="zh-CN" altLang="en-US"/>
          </a:p>
        </p:txBody>
      </p:sp>
    </p:spTree>
    <p:extLst>
      <p:ext uri="{BB962C8B-B14F-4D97-AF65-F5344CB8AC3E}">
        <p14:creationId xmlns:p14="http://schemas.microsoft.com/office/powerpoint/2010/main" val="16361988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60</a:t>
            </a:fld>
            <a:endParaRPr lang="zh-CN" altLang="en-US"/>
          </a:p>
        </p:txBody>
      </p:sp>
    </p:spTree>
    <p:extLst>
      <p:ext uri="{BB962C8B-B14F-4D97-AF65-F5344CB8AC3E}">
        <p14:creationId xmlns:p14="http://schemas.microsoft.com/office/powerpoint/2010/main" val="1506894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2112">
              <a:defRPr/>
            </a:pPr>
            <a:endParaRPr lang="zh-CN" altLang="en-US" sz="1100"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61</a:t>
            </a:fld>
            <a:endParaRPr lang="zh-CN" altLang="en-US"/>
          </a:p>
        </p:txBody>
      </p:sp>
    </p:spTree>
    <p:extLst>
      <p:ext uri="{BB962C8B-B14F-4D97-AF65-F5344CB8AC3E}">
        <p14:creationId xmlns:p14="http://schemas.microsoft.com/office/powerpoint/2010/main" val="6829507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2112">
              <a:defRPr/>
            </a:pPr>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62</a:t>
            </a:fld>
            <a:endParaRPr lang="zh-CN" altLang="en-US"/>
          </a:p>
        </p:txBody>
      </p:sp>
    </p:spTree>
    <p:extLst>
      <p:ext uri="{BB962C8B-B14F-4D97-AF65-F5344CB8AC3E}">
        <p14:creationId xmlns:p14="http://schemas.microsoft.com/office/powerpoint/2010/main" val="20070989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dirty="0">
              <a:solidFill>
                <a:srgbClr val="FF0000"/>
              </a:solidFill>
            </a:endParaRPr>
          </a:p>
        </p:txBody>
      </p:sp>
      <p:sp>
        <p:nvSpPr>
          <p:cNvPr id="4" name="灯片编号占位符 3"/>
          <p:cNvSpPr>
            <a:spLocks noGrp="1"/>
          </p:cNvSpPr>
          <p:nvPr>
            <p:ph type="sldNum" sz="quarter" idx="10"/>
          </p:nvPr>
        </p:nvSpPr>
        <p:spPr/>
        <p:txBody>
          <a:bodyPr/>
          <a:lstStyle/>
          <a:p>
            <a:fld id="{656C61CE-634D-4F64-ACD8-85A675627EA4}" type="slidenum">
              <a:rPr lang="zh-CN" altLang="en-US" smtClean="0"/>
              <a:t>63</a:t>
            </a:fld>
            <a:endParaRPr lang="zh-CN" altLang="en-US"/>
          </a:p>
        </p:txBody>
      </p:sp>
    </p:spTree>
    <p:extLst>
      <p:ext uri="{BB962C8B-B14F-4D97-AF65-F5344CB8AC3E}">
        <p14:creationId xmlns:p14="http://schemas.microsoft.com/office/powerpoint/2010/main" val="35546323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2112">
              <a:defRPr/>
            </a:pPr>
            <a:endParaRPr lang="zh-CN" altLang="en-US" sz="1100"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64</a:t>
            </a:fld>
            <a:endParaRPr lang="zh-CN" altLang="en-US"/>
          </a:p>
        </p:txBody>
      </p:sp>
    </p:spTree>
    <p:extLst>
      <p:ext uri="{BB962C8B-B14F-4D97-AF65-F5344CB8AC3E}">
        <p14:creationId xmlns:p14="http://schemas.microsoft.com/office/powerpoint/2010/main" val="200633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A9C15AD8-6445-0F45-820E-B2CA5AC9EF7A}" type="slidenum">
              <a:rPr lang="en-US" altLang="zh-CN"/>
              <a:pPr eaLnBrk="1" hangingPunct="1"/>
              <a:t>5</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2112">
              <a:defRPr/>
            </a:pPr>
            <a:endParaRPr lang="zh-CN" altLang="en-US" dirty="0" smtClean="0"/>
          </a:p>
        </p:txBody>
      </p:sp>
      <p:sp>
        <p:nvSpPr>
          <p:cNvPr id="4" name="灯片编号占位符 3"/>
          <p:cNvSpPr>
            <a:spLocks noGrp="1"/>
          </p:cNvSpPr>
          <p:nvPr>
            <p:ph type="sldNum" sz="quarter" idx="10"/>
          </p:nvPr>
        </p:nvSpPr>
        <p:spPr/>
        <p:txBody>
          <a:bodyPr/>
          <a:lstStyle/>
          <a:p>
            <a:fld id="{656C61CE-634D-4F64-ACD8-85A675627EA4}" type="slidenum">
              <a:rPr lang="zh-CN" altLang="en-US" smtClean="0"/>
              <a:t>65</a:t>
            </a:fld>
            <a:endParaRPr lang="zh-CN" altLang="en-US"/>
          </a:p>
        </p:txBody>
      </p:sp>
    </p:spTree>
    <p:extLst>
      <p:ext uri="{BB962C8B-B14F-4D97-AF65-F5344CB8AC3E}">
        <p14:creationId xmlns:p14="http://schemas.microsoft.com/office/powerpoint/2010/main" val="27551737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CAC96FEE-60C5-E34D-BDE9-4508180489C9}" type="slidenum">
              <a:rPr lang="en-US" altLang="zh-CN"/>
              <a:pPr eaLnBrk="1" hangingPunct="1"/>
              <a:t>66</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7700019-7831-EE49-BA6D-205DC319F0ED}" type="slidenum">
              <a:rPr lang="en-US" altLang="zh-CN"/>
              <a:pPr eaLnBrk="1" hangingPunct="1"/>
              <a:t>67</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CAF32D07-E6D2-B948-8C5C-C5391E4ADE34}" type="slidenum">
              <a:rPr lang="en-US" altLang="zh-CN"/>
              <a:pPr eaLnBrk="1" hangingPunct="1"/>
              <a:t>69</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06357" y="4962525"/>
            <a:ext cx="4984962" cy="4218146"/>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7267DEA7-08B8-4EA6-9626-7987B32C1DA6}" type="slidenum">
              <a:rPr lang="zh-CN" altLang="en-US" sz="1200" smtClean="0"/>
              <a:pPr>
                <a:spcBef>
                  <a:spcPct val="0"/>
                </a:spcBef>
              </a:pPr>
              <a:t>8</a:t>
            </a:fld>
            <a:endParaRPr lang="en-US" altLang="zh-CN"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52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B11442D2-2551-D14F-881B-D75890ACBA74}" type="slidenum">
              <a:rPr lang="en-US" altLang="zh-CN"/>
              <a:pPr eaLnBrk="1" hangingPunct="1"/>
              <a:t>9</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atin typeface="Arial" charset="0"/>
              <a:ea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7F1C6221-F683-4A5B-9E2F-9E94F9E6836D}" type="slidenum">
              <a:rPr lang="zh-CN" altLang="en-US" sz="1200" smtClean="0"/>
              <a:pPr>
                <a:spcBef>
                  <a:spcPct val="0"/>
                </a:spcBef>
              </a:pPr>
              <a:t>12</a:t>
            </a:fld>
            <a:endParaRPr lang="en-US" altLang="zh-CN"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4177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Arial" panose="020B0604020202020204" pitchFamily="34" charset="0"/>
                <a:ea typeface="宋体" panose="02010600030101010101" pitchFamily="2" charset="-122"/>
              </a:defRPr>
            </a:lvl1pPr>
            <a:lvl2pPr marL="769938" indent="-295275">
              <a:spcBef>
                <a:spcPct val="30000"/>
              </a:spcBef>
              <a:defRPr sz="900">
                <a:solidFill>
                  <a:schemeClr val="tx1"/>
                </a:solidFill>
                <a:latin typeface="Arial" panose="020B0604020202020204" pitchFamily="34" charset="0"/>
                <a:ea typeface="宋体" panose="02010600030101010101" pitchFamily="2" charset="-122"/>
              </a:defRPr>
            </a:lvl2pPr>
            <a:lvl3pPr marL="1185863" indent="-236538">
              <a:spcBef>
                <a:spcPct val="30000"/>
              </a:spcBef>
              <a:defRPr sz="900">
                <a:solidFill>
                  <a:schemeClr val="tx1"/>
                </a:solidFill>
                <a:latin typeface="Arial" panose="020B0604020202020204" pitchFamily="34" charset="0"/>
                <a:ea typeface="宋体" panose="02010600030101010101" pitchFamily="2" charset="-122"/>
              </a:defRPr>
            </a:lvl3pPr>
            <a:lvl4pPr marL="1660525" indent="-236538">
              <a:spcBef>
                <a:spcPct val="30000"/>
              </a:spcBef>
              <a:defRPr sz="900">
                <a:solidFill>
                  <a:schemeClr val="tx1"/>
                </a:solidFill>
                <a:latin typeface="Arial" panose="020B0604020202020204" pitchFamily="34" charset="0"/>
                <a:ea typeface="宋体" panose="02010600030101010101" pitchFamily="2" charset="-122"/>
              </a:defRPr>
            </a:lvl4pPr>
            <a:lvl5pPr marL="2133600" indent="-236538">
              <a:spcBef>
                <a:spcPct val="30000"/>
              </a:spcBef>
              <a:defRPr sz="900">
                <a:solidFill>
                  <a:schemeClr val="tx1"/>
                </a:solidFill>
                <a:latin typeface="Arial" panose="020B0604020202020204" pitchFamily="34" charset="0"/>
                <a:ea typeface="宋体" panose="02010600030101010101" pitchFamily="2" charset="-122"/>
              </a:defRPr>
            </a:lvl5pPr>
            <a:lvl6pPr marL="25908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6pPr>
            <a:lvl7pPr marL="30480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7pPr>
            <a:lvl8pPr marL="35052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8pPr>
            <a:lvl9pPr marL="3962400" indent="-236538" eaLnBrk="0" fontAlgn="base" hangingPunct="0">
              <a:spcBef>
                <a:spcPct val="30000"/>
              </a:spcBef>
              <a:spcAft>
                <a:spcPct val="0"/>
              </a:spcAft>
              <a:defRPr sz="900">
                <a:solidFill>
                  <a:schemeClr val="tx1"/>
                </a:solidFill>
                <a:latin typeface="Arial" panose="020B0604020202020204" pitchFamily="34" charset="0"/>
                <a:ea typeface="宋体" panose="02010600030101010101" pitchFamily="2" charset="-122"/>
              </a:defRPr>
            </a:lvl9pPr>
          </a:lstStyle>
          <a:p>
            <a:pPr>
              <a:spcBef>
                <a:spcPct val="0"/>
              </a:spcBef>
            </a:pPr>
            <a:fld id="{8DE27A21-89AB-4BF4-A5EE-677F924B665F}" type="slidenum">
              <a:rPr lang="zh-CN" altLang="en-US" sz="1200" smtClean="0"/>
              <a:pPr>
                <a:spcBef>
                  <a:spcPct val="0"/>
                </a:spcBef>
              </a:pPr>
              <a:t>13</a:t>
            </a:fld>
            <a:endParaRPr lang="en-US" altLang="zh-CN"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37827" y="5276129"/>
            <a:ext cx="5161198" cy="4998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smtClean="0">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186076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305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1730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600"/>
            </a:lvl1pPr>
          </a:lstStyle>
          <a:p>
            <a:r>
              <a:rPr lang="zh-CN" altLang="en-US" smtClean="0"/>
              <a:t>单击此处编辑母版副标题样式</a:t>
            </a:r>
            <a:endParaRPr lang="zh-CN" altLang="en-US"/>
          </a:p>
        </p:txBody>
      </p:sp>
      <p:sp>
        <p:nvSpPr>
          <p:cNvPr id="173060" name="Rectangle 4"/>
          <p:cNvSpPr>
            <a:spLocks noGrp="1" noChangeArrowheads="1"/>
          </p:cNvSpPr>
          <p:nvPr>
            <p:ph type="dt" sz="half" idx="2"/>
          </p:nvPr>
        </p:nvSpPr>
        <p:spPr/>
        <p:txBody>
          <a:bodyPr/>
          <a:lstStyle>
            <a:lvl1pPr>
              <a:defRPr/>
            </a:lvl1pPr>
          </a:lstStyle>
          <a:p>
            <a:pPr>
              <a:defRPr/>
            </a:pPr>
            <a:endParaRPr lang="en-US" altLang="zh-CN"/>
          </a:p>
        </p:txBody>
      </p:sp>
      <p:sp>
        <p:nvSpPr>
          <p:cNvPr id="173061" name="Rectangle 5"/>
          <p:cNvSpPr>
            <a:spLocks noGrp="1" noChangeArrowheads="1"/>
          </p:cNvSpPr>
          <p:nvPr>
            <p:ph type="ftr" sz="quarter" idx="3"/>
          </p:nvPr>
        </p:nvSpPr>
        <p:spPr>
          <a:xfrm>
            <a:off x="3124200" y="6243638"/>
            <a:ext cx="2895600" cy="457200"/>
          </a:xfrm>
        </p:spPr>
        <p:txBody>
          <a:bodyPr/>
          <a:lstStyle>
            <a:lvl1pPr>
              <a:defRPr/>
            </a:lvl1pPr>
          </a:lstStyle>
          <a:p>
            <a:pPr>
              <a:defRPr/>
            </a:pPr>
            <a:endParaRPr lang="en-US" altLang="zh-CN"/>
          </a:p>
        </p:txBody>
      </p:sp>
      <p:sp>
        <p:nvSpPr>
          <p:cNvPr id="173062" name="Rectangle 6"/>
          <p:cNvSpPr>
            <a:spLocks noGrp="1" noChangeArrowheads="1"/>
          </p:cNvSpPr>
          <p:nvPr>
            <p:ph type="sldNum" sz="quarter" idx="4"/>
          </p:nvPr>
        </p:nvSpPr>
        <p:spPr/>
        <p:txBody>
          <a:bodyPr/>
          <a:lstStyle>
            <a:lvl1pPr>
              <a:defRPr/>
            </a:lvl1pPr>
          </a:lstStyle>
          <a:p>
            <a:fld id="{C94F84CB-C17B-3441-A884-DB338685C0CC}" type="slidenum">
              <a:rPr lang="en-US" altLang="zh-CN" smtClean="0"/>
              <a:pPr/>
              <a:t>‹#›</a:t>
            </a:fld>
            <a:endParaRPr lang="en-US" altLang="zh-CN"/>
          </a:p>
        </p:txBody>
      </p:sp>
      <p:sp>
        <p:nvSpPr>
          <p:cNvPr id="17306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7306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99C6F57-CB77-E340-8155-E85271B57C42}"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99C6F57-CB77-E340-8155-E85271B57C42}"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fld id="{493651DE-EADF-9A40-A855-92E52C39B93F}" type="slidenum">
              <a:rPr lang="en-US" altLang="zh-CN" smtClean="0"/>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B0C49E36-FB36-D442-99A1-3F8299808E6B}" type="slidenum">
              <a:rPr lang="en-US" altLang="zh-CN" smtClean="0"/>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099C6F57-CB77-E340-8155-E85271B57C42}" type="slidenum">
              <a:rPr lang="en-US" altLang="zh-CN" smtClean="0"/>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3138D3BB-0706-594E-9CC8-251E1D63AAD4}" type="slidenum">
              <a:rPr lang="en-US" altLang="zh-CN"/>
              <a:pPr/>
              <a:t>‹#›</a:t>
            </a:fld>
            <a:endParaRPr lang="en-US" altLang="zh-CN"/>
          </a:p>
        </p:txBody>
      </p:sp>
    </p:spTree>
    <p:extLst>
      <p:ext uri="{BB962C8B-B14F-4D97-AF65-F5344CB8AC3E}">
        <p14:creationId xmlns:p14="http://schemas.microsoft.com/office/powerpoint/2010/main" val="2314771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华光粗圆_CNKI" panose="02000500000000000000" pitchFamily="2" charset="-122"/>
                <a:ea typeface="华光粗圆_CNKI" panose="02000500000000000000" pitchFamily="2" charset="-122"/>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94F84CB-C17B-3441-A884-DB338685C0CC}" type="slidenum">
              <a:rPr lang="en-US" altLang="zh-CN" smtClean="0"/>
              <a:pPr/>
              <a:t>‹#›</a:t>
            </a:fld>
            <a:endParaRPr lang="en-US" altLang="zh-CN"/>
          </a:p>
        </p:txBody>
      </p:sp>
    </p:spTree>
    <p:extLst>
      <p:ext uri="{BB962C8B-B14F-4D97-AF65-F5344CB8AC3E}">
        <p14:creationId xmlns:p14="http://schemas.microsoft.com/office/powerpoint/2010/main" val="207113617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lvl1pPr>
              <a:defRPr sz="1600"/>
            </a:lvl1pPr>
          </a:lstStyle>
          <a:p>
            <a:fld id="{099C6F57-CB77-E340-8155-E85271B57C42}" type="slidenum">
              <a:rPr lang="en-US" altLang="zh-CN" smtClean="0"/>
              <a:pPr/>
              <a:t>‹#›</a:t>
            </a:fld>
            <a:endParaRPr lang="en-US" altLang="zh-CN" dirty="0"/>
          </a:p>
        </p:txBody>
      </p:sp>
    </p:spTree>
    <p:extLst>
      <p:ext uri="{BB962C8B-B14F-4D97-AF65-F5344CB8AC3E}">
        <p14:creationId xmlns:p14="http://schemas.microsoft.com/office/powerpoint/2010/main" val="37228655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zh-CN" altLang="en-US" smtClean="0"/>
              <a:t>单击此处编辑母版标题样式</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099C6F57-CB77-E340-8155-E85271B57C42}" type="slidenum">
              <a:rPr lang="en-US" altLang="zh-CN" smtClean="0"/>
              <a:pPr/>
              <a:t>‹#›</a:t>
            </a:fld>
            <a:endParaRPr lang="en-US" altLang="zh-CN"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a:p>
        </p:txBody>
      </p:sp>
    </p:spTree>
    <p:extLst>
      <p:ext uri="{BB962C8B-B14F-4D97-AF65-F5344CB8AC3E}">
        <p14:creationId xmlns:p14="http://schemas.microsoft.com/office/powerpoint/2010/main" val="180614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4BCCF96-E355-3449-AEBE-56470C149C68}" type="slidenum">
              <a:rPr lang="en-US" altLang="zh-CN" smtClean="0"/>
              <a:pPr/>
              <a:t>‹#›</a:t>
            </a:fld>
            <a:endParaRPr lang="en-US" altLang="zh-CN"/>
          </a:p>
        </p:txBody>
      </p:sp>
    </p:spTree>
    <p:extLst>
      <p:ext uri="{BB962C8B-B14F-4D97-AF65-F5344CB8AC3E}">
        <p14:creationId xmlns:p14="http://schemas.microsoft.com/office/powerpoint/2010/main" val="178232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2406A2D4-A1E0-3E4F-83BC-B0ACA4FAC6F4}" type="slidenum">
              <a:rPr lang="en-US" altLang="zh-CN" smtClean="0"/>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099C6F57-CB77-E340-8155-E85271B57C42}" type="slidenum">
              <a:rPr lang="en-US" altLang="zh-CN" smtClean="0"/>
              <a:pPr/>
              <a:t>‹#›</a:t>
            </a:fld>
            <a:endParaRPr lang="en-US" altLang="zh-CN"/>
          </a:p>
        </p:txBody>
      </p:sp>
    </p:spTree>
    <p:extLst>
      <p:ext uri="{BB962C8B-B14F-4D97-AF65-F5344CB8AC3E}">
        <p14:creationId xmlns:p14="http://schemas.microsoft.com/office/powerpoint/2010/main" val="2674794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26ACB6E8-A505-C54A-825A-15D9B8CDD7B0}" type="slidenum">
              <a:rPr lang="en-US" altLang="zh-CN" smtClean="0"/>
              <a:pPr/>
              <a:t>‹#›</a:t>
            </a:fld>
            <a:endParaRPr lang="en-US" altLang="zh-CN"/>
          </a:p>
        </p:txBody>
      </p:sp>
    </p:spTree>
    <p:extLst>
      <p:ext uri="{BB962C8B-B14F-4D97-AF65-F5344CB8AC3E}">
        <p14:creationId xmlns:p14="http://schemas.microsoft.com/office/powerpoint/2010/main" val="4135488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1E665214-40A1-D149-A211-B1C0A8D0C8BE}" type="slidenum">
              <a:rPr lang="en-US" altLang="zh-CN" smtClean="0"/>
              <a:pPr/>
              <a:t>‹#›</a:t>
            </a:fld>
            <a:endParaRPr lang="en-US" altLang="zh-CN"/>
          </a:p>
        </p:txBody>
      </p:sp>
    </p:spTree>
    <p:extLst>
      <p:ext uri="{BB962C8B-B14F-4D97-AF65-F5344CB8AC3E}">
        <p14:creationId xmlns:p14="http://schemas.microsoft.com/office/powerpoint/2010/main" val="41753671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F31008E9-9AC9-CC45-8C80-09F98DE78CA8}" type="slidenum">
              <a:rPr lang="en-US" altLang="zh-CN" smtClean="0"/>
              <a:pPr/>
              <a:t>‹#›</a:t>
            </a:fld>
            <a:endParaRPr lang="en-US" altLang="zh-CN"/>
          </a:p>
        </p:txBody>
      </p:sp>
    </p:spTree>
    <p:extLst>
      <p:ext uri="{BB962C8B-B14F-4D97-AF65-F5344CB8AC3E}">
        <p14:creationId xmlns:p14="http://schemas.microsoft.com/office/powerpoint/2010/main" val="5118152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3DAE779-FC18-F54D-BC6E-02DDB44126A0}" type="slidenum">
              <a:rPr lang="en-US" altLang="zh-CN" smtClean="0"/>
              <a:pPr/>
              <a:t>‹#›</a:t>
            </a:fld>
            <a:endParaRPr lang="en-US" altLang="zh-CN"/>
          </a:p>
        </p:txBody>
      </p:sp>
    </p:spTree>
    <p:extLst>
      <p:ext uri="{BB962C8B-B14F-4D97-AF65-F5344CB8AC3E}">
        <p14:creationId xmlns:p14="http://schemas.microsoft.com/office/powerpoint/2010/main" val="1393387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42F23FAA-A1B4-8A49-84B2-0CDC1493A18B}" type="slidenum">
              <a:rPr lang="en-US" altLang="zh-CN" smtClean="0"/>
              <a:pPr/>
              <a:t>‹#›</a:t>
            </a:fld>
            <a:endParaRPr lang="en-US" altLang="zh-CN"/>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a:p>
        </p:txBody>
      </p:sp>
    </p:spTree>
    <p:extLst>
      <p:ext uri="{BB962C8B-B14F-4D97-AF65-F5344CB8AC3E}">
        <p14:creationId xmlns:p14="http://schemas.microsoft.com/office/powerpoint/2010/main" val="29420050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099C6F57-CB77-E340-8155-E85271B57C42}" type="slidenum">
              <a:rPr lang="en-US" altLang="zh-CN" smtClean="0"/>
              <a:pPr/>
              <a:t>‹#›</a:t>
            </a:fld>
            <a:endParaRPr lang="en-US" altLang="zh-CN"/>
          </a:p>
        </p:txBody>
      </p:sp>
    </p:spTree>
    <p:extLst>
      <p:ext uri="{BB962C8B-B14F-4D97-AF65-F5344CB8AC3E}">
        <p14:creationId xmlns:p14="http://schemas.microsoft.com/office/powerpoint/2010/main" val="2067809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099C6F57-CB77-E340-8155-E85271B57C42}" type="slidenum">
              <a:rPr lang="en-US" altLang="zh-CN" smtClean="0"/>
              <a:pPr/>
              <a:t>‹#›</a:t>
            </a:fld>
            <a:endParaRPr lang="en-US" altLang="zh-CN"/>
          </a:p>
        </p:txBody>
      </p:sp>
    </p:spTree>
    <p:extLst>
      <p:ext uri="{BB962C8B-B14F-4D97-AF65-F5344CB8AC3E}">
        <p14:creationId xmlns:p14="http://schemas.microsoft.com/office/powerpoint/2010/main" val="1936903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0C49E36-FB36-D442-99A1-3F8299808E6B}" type="slidenum">
              <a:rPr lang="en-US" altLang="zh-CN" smtClean="0"/>
              <a:pPr/>
              <a:t>‹#›</a:t>
            </a:fld>
            <a:endParaRPr lang="en-US" altLang="zh-CN"/>
          </a:p>
        </p:txBody>
      </p:sp>
    </p:spTree>
    <p:extLst>
      <p:ext uri="{BB962C8B-B14F-4D97-AF65-F5344CB8AC3E}">
        <p14:creationId xmlns:p14="http://schemas.microsoft.com/office/powerpoint/2010/main" val="244950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3138D3BB-0706-594E-9CC8-251E1D63AAD4}" type="slidenum">
              <a:rPr lang="en-US" altLang="zh-CN"/>
              <a:pPr/>
              <a:t>‹#›</a:t>
            </a:fld>
            <a:endParaRPr lang="en-US" altLang="zh-CN"/>
          </a:p>
        </p:txBody>
      </p:sp>
    </p:spTree>
    <p:extLst>
      <p:ext uri="{BB962C8B-B14F-4D97-AF65-F5344CB8AC3E}">
        <p14:creationId xmlns:p14="http://schemas.microsoft.com/office/powerpoint/2010/main" val="312316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C4BCCF96-E355-3449-AEBE-56470C149C68}" type="slidenum">
              <a:rPr lang="en-US" altLang="zh-CN" smtClean="0"/>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fld id="{493651DE-EADF-9A40-A855-92E52C39B93F}" type="slidenum">
              <a:rPr lang="en-US" altLang="zh-CN" smtClean="0"/>
              <a:pPr/>
              <a:t>‹#›</a:t>
            </a:fld>
            <a:endParaRPr lang="en-US" altLang="zh-CN"/>
          </a:p>
        </p:txBody>
      </p:sp>
    </p:spTree>
    <p:extLst>
      <p:ext uri="{BB962C8B-B14F-4D97-AF65-F5344CB8AC3E}">
        <p14:creationId xmlns:p14="http://schemas.microsoft.com/office/powerpoint/2010/main" val="413339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099C6F57-CB77-E340-8155-E85271B57C42}"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26ACB6E8-A505-C54A-825A-15D9B8CDD7B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fld id="{1E665214-40A1-D149-A211-B1C0A8D0C8BE}"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fld id="{F31008E9-9AC9-CC45-8C80-09F98DE78CA8}"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B3DAE779-FC18-F54D-BC6E-02DDB44126A0}"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42F23FAA-A1B4-8A49-84B2-0CDC1493A18B}"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720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203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0" sz="1200">
                <a:latin typeface="+mj-lt"/>
              </a:defRPr>
            </a:lvl1pPr>
          </a:lstStyle>
          <a:p>
            <a:pPr>
              <a:defRPr/>
            </a:pPr>
            <a:endParaRPr lang="en-US" altLang="zh-CN"/>
          </a:p>
        </p:txBody>
      </p:sp>
      <p:sp>
        <p:nvSpPr>
          <p:cNvPr id="17203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mj-lt"/>
              </a:defRPr>
            </a:lvl1pPr>
          </a:lstStyle>
          <a:p>
            <a:pPr>
              <a:defRPr/>
            </a:pPr>
            <a:endParaRPr lang="en-US" altLang="zh-CN"/>
          </a:p>
        </p:txBody>
      </p:sp>
      <p:sp>
        <p:nvSpPr>
          <p:cNvPr id="17203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mj-lt"/>
              </a:defRPr>
            </a:lvl1pPr>
          </a:lstStyle>
          <a:p>
            <a:fld id="{099C6F57-CB77-E340-8155-E85271B57C42}" type="slidenum">
              <a:rPr lang="en-US" altLang="zh-CN" smtClean="0"/>
              <a:pPr/>
              <a:t>‹#›</a:t>
            </a:fld>
            <a:endParaRPr lang="en-US" altLang="zh-CN"/>
          </a:p>
        </p:txBody>
      </p:sp>
      <p:sp>
        <p:nvSpPr>
          <p:cNvPr id="17203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7204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pitchFamily="2" charset="-122"/>
        </a:defRPr>
      </a:lvl2pPr>
      <a:lvl3pPr algn="l" rtl="0" eaLnBrk="1" fontAlgn="base" hangingPunct="1">
        <a:spcBef>
          <a:spcPct val="0"/>
        </a:spcBef>
        <a:spcAft>
          <a:spcPct val="0"/>
        </a:spcAft>
        <a:defRPr sz="4200">
          <a:solidFill>
            <a:schemeClr val="tx2"/>
          </a:solidFill>
          <a:latin typeface="Garamond" pitchFamily="18" charset="0"/>
          <a:ea typeface="宋体" pitchFamily="2" charset="-122"/>
        </a:defRPr>
      </a:lvl3pPr>
      <a:lvl4pPr algn="l" rtl="0" eaLnBrk="1" fontAlgn="base" hangingPunct="1">
        <a:spcBef>
          <a:spcPct val="0"/>
        </a:spcBef>
        <a:spcAft>
          <a:spcPct val="0"/>
        </a:spcAft>
        <a:defRPr sz="4200">
          <a:solidFill>
            <a:schemeClr val="tx2"/>
          </a:solidFill>
          <a:latin typeface="Garamond" pitchFamily="18" charset="0"/>
          <a:ea typeface="宋体" pitchFamily="2" charset="-122"/>
        </a:defRPr>
      </a:lvl4pPr>
      <a:lvl5pPr algn="l" rtl="0" eaLnBrk="1" fontAlgn="base" hangingPunct="1">
        <a:spcBef>
          <a:spcPct val="0"/>
        </a:spcBef>
        <a:spcAft>
          <a:spcPct val="0"/>
        </a:spcAft>
        <a:defRPr sz="42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zh-CN" altLang="en-US" dirty="0" smtClean="0"/>
              <a:t>单击此处编辑母版标题样式</a:t>
            </a:r>
            <a:endParaRPr dirty="0"/>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pPr>
              <a:defRPr/>
            </a:pPr>
            <a:endParaRPr lang="en-US" altLang="zh-CN"/>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pPr>
              <a:defRPr/>
            </a:pPr>
            <a:endParaRPr lang="en-US" altLang="zh-CN"/>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099C6F57-CB77-E340-8155-E85271B57C42}" type="slidenum">
              <a:rPr lang="en-US" altLang="zh-CN" smtClean="0"/>
              <a:pPr/>
              <a:t>‹#›</a:t>
            </a:fld>
            <a:endParaRPr lang="en-US" altLang="zh-CN"/>
          </a:p>
        </p:txBody>
      </p:sp>
    </p:spTree>
    <p:extLst>
      <p:ext uri="{BB962C8B-B14F-4D97-AF65-F5344CB8AC3E}">
        <p14:creationId xmlns:p14="http://schemas.microsoft.com/office/powerpoint/2010/main" val="157894689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Lst>
  <p:timing>
    <p:tnLst>
      <p:par>
        <p:cTn id="1" dur="indefinite" restart="never" nodeType="tmRoot"/>
      </p:par>
    </p:tnLst>
  </p:timing>
  <p:hf hdr="0" ftr="0" dt="0"/>
  <p:txStyles>
    <p:titleStyle>
      <a:lvl1pPr algn="ctr" defTabSz="914400" rtl="0" eaLnBrk="1" latinLnBrk="0" hangingPunct="1">
        <a:spcBef>
          <a:spcPct val="0"/>
        </a:spcBef>
        <a:buNone/>
        <a:defRPr sz="4600" kern="1200">
          <a:solidFill>
            <a:schemeClr val="accent1"/>
          </a:solidFill>
          <a:latin typeface="微软雅黑" panose="020B0503020204020204" pitchFamily="34" charset="-122"/>
          <a:ea typeface="微软雅黑" panose="020B0503020204020204" pitchFamily="34" charset="-122"/>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9.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9.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9.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9.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9.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9.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9.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9.xml"/><Relationship Id="rId1" Type="http://schemas.openxmlformats.org/officeDocument/2006/relationships/vmlDrawing" Target="../drawings/vmlDrawing11.vml"/><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9.xml"/><Relationship Id="rId1" Type="http://schemas.openxmlformats.org/officeDocument/2006/relationships/vmlDrawing" Target="../drawings/vmlDrawing12.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7.xml"/><Relationship Id="rId1" Type="http://schemas.openxmlformats.org/officeDocument/2006/relationships/vmlDrawing" Target="../drawings/vmlDrawing13.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16.wmf"/><Relationship Id="rId2" Type="http://schemas.openxmlformats.org/officeDocument/2006/relationships/slideLayout" Target="../slideLayouts/slideLayout30.xml"/><Relationship Id="rId1" Type="http://schemas.openxmlformats.org/officeDocument/2006/relationships/vmlDrawing" Target="../drawings/vmlDrawing14.v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8.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vmlDrawing" Target="../drawings/vmlDrawing15.vml"/><Relationship Id="rId5" Type="http://schemas.openxmlformats.org/officeDocument/2006/relationships/image" Target="../media/image23.emf"/><Relationship Id="rId4"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dirty="0" smtClean="0">
                <a:latin typeface="Arial" charset="0"/>
                <a:ea typeface="黑体" charset="0"/>
              </a:rPr>
              <a:t>第</a:t>
            </a:r>
            <a:r>
              <a:rPr lang="en-US" altLang="zh-CN" dirty="0" smtClean="0">
                <a:latin typeface="Arial" charset="0"/>
                <a:ea typeface="黑体" charset="0"/>
              </a:rPr>
              <a:t>8</a:t>
            </a:r>
            <a:r>
              <a:rPr lang="zh-CN" altLang="en-US" dirty="0" smtClean="0">
                <a:latin typeface="Arial" charset="0"/>
                <a:ea typeface="黑体" charset="0"/>
              </a:rPr>
              <a:t>章 代码优化</a:t>
            </a:r>
            <a:endParaRPr lang="zh-CN" altLang="en-US" dirty="0">
              <a:latin typeface="Arial" charset="0"/>
              <a:ea typeface="黑体" charset="0"/>
            </a:endParaRPr>
          </a:p>
        </p:txBody>
      </p:sp>
      <p:sp>
        <p:nvSpPr>
          <p:cNvPr id="18436" name="Rectangle 3"/>
          <p:cNvSpPr>
            <a:spLocks noGrp="1" noChangeArrowheads="1"/>
          </p:cNvSpPr>
          <p:nvPr>
            <p:ph idx="1"/>
          </p:nvPr>
        </p:nvSpPr>
        <p:spPr>
          <a:xfrm>
            <a:off x="530226" y="1688400"/>
            <a:ext cx="8042276" cy="4343400"/>
          </a:xfrm>
        </p:spPr>
        <p:txBody>
          <a:bodyPr>
            <a:normAutofit/>
          </a:bodyPr>
          <a:lstStyle/>
          <a:p>
            <a:pPr eaLnBrk="1" hangingPunct="1"/>
            <a:r>
              <a:rPr lang="zh-CN" altLang="en-US" sz="2800" dirty="0" smtClean="0">
                <a:latin typeface="Arial" charset="0"/>
                <a:ea typeface="楷体_GB2312" charset="0"/>
              </a:rPr>
              <a:t>概述</a:t>
            </a:r>
            <a:endParaRPr lang="en-US" altLang="zh-CN" sz="2800" dirty="0" smtClean="0">
              <a:latin typeface="Arial" charset="0"/>
              <a:ea typeface="楷体_GB2312" charset="0"/>
            </a:endParaRPr>
          </a:p>
          <a:p>
            <a:pPr eaLnBrk="1" hangingPunct="1"/>
            <a:r>
              <a:rPr lang="zh-CN" altLang="en-US" sz="2800" dirty="0">
                <a:latin typeface="Arial" charset="0"/>
                <a:ea typeface="楷体_GB2312" charset="0"/>
              </a:rPr>
              <a:t>基本</a:t>
            </a:r>
            <a:r>
              <a:rPr lang="zh-CN" altLang="en-US" sz="2800" dirty="0" smtClean="0">
                <a:latin typeface="Arial" charset="0"/>
                <a:ea typeface="楷体_GB2312" charset="0"/>
              </a:rPr>
              <a:t>块与控制流图</a:t>
            </a:r>
            <a:endParaRPr lang="en-US" altLang="zh-CN" sz="2800" dirty="0" smtClean="0">
              <a:latin typeface="Arial" charset="0"/>
              <a:ea typeface="楷体_GB2312" charset="0"/>
            </a:endParaRPr>
          </a:p>
          <a:p>
            <a:pPr eaLnBrk="1" hangingPunct="1"/>
            <a:r>
              <a:rPr lang="zh-CN" altLang="en-US" sz="2800" dirty="0" smtClean="0">
                <a:latin typeface="Arial" charset="0"/>
                <a:ea typeface="楷体_GB2312" charset="0"/>
              </a:rPr>
              <a:t>常见优化技术</a:t>
            </a:r>
            <a:endParaRPr lang="zh-CN" altLang="en-US" sz="2800" dirty="0">
              <a:latin typeface="Arial" charset="0"/>
              <a:ea typeface="楷体_GB2312" charset="0"/>
            </a:endParaRPr>
          </a:p>
          <a:p>
            <a:pPr eaLnBrk="1" hangingPunct="1"/>
            <a:r>
              <a:rPr lang="zh-CN" altLang="en-US" sz="2800" dirty="0">
                <a:latin typeface="Arial" charset="0"/>
                <a:ea typeface="楷体_GB2312" charset="0"/>
              </a:rPr>
              <a:t>局部优化</a:t>
            </a:r>
          </a:p>
          <a:p>
            <a:pPr eaLnBrk="1" hangingPunct="1"/>
            <a:r>
              <a:rPr lang="zh-CN" altLang="en-US" sz="2800" dirty="0">
                <a:latin typeface="Arial" charset="0"/>
                <a:ea typeface="楷体_GB2312" charset="0"/>
              </a:rPr>
              <a:t>控制流分析和循环优化</a:t>
            </a:r>
          </a:p>
          <a:p>
            <a:pPr eaLnBrk="1" hangingPunct="1"/>
            <a:endParaRPr lang="en-US" altLang="zh-CN" sz="2800" dirty="0">
              <a:latin typeface="Arial" charset="0"/>
              <a:ea typeface="楷体_GB2312" charset="0"/>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常见优化技术</a:t>
            </a:r>
            <a:endParaRPr lang="zh-CN" altLang="en-US" dirty="0"/>
          </a:p>
        </p:txBody>
      </p:sp>
      <p:sp>
        <p:nvSpPr>
          <p:cNvPr id="3" name="内容占位符 2"/>
          <p:cNvSpPr>
            <a:spLocks noGrp="1"/>
          </p:cNvSpPr>
          <p:nvPr>
            <p:ph idx="1"/>
          </p:nvPr>
        </p:nvSpPr>
        <p:spPr/>
        <p:txBody>
          <a:bodyPr/>
          <a:lstStyle/>
          <a:p>
            <a:r>
              <a:rPr lang="zh-CN" altLang="en-US" dirty="0"/>
              <a:t>删除公共子表达式</a:t>
            </a:r>
          </a:p>
          <a:p>
            <a:r>
              <a:rPr lang="zh-CN" altLang="en-US" dirty="0"/>
              <a:t>删除无用代码</a:t>
            </a:r>
          </a:p>
          <a:p>
            <a:r>
              <a:rPr lang="zh-CN" altLang="en-US" dirty="0" smtClean="0"/>
              <a:t>代码</a:t>
            </a:r>
            <a:r>
              <a:rPr lang="zh-CN" altLang="en-US" dirty="0"/>
              <a:t>移动</a:t>
            </a:r>
          </a:p>
          <a:p>
            <a:r>
              <a:rPr lang="zh-CN" altLang="en-US" dirty="0"/>
              <a:t>强度削弱</a:t>
            </a:r>
          </a:p>
          <a:p>
            <a:r>
              <a:rPr lang="zh-CN" altLang="en-US" dirty="0"/>
              <a:t>删除归纳变量</a:t>
            </a:r>
          </a:p>
          <a:p>
            <a:endParaRPr lang="zh-CN" altLang="en-US" dirty="0"/>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10</a:t>
            </a:fld>
            <a:endParaRPr lang="en-US" altLang="zh-CN" dirty="0"/>
          </a:p>
        </p:txBody>
      </p:sp>
    </p:spTree>
    <p:extLst>
      <p:ext uri="{BB962C8B-B14F-4D97-AF65-F5344CB8AC3E}">
        <p14:creationId xmlns:p14="http://schemas.microsoft.com/office/powerpoint/2010/main" val="4030323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6187" y="188640"/>
            <a:ext cx="8042276" cy="967860"/>
          </a:xfrm>
        </p:spPr>
        <p:txBody>
          <a:bodyPr/>
          <a:lstStyle/>
          <a:p>
            <a:r>
              <a:rPr lang="zh-CN" altLang="en-US" dirty="0"/>
              <a:t>删除公共子表达式</a:t>
            </a:r>
          </a:p>
        </p:txBody>
      </p:sp>
      <p:sp>
        <p:nvSpPr>
          <p:cNvPr id="3" name="内容占位符 2"/>
          <p:cNvSpPr>
            <a:spLocks noGrp="1"/>
          </p:cNvSpPr>
          <p:nvPr>
            <p:ph idx="1"/>
          </p:nvPr>
        </p:nvSpPr>
        <p:spPr>
          <a:xfrm>
            <a:off x="549274" y="1676294"/>
            <a:ext cx="8199189" cy="4777042"/>
          </a:xfrm>
        </p:spPr>
        <p:txBody>
          <a:bodyPr>
            <a:normAutofit fontScale="77500" lnSpcReduction="20000"/>
          </a:bodyPr>
          <a:lstStyle/>
          <a:p>
            <a:pPr>
              <a:lnSpc>
                <a:spcPct val="120000"/>
              </a:lnSpc>
              <a:spcBef>
                <a:spcPts val="1200"/>
              </a:spcBef>
            </a:pPr>
            <a:r>
              <a:rPr lang="zh-CN" altLang="en-US" dirty="0" smtClean="0">
                <a:solidFill>
                  <a:srgbClr val="C00000"/>
                </a:solidFill>
              </a:rPr>
              <a:t>公共子表达式</a:t>
            </a:r>
            <a:r>
              <a:rPr lang="zh-CN" altLang="en-US" dirty="0" smtClean="0"/>
              <a:t>：如果</a:t>
            </a:r>
            <a:r>
              <a:rPr lang="zh-CN" altLang="en-US" dirty="0"/>
              <a:t>表达式</a:t>
            </a:r>
            <a:r>
              <a:rPr lang="en-US" altLang="zh-CN" dirty="0"/>
              <a:t>x op y</a:t>
            </a:r>
            <a:r>
              <a:rPr lang="zh-CN" altLang="en-US" dirty="0"/>
              <a:t>先前已被计算过，并且从先前的计算</a:t>
            </a:r>
            <a:r>
              <a:rPr lang="zh-CN" altLang="en-US" dirty="0" smtClean="0"/>
              <a:t>到再次出现，</a:t>
            </a:r>
            <a:r>
              <a:rPr lang="en-US" altLang="zh-CN" dirty="0"/>
              <a:t>x op y</a:t>
            </a:r>
            <a:r>
              <a:rPr lang="zh-CN" altLang="en-US" dirty="0"/>
              <a:t>中变量的值没有改变，那么</a:t>
            </a:r>
            <a:r>
              <a:rPr lang="en-US" altLang="zh-CN" dirty="0"/>
              <a:t>x op y</a:t>
            </a:r>
            <a:r>
              <a:rPr lang="zh-CN" altLang="en-US" dirty="0"/>
              <a:t>的这次出现就称为公共子表达式</a:t>
            </a:r>
            <a:r>
              <a:rPr lang="en-US" altLang="zh-CN" dirty="0"/>
              <a:t>(common subexpression</a:t>
            </a:r>
            <a:r>
              <a:rPr lang="en-US" altLang="zh-CN" dirty="0" smtClean="0"/>
              <a:t>)</a:t>
            </a:r>
          </a:p>
          <a:p>
            <a:pPr>
              <a:lnSpc>
                <a:spcPct val="120000"/>
              </a:lnSpc>
              <a:spcBef>
                <a:spcPts val="1200"/>
              </a:spcBef>
            </a:pPr>
            <a:r>
              <a:rPr lang="zh-CN" altLang="en-US" sz="2600" dirty="0">
                <a:latin typeface="Arial" charset="0"/>
                <a:ea typeface="楷体_GB2312" charset="0"/>
              </a:rPr>
              <a:t>例如</a:t>
            </a:r>
            <a:r>
              <a:rPr lang="en-US" altLang="zh-CN" sz="2600" dirty="0">
                <a:latin typeface="Arial" charset="0"/>
                <a:ea typeface="楷体_GB2312" charset="0"/>
              </a:rPr>
              <a:t>: </a:t>
            </a:r>
            <a:r>
              <a:rPr lang="zh-CN" altLang="en-US" sz="2600" dirty="0">
                <a:latin typeface="Arial" charset="0"/>
                <a:ea typeface="楷体_GB2312" charset="0"/>
              </a:rPr>
              <a:t>设有如下基本块</a:t>
            </a:r>
            <a:r>
              <a:rPr lang="en-US" altLang="zh-CN" sz="2600" dirty="0">
                <a:latin typeface="Arial" charset="0"/>
                <a:ea typeface="楷体_GB2312" charset="0"/>
              </a:rPr>
              <a:t>:</a:t>
            </a:r>
            <a:br>
              <a:rPr lang="en-US" altLang="zh-CN" sz="2600" dirty="0">
                <a:latin typeface="Arial" charset="0"/>
                <a:ea typeface="楷体_GB2312" charset="0"/>
              </a:rPr>
            </a:br>
            <a:r>
              <a:rPr lang="en-US" altLang="zh-CN" sz="2600" dirty="0">
                <a:latin typeface="Arial" charset="0"/>
                <a:ea typeface="楷体_GB2312" charset="0"/>
              </a:rPr>
              <a:t>     (1)  a:=b+c</a:t>
            </a:r>
            <a:br>
              <a:rPr lang="en-US" altLang="zh-CN" sz="2600" dirty="0">
                <a:latin typeface="Arial" charset="0"/>
                <a:ea typeface="楷体_GB2312" charset="0"/>
              </a:rPr>
            </a:br>
            <a:r>
              <a:rPr lang="en-US" altLang="zh-CN" sz="2600" dirty="0">
                <a:latin typeface="Arial" charset="0"/>
                <a:ea typeface="楷体_GB2312" charset="0"/>
              </a:rPr>
              <a:t>     (2)  b:=a-d</a:t>
            </a:r>
            <a:br>
              <a:rPr lang="en-US" altLang="zh-CN" sz="2600" dirty="0">
                <a:latin typeface="Arial" charset="0"/>
                <a:ea typeface="楷体_GB2312" charset="0"/>
              </a:rPr>
            </a:br>
            <a:r>
              <a:rPr lang="en-US" altLang="zh-CN" sz="2600" dirty="0">
                <a:latin typeface="Arial" charset="0"/>
                <a:ea typeface="楷体_GB2312" charset="0"/>
              </a:rPr>
              <a:t>     (3)  c:=b+c</a:t>
            </a:r>
            <a:br>
              <a:rPr lang="en-US" altLang="zh-CN" sz="2600" dirty="0">
                <a:latin typeface="Arial" charset="0"/>
                <a:ea typeface="楷体_GB2312" charset="0"/>
              </a:rPr>
            </a:br>
            <a:r>
              <a:rPr lang="en-US" altLang="zh-CN" sz="2600" dirty="0">
                <a:latin typeface="Arial" charset="0"/>
                <a:ea typeface="楷体_GB2312" charset="0"/>
              </a:rPr>
              <a:t>     (4)  d:=a-d</a:t>
            </a:r>
            <a:br>
              <a:rPr lang="en-US" altLang="zh-CN" sz="2600" dirty="0">
                <a:latin typeface="Arial" charset="0"/>
                <a:ea typeface="楷体_GB2312" charset="0"/>
              </a:rPr>
            </a:br>
            <a:r>
              <a:rPr lang="zh-CN" altLang="en-US" sz="2600" dirty="0">
                <a:latin typeface="Arial" charset="0"/>
                <a:ea typeface="楷体_GB2312" charset="0"/>
              </a:rPr>
              <a:t>优化为</a:t>
            </a:r>
            <a:r>
              <a:rPr lang="en-US" altLang="zh-CN" sz="2600" dirty="0">
                <a:latin typeface="Arial" charset="0"/>
                <a:ea typeface="楷体_GB2312" charset="0"/>
              </a:rPr>
              <a:t>:</a:t>
            </a:r>
            <a:br>
              <a:rPr lang="en-US" altLang="zh-CN" sz="2600" dirty="0">
                <a:latin typeface="Arial" charset="0"/>
                <a:ea typeface="楷体_GB2312" charset="0"/>
              </a:rPr>
            </a:br>
            <a:r>
              <a:rPr lang="en-US" altLang="zh-CN" sz="2600" dirty="0">
                <a:latin typeface="Arial" charset="0"/>
                <a:ea typeface="楷体_GB2312" charset="0"/>
              </a:rPr>
              <a:t>     (1)  a:=b+c</a:t>
            </a:r>
            <a:br>
              <a:rPr lang="en-US" altLang="zh-CN" sz="2600" dirty="0">
                <a:latin typeface="Arial" charset="0"/>
                <a:ea typeface="楷体_GB2312" charset="0"/>
              </a:rPr>
            </a:br>
            <a:r>
              <a:rPr lang="en-US" altLang="zh-CN" sz="2600" dirty="0">
                <a:latin typeface="Arial" charset="0"/>
                <a:ea typeface="楷体_GB2312" charset="0"/>
              </a:rPr>
              <a:t>     (2)  b:=a-d</a:t>
            </a:r>
            <a:br>
              <a:rPr lang="en-US" altLang="zh-CN" sz="2600" dirty="0">
                <a:latin typeface="Arial" charset="0"/>
                <a:ea typeface="楷体_GB2312" charset="0"/>
              </a:rPr>
            </a:br>
            <a:r>
              <a:rPr lang="en-US" altLang="zh-CN" sz="2600" dirty="0">
                <a:latin typeface="Arial" charset="0"/>
                <a:ea typeface="楷体_GB2312" charset="0"/>
              </a:rPr>
              <a:t>     (3)  c:=b+c</a:t>
            </a:r>
            <a:br>
              <a:rPr lang="en-US" altLang="zh-CN" sz="2600" dirty="0">
                <a:latin typeface="Arial" charset="0"/>
                <a:ea typeface="楷体_GB2312" charset="0"/>
              </a:rPr>
            </a:br>
            <a:r>
              <a:rPr lang="en-US" altLang="zh-CN" sz="2600" dirty="0">
                <a:latin typeface="Arial" charset="0"/>
                <a:ea typeface="楷体_GB2312" charset="0"/>
              </a:rPr>
              <a:t>     (4)  d:=b </a:t>
            </a:r>
            <a:br>
              <a:rPr lang="en-US" altLang="zh-CN" sz="2600" dirty="0">
                <a:latin typeface="Arial" charset="0"/>
                <a:ea typeface="楷体_GB2312" charset="0"/>
              </a:rPr>
            </a:br>
            <a:r>
              <a:rPr lang="zh-CN" altLang="en-US" sz="2600" dirty="0">
                <a:latin typeface="Arial" charset="0"/>
                <a:ea typeface="楷体_GB2312" charset="0"/>
              </a:rPr>
              <a:t>其中的</a:t>
            </a:r>
            <a:r>
              <a:rPr lang="en-US" altLang="zh-CN" sz="2600" dirty="0">
                <a:latin typeface="Arial" charset="0"/>
                <a:ea typeface="楷体_GB2312" charset="0"/>
              </a:rPr>
              <a:t>(3)</a:t>
            </a:r>
            <a:r>
              <a:rPr lang="zh-CN" altLang="en-US" sz="2600" dirty="0" smtClean="0">
                <a:latin typeface="Arial" charset="0"/>
                <a:ea typeface="楷体_GB2312" charset="0"/>
              </a:rPr>
              <a:t>不是公共表达式，故</a:t>
            </a:r>
            <a:r>
              <a:rPr lang="zh-CN" altLang="en-US" sz="2600" dirty="0">
                <a:latin typeface="Arial" charset="0"/>
                <a:ea typeface="楷体_GB2312" charset="0"/>
              </a:rPr>
              <a:t>不能删除</a:t>
            </a:r>
            <a:r>
              <a:rPr lang="en-US" altLang="zh-CN" sz="2600" dirty="0">
                <a:latin typeface="Arial" charset="0"/>
                <a:ea typeface="楷体_GB2312" charset="0"/>
              </a:rPr>
              <a:t>.</a:t>
            </a:r>
          </a:p>
          <a:p>
            <a:pPr lvl="1">
              <a:lnSpc>
                <a:spcPct val="120000"/>
              </a:lnSpc>
              <a:spcBef>
                <a:spcPts val="1200"/>
              </a:spcBef>
            </a:pPr>
            <a:endParaRPr lang="zh-CN" altLang="en-US" dirty="0"/>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11</a:t>
            </a:fld>
            <a:endParaRPr lang="en-US" altLang="zh-CN" dirty="0"/>
          </a:p>
        </p:txBody>
      </p:sp>
    </p:spTree>
    <p:extLst>
      <p:ext uri="{BB962C8B-B14F-4D97-AF65-F5344CB8AC3E}">
        <p14:creationId xmlns:p14="http://schemas.microsoft.com/office/powerpoint/2010/main" val="4286233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33"/>
          <p:cNvSpPr>
            <a:spLocks noChangeArrowheads="1"/>
          </p:cNvSpPr>
          <p:nvPr/>
        </p:nvSpPr>
        <p:spPr bwMode="auto">
          <a:xfrm>
            <a:off x="2156049" y="3702299"/>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7</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r>
              <a:rPr lang="en-US" altLang="zh-CN" i="1" dirty="0">
                <a:latin typeface="Times New Roman" pitchFamily="18" charset="0"/>
              </a:rPr>
              <a:t> </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8</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9</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8</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7</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9</a:t>
            </a:r>
            <a:endParaRPr lang="en-US" altLang="zh-CN" i="1" dirty="0">
              <a:latin typeface="Times New Roman" pitchFamily="18" charset="0"/>
            </a:endParaRP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10</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10</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67" name="Rectangle 33"/>
          <p:cNvSpPr>
            <a:spLocks noChangeArrowheads="1"/>
          </p:cNvSpPr>
          <p:nvPr/>
        </p:nvSpPr>
        <p:spPr bwMode="auto">
          <a:xfrm>
            <a:off x="6739160" y="1624261"/>
            <a:ext cx="1189038" cy="1889125"/>
          </a:xfrm>
          <a:prstGeom prst="rect">
            <a:avLst/>
          </a:prstGeom>
          <a:solidFill>
            <a:schemeClr val="accent5">
              <a:lumMod val="60000"/>
              <a:lumOff val="40000"/>
            </a:schemeClr>
          </a:solidFill>
          <a:ln w="25400">
            <a:solidFill>
              <a:schemeClr val="tx1"/>
            </a:solidFill>
            <a:prstDash val="lgDash"/>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8</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9</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8</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6</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9</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8</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51" name="Rectangle 4"/>
          <p:cNvSpPr>
            <a:spLocks noChangeArrowheads="1"/>
          </p:cNvSpPr>
          <p:nvPr/>
        </p:nvSpPr>
        <p:spPr bwMode="auto">
          <a:xfrm>
            <a:off x="4237261" y="1649660"/>
            <a:ext cx="1693863" cy="814388"/>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a:t>
            </a:r>
            <a:r>
              <a:rPr lang="en-US" altLang="zh-CN" i="1" dirty="0">
                <a:latin typeface="Times New Roman" pitchFamily="18" charset="0"/>
              </a:rPr>
              <a:t> m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j</a:t>
            </a:r>
            <a:r>
              <a:rPr lang="en-US" altLang="zh-CN" dirty="0">
                <a:latin typeface="Times New Roman" pitchFamily="18" charset="0"/>
              </a:rPr>
              <a:t> =</a:t>
            </a:r>
            <a:r>
              <a:rPr lang="en-US" altLang="zh-CN" i="1" dirty="0">
                <a:latin typeface="Times New Roman" pitchFamily="18" charset="0"/>
              </a:rPr>
              <a:t> n</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p>
          <a:p>
            <a:pPr algn="just">
              <a:lnSpc>
                <a:spcPct val="70000"/>
              </a:lnSpc>
              <a:defRPr/>
            </a:pPr>
            <a:r>
              <a:rPr lang="en-US" altLang="zh-CN" i="1" dirty="0">
                <a:latin typeface="Times New Roman" pitchFamily="18" charset="0"/>
              </a:rPr>
              <a:t>v</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a:t>
            </a:r>
          </a:p>
        </p:txBody>
      </p:sp>
      <p:sp>
        <p:nvSpPr>
          <p:cNvPr id="52" name="Rectangle 5"/>
          <p:cNvSpPr>
            <a:spLocks noChangeArrowheads="1"/>
          </p:cNvSpPr>
          <p:nvPr/>
        </p:nvSpPr>
        <p:spPr bwMode="auto">
          <a:xfrm>
            <a:off x="4234086" y="2787899"/>
            <a:ext cx="1711325" cy="814387"/>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a:latin typeface="Times New Roman" pitchFamily="18" charset="0"/>
              </a:rPr>
              <a:t>i</a:t>
            </a:r>
            <a:r>
              <a:rPr lang="en-US" altLang="zh-CN" dirty="0">
                <a:latin typeface="Times New Roman" pitchFamily="18" charset="0"/>
              </a:rPr>
              <a:t> =</a:t>
            </a:r>
            <a:r>
              <a:rPr lang="en-US" altLang="zh-CN" i="1" dirty="0">
                <a:latin typeface="Times New Roman" pitchFamily="18" charset="0"/>
              </a:rPr>
              <a:t> </a:t>
            </a: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+ 1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3</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a:t>
            </a:r>
          </a:p>
          <a:p>
            <a:pPr algn="just">
              <a:lnSpc>
                <a:spcPct val="70000"/>
              </a:lnSpc>
              <a:defRPr/>
            </a:pPr>
            <a:r>
              <a:rPr lang="en-US" altLang="zh-CN" i="1" dirty="0">
                <a:latin typeface="Times New Roman" pitchFamily="18" charset="0"/>
              </a:rPr>
              <a:t>if t</a:t>
            </a:r>
            <a:r>
              <a:rPr lang="en-US" altLang="zh-CN" i="1" baseline="-25000" dirty="0">
                <a:latin typeface="Times New Roman" pitchFamily="18" charset="0"/>
              </a:rPr>
              <a:t>3</a:t>
            </a:r>
            <a:r>
              <a:rPr lang="en-US" altLang="zh-CN" i="1" dirty="0">
                <a:latin typeface="Times New Roman" pitchFamily="18" charset="0"/>
              </a:rPr>
              <a:t> </a:t>
            </a:r>
            <a:r>
              <a:rPr lang="en-US" altLang="zh-CN" dirty="0">
                <a:latin typeface="Times New Roman" pitchFamily="18" charset="0"/>
              </a:rPr>
              <a:t>&lt;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36871" name="Rectangle 6"/>
          <p:cNvSpPr>
            <a:spLocks noChangeArrowheads="1"/>
          </p:cNvSpPr>
          <p:nvPr/>
        </p:nvSpPr>
        <p:spPr bwMode="auto">
          <a:xfrm>
            <a:off x="6058123" y="1632198"/>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1</a:t>
            </a:r>
            <a:endParaRPr lang="en-US" altLang="zh-CN" i="1">
              <a:latin typeface="Times New Roman" panose="02020603050405020304" pitchFamily="18" charset="0"/>
            </a:endParaRPr>
          </a:p>
        </p:txBody>
      </p:sp>
      <p:sp>
        <p:nvSpPr>
          <p:cNvPr id="36872" name="Rectangle 7"/>
          <p:cNvSpPr>
            <a:spLocks noChangeArrowheads="1"/>
          </p:cNvSpPr>
          <p:nvPr/>
        </p:nvSpPr>
        <p:spPr bwMode="auto">
          <a:xfrm>
            <a:off x="6040661" y="2695824"/>
            <a:ext cx="627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2</a:t>
            </a:r>
            <a:endParaRPr lang="en-US" altLang="zh-CN" i="1">
              <a:latin typeface="Times New Roman" panose="02020603050405020304" pitchFamily="18" charset="0"/>
            </a:endParaRPr>
          </a:p>
        </p:txBody>
      </p:sp>
      <p:sp>
        <p:nvSpPr>
          <p:cNvPr id="55" name="Rectangle 8"/>
          <p:cNvSpPr>
            <a:spLocks noChangeArrowheads="1"/>
          </p:cNvSpPr>
          <p:nvPr/>
        </p:nvSpPr>
        <p:spPr bwMode="auto">
          <a:xfrm>
            <a:off x="4251549" y="3937248"/>
            <a:ext cx="1711325" cy="812800"/>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latin typeface="Times New Roman" pitchFamily="18" charset="0"/>
              </a:rPr>
              <a:t>j </a:t>
            </a:r>
            <a:r>
              <a:rPr lang="en-US" altLang="zh-CN" dirty="0">
                <a:latin typeface="Times New Roman" pitchFamily="18" charset="0"/>
              </a:rPr>
              <a:t>= </a:t>
            </a:r>
            <a:r>
              <a:rPr lang="en-US" altLang="zh-CN" i="1" dirty="0">
                <a:latin typeface="Times New Roman" pitchFamily="18" charset="0"/>
              </a:rPr>
              <a:t>j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a:t>
            </a:r>
          </a:p>
          <a:p>
            <a:pPr algn="just">
              <a:lnSpc>
                <a:spcPct val="70000"/>
              </a:lnSpc>
              <a:defRPr/>
            </a:pPr>
            <a:r>
              <a:rPr lang="en-US" altLang="zh-CN" i="1" dirty="0">
                <a:latin typeface="Times New Roman" pitchFamily="18" charset="0"/>
              </a:rPr>
              <a:t>if</a:t>
            </a:r>
            <a:r>
              <a:rPr lang="en-US" altLang="zh-CN" dirty="0">
                <a:latin typeface="Times New Roman" pitchFamily="18" charset="0"/>
              </a:rPr>
              <a:t> </a:t>
            </a: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&gt;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3</a:t>
            </a:r>
          </a:p>
        </p:txBody>
      </p:sp>
      <p:sp>
        <p:nvSpPr>
          <p:cNvPr id="36874" name="Line 9"/>
          <p:cNvSpPr>
            <a:spLocks noChangeShapeType="1"/>
          </p:cNvSpPr>
          <p:nvPr/>
        </p:nvSpPr>
        <p:spPr bwMode="auto">
          <a:xfrm>
            <a:off x="5069110" y="2471986"/>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6875" name="Line 10"/>
          <p:cNvSpPr>
            <a:spLocks noChangeShapeType="1"/>
          </p:cNvSpPr>
          <p:nvPr/>
        </p:nvSpPr>
        <p:spPr bwMode="auto">
          <a:xfrm>
            <a:off x="5051648" y="3621336"/>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8" name="Rectangle 11"/>
          <p:cNvSpPr>
            <a:spLocks noChangeArrowheads="1"/>
          </p:cNvSpPr>
          <p:nvPr/>
        </p:nvSpPr>
        <p:spPr bwMode="auto">
          <a:xfrm>
            <a:off x="4251548" y="5099298"/>
            <a:ext cx="1725612" cy="304800"/>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latin typeface="Times New Roman" pitchFamily="18" charset="0"/>
              </a:rPr>
              <a:t>if</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&gt;= </a:t>
            </a:r>
            <a:r>
              <a:rPr lang="en-US" altLang="zh-CN" i="1" dirty="0">
                <a:latin typeface="Times New Roman" pitchFamily="18" charset="0"/>
              </a:rPr>
              <a:t>j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6</a:t>
            </a:r>
          </a:p>
        </p:txBody>
      </p:sp>
      <p:sp>
        <p:nvSpPr>
          <p:cNvPr id="36877" name="Line 12"/>
          <p:cNvSpPr>
            <a:spLocks noChangeShapeType="1"/>
          </p:cNvSpPr>
          <p:nvPr/>
        </p:nvSpPr>
        <p:spPr bwMode="auto">
          <a:xfrm>
            <a:off x="5051648" y="4769099"/>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6878" name="Rectangle 14"/>
          <p:cNvSpPr>
            <a:spLocks noChangeArrowheads="1"/>
          </p:cNvSpPr>
          <p:nvPr/>
        </p:nvSpPr>
        <p:spPr bwMode="auto">
          <a:xfrm>
            <a:off x="6058124" y="5004048"/>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4</a:t>
            </a:r>
            <a:endParaRPr lang="en-US" altLang="zh-CN" i="1">
              <a:latin typeface="Times New Roman" panose="02020603050405020304" pitchFamily="18" charset="0"/>
            </a:endParaRPr>
          </a:p>
        </p:txBody>
      </p:sp>
      <p:sp>
        <p:nvSpPr>
          <p:cNvPr id="36879" name="Rectangle 15"/>
          <p:cNvSpPr>
            <a:spLocks noChangeArrowheads="1"/>
          </p:cNvSpPr>
          <p:nvPr/>
        </p:nvSpPr>
        <p:spPr bwMode="auto">
          <a:xfrm>
            <a:off x="6054948" y="3845174"/>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3</a:t>
            </a:r>
            <a:endParaRPr lang="en-US" altLang="zh-CN" i="1">
              <a:latin typeface="Times New Roman" panose="02020603050405020304" pitchFamily="18" charset="0"/>
            </a:endParaRPr>
          </a:p>
        </p:txBody>
      </p:sp>
      <p:sp>
        <p:nvSpPr>
          <p:cNvPr id="36880" name="Rectangle 16"/>
          <p:cNvSpPr>
            <a:spLocks noChangeArrowheads="1"/>
          </p:cNvSpPr>
          <p:nvPr/>
        </p:nvSpPr>
        <p:spPr bwMode="auto">
          <a:xfrm>
            <a:off x="1682973" y="3721349"/>
            <a:ext cx="514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5</a:t>
            </a:r>
            <a:endParaRPr lang="en-US" altLang="zh-CN" i="1">
              <a:latin typeface="Times New Roman" panose="02020603050405020304" pitchFamily="18" charset="0"/>
            </a:endParaRPr>
          </a:p>
        </p:txBody>
      </p:sp>
      <p:sp>
        <p:nvSpPr>
          <p:cNvPr id="36881" name="Line 18"/>
          <p:cNvSpPr>
            <a:spLocks noChangeShapeType="1"/>
          </p:cNvSpPr>
          <p:nvPr/>
        </p:nvSpPr>
        <p:spPr bwMode="auto">
          <a:xfrm flipH="1">
            <a:off x="3365723" y="5404099"/>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6882" name="Line 19"/>
          <p:cNvSpPr>
            <a:spLocks noChangeShapeType="1"/>
          </p:cNvSpPr>
          <p:nvPr/>
        </p:nvSpPr>
        <p:spPr bwMode="auto">
          <a:xfrm>
            <a:off x="5251674" y="5404099"/>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6883" name="Rectangle 20"/>
          <p:cNvSpPr>
            <a:spLocks noChangeArrowheads="1"/>
          </p:cNvSpPr>
          <p:nvPr/>
        </p:nvSpPr>
        <p:spPr bwMode="auto">
          <a:xfrm>
            <a:off x="7775798" y="3503861"/>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36884" name="Freeform 21"/>
          <p:cNvSpPr>
            <a:spLocks/>
          </p:cNvSpPr>
          <p:nvPr/>
        </p:nvSpPr>
        <p:spPr bwMode="auto">
          <a:xfrm rot="367755">
            <a:off x="3526060" y="2621211"/>
            <a:ext cx="768350" cy="1096963"/>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36885" name="Freeform 22"/>
          <p:cNvSpPr>
            <a:spLocks/>
          </p:cNvSpPr>
          <p:nvPr/>
        </p:nvSpPr>
        <p:spPr bwMode="auto">
          <a:xfrm rot="190181">
            <a:off x="3533998" y="3783260"/>
            <a:ext cx="754062" cy="1106488"/>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72" name="Rectangle 35"/>
          <p:cNvSpPr>
            <a:spLocks noChangeArrowheads="1"/>
          </p:cNvSpPr>
          <p:nvPr/>
        </p:nvSpPr>
        <p:spPr bwMode="auto">
          <a:xfrm>
            <a:off x="6804248" y="3861048"/>
            <a:ext cx="1308100" cy="2214562"/>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12</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n</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14</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12</a:t>
            </a:r>
            <a:r>
              <a:rPr lang="en-US" altLang="zh-CN" dirty="0">
                <a:latin typeface="Times New Roman" pitchFamily="18" charset="0"/>
              </a:rPr>
              <a:t>] = </a:t>
            </a:r>
            <a:r>
              <a:rPr lang="en-US" altLang="zh-CN" i="1" dirty="0">
                <a:latin typeface="Times New Roman" pitchFamily="18" charset="0"/>
              </a:rPr>
              <a:t>t</a:t>
            </a:r>
            <a:r>
              <a:rPr lang="en-US" altLang="zh-CN" i="1" baseline="-30000" dirty="0">
                <a:latin typeface="Times New Roman" pitchFamily="18" charset="0"/>
              </a:rPr>
              <a:t>14</a:t>
            </a:r>
            <a:endParaRPr lang="en-US" altLang="zh-CN" i="1" dirty="0">
              <a:latin typeface="Times New Roman" pitchFamily="18" charset="0"/>
            </a:endParaRP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r>
              <a:rPr lang="en-US" altLang="zh-CN" dirty="0">
                <a:latin typeface="Times New Roman" pitchFamily="18" charset="0"/>
              </a:rPr>
              <a:t> </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a:t>
            </a:r>
            <a:r>
              <a:rPr lang="en-US" altLang="zh-CN" i="1" dirty="0">
                <a:latin typeface="Times New Roman" pitchFamily="18" charset="0"/>
              </a:rPr>
              <a:t>x</a:t>
            </a:r>
            <a:r>
              <a:rPr lang="en-US" altLang="zh-CN" dirty="0">
                <a:latin typeface="Times New Roman" pitchFamily="18" charset="0"/>
              </a:rPr>
              <a:t> </a:t>
            </a:r>
          </a:p>
        </p:txBody>
      </p:sp>
      <p:sp>
        <p:nvSpPr>
          <p:cNvPr id="26" name="Rectangle 24"/>
          <p:cNvSpPr>
            <a:spLocks noChangeArrowheads="1"/>
          </p:cNvSpPr>
          <p:nvPr/>
        </p:nvSpPr>
        <p:spPr bwMode="auto">
          <a:xfrm>
            <a:off x="2105249" y="3648324"/>
            <a:ext cx="1292225" cy="2484437"/>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ea typeface="楷体_GB2312" pitchFamily="49" charset="-122"/>
            </a:endParaRPr>
          </a:p>
        </p:txBody>
      </p:sp>
      <p:cxnSp>
        <p:nvCxnSpPr>
          <p:cNvPr id="3" name="直接连接符 2"/>
          <p:cNvCxnSpPr/>
          <p:nvPr/>
        </p:nvCxnSpPr>
        <p:spPr>
          <a:xfrm>
            <a:off x="2565623" y="4513510"/>
            <a:ext cx="601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565623" y="5593010"/>
            <a:ext cx="601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794098" y="4800848"/>
            <a:ext cx="850900" cy="792162"/>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557561" y="2230685"/>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5"/>
          <p:cNvGrpSpPr>
            <a:grpSpLocks/>
          </p:cNvGrpSpPr>
          <p:nvPr/>
        </p:nvGrpSpPr>
        <p:grpSpPr bwMode="auto">
          <a:xfrm>
            <a:off x="662211" y="4437311"/>
            <a:ext cx="2144713" cy="646113"/>
            <a:chOff x="50243" y="3359705"/>
            <a:chExt cx="2145493" cy="646331"/>
          </a:xfrm>
        </p:grpSpPr>
        <p:sp>
          <p:nvSpPr>
            <p:cNvPr id="4" name="矩形 3"/>
            <p:cNvSpPr/>
            <p:nvPr/>
          </p:nvSpPr>
          <p:spPr>
            <a:xfrm>
              <a:off x="50243" y="3359705"/>
              <a:ext cx="1137063" cy="646331"/>
            </a:xfrm>
            <a:prstGeom prst="rect">
              <a:avLst/>
            </a:prstGeom>
            <a:solidFill>
              <a:schemeClr val="accent5">
                <a:lumMod val="60000"/>
                <a:lumOff val="40000"/>
              </a:schemeClr>
            </a:solidFill>
            <a:ln>
              <a:solidFill>
                <a:schemeClr val="tx1"/>
              </a:solidFill>
            </a:ln>
          </p:spPr>
          <p:txBody>
            <a:bodyPr>
              <a:spAutoFit/>
            </a:bodyPr>
            <a:lstStyle/>
            <a:p>
              <a:pPr eaLnBrk="1" hangingPunct="1">
                <a:defRPr/>
              </a:pPr>
              <a:r>
                <a:rPr lang="zh-CN" altLang="en-US" dirty="0">
                  <a:solidFill>
                    <a:prstClr val="black"/>
                  </a:solidFill>
                  <a:latin typeface="楷体" pitchFamily="49" charset="-122"/>
                  <a:ea typeface="楷体" pitchFamily="49" charset="-122"/>
                  <a:cs typeface="Times New Roman" pitchFamily="18" charset="0"/>
                </a:rPr>
                <a:t>局部公共子表达式</a:t>
              </a:r>
              <a:endParaRPr lang="en-US" altLang="zh-CN" dirty="0">
                <a:solidFill>
                  <a:prstClr val="black"/>
                </a:solidFill>
                <a:latin typeface="楷体" pitchFamily="49" charset="-122"/>
                <a:ea typeface="楷体" pitchFamily="49" charset="-122"/>
                <a:cs typeface="Times New Roman" pitchFamily="18" charset="0"/>
              </a:endParaRPr>
            </a:p>
          </p:txBody>
        </p:sp>
        <p:cxnSp>
          <p:nvCxnSpPr>
            <p:cNvPr id="31" name="直接连接符 30"/>
            <p:cNvCxnSpPr/>
            <p:nvPr/>
          </p:nvCxnSpPr>
          <p:spPr>
            <a:xfrm flipV="1">
              <a:off x="1192071" y="3435931"/>
              <a:ext cx="1003665" cy="244557"/>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 name="标题 4"/>
          <p:cNvSpPr>
            <a:spLocks noGrp="1"/>
          </p:cNvSpPr>
          <p:nvPr>
            <p:ph type="title"/>
          </p:nvPr>
        </p:nvSpPr>
        <p:spPr>
          <a:xfrm>
            <a:off x="662211" y="340830"/>
            <a:ext cx="8042276" cy="861888"/>
          </a:xfrm>
        </p:spPr>
        <p:txBody>
          <a:bodyPr/>
          <a:lstStyle/>
          <a:p>
            <a:r>
              <a:rPr lang="zh-CN" altLang="en-US" dirty="0"/>
              <a:t>删除公共子表达式</a:t>
            </a:r>
          </a:p>
        </p:txBody>
      </p:sp>
      <p:sp>
        <p:nvSpPr>
          <p:cNvPr id="6" name="灯片编号占位符 5"/>
          <p:cNvSpPr>
            <a:spLocks noGrp="1"/>
          </p:cNvSpPr>
          <p:nvPr>
            <p:ph type="sldNum" sz="quarter" idx="12"/>
          </p:nvPr>
        </p:nvSpPr>
        <p:spPr/>
        <p:txBody>
          <a:bodyPr/>
          <a:lstStyle/>
          <a:p>
            <a:fld id="{099C6F57-CB77-E340-8155-E85271B57C42}" type="slidenum">
              <a:rPr lang="en-US" altLang="zh-CN" smtClean="0"/>
              <a:pPr/>
              <a:t>12</a:t>
            </a:fld>
            <a:endParaRPr lang="en-US" altLang="zh-CN" dirty="0"/>
          </a:p>
        </p:txBody>
      </p:sp>
    </p:spTree>
    <p:extLst>
      <p:ext uri="{BB962C8B-B14F-4D97-AF65-F5344CB8AC3E}">
        <p14:creationId xmlns:p14="http://schemas.microsoft.com/office/powerpoint/2010/main" val="4203714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par>
                                <p:cTn id="27" presetID="53" presetClass="entr" presetSubtype="16"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67">
                                            <p:bg/>
                                          </p:spTgt>
                                        </p:tgtEl>
                                        <p:attrNameLst>
                                          <p:attrName>style.visibility</p:attrName>
                                        </p:attrNameLst>
                                      </p:cBhvr>
                                      <p:to>
                                        <p:strVal val="visible"/>
                                      </p:to>
                                    </p:set>
                                    <p:anim calcmode="lin" valueType="num">
                                      <p:cBhvr>
                                        <p:cTn id="36" dur="500" fill="hold"/>
                                        <p:tgtEl>
                                          <p:spTgt spid="67">
                                            <p:bg/>
                                          </p:spTgt>
                                        </p:tgtEl>
                                        <p:attrNameLst>
                                          <p:attrName>ppt_w</p:attrName>
                                        </p:attrNameLst>
                                      </p:cBhvr>
                                      <p:tavLst>
                                        <p:tav tm="0">
                                          <p:val>
                                            <p:fltVal val="0"/>
                                          </p:val>
                                        </p:tav>
                                        <p:tav tm="100000">
                                          <p:val>
                                            <p:strVal val="#ppt_w"/>
                                          </p:val>
                                        </p:tav>
                                      </p:tavLst>
                                    </p:anim>
                                    <p:anim calcmode="lin" valueType="num">
                                      <p:cBhvr>
                                        <p:cTn id="37" dur="500" fill="hold"/>
                                        <p:tgtEl>
                                          <p:spTgt spid="67">
                                            <p:bg/>
                                          </p:spTgt>
                                        </p:tgtEl>
                                        <p:attrNameLst>
                                          <p:attrName>ppt_h</p:attrName>
                                        </p:attrNameLst>
                                      </p:cBhvr>
                                      <p:tavLst>
                                        <p:tav tm="0">
                                          <p:val>
                                            <p:fltVal val="0"/>
                                          </p:val>
                                        </p:tav>
                                        <p:tav tm="100000">
                                          <p:val>
                                            <p:strVal val="#ppt_h"/>
                                          </p:val>
                                        </p:tav>
                                      </p:tavLst>
                                    </p:anim>
                                    <p:animEffect transition="in" filter="fade">
                                      <p:cBhvr>
                                        <p:cTn id="38" dur="500"/>
                                        <p:tgtEl>
                                          <p:spTgt spid="67">
                                            <p:bg/>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67">
                                            <p:txEl>
                                              <p:pRg st="0" end="0"/>
                                            </p:txEl>
                                          </p:spTgt>
                                        </p:tgtEl>
                                        <p:attrNameLst>
                                          <p:attrName>style.visibility</p:attrName>
                                        </p:attrNameLst>
                                      </p:cBhvr>
                                      <p:to>
                                        <p:strVal val="visible"/>
                                      </p:to>
                                    </p:set>
                                    <p:anim calcmode="lin" valueType="num">
                                      <p:cBhvr>
                                        <p:cTn id="41" dur="500" fill="hold"/>
                                        <p:tgtEl>
                                          <p:spTgt spid="67">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67">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67">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67">
                                            <p:txEl>
                                              <p:pRg st="1" end="1"/>
                                            </p:txEl>
                                          </p:spTgt>
                                        </p:tgtEl>
                                        <p:attrNameLst>
                                          <p:attrName>style.visibility</p:attrName>
                                        </p:attrNameLst>
                                      </p:cBhvr>
                                      <p:to>
                                        <p:strVal val="visible"/>
                                      </p:to>
                                    </p:set>
                                    <p:anim calcmode="lin" valueType="num">
                                      <p:cBhvr>
                                        <p:cTn id="48" dur="700" fill="hold"/>
                                        <p:tgtEl>
                                          <p:spTgt spid="67">
                                            <p:txEl>
                                              <p:pRg st="1" end="1"/>
                                            </p:txEl>
                                          </p:spTgt>
                                        </p:tgtEl>
                                        <p:attrNameLst>
                                          <p:attrName>ppt_w</p:attrName>
                                        </p:attrNameLst>
                                      </p:cBhvr>
                                      <p:tavLst>
                                        <p:tav tm="0">
                                          <p:val>
                                            <p:fltVal val="0"/>
                                          </p:val>
                                        </p:tav>
                                        <p:tav tm="100000">
                                          <p:val>
                                            <p:strVal val="#ppt_w"/>
                                          </p:val>
                                        </p:tav>
                                      </p:tavLst>
                                    </p:anim>
                                    <p:anim calcmode="lin" valueType="num">
                                      <p:cBhvr>
                                        <p:cTn id="49" dur="700" fill="hold"/>
                                        <p:tgtEl>
                                          <p:spTgt spid="67">
                                            <p:txEl>
                                              <p:pRg st="1" end="1"/>
                                            </p:txEl>
                                          </p:spTgt>
                                        </p:tgtEl>
                                        <p:attrNameLst>
                                          <p:attrName>ppt_h</p:attrName>
                                        </p:attrNameLst>
                                      </p:cBhvr>
                                      <p:tavLst>
                                        <p:tav tm="0">
                                          <p:val>
                                            <p:fltVal val="0"/>
                                          </p:val>
                                        </p:tav>
                                        <p:tav tm="100000">
                                          <p:val>
                                            <p:strVal val="#ppt_h"/>
                                          </p:val>
                                        </p:tav>
                                      </p:tavLst>
                                    </p:anim>
                                    <p:animEffect transition="in" filter="fade">
                                      <p:cBhvr>
                                        <p:cTn id="50" dur="700"/>
                                        <p:tgtEl>
                                          <p:spTgt spid="67">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67">
                                            <p:txEl>
                                              <p:pRg st="2" end="2"/>
                                            </p:txEl>
                                          </p:spTgt>
                                        </p:tgtEl>
                                        <p:attrNameLst>
                                          <p:attrName>style.visibility</p:attrName>
                                        </p:attrNameLst>
                                      </p:cBhvr>
                                      <p:to>
                                        <p:strVal val="visible"/>
                                      </p:to>
                                    </p:set>
                                    <p:anim calcmode="lin" valueType="num">
                                      <p:cBhvr>
                                        <p:cTn id="55" dur="500" fill="hold"/>
                                        <p:tgtEl>
                                          <p:spTgt spid="67">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67">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67">
                                            <p:txEl>
                                              <p:pRg st="2" end="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67">
                                            <p:txEl>
                                              <p:pRg st="3" end="3"/>
                                            </p:txEl>
                                          </p:spTgt>
                                        </p:tgtEl>
                                        <p:attrNameLst>
                                          <p:attrName>style.visibility</p:attrName>
                                        </p:attrNameLst>
                                      </p:cBhvr>
                                      <p:to>
                                        <p:strVal val="visible"/>
                                      </p:to>
                                    </p:set>
                                    <p:anim calcmode="lin" valueType="num">
                                      <p:cBhvr>
                                        <p:cTn id="62" dur="500" fill="hold"/>
                                        <p:tgtEl>
                                          <p:spTgt spid="67">
                                            <p:txEl>
                                              <p:pRg st="3" end="3"/>
                                            </p:txEl>
                                          </p:spTgt>
                                        </p:tgtEl>
                                        <p:attrNameLst>
                                          <p:attrName>ppt_w</p:attrName>
                                        </p:attrNameLst>
                                      </p:cBhvr>
                                      <p:tavLst>
                                        <p:tav tm="0">
                                          <p:val>
                                            <p:fltVal val="0"/>
                                          </p:val>
                                        </p:tav>
                                        <p:tav tm="100000">
                                          <p:val>
                                            <p:strVal val="#ppt_w"/>
                                          </p:val>
                                        </p:tav>
                                      </p:tavLst>
                                    </p:anim>
                                    <p:anim calcmode="lin" valueType="num">
                                      <p:cBhvr>
                                        <p:cTn id="63" dur="500" fill="hold"/>
                                        <p:tgtEl>
                                          <p:spTgt spid="67">
                                            <p:txEl>
                                              <p:pRg st="3" end="3"/>
                                            </p:txEl>
                                          </p:spTgt>
                                        </p:tgtEl>
                                        <p:attrNameLst>
                                          <p:attrName>ppt_h</p:attrName>
                                        </p:attrNameLst>
                                      </p:cBhvr>
                                      <p:tavLst>
                                        <p:tav tm="0">
                                          <p:val>
                                            <p:fltVal val="0"/>
                                          </p:val>
                                        </p:tav>
                                        <p:tav tm="100000">
                                          <p:val>
                                            <p:strVal val="#ppt_h"/>
                                          </p:val>
                                        </p:tav>
                                      </p:tavLst>
                                    </p:anim>
                                    <p:animEffect transition="in" filter="fade">
                                      <p:cBhvr>
                                        <p:cTn id="64" dur="500"/>
                                        <p:tgtEl>
                                          <p:spTgt spid="67">
                                            <p:txEl>
                                              <p:pRg st="3" end="3"/>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67">
                                            <p:txEl>
                                              <p:pRg st="4" end="4"/>
                                            </p:txEl>
                                          </p:spTgt>
                                        </p:tgtEl>
                                        <p:attrNameLst>
                                          <p:attrName>style.visibility</p:attrName>
                                        </p:attrNameLst>
                                      </p:cBhvr>
                                      <p:to>
                                        <p:strVal val="visible"/>
                                      </p:to>
                                    </p:set>
                                    <p:anim calcmode="lin" valueType="num">
                                      <p:cBhvr>
                                        <p:cTn id="69" dur="500" fill="hold"/>
                                        <p:tgtEl>
                                          <p:spTgt spid="67">
                                            <p:txEl>
                                              <p:pRg st="4" end="4"/>
                                            </p:txEl>
                                          </p:spTgt>
                                        </p:tgtEl>
                                        <p:attrNameLst>
                                          <p:attrName>ppt_w</p:attrName>
                                        </p:attrNameLst>
                                      </p:cBhvr>
                                      <p:tavLst>
                                        <p:tav tm="0">
                                          <p:val>
                                            <p:fltVal val="0"/>
                                          </p:val>
                                        </p:tav>
                                        <p:tav tm="100000">
                                          <p:val>
                                            <p:strVal val="#ppt_w"/>
                                          </p:val>
                                        </p:tav>
                                      </p:tavLst>
                                    </p:anim>
                                    <p:anim calcmode="lin" valueType="num">
                                      <p:cBhvr>
                                        <p:cTn id="70" dur="500" fill="hold"/>
                                        <p:tgtEl>
                                          <p:spTgt spid="67">
                                            <p:txEl>
                                              <p:pRg st="4" end="4"/>
                                            </p:txEl>
                                          </p:spTgt>
                                        </p:tgtEl>
                                        <p:attrNameLst>
                                          <p:attrName>ppt_h</p:attrName>
                                        </p:attrNameLst>
                                      </p:cBhvr>
                                      <p:tavLst>
                                        <p:tav tm="0">
                                          <p:val>
                                            <p:fltVal val="0"/>
                                          </p:val>
                                        </p:tav>
                                        <p:tav tm="100000">
                                          <p:val>
                                            <p:strVal val="#ppt_h"/>
                                          </p:val>
                                        </p:tav>
                                      </p:tavLst>
                                    </p:anim>
                                    <p:animEffect transition="in" filter="fade">
                                      <p:cBhvr>
                                        <p:cTn id="71" dur="500"/>
                                        <p:tgtEl>
                                          <p:spTgt spid="67">
                                            <p:txEl>
                                              <p:pRg st="4" end="4"/>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67">
                                            <p:txEl>
                                              <p:pRg st="5" end="5"/>
                                            </p:txEl>
                                          </p:spTgt>
                                        </p:tgtEl>
                                        <p:attrNameLst>
                                          <p:attrName>style.visibility</p:attrName>
                                        </p:attrNameLst>
                                      </p:cBhvr>
                                      <p:to>
                                        <p:strVal val="visible"/>
                                      </p:to>
                                    </p:set>
                                    <p:anim calcmode="lin" valueType="num">
                                      <p:cBhvr>
                                        <p:cTn id="76" dur="500" fill="hold"/>
                                        <p:tgtEl>
                                          <p:spTgt spid="67">
                                            <p:txEl>
                                              <p:pRg st="5" end="5"/>
                                            </p:txEl>
                                          </p:spTgt>
                                        </p:tgtEl>
                                        <p:attrNameLst>
                                          <p:attrName>ppt_w</p:attrName>
                                        </p:attrNameLst>
                                      </p:cBhvr>
                                      <p:tavLst>
                                        <p:tav tm="0">
                                          <p:val>
                                            <p:fltVal val="0"/>
                                          </p:val>
                                        </p:tav>
                                        <p:tav tm="100000">
                                          <p:val>
                                            <p:strVal val="#ppt_w"/>
                                          </p:val>
                                        </p:tav>
                                      </p:tavLst>
                                    </p:anim>
                                    <p:anim calcmode="lin" valueType="num">
                                      <p:cBhvr>
                                        <p:cTn id="77" dur="500" fill="hold"/>
                                        <p:tgtEl>
                                          <p:spTgt spid="67">
                                            <p:txEl>
                                              <p:pRg st="5" end="5"/>
                                            </p:txEl>
                                          </p:spTgt>
                                        </p:tgtEl>
                                        <p:attrNameLst>
                                          <p:attrName>ppt_h</p:attrName>
                                        </p:attrNameLst>
                                      </p:cBhvr>
                                      <p:tavLst>
                                        <p:tav tm="0">
                                          <p:val>
                                            <p:fltVal val="0"/>
                                          </p:val>
                                        </p:tav>
                                        <p:tav tm="100000">
                                          <p:val>
                                            <p:strVal val="#ppt_h"/>
                                          </p:val>
                                        </p:tav>
                                      </p:tavLst>
                                    </p:anim>
                                    <p:animEffect transition="in" filter="fade">
                                      <p:cBhvr>
                                        <p:cTn id="78" dur="500"/>
                                        <p:tgtEl>
                                          <p:spTgt spid="67">
                                            <p:txEl>
                                              <p:pRg st="5" end="5"/>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67">
                                            <p:txEl>
                                              <p:pRg st="6" end="6"/>
                                            </p:txEl>
                                          </p:spTgt>
                                        </p:tgtEl>
                                        <p:attrNameLst>
                                          <p:attrName>style.visibility</p:attrName>
                                        </p:attrNameLst>
                                      </p:cBhvr>
                                      <p:to>
                                        <p:strVal val="visible"/>
                                      </p:to>
                                    </p:set>
                                    <p:anim calcmode="lin" valueType="num">
                                      <p:cBhvr>
                                        <p:cTn id="83" dur="500" fill="hold"/>
                                        <p:tgtEl>
                                          <p:spTgt spid="67">
                                            <p:txEl>
                                              <p:pRg st="6" end="6"/>
                                            </p:txEl>
                                          </p:spTgt>
                                        </p:tgtEl>
                                        <p:attrNameLst>
                                          <p:attrName>ppt_w</p:attrName>
                                        </p:attrNameLst>
                                      </p:cBhvr>
                                      <p:tavLst>
                                        <p:tav tm="0">
                                          <p:val>
                                            <p:fltVal val="0"/>
                                          </p:val>
                                        </p:tav>
                                        <p:tav tm="100000">
                                          <p:val>
                                            <p:strVal val="#ppt_w"/>
                                          </p:val>
                                        </p:tav>
                                      </p:tavLst>
                                    </p:anim>
                                    <p:anim calcmode="lin" valueType="num">
                                      <p:cBhvr>
                                        <p:cTn id="84" dur="500" fill="hold"/>
                                        <p:tgtEl>
                                          <p:spTgt spid="67">
                                            <p:txEl>
                                              <p:pRg st="6" end="6"/>
                                            </p:txEl>
                                          </p:spTgt>
                                        </p:tgtEl>
                                        <p:attrNameLst>
                                          <p:attrName>ppt_h</p:attrName>
                                        </p:attrNameLst>
                                      </p:cBhvr>
                                      <p:tavLst>
                                        <p:tav tm="0">
                                          <p:val>
                                            <p:fltVal val="0"/>
                                          </p:val>
                                        </p:tav>
                                        <p:tav tm="100000">
                                          <p:val>
                                            <p:strVal val="#ppt_h"/>
                                          </p:val>
                                        </p:tav>
                                      </p:tavLst>
                                    </p:anim>
                                    <p:animEffect transition="in" filter="fade">
                                      <p:cBhvr>
                                        <p:cTn id="85" dur="500"/>
                                        <p:tgtEl>
                                          <p:spTgt spid="67">
                                            <p:txEl>
                                              <p:pRg st="6" end="6"/>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53" presetClass="exit" presetSubtype="0" fill="hold" nodeType="clickEffect">
                                  <p:stCondLst>
                                    <p:cond delay="0"/>
                                  </p:stCondLst>
                                  <p:childTnLst>
                                    <p:anim calcmode="lin" valueType="num">
                                      <p:cBhvr>
                                        <p:cTn id="89" dur="500"/>
                                        <p:tgtEl>
                                          <p:spTgt spid="64">
                                            <p:txEl>
                                              <p:pRg st="0" end="0"/>
                                            </p:txEl>
                                          </p:spTgt>
                                        </p:tgtEl>
                                        <p:attrNameLst>
                                          <p:attrName>ppt_w</p:attrName>
                                        </p:attrNameLst>
                                      </p:cBhvr>
                                      <p:tavLst>
                                        <p:tav tm="0">
                                          <p:val>
                                            <p:strVal val="ppt_w"/>
                                          </p:val>
                                        </p:tav>
                                        <p:tav tm="100000">
                                          <p:val>
                                            <p:fltVal val="0"/>
                                          </p:val>
                                        </p:tav>
                                      </p:tavLst>
                                    </p:anim>
                                    <p:anim calcmode="lin" valueType="num">
                                      <p:cBhvr>
                                        <p:cTn id="90" dur="500"/>
                                        <p:tgtEl>
                                          <p:spTgt spid="64">
                                            <p:txEl>
                                              <p:pRg st="0" end="0"/>
                                            </p:txEl>
                                          </p:spTgt>
                                        </p:tgtEl>
                                        <p:attrNameLst>
                                          <p:attrName>ppt_h</p:attrName>
                                        </p:attrNameLst>
                                      </p:cBhvr>
                                      <p:tavLst>
                                        <p:tav tm="0">
                                          <p:val>
                                            <p:strVal val="ppt_h"/>
                                          </p:val>
                                        </p:tav>
                                        <p:tav tm="100000">
                                          <p:val>
                                            <p:fltVal val="0"/>
                                          </p:val>
                                        </p:tav>
                                      </p:tavLst>
                                    </p:anim>
                                    <p:animEffect transition="out" filter="fade">
                                      <p:cBhvr>
                                        <p:cTn id="91" dur="500"/>
                                        <p:tgtEl>
                                          <p:spTgt spid="64">
                                            <p:txEl>
                                              <p:pRg st="0" end="0"/>
                                            </p:txEl>
                                          </p:spTgt>
                                        </p:tgtEl>
                                      </p:cBhvr>
                                    </p:animEffect>
                                    <p:set>
                                      <p:cBhvr>
                                        <p:cTn id="92" dur="1" fill="hold">
                                          <p:stCondLst>
                                            <p:cond delay="499"/>
                                          </p:stCondLst>
                                        </p:cTn>
                                        <p:tgtEl>
                                          <p:spTgt spid="64">
                                            <p:txEl>
                                              <p:pRg st="0" end="0"/>
                                            </p:txEl>
                                          </p:spTgt>
                                        </p:tgtEl>
                                        <p:attrNameLst>
                                          <p:attrName>style.visibility</p:attrName>
                                        </p:attrNameLst>
                                      </p:cBhvr>
                                      <p:to>
                                        <p:strVal val="hidden"/>
                                      </p:to>
                                    </p:set>
                                  </p:childTnLst>
                                </p:cTn>
                              </p:par>
                              <p:par>
                                <p:cTn id="93" presetID="53" presetClass="exit" presetSubtype="0" fill="hold" nodeType="withEffect">
                                  <p:stCondLst>
                                    <p:cond delay="0"/>
                                  </p:stCondLst>
                                  <p:childTnLst>
                                    <p:anim calcmode="lin" valueType="num">
                                      <p:cBhvr>
                                        <p:cTn id="94" dur="500"/>
                                        <p:tgtEl>
                                          <p:spTgt spid="64">
                                            <p:txEl>
                                              <p:pRg st="1" end="1"/>
                                            </p:txEl>
                                          </p:spTgt>
                                        </p:tgtEl>
                                        <p:attrNameLst>
                                          <p:attrName>ppt_w</p:attrName>
                                        </p:attrNameLst>
                                      </p:cBhvr>
                                      <p:tavLst>
                                        <p:tav tm="0">
                                          <p:val>
                                            <p:strVal val="ppt_w"/>
                                          </p:val>
                                        </p:tav>
                                        <p:tav tm="100000">
                                          <p:val>
                                            <p:fltVal val="0"/>
                                          </p:val>
                                        </p:tav>
                                      </p:tavLst>
                                    </p:anim>
                                    <p:anim calcmode="lin" valueType="num">
                                      <p:cBhvr>
                                        <p:cTn id="95" dur="500"/>
                                        <p:tgtEl>
                                          <p:spTgt spid="64">
                                            <p:txEl>
                                              <p:pRg st="1" end="1"/>
                                            </p:txEl>
                                          </p:spTgt>
                                        </p:tgtEl>
                                        <p:attrNameLst>
                                          <p:attrName>ppt_h</p:attrName>
                                        </p:attrNameLst>
                                      </p:cBhvr>
                                      <p:tavLst>
                                        <p:tav tm="0">
                                          <p:val>
                                            <p:strVal val="ppt_h"/>
                                          </p:val>
                                        </p:tav>
                                        <p:tav tm="100000">
                                          <p:val>
                                            <p:fltVal val="0"/>
                                          </p:val>
                                        </p:tav>
                                      </p:tavLst>
                                    </p:anim>
                                    <p:animEffect transition="out" filter="fade">
                                      <p:cBhvr>
                                        <p:cTn id="96" dur="500"/>
                                        <p:tgtEl>
                                          <p:spTgt spid="64">
                                            <p:txEl>
                                              <p:pRg st="1" end="1"/>
                                            </p:txEl>
                                          </p:spTgt>
                                        </p:tgtEl>
                                      </p:cBhvr>
                                    </p:animEffect>
                                    <p:set>
                                      <p:cBhvr>
                                        <p:cTn id="97" dur="1" fill="hold">
                                          <p:stCondLst>
                                            <p:cond delay="499"/>
                                          </p:stCondLst>
                                        </p:cTn>
                                        <p:tgtEl>
                                          <p:spTgt spid="64">
                                            <p:txEl>
                                              <p:pRg st="1" end="1"/>
                                            </p:txEl>
                                          </p:spTgt>
                                        </p:tgtEl>
                                        <p:attrNameLst>
                                          <p:attrName>style.visibility</p:attrName>
                                        </p:attrNameLst>
                                      </p:cBhvr>
                                      <p:to>
                                        <p:strVal val="hidden"/>
                                      </p:to>
                                    </p:set>
                                  </p:childTnLst>
                                </p:cTn>
                              </p:par>
                              <p:par>
                                <p:cTn id="98" presetID="53" presetClass="exit" presetSubtype="0" fill="hold" nodeType="withEffect">
                                  <p:stCondLst>
                                    <p:cond delay="0"/>
                                  </p:stCondLst>
                                  <p:childTnLst>
                                    <p:anim calcmode="lin" valueType="num">
                                      <p:cBhvr>
                                        <p:cTn id="99" dur="500"/>
                                        <p:tgtEl>
                                          <p:spTgt spid="64">
                                            <p:txEl>
                                              <p:pRg st="2" end="2"/>
                                            </p:txEl>
                                          </p:spTgt>
                                        </p:tgtEl>
                                        <p:attrNameLst>
                                          <p:attrName>ppt_w</p:attrName>
                                        </p:attrNameLst>
                                      </p:cBhvr>
                                      <p:tavLst>
                                        <p:tav tm="0">
                                          <p:val>
                                            <p:strVal val="ppt_w"/>
                                          </p:val>
                                        </p:tav>
                                        <p:tav tm="100000">
                                          <p:val>
                                            <p:fltVal val="0"/>
                                          </p:val>
                                        </p:tav>
                                      </p:tavLst>
                                    </p:anim>
                                    <p:anim calcmode="lin" valueType="num">
                                      <p:cBhvr>
                                        <p:cTn id="100" dur="500"/>
                                        <p:tgtEl>
                                          <p:spTgt spid="64">
                                            <p:txEl>
                                              <p:pRg st="2" end="2"/>
                                            </p:txEl>
                                          </p:spTgt>
                                        </p:tgtEl>
                                        <p:attrNameLst>
                                          <p:attrName>ppt_h</p:attrName>
                                        </p:attrNameLst>
                                      </p:cBhvr>
                                      <p:tavLst>
                                        <p:tav tm="0">
                                          <p:val>
                                            <p:strVal val="ppt_h"/>
                                          </p:val>
                                        </p:tav>
                                        <p:tav tm="100000">
                                          <p:val>
                                            <p:fltVal val="0"/>
                                          </p:val>
                                        </p:tav>
                                      </p:tavLst>
                                    </p:anim>
                                    <p:animEffect transition="out" filter="fade">
                                      <p:cBhvr>
                                        <p:cTn id="101" dur="500"/>
                                        <p:tgtEl>
                                          <p:spTgt spid="64">
                                            <p:txEl>
                                              <p:pRg st="2" end="2"/>
                                            </p:txEl>
                                          </p:spTgt>
                                        </p:tgtEl>
                                      </p:cBhvr>
                                    </p:animEffect>
                                    <p:set>
                                      <p:cBhvr>
                                        <p:cTn id="102" dur="1" fill="hold">
                                          <p:stCondLst>
                                            <p:cond delay="499"/>
                                          </p:stCondLst>
                                        </p:cTn>
                                        <p:tgtEl>
                                          <p:spTgt spid="64">
                                            <p:txEl>
                                              <p:pRg st="2" end="2"/>
                                            </p:txEl>
                                          </p:spTgt>
                                        </p:tgtEl>
                                        <p:attrNameLst>
                                          <p:attrName>style.visibility</p:attrName>
                                        </p:attrNameLst>
                                      </p:cBhvr>
                                      <p:to>
                                        <p:strVal val="hidden"/>
                                      </p:to>
                                    </p:set>
                                  </p:childTnLst>
                                </p:cTn>
                              </p:par>
                              <p:par>
                                <p:cTn id="103" presetID="53" presetClass="exit" presetSubtype="0" fill="hold" nodeType="withEffect">
                                  <p:stCondLst>
                                    <p:cond delay="0"/>
                                  </p:stCondLst>
                                  <p:childTnLst>
                                    <p:anim calcmode="lin" valueType="num">
                                      <p:cBhvr>
                                        <p:cTn id="104" dur="500"/>
                                        <p:tgtEl>
                                          <p:spTgt spid="64">
                                            <p:txEl>
                                              <p:pRg st="3" end="3"/>
                                            </p:txEl>
                                          </p:spTgt>
                                        </p:tgtEl>
                                        <p:attrNameLst>
                                          <p:attrName>ppt_w</p:attrName>
                                        </p:attrNameLst>
                                      </p:cBhvr>
                                      <p:tavLst>
                                        <p:tav tm="0">
                                          <p:val>
                                            <p:strVal val="ppt_w"/>
                                          </p:val>
                                        </p:tav>
                                        <p:tav tm="100000">
                                          <p:val>
                                            <p:fltVal val="0"/>
                                          </p:val>
                                        </p:tav>
                                      </p:tavLst>
                                    </p:anim>
                                    <p:anim calcmode="lin" valueType="num">
                                      <p:cBhvr>
                                        <p:cTn id="105" dur="500"/>
                                        <p:tgtEl>
                                          <p:spTgt spid="64">
                                            <p:txEl>
                                              <p:pRg st="3" end="3"/>
                                            </p:txEl>
                                          </p:spTgt>
                                        </p:tgtEl>
                                        <p:attrNameLst>
                                          <p:attrName>ppt_h</p:attrName>
                                        </p:attrNameLst>
                                      </p:cBhvr>
                                      <p:tavLst>
                                        <p:tav tm="0">
                                          <p:val>
                                            <p:strVal val="ppt_h"/>
                                          </p:val>
                                        </p:tav>
                                        <p:tav tm="100000">
                                          <p:val>
                                            <p:fltVal val="0"/>
                                          </p:val>
                                        </p:tav>
                                      </p:tavLst>
                                    </p:anim>
                                    <p:animEffect transition="out" filter="fade">
                                      <p:cBhvr>
                                        <p:cTn id="106" dur="500"/>
                                        <p:tgtEl>
                                          <p:spTgt spid="64">
                                            <p:txEl>
                                              <p:pRg st="3" end="3"/>
                                            </p:txEl>
                                          </p:spTgt>
                                        </p:tgtEl>
                                      </p:cBhvr>
                                    </p:animEffect>
                                    <p:set>
                                      <p:cBhvr>
                                        <p:cTn id="107" dur="1" fill="hold">
                                          <p:stCondLst>
                                            <p:cond delay="499"/>
                                          </p:stCondLst>
                                        </p:cTn>
                                        <p:tgtEl>
                                          <p:spTgt spid="64">
                                            <p:txEl>
                                              <p:pRg st="3" end="3"/>
                                            </p:txEl>
                                          </p:spTgt>
                                        </p:tgtEl>
                                        <p:attrNameLst>
                                          <p:attrName>style.visibility</p:attrName>
                                        </p:attrNameLst>
                                      </p:cBhvr>
                                      <p:to>
                                        <p:strVal val="hidden"/>
                                      </p:to>
                                    </p:set>
                                  </p:childTnLst>
                                </p:cTn>
                              </p:par>
                              <p:par>
                                <p:cTn id="108" presetID="53" presetClass="exit" presetSubtype="0" fill="hold" nodeType="withEffect">
                                  <p:stCondLst>
                                    <p:cond delay="0"/>
                                  </p:stCondLst>
                                  <p:childTnLst>
                                    <p:anim calcmode="lin" valueType="num">
                                      <p:cBhvr>
                                        <p:cTn id="109" dur="500"/>
                                        <p:tgtEl>
                                          <p:spTgt spid="64">
                                            <p:txEl>
                                              <p:pRg st="4" end="4"/>
                                            </p:txEl>
                                          </p:spTgt>
                                        </p:tgtEl>
                                        <p:attrNameLst>
                                          <p:attrName>ppt_w</p:attrName>
                                        </p:attrNameLst>
                                      </p:cBhvr>
                                      <p:tavLst>
                                        <p:tav tm="0">
                                          <p:val>
                                            <p:strVal val="ppt_w"/>
                                          </p:val>
                                        </p:tav>
                                        <p:tav tm="100000">
                                          <p:val>
                                            <p:fltVal val="0"/>
                                          </p:val>
                                        </p:tav>
                                      </p:tavLst>
                                    </p:anim>
                                    <p:anim calcmode="lin" valueType="num">
                                      <p:cBhvr>
                                        <p:cTn id="110" dur="500"/>
                                        <p:tgtEl>
                                          <p:spTgt spid="64">
                                            <p:txEl>
                                              <p:pRg st="4" end="4"/>
                                            </p:txEl>
                                          </p:spTgt>
                                        </p:tgtEl>
                                        <p:attrNameLst>
                                          <p:attrName>ppt_h</p:attrName>
                                        </p:attrNameLst>
                                      </p:cBhvr>
                                      <p:tavLst>
                                        <p:tav tm="0">
                                          <p:val>
                                            <p:strVal val="ppt_h"/>
                                          </p:val>
                                        </p:tav>
                                        <p:tav tm="100000">
                                          <p:val>
                                            <p:fltVal val="0"/>
                                          </p:val>
                                        </p:tav>
                                      </p:tavLst>
                                    </p:anim>
                                    <p:animEffect transition="out" filter="fade">
                                      <p:cBhvr>
                                        <p:cTn id="111" dur="500"/>
                                        <p:tgtEl>
                                          <p:spTgt spid="64">
                                            <p:txEl>
                                              <p:pRg st="4" end="4"/>
                                            </p:txEl>
                                          </p:spTgt>
                                        </p:tgtEl>
                                      </p:cBhvr>
                                    </p:animEffect>
                                    <p:set>
                                      <p:cBhvr>
                                        <p:cTn id="112" dur="1" fill="hold">
                                          <p:stCondLst>
                                            <p:cond delay="499"/>
                                          </p:stCondLst>
                                        </p:cTn>
                                        <p:tgtEl>
                                          <p:spTgt spid="64">
                                            <p:txEl>
                                              <p:pRg st="4" end="4"/>
                                            </p:txEl>
                                          </p:spTgt>
                                        </p:tgtEl>
                                        <p:attrNameLst>
                                          <p:attrName>style.visibility</p:attrName>
                                        </p:attrNameLst>
                                      </p:cBhvr>
                                      <p:to>
                                        <p:strVal val="hidden"/>
                                      </p:to>
                                    </p:set>
                                  </p:childTnLst>
                                </p:cTn>
                              </p:par>
                              <p:par>
                                <p:cTn id="113" presetID="53" presetClass="exit" presetSubtype="0" fill="hold" nodeType="withEffect">
                                  <p:stCondLst>
                                    <p:cond delay="0"/>
                                  </p:stCondLst>
                                  <p:childTnLst>
                                    <p:anim calcmode="lin" valueType="num">
                                      <p:cBhvr>
                                        <p:cTn id="114" dur="500"/>
                                        <p:tgtEl>
                                          <p:spTgt spid="64">
                                            <p:txEl>
                                              <p:pRg st="5" end="5"/>
                                            </p:txEl>
                                          </p:spTgt>
                                        </p:tgtEl>
                                        <p:attrNameLst>
                                          <p:attrName>ppt_w</p:attrName>
                                        </p:attrNameLst>
                                      </p:cBhvr>
                                      <p:tavLst>
                                        <p:tav tm="0">
                                          <p:val>
                                            <p:strVal val="ppt_w"/>
                                          </p:val>
                                        </p:tav>
                                        <p:tav tm="100000">
                                          <p:val>
                                            <p:fltVal val="0"/>
                                          </p:val>
                                        </p:tav>
                                      </p:tavLst>
                                    </p:anim>
                                    <p:anim calcmode="lin" valueType="num">
                                      <p:cBhvr>
                                        <p:cTn id="115" dur="500"/>
                                        <p:tgtEl>
                                          <p:spTgt spid="64">
                                            <p:txEl>
                                              <p:pRg st="5" end="5"/>
                                            </p:txEl>
                                          </p:spTgt>
                                        </p:tgtEl>
                                        <p:attrNameLst>
                                          <p:attrName>ppt_h</p:attrName>
                                        </p:attrNameLst>
                                      </p:cBhvr>
                                      <p:tavLst>
                                        <p:tav tm="0">
                                          <p:val>
                                            <p:strVal val="ppt_h"/>
                                          </p:val>
                                        </p:tav>
                                        <p:tav tm="100000">
                                          <p:val>
                                            <p:fltVal val="0"/>
                                          </p:val>
                                        </p:tav>
                                      </p:tavLst>
                                    </p:anim>
                                    <p:animEffect transition="out" filter="fade">
                                      <p:cBhvr>
                                        <p:cTn id="116" dur="500"/>
                                        <p:tgtEl>
                                          <p:spTgt spid="64">
                                            <p:txEl>
                                              <p:pRg st="5" end="5"/>
                                            </p:txEl>
                                          </p:spTgt>
                                        </p:tgtEl>
                                      </p:cBhvr>
                                    </p:animEffect>
                                    <p:set>
                                      <p:cBhvr>
                                        <p:cTn id="117" dur="1" fill="hold">
                                          <p:stCondLst>
                                            <p:cond delay="499"/>
                                          </p:stCondLst>
                                        </p:cTn>
                                        <p:tgtEl>
                                          <p:spTgt spid="64">
                                            <p:txEl>
                                              <p:pRg st="5" end="5"/>
                                            </p:txEl>
                                          </p:spTgt>
                                        </p:tgtEl>
                                        <p:attrNameLst>
                                          <p:attrName>style.visibility</p:attrName>
                                        </p:attrNameLst>
                                      </p:cBhvr>
                                      <p:to>
                                        <p:strVal val="hidden"/>
                                      </p:to>
                                    </p:set>
                                  </p:childTnLst>
                                </p:cTn>
                              </p:par>
                              <p:par>
                                <p:cTn id="118" presetID="53" presetClass="exit" presetSubtype="0" fill="hold" nodeType="withEffect">
                                  <p:stCondLst>
                                    <p:cond delay="0"/>
                                  </p:stCondLst>
                                  <p:childTnLst>
                                    <p:anim calcmode="lin" valueType="num">
                                      <p:cBhvr>
                                        <p:cTn id="119" dur="500"/>
                                        <p:tgtEl>
                                          <p:spTgt spid="64">
                                            <p:txEl>
                                              <p:pRg st="6" end="6"/>
                                            </p:txEl>
                                          </p:spTgt>
                                        </p:tgtEl>
                                        <p:attrNameLst>
                                          <p:attrName>ppt_w</p:attrName>
                                        </p:attrNameLst>
                                      </p:cBhvr>
                                      <p:tavLst>
                                        <p:tav tm="0">
                                          <p:val>
                                            <p:strVal val="ppt_w"/>
                                          </p:val>
                                        </p:tav>
                                        <p:tav tm="100000">
                                          <p:val>
                                            <p:fltVal val="0"/>
                                          </p:val>
                                        </p:tav>
                                      </p:tavLst>
                                    </p:anim>
                                    <p:anim calcmode="lin" valueType="num">
                                      <p:cBhvr>
                                        <p:cTn id="120" dur="500"/>
                                        <p:tgtEl>
                                          <p:spTgt spid="64">
                                            <p:txEl>
                                              <p:pRg st="6" end="6"/>
                                            </p:txEl>
                                          </p:spTgt>
                                        </p:tgtEl>
                                        <p:attrNameLst>
                                          <p:attrName>ppt_h</p:attrName>
                                        </p:attrNameLst>
                                      </p:cBhvr>
                                      <p:tavLst>
                                        <p:tav tm="0">
                                          <p:val>
                                            <p:strVal val="ppt_h"/>
                                          </p:val>
                                        </p:tav>
                                        <p:tav tm="100000">
                                          <p:val>
                                            <p:fltVal val="0"/>
                                          </p:val>
                                        </p:tav>
                                      </p:tavLst>
                                    </p:anim>
                                    <p:animEffect transition="out" filter="fade">
                                      <p:cBhvr>
                                        <p:cTn id="121" dur="500"/>
                                        <p:tgtEl>
                                          <p:spTgt spid="64">
                                            <p:txEl>
                                              <p:pRg st="6" end="6"/>
                                            </p:txEl>
                                          </p:spTgt>
                                        </p:tgtEl>
                                      </p:cBhvr>
                                    </p:animEffect>
                                    <p:set>
                                      <p:cBhvr>
                                        <p:cTn id="122" dur="1" fill="hold">
                                          <p:stCondLst>
                                            <p:cond delay="499"/>
                                          </p:stCondLst>
                                        </p:cTn>
                                        <p:tgtEl>
                                          <p:spTgt spid="64">
                                            <p:txEl>
                                              <p:pRg st="6" end="6"/>
                                            </p:txEl>
                                          </p:spTgt>
                                        </p:tgtEl>
                                        <p:attrNameLst>
                                          <p:attrName>style.visibility</p:attrName>
                                        </p:attrNameLst>
                                      </p:cBhvr>
                                      <p:to>
                                        <p:strVal val="hidden"/>
                                      </p:to>
                                    </p:set>
                                  </p:childTnLst>
                                </p:cTn>
                              </p:par>
                              <p:par>
                                <p:cTn id="123" presetID="53" presetClass="exit" presetSubtype="0" fill="hold" nodeType="withEffect">
                                  <p:stCondLst>
                                    <p:cond delay="0"/>
                                  </p:stCondLst>
                                  <p:childTnLst>
                                    <p:anim calcmode="lin" valueType="num">
                                      <p:cBhvr>
                                        <p:cTn id="124" dur="500"/>
                                        <p:tgtEl>
                                          <p:spTgt spid="64">
                                            <p:txEl>
                                              <p:pRg st="7" end="7"/>
                                            </p:txEl>
                                          </p:spTgt>
                                        </p:tgtEl>
                                        <p:attrNameLst>
                                          <p:attrName>ppt_w</p:attrName>
                                        </p:attrNameLst>
                                      </p:cBhvr>
                                      <p:tavLst>
                                        <p:tav tm="0">
                                          <p:val>
                                            <p:strVal val="ppt_w"/>
                                          </p:val>
                                        </p:tav>
                                        <p:tav tm="100000">
                                          <p:val>
                                            <p:fltVal val="0"/>
                                          </p:val>
                                        </p:tav>
                                      </p:tavLst>
                                    </p:anim>
                                    <p:anim calcmode="lin" valueType="num">
                                      <p:cBhvr>
                                        <p:cTn id="125" dur="500"/>
                                        <p:tgtEl>
                                          <p:spTgt spid="64">
                                            <p:txEl>
                                              <p:pRg st="7" end="7"/>
                                            </p:txEl>
                                          </p:spTgt>
                                        </p:tgtEl>
                                        <p:attrNameLst>
                                          <p:attrName>ppt_h</p:attrName>
                                        </p:attrNameLst>
                                      </p:cBhvr>
                                      <p:tavLst>
                                        <p:tav tm="0">
                                          <p:val>
                                            <p:strVal val="ppt_h"/>
                                          </p:val>
                                        </p:tav>
                                        <p:tav tm="100000">
                                          <p:val>
                                            <p:fltVal val="0"/>
                                          </p:val>
                                        </p:tav>
                                      </p:tavLst>
                                    </p:anim>
                                    <p:animEffect transition="out" filter="fade">
                                      <p:cBhvr>
                                        <p:cTn id="126" dur="500"/>
                                        <p:tgtEl>
                                          <p:spTgt spid="64">
                                            <p:txEl>
                                              <p:pRg st="7" end="7"/>
                                            </p:txEl>
                                          </p:spTgt>
                                        </p:tgtEl>
                                      </p:cBhvr>
                                    </p:animEffect>
                                    <p:set>
                                      <p:cBhvr>
                                        <p:cTn id="127" dur="1" fill="hold">
                                          <p:stCondLst>
                                            <p:cond delay="499"/>
                                          </p:stCondLst>
                                        </p:cTn>
                                        <p:tgtEl>
                                          <p:spTgt spid="64">
                                            <p:txEl>
                                              <p:pRg st="7" end="7"/>
                                            </p:txEl>
                                          </p:spTgt>
                                        </p:tgtEl>
                                        <p:attrNameLst>
                                          <p:attrName>style.visibility</p:attrName>
                                        </p:attrNameLst>
                                      </p:cBhvr>
                                      <p:to>
                                        <p:strVal val="hidden"/>
                                      </p:to>
                                    </p:set>
                                  </p:childTnLst>
                                </p:cTn>
                              </p:par>
                              <p:par>
                                <p:cTn id="128" presetID="53" presetClass="exit" presetSubtype="0" fill="hold" nodeType="withEffect">
                                  <p:stCondLst>
                                    <p:cond delay="0"/>
                                  </p:stCondLst>
                                  <p:childTnLst>
                                    <p:anim calcmode="lin" valueType="num">
                                      <p:cBhvr>
                                        <p:cTn id="129" dur="500"/>
                                        <p:tgtEl>
                                          <p:spTgt spid="64">
                                            <p:txEl>
                                              <p:pRg st="8" end="8"/>
                                            </p:txEl>
                                          </p:spTgt>
                                        </p:tgtEl>
                                        <p:attrNameLst>
                                          <p:attrName>ppt_w</p:attrName>
                                        </p:attrNameLst>
                                      </p:cBhvr>
                                      <p:tavLst>
                                        <p:tav tm="0">
                                          <p:val>
                                            <p:strVal val="ppt_w"/>
                                          </p:val>
                                        </p:tav>
                                        <p:tav tm="100000">
                                          <p:val>
                                            <p:fltVal val="0"/>
                                          </p:val>
                                        </p:tav>
                                      </p:tavLst>
                                    </p:anim>
                                    <p:anim calcmode="lin" valueType="num">
                                      <p:cBhvr>
                                        <p:cTn id="130" dur="500"/>
                                        <p:tgtEl>
                                          <p:spTgt spid="64">
                                            <p:txEl>
                                              <p:pRg st="8" end="8"/>
                                            </p:txEl>
                                          </p:spTgt>
                                        </p:tgtEl>
                                        <p:attrNameLst>
                                          <p:attrName>ppt_h</p:attrName>
                                        </p:attrNameLst>
                                      </p:cBhvr>
                                      <p:tavLst>
                                        <p:tav tm="0">
                                          <p:val>
                                            <p:strVal val="ppt_h"/>
                                          </p:val>
                                        </p:tav>
                                        <p:tav tm="100000">
                                          <p:val>
                                            <p:fltVal val="0"/>
                                          </p:val>
                                        </p:tav>
                                      </p:tavLst>
                                    </p:anim>
                                    <p:animEffect transition="out" filter="fade">
                                      <p:cBhvr>
                                        <p:cTn id="131" dur="500"/>
                                        <p:tgtEl>
                                          <p:spTgt spid="64">
                                            <p:txEl>
                                              <p:pRg st="8" end="8"/>
                                            </p:txEl>
                                          </p:spTgt>
                                        </p:tgtEl>
                                      </p:cBhvr>
                                    </p:animEffect>
                                    <p:set>
                                      <p:cBhvr>
                                        <p:cTn id="132" dur="1" fill="hold">
                                          <p:stCondLst>
                                            <p:cond delay="499"/>
                                          </p:stCondLst>
                                        </p:cTn>
                                        <p:tgtEl>
                                          <p:spTgt spid="64">
                                            <p:txEl>
                                              <p:pRg st="8" end="8"/>
                                            </p:txEl>
                                          </p:spTgt>
                                        </p:tgtEl>
                                        <p:attrNameLst>
                                          <p:attrName>style.visibility</p:attrName>
                                        </p:attrNameLst>
                                      </p:cBhvr>
                                      <p:to>
                                        <p:strVal val="hidden"/>
                                      </p:to>
                                    </p:set>
                                  </p:childTnLst>
                                </p:cTn>
                              </p:par>
                              <p:par>
                                <p:cTn id="133" presetID="53" presetClass="exit" presetSubtype="32" fill="hold" nodeType="withEffect">
                                  <p:stCondLst>
                                    <p:cond delay="0"/>
                                  </p:stCondLst>
                                  <p:childTnLst>
                                    <p:anim calcmode="lin" valueType="num">
                                      <p:cBhvr>
                                        <p:cTn id="134" dur="500"/>
                                        <p:tgtEl>
                                          <p:spTgt spid="2"/>
                                        </p:tgtEl>
                                        <p:attrNameLst>
                                          <p:attrName>ppt_w</p:attrName>
                                        </p:attrNameLst>
                                      </p:cBhvr>
                                      <p:tavLst>
                                        <p:tav tm="0">
                                          <p:val>
                                            <p:strVal val="ppt_w"/>
                                          </p:val>
                                        </p:tav>
                                        <p:tav tm="100000">
                                          <p:val>
                                            <p:fltVal val="0"/>
                                          </p:val>
                                        </p:tav>
                                      </p:tavLst>
                                    </p:anim>
                                    <p:anim calcmode="lin" valueType="num">
                                      <p:cBhvr>
                                        <p:cTn id="135" dur="500"/>
                                        <p:tgtEl>
                                          <p:spTgt spid="2"/>
                                        </p:tgtEl>
                                        <p:attrNameLst>
                                          <p:attrName>ppt_h</p:attrName>
                                        </p:attrNameLst>
                                      </p:cBhvr>
                                      <p:tavLst>
                                        <p:tav tm="0">
                                          <p:val>
                                            <p:strVal val="ppt_h"/>
                                          </p:val>
                                        </p:tav>
                                        <p:tav tm="100000">
                                          <p:val>
                                            <p:fltVal val="0"/>
                                          </p:val>
                                        </p:tav>
                                      </p:tavLst>
                                    </p:anim>
                                    <p:animEffect transition="out" filter="fade">
                                      <p:cBhvr>
                                        <p:cTn id="136" dur="500"/>
                                        <p:tgtEl>
                                          <p:spTgt spid="2"/>
                                        </p:tgtEl>
                                      </p:cBhvr>
                                    </p:animEffect>
                                    <p:set>
                                      <p:cBhvr>
                                        <p:cTn id="137" dur="1" fill="hold">
                                          <p:stCondLst>
                                            <p:cond delay="499"/>
                                          </p:stCondLst>
                                        </p:cTn>
                                        <p:tgtEl>
                                          <p:spTgt spid="2"/>
                                        </p:tgtEl>
                                        <p:attrNameLst>
                                          <p:attrName>style.visibility</p:attrName>
                                        </p:attrNameLst>
                                      </p:cBhvr>
                                      <p:to>
                                        <p:strVal val="hidden"/>
                                      </p:to>
                                    </p:set>
                                  </p:childTnLst>
                                </p:cTn>
                              </p:par>
                              <p:par>
                                <p:cTn id="138" presetID="53" presetClass="exit" presetSubtype="32" fill="hold" nodeType="withEffect">
                                  <p:stCondLst>
                                    <p:cond delay="0"/>
                                  </p:stCondLst>
                                  <p:childTnLst>
                                    <p:anim calcmode="lin" valueType="num">
                                      <p:cBhvr>
                                        <p:cTn id="139" dur="500"/>
                                        <p:tgtEl>
                                          <p:spTgt spid="34"/>
                                        </p:tgtEl>
                                        <p:attrNameLst>
                                          <p:attrName>ppt_w</p:attrName>
                                        </p:attrNameLst>
                                      </p:cBhvr>
                                      <p:tavLst>
                                        <p:tav tm="0">
                                          <p:val>
                                            <p:strVal val="ppt_w"/>
                                          </p:val>
                                        </p:tav>
                                        <p:tav tm="100000">
                                          <p:val>
                                            <p:fltVal val="0"/>
                                          </p:val>
                                        </p:tav>
                                      </p:tavLst>
                                    </p:anim>
                                    <p:anim calcmode="lin" valueType="num">
                                      <p:cBhvr>
                                        <p:cTn id="140" dur="500"/>
                                        <p:tgtEl>
                                          <p:spTgt spid="34"/>
                                        </p:tgtEl>
                                        <p:attrNameLst>
                                          <p:attrName>ppt_h</p:attrName>
                                        </p:attrNameLst>
                                      </p:cBhvr>
                                      <p:tavLst>
                                        <p:tav tm="0">
                                          <p:val>
                                            <p:strVal val="ppt_h"/>
                                          </p:val>
                                        </p:tav>
                                        <p:tav tm="100000">
                                          <p:val>
                                            <p:fltVal val="0"/>
                                          </p:val>
                                        </p:tav>
                                      </p:tavLst>
                                    </p:anim>
                                    <p:animEffect transition="out" filter="fade">
                                      <p:cBhvr>
                                        <p:cTn id="141" dur="500"/>
                                        <p:tgtEl>
                                          <p:spTgt spid="34"/>
                                        </p:tgtEl>
                                      </p:cBhvr>
                                    </p:animEffect>
                                    <p:set>
                                      <p:cBhvr>
                                        <p:cTn id="142" dur="1" fill="hold">
                                          <p:stCondLst>
                                            <p:cond delay="499"/>
                                          </p:stCondLst>
                                        </p:cTn>
                                        <p:tgtEl>
                                          <p:spTgt spid="34"/>
                                        </p:tgtEl>
                                        <p:attrNameLst>
                                          <p:attrName>style.visibility</p:attrName>
                                        </p:attrNameLst>
                                      </p:cBhvr>
                                      <p:to>
                                        <p:strVal val="hidden"/>
                                      </p:to>
                                    </p:set>
                                  </p:childTnLst>
                                </p:cTn>
                              </p:par>
                              <p:par>
                                <p:cTn id="143" presetID="53" presetClass="exit" presetSubtype="32" fill="hold" nodeType="withEffect">
                                  <p:stCondLst>
                                    <p:cond delay="0"/>
                                  </p:stCondLst>
                                  <p:childTnLst>
                                    <p:anim calcmode="lin" valueType="num">
                                      <p:cBhvr>
                                        <p:cTn id="144" dur="500"/>
                                        <p:tgtEl>
                                          <p:spTgt spid="36"/>
                                        </p:tgtEl>
                                        <p:attrNameLst>
                                          <p:attrName>ppt_w</p:attrName>
                                        </p:attrNameLst>
                                      </p:cBhvr>
                                      <p:tavLst>
                                        <p:tav tm="0">
                                          <p:val>
                                            <p:strVal val="ppt_w"/>
                                          </p:val>
                                        </p:tav>
                                        <p:tav tm="100000">
                                          <p:val>
                                            <p:fltVal val="0"/>
                                          </p:val>
                                        </p:tav>
                                      </p:tavLst>
                                    </p:anim>
                                    <p:anim calcmode="lin" valueType="num">
                                      <p:cBhvr>
                                        <p:cTn id="145" dur="500"/>
                                        <p:tgtEl>
                                          <p:spTgt spid="36"/>
                                        </p:tgtEl>
                                        <p:attrNameLst>
                                          <p:attrName>ppt_h</p:attrName>
                                        </p:attrNameLst>
                                      </p:cBhvr>
                                      <p:tavLst>
                                        <p:tav tm="0">
                                          <p:val>
                                            <p:strVal val="ppt_h"/>
                                          </p:val>
                                        </p:tav>
                                        <p:tav tm="100000">
                                          <p:val>
                                            <p:fltVal val="0"/>
                                          </p:val>
                                        </p:tav>
                                      </p:tavLst>
                                    </p:anim>
                                    <p:animEffect transition="out" filter="fade">
                                      <p:cBhvr>
                                        <p:cTn id="146" dur="500"/>
                                        <p:tgtEl>
                                          <p:spTgt spid="36"/>
                                        </p:tgtEl>
                                      </p:cBhvr>
                                    </p:animEffect>
                                    <p:set>
                                      <p:cBhvr>
                                        <p:cTn id="147" dur="1" fill="hold">
                                          <p:stCondLst>
                                            <p:cond delay="499"/>
                                          </p:stCondLst>
                                        </p:cTn>
                                        <p:tgtEl>
                                          <p:spTgt spid="36"/>
                                        </p:tgtEl>
                                        <p:attrNameLst>
                                          <p:attrName>style.visibility</p:attrName>
                                        </p:attrNameLst>
                                      </p:cBhvr>
                                      <p:to>
                                        <p:strVal val="hidden"/>
                                      </p:to>
                                    </p:set>
                                  </p:childTnLst>
                                </p:cTn>
                              </p:par>
                              <p:par>
                                <p:cTn id="148" presetID="53" presetClass="exit" presetSubtype="32" fill="hold" nodeType="withEffect">
                                  <p:stCondLst>
                                    <p:cond delay="0"/>
                                  </p:stCondLst>
                                  <p:childTnLst>
                                    <p:anim calcmode="lin" valueType="num">
                                      <p:cBhvr>
                                        <p:cTn id="149" dur="500"/>
                                        <p:tgtEl>
                                          <p:spTgt spid="3"/>
                                        </p:tgtEl>
                                        <p:attrNameLst>
                                          <p:attrName>ppt_w</p:attrName>
                                        </p:attrNameLst>
                                      </p:cBhvr>
                                      <p:tavLst>
                                        <p:tav tm="0">
                                          <p:val>
                                            <p:strVal val="ppt_w"/>
                                          </p:val>
                                        </p:tav>
                                        <p:tav tm="100000">
                                          <p:val>
                                            <p:fltVal val="0"/>
                                          </p:val>
                                        </p:tav>
                                      </p:tavLst>
                                    </p:anim>
                                    <p:anim calcmode="lin" valueType="num">
                                      <p:cBhvr>
                                        <p:cTn id="150" dur="500"/>
                                        <p:tgtEl>
                                          <p:spTgt spid="3"/>
                                        </p:tgtEl>
                                        <p:attrNameLst>
                                          <p:attrName>ppt_h</p:attrName>
                                        </p:attrNameLst>
                                      </p:cBhvr>
                                      <p:tavLst>
                                        <p:tav tm="0">
                                          <p:val>
                                            <p:strVal val="ppt_h"/>
                                          </p:val>
                                        </p:tav>
                                        <p:tav tm="100000">
                                          <p:val>
                                            <p:fltVal val="0"/>
                                          </p:val>
                                        </p:tav>
                                      </p:tavLst>
                                    </p:anim>
                                    <p:animEffect transition="out" filter="fade">
                                      <p:cBhvr>
                                        <p:cTn id="151" dur="500"/>
                                        <p:tgtEl>
                                          <p:spTgt spid="3"/>
                                        </p:tgtEl>
                                      </p:cBhvr>
                                    </p:animEffect>
                                    <p:set>
                                      <p:cBhvr>
                                        <p:cTn id="15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allAtOnce"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33"/>
          <p:cNvSpPr>
            <a:spLocks noChangeArrowheads="1"/>
          </p:cNvSpPr>
          <p:nvPr/>
        </p:nvSpPr>
        <p:spPr bwMode="auto">
          <a:xfrm>
            <a:off x="1591866" y="3770909"/>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8</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9</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8</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9</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8</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66" name="Rectangle 33"/>
          <p:cNvSpPr>
            <a:spLocks noChangeArrowheads="1"/>
          </p:cNvSpPr>
          <p:nvPr/>
        </p:nvSpPr>
        <p:spPr bwMode="auto">
          <a:xfrm>
            <a:off x="6171802" y="1692871"/>
            <a:ext cx="1189038" cy="1889125"/>
          </a:xfrm>
          <a:prstGeom prst="rect">
            <a:avLst/>
          </a:prstGeom>
          <a:solidFill>
            <a:schemeClr val="accent5">
              <a:lumMod val="60000"/>
              <a:lumOff val="40000"/>
            </a:schemeClr>
          </a:solidFill>
          <a:ln w="25400">
            <a:solidFill>
              <a:schemeClr val="tx1"/>
            </a:solidFill>
            <a:prstDash val="lgDash"/>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8</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9</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8</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6</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9</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8</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grpSp>
        <p:nvGrpSpPr>
          <p:cNvPr id="38916" name="组合 49"/>
          <p:cNvGrpSpPr>
            <a:grpSpLocks/>
          </p:cNvGrpSpPr>
          <p:nvPr/>
        </p:nvGrpSpPr>
        <p:grpSpPr bwMode="auto">
          <a:xfrm>
            <a:off x="1115616" y="1700808"/>
            <a:ext cx="6719887" cy="4443412"/>
            <a:chOff x="1071538" y="195263"/>
            <a:chExt cx="6719912" cy="4444185"/>
          </a:xfrm>
        </p:grpSpPr>
        <p:sp>
          <p:nvSpPr>
            <p:cNvPr id="27" name="Rectangle 4"/>
            <p:cNvSpPr>
              <a:spLocks noChangeArrowheads="1"/>
            </p:cNvSpPr>
            <p:nvPr/>
          </p:nvSpPr>
          <p:spPr bwMode="auto">
            <a:xfrm>
              <a:off x="3625835" y="212728"/>
              <a:ext cx="1693869" cy="814530"/>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a:t>
              </a:r>
              <a:r>
                <a:rPr lang="en-US" altLang="zh-CN" i="1" dirty="0">
                  <a:latin typeface="Times New Roman" pitchFamily="18" charset="0"/>
                </a:rPr>
                <a:t> m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j</a:t>
              </a:r>
              <a:r>
                <a:rPr lang="en-US" altLang="zh-CN" dirty="0">
                  <a:latin typeface="Times New Roman" pitchFamily="18" charset="0"/>
                </a:rPr>
                <a:t> =</a:t>
              </a:r>
              <a:r>
                <a:rPr lang="en-US" altLang="zh-CN" i="1" dirty="0">
                  <a:latin typeface="Times New Roman" pitchFamily="18" charset="0"/>
                </a:rPr>
                <a:t> n</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p>
            <a:p>
              <a:pPr algn="just">
                <a:lnSpc>
                  <a:spcPct val="70000"/>
                </a:lnSpc>
                <a:defRPr/>
              </a:pPr>
              <a:r>
                <a:rPr lang="en-US" altLang="zh-CN" i="1" dirty="0">
                  <a:latin typeface="Times New Roman" pitchFamily="18" charset="0"/>
                </a:rPr>
                <a:t>v</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a:t>
              </a:r>
            </a:p>
          </p:txBody>
        </p:sp>
        <p:sp>
          <p:nvSpPr>
            <p:cNvPr id="28" name="Rectangle 5"/>
            <p:cNvSpPr>
              <a:spLocks noChangeArrowheads="1"/>
            </p:cNvSpPr>
            <p:nvPr/>
          </p:nvSpPr>
          <p:spPr bwMode="auto">
            <a:xfrm>
              <a:off x="3622659" y="1351164"/>
              <a:ext cx="1711331" cy="814529"/>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a:latin typeface="Times New Roman" pitchFamily="18" charset="0"/>
                </a:rPr>
                <a:t>i</a:t>
              </a:r>
              <a:r>
                <a:rPr lang="en-US" altLang="zh-CN" dirty="0">
                  <a:latin typeface="Times New Roman" pitchFamily="18" charset="0"/>
                </a:rPr>
                <a:t> =</a:t>
              </a:r>
              <a:r>
                <a:rPr lang="en-US" altLang="zh-CN" i="1" dirty="0">
                  <a:latin typeface="Times New Roman" pitchFamily="18" charset="0"/>
                </a:rPr>
                <a:t> </a:t>
              </a: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+ 1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3</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a:t>
              </a:r>
            </a:p>
            <a:p>
              <a:pPr algn="just">
                <a:lnSpc>
                  <a:spcPct val="70000"/>
                </a:lnSpc>
                <a:defRPr/>
              </a:pPr>
              <a:r>
                <a:rPr lang="en-US" altLang="zh-CN" i="1" dirty="0">
                  <a:latin typeface="Times New Roman" pitchFamily="18" charset="0"/>
                </a:rPr>
                <a:t>if t</a:t>
              </a:r>
              <a:r>
                <a:rPr lang="en-US" altLang="zh-CN" i="1" baseline="-25000" dirty="0">
                  <a:latin typeface="Times New Roman" pitchFamily="18" charset="0"/>
                </a:rPr>
                <a:t>3</a:t>
              </a:r>
              <a:r>
                <a:rPr lang="en-US" altLang="zh-CN" i="1" dirty="0">
                  <a:latin typeface="Times New Roman" pitchFamily="18" charset="0"/>
                </a:rPr>
                <a:t> </a:t>
              </a:r>
              <a:r>
                <a:rPr lang="en-US" altLang="zh-CN" dirty="0">
                  <a:latin typeface="Times New Roman" pitchFamily="18" charset="0"/>
                </a:rPr>
                <a:t>&lt;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38922"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1</a:t>
              </a:r>
              <a:endParaRPr lang="en-US" altLang="zh-CN" i="1">
                <a:latin typeface="Times New Roman" panose="02020603050405020304" pitchFamily="18" charset="0"/>
              </a:endParaRPr>
            </a:p>
          </p:txBody>
        </p:sp>
        <p:sp>
          <p:nvSpPr>
            <p:cNvPr id="38923"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2</a:t>
              </a:r>
              <a:endParaRPr lang="en-US" altLang="zh-CN" i="1">
                <a:latin typeface="Times New Roman" panose="02020603050405020304" pitchFamily="18" charset="0"/>
              </a:endParaRPr>
            </a:p>
          </p:txBody>
        </p:sp>
        <p:sp>
          <p:nvSpPr>
            <p:cNvPr id="31" name="Rectangle 8"/>
            <p:cNvSpPr>
              <a:spLocks noChangeArrowheads="1"/>
            </p:cNvSpPr>
            <p:nvPr/>
          </p:nvSpPr>
          <p:spPr bwMode="auto">
            <a:xfrm>
              <a:off x="3640123" y="2500714"/>
              <a:ext cx="1711331" cy="812941"/>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latin typeface="Times New Roman" pitchFamily="18" charset="0"/>
                </a:rPr>
                <a:t>j </a:t>
              </a:r>
              <a:r>
                <a:rPr lang="en-US" altLang="zh-CN" dirty="0">
                  <a:latin typeface="Times New Roman" pitchFamily="18" charset="0"/>
                </a:rPr>
                <a:t>= </a:t>
              </a:r>
              <a:r>
                <a:rPr lang="en-US" altLang="zh-CN" i="1" dirty="0">
                  <a:latin typeface="Times New Roman" pitchFamily="18" charset="0"/>
                </a:rPr>
                <a:t>j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a:t>
              </a:r>
            </a:p>
            <a:p>
              <a:pPr algn="just">
                <a:lnSpc>
                  <a:spcPct val="70000"/>
                </a:lnSpc>
                <a:defRPr/>
              </a:pPr>
              <a:r>
                <a:rPr lang="en-US" altLang="zh-CN" i="1" dirty="0">
                  <a:latin typeface="Times New Roman" pitchFamily="18" charset="0"/>
                </a:rPr>
                <a:t>if</a:t>
              </a:r>
              <a:r>
                <a:rPr lang="en-US" altLang="zh-CN" dirty="0">
                  <a:latin typeface="Times New Roman" pitchFamily="18" charset="0"/>
                </a:rPr>
                <a:t> </a:t>
              </a: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&gt;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3</a:t>
              </a:r>
            </a:p>
          </p:txBody>
        </p:sp>
        <p:sp>
          <p:nvSpPr>
            <p:cNvPr id="38925"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8926"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4" name="Rectangle 11"/>
            <p:cNvSpPr>
              <a:spLocks noChangeArrowheads="1"/>
            </p:cNvSpPr>
            <p:nvPr/>
          </p:nvSpPr>
          <p:spPr bwMode="auto">
            <a:xfrm>
              <a:off x="3640123" y="3662966"/>
              <a:ext cx="1725618" cy="304853"/>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latin typeface="Times New Roman" pitchFamily="18" charset="0"/>
                </a:rPr>
                <a:t>if</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&gt;= </a:t>
              </a:r>
              <a:r>
                <a:rPr lang="en-US" altLang="zh-CN" i="1" dirty="0">
                  <a:latin typeface="Times New Roman" pitchFamily="18" charset="0"/>
                </a:rPr>
                <a:t>j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6</a:t>
              </a:r>
            </a:p>
          </p:txBody>
        </p:sp>
        <p:sp>
          <p:nvSpPr>
            <p:cNvPr id="38928"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8929"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4</a:t>
              </a:r>
              <a:endParaRPr lang="en-US" altLang="zh-CN" i="1">
                <a:latin typeface="Times New Roman" panose="02020603050405020304" pitchFamily="18" charset="0"/>
              </a:endParaRPr>
            </a:p>
          </p:txBody>
        </p:sp>
        <p:sp>
          <p:nvSpPr>
            <p:cNvPr id="38930"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3</a:t>
              </a:r>
              <a:endParaRPr lang="en-US" altLang="zh-CN" i="1">
                <a:latin typeface="Times New Roman" panose="02020603050405020304" pitchFamily="18" charset="0"/>
              </a:endParaRPr>
            </a:p>
          </p:txBody>
        </p:sp>
        <p:sp>
          <p:nvSpPr>
            <p:cNvPr id="38931" name="Rectangle 16"/>
            <p:cNvSpPr>
              <a:spLocks noChangeArrowheads="1"/>
            </p:cNvSpPr>
            <p:nvPr/>
          </p:nvSpPr>
          <p:spPr bwMode="auto">
            <a:xfrm>
              <a:off x="1071538" y="2283719"/>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5</a:t>
              </a:r>
              <a:endParaRPr lang="en-US" altLang="zh-CN" i="1">
                <a:latin typeface="Times New Roman" panose="02020603050405020304" pitchFamily="18" charset="0"/>
              </a:endParaRPr>
            </a:p>
          </p:txBody>
        </p:sp>
        <p:sp>
          <p:nvSpPr>
            <p:cNvPr id="38932"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8933"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8934" name="Rectangle 20"/>
            <p:cNvSpPr>
              <a:spLocks noChangeArrowheads="1"/>
            </p:cNvSpPr>
            <p:nvPr/>
          </p:nvSpPr>
          <p:spPr bwMode="auto">
            <a:xfrm>
              <a:off x="7164388" y="2067695"/>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38935"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38936"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45" name="Rectangle 35"/>
            <p:cNvSpPr>
              <a:spLocks noChangeArrowheads="1"/>
            </p:cNvSpPr>
            <p:nvPr/>
          </p:nvSpPr>
          <p:spPr bwMode="auto">
            <a:xfrm>
              <a:off x="6192832" y="2424501"/>
              <a:ext cx="1308105" cy="2214947"/>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12</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n</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14</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12</a:t>
              </a:r>
              <a:r>
                <a:rPr lang="en-US" altLang="zh-CN" dirty="0">
                  <a:latin typeface="Times New Roman" pitchFamily="18" charset="0"/>
                </a:rPr>
                <a:t>] = </a:t>
              </a:r>
              <a:r>
                <a:rPr lang="en-US" altLang="zh-CN" i="1" dirty="0">
                  <a:latin typeface="Times New Roman" pitchFamily="18" charset="0"/>
                </a:rPr>
                <a:t>t</a:t>
              </a:r>
              <a:r>
                <a:rPr lang="en-US" altLang="zh-CN" i="1" baseline="-30000" dirty="0">
                  <a:latin typeface="Times New Roman" pitchFamily="18" charset="0"/>
                </a:rPr>
                <a:t>14</a:t>
              </a:r>
              <a:endParaRPr lang="en-US" altLang="zh-CN" i="1" dirty="0">
                <a:latin typeface="Times New Roman" pitchFamily="18" charset="0"/>
              </a:endParaRP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r>
                <a:rPr lang="en-US" altLang="zh-CN" dirty="0">
                  <a:latin typeface="Times New Roman" pitchFamily="18" charset="0"/>
                </a:rPr>
                <a:t> </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a:t>
              </a:r>
              <a:r>
                <a:rPr lang="en-US" altLang="zh-CN" i="1" dirty="0">
                  <a:latin typeface="Times New Roman" pitchFamily="18" charset="0"/>
                </a:rPr>
                <a:t>x</a:t>
              </a:r>
              <a:r>
                <a:rPr lang="en-US" altLang="zh-CN" dirty="0">
                  <a:latin typeface="Times New Roman" pitchFamily="18" charset="0"/>
                </a:rPr>
                <a:t> </a:t>
              </a:r>
            </a:p>
          </p:txBody>
        </p:sp>
      </p:grpSp>
      <p:sp>
        <p:nvSpPr>
          <p:cNvPr id="38918" name="Rectangle 24"/>
          <p:cNvSpPr>
            <a:spLocks noChangeArrowheads="1"/>
          </p:cNvSpPr>
          <p:nvPr/>
        </p:nvSpPr>
        <p:spPr bwMode="auto">
          <a:xfrm>
            <a:off x="1537891" y="3716934"/>
            <a:ext cx="1292225" cy="2484437"/>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ea typeface="楷体_GB2312" pitchFamily="49" charset="-122"/>
            </a:endParaRPr>
          </a:p>
        </p:txBody>
      </p:sp>
      <p:sp>
        <p:nvSpPr>
          <p:cNvPr id="29" name="任意多边形 28"/>
          <p:cNvSpPr/>
          <p:nvPr/>
        </p:nvSpPr>
        <p:spPr>
          <a:xfrm>
            <a:off x="990203" y="2299295"/>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标题 4"/>
          <p:cNvSpPr>
            <a:spLocks noGrp="1"/>
          </p:cNvSpPr>
          <p:nvPr>
            <p:ph type="title"/>
          </p:nvPr>
        </p:nvSpPr>
        <p:spPr/>
        <p:txBody>
          <a:bodyPr/>
          <a:lstStyle/>
          <a:p>
            <a:r>
              <a:rPr lang="zh-CN" altLang="en-US" dirty="0"/>
              <a:t>删除公共子表达式</a:t>
            </a:r>
          </a:p>
        </p:txBody>
      </p:sp>
      <p:sp>
        <p:nvSpPr>
          <p:cNvPr id="3" name="灯片编号占位符 2"/>
          <p:cNvSpPr>
            <a:spLocks noGrp="1"/>
          </p:cNvSpPr>
          <p:nvPr>
            <p:ph type="sldNum" sz="quarter" idx="12"/>
          </p:nvPr>
        </p:nvSpPr>
        <p:spPr/>
        <p:txBody>
          <a:bodyPr/>
          <a:lstStyle/>
          <a:p>
            <a:fld id="{099C6F57-CB77-E340-8155-E85271B57C42}" type="slidenum">
              <a:rPr lang="en-US" altLang="zh-CN" smtClean="0"/>
              <a:pPr/>
              <a:t>13</a:t>
            </a:fld>
            <a:endParaRPr lang="en-US" altLang="zh-CN" dirty="0"/>
          </a:p>
        </p:txBody>
      </p:sp>
    </p:spTree>
    <p:extLst>
      <p:ext uri="{BB962C8B-B14F-4D97-AF65-F5344CB8AC3E}">
        <p14:creationId xmlns:p14="http://schemas.microsoft.com/office/powerpoint/2010/main" val="3574830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 calcmode="lin" valueType="num">
                                      <p:cBhvr>
                                        <p:cTn id="7" dur="500" fill="hold"/>
                                        <p:tgtEl>
                                          <p:spTgt spid="6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2">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 calcmode="lin" valueType="num">
                                      <p:cBhvr>
                                        <p:cTn id="12" dur="500" fill="hold"/>
                                        <p:tgtEl>
                                          <p:spTgt spid="6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2">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62">
                                            <p:txEl>
                                              <p:pRg st="2" end="2"/>
                                            </p:txEl>
                                          </p:spTgt>
                                        </p:tgtEl>
                                        <p:attrNameLst>
                                          <p:attrName>style.visibility</p:attrName>
                                        </p:attrNameLst>
                                      </p:cBhvr>
                                      <p:to>
                                        <p:strVal val="visible"/>
                                      </p:to>
                                    </p:set>
                                    <p:anim calcmode="lin" valueType="num">
                                      <p:cBhvr>
                                        <p:cTn id="17" dur="500" fill="hold"/>
                                        <p:tgtEl>
                                          <p:spTgt spid="6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2">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62">
                                            <p:txEl>
                                              <p:pRg st="3" end="3"/>
                                            </p:txEl>
                                          </p:spTgt>
                                        </p:tgtEl>
                                        <p:attrNameLst>
                                          <p:attrName>style.visibility</p:attrName>
                                        </p:attrNameLst>
                                      </p:cBhvr>
                                      <p:to>
                                        <p:strVal val="visible"/>
                                      </p:to>
                                    </p:set>
                                    <p:anim calcmode="lin" valueType="num">
                                      <p:cBhvr>
                                        <p:cTn id="22" dur="500" fill="hold"/>
                                        <p:tgtEl>
                                          <p:spTgt spid="62">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2">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2">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anim calcmode="lin" valueType="num">
                                      <p:cBhvr>
                                        <p:cTn id="27" dur="500" fill="hold"/>
                                        <p:tgtEl>
                                          <p:spTgt spid="6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62">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62">
                                            <p:txEl>
                                              <p:pRg st="4" end="4"/>
                                            </p:txEl>
                                          </p:spTgt>
                                        </p:tgtEl>
                                      </p:cBhvr>
                                    </p:animEffect>
                                  </p:childTnLst>
                                </p:cTn>
                              </p:par>
                              <p:par>
                                <p:cTn id="30" presetID="53" presetClass="entr" presetSubtype="0" fill="hold" nodeType="withEffect">
                                  <p:stCondLst>
                                    <p:cond delay="0"/>
                                  </p:stCondLst>
                                  <p:childTnLst>
                                    <p:set>
                                      <p:cBhvr>
                                        <p:cTn id="31" dur="1" fill="hold">
                                          <p:stCondLst>
                                            <p:cond delay="0"/>
                                          </p:stCondLst>
                                        </p:cTn>
                                        <p:tgtEl>
                                          <p:spTgt spid="62">
                                            <p:txEl>
                                              <p:pRg st="5" end="5"/>
                                            </p:txEl>
                                          </p:spTgt>
                                        </p:tgtEl>
                                        <p:attrNameLst>
                                          <p:attrName>style.visibility</p:attrName>
                                        </p:attrNameLst>
                                      </p:cBhvr>
                                      <p:to>
                                        <p:strVal val="visible"/>
                                      </p:to>
                                    </p:set>
                                    <p:anim calcmode="lin" valueType="num">
                                      <p:cBhvr>
                                        <p:cTn id="32" dur="500" fill="hold"/>
                                        <p:tgtEl>
                                          <p:spTgt spid="62">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62">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62">
                                            <p:txEl>
                                              <p:pRg st="5" end="5"/>
                                            </p:txEl>
                                          </p:spTgt>
                                        </p:tgtEl>
                                      </p:cBhvr>
                                    </p:animEffect>
                                  </p:childTnLst>
                                </p:cTn>
                              </p:par>
                              <p:par>
                                <p:cTn id="35" presetID="53" presetClass="entr" presetSubtype="0" fill="hold" nodeType="withEffect">
                                  <p:stCondLst>
                                    <p:cond delay="0"/>
                                  </p:stCondLst>
                                  <p:childTnLst>
                                    <p:set>
                                      <p:cBhvr>
                                        <p:cTn id="36" dur="1" fill="hold">
                                          <p:stCondLst>
                                            <p:cond delay="0"/>
                                          </p:stCondLst>
                                        </p:cTn>
                                        <p:tgtEl>
                                          <p:spTgt spid="62">
                                            <p:txEl>
                                              <p:pRg st="6" end="6"/>
                                            </p:txEl>
                                          </p:spTgt>
                                        </p:tgtEl>
                                        <p:attrNameLst>
                                          <p:attrName>style.visibility</p:attrName>
                                        </p:attrNameLst>
                                      </p:cBhvr>
                                      <p:to>
                                        <p:strVal val="visible"/>
                                      </p:to>
                                    </p:set>
                                    <p:anim calcmode="lin" valueType="num">
                                      <p:cBhvr>
                                        <p:cTn id="37" dur="500" fill="hold"/>
                                        <p:tgtEl>
                                          <p:spTgt spid="6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62">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62">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xit" presetSubtype="0" fill="hold" nodeType="clickEffect">
                                  <p:stCondLst>
                                    <p:cond delay="0"/>
                                  </p:stCondLst>
                                  <p:childTnLst>
                                    <p:anim calcmode="lin" valueType="num">
                                      <p:cBhvr>
                                        <p:cTn id="43" dur="500"/>
                                        <p:tgtEl>
                                          <p:spTgt spid="66">
                                            <p:txEl>
                                              <p:pRg st="0" end="0"/>
                                            </p:txEl>
                                          </p:spTgt>
                                        </p:tgtEl>
                                        <p:attrNameLst>
                                          <p:attrName>ppt_w</p:attrName>
                                        </p:attrNameLst>
                                      </p:cBhvr>
                                      <p:tavLst>
                                        <p:tav tm="0">
                                          <p:val>
                                            <p:strVal val="ppt_w"/>
                                          </p:val>
                                        </p:tav>
                                        <p:tav tm="100000">
                                          <p:val>
                                            <p:fltVal val="0"/>
                                          </p:val>
                                        </p:tav>
                                      </p:tavLst>
                                    </p:anim>
                                    <p:anim calcmode="lin" valueType="num">
                                      <p:cBhvr>
                                        <p:cTn id="44" dur="500"/>
                                        <p:tgtEl>
                                          <p:spTgt spid="66">
                                            <p:txEl>
                                              <p:pRg st="0" end="0"/>
                                            </p:txEl>
                                          </p:spTgt>
                                        </p:tgtEl>
                                        <p:attrNameLst>
                                          <p:attrName>ppt_h</p:attrName>
                                        </p:attrNameLst>
                                      </p:cBhvr>
                                      <p:tavLst>
                                        <p:tav tm="0">
                                          <p:val>
                                            <p:strVal val="ppt_h"/>
                                          </p:val>
                                        </p:tav>
                                        <p:tav tm="100000">
                                          <p:val>
                                            <p:fltVal val="0"/>
                                          </p:val>
                                        </p:tav>
                                      </p:tavLst>
                                    </p:anim>
                                    <p:animEffect transition="out" filter="fade">
                                      <p:cBhvr>
                                        <p:cTn id="45" dur="500"/>
                                        <p:tgtEl>
                                          <p:spTgt spid="66">
                                            <p:txEl>
                                              <p:pRg st="0" end="0"/>
                                            </p:txEl>
                                          </p:spTgt>
                                        </p:tgtEl>
                                      </p:cBhvr>
                                    </p:animEffect>
                                    <p:set>
                                      <p:cBhvr>
                                        <p:cTn id="46" dur="1" fill="hold">
                                          <p:stCondLst>
                                            <p:cond delay="499"/>
                                          </p:stCondLst>
                                        </p:cTn>
                                        <p:tgtEl>
                                          <p:spTgt spid="66">
                                            <p:txEl>
                                              <p:pRg st="0" end="0"/>
                                            </p:txEl>
                                          </p:spTgt>
                                        </p:tgtEl>
                                        <p:attrNameLst>
                                          <p:attrName>style.visibility</p:attrName>
                                        </p:attrNameLst>
                                      </p:cBhvr>
                                      <p:to>
                                        <p:strVal val="hidden"/>
                                      </p:to>
                                    </p:set>
                                  </p:childTnLst>
                                </p:cTn>
                              </p:par>
                              <p:par>
                                <p:cTn id="47" presetID="53" presetClass="exit" presetSubtype="0" fill="hold" nodeType="withEffect">
                                  <p:stCondLst>
                                    <p:cond delay="0"/>
                                  </p:stCondLst>
                                  <p:childTnLst>
                                    <p:anim calcmode="lin" valueType="num">
                                      <p:cBhvr>
                                        <p:cTn id="48" dur="500"/>
                                        <p:tgtEl>
                                          <p:spTgt spid="66">
                                            <p:txEl>
                                              <p:pRg st="1" end="1"/>
                                            </p:txEl>
                                          </p:spTgt>
                                        </p:tgtEl>
                                        <p:attrNameLst>
                                          <p:attrName>ppt_w</p:attrName>
                                        </p:attrNameLst>
                                      </p:cBhvr>
                                      <p:tavLst>
                                        <p:tav tm="0">
                                          <p:val>
                                            <p:strVal val="ppt_w"/>
                                          </p:val>
                                        </p:tav>
                                        <p:tav tm="100000">
                                          <p:val>
                                            <p:fltVal val="0"/>
                                          </p:val>
                                        </p:tav>
                                      </p:tavLst>
                                    </p:anim>
                                    <p:anim calcmode="lin" valueType="num">
                                      <p:cBhvr>
                                        <p:cTn id="49" dur="500"/>
                                        <p:tgtEl>
                                          <p:spTgt spid="66">
                                            <p:txEl>
                                              <p:pRg st="1" end="1"/>
                                            </p:txEl>
                                          </p:spTgt>
                                        </p:tgtEl>
                                        <p:attrNameLst>
                                          <p:attrName>ppt_h</p:attrName>
                                        </p:attrNameLst>
                                      </p:cBhvr>
                                      <p:tavLst>
                                        <p:tav tm="0">
                                          <p:val>
                                            <p:strVal val="ppt_h"/>
                                          </p:val>
                                        </p:tav>
                                        <p:tav tm="100000">
                                          <p:val>
                                            <p:fltVal val="0"/>
                                          </p:val>
                                        </p:tav>
                                      </p:tavLst>
                                    </p:anim>
                                    <p:animEffect transition="out" filter="fade">
                                      <p:cBhvr>
                                        <p:cTn id="50" dur="500"/>
                                        <p:tgtEl>
                                          <p:spTgt spid="66">
                                            <p:txEl>
                                              <p:pRg st="1" end="1"/>
                                            </p:txEl>
                                          </p:spTgt>
                                        </p:tgtEl>
                                      </p:cBhvr>
                                    </p:animEffect>
                                    <p:set>
                                      <p:cBhvr>
                                        <p:cTn id="51" dur="1" fill="hold">
                                          <p:stCondLst>
                                            <p:cond delay="499"/>
                                          </p:stCondLst>
                                        </p:cTn>
                                        <p:tgtEl>
                                          <p:spTgt spid="66">
                                            <p:txEl>
                                              <p:pRg st="1" end="1"/>
                                            </p:txEl>
                                          </p:spTgt>
                                        </p:tgtEl>
                                        <p:attrNameLst>
                                          <p:attrName>style.visibility</p:attrName>
                                        </p:attrNameLst>
                                      </p:cBhvr>
                                      <p:to>
                                        <p:strVal val="hidden"/>
                                      </p:to>
                                    </p:set>
                                  </p:childTnLst>
                                </p:cTn>
                              </p:par>
                              <p:par>
                                <p:cTn id="52" presetID="53" presetClass="exit" presetSubtype="0" fill="hold" nodeType="withEffect">
                                  <p:stCondLst>
                                    <p:cond delay="0"/>
                                  </p:stCondLst>
                                  <p:childTnLst>
                                    <p:anim calcmode="lin" valueType="num">
                                      <p:cBhvr>
                                        <p:cTn id="53" dur="500"/>
                                        <p:tgtEl>
                                          <p:spTgt spid="66">
                                            <p:txEl>
                                              <p:pRg st="2" end="2"/>
                                            </p:txEl>
                                          </p:spTgt>
                                        </p:tgtEl>
                                        <p:attrNameLst>
                                          <p:attrName>ppt_w</p:attrName>
                                        </p:attrNameLst>
                                      </p:cBhvr>
                                      <p:tavLst>
                                        <p:tav tm="0">
                                          <p:val>
                                            <p:strVal val="ppt_w"/>
                                          </p:val>
                                        </p:tav>
                                        <p:tav tm="100000">
                                          <p:val>
                                            <p:fltVal val="0"/>
                                          </p:val>
                                        </p:tav>
                                      </p:tavLst>
                                    </p:anim>
                                    <p:anim calcmode="lin" valueType="num">
                                      <p:cBhvr>
                                        <p:cTn id="54" dur="500"/>
                                        <p:tgtEl>
                                          <p:spTgt spid="66">
                                            <p:txEl>
                                              <p:pRg st="2" end="2"/>
                                            </p:txEl>
                                          </p:spTgt>
                                        </p:tgtEl>
                                        <p:attrNameLst>
                                          <p:attrName>ppt_h</p:attrName>
                                        </p:attrNameLst>
                                      </p:cBhvr>
                                      <p:tavLst>
                                        <p:tav tm="0">
                                          <p:val>
                                            <p:strVal val="ppt_h"/>
                                          </p:val>
                                        </p:tav>
                                        <p:tav tm="100000">
                                          <p:val>
                                            <p:fltVal val="0"/>
                                          </p:val>
                                        </p:tav>
                                      </p:tavLst>
                                    </p:anim>
                                    <p:animEffect transition="out" filter="fade">
                                      <p:cBhvr>
                                        <p:cTn id="55" dur="500"/>
                                        <p:tgtEl>
                                          <p:spTgt spid="66">
                                            <p:txEl>
                                              <p:pRg st="2" end="2"/>
                                            </p:txEl>
                                          </p:spTgt>
                                        </p:tgtEl>
                                      </p:cBhvr>
                                    </p:animEffect>
                                    <p:set>
                                      <p:cBhvr>
                                        <p:cTn id="56" dur="1" fill="hold">
                                          <p:stCondLst>
                                            <p:cond delay="499"/>
                                          </p:stCondLst>
                                        </p:cTn>
                                        <p:tgtEl>
                                          <p:spTgt spid="66">
                                            <p:txEl>
                                              <p:pRg st="2" end="2"/>
                                            </p:txEl>
                                          </p:spTgt>
                                        </p:tgtEl>
                                        <p:attrNameLst>
                                          <p:attrName>style.visibility</p:attrName>
                                        </p:attrNameLst>
                                      </p:cBhvr>
                                      <p:to>
                                        <p:strVal val="hidden"/>
                                      </p:to>
                                    </p:set>
                                  </p:childTnLst>
                                </p:cTn>
                              </p:par>
                              <p:par>
                                <p:cTn id="57" presetID="53" presetClass="exit" presetSubtype="0" fill="hold" nodeType="withEffect">
                                  <p:stCondLst>
                                    <p:cond delay="0"/>
                                  </p:stCondLst>
                                  <p:childTnLst>
                                    <p:anim calcmode="lin" valueType="num">
                                      <p:cBhvr>
                                        <p:cTn id="58" dur="500"/>
                                        <p:tgtEl>
                                          <p:spTgt spid="66">
                                            <p:txEl>
                                              <p:pRg st="3" end="3"/>
                                            </p:txEl>
                                          </p:spTgt>
                                        </p:tgtEl>
                                        <p:attrNameLst>
                                          <p:attrName>ppt_w</p:attrName>
                                        </p:attrNameLst>
                                      </p:cBhvr>
                                      <p:tavLst>
                                        <p:tav tm="0">
                                          <p:val>
                                            <p:strVal val="ppt_w"/>
                                          </p:val>
                                        </p:tav>
                                        <p:tav tm="100000">
                                          <p:val>
                                            <p:fltVal val="0"/>
                                          </p:val>
                                        </p:tav>
                                      </p:tavLst>
                                    </p:anim>
                                    <p:anim calcmode="lin" valueType="num">
                                      <p:cBhvr>
                                        <p:cTn id="59" dur="500"/>
                                        <p:tgtEl>
                                          <p:spTgt spid="66">
                                            <p:txEl>
                                              <p:pRg st="3" end="3"/>
                                            </p:txEl>
                                          </p:spTgt>
                                        </p:tgtEl>
                                        <p:attrNameLst>
                                          <p:attrName>ppt_h</p:attrName>
                                        </p:attrNameLst>
                                      </p:cBhvr>
                                      <p:tavLst>
                                        <p:tav tm="0">
                                          <p:val>
                                            <p:strVal val="ppt_h"/>
                                          </p:val>
                                        </p:tav>
                                        <p:tav tm="100000">
                                          <p:val>
                                            <p:fltVal val="0"/>
                                          </p:val>
                                        </p:tav>
                                      </p:tavLst>
                                    </p:anim>
                                    <p:animEffect transition="out" filter="fade">
                                      <p:cBhvr>
                                        <p:cTn id="60" dur="500"/>
                                        <p:tgtEl>
                                          <p:spTgt spid="66">
                                            <p:txEl>
                                              <p:pRg st="3" end="3"/>
                                            </p:txEl>
                                          </p:spTgt>
                                        </p:tgtEl>
                                      </p:cBhvr>
                                    </p:animEffect>
                                    <p:set>
                                      <p:cBhvr>
                                        <p:cTn id="61" dur="1" fill="hold">
                                          <p:stCondLst>
                                            <p:cond delay="499"/>
                                          </p:stCondLst>
                                        </p:cTn>
                                        <p:tgtEl>
                                          <p:spTgt spid="66">
                                            <p:txEl>
                                              <p:pRg st="3" end="3"/>
                                            </p:txEl>
                                          </p:spTgt>
                                        </p:tgtEl>
                                        <p:attrNameLst>
                                          <p:attrName>style.visibility</p:attrName>
                                        </p:attrNameLst>
                                      </p:cBhvr>
                                      <p:to>
                                        <p:strVal val="hidden"/>
                                      </p:to>
                                    </p:set>
                                  </p:childTnLst>
                                </p:cTn>
                              </p:par>
                              <p:par>
                                <p:cTn id="62" presetID="53" presetClass="exit" presetSubtype="0" fill="hold" nodeType="withEffect">
                                  <p:stCondLst>
                                    <p:cond delay="0"/>
                                  </p:stCondLst>
                                  <p:childTnLst>
                                    <p:anim calcmode="lin" valueType="num">
                                      <p:cBhvr>
                                        <p:cTn id="63" dur="500"/>
                                        <p:tgtEl>
                                          <p:spTgt spid="66">
                                            <p:txEl>
                                              <p:pRg st="4" end="4"/>
                                            </p:txEl>
                                          </p:spTgt>
                                        </p:tgtEl>
                                        <p:attrNameLst>
                                          <p:attrName>ppt_w</p:attrName>
                                        </p:attrNameLst>
                                      </p:cBhvr>
                                      <p:tavLst>
                                        <p:tav tm="0">
                                          <p:val>
                                            <p:strVal val="ppt_w"/>
                                          </p:val>
                                        </p:tav>
                                        <p:tav tm="100000">
                                          <p:val>
                                            <p:fltVal val="0"/>
                                          </p:val>
                                        </p:tav>
                                      </p:tavLst>
                                    </p:anim>
                                    <p:anim calcmode="lin" valueType="num">
                                      <p:cBhvr>
                                        <p:cTn id="64" dur="500"/>
                                        <p:tgtEl>
                                          <p:spTgt spid="66">
                                            <p:txEl>
                                              <p:pRg st="4" end="4"/>
                                            </p:txEl>
                                          </p:spTgt>
                                        </p:tgtEl>
                                        <p:attrNameLst>
                                          <p:attrName>ppt_h</p:attrName>
                                        </p:attrNameLst>
                                      </p:cBhvr>
                                      <p:tavLst>
                                        <p:tav tm="0">
                                          <p:val>
                                            <p:strVal val="ppt_h"/>
                                          </p:val>
                                        </p:tav>
                                        <p:tav tm="100000">
                                          <p:val>
                                            <p:fltVal val="0"/>
                                          </p:val>
                                        </p:tav>
                                      </p:tavLst>
                                    </p:anim>
                                    <p:animEffect transition="out" filter="fade">
                                      <p:cBhvr>
                                        <p:cTn id="65" dur="500"/>
                                        <p:tgtEl>
                                          <p:spTgt spid="66">
                                            <p:txEl>
                                              <p:pRg st="4" end="4"/>
                                            </p:txEl>
                                          </p:spTgt>
                                        </p:tgtEl>
                                      </p:cBhvr>
                                    </p:animEffect>
                                    <p:set>
                                      <p:cBhvr>
                                        <p:cTn id="66" dur="1" fill="hold">
                                          <p:stCondLst>
                                            <p:cond delay="499"/>
                                          </p:stCondLst>
                                        </p:cTn>
                                        <p:tgtEl>
                                          <p:spTgt spid="66">
                                            <p:txEl>
                                              <p:pRg st="4" end="4"/>
                                            </p:txEl>
                                          </p:spTgt>
                                        </p:tgtEl>
                                        <p:attrNameLst>
                                          <p:attrName>style.visibility</p:attrName>
                                        </p:attrNameLst>
                                      </p:cBhvr>
                                      <p:to>
                                        <p:strVal val="hidden"/>
                                      </p:to>
                                    </p:set>
                                  </p:childTnLst>
                                </p:cTn>
                              </p:par>
                              <p:par>
                                <p:cTn id="67" presetID="53" presetClass="exit" presetSubtype="0" fill="hold" nodeType="withEffect">
                                  <p:stCondLst>
                                    <p:cond delay="0"/>
                                  </p:stCondLst>
                                  <p:childTnLst>
                                    <p:anim calcmode="lin" valueType="num">
                                      <p:cBhvr>
                                        <p:cTn id="68" dur="500"/>
                                        <p:tgtEl>
                                          <p:spTgt spid="66">
                                            <p:txEl>
                                              <p:pRg st="5" end="5"/>
                                            </p:txEl>
                                          </p:spTgt>
                                        </p:tgtEl>
                                        <p:attrNameLst>
                                          <p:attrName>ppt_w</p:attrName>
                                        </p:attrNameLst>
                                      </p:cBhvr>
                                      <p:tavLst>
                                        <p:tav tm="0">
                                          <p:val>
                                            <p:strVal val="ppt_w"/>
                                          </p:val>
                                        </p:tav>
                                        <p:tav tm="100000">
                                          <p:val>
                                            <p:fltVal val="0"/>
                                          </p:val>
                                        </p:tav>
                                      </p:tavLst>
                                    </p:anim>
                                    <p:anim calcmode="lin" valueType="num">
                                      <p:cBhvr>
                                        <p:cTn id="69" dur="500"/>
                                        <p:tgtEl>
                                          <p:spTgt spid="66">
                                            <p:txEl>
                                              <p:pRg st="5" end="5"/>
                                            </p:txEl>
                                          </p:spTgt>
                                        </p:tgtEl>
                                        <p:attrNameLst>
                                          <p:attrName>ppt_h</p:attrName>
                                        </p:attrNameLst>
                                      </p:cBhvr>
                                      <p:tavLst>
                                        <p:tav tm="0">
                                          <p:val>
                                            <p:strVal val="ppt_h"/>
                                          </p:val>
                                        </p:tav>
                                        <p:tav tm="100000">
                                          <p:val>
                                            <p:fltVal val="0"/>
                                          </p:val>
                                        </p:tav>
                                      </p:tavLst>
                                    </p:anim>
                                    <p:animEffect transition="out" filter="fade">
                                      <p:cBhvr>
                                        <p:cTn id="70" dur="500"/>
                                        <p:tgtEl>
                                          <p:spTgt spid="66">
                                            <p:txEl>
                                              <p:pRg st="5" end="5"/>
                                            </p:txEl>
                                          </p:spTgt>
                                        </p:tgtEl>
                                      </p:cBhvr>
                                    </p:animEffect>
                                    <p:set>
                                      <p:cBhvr>
                                        <p:cTn id="71" dur="1" fill="hold">
                                          <p:stCondLst>
                                            <p:cond delay="499"/>
                                          </p:stCondLst>
                                        </p:cTn>
                                        <p:tgtEl>
                                          <p:spTgt spid="66">
                                            <p:txEl>
                                              <p:pRg st="5" end="5"/>
                                            </p:txEl>
                                          </p:spTgt>
                                        </p:tgtEl>
                                        <p:attrNameLst>
                                          <p:attrName>style.visibility</p:attrName>
                                        </p:attrNameLst>
                                      </p:cBhvr>
                                      <p:to>
                                        <p:strVal val="hidden"/>
                                      </p:to>
                                    </p:set>
                                  </p:childTnLst>
                                </p:cTn>
                              </p:par>
                              <p:par>
                                <p:cTn id="72" presetID="53" presetClass="exit" presetSubtype="0" fill="hold" nodeType="withEffect">
                                  <p:stCondLst>
                                    <p:cond delay="0"/>
                                  </p:stCondLst>
                                  <p:childTnLst>
                                    <p:anim calcmode="lin" valueType="num">
                                      <p:cBhvr>
                                        <p:cTn id="73" dur="500"/>
                                        <p:tgtEl>
                                          <p:spTgt spid="66">
                                            <p:txEl>
                                              <p:pRg st="6" end="6"/>
                                            </p:txEl>
                                          </p:spTgt>
                                        </p:tgtEl>
                                        <p:attrNameLst>
                                          <p:attrName>ppt_w</p:attrName>
                                        </p:attrNameLst>
                                      </p:cBhvr>
                                      <p:tavLst>
                                        <p:tav tm="0">
                                          <p:val>
                                            <p:strVal val="ppt_w"/>
                                          </p:val>
                                        </p:tav>
                                        <p:tav tm="100000">
                                          <p:val>
                                            <p:fltVal val="0"/>
                                          </p:val>
                                        </p:tav>
                                      </p:tavLst>
                                    </p:anim>
                                    <p:anim calcmode="lin" valueType="num">
                                      <p:cBhvr>
                                        <p:cTn id="74" dur="500"/>
                                        <p:tgtEl>
                                          <p:spTgt spid="66">
                                            <p:txEl>
                                              <p:pRg st="6" end="6"/>
                                            </p:txEl>
                                          </p:spTgt>
                                        </p:tgtEl>
                                        <p:attrNameLst>
                                          <p:attrName>ppt_h</p:attrName>
                                        </p:attrNameLst>
                                      </p:cBhvr>
                                      <p:tavLst>
                                        <p:tav tm="0">
                                          <p:val>
                                            <p:strVal val="ppt_h"/>
                                          </p:val>
                                        </p:tav>
                                        <p:tav tm="100000">
                                          <p:val>
                                            <p:fltVal val="0"/>
                                          </p:val>
                                        </p:tav>
                                      </p:tavLst>
                                    </p:anim>
                                    <p:animEffect transition="out" filter="fade">
                                      <p:cBhvr>
                                        <p:cTn id="75" dur="500"/>
                                        <p:tgtEl>
                                          <p:spTgt spid="66">
                                            <p:txEl>
                                              <p:pRg st="6" end="6"/>
                                            </p:txEl>
                                          </p:spTgt>
                                        </p:tgtEl>
                                      </p:cBhvr>
                                    </p:animEffect>
                                    <p:set>
                                      <p:cBhvr>
                                        <p:cTn id="76" dur="1" fill="hold">
                                          <p:stCondLst>
                                            <p:cond delay="499"/>
                                          </p:stCondLst>
                                        </p:cTn>
                                        <p:tgtEl>
                                          <p:spTgt spid="66">
                                            <p:txEl>
                                              <p:pRg st="6" end="6"/>
                                            </p:txEl>
                                          </p:spTgt>
                                        </p:tgtEl>
                                        <p:attrNameLst>
                                          <p:attrName>style.visibility</p:attrName>
                                        </p:attrNameLst>
                                      </p:cBhvr>
                                      <p:to>
                                        <p:strVal val="hidden"/>
                                      </p:to>
                                    </p:set>
                                  </p:childTnLst>
                                </p:cTn>
                              </p:par>
                              <p:par>
                                <p:cTn id="77" presetID="53" presetClass="exit" presetSubtype="0" fill="hold" grpId="0" nodeType="withEffect">
                                  <p:stCondLst>
                                    <p:cond delay="0"/>
                                  </p:stCondLst>
                                  <p:childTnLst>
                                    <p:anim calcmode="lin" valueType="num">
                                      <p:cBhvr>
                                        <p:cTn id="78" dur="500"/>
                                        <p:tgtEl>
                                          <p:spTgt spid="66"/>
                                        </p:tgtEl>
                                        <p:attrNameLst>
                                          <p:attrName>ppt_w</p:attrName>
                                        </p:attrNameLst>
                                      </p:cBhvr>
                                      <p:tavLst>
                                        <p:tav tm="0">
                                          <p:val>
                                            <p:strVal val="ppt_w"/>
                                          </p:val>
                                        </p:tav>
                                        <p:tav tm="100000">
                                          <p:val>
                                            <p:fltVal val="0"/>
                                          </p:val>
                                        </p:tav>
                                      </p:tavLst>
                                    </p:anim>
                                    <p:anim calcmode="lin" valueType="num">
                                      <p:cBhvr>
                                        <p:cTn id="79" dur="500"/>
                                        <p:tgtEl>
                                          <p:spTgt spid="66"/>
                                        </p:tgtEl>
                                        <p:attrNameLst>
                                          <p:attrName>ppt_h</p:attrName>
                                        </p:attrNameLst>
                                      </p:cBhvr>
                                      <p:tavLst>
                                        <p:tav tm="0">
                                          <p:val>
                                            <p:strVal val="ppt_h"/>
                                          </p:val>
                                        </p:tav>
                                        <p:tav tm="100000">
                                          <p:val>
                                            <p:fltVal val="0"/>
                                          </p:val>
                                        </p:tav>
                                      </p:tavLst>
                                    </p:anim>
                                    <p:animEffect transition="out" filter="fade">
                                      <p:cBhvr>
                                        <p:cTn id="80" dur="500"/>
                                        <p:tgtEl>
                                          <p:spTgt spid="66"/>
                                        </p:tgtEl>
                                      </p:cBhvr>
                                    </p:animEffect>
                                    <p:set>
                                      <p:cBhvr>
                                        <p:cTn id="8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89" name="Rectangle 25"/>
          <p:cNvSpPr>
            <a:spLocks noChangeArrowheads="1"/>
          </p:cNvSpPr>
          <p:nvPr/>
        </p:nvSpPr>
        <p:spPr bwMode="auto">
          <a:xfrm>
            <a:off x="6137276" y="1679277"/>
            <a:ext cx="1243013" cy="1458912"/>
          </a:xfrm>
          <a:prstGeom prst="rect">
            <a:avLst/>
          </a:prstGeom>
          <a:solidFill>
            <a:schemeClr val="accent5">
              <a:lumMod val="60000"/>
              <a:lumOff val="40000"/>
            </a:schemeClr>
          </a:solidFill>
          <a:ln w="25400">
            <a:solidFill>
              <a:schemeClr val="tx1"/>
            </a:solidFill>
            <a:prstDash val="lgDash"/>
            <a:miter lim="800000"/>
            <a:headEnd/>
            <a:tailEnd/>
          </a:ln>
        </p:spPr>
        <p:txBody>
          <a:bodyPr lIns="68580" tIns="0" rIns="68580" bIns="0"/>
          <a:lstStyle/>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2</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9</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4</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2</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9</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4</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2</a:t>
            </a:r>
          </a:p>
        </p:txBody>
      </p:sp>
      <p:sp>
        <p:nvSpPr>
          <p:cNvPr id="27" name="Rectangle 33"/>
          <p:cNvSpPr>
            <a:spLocks noChangeArrowheads="1"/>
          </p:cNvSpPr>
          <p:nvPr/>
        </p:nvSpPr>
        <p:spPr bwMode="auto">
          <a:xfrm>
            <a:off x="1547814" y="3743028"/>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8</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9</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8</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6</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9</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8</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grpSp>
        <p:nvGrpSpPr>
          <p:cNvPr id="40964" name="组合 49"/>
          <p:cNvGrpSpPr>
            <a:grpSpLocks/>
          </p:cNvGrpSpPr>
          <p:nvPr/>
        </p:nvGrpSpPr>
        <p:grpSpPr bwMode="auto">
          <a:xfrm>
            <a:off x="1071564" y="1679277"/>
            <a:ext cx="6719887" cy="4443412"/>
            <a:chOff x="1071538" y="195263"/>
            <a:chExt cx="6719912" cy="4444185"/>
          </a:xfrm>
        </p:grpSpPr>
        <p:sp>
          <p:nvSpPr>
            <p:cNvPr id="29" name="Rectangle 4"/>
            <p:cNvSpPr>
              <a:spLocks noChangeArrowheads="1"/>
            </p:cNvSpPr>
            <p:nvPr/>
          </p:nvSpPr>
          <p:spPr bwMode="auto">
            <a:xfrm>
              <a:off x="3625835" y="212728"/>
              <a:ext cx="1693869" cy="814530"/>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a:t>
              </a:r>
              <a:r>
                <a:rPr lang="en-US" altLang="zh-CN" i="1" dirty="0">
                  <a:latin typeface="Times New Roman" pitchFamily="18" charset="0"/>
                </a:rPr>
                <a:t> m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j</a:t>
              </a:r>
              <a:r>
                <a:rPr lang="en-US" altLang="zh-CN" dirty="0">
                  <a:latin typeface="Times New Roman" pitchFamily="18" charset="0"/>
                </a:rPr>
                <a:t> =</a:t>
              </a:r>
              <a:r>
                <a:rPr lang="en-US" altLang="zh-CN" i="1" dirty="0">
                  <a:latin typeface="Times New Roman" pitchFamily="18" charset="0"/>
                </a:rPr>
                <a:t> n</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p>
            <a:p>
              <a:pPr algn="just">
                <a:lnSpc>
                  <a:spcPct val="70000"/>
                </a:lnSpc>
                <a:defRPr/>
              </a:pPr>
              <a:r>
                <a:rPr lang="en-US" altLang="zh-CN" i="1" dirty="0">
                  <a:latin typeface="Times New Roman" pitchFamily="18" charset="0"/>
                </a:rPr>
                <a:t>v</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a:t>
              </a:r>
            </a:p>
          </p:txBody>
        </p:sp>
        <p:sp>
          <p:nvSpPr>
            <p:cNvPr id="30" name="Rectangle 5"/>
            <p:cNvSpPr>
              <a:spLocks noChangeArrowheads="1"/>
            </p:cNvSpPr>
            <p:nvPr/>
          </p:nvSpPr>
          <p:spPr bwMode="auto">
            <a:xfrm>
              <a:off x="3622659" y="1351164"/>
              <a:ext cx="1711331" cy="814529"/>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err="1">
                  <a:latin typeface="Times New Roman" pitchFamily="18" charset="0"/>
                </a:rPr>
                <a:t>i</a:t>
              </a:r>
              <a:r>
                <a:rPr lang="en-US" altLang="zh-CN" dirty="0">
                  <a:latin typeface="Times New Roman" pitchFamily="18" charset="0"/>
                </a:rPr>
                <a:t> =</a:t>
              </a:r>
              <a:r>
                <a:rPr lang="en-US" altLang="zh-CN" i="1" dirty="0">
                  <a:latin typeface="Times New Roman" pitchFamily="18" charset="0"/>
                </a:rPr>
                <a:t> </a:t>
              </a:r>
              <a:r>
                <a:rPr lang="en-US" altLang="zh-CN" i="1" dirty="0" err="1">
                  <a:latin typeface="Times New Roman" pitchFamily="18" charset="0"/>
                </a:rPr>
                <a:t>i</a:t>
              </a:r>
              <a:r>
                <a:rPr lang="en-US" altLang="zh-CN" i="1" dirty="0">
                  <a:latin typeface="Times New Roman" pitchFamily="18" charset="0"/>
                </a:rPr>
                <a:t> </a:t>
              </a:r>
              <a:r>
                <a:rPr lang="en-US" altLang="zh-CN" dirty="0">
                  <a:latin typeface="Times New Roman" pitchFamily="18" charset="0"/>
                </a:rPr>
                <a:t>+ 1</a:t>
              </a:r>
            </a:p>
            <a:p>
              <a:pPr algn="just">
                <a:lnSpc>
                  <a:spcPct val="70000"/>
                </a:lnSpc>
                <a:defRPr/>
              </a:pP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2</a:t>
              </a:r>
              <a:r>
                <a:rPr lang="en-US" altLang="zh-CN" dirty="0">
                  <a:solidFill>
                    <a:srgbClr val="FF0000"/>
                  </a:solidFill>
                  <a:latin typeface="Times New Roman" pitchFamily="18" charset="0"/>
                </a:rPr>
                <a:t> = 4 </a:t>
              </a:r>
              <a:r>
                <a:rPr lang="en-US" altLang="zh-CN" dirty="0">
                  <a:solidFill>
                    <a:srgbClr val="FF0000"/>
                  </a:solidFill>
                  <a:latin typeface="宋体" pitchFamily="2" charset="-122"/>
                </a:rPr>
                <a:t>*</a:t>
              </a:r>
              <a:r>
                <a:rPr lang="en-US" altLang="zh-CN" dirty="0">
                  <a:solidFill>
                    <a:srgbClr val="FF0000"/>
                  </a:solidFill>
                  <a:latin typeface="Times New Roman" pitchFamily="18" charset="0"/>
                </a:rPr>
                <a:t> </a:t>
              </a:r>
              <a:r>
                <a:rPr lang="en-US" altLang="zh-CN" i="1" dirty="0" err="1">
                  <a:solidFill>
                    <a:srgbClr val="FF0000"/>
                  </a:solidFill>
                  <a:latin typeface="Times New Roman" pitchFamily="18" charset="0"/>
                </a:rPr>
                <a:t>i</a:t>
              </a:r>
              <a:endParaRPr lang="en-US" altLang="zh-CN" i="1" dirty="0">
                <a:solidFill>
                  <a:srgbClr val="FF0000"/>
                </a:solidFill>
                <a:latin typeface="Times New Roman" pitchFamily="18" charset="0"/>
              </a:endParaRP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3</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a:t>
              </a:r>
            </a:p>
            <a:p>
              <a:pPr algn="just">
                <a:lnSpc>
                  <a:spcPct val="70000"/>
                </a:lnSpc>
                <a:defRPr/>
              </a:pPr>
              <a:r>
                <a:rPr lang="en-US" altLang="zh-CN" i="1" dirty="0">
                  <a:latin typeface="Times New Roman" pitchFamily="18" charset="0"/>
                </a:rPr>
                <a:t>if t</a:t>
              </a:r>
              <a:r>
                <a:rPr lang="en-US" altLang="zh-CN" i="1" baseline="-25000" dirty="0">
                  <a:latin typeface="Times New Roman" pitchFamily="18" charset="0"/>
                </a:rPr>
                <a:t>3</a:t>
              </a:r>
              <a:r>
                <a:rPr lang="en-US" altLang="zh-CN" i="1" dirty="0">
                  <a:latin typeface="Times New Roman" pitchFamily="18" charset="0"/>
                </a:rPr>
                <a:t> </a:t>
              </a:r>
              <a:r>
                <a:rPr lang="en-US" altLang="zh-CN" dirty="0">
                  <a:latin typeface="Times New Roman" pitchFamily="18" charset="0"/>
                </a:rPr>
                <a:t>&lt;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40976"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1</a:t>
              </a:r>
              <a:endParaRPr lang="en-US" altLang="zh-CN" i="1">
                <a:latin typeface="Times New Roman" panose="02020603050405020304" pitchFamily="18" charset="0"/>
              </a:endParaRPr>
            </a:p>
          </p:txBody>
        </p:sp>
        <p:sp>
          <p:nvSpPr>
            <p:cNvPr id="40977"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2</a:t>
              </a:r>
              <a:endParaRPr lang="en-US" altLang="zh-CN" i="1">
                <a:latin typeface="Times New Roman" panose="02020603050405020304" pitchFamily="18" charset="0"/>
              </a:endParaRPr>
            </a:p>
          </p:txBody>
        </p:sp>
        <p:sp>
          <p:nvSpPr>
            <p:cNvPr id="33" name="Rectangle 8"/>
            <p:cNvSpPr>
              <a:spLocks noChangeArrowheads="1"/>
            </p:cNvSpPr>
            <p:nvPr/>
          </p:nvSpPr>
          <p:spPr bwMode="auto">
            <a:xfrm>
              <a:off x="3640123" y="2500714"/>
              <a:ext cx="1711331" cy="812941"/>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latin typeface="Times New Roman" pitchFamily="18" charset="0"/>
                </a:rPr>
                <a:t>j </a:t>
              </a:r>
              <a:r>
                <a:rPr lang="en-US" altLang="zh-CN" dirty="0">
                  <a:latin typeface="Times New Roman" pitchFamily="18" charset="0"/>
                </a:rPr>
                <a:t>= </a:t>
              </a:r>
              <a:r>
                <a:rPr lang="en-US" altLang="zh-CN" i="1" dirty="0">
                  <a:latin typeface="Times New Roman" pitchFamily="18" charset="0"/>
                </a:rPr>
                <a:t>j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4</a:t>
              </a:r>
              <a:r>
                <a:rPr lang="en-US" altLang="zh-CN" dirty="0">
                  <a:solidFill>
                    <a:srgbClr val="FF0000"/>
                  </a:solidFill>
                  <a:latin typeface="Times New Roman" pitchFamily="18" charset="0"/>
                </a:rPr>
                <a:t> = 4 </a:t>
              </a:r>
              <a:r>
                <a:rPr lang="en-US" altLang="zh-CN" dirty="0">
                  <a:solidFill>
                    <a:srgbClr val="FF0000"/>
                  </a:solidFill>
                  <a:latin typeface="宋体" pitchFamily="2" charset="-122"/>
                </a:rPr>
                <a:t>*</a:t>
              </a:r>
              <a:r>
                <a:rPr lang="en-US" altLang="zh-CN" dirty="0">
                  <a:solidFill>
                    <a:srgbClr val="FF0000"/>
                  </a:solidFill>
                  <a:latin typeface="Times New Roman" pitchFamily="18" charset="0"/>
                </a:rPr>
                <a:t> </a:t>
              </a:r>
              <a:r>
                <a:rPr lang="en-US" altLang="zh-CN" i="1" dirty="0">
                  <a:solidFill>
                    <a:srgbClr val="FF0000"/>
                  </a:solidFill>
                  <a:latin typeface="Times New Roman" pitchFamily="18" charset="0"/>
                </a:rPr>
                <a:t>j</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a:t>
              </a:r>
            </a:p>
            <a:p>
              <a:pPr algn="just">
                <a:lnSpc>
                  <a:spcPct val="70000"/>
                </a:lnSpc>
                <a:defRPr/>
              </a:pPr>
              <a:r>
                <a:rPr lang="en-US" altLang="zh-CN" i="1" dirty="0">
                  <a:latin typeface="Times New Roman" pitchFamily="18" charset="0"/>
                </a:rPr>
                <a:t>if</a:t>
              </a:r>
              <a:r>
                <a:rPr lang="en-US" altLang="zh-CN" dirty="0">
                  <a:latin typeface="Times New Roman" pitchFamily="18" charset="0"/>
                </a:rPr>
                <a:t> </a:t>
              </a: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&gt;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3</a:t>
              </a:r>
            </a:p>
          </p:txBody>
        </p:sp>
        <p:sp>
          <p:nvSpPr>
            <p:cNvPr id="40979"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0980"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6" name="Rectangle 11"/>
            <p:cNvSpPr>
              <a:spLocks noChangeArrowheads="1"/>
            </p:cNvSpPr>
            <p:nvPr/>
          </p:nvSpPr>
          <p:spPr bwMode="auto">
            <a:xfrm>
              <a:off x="3640123" y="3662966"/>
              <a:ext cx="1725618" cy="304853"/>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latin typeface="Times New Roman" pitchFamily="18" charset="0"/>
                </a:rPr>
                <a:t>if</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&gt;= </a:t>
              </a:r>
              <a:r>
                <a:rPr lang="en-US" altLang="zh-CN" i="1" dirty="0">
                  <a:latin typeface="Times New Roman" pitchFamily="18" charset="0"/>
                </a:rPr>
                <a:t>j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6</a:t>
              </a:r>
            </a:p>
          </p:txBody>
        </p:sp>
        <p:sp>
          <p:nvSpPr>
            <p:cNvPr id="40982"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0983"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4</a:t>
              </a:r>
              <a:endParaRPr lang="en-US" altLang="zh-CN" i="1">
                <a:latin typeface="Times New Roman" panose="02020603050405020304" pitchFamily="18" charset="0"/>
              </a:endParaRPr>
            </a:p>
          </p:txBody>
        </p:sp>
        <p:sp>
          <p:nvSpPr>
            <p:cNvPr id="40984"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3</a:t>
              </a:r>
              <a:endParaRPr lang="en-US" altLang="zh-CN" i="1">
                <a:latin typeface="Times New Roman" panose="02020603050405020304" pitchFamily="18" charset="0"/>
              </a:endParaRPr>
            </a:p>
          </p:txBody>
        </p:sp>
        <p:sp>
          <p:nvSpPr>
            <p:cNvPr id="40985" name="Rectangle 16"/>
            <p:cNvSpPr>
              <a:spLocks noChangeArrowheads="1"/>
            </p:cNvSpPr>
            <p:nvPr/>
          </p:nvSpPr>
          <p:spPr bwMode="auto">
            <a:xfrm>
              <a:off x="1071538" y="2283719"/>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5</a:t>
              </a:r>
              <a:endParaRPr lang="en-US" altLang="zh-CN" i="1">
                <a:latin typeface="Times New Roman" panose="02020603050405020304" pitchFamily="18" charset="0"/>
              </a:endParaRPr>
            </a:p>
          </p:txBody>
        </p:sp>
        <p:sp>
          <p:nvSpPr>
            <p:cNvPr id="40986"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0987"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0988" name="Rectangle 20"/>
            <p:cNvSpPr>
              <a:spLocks noChangeArrowheads="1"/>
            </p:cNvSpPr>
            <p:nvPr/>
          </p:nvSpPr>
          <p:spPr bwMode="auto">
            <a:xfrm>
              <a:off x="7164388" y="2067695"/>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40989"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40990"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47" name="Rectangle 35"/>
            <p:cNvSpPr>
              <a:spLocks noChangeArrowheads="1"/>
            </p:cNvSpPr>
            <p:nvPr/>
          </p:nvSpPr>
          <p:spPr bwMode="auto">
            <a:xfrm>
              <a:off x="6192832" y="2424501"/>
              <a:ext cx="1308105" cy="2214947"/>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12</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n</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14</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12</a:t>
              </a:r>
              <a:r>
                <a:rPr lang="en-US" altLang="zh-CN" dirty="0">
                  <a:latin typeface="Times New Roman" pitchFamily="18" charset="0"/>
                </a:rPr>
                <a:t>] = </a:t>
              </a:r>
              <a:r>
                <a:rPr lang="en-US" altLang="zh-CN" i="1" dirty="0">
                  <a:latin typeface="Times New Roman" pitchFamily="18" charset="0"/>
                </a:rPr>
                <a:t>t</a:t>
              </a:r>
              <a:r>
                <a:rPr lang="en-US" altLang="zh-CN" i="1" baseline="-30000" dirty="0">
                  <a:latin typeface="Times New Roman" pitchFamily="18" charset="0"/>
                </a:rPr>
                <a:t>14</a:t>
              </a:r>
              <a:endParaRPr lang="en-US" altLang="zh-CN" i="1" dirty="0">
                <a:latin typeface="Times New Roman" pitchFamily="18" charset="0"/>
              </a:endParaRP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r>
                <a:rPr lang="en-US" altLang="zh-CN" dirty="0">
                  <a:latin typeface="Times New Roman" pitchFamily="18" charset="0"/>
                </a:rPr>
                <a:t> </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a:t>
              </a:r>
              <a:r>
                <a:rPr lang="en-US" altLang="zh-CN" i="1" dirty="0">
                  <a:latin typeface="Times New Roman" pitchFamily="18" charset="0"/>
                </a:rPr>
                <a:t>x</a:t>
              </a:r>
              <a:r>
                <a:rPr lang="en-US" altLang="zh-CN" dirty="0">
                  <a:latin typeface="Times New Roman" pitchFamily="18" charset="0"/>
                </a:rPr>
                <a:t> </a:t>
              </a:r>
            </a:p>
          </p:txBody>
        </p:sp>
      </p:grpSp>
      <p:sp>
        <p:nvSpPr>
          <p:cNvPr id="40966" name="Rectangle 24"/>
          <p:cNvSpPr>
            <a:spLocks noChangeArrowheads="1"/>
          </p:cNvSpPr>
          <p:nvPr/>
        </p:nvSpPr>
        <p:spPr bwMode="auto">
          <a:xfrm>
            <a:off x="1493839" y="3689053"/>
            <a:ext cx="1292225" cy="2484437"/>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ea typeface="楷体_GB2312" pitchFamily="49" charset="-122"/>
            </a:endParaRPr>
          </a:p>
        </p:txBody>
      </p:sp>
      <p:cxnSp>
        <p:nvCxnSpPr>
          <p:cNvPr id="31" name="直接连接符 30"/>
          <p:cNvCxnSpPr/>
          <p:nvPr/>
        </p:nvCxnSpPr>
        <p:spPr>
          <a:xfrm>
            <a:off x="1954213" y="3976389"/>
            <a:ext cx="601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946151" y="2277764"/>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33"/>
          <p:cNvGrpSpPr>
            <a:grpSpLocks/>
          </p:cNvGrpSpPr>
          <p:nvPr/>
        </p:nvGrpSpPr>
        <p:grpSpPr bwMode="auto">
          <a:xfrm>
            <a:off x="50801" y="3987503"/>
            <a:ext cx="2144713" cy="714375"/>
            <a:chOff x="50243" y="3435846"/>
            <a:chExt cx="2145493" cy="714206"/>
          </a:xfrm>
        </p:grpSpPr>
        <p:sp>
          <p:nvSpPr>
            <p:cNvPr id="35" name="矩形 34"/>
            <p:cNvSpPr/>
            <p:nvPr/>
          </p:nvSpPr>
          <p:spPr>
            <a:xfrm>
              <a:off x="50243" y="3504092"/>
              <a:ext cx="1137063" cy="645960"/>
            </a:xfrm>
            <a:prstGeom prst="rect">
              <a:avLst/>
            </a:prstGeom>
            <a:solidFill>
              <a:schemeClr val="accent5">
                <a:lumMod val="60000"/>
                <a:lumOff val="40000"/>
              </a:schemeClr>
            </a:solidFill>
            <a:ln>
              <a:solidFill>
                <a:schemeClr val="tx1"/>
              </a:solidFill>
            </a:ln>
          </p:spPr>
          <p:txBody>
            <a:bodyPr>
              <a:spAutoFit/>
            </a:bodyPr>
            <a:lstStyle/>
            <a:p>
              <a:pPr eaLnBrk="1" hangingPunct="1">
                <a:defRPr/>
              </a:pPr>
              <a:r>
                <a:rPr lang="zh-CN" altLang="en-US" dirty="0">
                  <a:solidFill>
                    <a:prstClr val="black"/>
                  </a:solidFill>
                  <a:latin typeface="楷体" pitchFamily="49" charset="-122"/>
                  <a:ea typeface="楷体" pitchFamily="49" charset="-122"/>
                  <a:cs typeface="Times New Roman" pitchFamily="18" charset="0"/>
                </a:rPr>
                <a:t>全局公共子表达式</a:t>
              </a:r>
              <a:endParaRPr lang="en-US" altLang="zh-CN" dirty="0">
                <a:solidFill>
                  <a:prstClr val="black"/>
                </a:solidFill>
                <a:latin typeface="楷体" pitchFamily="49" charset="-122"/>
                <a:ea typeface="楷体" pitchFamily="49" charset="-122"/>
                <a:cs typeface="Times New Roman" pitchFamily="18" charset="0"/>
              </a:endParaRPr>
            </a:p>
          </p:txBody>
        </p:sp>
        <p:cxnSp>
          <p:nvCxnSpPr>
            <p:cNvPr id="37" name="直接连接符 36"/>
            <p:cNvCxnSpPr/>
            <p:nvPr/>
          </p:nvCxnSpPr>
          <p:spPr>
            <a:xfrm flipV="1">
              <a:off x="1192071" y="3435846"/>
              <a:ext cx="1003665" cy="244417"/>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直接连接符 37"/>
          <p:cNvCxnSpPr/>
          <p:nvPr/>
        </p:nvCxnSpPr>
        <p:spPr>
          <a:xfrm>
            <a:off x="1979613" y="4560589"/>
            <a:ext cx="601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7451" y="4231977"/>
            <a:ext cx="1152525" cy="328612"/>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标题 4"/>
          <p:cNvSpPr>
            <a:spLocks noGrp="1"/>
          </p:cNvSpPr>
          <p:nvPr>
            <p:ph type="title"/>
          </p:nvPr>
        </p:nvSpPr>
        <p:spPr>
          <a:xfrm>
            <a:off x="481807" y="-21562"/>
            <a:ext cx="8042276" cy="1336956"/>
          </a:xfrm>
        </p:spPr>
        <p:txBody>
          <a:bodyPr/>
          <a:lstStyle/>
          <a:p>
            <a:r>
              <a:rPr lang="zh-CN" altLang="en-US" dirty="0"/>
              <a:t>删除公共子表达式</a:t>
            </a:r>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14</a:t>
            </a:fld>
            <a:endParaRPr lang="en-US" altLang="zh-CN" dirty="0"/>
          </a:p>
        </p:txBody>
      </p:sp>
    </p:spTree>
    <p:extLst>
      <p:ext uri="{BB962C8B-B14F-4D97-AF65-F5344CB8AC3E}">
        <p14:creationId xmlns:p14="http://schemas.microsoft.com/office/powerpoint/2010/main" val="484939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907289">
                                            <p:bg/>
                                          </p:spTgt>
                                        </p:tgtEl>
                                        <p:attrNameLst>
                                          <p:attrName>style.visibility</p:attrName>
                                        </p:attrNameLst>
                                      </p:cBhvr>
                                      <p:to>
                                        <p:strVal val="visible"/>
                                      </p:to>
                                    </p:set>
                                    <p:anim calcmode="lin" valueType="num">
                                      <p:cBhvr>
                                        <p:cTn id="29" dur="500" fill="hold"/>
                                        <p:tgtEl>
                                          <p:spTgt spid="907289">
                                            <p:bg/>
                                          </p:spTgt>
                                        </p:tgtEl>
                                        <p:attrNameLst>
                                          <p:attrName>ppt_w</p:attrName>
                                        </p:attrNameLst>
                                      </p:cBhvr>
                                      <p:tavLst>
                                        <p:tav tm="0">
                                          <p:val>
                                            <p:fltVal val="0"/>
                                          </p:val>
                                        </p:tav>
                                        <p:tav tm="100000">
                                          <p:val>
                                            <p:strVal val="#ppt_w"/>
                                          </p:val>
                                        </p:tav>
                                      </p:tavLst>
                                    </p:anim>
                                    <p:anim calcmode="lin" valueType="num">
                                      <p:cBhvr>
                                        <p:cTn id="30" dur="500" fill="hold"/>
                                        <p:tgtEl>
                                          <p:spTgt spid="907289">
                                            <p:bg/>
                                          </p:spTgt>
                                        </p:tgtEl>
                                        <p:attrNameLst>
                                          <p:attrName>ppt_h</p:attrName>
                                        </p:attrNameLst>
                                      </p:cBhvr>
                                      <p:tavLst>
                                        <p:tav tm="0">
                                          <p:val>
                                            <p:fltVal val="0"/>
                                          </p:val>
                                        </p:tav>
                                        <p:tav tm="100000">
                                          <p:val>
                                            <p:strVal val="#ppt_h"/>
                                          </p:val>
                                        </p:tav>
                                      </p:tavLst>
                                    </p:anim>
                                    <p:animEffect transition="in" filter="fade">
                                      <p:cBhvr>
                                        <p:cTn id="31" dur="500"/>
                                        <p:tgtEl>
                                          <p:spTgt spid="907289">
                                            <p:bg/>
                                          </p:spTgt>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907289">
                                            <p:txEl>
                                              <p:pRg st="0" end="0"/>
                                            </p:txEl>
                                          </p:spTgt>
                                        </p:tgtEl>
                                        <p:attrNameLst>
                                          <p:attrName>style.visibility</p:attrName>
                                        </p:attrNameLst>
                                      </p:cBhvr>
                                      <p:to>
                                        <p:strVal val="visible"/>
                                      </p:to>
                                    </p:set>
                                    <p:anim calcmode="lin" valueType="num">
                                      <p:cBhvr>
                                        <p:cTn id="34" dur="500" fill="hold"/>
                                        <p:tgtEl>
                                          <p:spTgt spid="907289">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907289">
                                            <p:txEl>
                                              <p:pRg st="0" end="0"/>
                                            </p:txEl>
                                          </p:spTgt>
                                        </p:tgtEl>
                                        <p:attrNameLst>
                                          <p:attrName>ppt_h</p:attrName>
                                        </p:attrNameLst>
                                      </p:cBhvr>
                                      <p:tavLst>
                                        <p:tav tm="0">
                                          <p:val>
                                            <p:fltVal val="0"/>
                                          </p:val>
                                        </p:tav>
                                        <p:tav tm="100000">
                                          <p:val>
                                            <p:strVal val="#ppt_h"/>
                                          </p:val>
                                        </p:tav>
                                      </p:tavLst>
                                    </p:anim>
                                    <p:animEffect transition="in" filter="fade">
                                      <p:cBhvr>
                                        <p:cTn id="36" dur="500"/>
                                        <p:tgtEl>
                                          <p:spTgt spid="907289">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907289">
                                            <p:txEl>
                                              <p:pRg st="1" end="1"/>
                                            </p:txEl>
                                          </p:spTgt>
                                        </p:tgtEl>
                                        <p:attrNameLst>
                                          <p:attrName>style.visibility</p:attrName>
                                        </p:attrNameLst>
                                      </p:cBhvr>
                                      <p:to>
                                        <p:strVal val="visible"/>
                                      </p:to>
                                    </p:set>
                                    <p:anim calcmode="lin" valueType="num">
                                      <p:cBhvr>
                                        <p:cTn id="41" dur="500" fill="hold"/>
                                        <p:tgtEl>
                                          <p:spTgt spid="907289">
                                            <p:txEl>
                                              <p:pRg st="1" end="1"/>
                                            </p:txEl>
                                          </p:spTgt>
                                        </p:tgtEl>
                                        <p:attrNameLst>
                                          <p:attrName>ppt_w</p:attrName>
                                        </p:attrNameLst>
                                      </p:cBhvr>
                                      <p:tavLst>
                                        <p:tav tm="0">
                                          <p:val>
                                            <p:fltVal val="0"/>
                                          </p:val>
                                        </p:tav>
                                        <p:tav tm="100000">
                                          <p:val>
                                            <p:strVal val="#ppt_w"/>
                                          </p:val>
                                        </p:tav>
                                      </p:tavLst>
                                    </p:anim>
                                    <p:anim calcmode="lin" valueType="num">
                                      <p:cBhvr>
                                        <p:cTn id="42" dur="500" fill="hold"/>
                                        <p:tgtEl>
                                          <p:spTgt spid="907289">
                                            <p:txEl>
                                              <p:pRg st="1" end="1"/>
                                            </p:txEl>
                                          </p:spTgt>
                                        </p:tgtEl>
                                        <p:attrNameLst>
                                          <p:attrName>ppt_h</p:attrName>
                                        </p:attrNameLst>
                                      </p:cBhvr>
                                      <p:tavLst>
                                        <p:tav tm="0">
                                          <p:val>
                                            <p:fltVal val="0"/>
                                          </p:val>
                                        </p:tav>
                                        <p:tav tm="100000">
                                          <p:val>
                                            <p:strVal val="#ppt_h"/>
                                          </p:val>
                                        </p:tav>
                                      </p:tavLst>
                                    </p:anim>
                                    <p:animEffect transition="in" filter="fade">
                                      <p:cBhvr>
                                        <p:cTn id="43" dur="500"/>
                                        <p:tgtEl>
                                          <p:spTgt spid="907289">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0" fill="hold" grpId="0" nodeType="clickEffect">
                                  <p:stCondLst>
                                    <p:cond delay="0"/>
                                  </p:stCondLst>
                                  <p:childTnLst>
                                    <p:set>
                                      <p:cBhvr>
                                        <p:cTn id="47" dur="1" fill="hold">
                                          <p:stCondLst>
                                            <p:cond delay="0"/>
                                          </p:stCondLst>
                                        </p:cTn>
                                        <p:tgtEl>
                                          <p:spTgt spid="907289">
                                            <p:txEl>
                                              <p:pRg st="2" end="2"/>
                                            </p:txEl>
                                          </p:spTgt>
                                        </p:tgtEl>
                                        <p:attrNameLst>
                                          <p:attrName>style.visibility</p:attrName>
                                        </p:attrNameLst>
                                      </p:cBhvr>
                                      <p:to>
                                        <p:strVal val="visible"/>
                                      </p:to>
                                    </p:set>
                                    <p:anim calcmode="lin" valueType="num">
                                      <p:cBhvr>
                                        <p:cTn id="48" dur="500" fill="hold"/>
                                        <p:tgtEl>
                                          <p:spTgt spid="907289">
                                            <p:txEl>
                                              <p:pRg st="2" end="2"/>
                                            </p:txEl>
                                          </p:spTgt>
                                        </p:tgtEl>
                                        <p:attrNameLst>
                                          <p:attrName>ppt_w</p:attrName>
                                        </p:attrNameLst>
                                      </p:cBhvr>
                                      <p:tavLst>
                                        <p:tav tm="0">
                                          <p:val>
                                            <p:fltVal val="0"/>
                                          </p:val>
                                        </p:tav>
                                        <p:tav tm="100000">
                                          <p:val>
                                            <p:strVal val="#ppt_w"/>
                                          </p:val>
                                        </p:tav>
                                      </p:tavLst>
                                    </p:anim>
                                    <p:anim calcmode="lin" valueType="num">
                                      <p:cBhvr>
                                        <p:cTn id="49" dur="500" fill="hold"/>
                                        <p:tgtEl>
                                          <p:spTgt spid="907289">
                                            <p:txEl>
                                              <p:pRg st="2" end="2"/>
                                            </p:txEl>
                                          </p:spTgt>
                                        </p:tgtEl>
                                        <p:attrNameLst>
                                          <p:attrName>ppt_h</p:attrName>
                                        </p:attrNameLst>
                                      </p:cBhvr>
                                      <p:tavLst>
                                        <p:tav tm="0">
                                          <p:val>
                                            <p:fltVal val="0"/>
                                          </p:val>
                                        </p:tav>
                                        <p:tav tm="100000">
                                          <p:val>
                                            <p:strVal val="#ppt_h"/>
                                          </p:val>
                                        </p:tav>
                                      </p:tavLst>
                                    </p:anim>
                                    <p:animEffect transition="in" filter="fade">
                                      <p:cBhvr>
                                        <p:cTn id="50" dur="500"/>
                                        <p:tgtEl>
                                          <p:spTgt spid="907289">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3" presetClass="entr" presetSubtype="0" fill="hold" grpId="0" nodeType="clickEffect">
                                  <p:stCondLst>
                                    <p:cond delay="0"/>
                                  </p:stCondLst>
                                  <p:childTnLst>
                                    <p:set>
                                      <p:cBhvr>
                                        <p:cTn id="54" dur="1" fill="hold">
                                          <p:stCondLst>
                                            <p:cond delay="0"/>
                                          </p:stCondLst>
                                        </p:cTn>
                                        <p:tgtEl>
                                          <p:spTgt spid="907289">
                                            <p:txEl>
                                              <p:pRg st="3" end="3"/>
                                            </p:txEl>
                                          </p:spTgt>
                                        </p:tgtEl>
                                        <p:attrNameLst>
                                          <p:attrName>style.visibility</p:attrName>
                                        </p:attrNameLst>
                                      </p:cBhvr>
                                      <p:to>
                                        <p:strVal val="visible"/>
                                      </p:to>
                                    </p:set>
                                    <p:anim calcmode="lin" valueType="num">
                                      <p:cBhvr>
                                        <p:cTn id="55" dur="500" fill="hold"/>
                                        <p:tgtEl>
                                          <p:spTgt spid="907289">
                                            <p:txEl>
                                              <p:pRg st="3" end="3"/>
                                            </p:txEl>
                                          </p:spTgt>
                                        </p:tgtEl>
                                        <p:attrNameLst>
                                          <p:attrName>ppt_w</p:attrName>
                                        </p:attrNameLst>
                                      </p:cBhvr>
                                      <p:tavLst>
                                        <p:tav tm="0">
                                          <p:val>
                                            <p:fltVal val="0"/>
                                          </p:val>
                                        </p:tav>
                                        <p:tav tm="100000">
                                          <p:val>
                                            <p:strVal val="#ppt_w"/>
                                          </p:val>
                                        </p:tav>
                                      </p:tavLst>
                                    </p:anim>
                                    <p:anim calcmode="lin" valueType="num">
                                      <p:cBhvr>
                                        <p:cTn id="56" dur="500" fill="hold"/>
                                        <p:tgtEl>
                                          <p:spTgt spid="907289">
                                            <p:txEl>
                                              <p:pRg st="3" end="3"/>
                                            </p:txEl>
                                          </p:spTgt>
                                        </p:tgtEl>
                                        <p:attrNameLst>
                                          <p:attrName>ppt_h</p:attrName>
                                        </p:attrNameLst>
                                      </p:cBhvr>
                                      <p:tavLst>
                                        <p:tav tm="0">
                                          <p:val>
                                            <p:fltVal val="0"/>
                                          </p:val>
                                        </p:tav>
                                        <p:tav tm="100000">
                                          <p:val>
                                            <p:strVal val="#ppt_h"/>
                                          </p:val>
                                        </p:tav>
                                      </p:tavLst>
                                    </p:anim>
                                    <p:animEffect transition="in" filter="fade">
                                      <p:cBhvr>
                                        <p:cTn id="57" dur="500"/>
                                        <p:tgtEl>
                                          <p:spTgt spid="907289">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ntr" presetSubtype="0" fill="hold" grpId="0" nodeType="clickEffect">
                                  <p:stCondLst>
                                    <p:cond delay="0"/>
                                  </p:stCondLst>
                                  <p:childTnLst>
                                    <p:set>
                                      <p:cBhvr>
                                        <p:cTn id="61" dur="1" fill="hold">
                                          <p:stCondLst>
                                            <p:cond delay="0"/>
                                          </p:stCondLst>
                                        </p:cTn>
                                        <p:tgtEl>
                                          <p:spTgt spid="907289">
                                            <p:txEl>
                                              <p:pRg st="4" end="4"/>
                                            </p:txEl>
                                          </p:spTgt>
                                        </p:tgtEl>
                                        <p:attrNameLst>
                                          <p:attrName>style.visibility</p:attrName>
                                        </p:attrNameLst>
                                      </p:cBhvr>
                                      <p:to>
                                        <p:strVal val="visible"/>
                                      </p:to>
                                    </p:set>
                                    <p:anim calcmode="lin" valueType="num">
                                      <p:cBhvr>
                                        <p:cTn id="62" dur="500" fill="hold"/>
                                        <p:tgtEl>
                                          <p:spTgt spid="907289">
                                            <p:txEl>
                                              <p:pRg st="4" end="4"/>
                                            </p:txEl>
                                          </p:spTgt>
                                        </p:tgtEl>
                                        <p:attrNameLst>
                                          <p:attrName>ppt_w</p:attrName>
                                        </p:attrNameLst>
                                      </p:cBhvr>
                                      <p:tavLst>
                                        <p:tav tm="0">
                                          <p:val>
                                            <p:fltVal val="0"/>
                                          </p:val>
                                        </p:tav>
                                        <p:tav tm="100000">
                                          <p:val>
                                            <p:strVal val="#ppt_w"/>
                                          </p:val>
                                        </p:tav>
                                      </p:tavLst>
                                    </p:anim>
                                    <p:anim calcmode="lin" valueType="num">
                                      <p:cBhvr>
                                        <p:cTn id="63" dur="500" fill="hold"/>
                                        <p:tgtEl>
                                          <p:spTgt spid="907289">
                                            <p:txEl>
                                              <p:pRg st="4" end="4"/>
                                            </p:txEl>
                                          </p:spTgt>
                                        </p:tgtEl>
                                        <p:attrNameLst>
                                          <p:attrName>ppt_h</p:attrName>
                                        </p:attrNameLst>
                                      </p:cBhvr>
                                      <p:tavLst>
                                        <p:tav tm="0">
                                          <p:val>
                                            <p:fltVal val="0"/>
                                          </p:val>
                                        </p:tav>
                                        <p:tav tm="100000">
                                          <p:val>
                                            <p:strVal val="#ppt_h"/>
                                          </p:val>
                                        </p:tav>
                                      </p:tavLst>
                                    </p:anim>
                                    <p:animEffect transition="in" filter="fade">
                                      <p:cBhvr>
                                        <p:cTn id="64" dur="500"/>
                                        <p:tgtEl>
                                          <p:spTgt spid="907289">
                                            <p:txEl>
                                              <p:pRg st="4" end="4"/>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3" presetClass="exit" presetSubtype="32" fill="hold" nodeType="clickEffect">
                                  <p:stCondLst>
                                    <p:cond delay="0"/>
                                  </p:stCondLst>
                                  <p:childTnLst>
                                    <p:anim calcmode="lin" valueType="num">
                                      <p:cBhvr>
                                        <p:cTn id="68" dur="500"/>
                                        <p:tgtEl>
                                          <p:spTgt spid="31"/>
                                        </p:tgtEl>
                                        <p:attrNameLst>
                                          <p:attrName>ppt_w</p:attrName>
                                        </p:attrNameLst>
                                      </p:cBhvr>
                                      <p:tavLst>
                                        <p:tav tm="0">
                                          <p:val>
                                            <p:strVal val="ppt_w"/>
                                          </p:val>
                                        </p:tav>
                                        <p:tav tm="100000">
                                          <p:val>
                                            <p:fltVal val="0"/>
                                          </p:val>
                                        </p:tav>
                                      </p:tavLst>
                                    </p:anim>
                                    <p:anim calcmode="lin" valueType="num">
                                      <p:cBhvr>
                                        <p:cTn id="69" dur="500"/>
                                        <p:tgtEl>
                                          <p:spTgt spid="31"/>
                                        </p:tgtEl>
                                        <p:attrNameLst>
                                          <p:attrName>ppt_h</p:attrName>
                                        </p:attrNameLst>
                                      </p:cBhvr>
                                      <p:tavLst>
                                        <p:tav tm="0">
                                          <p:val>
                                            <p:strVal val="ppt_h"/>
                                          </p:val>
                                        </p:tav>
                                        <p:tav tm="100000">
                                          <p:val>
                                            <p:fltVal val="0"/>
                                          </p:val>
                                        </p:tav>
                                      </p:tavLst>
                                    </p:anim>
                                    <p:animEffect transition="out" filter="fade">
                                      <p:cBhvr>
                                        <p:cTn id="70" dur="500"/>
                                        <p:tgtEl>
                                          <p:spTgt spid="31"/>
                                        </p:tgtEl>
                                      </p:cBhvr>
                                    </p:animEffect>
                                    <p:set>
                                      <p:cBhvr>
                                        <p:cTn id="71" dur="1" fill="hold">
                                          <p:stCondLst>
                                            <p:cond delay="499"/>
                                          </p:stCondLst>
                                        </p:cTn>
                                        <p:tgtEl>
                                          <p:spTgt spid="31"/>
                                        </p:tgtEl>
                                        <p:attrNameLst>
                                          <p:attrName>style.visibility</p:attrName>
                                        </p:attrNameLst>
                                      </p:cBhvr>
                                      <p:to>
                                        <p:strVal val="hidden"/>
                                      </p:to>
                                    </p:set>
                                  </p:childTnLst>
                                </p:cTn>
                              </p:par>
                              <p:par>
                                <p:cTn id="72" presetID="53" presetClass="exit" presetSubtype="32" fill="hold" nodeType="withEffect">
                                  <p:stCondLst>
                                    <p:cond delay="0"/>
                                  </p:stCondLst>
                                  <p:childTnLst>
                                    <p:anim calcmode="lin" valueType="num">
                                      <p:cBhvr>
                                        <p:cTn id="73" dur="500"/>
                                        <p:tgtEl>
                                          <p:spTgt spid="3"/>
                                        </p:tgtEl>
                                        <p:attrNameLst>
                                          <p:attrName>ppt_w</p:attrName>
                                        </p:attrNameLst>
                                      </p:cBhvr>
                                      <p:tavLst>
                                        <p:tav tm="0">
                                          <p:val>
                                            <p:strVal val="ppt_w"/>
                                          </p:val>
                                        </p:tav>
                                        <p:tav tm="100000">
                                          <p:val>
                                            <p:fltVal val="0"/>
                                          </p:val>
                                        </p:tav>
                                      </p:tavLst>
                                    </p:anim>
                                    <p:anim calcmode="lin" valueType="num">
                                      <p:cBhvr>
                                        <p:cTn id="74" dur="500"/>
                                        <p:tgtEl>
                                          <p:spTgt spid="3"/>
                                        </p:tgtEl>
                                        <p:attrNameLst>
                                          <p:attrName>ppt_h</p:attrName>
                                        </p:attrNameLst>
                                      </p:cBhvr>
                                      <p:tavLst>
                                        <p:tav tm="0">
                                          <p:val>
                                            <p:strVal val="ppt_h"/>
                                          </p:val>
                                        </p:tav>
                                        <p:tav tm="100000">
                                          <p:val>
                                            <p:fltVal val="0"/>
                                          </p:val>
                                        </p:tav>
                                      </p:tavLst>
                                    </p:anim>
                                    <p:animEffect transition="out" filter="fade">
                                      <p:cBhvr>
                                        <p:cTn id="75" dur="500"/>
                                        <p:tgtEl>
                                          <p:spTgt spid="3"/>
                                        </p:tgtEl>
                                      </p:cBhvr>
                                    </p:animEffect>
                                    <p:set>
                                      <p:cBhvr>
                                        <p:cTn id="76" dur="1" fill="hold">
                                          <p:stCondLst>
                                            <p:cond delay="499"/>
                                          </p:stCondLst>
                                        </p:cTn>
                                        <p:tgtEl>
                                          <p:spTgt spid="3"/>
                                        </p:tgtEl>
                                        <p:attrNameLst>
                                          <p:attrName>style.visibility</p:attrName>
                                        </p:attrNameLst>
                                      </p:cBhvr>
                                      <p:to>
                                        <p:strVal val="hidden"/>
                                      </p:to>
                                    </p:set>
                                  </p:childTnLst>
                                </p:cTn>
                              </p:par>
                              <p:par>
                                <p:cTn id="77" presetID="53" presetClass="exit" presetSubtype="32" fill="hold" nodeType="withEffect">
                                  <p:stCondLst>
                                    <p:cond delay="0"/>
                                  </p:stCondLst>
                                  <p:childTnLst>
                                    <p:anim calcmode="lin" valueType="num">
                                      <p:cBhvr>
                                        <p:cTn id="78" dur="500"/>
                                        <p:tgtEl>
                                          <p:spTgt spid="38"/>
                                        </p:tgtEl>
                                        <p:attrNameLst>
                                          <p:attrName>ppt_w</p:attrName>
                                        </p:attrNameLst>
                                      </p:cBhvr>
                                      <p:tavLst>
                                        <p:tav tm="0">
                                          <p:val>
                                            <p:strVal val="ppt_w"/>
                                          </p:val>
                                        </p:tav>
                                        <p:tav tm="100000">
                                          <p:val>
                                            <p:fltVal val="0"/>
                                          </p:val>
                                        </p:tav>
                                      </p:tavLst>
                                    </p:anim>
                                    <p:anim calcmode="lin" valueType="num">
                                      <p:cBhvr>
                                        <p:cTn id="79" dur="500"/>
                                        <p:tgtEl>
                                          <p:spTgt spid="38"/>
                                        </p:tgtEl>
                                        <p:attrNameLst>
                                          <p:attrName>ppt_h</p:attrName>
                                        </p:attrNameLst>
                                      </p:cBhvr>
                                      <p:tavLst>
                                        <p:tav tm="0">
                                          <p:val>
                                            <p:strVal val="ppt_h"/>
                                          </p:val>
                                        </p:tav>
                                        <p:tav tm="100000">
                                          <p:val>
                                            <p:fltVal val="0"/>
                                          </p:val>
                                        </p:tav>
                                      </p:tavLst>
                                    </p:anim>
                                    <p:animEffect transition="out" filter="fade">
                                      <p:cBhvr>
                                        <p:cTn id="80" dur="500"/>
                                        <p:tgtEl>
                                          <p:spTgt spid="38"/>
                                        </p:tgtEl>
                                      </p:cBhvr>
                                    </p:animEffect>
                                    <p:set>
                                      <p:cBhvr>
                                        <p:cTn id="81" dur="1" fill="hold">
                                          <p:stCondLst>
                                            <p:cond delay="499"/>
                                          </p:stCondLst>
                                        </p:cTn>
                                        <p:tgtEl>
                                          <p:spTgt spid="38"/>
                                        </p:tgtEl>
                                        <p:attrNameLst>
                                          <p:attrName>style.visibility</p:attrName>
                                        </p:attrNameLst>
                                      </p:cBhvr>
                                      <p:to>
                                        <p:strVal val="hidden"/>
                                      </p:to>
                                    </p:set>
                                  </p:childTnLst>
                                </p:cTn>
                              </p:par>
                              <p:par>
                                <p:cTn id="82" presetID="53" presetClass="exit" presetSubtype="32" fill="hold" nodeType="withEffect">
                                  <p:stCondLst>
                                    <p:cond delay="0"/>
                                  </p:stCondLst>
                                  <p:childTnLst>
                                    <p:anim calcmode="lin" valueType="num">
                                      <p:cBhvr>
                                        <p:cTn id="83" dur="500"/>
                                        <p:tgtEl>
                                          <p:spTgt spid="27">
                                            <p:txEl>
                                              <p:pRg st="0" end="0"/>
                                            </p:txEl>
                                          </p:spTgt>
                                        </p:tgtEl>
                                        <p:attrNameLst>
                                          <p:attrName>ppt_w</p:attrName>
                                        </p:attrNameLst>
                                      </p:cBhvr>
                                      <p:tavLst>
                                        <p:tav tm="0">
                                          <p:val>
                                            <p:strVal val="ppt_w"/>
                                          </p:val>
                                        </p:tav>
                                        <p:tav tm="100000">
                                          <p:val>
                                            <p:fltVal val="0"/>
                                          </p:val>
                                        </p:tav>
                                      </p:tavLst>
                                    </p:anim>
                                    <p:anim calcmode="lin" valueType="num">
                                      <p:cBhvr>
                                        <p:cTn id="84" dur="500"/>
                                        <p:tgtEl>
                                          <p:spTgt spid="27">
                                            <p:txEl>
                                              <p:pRg st="0" end="0"/>
                                            </p:txEl>
                                          </p:spTgt>
                                        </p:tgtEl>
                                        <p:attrNameLst>
                                          <p:attrName>ppt_h</p:attrName>
                                        </p:attrNameLst>
                                      </p:cBhvr>
                                      <p:tavLst>
                                        <p:tav tm="0">
                                          <p:val>
                                            <p:strVal val="ppt_h"/>
                                          </p:val>
                                        </p:tav>
                                        <p:tav tm="100000">
                                          <p:val>
                                            <p:fltVal val="0"/>
                                          </p:val>
                                        </p:tav>
                                      </p:tavLst>
                                    </p:anim>
                                    <p:animEffect transition="out" filter="fade">
                                      <p:cBhvr>
                                        <p:cTn id="85" dur="500"/>
                                        <p:tgtEl>
                                          <p:spTgt spid="27">
                                            <p:txEl>
                                              <p:pRg st="0" end="0"/>
                                            </p:txEl>
                                          </p:spTgt>
                                        </p:tgtEl>
                                      </p:cBhvr>
                                    </p:animEffect>
                                    <p:set>
                                      <p:cBhvr>
                                        <p:cTn id="86" dur="1" fill="hold">
                                          <p:stCondLst>
                                            <p:cond delay="499"/>
                                          </p:stCondLst>
                                        </p:cTn>
                                        <p:tgtEl>
                                          <p:spTgt spid="27">
                                            <p:txEl>
                                              <p:pRg st="0" end="0"/>
                                            </p:txEl>
                                          </p:spTgt>
                                        </p:tgtEl>
                                        <p:attrNameLst>
                                          <p:attrName>style.visibility</p:attrName>
                                        </p:attrNameLst>
                                      </p:cBhvr>
                                      <p:to>
                                        <p:strVal val="hidden"/>
                                      </p:to>
                                    </p:set>
                                  </p:childTnLst>
                                </p:cTn>
                              </p:par>
                              <p:par>
                                <p:cTn id="87" presetID="53" presetClass="exit" presetSubtype="32" fill="hold" nodeType="withEffect">
                                  <p:stCondLst>
                                    <p:cond delay="0"/>
                                  </p:stCondLst>
                                  <p:childTnLst>
                                    <p:anim calcmode="lin" valueType="num">
                                      <p:cBhvr>
                                        <p:cTn id="88" dur="500"/>
                                        <p:tgtEl>
                                          <p:spTgt spid="27">
                                            <p:txEl>
                                              <p:pRg st="1" end="1"/>
                                            </p:txEl>
                                          </p:spTgt>
                                        </p:tgtEl>
                                        <p:attrNameLst>
                                          <p:attrName>ppt_w</p:attrName>
                                        </p:attrNameLst>
                                      </p:cBhvr>
                                      <p:tavLst>
                                        <p:tav tm="0">
                                          <p:val>
                                            <p:strVal val="ppt_w"/>
                                          </p:val>
                                        </p:tav>
                                        <p:tav tm="100000">
                                          <p:val>
                                            <p:fltVal val="0"/>
                                          </p:val>
                                        </p:tav>
                                      </p:tavLst>
                                    </p:anim>
                                    <p:anim calcmode="lin" valueType="num">
                                      <p:cBhvr>
                                        <p:cTn id="89" dur="500"/>
                                        <p:tgtEl>
                                          <p:spTgt spid="27">
                                            <p:txEl>
                                              <p:pRg st="1" end="1"/>
                                            </p:txEl>
                                          </p:spTgt>
                                        </p:tgtEl>
                                        <p:attrNameLst>
                                          <p:attrName>ppt_h</p:attrName>
                                        </p:attrNameLst>
                                      </p:cBhvr>
                                      <p:tavLst>
                                        <p:tav tm="0">
                                          <p:val>
                                            <p:strVal val="ppt_h"/>
                                          </p:val>
                                        </p:tav>
                                        <p:tav tm="100000">
                                          <p:val>
                                            <p:fltVal val="0"/>
                                          </p:val>
                                        </p:tav>
                                      </p:tavLst>
                                    </p:anim>
                                    <p:animEffect transition="out" filter="fade">
                                      <p:cBhvr>
                                        <p:cTn id="90" dur="500"/>
                                        <p:tgtEl>
                                          <p:spTgt spid="27">
                                            <p:txEl>
                                              <p:pRg st="1" end="1"/>
                                            </p:txEl>
                                          </p:spTgt>
                                        </p:tgtEl>
                                      </p:cBhvr>
                                    </p:animEffect>
                                    <p:set>
                                      <p:cBhvr>
                                        <p:cTn id="91" dur="1" fill="hold">
                                          <p:stCondLst>
                                            <p:cond delay="499"/>
                                          </p:stCondLst>
                                        </p:cTn>
                                        <p:tgtEl>
                                          <p:spTgt spid="27">
                                            <p:txEl>
                                              <p:pRg st="1" end="1"/>
                                            </p:txEl>
                                          </p:spTgt>
                                        </p:tgtEl>
                                        <p:attrNameLst>
                                          <p:attrName>style.visibility</p:attrName>
                                        </p:attrNameLst>
                                      </p:cBhvr>
                                      <p:to>
                                        <p:strVal val="hidden"/>
                                      </p:to>
                                    </p:set>
                                  </p:childTnLst>
                                </p:cTn>
                              </p:par>
                              <p:par>
                                <p:cTn id="92" presetID="53" presetClass="exit" presetSubtype="32" fill="hold" nodeType="withEffect">
                                  <p:stCondLst>
                                    <p:cond delay="0"/>
                                  </p:stCondLst>
                                  <p:childTnLst>
                                    <p:anim calcmode="lin" valueType="num">
                                      <p:cBhvr>
                                        <p:cTn id="93" dur="500"/>
                                        <p:tgtEl>
                                          <p:spTgt spid="27">
                                            <p:txEl>
                                              <p:pRg st="2" end="2"/>
                                            </p:txEl>
                                          </p:spTgt>
                                        </p:tgtEl>
                                        <p:attrNameLst>
                                          <p:attrName>ppt_w</p:attrName>
                                        </p:attrNameLst>
                                      </p:cBhvr>
                                      <p:tavLst>
                                        <p:tav tm="0">
                                          <p:val>
                                            <p:strVal val="ppt_w"/>
                                          </p:val>
                                        </p:tav>
                                        <p:tav tm="100000">
                                          <p:val>
                                            <p:fltVal val="0"/>
                                          </p:val>
                                        </p:tav>
                                      </p:tavLst>
                                    </p:anim>
                                    <p:anim calcmode="lin" valueType="num">
                                      <p:cBhvr>
                                        <p:cTn id="94" dur="500"/>
                                        <p:tgtEl>
                                          <p:spTgt spid="27">
                                            <p:txEl>
                                              <p:pRg st="2" end="2"/>
                                            </p:txEl>
                                          </p:spTgt>
                                        </p:tgtEl>
                                        <p:attrNameLst>
                                          <p:attrName>ppt_h</p:attrName>
                                        </p:attrNameLst>
                                      </p:cBhvr>
                                      <p:tavLst>
                                        <p:tav tm="0">
                                          <p:val>
                                            <p:strVal val="ppt_h"/>
                                          </p:val>
                                        </p:tav>
                                        <p:tav tm="100000">
                                          <p:val>
                                            <p:fltVal val="0"/>
                                          </p:val>
                                        </p:tav>
                                      </p:tavLst>
                                    </p:anim>
                                    <p:animEffect transition="out" filter="fade">
                                      <p:cBhvr>
                                        <p:cTn id="95" dur="500"/>
                                        <p:tgtEl>
                                          <p:spTgt spid="27">
                                            <p:txEl>
                                              <p:pRg st="2" end="2"/>
                                            </p:txEl>
                                          </p:spTgt>
                                        </p:tgtEl>
                                      </p:cBhvr>
                                    </p:animEffect>
                                    <p:set>
                                      <p:cBhvr>
                                        <p:cTn id="96" dur="1" fill="hold">
                                          <p:stCondLst>
                                            <p:cond delay="499"/>
                                          </p:stCondLst>
                                        </p:cTn>
                                        <p:tgtEl>
                                          <p:spTgt spid="27">
                                            <p:txEl>
                                              <p:pRg st="2" end="2"/>
                                            </p:txEl>
                                          </p:spTgt>
                                        </p:tgtEl>
                                        <p:attrNameLst>
                                          <p:attrName>style.visibility</p:attrName>
                                        </p:attrNameLst>
                                      </p:cBhvr>
                                      <p:to>
                                        <p:strVal val="hidden"/>
                                      </p:to>
                                    </p:set>
                                  </p:childTnLst>
                                </p:cTn>
                              </p:par>
                              <p:par>
                                <p:cTn id="97" presetID="53" presetClass="exit" presetSubtype="32" fill="hold" nodeType="withEffect">
                                  <p:stCondLst>
                                    <p:cond delay="0"/>
                                  </p:stCondLst>
                                  <p:childTnLst>
                                    <p:anim calcmode="lin" valueType="num">
                                      <p:cBhvr>
                                        <p:cTn id="98" dur="500"/>
                                        <p:tgtEl>
                                          <p:spTgt spid="27">
                                            <p:txEl>
                                              <p:pRg st="3" end="3"/>
                                            </p:txEl>
                                          </p:spTgt>
                                        </p:tgtEl>
                                        <p:attrNameLst>
                                          <p:attrName>ppt_w</p:attrName>
                                        </p:attrNameLst>
                                      </p:cBhvr>
                                      <p:tavLst>
                                        <p:tav tm="0">
                                          <p:val>
                                            <p:strVal val="ppt_w"/>
                                          </p:val>
                                        </p:tav>
                                        <p:tav tm="100000">
                                          <p:val>
                                            <p:fltVal val="0"/>
                                          </p:val>
                                        </p:tav>
                                      </p:tavLst>
                                    </p:anim>
                                    <p:anim calcmode="lin" valueType="num">
                                      <p:cBhvr>
                                        <p:cTn id="99" dur="500"/>
                                        <p:tgtEl>
                                          <p:spTgt spid="27">
                                            <p:txEl>
                                              <p:pRg st="3" end="3"/>
                                            </p:txEl>
                                          </p:spTgt>
                                        </p:tgtEl>
                                        <p:attrNameLst>
                                          <p:attrName>ppt_h</p:attrName>
                                        </p:attrNameLst>
                                      </p:cBhvr>
                                      <p:tavLst>
                                        <p:tav tm="0">
                                          <p:val>
                                            <p:strVal val="ppt_h"/>
                                          </p:val>
                                        </p:tav>
                                        <p:tav tm="100000">
                                          <p:val>
                                            <p:fltVal val="0"/>
                                          </p:val>
                                        </p:tav>
                                      </p:tavLst>
                                    </p:anim>
                                    <p:animEffect transition="out" filter="fade">
                                      <p:cBhvr>
                                        <p:cTn id="100" dur="500"/>
                                        <p:tgtEl>
                                          <p:spTgt spid="27">
                                            <p:txEl>
                                              <p:pRg st="3" end="3"/>
                                            </p:txEl>
                                          </p:spTgt>
                                        </p:tgtEl>
                                      </p:cBhvr>
                                    </p:animEffect>
                                    <p:set>
                                      <p:cBhvr>
                                        <p:cTn id="101" dur="1" fill="hold">
                                          <p:stCondLst>
                                            <p:cond delay="499"/>
                                          </p:stCondLst>
                                        </p:cTn>
                                        <p:tgtEl>
                                          <p:spTgt spid="27">
                                            <p:txEl>
                                              <p:pRg st="3" end="3"/>
                                            </p:txEl>
                                          </p:spTgt>
                                        </p:tgtEl>
                                        <p:attrNameLst>
                                          <p:attrName>style.visibility</p:attrName>
                                        </p:attrNameLst>
                                      </p:cBhvr>
                                      <p:to>
                                        <p:strVal val="hidden"/>
                                      </p:to>
                                    </p:set>
                                  </p:childTnLst>
                                </p:cTn>
                              </p:par>
                              <p:par>
                                <p:cTn id="102" presetID="53" presetClass="exit" presetSubtype="32" fill="hold" nodeType="withEffect">
                                  <p:stCondLst>
                                    <p:cond delay="0"/>
                                  </p:stCondLst>
                                  <p:childTnLst>
                                    <p:anim calcmode="lin" valueType="num">
                                      <p:cBhvr>
                                        <p:cTn id="103" dur="500"/>
                                        <p:tgtEl>
                                          <p:spTgt spid="27">
                                            <p:txEl>
                                              <p:pRg st="4" end="4"/>
                                            </p:txEl>
                                          </p:spTgt>
                                        </p:tgtEl>
                                        <p:attrNameLst>
                                          <p:attrName>ppt_w</p:attrName>
                                        </p:attrNameLst>
                                      </p:cBhvr>
                                      <p:tavLst>
                                        <p:tav tm="0">
                                          <p:val>
                                            <p:strVal val="ppt_w"/>
                                          </p:val>
                                        </p:tav>
                                        <p:tav tm="100000">
                                          <p:val>
                                            <p:fltVal val="0"/>
                                          </p:val>
                                        </p:tav>
                                      </p:tavLst>
                                    </p:anim>
                                    <p:anim calcmode="lin" valueType="num">
                                      <p:cBhvr>
                                        <p:cTn id="104" dur="500"/>
                                        <p:tgtEl>
                                          <p:spTgt spid="27">
                                            <p:txEl>
                                              <p:pRg st="4" end="4"/>
                                            </p:txEl>
                                          </p:spTgt>
                                        </p:tgtEl>
                                        <p:attrNameLst>
                                          <p:attrName>ppt_h</p:attrName>
                                        </p:attrNameLst>
                                      </p:cBhvr>
                                      <p:tavLst>
                                        <p:tav tm="0">
                                          <p:val>
                                            <p:strVal val="ppt_h"/>
                                          </p:val>
                                        </p:tav>
                                        <p:tav tm="100000">
                                          <p:val>
                                            <p:fltVal val="0"/>
                                          </p:val>
                                        </p:tav>
                                      </p:tavLst>
                                    </p:anim>
                                    <p:animEffect transition="out" filter="fade">
                                      <p:cBhvr>
                                        <p:cTn id="105" dur="500"/>
                                        <p:tgtEl>
                                          <p:spTgt spid="27">
                                            <p:txEl>
                                              <p:pRg st="4" end="4"/>
                                            </p:txEl>
                                          </p:spTgt>
                                        </p:tgtEl>
                                      </p:cBhvr>
                                    </p:animEffect>
                                    <p:set>
                                      <p:cBhvr>
                                        <p:cTn id="106" dur="1" fill="hold">
                                          <p:stCondLst>
                                            <p:cond delay="499"/>
                                          </p:stCondLst>
                                        </p:cTn>
                                        <p:tgtEl>
                                          <p:spTgt spid="27">
                                            <p:txEl>
                                              <p:pRg st="4" end="4"/>
                                            </p:txEl>
                                          </p:spTgt>
                                        </p:tgtEl>
                                        <p:attrNameLst>
                                          <p:attrName>style.visibility</p:attrName>
                                        </p:attrNameLst>
                                      </p:cBhvr>
                                      <p:to>
                                        <p:strVal val="hidden"/>
                                      </p:to>
                                    </p:set>
                                  </p:childTnLst>
                                </p:cTn>
                              </p:par>
                              <p:par>
                                <p:cTn id="107" presetID="53" presetClass="exit" presetSubtype="32" fill="hold" nodeType="withEffect">
                                  <p:stCondLst>
                                    <p:cond delay="0"/>
                                  </p:stCondLst>
                                  <p:childTnLst>
                                    <p:anim calcmode="lin" valueType="num">
                                      <p:cBhvr>
                                        <p:cTn id="108" dur="500"/>
                                        <p:tgtEl>
                                          <p:spTgt spid="27">
                                            <p:txEl>
                                              <p:pRg st="5" end="5"/>
                                            </p:txEl>
                                          </p:spTgt>
                                        </p:tgtEl>
                                        <p:attrNameLst>
                                          <p:attrName>ppt_w</p:attrName>
                                        </p:attrNameLst>
                                      </p:cBhvr>
                                      <p:tavLst>
                                        <p:tav tm="0">
                                          <p:val>
                                            <p:strVal val="ppt_w"/>
                                          </p:val>
                                        </p:tav>
                                        <p:tav tm="100000">
                                          <p:val>
                                            <p:fltVal val="0"/>
                                          </p:val>
                                        </p:tav>
                                      </p:tavLst>
                                    </p:anim>
                                    <p:anim calcmode="lin" valueType="num">
                                      <p:cBhvr>
                                        <p:cTn id="109" dur="500"/>
                                        <p:tgtEl>
                                          <p:spTgt spid="27">
                                            <p:txEl>
                                              <p:pRg st="5" end="5"/>
                                            </p:txEl>
                                          </p:spTgt>
                                        </p:tgtEl>
                                        <p:attrNameLst>
                                          <p:attrName>ppt_h</p:attrName>
                                        </p:attrNameLst>
                                      </p:cBhvr>
                                      <p:tavLst>
                                        <p:tav tm="0">
                                          <p:val>
                                            <p:strVal val="ppt_h"/>
                                          </p:val>
                                        </p:tav>
                                        <p:tav tm="100000">
                                          <p:val>
                                            <p:fltVal val="0"/>
                                          </p:val>
                                        </p:tav>
                                      </p:tavLst>
                                    </p:anim>
                                    <p:animEffect transition="out" filter="fade">
                                      <p:cBhvr>
                                        <p:cTn id="110" dur="500"/>
                                        <p:tgtEl>
                                          <p:spTgt spid="27">
                                            <p:txEl>
                                              <p:pRg st="5" end="5"/>
                                            </p:txEl>
                                          </p:spTgt>
                                        </p:tgtEl>
                                      </p:cBhvr>
                                    </p:animEffect>
                                    <p:set>
                                      <p:cBhvr>
                                        <p:cTn id="111" dur="1" fill="hold">
                                          <p:stCondLst>
                                            <p:cond delay="499"/>
                                          </p:stCondLst>
                                        </p:cTn>
                                        <p:tgtEl>
                                          <p:spTgt spid="27">
                                            <p:txEl>
                                              <p:pRg st="5" end="5"/>
                                            </p:txEl>
                                          </p:spTgt>
                                        </p:tgtEl>
                                        <p:attrNameLst>
                                          <p:attrName>style.visibility</p:attrName>
                                        </p:attrNameLst>
                                      </p:cBhvr>
                                      <p:to>
                                        <p:strVal val="hidden"/>
                                      </p:to>
                                    </p:set>
                                  </p:childTnLst>
                                </p:cTn>
                              </p:par>
                              <p:par>
                                <p:cTn id="112" presetID="53" presetClass="exit" presetSubtype="32" fill="hold" nodeType="withEffect">
                                  <p:stCondLst>
                                    <p:cond delay="0"/>
                                  </p:stCondLst>
                                  <p:childTnLst>
                                    <p:anim calcmode="lin" valueType="num">
                                      <p:cBhvr>
                                        <p:cTn id="113" dur="500"/>
                                        <p:tgtEl>
                                          <p:spTgt spid="27">
                                            <p:txEl>
                                              <p:pRg st="6" end="6"/>
                                            </p:txEl>
                                          </p:spTgt>
                                        </p:tgtEl>
                                        <p:attrNameLst>
                                          <p:attrName>ppt_w</p:attrName>
                                        </p:attrNameLst>
                                      </p:cBhvr>
                                      <p:tavLst>
                                        <p:tav tm="0">
                                          <p:val>
                                            <p:strVal val="ppt_w"/>
                                          </p:val>
                                        </p:tav>
                                        <p:tav tm="100000">
                                          <p:val>
                                            <p:fltVal val="0"/>
                                          </p:val>
                                        </p:tav>
                                      </p:tavLst>
                                    </p:anim>
                                    <p:anim calcmode="lin" valueType="num">
                                      <p:cBhvr>
                                        <p:cTn id="114" dur="500"/>
                                        <p:tgtEl>
                                          <p:spTgt spid="27">
                                            <p:txEl>
                                              <p:pRg st="6" end="6"/>
                                            </p:txEl>
                                          </p:spTgt>
                                        </p:tgtEl>
                                        <p:attrNameLst>
                                          <p:attrName>ppt_h</p:attrName>
                                        </p:attrNameLst>
                                      </p:cBhvr>
                                      <p:tavLst>
                                        <p:tav tm="0">
                                          <p:val>
                                            <p:strVal val="ppt_h"/>
                                          </p:val>
                                        </p:tav>
                                        <p:tav tm="100000">
                                          <p:val>
                                            <p:fltVal val="0"/>
                                          </p:val>
                                        </p:tav>
                                      </p:tavLst>
                                    </p:anim>
                                    <p:animEffect transition="out" filter="fade">
                                      <p:cBhvr>
                                        <p:cTn id="115" dur="500"/>
                                        <p:tgtEl>
                                          <p:spTgt spid="27">
                                            <p:txEl>
                                              <p:pRg st="6" end="6"/>
                                            </p:txEl>
                                          </p:spTgt>
                                        </p:tgtEl>
                                      </p:cBhvr>
                                    </p:animEffect>
                                    <p:set>
                                      <p:cBhvr>
                                        <p:cTn id="116" dur="1" fill="hold">
                                          <p:stCondLst>
                                            <p:cond delay="499"/>
                                          </p:stCondLst>
                                        </p:cTn>
                                        <p:tgtEl>
                                          <p:spTgt spid="27">
                                            <p:txEl>
                                              <p:pRg st="6" end="6"/>
                                            </p:txEl>
                                          </p:spTgt>
                                        </p:tgtEl>
                                        <p:attrNameLst>
                                          <p:attrName>style.visibility</p:attrName>
                                        </p:attrNameLst>
                                      </p:cBhvr>
                                      <p:to>
                                        <p:strVal val="hidden"/>
                                      </p:to>
                                    </p:set>
                                  </p:childTnLst>
                                </p:cTn>
                              </p:par>
                              <p:par>
                                <p:cTn id="117" presetID="53" presetClass="exit" presetSubtype="32" fill="hold" nodeType="withEffect">
                                  <p:stCondLst>
                                    <p:cond delay="0"/>
                                  </p:stCondLst>
                                  <p:childTnLst>
                                    <p:anim calcmode="lin" valueType="num">
                                      <p:cBhvr>
                                        <p:cTn id="118" dur="500"/>
                                        <p:tgtEl>
                                          <p:spTgt spid="39"/>
                                        </p:tgtEl>
                                        <p:attrNameLst>
                                          <p:attrName>ppt_w</p:attrName>
                                        </p:attrNameLst>
                                      </p:cBhvr>
                                      <p:tavLst>
                                        <p:tav tm="0">
                                          <p:val>
                                            <p:strVal val="ppt_w"/>
                                          </p:val>
                                        </p:tav>
                                        <p:tav tm="100000">
                                          <p:val>
                                            <p:fltVal val="0"/>
                                          </p:val>
                                        </p:tav>
                                      </p:tavLst>
                                    </p:anim>
                                    <p:anim calcmode="lin" valueType="num">
                                      <p:cBhvr>
                                        <p:cTn id="119" dur="500"/>
                                        <p:tgtEl>
                                          <p:spTgt spid="39"/>
                                        </p:tgtEl>
                                        <p:attrNameLst>
                                          <p:attrName>ppt_h</p:attrName>
                                        </p:attrNameLst>
                                      </p:cBhvr>
                                      <p:tavLst>
                                        <p:tav tm="0">
                                          <p:val>
                                            <p:strVal val="ppt_h"/>
                                          </p:val>
                                        </p:tav>
                                        <p:tav tm="100000">
                                          <p:val>
                                            <p:fltVal val="0"/>
                                          </p:val>
                                        </p:tav>
                                      </p:tavLst>
                                    </p:anim>
                                    <p:animEffect transition="out" filter="fade">
                                      <p:cBhvr>
                                        <p:cTn id="120" dur="500"/>
                                        <p:tgtEl>
                                          <p:spTgt spid="39"/>
                                        </p:tgtEl>
                                      </p:cBhvr>
                                    </p:animEffect>
                                    <p:set>
                                      <p:cBhvr>
                                        <p:cTn id="121"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89"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3"/>
          <p:cNvSpPr>
            <a:spLocks noChangeArrowheads="1"/>
          </p:cNvSpPr>
          <p:nvPr/>
        </p:nvSpPr>
        <p:spPr bwMode="auto">
          <a:xfrm>
            <a:off x="1547814" y="3667845"/>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9</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9</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2</a:t>
            </a:r>
          </a:p>
        </p:txBody>
      </p:sp>
      <p:sp>
        <p:nvSpPr>
          <p:cNvPr id="27" name="Rectangle 25"/>
          <p:cNvSpPr>
            <a:spLocks noChangeArrowheads="1"/>
          </p:cNvSpPr>
          <p:nvPr/>
        </p:nvSpPr>
        <p:spPr bwMode="auto">
          <a:xfrm>
            <a:off x="6137276" y="1607269"/>
            <a:ext cx="1243013" cy="1458912"/>
          </a:xfrm>
          <a:prstGeom prst="rect">
            <a:avLst/>
          </a:prstGeom>
          <a:solidFill>
            <a:schemeClr val="accent5">
              <a:lumMod val="60000"/>
              <a:lumOff val="40000"/>
            </a:schemeClr>
          </a:solidFill>
          <a:ln w="25400">
            <a:solidFill>
              <a:schemeClr val="tx1"/>
            </a:solidFill>
            <a:prstDash val="lgDash"/>
            <a:miter lim="800000"/>
            <a:headEnd/>
            <a:tailEnd/>
          </a:ln>
        </p:spPr>
        <p:txBody>
          <a:bodyPr lIns="68580" tIns="0" rIns="68580" bIns="0"/>
          <a:lstStyle/>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2</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9</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4</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2</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9</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4</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2</a:t>
            </a:r>
          </a:p>
        </p:txBody>
      </p:sp>
      <p:grpSp>
        <p:nvGrpSpPr>
          <p:cNvPr id="43013" name="组合 49"/>
          <p:cNvGrpSpPr>
            <a:grpSpLocks/>
          </p:cNvGrpSpPr>
          <p:nvPr/>
        </p:nvGrpSpPr>
        <p:grpSpPr bwMode="auto">
          <a:xfrm>
            <a:off x="1071564" y="1607269"/>
            <a:ext cx="6719887" cy="4443412"/>
            <a:chOff x="1071538" y="195263"/>
            <a:chExt cx="6719912" cy="4444185"/>
          </a:xfrm>
        </p:grpSpPr>
        <p:sp>
          <p:nvSpPr>
            <p:cNvPr id="30" name="Rectangle 4"/>
            <p:cNvSpPr>
              <a:spLocks noChangeArrowheads="1"/>
            </p:cNvSpPr>
            <p:nvPr/>
          </p:nvSpPr>
          <p:spPr bwMode="auto">
            <a:xfrm>
              <a:off x="3625835" y="212728"/>
              <a:ext cx="1693869" cy="814530"/>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a:t>
              </a:r>
              <a:r>
                <a:rPr lang="en-US" altLang="zh-CN" i="1" dirty="0">
                  <a:latin typeface="Times New Roman" pitchFamily="18" charset="0"/>
                </a:rPr>
                <a:t> m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j</a:t>
              </a:r>
              <a:r>
                <a:rPr lang="en-US" altLang="zh-CN" dirty="0">
                  <a:latin typeface="Times New Roman" pitchFamily="18" charset="0"/>
                </a:rPr>
                <a:t> =</a:t>
              </a:r>
              <a:r>
                <a:rPr lang="en-US" altLang="zh-CN" i="1" dirty="0">
                  <a:latin typeface="Times New Roman" pitchFamily="18" charset="0"/>
                </a:rPr>
                <a:t> n</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p>
            <a:p>
              <a:pPr algn="just">
                <a:lnSpc>
                  <a:spcPct val="70000"/>
                </a:lnSpc>
                <a:defRPr/>
              </a:pPr>
              <a:r>
                <a:rPr lang="en-US" altLang="zh-CN" i="1" dirty="0">
                  <a:latin typeface="Times New Roman" pitchFamily="18" charset="0"/>
                </a:rPr>
                <a:t>v</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a:t>
              </a:r>
            </a:p>
          </p:txBody>
        </p:sp>
        <p:sp>
          <p:nvSpPr>
            <p:cNvPr id="31" name="Rectangle 5"/>
            <p:cNvSpPr>
              <a:spLocks noChangeArrowheads="1"/>
            </p:cNvSpPr>
            <p:nvPr/>
          </p:nvSpPr>
          <p:spPr bwMode="auto">
            <a:xfrm>
              <a:off x="3622659" y="1351164"/>
              <a:ext cx="1711331" cy="814529"/>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err="1">
                  <a:latin typeface="Times New Roman" pitchFamily="18" charset="0"/>
                </a:rPr>
                <a:t>i</a:t>
              </a:r>
              <a:r>
                <a:rPr lang="en-US" altLang="zh-CN" dirty="0">
                  <a:latin typeface="Times New Roman" pitchFamily="18" charset="0"/>
                </a:rPr>
                <a:t> =</a:t>
              </a:r>
              <a:r>
                <a:rPr lang="en-US" altLang="zh-CN" i="1" dirty="0">
                  <a:latin typeface="Times New Roman" pitchFamily="18" charset="0"/>
                </a:rPr>
                <a:t> </a:t>
              </a:r>
              <a:r>
                <a:rPr lang="en-US" altLang="zh-CN" i="1" dirty="0" err="1">
                  <a:latin typeface="Times New Roman" pitchFamily="18" charset="0"/>
                </a:rPr>
                <a:t>i</a:t>
              </a:r>
              <a:r>
                <a:rPr lang="en-US" altLang="zh-CN" i="1" dirty="0">
                  <a:latin typeface="Times New Roman" pitchFamily="18" charset="0"/>
                </a:rPr>
                <a:t> </a:t>
              </a:r>
              <a:r>
                <a:rPr lang="en-US" altLang="zh-CN" dirty="0">
                  <a:latin typeface="Times New Roman" pitchFamily="18" charset="0"/>
                </a:rPr>
                <a:t>+ 1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err="1">
                  <a:latin typeface="Times New Roman" pitchFamily="18" charset="0"/>
                </a:rPr>
                <a:t>i</a:t>
              </a:r>
              <a:endParaRPr lang="en-US" altLang="zh-CN" i="1" dirty="0">
                <a:latin typeface="Times New Roman" pitchFamily="18" charset="0"/>
              </a:endParaRP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3</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a:t>
              </a:r>
            </a:p>
            <a:p>
              <a:pPr algn="just">
                <a:lnSpc>
                  <a:spcPct val="70000"/>
                </a:lnSpc>
                <a:defRPr/>
              </a:pPr>
              <a:r>
                <a:rPr lang="en-US" altLang="zh-CN" i="1" dirty="0">
                  <a:latin typeface="Times New Roman" pitchFamily="18" charset="0"/>
                </a:rPr>
                <a:t>if t</a:t>
              </a:r>
              <a:r>
                <a:rPr lang="en-US" altLang="zh-CN" i="1" baseline="-25000" dirty="0">
                  <a:latin typeface="Times New Roman" pitchFamily="18" charset="0"/>
                </a:rPr>
                <a:t>3</a:t>
              </a:r>
              <a:r>
                <a:rPr lang="en-US" altLang="zh-CN" i="1" dirty="0">
                  <a:latin typeface="Times New Roman" pitchFamily="18" charset="0"/>
                </a:rPr>
                <a:t> </a:t>
              </a:r>
              <a:r>
                <a:rPr lang="en-US" altLang="zh-CN" dirty="0">
                  <a:latin typeface="Times New Roman" pitchFamily="18" charset="0"/>
                </a:rPr>
                <a:t>&lt;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43018"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1</a:t>
              </a:r>
              <a:endParaRPr lang="en-US" altLang="zh-CN" i="1">
                <a:latin typeface="Times New Roman" panose="02020603050405020304" pitchFamily="18" charset="0"/>
              </a:endParaRPr>
            </a:p>
          </p:txBody>
        </p:sp>
        <p:sp>
          <p:nvSpPr>
            <p:cNvPr id="43019"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2</a:t>
              </a:r>
              <a:endParaRPr lang="en-US" altLang="zh-CN" i="1">
                <a:latin typeface="Times New Roman" panose="02020603050405020304" pitchFamily="18" charset="0"/>
              </a:endParaRPr>
            </a:p>
          </p:txBody>
        </p:sp>
        <p:sp>
          <p:nvSpPr>
            <p:cNvPr id="34" name="Rectangle 8"/>
            <p:cNvSpPr>
              <a:spLocks noChangeArrowheads="1"/>
            </p:cNvSpPr>
            <p:nvPr/>
          </p:nvSpPr>
          <p:spPr bwMode="auto">
            <a:xfrm>
              <a:off x="3640123" y="2500714"/>
              <a:ext cx="1711331" cy="812941"/>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latin typeface="Times New Roman" pitchFamily="18" charset="0"/>
                </a:rPr>
                <a:t>j </a:t>
              </a:r>
              <a:r>
                <a:rPr lang="en-US" altLang="zh-CN" dirty="0">
                  <a:latin typeface="Times New Roman" pitchFamily="18" charset="0"/>
                </a:rPr>
                <a:t>= </a:t>
              </a:r>
              <a:r>
                <a:rPr lang="en-US" altLang="zh-CN" i="1" dirty="0">
                  <a:latin typeface="Times New Roman" pitchFamily="18" charset="0"/>
                </a:rPr>
                <a:t>j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a:t>
              </a:r>
            </a:p>
            <a:p>
              <a:pPr algn="just">
                <a:lnSpc>
                  <a:spcPct val="70000"/>
                </a:lnSpc>
                <a:defRPr/>
              </a:pPr>
              <a:r>
                <a:rPr lang="en-US" altLang="zh-CN" i="1" dirty="0">
                  <a:latin typeface="Times New Roman" pitchFamily="18" charset="0"/>
                </a:rPr>
                <a:t>if</a:t>
              </a:r>
              <a:r>
                <a:rPr lang="en-US" altLang="zh-CN" dirty="0">
                  <a:latin typeface="Times New Roman" pitchFamily="18" charset="0"/>
                </a:rPr>
                <a:t> </a:t>
              </a: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&gt;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3</a:t>
              </a:r>
            </a:p>
          </p:txBody>
        </p:sp>
        <p:sp>
          <p:nvSpPr>
            <p:cNvPr id="43021"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3022"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7" name="Rectangle 11"/>
            <p:cNvSpPr>
              <a:spLocks noChangeArrowheads="1"/>
            </p:cNvSpPr>
            <p:nvPr/>
          </p:nvSpPr>
          <p:spPr bwMode="auto">
            <a:xfrm>
              <a:off x="3640123" y="3662966"/>
              <a:ext cx="1725618" cy="304853"/>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latin typeface="Times New Roman" pitchFamily="18" charset="0"/>
                </a:rPr>
                <a:t>if</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&gt;= </a:t>
              </a:r>
              <a:r>
                <a:rPr lang="en-US" altLang="zh-CN" i="1" dirty="0">
                  <a:latin typeface="Times New Roman" pitchFamily="18" charset="0"/>
                </a:rPr>
                <a:t>j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6</a:t>
              </a:r>
            </a:p>
          </p:txBody>
        </p:sp>
        <p:sp>
          <p:nvSpPr>
            <p:cNvPr id="43024"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3025"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4</a:t>
              </a:r>
              <a:endParaRPr lang="en-US" altLang="zh-CN" i="1">
                <a:latin typeface="Times New Roman" panose="02020603050405020304" pitchFamily="18" charset="0"/>
              </a:endParaRPr>
            </a:p>
          </p:txBody>
        </p:sp>
        <p:sp>
          <p:nvSpPr>
            <p:cNvPr id="43026"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3</a:t>
              </a:r>
              <a:endParaRPr lang="en-US" altLang="zh-CN" i="1">
                <a:latin typeface="Times New Roman" panose="02020603050405020304" pitchFamily="18" charset="0"/>
              </a:endParaRPr>
            </a:p>
          </p:txBody>
        </p:sp>
        <p:sp>
          <p:nvSpPr>
            <p:cNvPr id="43027" name="Rectangle 16"/>
            <p:cNvSpPr>
              <a:spLocks noChangeArrowheads="1"/>
            </p:cNvSpPr>
            <p:nvPr/>
          </p:nvSpPr>
          <p:spPr bwMode="auto">
            <a:xfrm>
              <a:off x="1071538" y="2283719"/>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5</a:t>
              </a:r>
              <a:endParaRPr lang="en-US" altLang="zh-CN" i="1">
                <a:latin typeface="Times New Roman" panose="02020603050405020304" pitchFamily="18" charset="0"/>
              </a:endParaRPr>
            </a:p>
          </p:txBody>
        </p:sp>
        <p:sp>
          <p:nvSpPr>
            <p:cNvPr id="43028"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3029"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3030" name="Rectangle 20"/>
            <p:cNvSpPr>
              <a:spLocks noChangeArrowheads="1"/>
            </p:cNvSpPr>
            <p:nvPr/>
          </p:nvSpPr>
          <p:spPr bwMode="auto">
            <a:xfrm>
              <a:off x="7164388" y="2067695"/>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43031"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43032"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50" name="Rectangle 35"/>
            <p:cNvSpPr>
              <a:spLocks noChangeArrowheads="1"/>
            </p:cNvSpPr>
            <p:nvPr/>
          </p:nvSpPr>
          <p:spPr bwMode="auto">
            <a:xfrm>
              <a:off x="6192832" y="2424501"/>
              <a:ext cx="1308105" cy="2214947"/>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12</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n</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14</a:t>
              </a:r>
              <a:r>
                <a:rPr lang="en-US" altLang="zh-CN" i="1" dirty="0">
                  <a:latin typeface="Times New Roman" pitchFamily="18" charset="0"/>
                </a:rPr>
                <a:t> </a:t>
              </a:r>
              <a:r>
                <a:rPr lang="en-US" altLang="zh-CN" dirty="0">
                  <a:latin typeface="Times New Roman" pitchFamily="18" charset="0"/>
                </a:rPr>
                <a:t>=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12</a:t>
              </a:r>
              <a:r>
                <a:rPr lang="en-US" altLang="zh-CN" dirty="0">
                  <a:latin typeface="Times New Roman" pitchFamily="18" charset="0"/>
                </a:rPr>
                <a:t>] = </a:t>
              </a:r>
              <a:r>
                <a:rPr lang="en-US" altLang="zh-CN" i="1" dirty="0">
                  <a:latin typeface="Times New Roman" pitchFamily="18" charset="0"/>
                </a:rPr>
                <a:t>t</a:t>
              </a:r>
              <a:r>
                <a:rPr lang="en-US" altLang="zh-CN" i="1" baseline="-30000" dirty="0">
                  <a:latin typeface="Times New Roman" pitchFamily="18" charset="0"/>
                </a:rPr>
                <a:t>14</a:t>
              </a:r>
              <a:endParaRPr lang="en-US" altLang="zh-CN" i="1" dirty="0">
                <a:latin typeface="Times New Roman" pitchFamily="18" charset="0"/>
              </a:endParaRP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r>
                <a:rPr lang="en-US" altLang="zh-CN" dirty="0">
                  <a:latin typeface="Times New Roman" pitchFamily="18" charset="0"/>
                </a:rPr>
                <a:t> </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a:t>
              </a:r>
              <a:r>
                <a:rPr lang="en-US" altLang="zh-CN" i="1" dirty="0">
                  <a:latin typeface="Times New Roman" pitchFamily="18" charset="0"/>
                </a:rPr>
                <a:t>x</a:t>
              </a:r>
              <a:r>
                <a:rPr lang="en-US" altLang="zh-CN" dirty="0">
                  <a:latin typeface="Times New Roman" pitchFamily="18" charset="0"/>
                </a:rPr>
                <a:t> </a:t>
              </a:r>
            </a:p>
          </p:txBody>
        </p:sp>
      </p:grpSp>
      <p:sp>
        <p:nvSpPr>
          <p:cNvPr id="26" name="任意多边形 25"/>
          <p:cNvSpPr/>
          <p:nvPr/>
        </p:nvSpPr>
        <p:spPr>
          <a:xfrm>
            <a:off x="946151" y="2205756"/>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015" name="Rectangle 24"/>
          <p:cNvSpPr>
            <a:spLocks noChangeArrowheads="1"/>
          </p:cNvSpPr>
          <p:nvPr/>
        </p:nvSpPr>
        <p:spPr bwMode="auto">
          <a:xfrm>
            <a:off x="1493839" y="3617045"/>
            <a:ext cx="1292225" cy="2484437"/>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ea typeface="楷体_GB2312" pitchFamily="49" charset="-122"/>
            </a:endParaRPr>
          </a:p>
        </p:txBody>
      </p:sp>
      <p:sp>
        <p:nvSpPr>
          <p:cNvPr id="28" name="标题 4"/>
          <p:cNvSpPr>
            <a:spLocks noGrp="1"/>
          </p:cNvSpPr>
          <p:nvPr>
            <p:ph type="title"/>
          </p:nvPr>
        </p:nvSpPr>
        <p:spPr>
          <a:xfrm>
            <a:off x="549275" y="107576"/>
            <a:ext cx="8042276" cy="1336956"/>
          </a:xfrm>
        </p:spPr>
        <p:txBody>
          <a:bodyPr/>
          <a:lstStyle/>
          <a:p>
            <a:r>
              <a:rPr lang="zh-CN" altLang="en-US" dirty="0"/>
              <a:t>删除公共子表达式</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15</a:t>
            </a:fld>
            <a:endParaRPr lang="en-US" altLang="zh-CN" dirty="0"/>
          </a:p>
        </p:txBody>
      </p:sp>
    </p:spTree>
    <p:extLst>
      <p:ext uri="{BB962C8B-B14F-4D97-AF65-F5344CB8AC3E}">
        <p14:creationId xmlns:p14="http://schemas.microsoft.com/office/powerpoint/2010/main" val="3197080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 calcmode="lin" valueType="num">
                                      <p:cBhvr>
                                        <p:cTn id="7"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0">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0">
                                            <p:txEl>
                                              <p:pRg st="1" end="1"/>
                                            </p:txEl>
                                          </p:spTgt>
                                        </p:tgtEl>
                                        <p:attrNameLst>
                                          <p:attrName>style.visibility</p:attrName>
                                        </p:attrNameLst>
                                      </p:cBhvr>
                                      <p:to>
                                        <p:strVal val="visible"/>
                                      </p:to>
                                    </p:set>
                                    <p:anim calcmode="lin" valueType="num">
                                      <p:cBhvr>
                                        <p:cTn id="12" dur="500" fill="hold"/>
                                        <p:tgtEl>
                                          <p:spTgt spid="40">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0">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0">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40">
                                            <p:txEl>
                                              <p:pRg st="2" end="2"/>
                                            </p:txEl>
                                          </p:spTgt>
                                        </p:tgtEl>
                                        <p:attrNameLst>
                                          <p:attrName>style.visibility</p:attrName>
                                        </p:attrNameLst>
                                      </p:cBhvr>
                                      <p:to>
                                        <p:strVal val="visible"/>
                                      </p:to>
                                    </p:set>
                                    <p:anim calcmode="lin" valueType="num">
                                      <p:cBhvr>
                                        <p:cTn id="17" dur="500" fill="hold"/>
                                        <p:tgtEl>
                                          <p:spTgt spid="40">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0">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0">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40">
                                            <p:txEl>
                                              <p:pRg st="3" end="3"/>
                                            </p:txEl>
                                          </p:spTgt>
                                        </p:tgtEl>
                                        <p:attrNameLst>
                                          <p:attrName>style.visibility</p:attrName>
                                        </p:attrNameLst>
                                      </p:cBhvr>
                                      <p:to>
                                        <p:strVal val="visible"/>
                                      </p:to>
                                    </p:set>
                                    <p:anim calcmode="lin" valueType="num">
                                      <p:cBhvr>
                                        <p:cTn id="22" dur="500" fill="hold"/>
                                        <p:tgtEl>
                                          <p:spTgt spid="40">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0">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0">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anim calcmode="lin" valueType="num">
                                      <p:cBhvr>
                                        <p:cTn id="27" dur="500" fill="hold"/>
                                        <p:tgtEl>
                                          <p:spTgt spid="40">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40">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40">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xit" presetSubtype="32" fill="hold" grpId="0" nodeType="clickEffect">
                                  <p:stCondLst>
                                    <p:cond delay="0"/>
                                  </p:stCondLst>
                                  <p:childTnLst>
                                    <p:anim calcmode="lin" valueType="num">
                                      <p:cBhvr>
                                        <p:cTn id="33" dur="500"/>
                                        <p:tgtEl>
                                          <p:spTgt spid="27"/>
                                        </p:tgtEl>
                                        <p:attrNameLst>
                                          <p:attrName>ppt_w</p:attrName>
                                        </p:attrNameLst>
                                      </p:cBhvr>
                                      <p:tavLst>
                                        <p:tav tm="0">
                                          <p:val>
                                            <p:strVal val="ppt_w"/>
                                          </p:val>
                                        </p:tav>
                                        <p:tav tm="100000">
                                          <p:val>
                                            <p:fltVal val="0"/>
                                          </p:val>
                                        </p:tav>
                                      </p:tavLst>
                                    </p:anim>
                                    <p:anim calcmode="lin" valueType="num">
                                      <p:cBhvr>
                                        <p:cTn id="34" dur="500"/>
                                        <p:tgtEl>
                                          <p:spTgt spid="27"/>
                                        </p:tgtEl>
                                        <p:attrNameLst>
                                          <p:attrName>ppt_h</p:attrName>
                                        </p:attrNameLst>
                                      </p:cBhvr>
                                      <p:tavLst>
                                        <p:tav tm="0">
                                          <p:val>
                                            <p:strVal val="ppt_h"/>
                                          </p:val>
                                        </p:tav>
                                        <p:tav tm="100000">
                                          <p:val>
                                            <p:fltVal val="0"/>
                                          </p:val>
                                        </p:tav>
                                      </p:tavLst>
                                    </p:anim>
                                    <p:animEffect transition="out" filter="fade">
                                      <p:cBhvr>
                                        <p:cTn id="35" dur="500"/>
                                        <p:tgtEl>
                                          <p:spTgt spid="27"/>
                                        </p:tgtEl>
                                      </p:cBhvr>
                                    </p:animEffect>
                                    <p:set>
                                      <p:cBhvr>
                                        <p:cTn id="3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4" name="Rectangle 24"/>
          <p:cNvSpPr>
            <a:spLocks noChangeArrowheads="1"/>
          </p:cNvSpPr>
          <p:nvPr/>
        </p:nvSpPr>
        <p:spPr bwMode="auto">
          <a:xfrm>
            <a:off x="6215064" y="2326978"/>
            <a:ext cx="1241425" cy="1133475"/>
          </a:xfrm>
          <a:prstGeom prst="rect">
            <a:avLst/>
          </a:prstGeom>
          <a:solidFill>
            <a:schemeClr val="accent5">
              <a:lumMod val="60000"/>
              <a:lumOff val="40000"/>
            </a:schemeClr>
          </a:solidFill>
          <a:ln w="25400">
            <a:solidFill>
              <a:schemeClr val="tx1"/>
            </a:solidFill>
            <a:prstDash val="lgDash"/>
            <a:miter lim="800000"/>
            <a:headEnd/>
            <a:tailEnd/>
          </a:ln>
        </p:spPr>
        <p:txBody>
          <a:bodyPr lIns="68580" tIns="0" rIns="68580" bIns="0"/>
          <a:lstStyle/>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3</a:t>
            </a:r>
            <a:endParaRPr lang="en-US" altLang="zh-CN" i="1" dirty="0">
              <a:solidFill>
                <a:srgbClr val="FF0000"/>
              </a:solidFill>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a:t>
            </a:r>
            <a:r>
              <a:rPr lang="en-US" altLang="zh-CN" dirty="0">
                <a:solidFill>
                  <a:srgbClr val="FF0000"/>
                </a:solidFill>
                <a:latin typeface="Times New Roman" pitchFamily="18" charset="0"/>
              </a:rPr>
              <a:t> </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5</a:t>
            </a:r>
            <a:endParaRPr lang="en-US" altLang="zh-CN" i="1" dirty="0">
              <a:solidFill>
                <a:srgbClr val="FF0000"/>
              </a:solidFill>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2</a:t>
            </a:r>
          </a:p>
        </p:txBody>
      </p:sp>
      <p:sp>
        <p:nvSpPr>
          <p:cNvPr id="42" name="Rectangle 33"/>
          <p:cNvSpPr>
            <a:spLocks noChangeArrowheads="1"/>
          </p:cNvSpPr>
          <p:nvPr/>
        </p:nvSpPr>
        <p:spPr bwMode="auto">
          <a:xfrm>
            <a:off x="1547814" y="3739853"/>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25000" dirty="0">
                <a:latin typeface="Times New Roman" pitchFamily="18" charset="0"/>
              </a:rPr>
              <a:t>9</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9</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2</a:t>
            </a:r>
          </a:p>
        </p:txBody>
      </p:sp>
      <p:grpSp>
        <p:nvGrpSpPr>
          <p:cNvPr id="45061" name="组合 49"/>
          <p:cNvGrpSpPr>
            <a:grpSpLocks/>
          </p:cNvGrpSpPr>
          <p:nvPr/>
        </p:nvGrpSpPr>
        <p:grpSpPr bwMode="auto">
          <a:xfrm>
            <a:off x="1071564" y="1679277"/>
            <a:ext cx="6719887" cy="4443412"/>
            <a:chOff x="1071538" y="195263"/>
            <a:chExt cx="6719912" cy="4444185"/>
          </a:xfrm>
        </p:grpSpPr>
        <p:sp>
          <p:nvSpPr>
            <p:cNvPr id="30" name="Rectangle 4"/>
            <p:cNvSpPr>
              <a:spLocks noChangeArrowheads="1"/>
            </p:cNvSpPr>
            <p:nvPr/>
          </p:nvSpPr>
          <p:spPr bwMode="auto">
            <a:xfrm>
              <a:off x="3625835" y="212728"/>
              <a:ext cx="1693869" cy="814530"/>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a:t>
              </a:r>
              <a:r>
                <a:rPr lang="en-US" altLang="zh-CN" i="1" dirty="0">
                  <a:latin typeface="Times New Roman" pitchFamily="18" charset="0"/>
                </a:rPr>
                <a:t> m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j</a:t>
              </a:r>
              <a:r>
                <a:rPr lang="en-US" altLang="zh-CN" dirty="0">
                  <a:latin typeface="Times New Roman" pitchFamily="18" charset="0"/>
                </a:rPr>
                <a:t> =</a:t>
              </a:r>
              <a:r>
                <a:rPr lang="en-US" altLang="zh-CN" i="1" dirty="0">
                  <a:latin typeface="Times New Roman" pitchFamily="18" charset="0"/>
                </a:rPr>
                <a:t> n</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p>
            <a:p>
              <a:pPr algn="just">
                <a:lnSpc>
                  <a:spcPct val="70000"/>
                </a:lnSpc>
                <a:defRPr/>
              </a:pPr>
              <a:r>
                <a:rPr lang="en-US" altLang="zh-CN" i="1" dirty="0">
                  <a:latin typeface="Times New Roman" pitchFamily="18" charset="0"/>
                </a:rPr>
                <a:t>v</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a:t>
              </a:r>
            </a:p>
          </p:txBody>
        </p:sp>
        <p:sp>
          <p:nvSpPr>
            <p:cNvPr id="31" name="Rectangle 5"/>
            <p:cNvSpPr>
              <a:spLocks noChangeArrowheads="1"/>
            </p:cNvSpPr>
            <p:nvPr/>
          </p:nvSpPr>
          <p:spPr bwMode="auto">
            <a:xfrm>
              <a:off x="3622659" y="1351164"/>
              <a:ext cx="1711331" cy="814529"/>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err="1">
                  <a:latin typeface="Times New Roman" pitchFamily="18" charset="0"/>
                </a:rPr>
                <a:t>i</a:t>
              </a:r>
              <a:r>
                <a:rPr lang="en-US" altLang="zh-CN" dirty="0">
                  <a:latin typeface="Times New Roman" pitchFamily="18" charset="0"/>
                </a:rPr>
                <a:t> =</a:t>
              </a:r>
              <a:r>
                <a:rPr lang="en-US" altLang="zh-CN" i="1" dirty="0">
                  <a:latin typeface="Times New Roman" pitchFamily="18" charset="0"/>
                </a:rPr>
                <a:t> </a:t>
              </a:r>
              <a:r>
                <a:rPr lang="en-US" altLang="zh-CN" i="1" dirty="0" err="1">
                  <a:latin typeface="Times New Roman" pitchFamily="18" charset="0"/>
                </a:rPr>
                <a:t>i</a:t>
              </a:r>
              <a:r>
                <a:rPr lang="en-US" altLang="zh-CN" i="1" dirty="0">
                  <a:latin typeface="Times New Roman" pitchFamily="18" charset="0"/>
                </a:rPr>
                <a:t> </a:t>
              </a:r>
              <a:r>
                <a:rPr lang="en-US" altLang="zh-CN" dirty="0">
                  <a:latin typeface="Times New Roman" pitchFamily="18" charset="0"/>
                </a:rPr>
                <a:t>+ 1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err="1">
                  <a:latin typeface="Times New Roman" pitchFamily="18" charset="0"/>
                </a:rPr>
                <a:t>i</a:t>
              </a:r>
              <a:endParaRPr lang="en-US" altLang="zh-CN" i="1" dirty="0">
                <a:latin typeface="Times New Roman" pitchFamily="18" charset="0"/>
              </a:endParaRPr>
            </a:p>
            <a:p>
              <a:pPr algn="just">
                <a:lnSpc>
                  <a:spcPct val="70000"/>
                </a:lnSpc>
                <a:defRPr/>
              </a:pP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3</a:t>
              </a:r>
              <a:r>
                <a:rPr lang="en-US" altLang="zh-CN" dirty="0">
                  <a:solidFill>
                    <a:srgbClr val="FF0000"/>
                  </a:solidFill>
                  <a:latin typeface="Times New Roman" pitchFamily="18" charset="0"/>
                </a:rPr>
                <a:t> = </a:t>
              </a:r>
              <a:r>
                <a:rPr lang="en-US" altLang="zh-CN" i="1" dirty="0">
                  <a:solidFill>
                    <a:srgbClr val="FF0000"/>
                  </a:solidFill>
                  <a:latin typeface="Times New Roman" pitchFamily="18" charset="0"/>
                </a:rPr>
                <a:t>a</a:t>
              </a:r>
              <a:r>
                <a:rPr lang="en-US" altLang="zh-CN" dirty="0">
                  <a:solidFill>
                    <a:srgbClr val="FF0000"/>
                  </a:solidFill>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2</a:t>
              </a:r>
              <a:r>
                <a:rPr lang="en-US" altLang="zh-CN" dirty="0">
                  <a:solidFill>
                    <a:srgbClr val="FF0000"/>
                  </a:solidFill>
                  <a:latin typeface="Times New Roman" pitchFamily="18" charset="0"/>
                </a:rPr>
                <a:t>]</a:t>
              </a:r>
            </a:p>
            <a:p>
              <a:pPr algn="just">
                <a:lnSpc>
                  <a:spcPct val="70000"/>
                </a:lnSpc>
                <a:defRPr/>
              </a:pPr>
              <a:r>
                <a:rPr lang="en-US" altLang="zh-CN" i="1" dirty="0">
                  <a:latin typeface="Times New Roman" pitchFamily="18" charset="0"/>
                </a:rPr>
                <a:t>if t</a:t>
              </a:r>
              <a:r>
                <a:rPr lang="en-US" altLang="zh-CN" i="1" baseline="-25000" dirty="0">
                  <a:latin typeface="Times New Roman" pitchFamily="18" charset="0"/>
                </a:rPr>
                <a:t>3</a:t>
              </a:r>
              <a:r>
                <a:rPr lang="en-US" altLang="zh-CN" i="1" dirty="0">
                  <a:latin typeface="Times New Roman" pitchFamily="18" charset="0"/>
                </a:rPr>
                <a:t> </a:t>
              </a:r>
              <a:r>
                <a:rPr lang="en-US" altLang="zh-CN" dirty="0">
                  <a:latin typeface="Times New Roman" pitchFamily="18" charset="0"/>
                </a:rPr>
                <a:t>&lt;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45068"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1</a:t>
              </a:r>
              <a:endParaRPr lang="en-US" altLang="zh-CN" i="1">
                <a:latin typeface="Times New Roman" panose="02020603050405020304" pitchFamily="18" charset="0"/>
              </a:endParaRPr>
            </a:p>
          </p:txBody>
        </p:sp>
        <p:sp>
          <p:nvSpPr>
            <p:cNvPr id="45069"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2</a:t>
              </a:r>
              <a:endParaRPr lang="en-US" altLang="zh-CN" i="1">
                <a:latin typeface="Times New Roman" panose="02020603050405020304" pitchFamily="18" charset="0"/>
              </a:endParaRPr>
            </a:p>
          </p:txBody>
        </p:sp>
        <p:sp>
          <p:nvSpPr>
            <p:cNvPr id="34" name="Rectangle 8"/>
            <p:cNvSpPr>
              <a:spLocks noChangeArrowheads="1"/>
            </p:cNvSpPr>
            <p:nvPr/>
          </p:nvSpPr>
          <p:spPr bwMode="auto">
            <a:xfrm>
              <a:off x="3640123" y="2500714"/>
              <a:ext cx="1711331" cy="812941"/>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latin typeface="Times New Roman" pitchFamily="18" charset="0"/>
                </a:rPr>
                <a:t>j </a:t>
              </a:r>
              <a:r>
                <a:rPr lang="en-US" altLang="zh-CN" dirty="0">
                  <a:latin typeface="Times New Roman" pitchFamily="18" charset="0"/>
                </a:rPr>
                <a:t>= </a:t>
              </a:r>
              <a:r>
                <a:rPr lang="en-US" altLang="zh-CN" i="1" dirty="0">
                  <a:latin typeface="Times New Roman" pitchFamily="18" charset="0"/>
                </a:rPr>
                <a:t>j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70000"/>
                </a:lnSpc>
                <a:defRPr/>
              </a:pP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5</a:t>
              </a:r>
              <a:r>
                <a:rPr lang="en-US" altLang="zh-CN" dirty="0">
                  <a:solidFill>
                    <a:srgbClr val="FF0000"/>
                  </a:solidFill>
                  <a:latin typeface="Times New Roman" pitchFamily="18" charset="0"/>
                </a:rPr>
                <a:t> = </a:t>
              </a:r>
              <a:r>
                <a:rPr lang="en-US" altLang="zh-CN" i="1" dirty="0">
                  <a:solidFill>
                    <a:srgbClr val="FF0000"/>
                  </a:solidFill>
                  <a:latin typeface="Times New Roman" pitchFamily="18" charset="0"/>
                </a:rPr>
                <a:t>a</a:t>
              </a:r>
              <a:r>
                <a:rPr lang="en-US" altLang="zh-CN" dirty="0">
                  <a:solidFill>
                    <a:srgbClr val="FF0000"/>
                  </a:solidFill>
                  <a:latin typeface="Times New Roman" pitchFamily="18" charset="0"/>
                </a:rPr>
                <a:t>[</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4</a:t>
              </a:r>
              <a:r>
                <a:rPr lang="en-US" altLang="zh-CN" dirty="0">
                  <a:solidFill>
                    <a:srgbClr val="FF0000"/>
                  </a:solidFill>
                  <a:latin typeface="Times New Roman" pitchFamily="18" charset="0"/>
                </a:rPr>
                <a:t>]</a:t>
              </a:r>
            </a:p>
            <a:p>
              <a:pPr algn="just">
                <a:lnSpc>
                  <a:spcPct val="70000"/>
                </a:lnSpc>
                <a:defRPr/>
              </a:pPr>
              <a:r>
                <a:rPr lang="en-US" altLang="zh-CN" i="1" dirty="0">
                  <a:latin typeface="Times New Roman" pitchFamily="18" charset="0"/>
                </a:rPr>
                <a:t>if</a:t>
              </a:r>
              <a:r>
                <a:rPr lang="en-US" altLang="zh-CN" dirty="0">
                  <a:latin typeface="Times New Roman" pitchFamily="18" charset="0"/>
                </a:rPr>
                <a:t> </a:t>
              </a: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&gt;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3</a:t>
              </a:r>
            </a:p>
          </p:txBody>
        </p:sp>
        <p:sp>
          <p:nvSpPr>
            <p:cNvPr id="45071"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5072"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7" name="Rectangle 11"/>
            <p:cNvSpPr>
              <a:spLocks noChangeArrowheads="1"/>
            </p:cNvSpPr>
            <p:nvPr/>
          </p:nvSpPr>
          <p:spPr bwMode="auto">
            <a:xfrm>
              <a:off x="3640123" y="3662966"/>
              <a:ext cx="1725618" cy="304853"/>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latin typeface="Times New Roman" pitchFamily="18" charset="0"/>
                </a:rPr>
                <a:t>if</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&gt;= </a:t>
              </a:r>
              <a:r>
                <a:rPr lang="en-US" altLang="zh-CN" i="1" dirty="0">
                  <a:latin typeface="Times New Roman" pitchFamily="18" charset="0"/>
                </a:rPr>
                <a:t>j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6</a:t>
              </a:r>
            </a:p>
          </p:txBody>
        </p:sp>
        <p:sp>
          <p:nvSpPr>
            <p:cNvPr id="45074"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5075"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4</a:t>
              </a:r>
              <a:endParaRPr lang="en-US" altLang="zh-CN" i="1">
                <a:latin typeface="Times New Roman" panose="02020603050405020304" pitchFamily="18" charset="0"/>
              </a:endParaRPr>
            </a:p>
          </p:txBody>
        </p:sp>
        <p:sp>
          <p:nvSpPr>
            <p:cNvPr id="45076"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3</a:t>
              </a:r>
              <a:endParaRPr lang="en-US" altLang="zh-CN" i="1">
                <a:latin typeface="Times New Roman" panose="02020603050405020304" pitchFamily="18" charset="0"/>
              </a:endParaRPr>
            </a:p>
          </p:txBody>
        </p:sp>
        <p:sp>
          <p:nvSpPr>
            <p:cNvPr id="45077" name="Rectangle 16"/>
            <p:cNvSpPr>
              <a:spLocks noChangeArrowheads="1"/>
            </p:cNvSpPr>
            <p:nvPr/>
          </p:nvSpPr>
          <p:spPr bwMode="auto">
            <a:xfrm>
              <a:off x="1071538" y="2283719"/>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5</a:t>
              </a:r>
              <a:endParaRPr lang="en-US" altLang="zh-CN" i="1">
                <a:latin typeface="Times New Roman" panose="02020603050405020304" pitchFamily="18" charset="0"/>
              </a:endParaRPr>
            </a:p>
          </p:txBody>
        </p:sp>
        <p:sp>
          <p:nvSpPr>
            <p:cNvPr id="45078"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5079"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5080" name="Rectangle 20"/>
            <p:cNvSpPr>
              <a:spLocks noChangeArrowheads="1"/>
            </p:cNvSpPr>
            <p:nvPr/>
          </p:nvSpPr>
          <p:spPr bwMode="auto">
            <a:xfrm>
              <a:off x="7164388" y="2067695"/>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45081"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45082"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49" name="Rectangle 35"/>
            <p:cNvSpPr>
              <a:spLocks noChangeArrowheads="1"/>
            </p:cNvSpPr>
            <p:nvPr/>
          </p:nvSpPr>
          <p:spPr bwMode="auto">
            <a:xfrm>
              <a:off x="6192832" y="2424501"/>
              <a:ext cx="1308105" cy="2214947"/>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12</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n</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14</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12</a:t>
              </a:r>
              <a:r>
                <a:rPr lang="en-US" altLang="zh-CN" dirty="0">
                  <a:latin typeface="Times New Roman" pitchFamily="18" charset="0"/>
                </a:rPr>
                <a:t>] = </a:t>
              </a:r>
              <a:r>
                <a:rPr lang="en-US" altLang="zh-CN" i="1" dirty="0">
                  <a:latin typeface="Times New Roman" pitchFamily="18" charset="0"/>
                </a:rPr>
                <a:t>t</a:t>
              </a:r>
              <a:r>
                <a:rPr lang="en-US" altLang="zh-CN" i="1" baseline="-30000" dirty="0">
                  <a:latin typeface="Times New Roman" pitchFamily="18" charset="0"/>
                </a:rPr>
                <a:t>14</a:t>
              </a:r>
              <a:endParaRPr lang="en-US" altLang="zh-CN" i="1" dirty="0">
                <a:latin typeface="Times New Roman" pitchFamily="18" charset="0"/>
              </a:endParaRP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r>
                <a:rPr lang="en-US" altLang="zh-CN" dirty="0">
                  <a:latin typeface="Times New Roman" pitchFamily="18" charset="0"/>
                </a:rPr>
                <a:t> </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a:t>
              </a:r>
              <a:r>
                <a:rPr lang="en-US" altLang="zh-CN" i="1" dirty="0">
                  <a:latin typeface="Times New Roman" pitchFamily="18" charset="0"/>
                </a:rPr>
                <a:t>x</a:t>
              </a:r>
              <a:r>
                <a:rPr lang="en-US" altLang="zh-CN" dirty="0">
                  <a:latin typeface="Times New Roman" pitchFamily="18" charset="0"/>
                </a:rPr>
                <a:t> </a:t>
              </a:r>
            </a:p>
          </p:txBody>
        </p:sp>
      </p:grpSp>
      <p:sp>
        <p:nvSpPr>
          <p:cNvPr id="26" name="任意多边形 25"/>
          <p:cNvSpPr/>
          <p:nvPr/>
        </p:nvSpPr>
        <p:spPr>
          <a:xfrm>
            <a:off x="946151" y="2277764"/>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63" name="Rectangle 24"/>
          <p:cNvSpPr>
            <a:spLocks noChangeArrowheads="1"/>
          </p:cNvSpPr>
          <p:nvPr/>
        </p:nvSpPr>
        <p:spPr bwMode="auto">
          <a:xfrm>
            <a:off x="1493839" y="3689053"/>
            <a:ext cx="1292225" cy="2484437"/>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ea typeface="楷体_GB2312" pitchFamily="49" charset="-122"/>
            </a:endParaRPr>
          </a:p>
        </p:txBody>
      </p:sp>
      <p:cxnSp>
        <p:nvCxnSpPr>
          <p:cNvPr id="28" name="直接连接符 27"/>
          <p:cNvCxnSpPr/>
          <p:nvPr/>
        </p:nvCxnSpPr>
        <p:spPr>
          <a:xfrm>
            <a:off x="1954213" y="4055764"/>
            <a:ext cx="601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979613" y="4271664"/>
            <a:ext cx="601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标题 4"/>
          <p:cNvSpPr>
            <a:spLocks noGrp="1"/>
          </p:cNvSpPr>
          <p:nvPr>
            <p:ph type="title"/>
          </p:nvPr>
        </p:nvSpPr>
        <p:spPr/>
        <p:txBody>
          <a:bodyPr/>
          <a:lstStyle/>
          <a:p>
            <a:r>
              <a:rPr lang="zh-CN" altLang="en-US" dirty="0"/>
              <a:t>删除公共子表达式</a:t>
            </a:r>
          </a:p>
        </p:txBody>
      </p:sp>
      <p:sp>
        <p:nvSpPr>
          <p:cNvPr id="3" name="灯片编号占位符 2"/>
          <p:cNvSpPr>
            <a:spLocks noGrp="1"/>
          </p:cNvSpPr>
          <p:nvPr>
            <p:ph type="sldNum" sz="quarter" idx="12"/>
          </p:nvPr>
        </p:nvSpPr>
        <p:spPr/>
        <p:txBody>
          <a:bodyPr/>
          <a:lstStyle/>
          <a:p>
            <a:fld id="{099C6F57-CB77-E340-8155-E85271B57C42}" type="slidenum">
              <a:rPr lang="en-US" altLang="zh-CN" smtClean="0"/>
              <a:pPr/>
              <a:t>16</a:t>
            </a:fld>
            <a:endParaRPr lang="en-US" altLang="zh-CN" dirty="0"/>
          </a:p>
        </p:txBody>
      </p:sp>
    </p:spTree>
    <p:extLst>
      <p:ext uri="{BB962C8B-B14F-4D97-AF65-F5344CB8AC3E}">
        <p14:creationId xmlns:p14="http://schemas.microsoft.com/office/powerpoint/2010/main" val="142406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911384">
                                            <p:txEl>
                                              <p:pRg st="0" end="0"/>
                                            </p:txEl>
                                          </p:spTgt>
                                        </p:tgtEl>
                                        <p:attrNameLst>
                                          <p:attrName>style.visibility</p:attrName>
                                        </p:attrNameLst>
                                      </p:cBhvr>
                                      <p:to>
                                        <p:strVal val="visible"/>
                                      </p:to>
                                    </p:set>
                                    <p:anim calcmode="lin" valueType="num">
                                      <p:cBhvr>
                                        <p:cTn id="21" dur="500" fill="hold"/>
                                        <p:tgtEl>
                                          <p:spTgt spid="911384">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911384">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911384">
                                            <p:txEl>
                                              <p:pRg st="0" end="0"/>
                                            </p:txEl>
                                          </p:spTgt>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911384">
                                            <p:bg/>
                                          </p:spTgt>
                                        </p:tgtEl>
                                        <p:attrNameLst>
                                          <p:attrName>style.visibility</p:attrName>
                                        </p:attrNameLst>
                                      </p:cBhvr>
                                      <p:to>
                                        <p:strVal val="visible"/>
                                      </p:to>
                                    </p:set>
                                    <p:anim calcmode="lin" valueType="num">
                                      <p:cBhvr>
                                        <p:cTn id="26" dur="500" fill="hold"/>
                                        <p:tgtEl>
                                          <p:spTgt spid="911384">
                                            <p:bg/>
                                          </p:spTgt>
                                        </p:tgtEl>
                                        <p:attrNameLst>
                                          <p:attrName>ppt_w</p:attrName>
                                        </p:attrNameLst>
                                      </p:cBhvr>
                                      <p:tavLst>
                                        <p:tav tm="0">
                                          <p:val>
                                            <p:fltVal val="0"/>
                                          </p:val>
                                        </p:tav>
                                        <p:tav tm="100000">
                                          <p:val>
                                            <p:strVal val="#ppt_w"/>
                                          </p:val>
                                        </p:tav>
                                      </p:tavLst>
                                    </p:anim>
                                    <p:anim calcmode="lin" valueType="num">
                                      <p:cBhvr>
                                        <p:cTn id="27" dur="500" fill="hold"/>
                                        <p:tgtEl>
                                          <p:spTgt spid="911384">
                                            <p:bg/>
                                          </p:spTgt>
                                        </p:tgtEl>
                                        <p:attrNameLst>
                                          <p:attrName>ppt_h</p:attrName>
                                        </p:attrNameLst>
                                      </p:cBhvr>
                                      <p:tavLst>
                                        <p:tav tm="0">
                                          <p:val>
                                            <p:fltVal val="0"/>
                                          </p:val>
                                        </p:tav>
                                        <p:tav tm="100000">
                                          <p:val>
                                            <p:strVal val="#ppt_h"/>
                                          </p:val>
                                        </p:tav>
                                      </p:tavLst>
                                    </p:anim>
                                    <p:animEffect transition="in" filter="fade">
                                      <p:cBhvr>
                                        <p:cTn id="28" dur="500"/>
                                        <p:tgtEl>
                                          <p:spTgt spid="911384">
                                            <p:bg/>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nodeType="clickEffect">
                                  <p:stCondLst>
                                    <p:cond delay="0"/>
                                  </p:stCondLst>
                                  <p:childTnLst>
                                    <p:set>
                                      <p:cBhvr>
                                        <p:cTn id="32" dur="1" fill="hold">
                                          <p:stCondLst>
                                            <p:cond delay="0"/>
                                          </p:stCondLst>
                                        </p:cTn>
                                        <p:tgtEl>
                                          <p:spTgt spid="911384">
                                            <p:txEl>
                                              <p:pRg st="1" end="1"/>
                                            </p:txEl>
                                          </p:spTgt>
                                        </p:tgtEl>
                                        <p:attrNameLst>
                                          <p:attrName>style.visibility</p:attrName>
                                        </p:attrNameLst>
                                      </p:cBhvr>
                                      <p:to>
                                        <p:strVal val="visible"/>
                                      </p:to>
                                    </p:set>
                                    <p:anim calcmode="lin" valueType="num">
                                      <p:cBhvr>
                                        <p:cTn id="33" dur="500" fill="hold"/>
                                        <p:tgtEl>
                                          <p:spTgt spid="911384">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911384">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911384">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nodeType="clickEffect">
                                  <p:stCondLst>
                                    <p:cond delay="0"/>
                                  </p:stCondLst>
                                  <p:childTnLst>
                                    <p:set>
                                      <p:cBhvr>
                                        <p:cTn id="39" dur="1" fill="hold">
                                          <p:stCondLst>
                                            <p:cond delay="0"/>
                                          </p:stCondLst>
                                        </p:cTn>
                                        <p:tgtEl>
                                          <p:spTgt spid="911384">
                                            <p:txEl>
                                              <p:pRg st="2" end="2"/>
                                            </p:txEl>
                                          </p:spTgt>
                                        </p:tgtEl>
                                        <p:attrNameLst>
                                          <p:attrName>style.visibility</p:attrName>
                                        </p:attrNameLst>
                                      </p:cBhvr>
                                      <p:to>
                                        <p:strVal val="visible"/>
                                      </p:to>
                                    </p:set>
                                    <p:anim calcmode="lin" valueType="num">
                                      <p:cBhvr>
                                        <p:cTn id="40" dur="500" fill="hold"/>
                                        <p:tgtEl>
                                          <p:spTgt spid="911384">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911384">
                                            <p:txEl>
                                              <p:pRg st="2" end="2"/>
                                            </p:txEl>
                                          </p:spTgt>
                                        </p:tgtEl>
                                        <p:attrNameLst>
                                          <p:attrName>ppt_h</p:attrName>
                                        </p:attrNameLst>
                                      </p:cBhvr>
                                      <p:tavLst>
                                        <p:tav tm="0">
                                          <p:val>
                                            <p:fltVal val="0"/>
                                          </p:val>
                                        </p:tav>
                                        <p:tav tm="100000">
                                          <p:val>
                                            <p:strVal val="#ppt_h"/>
                                          </p:val>
                                        </p:tav>
                                      </p:tavLst>
                                    </p:anim>
                                    <p:animEffect transition="in" filter="fade">
                                      <p:cBhvr>
                                        <p:cTn id="42" dur="500"/>
                                        <p:tgtEl>
                                          <p:spTgt spid="911384">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0" fill="hold" nodeType="clickEffect">
                                  <p:stCondLst>
                                    <p:cond delay="0"/>
                                  </p:stCondLst>
                                  <p:childTnLst>
                                    <p:set>
                                      <p:cBhvr>
                                        <p:cTn id="46" dur="1" fill="hold">
                                          <p:stCondLst>
                                            <p:cond delay="0"/>
                                          </p:stCondLst>
                                        </p:cTn>
                                        <p:tgtEl>
                                          <p:spTgt spid="911384">
                                            <p:txEl>
                                              <p:pRg st="3" end="3"/>
                                            </p:txEl>
                                          </p:spTgt>
                                        </p:tgtEl>
                                        <p:attrNameLst>
                                          <p:attrName>style.visibility</p:attrName>
                                        </p:attrNameLst>
                                      </p:cBhvr>
                                      <p:to>
                                        <p:strVal val="visible"/>
                                      </p:to>
                                    </p:set>
                                    <p:anim calcmode="lin" valueType="num">
                                      <p:cBhvr>
                                        <p:cTn id="47" dur="500" fill="hold"/>
                                        <p:tgtEl>
                                          <p:spTgt spid="911384">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911384">
                                            <p:txEl>
                                              <p:pRg st="3" end="3"/>
                                            </p:txEl>
                                          </p:spTgt>
                                        </p:tgtEl>
                                        <p:attrNameLst>
                                          <p:attrName>ppt_h</p:attrName>
                                        </p:attrNameLst>
                                      </p:cBhvr>
                                      <p:tavLst>
                                        <p:tav tm="0">
                                          <p:val>
                                            <p:fltVal val="0"/>
                                          </p:val>
                                        </p:tav>
                                        <p:tav tm="100000">
                                          <p:val>
                                            <p:strVal val="#ppt_h"/>
                                          </p:val>
                                        </p:tav>
                                      </p:tavLst>
                                    </p:anim>
                                    <p:animEffect transition="in" filter="fade">
                                      <p:cBhvr>
                                        <p:cTn id="49" dur="500"/>
                                        <p:tgtEl>
                                          <p:spTgt spid="911384">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xit" presetSubtype="0" fill="hold" nodeType="clickEffect">
                                  <p:stCondLst>
                                    <p:cond delay="0"/>
                                  </p:stCondLst>
                                  <p:childTnLst>
                                    <p:anim calcmode="lin" valueType="num">
                                      <p:cBhvr>
                                        <p:cTn id="53" dur="500"/>
                                        <p:tgtEl>
                                          <p:spTgt spid="42">
                                            <p:txEl>
                                              <p:pRg st="0" end="0"/>
                                            </p:txEl>
                                          </p:spTgt>
                                        </p:tgtEl>
                                        <p:attrNameLst>
                                          <p:attrName>ppt_w</p:attrName>
                                        </p:attrNameLst>
                                      </p:cBhvr>
                                      <p:tavLst>
                                        <p:tav tm="0">
                                          <p:val>
                                            <p:strVal val="ppt_w"/>
                                          </p:val>
                                        </p:tav>
                                        <p:tav tm="100000">
                                          <p:val>
                                            <p:fltVal val="0"/>
                                          </p:val>
                                        </p:tav>
                                      </p:tavLst>
                                    </p:anim>
                                    <p:anim calcmode="lin" valueType="num">
                                      <p:cBhvr>
                                        <p:cTn id="54" dur="500"/>
                                        <p:tgtEl>
                                          <p:spTgt spid="42">
                                            <p:txEl>
                                              <p:pRg st="0" end="0"/>
                                            </p:txEl>
                                          </p:spTgt>
                                        </p:tgtEl>
                                        <p:attrNameLst>
                                          <p:attrName>ppt_h</p:attrName>
                                        </p:attrNameLst>
                                      </p:cBhvr>
                                      <p:tavLst>
                                        <p:tav tm="0">
                                          <p:val>
                                            <p:strVal val="ppt_h"/>
                                          </p:val>
                                        </p:tav>
                                        <p:tav tm="100000">
                                          <p:val>
                                            <p:fltVal val="0"/>
                                          </p:val>
                                        </p:tav>
                                      </p:tavLst>
                                    </p:anim>
                                    <p:animEffect transition="out" filter="fade">
                                      <p:cBhvr>
                                        <p:cTn id="55" dur="500"/>
                                        <p:tgtEl>
                                          <p:spTgt spid="42">
                                            <p:txEl>
                                              <p:pRg st="0" end="0"/>
                                            </p:txEl>
                                          </p:spTgt>
                                        </p:tgtEl>
                                      </p:cBhvr>
                                    </p:animEffect>
                                    <p:set>
                                      <p:cBhvr>
                                        <p:cTn id="56" dur="1" fill="hold">
                                          <p:stCondLst>
                                            <p:cond delay="499"/>
                                          </p:stCondLst>
                                        </p:cTn>
                                        <p:tgtEl>
                                          <p:spTgt spid="42">
                                            <p:txEl>
                                              <p:pRg st="0" end="0"/>
                                            </p:txEl>
                                          </p:spTgt>
                                        </p:tgtEl>
                                        <p:attrNameLst>
                                          <p:attrName>style.visibility</p:attrName>
                                        </p:attrNameLst>
                                      </p:cBhvr>
                                      <p:to>
                                        <p:strVal val="hidden"/>
                                      </p:to>
                                    </p:set>
                                  </p:childTnLst>
                                </p:cTn>
                              </p:par>
                              <p:par>
                                <p:cTn id="57" presetID="53" presetClass="exit" presetSubtype="0" fill="hold" nodeType="withEffect">
                                  <p:stCondLst>
                                    <p:cond delay="0"/>
                                  </p:stCondLst>
                                  <p:childTnLst>
                                    <p:anim calcmode="lin" valueType="num">
                                      <p:cBhvr>
                                        <p:cTn id="58" dur="500"/>
                                        <p:tgtEl>
                                          <p:spTgt spid="42">
                                            <p:txEl>
                                              <p:pRg st="1" end="1"/>
                                            </p:txEl>
                                          </p:spTgt>
                                        </p:tgtEl>
                                        <p:attrNameLst>
                                          <p:attrName>ppt_w</p:attrName>
                                        </p:attrNameLst>
                                      </p:cBhvr>
                                      <p:tavLst>
                                        <p:tav tm="0">
                                          <p:val>
                                            <p:strVal val="ppt_w"/>
                                          </p:val>
                                        </p:tav>
                                        <p:tav tm="100000">
                                          <p:val>
                                            <p:fltVal val="0"/>
                                          </p:val>
                                        </p:tav>
                                      </p:tavLst>
                                    </p:anim>
                                    <p:anim calcmode="lin" valueType="num">
                                      <p:cBhvr>
                                        <p:cTn id="59" dur="500"/>
                                        <p:tgtEl>
                                          <p:spTgt spid="42">
                                            <p:txEl>
                                              <p:pRg st="1" end="1"/>
                                            </p:txEl>
                                          </p:spTgt>
                                        </p:tgtEl>
                                        <p:attrNameLst>
                                          <p:attrName>ppt_h</p:attrName>
                                        </p:attrNameLst>
                                      </p:cBhvr>
                                      <p:tavLst>
                                        <p:tav tm="0">
                                          <p:val>
                                            <p:strVal val="ppt_h"/>
                                          </p:val>
                                        </p:tav>
                                        <p:tav tm="100000">
                                          <p:val>
                                            <p:fltVal val="0"/>
                                          </p:val>
                                        </p:tav>
                                      </p:tavLst>
                                    </p:anim>
                                    <p:animEffect transition="out" filter="fade">
                                      <p:cBhvr>
                                        <p:cTn id="60" dur="500"/>
                                        <p:tgtEl>
                                          <p:spTgt spid="42">
                                            <p:txEl>
                                              <p:pRg st="1" end="1"/>
                                            </p:txEl>
                                          </p:spTgt>
                                        </p:tgtEl>
                                      </p:cBhvr>
                                    </p:animEffect>
                                    <p:set>
                                      <p:cBhvr>
                                        <p:cTn id="61" dur="1" fill="hold">
                                          <p:stCondLst>
                                            <p:cond delay="499"/>
                                          </p:stCondLst>
                                        </p:cTn>
                                        <p:tgtEl>
                                          <p:spTgt spid="42">
                                            <p:txEl>
                                              <p:pRg st="1" end="1"/>
                                            </p:txEl>
                                          </p:spTgt>
                                        </p:tgtEl>
                                        <p:attrNameLst>
                                          <p:attrName>style.visibility</p:attrName>
                                        </p:attrNameLst>
                                      </p:cBhvr>
                                      <p:to>
                                        <p:strVal val="hidden"/>
                                      </p:to>
                                    </p:set>
                                  </p:childTnLst>
                                </p:cTn>
                              </p:par>
                              <p:par>
                                <p:cTn id="62" presetID="53" presetClass="exit" presetSubtype="0" fill="hold" nodeType="withEffect">
                                  <p:stCondLst>
                                    <p:cond delay="0"/>
                                  </p:stCondLst>
                                  <p:childTnLst>
                                    <p:anim calcmode="lin" valueType="num">
                                      <p:cBhvr>
                                        <p:cTn id="63" dur="500"/>
                                        <p:tgtEl>
                                          <p:spTgt spid="42">
                                            <p:txEl>
                                              <p:pRg st="2" end="2"/>
                                            </p:txEl>
                                          </p:spTgt>
                                        </p:tgtEl>
                                        <p:attrNameLst>
                                          <p:attrName>ppt_w</p:attrName>
                                        </p:attrNameLst>
                                      </p:cBhvr>
                                      <p:tavLst>
                                        <p:tav tm="0">
                                          <p:val>
                                            <p:strVal val="ppt_w"/>
                                          </p:val>
                                        </p:tav>
                                        <p:tav tm="100000">
                                          <p:val>
                                            <p:fltVal val="0"/>
                                          </p:val>
                                        </p:tav>
                                      </p:tavLst>
                                    </p:anim>
                                    <p:anim calcmode="lin" valueType="num">
                                      <p:cBhvr>
                                        <p:cTn id="64" dur="500"/>
                                        <p:tgtEl>
                                          <p:spTgt spid="42">
                                            <p:txEl>
                                              <p:pRg st="2" end="2"/>
                                            </p:txEl>
                                          </p:spTgt>
                                        </p:tgtEl>
                                        <p:attrNameLst>
                                          <p:attrName>ppt_h</p:attrName>
                                        </p:attrNameLst>
                                      </p:cBhvr>
                                      <p:tavLst>
                                        <p:tav tm="0">
                                          <p:val>
                                            <p:strVal val="ppt_h"/>
                                          </p:val>
                                        </p:tav>
                                        <p:tav tm="100000">
                                          <p:val>
                                            <p:fltVal val="0"/>
                                          </p:val>
                                        </p:tav>
                                      </p:tavLst>
                                    </p:anim>
                                    <p:animEffect transition="out" filter="fade">
                                      <p:cBhvr>
                                        <p:cTn id="65" dur="500"/>
                                        <p:tgtEl>
                                          <p:spTgt spid="42">
                                            <p:txEl>
                                              <p:pRg st="2" end="2"/>
                                            </p:txEl>
                                          </p:spTgt>
                                        </p:tgtEl>
                                      </p:cBhvr>
                                    </p:animEffect>
                                    <p:set>
                                      <p:cBhvr>
                                        <p:cTn id="66" dur="1" fill="hold">
                                          <p:stCondLst>
                                            <p:cond delay="499"/>
                                          </p:stCondLst>
                                        </p:cTn>
                                        <p:tgtEl>
                                          <p:spTgt spid="42">
                                            <p:txEl>
                                              <p:pRg st="2" end="2"/>
                                            </p:txEl>
                                          </p:spTgt>
                                        </p:tgtEl>
                                        <p:attrNameLst>
                                          <p:attrName>style.visibility</p:attrName>
                                        </p:attrNameLst>
                                      </p:cBhvr>
                                      <p:to>
                                        <p:strVal val="hidden"/>
                                      </p:to>
                                    </p:set>
                                  </p:childTnLst>
                                </p:cTn>
                              </p:par>
                              <p:par>
                                <p:cTn id="67" presetID="53" presetClass="exit" presetSubtype="0" fill="hold" nodeType="withEffect">
                                  <p:stCondLst>
                                    <p:cond delay="0"/>
                                  </p:stCondLst>
                                  <p:childTnLst>
                                    <p:anim calcmode="lin" valueType="num">
                                      <p:cBhvr>
                                        <p:cTn id="68" dur="500"/>
                                        <p:tgtEl>
                                          <p:spTgt spid="42">
                                            <p:txEl>
                                              <p:pRg st="3" end="3"/>
                                            </p:txEl>
                                          </p:spTgt>
                                        </p:tgtEl>
                                        <p:attrNameLst>
                                          <p:attrName>ppt_w</p:attrName>
                                        </p:attrNameLst>
                                      </p:cBhvr>
                                      <p:tavLst>
                                        <p:tav tm="0">
                                          <p:val>
                                            <p:strVal val="ppt_w"/>
                                          </p:val>
                                        </p:tav>
                                        <p:tav tm="100000">
                                          <p:val>
                                            <p:fltVal val="0"/>
                                          </p:val>
                                        </p:tav>
                                      </p:tavLst>
                                    </p:anim>
                                    <p:anim calcmode="lin" valueType="num">
                                      <p:cBhvr>
                                        <p:cTn id="69" dur="500"/>
                                        <p:tgtEl>
                                          <p:spTgt spid="42">
                                            <p:txEl>
                                              <p:pRg st="3" end="3"/>
                                            </p:txEl>
                                          </p:spTgt>
                                        </p:tgtEl>
                                        <p:attrNameLst>
                                          <p:attrName>ppt_h</p:attrName>
                                        </p:attrNameLst>
                                      </p:cBhvr>
                                      <p:tavLst>
                                        <p:tav tm="0">
                                          <p:val>
                                            <p:strVal val="ppt_h"/>
                                          </p:val>
                                        </p:tav>
                                        <p:tav tm="100000">
                                          <p:val>
                                            <p:fltVal val="0"/>
                                          </p:val>
                                        </p:tav>
                                      </p:tavLst>
                                    </p:anim>
                                    <p:animEffect transition="out" filter="fade">
                                      <p:cBhvr>
                                        <p:cTn id="70" dur="500"/>
                                        <p:tgtEl>
                                          <p:spTgt spid="42">
                                            <p:txEl>
                                              <p:pRg st="3" end="3"/>
                                            </p:txEl>
                                          </p:spTgt>
                                        </p:tgtEl>
                                      </p:cBhvr>
                                    </p:animEffect>
                                    <p:set>
                                      <p:cBhvr>
                                        <p:cTn id="71" dur="1" fill="hold">
                                          <p:stCondLst>
                                            <p:cond delay="499"/>
                                          </p:stCondLst>
                                        </p:cTn>
                                        <p:tgtEl>
                                          <p:spTgt spid="42">
                                            <p:txEl>
                                              <p:pRg st="3" end="3"/>
                                            </p:txEl>
                                          </p:spTgt>
                                        </p:tgtEl>
                                        <p:attrNameLst>
                                          <p:attrName>style.visibility</p:attrName>
                                        </p:attrNameLst>
                                      </p:cBhvr>
                                      <p:to>
                                        <p:strVal val="hidden"/>
                                      </p:to>
                                    </p:set>
                                  </p:childTnLst>
                                </p:cTn>
                              </p:par>
                              <p:par>
                                <p:cTn id="72" presetID="53" presetClass="exit" presetSubtype="0" fill="hold" nodeType="withEffect">
                                  <p:stCondLst>
                                    <p:cond delay="0"/>
                                  </p:stCondLst>
                                  <p:childTnLst>
                                    <p:anim calcmode="lin" valueType="num">
                                      <p:cBhvr>
                                        <p:cTn id="73" dur="500"/>
                                        <p:tgtEl>
                                          <p:spTgt spid="42">
                                            <p:txEl>
                                              <p:pRg st="4" end="4"/>
                                            </p:txEl>
                                          </p:spTgt>
                                        </p:tgtEl>
                                        <p:attrNameLst>
                                          <p:attrName>ppt_w</p:attrName>
                                        </p:attrNameLst>
                                      </p:cBhvr>
                                      <p:tavLst>
                                        <p:tav tm="0">
                                          <p:val>
                                            <p:strVal val="ppt_w"/>
                                          </p:val>
                                        </p:tav>
                                        <p:tav tm="100000">
                                          <p:val>
                                            <p:fltVal val="0"/>
                                          </p:val>
                                        </p:tav>
                                      </p:tavLst>
                                    </p:anim>
                                    <p:anim calcmode="lin" valueType="num">
                                      <p:cBhvr>
                                        <p:cTn id="74" dur="500"/>
                                        <p:tgtEl>
                                          <p:spTgt spid="42">
                                            <p:txEl>
                                              <p:pRg st="4" end="4"/>
                                            </p:txEl>
                                          </p:spTgt>
                                        </p:tgtEl>
                                        <p:attrNameLst>
                                          <p:attrName>ppt_h</p:attrName>
                                        </p:attrNameLst>
                                      </p:cBhvr>
                                      <p:tavLst>
                                        <p:tav tm="0">
                                          <p:val>
                                            <p:strVal val="ppt_h"/>
                                          </p:val>
                                        </p:tav>
                                        <p:tav tm="100000">
                                          <p:val>
                                            <p:fltVal val="0"/>
                                          </p:val>
                                        </p:tav>
                                      </p:tavLst>
                                    </p:anim>
                                    <p:animEffect transition="out" filter="fade">
                                      <p:cBhvr>
                                        <p:cTn id="75" dur="500"/>
                                        <p:tgtEl>
                                          <p:spTgt spid="42">
                                            <p:txEl>
                                              <p:pRg st="4" end="4"/>
                                            </p:txEl>
                                          </p:spTgt>
                                        </p:tgtEl>
                                      </p:cBhvr>
                                    </p:animEffect>
                                    <p:set>
                                      <p:cBhvr>
                                        <p:cTn id="76" dur="1" fill="hold">
                                          <p:stCondLst>
                                            <p:cond delay="499"/>
                                          </p:stCondLst>
                                        </p:cTn>
                                        <p:tgtEl>
                                          <p:spTgt spid="42">
                                            <p:txEl>
                                              <p:pRg st="4" end="4"/>
                                            </p:txEl>
                                          </p:spTgt>
                                        </p:tgtEl>
                                        <p:attrNameLst>
                                          <p:attrName>style.visibility</p:attrName>
                                        </p:attrNameLst>
                                      </p:cBhvr>
                                      <p:to>
                                        <p:strVal val="hidden"/>
                                      </p:to>
                                    </p:set>
                                  </p:childTnLst>
                                </p:cTn>
                              </p:par>
                              <p:par>
                                <p:cTn id="77" presetID="53" presetClass="exit" presetSubtype="32" fill="hold" nodeType="withEffect">
                                  <p:stCondLst>
                                    <p:cond delay="0"/>
                                  </p:stCondLst>
                                  <p:childTnLst>
                                    <p:anim calcmode="lin" valueType="num">
                                      <p:cBhvr>
                                        <p:cTn id="78" dur="500"/>
                                        <p:tgtEl>
                                          <p:spTgt spid="28"/>
                                        </p:tgtEl>
                                        <p:attrNameLst>
                                          <p:attrName>ppt_w</p:attrName>
                                        </p:attrNameLst>
                                      </p:cBhvr>
                                      <p:tavLst>
                                        <p:tav tm="0">
                                          <p:val>
                                            <p:strVal val="ppt_w"/>
                                          </p:val>
                                        </p:tav>
                                        <p:tav tm="100000">
                                          <p:val>
                                            <p:fltVal val="0"/>
                                          </p:val>
                                        </p:tav>
                                      </p:tavLst>
                                    </p:anim>
                                    <p:anim calcmode="lin" valueType="num">
                                      <p:cBhvr>
                                        <p:cTn id="79" dur="500"/>
                                        <p:tgtEl>
                                          <p:spTgt spid="28"/>
                                        </p:tgtEl>
                                        <p:attrNameLst>
                                          <p:attrName>ppt_h</p:attrName>
                                        </p:attrNameLst>
                                      </p:cBhvr>
                                      <p:tavLst>
                                        <p:tav tm="0">
                                          <p:val>
                                            <p:strVal val="ppt_h"/>
                                          </p:val>
                                        </p:tav>
                                        <p:tav tm="100000">
                                          <p:val>
                                            <p:fltVal val="0"/>
                                          </p:val>
                                        </p:tav>
                                      </p:tavLst>
                                    </p:anim>
                                    <p:animEffect transition="out" filter="fade">
                                      <p:cBhvr>
                                        <p:cTn id="80" dur="500"/>
                                        <p:tgtEl>
                                          <p:spTgt spid="28"/>
                                        </p:tgtEl>
                                      </p:cBhvr>
                                    </p:animEffect>
                                    <p:set>
                                      <p:cBhvr>
                                        <p:cTn id="81" dur="1" fill="hold">
                                          <p:stCondLst>
                                            <p:cond delay="499"/>
                                          </p:stCondLst>
                                        </p:cTn>
                                        <p:tgtEl>
                                          <p:spTgt spid="28"/>
                                        </p:tgtEl>
                                        <p:attrNameLst>
                                          <p:attrName>style.visibility</p:attrName>
                                        </p:attrNameLst>
                                      </p:cBhvr>
                                      <p:to>
                                        <p:strVal val="hidden"/>
                                      </p:to>
                                    </p:set>
                                  </p:childTnLst>
                                </p:cTn>
                              </p:par>
                              <p:par>
                                <p:cTn id="82" presetID="53" presetClass="exit" presetSubtype="32" fill="hold" nodeType="withEffect">
                                  <p:stCondLst>
                                    <p:cond delay="0"/>
                                  </p:stCondLst>
                                  <p:childTnLst>
                                    <p:anim calcmode="lin" valueType="num">
                                      <p:cBhvr>
                                        <p:cTn id="83" dur="500"/>
                                        <p:tgtEl>
                                          <p:spTgt spid="35"/>
                                        </p:tgtEl>
                                        <p:attrNameLst>
                                          <p:attrName>ppt_w</p:attrName>
                                        </p:attrNameLst>
                                      </p:cBhvr>
                                      <p:tavLst>
                                        <p:tav tm="0">
                                          <p:val>
                                            <p:strVal val="ppt_w"/>
                                          </p:val>
                                        </p:tav>
                                        <p:tav tm="100000">
                                          <p:val>
                                            <p:fltVal val="0"/>
                                          </p:val>
                                        </p:tav>
                                      </p:tavLst>
                                    </p:anim>
                                    <p:anim calcmode="lin" valueType="num">
                                      <p:cBhvr>
                                        <p:cTn id="84" dur="500"/>
                                        <p:tgtEl>
                                          <p:spTgt spid="35"/>
                                        </p:tgtEl>
                                        <p:attrNameLst>
                                          <p:attrName>ppt_h</p:attrName>
                                        </p:attrNameLst>
                                      </p:cBhvr>
                                      <p:tavLst>
                                        <p:tav tm="0">
                                          <p:val>
                                            <p:strVal val="ppt_h"/>
                                          </p:val>
                                        </p:tav>
                                        <p:tav tm="100000">
                                          <p:val>
                                            <p:fltVal val="0"/>
                                          </p:val>
                                        </p:tav>
                                      </p:tavLst>
                                    </p:anim>
                                    <p:animEffect transition="out" filter="fade">
                                      <p:cBhvr>
                                        <p:cTn id="85" dur="500"/>
                                        <p:tgtEl>
                                          <p:spTgt spid="35"/>
                                        </p:tgtEl>
                                      </p:cBhvr>
                                    </p:animEffect>
                                    <p:set>
                                      <p:cBhvr>
                                        <p:cTn id="86"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4"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4"/>
          <p:cNvSpPr>
            <a:spLocks noChangeArrowheads="1"/>
          </p:cNvSpPr>
          <p:nvPr/>
        </p:nvSpPr>
        <p:spPr bwMode="auto">
          <a:xfrm>
            <a:off x="6331124" y="2276500"/>
            <a:ext cx="1241425" cy="1133475"/>
          </a:xfrm>
          <a:prstGeom prst="rect">
            <a:avLst/>
          </a:prstGeom>
          <a:solidFill>
            <a:schemeClr val="accent5">
              <a:lumMod val="60000"/>
              <a:lumOff val="40000"/>
            </a:schemeClr>
          </a:solidFill>
          <a:ln w="25400">
            <a:solidFill>
              <a:schemeClr val="tx1"/>
            </a:solidFill>
            <a:prstDash val="lgDash"/>
            <a:miter lim="800000"/>
            <a:headEnd/>
            <a:tailEnd/>
          </a:ln>
        </p:spPr>
        <p:txBody>
          <a:bodyPr lIns="68580" tIns="0" rIns="68580" bIns="0"/>
          <a:lstStyle/>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3</a:t>
            </a:r>
            <a:endParaRPr lang="en-US" altLang="zh-CN" i="1" dirty="0">
              <a:solidFill>
                <a:srgbClr val="FF0000"/>
              </a:solidFill>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a:t>
            </a:r>
            <a:r>
              <a:rPr lang="en-US" altLang="zh-CN" dirty="0">
                <a:solidFill>
                  <a:srgbClr val="FF0000"/>
                </a:solidFill>
                <a:latin typeface="Times New Roman" pitchFamily="18" charset="0"/>
              </a:rPr>
              <a:t> </a:t>
            </a: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5</a:t>
            </a:r>
            <a:endParaRPr lang="en-US" altLang="zh-CN" i="1" dirty="0">
              <a:solidFill>
                <a:srgbClr val="FF0000"/>
              </a:solidFill>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2</a:t>
            </a:r>
          </a:p>
        </p:txBody>
      </p:sp>
      <p:sp>
        <p:nvSpPr>
          <p:cNvPr id="44" name="Rectangle 35"/>
          <p:cNvSpPr>
            <a:spLocks noChangeArrowheads="1"/>
          </p:cNvSpPr>
          <p:nvPr/>
        </p:nvSpPr>
        <p:spPr bwMode="auto">
          <a:xfrm>
            <a:off x="6308898" y="3860824"/>
            <a:ext cx="1308100" cy="2214562"/>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11</a:t>
            </a:r>
            <a:r>
              <a:rPr lang="en-US" altLang="zh-CN" dirty="0">
                <a:latin typeface="Times New Roman" pitchFamily="18" charset="0"/>
              </a:rPr>
              <a:t>]</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12</a:t>
            </a:r>
            <a:r>
              <a:rPr lang="en-US" altLang="zh-CN" i="1" dirty="0">
                <a:latin typeface="Times New Roman" pitchFamily="18" charset="0"/>
              </a:rPr>
              <a:t> </a:t>
            </a:r>
            <a:r>
              <a:rPr lang="en-US" altLang="zh-CN" dirty="0">
                <a:latin typeface="Times New Roman" pitchFamily="18" charset="0"/>
              </a:rPr>
              <a:t>=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n</a:t>
            </a: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14</a:t>
            </a:r>
            <a:r>
              <a:rPr lang="en-US" altLang="zh-CN" i="1" dirty="0">
                <a:latin typeface="Times New Roman" pitchFamily="18" charset="0"/>
              </a:rPr>
              <a:t> </a:t>
            </a:r>
            <a:r>
              <a:rPr lang="en-US" altLang="zh-CN" dirty="0">
                <a:latin typeface="Times New Roman" pitchFamily="18" charset="0"/>
              </a:rPr>
              <a:t>=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13</a:t>
            </a:r>
            <a:r>
              <a:rPr lang="en-US" altLang="zh-CN" dirty="0">
                <a:latin typeface="Times New Roman" pitchFamily="18" charset="0"/>
              </a:rPr>
              <a:t>]</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12</a:t>
            </a:r>
            <a:r>
              <a:rPr lang="en-US" altLang="zh-CN" dirty="0">
                <a:latin typeface="Times New Roman" pitchFamily="18" charset="0"/>
              </a:rPr>
              <a:t>] = </a:t>
            </a:r>
            <a:r>
              <a:rPr lang="en-US" altLang="zh-CN" i="1" dirty="0">
                <a:latin typeface="Times New Roman" pitchFamily="18" charset="0"/>
              </a:rPr>
              <a:t>t</a:t>
            </a:r>
            <a:r>
              <a:rPr lang="en-US" altLang="zh-CN" i="1" baseline="-30000" dirty="0">
                <a:latin typeface="Times New Roman" pitchFamily="18" charset="0"/>
              </a:rPr>
              <a:t>14</a:t>
            </a:r>
            <a:endParaRPr lang="en-US" altLang="zh-CN" i="1" dirty="0">
              <a:latin typeface="Times New Roman" pitchFamily="18" charset="0"/>
            </a:endParaRPr>
          </a:p>
          <a:p>
            <a:pPr algn="just">
              <a:lnSpc>
                <a:spcPct val="96000"/>
              </a:lnSpc>
              <a:defRPr/>
            </a:pP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r>
              <a:rPr lang="en-US" altLang="zh-CN" dirty="0">
                <a:latin typeface="Times New Roman" pitchFamily="18" charset="0"/>
              </a:rPr>
              <a:t> </a:t>
            </a: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30000" dirty="0">
                <a:latin typeface="Times New Roman" pitchFamily="18" charset="0"/>
              </a:rPr>
              <a:t>15</a:t>
            </a:r>
            <a:r>
              <a:rPr lang="en-US" altLang="zh-CN" dirty="0">
                <a:latin typeface="Times New Roman" pitchFamily="18" charset="0"/>
              </a:rPr>
              <a:t>] = </a:t>
            </a:r>
            <a:r>
              <a:rPr lang="en-US" altLang="zh-CN" i="1" dirty="0">
                <a:latin typeface="Times New Roman" pitchFamily="18" charset="0"/>
              </a:rPr>
              <a:t>x</a:t>
            </a:r>
            <a:r>
              <a:rPr lang="en-US" altLang="zh-CN" dirty="0">
                <a:latin typeface="Times New Roman" pitchFamily="18" charset="0"/>
              </a:rPr>
              <a:t> </a:t>
            </a:r>
          </a:p>
        </p:txBody>
      </p:sp>
      <p:sp>
        <p:nvSpPr>
          <p:cNvPr id="45" name="Rectangle 33"/>
          <p:cNvSpPr>
            <a:spLocks noChangeArrowheads="1"/>
          </p:cNvSpPr>
          <p:nvPr/>
        </p:nvSpPr>
        <p:spPr bwMode="auto">
          <a:xfrm>
            <a:off x="1663874" y="3692550"/>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3</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5</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2</a:t>
            </a:r>
          </a:p>
        </p:txBody>
      </p:sp>
      <p:grpSp>
        <p:nvGrpSpPr>
          <p:cNvPr id="47110" name="组合 49"/>
          <p:cNvGrpSpPr>
            <a:grpSpLocks/>
          </p:cNvGrpSpPr>
          <p:nvPr/>
        </p:nvGrpSpPr>
        <p:grpSpPr bwMode="auto">
          <a:xfrm>
            <a:off x="1187624" y="1628800"/>
            <a:ext cx="6719887" cy="4065587"/>
            <a:chOff x="1071538" y="195263"/>
            <a:chExt cx="6719912" cy="4065587"/>
          </a:xfrm>
        </p:grpSpPr>
        <p:sp>
          <p:nvSpPr>
            <p:cNvPr id="31" name="Rectangle 4"/>
            <p:cNvSpPr>
              <a:spLocks noChangeArrowheads="1"/>
            </p:cNvSpPr>
            <p:nvPr/>
          </p:nvSpPr>
          <p:spPr bwMode="auto">
            <a:xfrm>
              <a:off x="3625835" y="212725"/>
              <a:ext cx="1693869" cy="814388"/>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a:t>
              </a:r>
              <a:r>
                <a:rPr lang="en-US" altLang="zh-CN" i="1" dirty="0">
                  <a:latin typeface="Times New Roman" pitchFamily="18" charset="0"/>
                </a:rPr>
                <a:t> m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j</a:t>
              </a:r>
              <a:r>
                <a:rPr lang="en-US" altLang="zh-CN" dirty="0">
                  <a:latin typeface="Times New Roman" pitchFamily="18" charset="0"/>
                </a:rPr>
                <a:t> =</a:t>
              </a:r>
              <a:r>
                <a:rPr lang="en-US" altLang="zh-CN" i="1" dirty="0">
                  <a:latin typeface="Times New Roman" pitchFamily="18" charset="0"/>
                </a:rPr>
                <a:t> n</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p>
            <a:p>
              <a:pPr algn="just">
                <a:lnSpc>
                  <a:spcPct val="70000"/>
                </a:lnSpc>
                <a:defRPr/>
              </a:pPr>
              <a:r>
                <a:rPr lang="en-US" altLang="zh-CN" i="1" dirty="0">
                  <a:latin typeface="Times New Roman" pitchFamily="18" charset="0"/>
                </a:rPr>
                <a:t>v</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a:t>
              </a:r>
            </a:p>
          </p:txBody>
        </p:sp>
        <p:sp>
          <p:nvSpPr>
            <p:cNvPr id="32" name="Rectangle 5"/>
            <p:cNvSpPr>
              <a:spLocks noChangeArrowheads="1"/>
            </p:cNvSpPr>
            <p:nvPr/>
          </p:nvSpPr>
          <p:spPr bwMode="auto">
            <a:xfrm>
              <a:off x="3622659" y="1350963"/>
              <a:ext cx="1711331" cy="814387"/>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err="1">
                  <a:latin typeface="Times New Roman" pitchFamily="18" charset="0"/>
                </a:rPr>
                <a:t>i</a:t>
              </a:r>
              <a:r>
                <a:rPr lang="en-US" altLang="zh-CN" dirty="0">
                  <a:latin typeface="Times New Roman" pitchFamily="18" charset="0"/>
                </a:rPr>
                <a:t> =</a:t>
              </a:r>
              <a:r>
                <a:rPr lang="en-US" altLang="zh-CN" i="1" dirty="0">
                  <a:latin typeface="Times New Roman" pitchFamily="18" charset="0"/>
                </a:rPr>
                <a:t> </a:t>
              </a:r>
              <a:r>
                <a:rPr lang="en-US" altLang="zh-CN" i="1" dirty="0" err="1">
                  <a:latin typeface="Times New Roman" pitchFamily="18" charset="0"/>
                </a:rPr>
                <a:t>i</a:t>
              </a:r>
              <a:r>
                <a:rPr lang="en-US" altLang="zh-CN" i="1" dirty="0">
                  <a:latin typeface="Times New Roman" pitchFamily="18" charset="0"/>
                </a:rPr>
                <a:t> </a:t>
              </a:r>
              <a:r>
                <a:rPr lang="en-US" altLang="zh-CN" dirty="0">
                  <a:latin typeface="Times New Roman" pitchFamily="18" charset="0"/>
                </a:rPr>
                <a:t>+ 1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err="1">
                  <a:latin typeface="Times New Roman" pitchFamily="18" charset="0"/>
                </a:rPr>
                <a:t>i</a:t>
              </a:r>
              <a:endParaRPr lang="en-US" altLang="zh-CN" i="1" dirty="0">
                <a:latin typeface="Times New Roman" pitchFamily="18" charset="0"/>
              </a:endParaRP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3</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a:t>
              </a:r>
            </a:p>
            <a:p>
              <a:pPr algn="just">
                <a:lnSpc>
                  <a:spcPct val="70000"/>
                </a:lnSpc>
                <a:defRPr/>
              </a:pPr>
              <a:r>
                <a:rPr lang="en-US" altLang="zh-CN" i="1" dirty="0">
                  <a:latin typeface="Times New Roman" pitchFamily="18" charset="0"/>
                </a:rPr>
                <a:t>if t</a:t>
              </a:r>
              <a:r>
                <a:rPr lang="en-US" altLang="zh-CN" i="1" baseline="-25000" dirty="0">
                  <a:latin typeface="Times New Roman" pitchFamily="18" charset="0"/>
                </a:rPr>
                <a:t>3</a:t>
              </a:r>
              <a:r>
                <a:rPr lang="en-US" altLang="zh-CN" i="1" dirty="0">
                  <a:latin typeface="Times New Roman" pitchFamily="18" charset="0"/>
                </a:rPr>
                <a:t> </a:t>
              </a:r>
              <a:r>
                <a:rPr lang="en-US" altLang="zh-CN" dirty="0">
                  <a:latin typeface="Times New Roman" pitchFamily="18" charset="0"/>
                </a:rPr>
                <a:t>&lt;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47115"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1</a:t>
              </a:r>
              <a:endParaRPr lang="en-US" altLang="zh-CN" i="1">
                <a:latin typeface="Times New Roman" panose="02020603050405020304" pitchFamily="18" charset="0"/>
              </a:endParaRPr>
            </a:p>
          </p:txBody>
        </p:sp>
        <p:sp>
          <p:nvSpPr>
            <p:cNvPr id="47116"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2</a:t>
              </a:r>
              <a:endParaRPr lang="en-US" altLang="zh-CN" i="1">
                <a:latin typeface="Times New Roman" panose="02020603050405020304" pitchFamily="18" charset="0"/>
              </a:endParaRPr>
            </a:p>
          </p:txBody>
        </p:sp>
        <p:sp>
          <p:nvSpPr>
            <p:cNvPr id="35" name="Rectangle 8"/>
            <p:cNvSpPr>
              <a:spLocks noChangeArrowheads="1"/>
            </p:cNvSpPr>
            <p:nvPr/>
          </p:nvSpPr>
          <p:spPr bwMode="auto">
            <a:xfrm>
              <a:off x="3640123" y="2500313"/>
              <a:ext cx="1711331" cy="812800"/>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latin typeface="Times New Roman" pitchFamily="18" charset="0"/>
                </a:rPr>
                <a:t>j </a:t>
              </a:r>
              <a:r>
                <a:rPr lang="en-US" altLang="zh-CN" dirty="0">
                  <a:latin typeface="Times New Roman" pitchFamily="18" charset="0"/>
                </a:rPr>
                <a:t>= </a:t>
              </a:r>
              <a:r>
                <a:rPr lang="en-US" altLang="zh-CN" i="1" dirty="0">
                  <a:latin typeface="Times New Roman" pitchFamily="18" charset="0"/>
                </a:rPr>
                <a:t>j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a:t>
              </a:r>
            </a:p>
            <a:p>
              <a:pPr algn="just">
                <a:lnSpc>
                  <a:spcPct val="70000"/>
                </a:lnSpc>
                <a:defRPr/>
              </a:pPr>
              <a:r>
                <a:rPr lang="en-US" altLang="zh-CN" i="1" dirty="0">
                  <a:latin typeface="Times New Roman" pitchFamily="18" charset="0"/>
                </a:rPr>
                <a:t>if</a:t>
              </a:r>
              <a:r>
                <a:rPr lang="en-US" altLang="zh-CN" dirty="0">
                  <a:latin typeface="Times New Roman" pitchFamily="18" charset="0"/>
                </a:rPr>
                <a:t> </a:t>
              </a: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&gt;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3</a:t>
              </a:r>
            </a:p>
          </p:txBody>
        </p:sp>
        <p:sp>
          <p:nvSpPr>
            <p:cNvPr id="47118"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7119"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8" name="Rectangle 11"/>
            <p:cNvSpPr>
              <a:spLocks noChangeArrowheads="1"/>
            </p:cNvSpPr>
            <p:nvPr/>
          </p:nvSpPr>
          <p:spPr bwMode="auto">
            <a:xfrm>
              <a:off x="3640123" y="3662363"/>
              <a:ext cx="1725618" cy="304800"/>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latin typeface="Times New Roman" pitchFamily="18" charset="0"/>
                </a:rPr>
                <a:t>if</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&gt;= </a:t>
              </a:r>
              <a:r>
                <a:rPr lang="en-US" altLang="zh-CN" i="1" dirty="0">
                  <a:latin typeface="Times New Roman" pitchFamily="18" charset="0"/>
                </a:rPr>
                <a:t>j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6</a:t>
              </a:r>
            </a:p>
          </p:txBody>
        </p:sp>
        <p:sp>
          <p:nvSpPr>
            <p:cNvPr id="47121"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7122"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4</a:t>
              </a:r>
              <a:endParaRPr lang="en-US" altLang="zh-CN" i="1">
                <a:latin typeface="Times New Roman" panose="02020603050405020304" pitchFamily="18" charset="0"/>
              </a:endParaRPr>
            </a:p>
          </p:txBody>
        </p:sp>
        <p:sp>
          <p:nvSpPr>
            <p:cNvPr id="47123"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dirty="0">
                  <a:latin typeface="Times New Roman" panose="02020603050405020304" pitchFamily="18" charset="0"/>
                </a:rPr>
                <a:t>B</a:t>
              </a:r>
              <a:r>
                <a:rPr lang="en-US" altLang="zh-CN" i="1" baseline="-25000" dirty="0">
                  <a:latin typeface="Times New Roman" panose="02020603050405020304" pitchFamily="18" charset="0"/>
                </a:rPr>
                <a:t>3</a:t>
              </a:r>
              <a:endParaRPr lang="en-US" altLang="zh-CN" i="1" dirty="0">
                <a:latin typeface="Times New Roman" panose="02020603050405020304" pitchFamily="18" charset="0"/>
              </a:endParaRPr>
            </a:p>
          </p:txBody>
        </p:sp>
        <p:sp>
          <p:nvSpPr>
            <p:cNvPr id="47124" name="Rectangle 16"/>
            <p:cNvSpPr>
              <a:spLocks noChangeArrowheads="1"/>
            </p:cNvSpPr>
            <p:nvPr/>
          </p:nvSpPr>
          <p:spPr bwMode="auto">
            <a:xfrm>
              <a:off x="1071538" y="2283718"/>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5</a:t>
              </a:r>
              <a:endParaRPr lang="en-US" altLang="zh-CN" i="1">
                <a:latin typeface="Times New Roman" panose="02020603050405020304" pitchFamily="18" charset="0"/>
              </a:endParaRPr>
            </a:p>
          </p:txBody>
        </p:sp>
        <p:sp>
          <p:nvSpPr>
            <p:cNvPr id="47125"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7126"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7127" name="Rectangle 20"/>
            <p:cNvSpPr>
              <a:spLocks noChangeArrowheads="1"/>
            </p:cNvSpPr>
            <p:nvPr/>
          </p:nvSpPr>
          <p:spPr bwMode="auto">
            <a:xfrm>
              <a:off x="7164388" y="2067694"/>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47128"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47129"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grpSp>
      <p:sp>
        <p:nvSpPr>
          <p:cNvPr id="27" name="任意多边形 26"/>
          <p:cNvSpPr/>
          <p:nvPr/>
        </p:nvSpPr>
        <p:spPr>
          <a:xfrm>
            <a:off x="1062211" y="2227286"/>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Rectangle 24"/>
          <p:cNvSpPr>
            <a:spLocks noChangeArrowheads="1"/>
          </p:cNvSpPr>
          <p:nvPr/>
        </p:nvSpPr>
        <p:spPr bwMode="auto">
          <a:xfrm>
            <a:off x="1609899" y="3638575"/>
            <a:ext cx="1292225" cy="2484437"/>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ea typeface="楷体_GB2312" pitchFamily="49" charset="-122"/>
            </a:endParaRPr>
          </a:p>
        </p:txBody>
      </p:sp>
      <p:sp>
        <p:nvSpPr>
          <p:cNvPr id="29" name="标题 4"/>
          <p:cNvSpPr>
            <a:spLocks noGrp="1"/>
          </p:cNvSpPr>
          <p:nvPr>
            <p:ph type="title"/>
          </p:nvPr>
        </p:nvSpPr>
        <p:spPr/>
        <p:txBody>
          <a:bodyPr/>
          <a:lstStyle/>
          <a:p>
            <a:r>
              <a:rPr lang="zh-CN" altLang="en-US" dirty="0"/>
              <a:t>删除公共子表达式</a:t>
            </a:r>
          </a:p>
        </p:txBody>
      </p:sp>
      <p:sp>
        <p:nvSpPr>
          <p:cNvPr id="3" name="灯片编号占位符 2"/>
          <p:cNvSpPr>
            <a:spLocks noGrp="1"/>
          </p:cNvSpPr>
          <p:nvPr>
            <p:ph type="sldNum" sz="quarter" idx="12"/>
          </p:nvPr>
        </p:nvSpPr>
        <p:spPr/>
        <p:txBody>
          <a:bodyPr/>
          <a:lstStyle/>
          <a:p>
            <a:fld id="{099C6F57-CB77-E340-8155-E85271B57C42}" type="slidenum">
              <a:rPr lang="en-US" altLang="zh-CN" smtClean="0"/>
              <a:pPr/>
              <a:t>17</a:t>
            </a:fld>
            <a:endParaRPr lang="en-US" altLang="zh-CN" dirty="0"/>
          </a:p>
        </p:txBody>
      </p:sp>
    </p:spTree>
    <p:extLst>
      <p:ext uri="{BB962C8B-B14F-4D97-AF65-F5344CB8AC3E}">
        <p14:creationId xmlns:p14="http://schemas.microsoft.com/office/powerpoint/2010/main" val="1168412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 calcmode="lin" valueType="num">
                                      <p:cBhvr>
                                        <p:cTn id="7"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5">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 calcmode="lin" valueType="num">
                                      <p:cBhvr>
                                        <p:cTn id="12" dur="500" fill="hold"/>
                                        <p:tgtEl>
                                          <p:spTgt spid="4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5">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 calcmode="lin" valueType="num">
                                      <p:cBhvr>
                                        <p:cTn id="17" dur="500" fill="hold"/>
                                        <p:tgtEl>
                                          <p:spTgt spid="4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5">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45">
                                            <p:txEl>
                                              <p:pRg st="3" end="3"/>
                                            </p:txEl>
                                          </p:spTgt>
                                        </p:tgtEl>
                                        <p:attrNameLst>
                                          <p:attrName>style.visibility</p:attrName>
                                        </p:attrNameLst>
                                      </p:cBhvr>
                                      <p:to>
                                        <p:strVal val="visible"/>
                                      </p:to>
                                    </p:set>
                                    <p:anim calcmode="lin" valueType="num">
                                      <p:cBhvr>
                                        <p:cTn id="22" dur="500" fill="hold"/>
                                        <p:tgtEl>
                                          <p:spTgt spid="4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xit" presetSubtype="0" fill="hold" grpId="0" nodeType="clickEffect">
                                  <p:stCondLst>
                                    <p:cond delay="0"/>
                                  </p:stCondLst>
                                  <p:childTnLst>
                                    <p:anim calcmode="lin" valueType="num">
                                      <p:cBhvr>
                                        <p:cTn id="28" dur="500"/>
                                        <p:tgtEl>
                                          <p:spTgt spid="26"/>
                                        </p:tgtEl>
                                        <p:attrNameLst>
                                          <p:attrName>ppt_w</p:attrName>
                                        </p:attrNameLst>
                                      </p:cBhvr>
                                      <p:tavLst>
                                        <p:tav tm="0">
                                          <p:val>
                                            <p:strVal val="ppt_w"/>
                                          </p:val>
                                        </p:tav>
                                        <p:tav tm="100000">
                                          <p:val>
                                            <p:fltVal val="0"/>
                                          </p:val>
                                        </p:tav>
                                      </p:tavLst>
                                    </p:anim>
                                    <p:anim calcmode="lin" valueType="num">
                                      <p:cBhvr>
                                        <p:cTn id="29" dur="500"/>
                                        <p:tgtEl>
                                          <p:spTgt spid="26"/>
                                        </p:tgtEl>
                                        <p:attrNameLst>
                                          <p:attrName>ppt_h</p:attrName>
                                        </p:attrNameLst>
                                      </p:cBhvr>
                                      <p:tavLst>
                                        <p:tav tm="0">
                                          <p:val>
                                            <p:strVal val="ppt_h"/>
                                          </p:val>
                                        </p:tav>
                                        <p:tav tm="100000">
                                          <p:val>
                                            <p:fltVal val="0"/>
                                          </p:val>
                                        </p:tav>
                                      </p:tavLst>
                                    </p:anim>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53" presetClass="exit" presetSubtype="0" fill="hold" grpId="0" nodeType="withEffect">
                                  <p:stCondLst>
                                    <p:cond delay="0"/>
                                  </p:stCondLst>
                                  <p:childTnLst>
                                    <p:anim calcmode="lin" valueType="num">
                                      <p:cBhvr>
                                        <p:cTn id="33" dur="500"/>
                                        <p:tgtEl>
                                          <p:spTgt spid="28"/>
                                        </p:tgtEl>
                                        <p:attrNameLst>
                                          <p:attrName>ppt_w</p:attrName>
                                        </p:attrNameLst>
                                      </p:cBhvr>
                                      <p:tavLst>
                                        <p:tav tm="0">
                                          <p:val>
                                            <p:strVal val="ppt_w"/>
                                          </p:val>
                                        </p:tav>
                                        <p:tav tm="100000">
                                          <p:val>
                                            <p:fltVal val="0"/>
                                          </p:val>
                                        </p:tav>
                                      </p:tavLst>
                                    </p:anim>
                                    <p:anim calcmode="lin" valueType="num">
                                      <p:cBhvr>
                                        <p:cTn id="34" dur="500"/>
                                        <p:tgtEl>
                                          <p:spTgt spid="28"/>
                                        </p:tgtEl>
                                        <p:attrNameLst>
                                          <p:attrName>ppt_h</p:attrName>
                                        </p:attrNameLst>
                                      </p:cBhvr>
                                      <p:tavLst>
                                        <p:tav tm="0">
                                          <p:val>
                                            <p:strVal val="ppt_h"/>
                                          </p:val>
                                        </p:tav>
                                        <p:tav tm="100000">
                                          <p:val>
                                            <p:fltVal val="0"/>
                                          </p:val>
                                        </p:tav>
                                      </p:tavLst>
                                    </p:anim>
                                    <p:animEffect transition="out" filter="fade">
                                      <p:cBhvr>
                                        <p:cTn id="35" dur="500"/>
                                        <p:tgtEl>
                                          <p:spTgt spid="28"/>
                                        </p:tgtEl>
                                      </p:cBhvr>
                                    </p:animEffect>
                                    <p:set>
                                      <p:cBhvr>
                                        <p:cTn id="36"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5"/>
          <p:cNvSpPr>
            <a:spLocks noChangeArrowheads="1"/>
          </p:cNvSpPr>
          <p:nvPr/>
        </p:nvSpPr>
        <p:spPr bwMode="auto">
          <a:xfrm>
            <a:off x="6228184" y="3861048"/>
            <a:ext cx="1497012" cy="2330450"/>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sp>
        <p:nvSpPr>
          <p:cNvPr id="44" name="Rectangle 35"/>
          <p:cNvSpPr>
            <a:spLocks noChangeArrowheads="1"/>
          </p:cNvSpPr>
          <p:nvPr/>
        </p:nvSpPr>
        <p:spPr bwMode="auto">
          <a:xfrm>
            <a:off x="6310734" y="3932486"/>
            <a:ext cx="1308100" cy="2214562"/>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11</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12</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13</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n</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13</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15</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n</a:t>
            </a:r>
            <a:r>
              <a:rPr lang="en-US" altLang="zh-CN" dirty="0">
                <a:solidFill>
                  <a:prstClr val="black"/>
                </a:solidFill>
                <a:latin typeface="Times New Roman" pitchFamily="18" charset="0"/>
              </a:rPr>
              <a:t> </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15</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45" name="Rectangle 33"/>
          <p:cNvSpPr>
            <a:spLocks noChangeArrowheads="1"/>
          </p:cNvSpPr>
          <p:nvPr/>
        </p:nvSpPr>
        <p:spPr bwMode="auto">
          <a:xfrm>
            <a:off x="1665710" y="3762624"/>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3</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p>
          <a:p>
            <a:pPr algn="just">
              <a:lnSpc>
                <a:spcPct val="96000"/>
              </a:lnSpc>
              <a:defRPr/>
            </a:pPr>
            <a:r>
              <a:rPr lang="en-US" altLang="zh-CN"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baseline="-25000" dirty="0">
                <a:solidFill>
                  <a:prstClr val="black"/>
                </a:solidFill>
                <a:latin typeface="Times New Roman" pitchFamily="18" charset="0"/>
              </a:rPr>
              <a:t>2</a:t>
            </a:r>
          </a:p>
        </p:txBody>
      </p:sp>
      <p:grpSp>
        <p:nvGrpSpPr>
          <p:cNvPr id="49158" name="组合 49"/>
          <p:cNvGrpSpPr>
            <a:grpSpLocks/>
          </p:cNvGrpSpPr>
          <p:nvPr/>
        </p:nvGrpSpPr>
        <p:grpSpPr bwMode="auto">
          <a:xfrm>
            <a:off x="1189460" y="1700462"/>
            <a:ext cx="5056187" cy="4065587"/>
            <a:chOff x="1071538" y="195263"/>
            <a:chExt cx="5056212" cy="4065587"/>
          </a:xfrm>
        </p:grpSpPr>
        <p:sp>
          <p:nvSpPr>
            <p:cNvPr id="31" name="Rectangle 4"/>
            <p:cNvSpPr>
              <a:spLocks noChangeArrowheads="1"/>
            </p:cNvSpPr>
            <p:nvPr/>
          </p:nvSpPr>
          <p:spPr bwMode="auto">
            <a:xfrm>
              <a:off x="3625838" y="212725"/>
              <a:ext cx="1693871" cy="814388"/>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dirty="0" err="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 m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j</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n</a:t>
              </a:r>
            </a:p>
            <a:p>
              <a:pPr algn="just">
                <a:lnSpc>
                  <a:spcPct val="70000"/>
                </a:lnSpc>
                <a:defRPr/>
              </a:pP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1</a:t>
              </a:r>
              <a:r>
                <a:rPr lang="en-US" altLang="zh-CN" dirty="0">
                  <a:solidFill>
                    <a:srgbClr val="FF0000"/>
                  </a:solidFill>
                  <a:latin typeface="Times New Roman" pitchFamily="18" charset="0"/>
                </a:rPr>
                <a:t> = 4 </a:t>
              </a:r>
              <a:r>
                <a:rPr lang="en-US" altLang="zh-CN" dirty="0">
                  <a:solidFill>
                    <a:srgbClr val="FF0000"/>
                  </a:solidFill>
                  <a:latin typeface="宋体" pitchFamily="2" charset="-122"/>
                </a:rPr>
                <a:t>*</a:t>
              </a:r>
              <a:r>
                <a:rPr lang="en-US" altLang="zh-CN" dirty="0">
                  <a:solidFill>
                    <a:srgbClr val="FF0000"/>
                  </a:solidFill>
                  <a:latin typeface="Times New Roman" pitchFamily="18" charset="0"/>
                </a:rPr>
                <a:t> </a:t>
              </a:r>
              <a:r>
                <a:rPr lang="en-US" altLang="zh-CN" i="1" dirty="0">
                  <a:solidFill>
                    <a:srgbClr val="FF0000"/>
                  </a:solidFill>
                  <a:latin typeface="Times New Roman" pitchFamily="18" charset="0"/>
                </a:rPr>
                <a:t>n</a:t>
              </a:r>
            </a:p>
            <a:p>
              <a:pPr algn="just">
                <a:lnSpc>
                  <a:spcPct val="70000"/>
                </a:lnSpc>
                <a:defRPr/>
              </a:pP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a:t>
              </a:r>
              <a:r>
                <a:rPr lang="en-US" altLang="zh-CN" dirty="0">
                  <a:solidFill>
                    <a:prstClr val="black"/>
                  </a:solidFill>
                  <a:latin typeface="Times New Roman" pitchFamily="18" charset="0"/>
                </a:rPr>
                <a:t>]</a:t>
              </a:r>
            </a:p>
          </p:txBody>
        </p:sp>
        <p:sp>
          <p:nvSpPr>
            <p:cNvPr id="32" name="Rectangle 5"/>
            <p:cNvSpPr>
              <a:spLocks noChangeArrowheads="1"/>
            </p:cNvSpPr>
            <p:nvPr/>
          </p:nvSpPr>
          <p:spPr bwMode="auto">
            <a:xfrm>
              <a:off x="3622663" y="1350963"/>
              <a:ext cx="1711333" cy="814387"/>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err="1">
                  <a:solidFill>
                    <a:prstClr val="black"/>
                  </a:solidFill>
                  <a:latin typeface="Times New Roman" pitchFamily="18" charset="0"/>
                </a:rPr>
                <a:t>i</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a:t>
              </a:r>
              <a:r>
                <a:rPr lang="en-US" altLang="zh-CN" i="1" dirty="0" err="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+ 1</a:t>
              </a:r>
            </a:p>
            <a:p>
              <a:pPr algn="just">
                <a:lnSpc>
                  <a:spcPct val="70000"/>
                </a:lnSpc>
                <a:defRPr/>
              </a:pPr>
              <a:r>
                <a:rPr lang="en-US" altLang="zh-CN" i="1" dirty="0">
                  <a:solidFill>
                    <a:srgbClr val="FF0000"/>
                  </a:solidFill>
                  <a:latin typeface="Times New Roman" pitchFamily="18" charset="0"/>
                </a:rPr>
                <a:t>t</a:t>
              </a:r>
              <a:r>
                <a:rPr lang="en-US" altLang="zh-CN" i="1" baseline="-25000" dirty="0">
                  <a:solidFill>
                    <a:srgbClr val="FF0000"/>
                  </a:solidFill>
                  <a:latin typeface="Times New Roman" pitchFamily="18" charset="0"/>
                </a:rPr>
                <a:t>2</a:t>
              </a:r>
              <a:r>
                <a:rPr lang="en-US" altLang="zh-CN" dirty="0">
                  <a:solidFill>
                    <a:srgbClr val="FF0000"/>
                  </a:solidFill>
                  <a:latin typeface="Times New Roman" pitchFamily="18" charset="0"/>
                </a:rPr>
                <a:t> = 4 </a:t>
              </a:r>
              <a:r>
                <a:rPr lang="en-US" altLang="zh-CN" dirty="0">
                  <a:solidFill>
                    <a:srgbClr val="FF0000"/>
                  </a:solidFill>
                  <a:latin typeface="宋体" pitchFamily="2" charset="-122"/>
                </a:rPr>
                <a:t>*</a:t>
              </a:r>
              <a:r>
                <a:rPr lang="en-US" altLang="zh-CN" dirty="0">
                  <a:solidFill>
                    <a:srgbClr val="FF0000"/>
                  </a:solidFill>
                  <a:latin typeface="Times New Roman" pitchFamily="18" charset="0"/>
                </a:rPr>
                <a:t> </a:t>
              </a:r>
              <a:r>
                <a:rPr lang="en-US" altLang="zh-CN" i="1" dirty="0" err="1">
                  <a:solidFill>
                    <a:srgbClr val="FF0000"/>
                  </a:solidFill>
                  <a:latin typeface="Times New Roman" pitchFamily="18" charset="0"/>
                </a:rPr>
                <a:t>i</a:t>
              </a:r>
              <a:endParaRPr lang="en-US" altLang="zh-CN" i="1" dirty="0">
                <a:solidFill>
                  <a:srgbClr val="FF0000"/>
                </a:solidFill>
                <a:latin typeface="Times New Roman" pitchFamily="18" charset="0"/>
              </a:endParaRP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3</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 t</a:t>
              </a:r>
              <a:r>
                <a:rPr lang="en-US" altLang="zh-CN" i="1" baseline="-25000" dirty="0">
                  <a:solidFill>
                    <a:prstClr val="black"/>
                  </a:solidFill>
                  <a:latin typeface="Times New Roman" pitchFamily="18" charset="0"/>
                </a:rPr>
                <a:t>3</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&lt;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2</a:t>
              </a:r>
            </a:p>
          </p:txBody>
        </p:sp>
        <p:sp>
          <p:nvSpPr>
            <p:cNvPr id="49164"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1</a:t>
              </a:r>
              <a:endParaRPr lang="en-US" altLang="zh-CN" i="1">
                <a:solidFill>
                  <a:srgbClr val="000000"/>
                </a:solidFill>
                <a:latin typeface="Times New Roman" panose="02020603050405020304" pitchFamily="18" charset="0"/>
              </a:endParaRPr>
            </a:p>
          </p:txBody>
        </p:sp>
        <p:sp>
          <p:nvSpPr>
            <p:cNvPr id="49165"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2</a:t>
              </a:r>
              <a:endParaRPr lang="en-US" altLang="zh-CN" i="1">
                <a:solidFill>
                  <a:srgbClr val="000000"/>
                </a:solidFill>
                <a:latin typeface="Times New Roman" panose="02020603050405020304" pitchFamily="18" charset="0"/>
              </a:endParaRPr>
            </a:p>
          </p:txBody>
        </p:sp>
        <p:sp>
          <p:nvSpPr>
            <p:cNvPr id="35" name="Rectangle 8"/>
            <p:cNvSpPr>
              <a:spLocks noChangeArrowheads="1"/>
            </p:cNvSpPr>
            <p:nvPr/>
          </p:nvSpPr>
          <p:spPr bwMode="auto">
            <a:xfrm>
              <a:off x="3640126" y="2500313"/>
              <a:ext cx="1711333" cy="812800"/>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3</a:t>
              </a:r>
            </a:p>
          </p:txBody>
        </p:sp>
        <p:sp>
          <p:nvSpPr>
            <p:cNvPr id="49167"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9168"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8" name="Rectangle 11"/>
            <p:cNvSpPr>
              <a:spLocks noChangeArrowheads="1"/>
            </p:cNvSpPr>
            <p:nvPr/>
          </p:nvSpPr>
          <p:spPr bwMode="auto">
            <a:xfrm>
              <a:off x="3640126" y="3662363"/>
              <a:ext cx="1725621" cy="304800"/>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j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6</a:t>
              </a:r>
            </a:p>
          </p:txBody>
        </p:sp>
        <p:sp>
          <p:nvSpPr>
            <p:cNvPr id="49170"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9171"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4</a:t>
              </a:r>
              <a:endParaRPr lang="en-US" altLang="zh-CN" i="1">
                <a:solidFill>
                  <a:srgbClr val="000000"/>
                </a:solidFill>
                <a:latin typeface="Times New Roman" panose="02020603050405020304" pitchFamily="18" charset="0"/>
              </a:endParaRPr>
            </a:p>
          </p:txBody>
        </p:sp>
        <p:sp>
          <p:nvSpPr>
            <p:cNvPr id="49172"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3</a:t>
              </a:r>
              <a:endParaRPr lang="en-US" altLang="zh-CN" i="1">
                <a:solidFill>
                  <a:srgbClr val="000000"/>
                </a:solidFill>
                <a:latin typeface="Times New Roman" panose="02020603050405020304" pitchFamily="18" charset="0"/>
              </a:endParaRPr>
            </a:p>
          </p:txBody>
        </p:sp>
        <p:sp>
          <p:nvSpPr>
            <p:cNvPr id="49173" name="Rectangle 16"/>
            <p:cNvSpPr>
              <a:spLocks noChangeArrowheads="1"/>
            </p:cNvSpPr>
            <p:nvPr/>
          </p:nvSpPr>
          <p:spPr bwMode="auto">
            <a:xfrm>
              <a:off x="1071538" y="2283718"/>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5</a:t>
              </a:r>
              <a:endParaRPr lang="en-US" altLang="zh-CN" i="1">
                <a:solidFill>
                  <a:srgbClr val="000000"/>
                </a:solidFill>
                <a:latin typeface="Times New Roman" panose="02020603050405020304" pitchFamily="18" charset="0"/>
              </a:endParaRPr>
            </a:p>
          </p:txBody>
        </p:sp>
        <p:sp>
          <p:nvSpPr>
            <p:cNvPr id="49174"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9175"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9176"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49177"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grpSp>
      <p:sp>
        <p:nvSpPr>
          <p:cNvPr id="27" name="任意多边形 26"/>
          <p:cNvSpPr/>
          <p:nvPr/>
        </p:nvSpPr>
        <p:spPr>
          <a:xfrm>
            <a:off x="1064047" y="2298948"/>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3" name="Rectangle 35"/>
          <p:cNvSpPr>
            <a:spLocks noChangeArrowheads="1"/>
          </p:cNvSpPr>
          <p:nvPr/>
        </p:nvSpPr>
        <p:spPr bwMode="auto">
          <a:xfrm>
            <a:off x="6310734" y="2205286"/>
            <a:ext cx="1308100" cy="1135062"/>
          </a:xfrm>
          <a:prstGeom prst="rect">
            <a:avLst/>
          </a:prstGeom>
          <a:solidFill>
            <a:schemeClr val="accent5">
              <a:lumMod val="60000"/>
              <a:lumOff val="40000"/>
            </a:schemeClr>
          </a:solidFill>
          <a:ln w="25400">
            <a:solidFill>
              <a:schemeClr val="tx1"/>
            </a:solidFill>
            <a:prstDash val="dash"/>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49161" name="Rectangle 20"/>
          <p:cNvSpPr>
            <a:spLocks noChangeArrowheads="1"/>
          </p:cNvSpPr>
          <p:nvPr/>
        </p:nvSpPr>
        <p:spPr bwMode="auto">
          <a:xfrm>
            <a:off x="7282284" y="3572124"/>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28" name="标题 4"/>
          <p:cNvSpPr>
            <a:spLocks noGrp="1"/>
          </p:cNvSpPr>
          <p:nvPr>
            <p:ph type="title"/>
          </p:nvPr>
        </p:nvSpPr>
        <p:spPr/>
        <p:txBody>
          <a:bodyPr/>
          <a:lstStyle/>
          <a:p>
            <a:r>
              <a:rPr lang="zh-CN" altLang="en-US" dirty="0"/>
              <a:t>删除公共子表达式</a:t>
            </a:r>
          </a:p>
        </p:txBody>
      </p:sp>
      <p:sp>
        <p:nvSpPr>
          <p:cNvPr id="3" name="灯片编号占位符 2"/>
          <p:cNvSpPr>
            <a:spLocks noGrp="1"/>
          </p:cNvSpPr>
          <p:nvPr>
            <p:ph type="sldNum" sz="quarter" idx="12"/>
          </p:nvPr>
        </p:nvSpPr>
        <p:spPr/>
        <p:txBody>
          <a:bodyPr/>
          <a:lstStyle/>
          <a:p>
            <a:fld id="{099C6F57-CB77-E340-8155-E85271B57C42}" type="slidenum">
              <a:rPr lang="en-US" altLang="zh-CN" smtClean="0"/>
              <a:pPr/>
              <a:t>18</a:t>
            </a:fld>
            <a:endParaRPr lang="en-US" altLang="zh-CN" dirty="0"/>
          </a:p>
        </p:txBody>
      </p:sp>
    </p:spTree>
    <p:extLst>
      <p:ext uri="{BB962C8B-B14F-4D97-AF65-F5344CB8AC3E}">
        <p14:creationId xmlns:p14="http://schemas.microsoft.com/office/powerpoint/2010/main" val="2569182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p:cTn id="7" dur="500" fill="hold"/>
                                        <p:tgtEl>
                                          <p:spTgt spid="52226"/>
                                        </p:tgtEl>
                                        <p:attrNameLst>
                                          <p:attrName>ppt_w</p:attrName>
                                        </p:attrNameLst>
                                      </p:cBhvr>
                                      <p:tavLst>
                                        <p:tav tm="0">
                                          <p:val>
                                            <p:fltVal val="0"/>
                                          </p:val>
                                        </p:tav>
                                        <p:tav tm="100000">
                                          <p:val>
                                            <p:strVal val="#ppt_w"/>
                                          </p:val>
                                        </p:tav>
                                      </p:tavLst>
                                    </p:anim>
                                    <p:anim calcmode="lin" valueType="num">
                                      <p:cBhvr>
                                        <p:cTn id="8" dur="500" fill="hold"/>
                                        <p:tgtEl>
                                          <p:spTgt spid="52226"/>
                                        </p:tgtEl>
                                        <p:attrNameLst>
                                          <p:attrName>ppt_h</p:attrName>
                                        </p:attrNameLst>
                                      </p:cBhvr>
                                      <p:tavLst>
                                        <p:tav tm="0">
                                          <p:val>
                                            <p:fltVal val="0"/>
                                          </p:val>
                                        </p:tav>
                                        <p:tav tm="100000">
                                          <p:val>
                                            <p:strVal val="#ppt_h"/>
                                          </p:val>
                                        </p:tav>
                                      </p:tavLst>
                                    </p:anim>
                                    <p:animEffect transition="in" filter="fade">
                                      <p:cBhvr>
                                        <p:cTn id="9" dur="500"/>
                                        <p:tgtEl>
                                          <p:spTgt spid="522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3">
                                            <p:bg/>
                                          </p:spTgt>
                                        </p:tgtEl>
                                        <p:attrNameLst>
                                          <p:attrName>style.visibility</p:attrName>
                                        </p:attrNameLst>
                                      </p:cBhvr>
                                      <p:to>
                                        <p:strVal val="visible"/>
                                      </p:to>
                                    </p:set>
                                    <p:anim calcmode="lin" valueType="num">
                                      <p:cBhvr>
                                        <p:cTn id="14" dur="500" fill="hold"/>
                                        <p:tgtEl>
                                          <p:spTgt spid="33">
                                            <p:bg/>
                                          </p:spTgt>
                                        </p:tgtEl>
                                        <p:attrNameLst>
                                          <p:attrName>ppt_w</p:attrName>
                                        </p:attrNameLst>
                                      </p:cBhvr>
                                      <p:tavLst>
                                        <p:tav tm="0">
                                          <p:val>
                                            <p:fltVal val="0"/>
                                          </p:val>
                                        </p:tav>
                                        <p:tav tm="100000">
                                          <p:val>
                                            <p:strVal val="#ppt_w"/>
                                          </p:val>
                                        </p:tav>
                                      </p:tavLst>
                                    </p:anim>
                                    <p:anim calcmode="lin" valueType="num">
                                      <p:cBhvr>
                                        <p:cTn id="15" dur="500" fill="hold"/>
                                        <p:tgtEl>
                                          <p:spTgt spid="33">
                                            <p:bg/>
                                          </p:spTgt>
                                        </p:tgtEl>
                                        <p:attrNameLst>
                                          <p:attrName>ppt_h</p:attrName>
                                        </p:attrNameLst>
                                      </p:cBhvr>
                                      <p:tavLst>
                                        <p:tav tm="0">
                                          <p:val>
                                            <p:fltVal val="0"/>
                                          </p:val>
                                        </p:tav>
                                        <p:tav tm="100000">
                                          <p:val>
                                            <p:strVal val="#ppt_h"/>
                                          </p:val>
                                        </p:tav>
                                      </p:tavLst>
                                    </p:anim>
                                    <p:animEffect transition="in" filter="fade">
                                      <p:cBhvr>
                                        <p:cTn id="16" dur="500"/>
                                        <p:tgtEl>
                                          <p:spTgt spid="33">
                                            <p:bg/>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3">
                                            <p:txEl>
                                              <p:pRg st="0" end="0"/>
                                            </p:txEl>
                                          </p:spTgt>
                                        </p:tgtEl>
                                        <p:attrNameLst>
                                          <p:attrName>style.visibility</p:attrName>
                                        </p:attrNameLst>
                                      </p:cBhvr>
                                      <p:to>
                                        <p:strVal val="visible"/>
                                      </p:to>
                                    </p:set>
                                    <p:anim calcmode="lin" valueType="num">
                                      <p:cBhvr>
                                        <p:cTn id="19"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33">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3">
                                            <p:txEl>
                                              <p:pRg st="1" end="1"/>
                                            </p:txEl>
                                          </p:spTgt>
                                        </p:tgtEl>
                                        <p:attrNameLst>
                                          <p:attrName>style.visibility</p:attrName>
                                        </p:attrNameLst>
                                      </p:cBhvr>
                                      <p:to>
                                        <p:strVal val="visible"/>
                                      </p:to>
                                    </p:set>
                                    <p:anim calcmode="lin" valueType="num">
                                      <p:cBhvr>
                                        <p:cTn id="26" dur="5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33">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3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3">
                                            <p:txEl>
                                              <p:pRg st="2" end="2"/>
                                            </p:txEl>
                                          </p:spTgt>
                                        </p:tgtEl>
                                        <p:attrNameLst>
                                          <p:attrName>style.visibility</p:attrName>
                                        </p:attrNameLst>
                                      </p:cBhvr>
                                      <p:to>
                                        <p:strVal val="visible"/>
                                      </p:to>
                                    </p:set>
                                    <p:anim calcmode="lin" valueType="num">
                                      <p:cBhvr>
                                        <p:cTn id="33" dur="500" fill="hold"/>
                                        <p:tgtEl>
                                          <p:spTgt spid="33">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33">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33">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3">
                                            <p:txEl>
                                              <p:pRg st="3" end="3"/>
                                            </p:txEl>
                                          </p:spTgt>
                                        </p:tgtEl>
                                        <p:attrNameLst>
                                          <p:attrName>style.visibility</p:attrName>
                                        </p:attrNameLst>
                                      </p:cBhvr>
                                      <p:to>
                                        <p:strVal val="visible"/>
                                      </p:to>
                                    </p:set>
                                    <p:anim calcmode="lin" valueType="num">
                                      <p:cBhvr>
                                        <p:cTn id="40" dur="500" fill="hold"/>
                                        <p:tgtEl>
                                          <p:spTgt spid="33">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33">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33">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xit" presetSubtype="32" fill="hold" nodeType="clickEffect">
                                  <p:stCondLst>
                                    <p:cond delay="0"/>
                                  </p:stCondLst>
                                  <p:childTnLst>
                                    <p:anim calcmode="lin" valueType="num">
                                      <p:cBhvr>
                                        <p:cTn id="46" dur="500"/>
                                        <p:tgtEl>
                                          <p:spTgt spid="44">
                                            <p:txEl>
                                              <p:pRg st="0" end="0"/>
                                            </p:txEl>
                                          </p:spTgt>
                                        </p:tgtEl>
                                        <p:attrNameLst>
                                          <p:attrName>ppt_w</p:attrName>
                                        </p:attrNameLst>
                                      </p:cBhvr>
                                      <p:tavLst>
                                        <p:tav tm="0">
                                          <p:val>
                                            <p:strVal val="ppt_w"/>
                                          </p:val>
                                        </p:tav>
                                        <p:tav tm="100000">
                                          <p:val>
                                            <p:fltVal val="0"/>
                                          </p:val>
                                        </p:tav>
                                      </p:tavLst>
                                    </p:anim>
                                    <p:anim calcmode="lin" valueType="num">
                                      <p:cBhvr>
                                        <p:cTn id="47" dur="500"/>
                                        <p:tgtEl>
                                          <p:spTgt spid="44">
                                            <p:txEl>
                                              <p:pRg st="0" end="0"/>
                                            </p:txEl>
                                          </p:spTgt>
                                        </p:tgtEl>
                                        <p:attrNameLst>
                                          <p:attrName>ppt_h</p:attrName>
                                        </p:attrNameLst>
                                      </p:cBhvr>
                                      <p:tavLst>
                                        <p:tav tm="0">
                                          <p:val>
                                            <p:strVal val="ppt_h"/>
                                          </p:val>
                                        </p:tav>
                                        <p:tav tm="100000">
                                          <p:val>
                                            <p:fltVal val="0"/>
                                          </p:val>
                                        </p:tav>
                                      </p:tavLst>
                                    </p:anim>
                                    <p:animEffect transition="out" filter="fade">
                                      <p:cBhvr>
                                        <p:cTn id="48" dur="500"/>
                                        <p:tgtEl>
                                          <p:spTgt spid="44">
                                            <p:txEl>
                                              <p:pRg st="0" end="0"/>
                                            </p:txEl>
                                          </p:spTgt>
                                        </p:tgtEl>
                                      </p:cBhvr>
                                    </p:animEffect>
                                    <p:set>
                                      <p:cBhvr>
                                        <p:cTn id="49" dur="1" fill="hold">
                                          <p:stCondLst>
                                            <p:cond delay="499"/>
                                          </p:stCondLst>
                                        </p:cTn>
                                        <p:tgtEl>
                                          <p:spTgt spid="44">
                                            <p:txEl>
                                              <p:pRg st="0" end="0"/>
                                            </p:txEl>
                                          </p:spTgt>
                                        </p:tgtEl>
                                        <p:attrNameLst>
                                          <p:attrName>style.visibility</p:attrName>
                                        </p:attrNameLst>
                                      </p:cBhvr>
                                      <p:to>
                                        <p:strVal val="hidden"/>
                                      </p:to>
                                    </p:set>
                                  </p:childTnLst>
                                </p:cTn>
                              </p:par>
                              <p:par>
                                <p:cTn id="50" presetID="53" presetClass="exit" presetSubtype="32" fill="hold" nodeType="withEffect">
                                  <p:stCondLst>
                                    <p:cond delay="0"/>
                                  </p:stCondLst>
                                  <p:childTnLst>
                                    <p:anim calcmode="lin" valueType="num">
                                      <p:cBhvr>
                                        <p:cTn id="51" dur="500"/>
                                        <p:tgtEl>
                                          <p:spTgt spid="44">
                                            <p:txEl>
                                              <p:pRg st="1" end="1"/>
                                            </p:txEl>
                                          </p:spTgt>
                                        </p:tgtEl>
                                        <p:attrNameLst>
                                          <p:attrName>ppt_w</p:attrName>
                                        </p:attrNameLst>
                                      </p:cBhvr>
                                      <p:tavLst>
                                        <p:tav tm="0">
                                          <p:val>
                                            <p:strVal val="ppt_w"/>
                                          </p:val>
                                        </p:tav>
                                        <p:tav tm="100000">
                                          <p:val>
                                            <p:fltVal val="0"/>
                                          </p:val>
                                        </p:tav>
                                      </p:tavLst>
                                    </p:anim>
                                    <p:anim calcmode="lin" valueType="num">
                                      <p:cBhvr>
                                        <p:cTn id="52" dur="500"/>
                                        <p:tgtEl>
                                          <p:spTgt spid="44">
                                            <p:txEl>
                                              <p:pRg st="1" end="1"/>
                                            </p:txEl>
                                          </p:spTgt>
                                        </p:tgtEl>
                                        <p:attrNameLst>
                                          <p:attrName>ppt_h</p:attrName>
                                        </p:attrNameLst>
                                      </p:cBhvr>
                                      <p:tavLst>
                                        <p:tav tm="0">
                                          <p:val>
                                            <p:strVal val="ppt_h"/>
                                          </p:val>
                                        </p:tav>
                                        <p:tav tm="100000">
                                          <p:val>
                                            <p:fltVal val="0"/>
                                          </p:val>
                                        </p:tav>
                                      </p:tavLst>
                                    </p:anim>
                                    <p:animEffect transition="out" filter="fade">
                                      <p:cBhvr>
                                        <p:cTn id="53" dur="500"/>
                                        <p:tgtEl>
                                          <p:spTgt spid="44">
                                            <p:txEl>
                                              <p:pRg st="1" end="1"/>
                                            </p:txEl>
                                          </p:spTgt>
                                        </p:tgtEl>
                                      </p:cBhvr>
                                    </p:animEffect>
                                    <p:set>
                                      <p:cBhvr>
                                        <p:cTn id="54" dur="1" fill="hold">
                                          <p:stCondLst>
                                            <p:cond delay="499"/>
                                          </p:stCondLst>
                                        </p:cTn>
                                        <p:tgtEl>
                                          <p:spTgt spid="44">
                                            <p:txEl>
                                              <p:pRg st="1" end="1"/>
                                            </p:txEl>
                                          </p:spTgt>
                                        </p:tgtEl>
                                        <p:attrNameLst>
                                          <p:attrName>style.visibility</p:attrName>
                                        </p:attrNameLst>
                                      </p:cBhvr>
                                      <p:to>
                                        <p:strVal val="hidden"/>
                                      </p:to>
                                    </p:set>
                                  </p:childTnLst>
                                </p:cTn>
                              </p:par>
                              <p:par>
                                <p:cTn id="55" presetID="53" presetClass="exit" presetSubtype="32" fill="hold" nodeType="withEffect">
                                  <p:stCondLst>
                                    <p:cond delay="0"/>
                                  </p:stCondLst>
                                  <p:childTnLst>
                                    <p:anim calcmode="lin" valueType="num">
                                      <p:cBhvr>
                                        <p:cTn id="56" dur="500"/>
                                        <p:tgtEl>
                                          <p:spTgt spid="44">
                                            <p:txEl>
                                              <p:pRg st="2" end="2"/>
                                            </p:txEl>
                                          </p:spTgt>
                                        </p:tgtEl>
                                        <p:attrNameLst>
                                          <p:attrName>ppt_w</p:attrName>
                                        </p:attrNameLst>
                                      </p:cBhvr>
                                      <p:tavLst>
                                        <p:tav tm="0">
                                          <p:val>
                                            <p:strVal val="ppt_w"/>
                                          </p:val>
                                        </p:tav>
                                        <p:tav tm="100000">
                                          <p:val>
                                            <p:fltVal val="0"/>
                                          </p:val>
                                        </p:tav>
                                      </p:tavLst>
                                    </p:anim>
                                    <p:anim calcmode="lin" valueType="num">
                                      <p:cBhvr>
                                        <p:cTn id="57" dur="500"/>
                                        <p:tgtEl>
                                          <p:spTgt spid="44">
                                            <p:txEl>
                                              <p:pRg st="2" end="2"/>
                                            </p:txEl>
                                          </p:spTgt>
                                        </p:tgtEl>
                                        <p:attrNameLst>
                                          <p:attrName>ppt_h</p:attrName>
                                        </p:attrNameLst>
                                      </p:cBhvr>
                                      <p:tavLst>
                                        <p:tav tm="0">
                                          <p:val>
                                            <p:strVal val="ppt_h"/>
                                          </p:val>
                                        </p:tav>
                                        <p:tav tm="100000">
                                          <p:val>
                                            <p:fltVal val="0"/>
                                          </p:val>
                                        </p:tav>
                                      </p:tavLst>
                                    </p:anim>
                                    <p:animEffect transition="out" filter="fade">
                                      <p:cBhvr>
                                        <p:cTn id="58" dur="500"/>
                                        <p:tgtEl>
                                          <p:spTgt spid="44">
                                            <p:txEl>
                                              <p:pRg st="2" end="2"/>
                                            </p:txEl>
                                          </p:spTgt>
                                        </p:tgtEl>
                                      </p:cBhvr>
                                    </p:animEffect>
                                    <p:set>
                                      <p:cBhvr>
                                        <p:cTn id="59" dur="1" fill="hold">
                                          <p:stCondLst>
                                            <p:cond delay="499"/>
                                          </p:stCondLst>
                                        </p:cTn>
                                        <p:tgtEl>
                                          <p:spTgt spid="44">
                                            <p:txEl>
                                              <p:pRg st="2" end="2"/>
                                            </p:txEl>
                                          </p:spTgt>
                                        </p:tgtEl>
                                        <p:attrNameLst>
                                          <p:attrName>style.visibility</p:attrName>
                                        </p:attrNameLst>
                                      </p:cBhvr>
                                      <p:to>
                                        <p:strVal val="hidden"/>
                                      </p:to>
                                    </p:set>
                                  </p:childTnLst>
                                </p:cTn>
                              </p:par>
                              <p:par>
                                <p:cTn id="60" presetID="53" presetClass="exit" presetSubtype="32" fill="hold" nodeType="withEffect">
                                  <p:stCondLst>
                                    <p:cond delay="0"/>
                                  </p:stCondLst>
                                  <p:childTnLst>
                                    <p:anim calcmode="lin" valueType="num">
                                      <p:cBhvr>
                                        <p:cTn id="61" dur="500"/>
                                        <p:tgtEl>
                                          <p:spTgt spid="44">
                                            <p:txEl>
                                              <p:pRg st="3" end="3"/>
                                            </p:txEl>
                                          </p:spTgt>
                                        </p:tgtEl>
                                        <p:attrNameLst>
                                          <p:attrName>ppt_w</p:attrName>
                                        </p:attrNameLst>
                                      </p:cBhvr>
                                      <p:tavLst>
                                        <p:tav tm="0">
                                          <p:val>
                                            <p:strVal val="ppt_w"/>
                                          </p:val>
                                        </p:tav>
                                        <p:tav tm="100000">
                                          <p:val>
                                            <p:fltVal val="0"/>
                                          </p:val>
                                        </p:tav>
                                      </p:tavLst>
                                    </p:anim>
                                    <p:anim calcmode="lin" valueType="num">
                                      <p:cBhvr>
                                        <p:cTn id="62" dur="500"/>
                                        <p:tgtEl>
                                          <p:spTgt spid="44">
                                            <p:txEl>
                                              <p:pRg st="3" end="3"/>
                                            </p:txEl>
                                          </p:spTgt>
                                        </p:tgtEl>
                                        <p:attrNameLst>
                                          <p:attrName>ppt_h</p:attrName>
                                        </p:attrNameLst>
                                      </p:cBhvr>
                                      <p:tavLst>
                                        <p:tav tm="0">
                                          <p:val>
                                            <p:strVal val="ppt_h"/>
                                          </p:val>
                                        </p:tav>
                                        <p:tav tm="100000">
                                          <p:val>
                                            <p:fltVal val="0"/>
                                          </p:val>
                                        </p:tav>
                                      </p:tavLst>
                                    </p:anim>
                                    <p:animEffect transition="out" filter="fade">
                                      <p:cBhvr>
                                        <p:cTn id="63" dur="500"/>
                                        <p:tgtEl>
                                          <p:spTgt spid="44">
                                            <p:txEl>
                                              <p:pRg st="3" end="3"/>
                                            </p:txEl>
                                          </p:spTgt>
                                        </p:tgtEl>
                                      </p:cBhvr>
                                    </p:animEffect>
                                    <p:set>
                                      <p:cBhvr>
                                        <p:cTn id="64" dur="1" fill="hold">
                                          <p:stCondLst>
                                            <p:cond delay="499"/>
                                          </p:stCondLst>
                                        </p:cTn>
                                        <p:tgtEl>
                                          <p:spTgt spid="44">
                                            <p:txEl>
                                              <p:pRg st="3" end="3"/>
                                            </p:txEl>
                                          </p:spTgt>
                                        </p:tgtEl>
                                        <p:attrNameLst>
                                          <p:attrName>style.visibility</p:attrName>
                                        </p:attrNameLst>
                                      </p:cBhvr>
                                      <p:to>
                                        <p:strVal val="hidden"/>
                                      </p:to>
                                    </p:set>
                                  </p:childTnLst>
                                </p:cTn>
                              </p:par>
                              <p:par>
                                <p:cTn id="65" presetID="53" presetClass="exit" presetSubtype="32" fill="hold" nodeType="withEffect">
                                  <p:stCondLst>
                                    <p:cond delay="0"/>
                                  </p:stCondLst>
                                  <p:childTnLst>
                                    <p:anim calcmode="lin" valueType="num">
                                      <p:cBhvr>
                                        <p:cTn id="66" dur="500"/>
                                        <p:tgtEl>
                                          <p:spTgt spid="44">
                                            <p:txEl>
                                              <p:pRg st="4" end="4"/>
                                            </p:txEl>
                                          </p:spTgt>
                                        </p:tgtEl>
                                        <p:attrNameLst>
                                          <p:attrName>ppt_w</p:attrName>
                                        </p:attrNameLst>
                                      </p:cBhvr>
                                      <p:tavLst>
                                        <p:tav tm="0">
                                          <p:val>
                                            <p:strVal val="ppt_w"/>
                                          </p:val>
                                        </p:tav>
                                        <p:tav tm="100000">
                                          <p:val>
                                            <p:fltVal val="0"/>
                                          </p:val>
                                        </p:tav>
                                      </p:tavLst>
                                    </p:anim>
                                    <p:anim calcmode="lin" valueType="num">
                                      <p:cBhvr>
                                        <p:cTn id="67" dur="500"/>
                                        <p:tgtEl>
                                          <p:spTgt spid="44">
                                            <p:txEl>
                                              <p:pRg st="4" end="4"/>
                                            </p:txEl>
                                          </p:spTgt>
                                        </p:tgtEl>
                                        <p:attrNameLst>
                                          <p:attrName>ppt_h</p:attrName>
                                        </p:attrNameLst>
                                      </p:cBhvr>
                                      <p:tavLst>
                                        <p:tav tm="0">
                                          <p:val>
                                            <p:strVal val="ppt_h"/>
                                          </p:val>
                                        </p:tav>
                                        <p:tav tm="100000">
                                          <p:val>
                                            <p:fltVal val="0"/>
                                          </p:val>
                                        </p:tav>
                                      </p:tavLst>
                                    </p:anim>
                                    <p:animEffect transition="out" filter="fade">
                                      <p:cBhvr>
                                        <p:cTn id="68" dur="500"/>
                                        <p:tgtEl>
                                          <p:spTgt spid="44">
                                            <p:txEl>
                                              <p:pRg st="4" end="4"/>
                                            </p:txEl>
                                          </p:spTgt>
                                        </p:tgtEl>
                                      </p:cBhvr>
                                    </p:animEffect>
                                    <p:set>
                                      <p:cBhvr>
                                        <p:cTn id="69" dur="1" fill="hold">
                                          <p:stCondLst>
                                            <p:cond delay="499"/>
                                          </p:stCondLst>
                                        </p:cTn>
                                        <p:tgtEl>
                                          <p:spTgt spid="44">
                                            <p:txEl>
                                              <p:pRg st="4" end="4"/>
                                            </p:txEl>
                                          </p:spTgt>
                                        </p:tgtEl>
                                        <p:attrNameLst>
                                          <p:attrName>style.visibility</p:attrName>
                                        </p:attrNameLst>
                                      </p:cBhvr>
                                      <p:to>
                                        <p:strVal val="hidden"/>
                                      </p:to>
                                    </p:set>
                                  </p:childTnLst>
                                </p:cTn>
                              </p:par>
                              <p:par>
                                <p:cTn id="70" presetID="53" presetClass="exit" presetSubtype="32" fill="hold" nodeType="withEffect">
                                  <p:stCondLst>
                                    <p:cond delay="0"/>
                                  </p:stCondLst>
                                  <p:childTnLst>
                                    <p:anim calcmode="lin" valueType="num">
                                      <p:cBhvr>
                                        <p:cTn id="71" dur="500"/>
                                        <p:tgtEl>
                                          <p:spTgt spid="44">
                                            <p:txEl>
                                              <p:pRg st="5" end="5"/>
                                            </p:txEl>
                                          </p:spTgt>
                                        </p:tgtEl>
                                        <p:attrNameLst>
                                          <p:attrName>ppt_w</p:attrName>
                                        </p:attrNameLst>
                                      </p:cBhvr>
                                      <p:tavLst>
                                        <p:tav tm="0">
                                          <p:val>
                                            <p:strVal val="ppt_w"/>
                                          </p:val>
                                        </p:tav>
                                        <p:tav tm="100000">
                                          <p:val>
                                            <p:fltVal val="0"/>
                                          </p:val>
                                        </p:tav>
                                      </p:tavLst>
                                    </p:anim>
                                    <p:anim calcmode="lin" valueType="num">
                                      <p:cBhvr>
                                        <p:cTn id="72" dur="500"/>
                                        <p:tgtEl>
                                          <p:spTgt spid="44">
                                            <p:txEl>
                                              <p:pRg st="5" end="5"/>
                                            </p:txEl>
                                          </p:spTgt>
                                        </p:tgtEl>
                                        <p:attrNameLst>
                                          <p:attrName>ppt_h</p:attrName>
                                        </p:attrNameLst>
                                      </p:cBhvr>
                                      <p:tavLst>
                                        <p:tav tm="0">
                                          <p:val>
                                            <p:strVal val="ppt_h"/>
                                          </p:val>
                                        </p:tav>
                                        <p:tav tm="100000">
                                          <p:val>
                                            <p:fltVal val="0"/>
                                          </p:val>
                                        </p:tav>
                                      </p:tavLst>
                                    </p:anim>
                                    <p:animEffect transition="out" filter="fade">
                                      <p:cBhvr>
                                        <p:cTn id="73" dur="500"/>
                                        <p:tgtEl>
                                          <p:spTgt spid="44">
                                            <p:txEl>
                                              <p:pRg st="5" end="5"/>
                                            </p:txEl>
                                          </p:spTgt>
                                        </p:tgtEl>
                                      </p:cBhvr>
                                    </p:animEffect>
                                    <p:set>
                                      <p:cBhvr>
                                        <p:cTn id="74" dur="1" fill="hold">
                                          <p:stCondLst>
                                            <p:cond delay="499"/>
                                          </p:stCondLst>
                                        </p:cTn>
                                        <p:tgtEl>
                                          <p:spTgt spid="44">
                                            <p:txEl>
                                              <p:pRg st="5" end="5"/>
                                            </p:txEl>
                                          </p:spTgt>
                                        </p:tgtEl>
                                        <p:attrNameLst>
                                          <p:attrName>style.visibility</p:attrName>
                                        </p:attrNameLst>
                                      </p:cBhvr>
                                      <p:to>
                                        <p:strVal val="hidden"/>
                                      </p:to>
                                    </p:set>
                                  </p:childTnLst>
                                </p:cTn>
                              </p:par>
                              <p:par>
                                <p:cTn id="75" presetID="53" presetClass="exit" presetSubtype="32" fill="hold" nodeType="withEffect">
                                  <p:stCondLst>
                                    <p:cond delay="0"/>
                                  </p:stCondLst>
                                  <p:childTnLst>
                                    <p:anim calcmode="lin" valueType="num">
                                      <p:cBhvr>
                                        <p:cTn id="76" dur="500"/>
                                        <p:tgtEl>
                                          <p:spTgt spid="44">
                                            <p:txEl>
                                              <p:pRg st="6" end="6"/>
                                            </p:txEl>
                                          </p:spTgt>
                                        </p:tgtEl>
                                        <p:attrNameLst>
                                          <p:attrName>ppt_w</p:attrName>
                                        </p:attrNameLst>
                                      </p:cBhvr>
                                      <p:tavLst>
                                        <p:tav tm="0">
                                          <p:val>
                                            <p:strVal val="ppt_w"/>
                                          </p:val>
                                        </p:tav>
                                        <p:tav tm="100000">
                                          <p:val>
                                            <p:fltVal val="0"/>
                                          </p:val>
                                        </p:tav>
                                      </p:tavLst>
                                    </p:anim>
                                    <p:anim calcmode="lin" valueType="num">
                                      <p:cBhvr>
                                        <p:cTn id="77" dur="500"/>
                                        <p:tgtEl>
                                          <p:spTgt spid="44">
                                            <p:txEl>
                                              <p:pRg st="6" end="6"/>
                                            </p:txEl>
                                          </p:spTgt>
                                        </p:tgtEl>
                                        <p:attrNameLst>
                                          <p:attrName>ppt_h</p:attrName>
                                        </p:attrNameLst>
                                      </p:cBhvr>
                                      <p:tavLst>
                                        <p:tav tm="0">
                                          <p:val>
                                            <p:strVal val="ppt_h"/>
                                          </p:val>
                                        </p:tav>
                                        <p:tav tm="100000">
                                          <p:val>
                                            <p:fltVal val="0"/>
                                          </p:val>
                                        </p:tav>
                                      </p:tavLst>
                                    </p:anim>
                                    <p:animEffect transition="out" filter="fade">
                                      <p:cBhvr>
                                        <p:cTn id="78" dur="500"/>
                                        <p:tgtEl>
                                          <p:spTgt spid="44">
                                            <p:txEl>
                                              <p:pRg st="6" end="6"/>
                                            </p:txEl>
                                          </p:spTgt>
                                        </p:tgtEl>
                                      </p:cBhvr>
                                    </p:animEffect>
                                    <p:set>
                                      <p:cBhvr>
                                        <p:cTn id="79" dur="1" fill="hold">
                                          <p:stCondLst>
                                            <p:cond delay="499"/>
                                          </p:stCondLst>
                                        </p:cTn>
                                        <p:tgtEl>
                                          <p:spTgt spid="44">
                                            <p:txEl>
                                              <p:pRg st="6" end="6"/>
                                            </p:txEl>
                                          </p:spTgt>
                                        </p:tgtEl>
                                        <p:attrNameLst>
                                          <p:attrName>style.visibility</p:attrName>
                                        </p:attrNameLst>
                                      </p:cBhvr>
                                      <p:to>
                                        <p:strVal val="hidden"/>
                                      </p:to>
                                    </p:set>
                                  </p:childTnLst>
                                </p:cTn>
                              </p:par>
                              <p:par>
                                <p:cTn id="80" presetID="53" presetClass="exit" presetSubtype="32" fill="hold" nodeType="withEffect">
                                  <p:stCondLst>
                                    <p:cond delay="0"/>
                                  </p:stCondLst>
                                  <p:childTnLst>
                                    <p:anim calcmode="lin" valueType="num">
                                      <p:cBhvr>
                                        <p:cTn id="81" dur="500"/>
                                        <p:tgtEl>
                                          <p:spTgt spid="44">
                                            <p:txEl>
                                              <p:pRg st="7" end="7"/>
                                            </p:txEl>
                                          </p:spTgt>
                                        </p:tgtEl>
                                        <p:attrNameLst>
                                          <p:attrName>ppt_w</p:attrName>
                                        </p:attrNameLst>
                                      </p:cBhvr>
                                      <p:tavLst>
                                        <p:tav tm="0">
                                          <p:val>
                                            <p:strVal val="ppt_w"/>
                                          </p:val>
                                        </p:tav>
                                        <p:tav tm="100000">
                                          <p:val>
                                            <p:fltVal val="0"/>
                                          </p:val>
                                        </p:tav>
                                      </p:tavLst>
                                    </p:anim>
                                    <p:anim calcmode="lin" valueType="num">
                                      <p:cBhvr>
                                        <p:cTn id="82" dur="500"/>
                                        <p:tgtEl>
                                          <p:spTgt spid="44">
                                            <p:txEl>
                                              <p:pRg st="7" end="7"/>
                                            </p:txEl>
                                          </p:spTgt>
                                        </p:tgtEl>
                                        <p:attrNameLst>
                                          <p:attrName>ppt_h</p:attrName>
                                        </p:attrNameLst>
                                      </p:cBhvr>
                                      <p:tavLst>
                                        <p:tav tm="0">
                                          <p:val>
                                            <p:strVal val="ppt_h"/>
                                          </p:val>
                                        </p:tav>
                                        <p:tav tm="100000">
                                          <p:val>
                                            <p:fltVal val="0"/>
                                          </p:val>
                                        </p:tav>
                                      </p:tavLst>
                                    </p:anim>
                                    <p:animEffect transition="out" filter="fade">
                                      <p:cBhvr>
                                        <p:cTn id="83" dur="500"/>
                                        <p:tgtEl>
                                          <p:spTgt spid="44">
                                            <p:txEl>
                                              <p:pRg st="7" end="7"/>
                                            </p:txEl>
                                          </p:spTgt>
                                        </p:tgtEl>
                                      </p:cBhvr>
                                    </p:animEffect>
                                    <p:set>
                                      <p:cBhvr>
                                        <p:cTn id="84" dur="1" fill="hold">
                                          <p:stCondLst>
                                            <p:cond delay="499"/>
                                          </p:stCondLst>
                                        </p:cTn>
                                        <p:tgtEl>
                                          <p:spTgt spid="44">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p:bldP spid="33"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5"/>
          <p:cNvSpPr>
            <a:spLocks noChangeArrowheads="1"/>
          </p:cNvSpPr>
          <p:nvPr/>
        </p:nvSpPr>
        <p:spPr bwMode="auto">
          <a:xfrm>
            <a:off x="6228184" y="3645024"/>
            <a:ext cx="1497012" cy="2330450"/>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sp>
        <p:nvSpPr>
          <p:cNvPr id="44" name="Rectangle 35"/>
          <p:cNvSpPr>
            <a:spLocks noChangeArrowheads="1"/>
          </p:cNvSpPr>
          <p:nvPr/>
        </p:nvSpPr>
        <p:spPr bwMode="auto">
          <a:xfrm>
            <a:off x="6310734" y="3716462"/>
            <a:ext cx="1308100" cy="2214562"/>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45" name="Rectangle 33"/>
          <p:cNvSpPr>
            <a:spLocks noChangeArrowheads="1"/>
          </p:cNvSpPr>
          <p:nvPr/>
        </p:nvSpPr>
        <p:spPr bwMode="auto">
          <a:xfrm>
            <a:off x="1665710" y="3545013"/>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3</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p>
          <a:p>
            <a:pPr algn="just">
              <a:lnSpc>
                <a:spcPct val="96000"/>
              </a:lnSpc>
              <a:defRPr/>
            </a:pPr>
            <a:r>
              <a:rPr lang="en-US" altLang="zh-CN"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baseline="-25000" dirty="0">
                <a:solidFill>
                  <a:prstClr val="black"/>
                </a:solidFill>
                <a:latin typeface="Times New Roman" pitchFamily="18" charset="0"/>
              </a:rPr>
              <a:t>2</a:t>
            </a:r>
          </a:p>
        </p:txBody>
      </p:sp>
      <p:grpSp>
        <p:nvGrpSpPr>
          <p:cNvPr id="51206" name="组合 49"/>
          <p:cNvGrpSpPr>
            <a:grpSpLocks/>
          </p:cNvGrpSpPr>
          <p:nvPr/>
        </p:nvGrpSpPr>
        <p:grpSpPr bwMode="auto">
          <a:xfrm>
            <a:off x="1189460" y="1484438"/>
            <a:ext cx="5056187" cy="4065587"/>
            <a:chOff x="1071538" y="195263"/>
            <a:chExt cx="5056212" cy="4065587"/>
          </a:xfrm>
        </p:grpSpPr>
        <p:sp>
          <p:nvSpPr>
            <p:cNvPr id="31" name="Rectangle 4"/>
            <p:cNvSpPr>
              <a:spLocks noChangeArrowheads="1"/>
            </p:cNvSpPr>
            <p:nvPr/>
          </p:nvSpPr>
          <p:spPr bwMode="auto">
            <a:xfrm>
              <a:off x="3625838" y="212725"/>
              <a:ext cx="1693871" cy="814388"/>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 m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j</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n</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n</a:t>
              </a:r>
            </a:p>
            <a:p>
              <a:pPr algn="just">
                <a:lnSpc>
                  <a:spcPct val="70000"/>
                </a:lnSpc>
                <a:defRPr/>
              </a:pP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a:t>
              </a:r>
              <a:r>
                <a:rPr lang="en-US" altLang="zh-CN" dirty="0">
                  <a:solidFill>
                    <a:prstClr val="black"/>
                  </a:solidFill>
                  <a:latin typeface="Times New Roman" pitchFamily="18" charset="0"/>
                </a:rPr>
                <a:t>]</a:t>
              </a:r>
            </a:p>
          </p:txBody>
        </p:sp>
        <p:sp>
          <p:nvSpPr>
            <p:cNvPr id="32" name="Rectangle 5"/>
            <p:cNvSpPr>
              <a:spLocks noChangeArrowheads="1"/>
            </p:cNvSpPr>
            <p:nvPr/>
          </p:nvSpPr>
          <p:spPr bwMode="auto">
            <a:xfrm>
              <a:off x="3622663" y="1350963"/>
              <a:ext cx="1711333" cy="814387"/>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+ 1</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endParaRPr lang="en-US" altLang="zh-CN" i="1" dirty="0">
                <a:solidFill>
                  <a:prstClr val="black"/>
                </a:solidFill>
                <a:latin typeface="Times New Roman" pitchFamily="18" charset="0"/>
              </a:endParaRP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3</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 t</a:t>
              </a:r>
              <a:r>
                <a:rPr lang="en-US" altLang="zh-CN" i="1" baseline="-25000" dirty="0">
                  <a:solidFill>
                    <a:prstClr val="black"/>
                  </a:solidFill>
                  <a:latin typeface="Times New Roman" pitchFamily="18" charset="0"/>
                </a:rPr>
                <a:t>3</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&lt;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2</a:t>
              </a:r>
            </a:p>
          </p:txBody>
        </p:sp>
        <p:sp>
          <p:nvSpPr>
            <p:cNvPr id="51212"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1</a:t>
              </a:r>
              <a:endParaRPr lang="en-US" altLang="zh-CN" i="1">
                <a:solidFill>
                  <a:srgbClr val="000000"/>
                </a:solidFill>
                <a:latin typeface="Times New Roman" panose="02020603050405020304" pitchFamily="18" charset="0"/>
              </a:endParaRPr>
            </a:p>
          </p:txBody>
        </p:sp>
        <p:sp>
          <p:nvSpPr>
            <p:cNvPr id="51213"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2</a:t>
              </a:r>
              <a:endParaRPr lang="en-US" altLang="zh-CN" i="1">
                <a:solidFill>
                  <a:srgbClr val="000000"/>
                </a:solidFill>
                <a:latin typeface="Times New Roman" panose="02020603050405020304" pitchFamily="18" charset="0"/>
              </a:endParaRPr>
            </a:p>
          </p:txBody>
        </p:sp>
        <p:sp>
          <p:nvSpPr>
            <p:cNvPr id="35" name="Rectangle 8"/>
            <p:cNvSpPr>
              <a:spLocks noChangeArrowheads="1"/>
            </p:cNvSpPr>
            <p:nvPr/>
          </p:nvSpPr>
          <p:spPr bwMode="auto">
            <a:xfrm>
              <a:off x="3640126" y="2500313"/>
              <a:ext cx="1711333" cy="812800"/>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3</a:t>
              </a:r>
            </a:p>
          </p:txBody>
        </p:sp>
        <p:sp>
          <p:nvSpPr>
            <p:cNvPr id="51215"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1216"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8" name="Rectangle 11"/>
            <p:cNvSpPr>
              <a:spLocks noChangeArrowheads="1"/>
            </p:cNvSpPr>
            <p:nvPr/>
          </p:nvSpPr>
          <p:spPr bwMode="auto">
            <a:xfrm>
              <a:off x="3640126" y="3662363"/>
              <a:ext cx="1725621" cy="304800"/>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j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6</a:t>
              </a:r>
            </a:p>
          </p:txBody>
        </p:sp>
        <p:sp>
          <p:nvSpPr>
            <p:cNvPr id="51218"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1219"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4</a:t>
              </a:r>
              <a:endParaRPr lang="en-US" altLang="zh-CN" i="1">
                <a:solidFill>
                  <a:srgbClr val="000000"/>
                </a:solidFill>
                <a:latin typeface="Times New Roman" panose="02020603050405020304" pitchFamily="18" charset="0"/>
              </a:endParaRPr>
            </a:p>
          </p:txBody>
        </p:sp>
        <p:sp>
          <p:nvSpPr>
            <p:cNvPr id="51220"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3</a:t>
              </a:r>
              <a:endParaRPr lang="en-US" altLang="zh-CN" i="1">
                <a:solidFill>
                  <a:srgbClr val="000000"/>
                </a:solidFill>
                <a:latin typeface="Times New Roman" panose="02020603050405020304" pitchFamily="18" charset="0"/>
              </a:endParaRPr>
            </a:p>
          </p:txBody>
        </p:sp>
        <p:sp>
          <p:nvSpPr>
            <p:cNvPr id="51221" name="Rectangle 16"/>
            <p:cNvSpPr>
              <a:spLocks noChangeArrowheads="1"/>
            </p:cNvSpPr>
            <p:nvPr/>
          </p:nvSpPr>
          <p:spPr bwMode="auto">
            <a:xfrm>
              <a:off x="1071538" y="2283718"/>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5</a:t>
              </a:r>
              <a:endParaRPr lang="en-US" altLang="zh-CN" i="1">
                <a:solidFill>
                  <a:srgbClr val="000000"/>
                </a:solidFill>
                <a:latin typeface="Times New Roman" panose="02020603050405020304" pitchFamily="18" charset="0"/>
              </a:endParaRPr>
            </a:p>
          </p:txBody>
        </p:sp>
        <p:sp>
          <p:nvSpPr>
            <p:cNvPr id="51222"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1223"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1224"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51225"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grpSp>
      <p:sp>
        <p:nvSpPr>
          <p:cNvPr id="27" name="任意多边形 26"/>
          <p:cNvSpPr/>
          <p:nvPr/>
        </p:nvSpPr>
        <p:spPr>
          <a:xfrm>
            <a:off x="1064047" y="2082924"/>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3" name="Rectangle 35"/>
          <p:cNvSpPr>
            <a:spLocks noChangeArrowheads="1"/>
          </p:cNvSpPr>
          <p:nvPr/>
        </p:nvSpPr>
        <p:spPr bwMode="auto">
          <a:xfrm>
            <a:off x="6310734" y="1989262"/>
            <a:ext cx="1308100" cy="1135062"/>
          </a:xfrm>
          <a:prstGeom prst="rect">
            <a:avLst/>
          </a:prstGeom>
          <a:solidFill>
            <a:schemeClr val="accent5">
              <a:lumMod val="60000"/>
              <a:lumOff val="40000"/>
            </a:schemeClr>
          </a:solidFill>
          <a:ln w="25400">
            <a:solidFill>
              <a:schemeClr val="tx1"/>
            </a:solidFill>
            <a:prstDash val="dash"/>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51209" name="Rectangle 20"/>
          <p:cNvSpPr>
            <a:spLocks noChangeArrowheads="1"/>
          </p:cNvSpPr>
          <p:nvPr/>
        </p:nvSpPr>
        <p:spPr bwMode="auto">
          <a:xfrm>
            <a:off x="7282284" y="3356100"/>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28" name="标题 4"/>
          <p:cNvSpPr>
            <a:spLocks noGrp="1"/>
          </p:cNvSpPr>
          <p:nvPr>
            <p:ph type="title"/>
          </p:nvPr>
        </p:nvSpPr>
        <p:spPr>
          <a:xfrm>
            <a:off x="569540" y="60822"/>
            <a:ext cx="8042276" cy="1336956"/>
          </a:xfrm>
        </p:spPr>
        <p:txBody>
          <a:bodyPr/>
          <a:lstStyle/>
          <a:p>
            <a:r>
              <a:rPr lang="zh-CN" altLang="en-US" dirty="0"/>
              <a:t>删除公共子表达式</a:t>
            </a:r>
          </a:p>
        </p:txBody>
      </p:sp>
      <p:sp>
        <p:nvSpPr>
          <p:cNvPr id="3" name="灯片编号占位符 2"/>
          <p:cNvSpPr>
            <a:spLocks noGrp="1"/>
          </p:cNvSpPr>
          <p:nvPr>
            <p:ph type="sldNum" sz="quarter" idx="12"/>
          </p:nvPr>
        </p:nvSpPr>
        <p:spPr/>
        <p:txBody>
          <a:bodyPr/>
          <a:lstStyle/>
          <a:p>
            <a:fld id="{099C6F57-CB77-E340-8155-E85271B57C42}" type="slidenum">
              <a:rPr lang="en-US" altLang="zh-CN" smtClean="0"/>
              <a:pPr/>
              <a:t>19</a:t>
            </a:fld>
            <a:endParaRPr lang="en-US" altLang="zh-CN" dirty="0"/>
          </a:p>
        </p:txBody>
      </p:sp>
    </p:spTree>
    <p:extLst>
      <p:ext uri="{BB962C8B-B14F-4D97-AF65-F5344CB8AC3E}">
        <p14:creationId xmlns:p14="http://schemas.microsoft.com/office/powerpoint/2010/main" val="595179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 calcmode="lin" valueType="num">
                                      <p:cBhvr>
                                        <p:cTn id="7"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 calcmode="lin" valueType="num">
                                      <p:cBhvr>
                                        <p:cTn id="12" dur="500" fill="hold"/>
                                        <p:tgtEl>
                                          <p:spTgt spid="4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4">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 calcmode="lin" valueType="num">
                                      <p:cBhvr>
                                        <p:cTn id="17" dur="500" fill="hold"/>
                                        <p:tgtEl>
                                          <p:spTgt spid="4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4">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 calcmode="lin" valueType="num">
                                      <p:cBhvr>
                                        <p:cTn id="22" dur="500" fill="hold"/>
                                        <p:tgtEl>
                                          <p:spTgt spid="4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4">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4">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xit" presetSubtype="32" fill="hold" grpId="0" nodeType="clickEffect">
                                  <p:stCondLst>
                                    <p:cond delay="0"/>
                                  </p:stCondLst>
                                  <p:childTnLst>
                                    <p:anim calcmode="lin" valueType="num">
                                      <p:cBhvr>
                                        <p:cTn id="28" dur="500"/>
                                        <p:tgtEl>
                                          <p:spTgt spid="33"/>
                                        </p:tgtEl>
                                        <p:attrNameLst>
                                          <p:attrName>ppt_w</p:attrName>
                                        </p:attrNameLst>
                                      </p:cBhvr>
                                      <p:tavLst>
                                        <p:tav tm="0">
                                          <p:val>
                                            <p:strVal val="ppt_w"/>
                                          </p:val>
                                        </p:tav>
                                        <p:tav tm="100000">
                                          <p:val>
                                            <p:fltVal val="0"/>
                                          </p:val>
                                        </p:tav>
                                      </p:tavLst>
                                    </p:anim>
                                    <p:anim calcmode="lin" valueType="num">
                                      <p:cBhvr>
                                        <p:cTn id="29" dur="500"/>
                                        <p:tgtEl>
                                          <p:spTgt spid="33"/>
                                        </p:tgtEl>
                                        <p:attrNameLst>
                                          <p:attrName>ppt_h</p:attrName>
                                        </p:attrNameLst>
                                      </p:cBhvr>
                                      <p:tavLst>
                                        <p:tav tm="0">
                                          <p:val>
                                            <p:strVal val="ppt_h"/>
                                          </p:val>
                                        </p:tav>
                                        <p:tav tm="100000">
                                          <p:val>
                                            <p:fltVal val="0"/>
                                          </p:val>
                                        </p:tav>
                                      </p:tavLst>
                                    </p:anim>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a:latin typeface="Arial" charset="0"/>
                <a:ea typeface="黑体" charset="0"/>
              </a:rPr>
              <a:t>概述</a:t>
            </a:r>
          </a:p>
        </p:txBody>
      </p:sp>
      <p:sp>
        <p:nvSpPr>
          <p:cNvPr id="19460" name="Rectangle 3"/>
          <p:cNvSpPr>
            <a:spLocks noGrp="1" noChangeArrowheads="1"/>
          </p:cNvSpPr>
          <p:nvPr>
            <p:ph idx="1"/>
          </p:nvPr>
        </p:nvSpPr>
        <p:spPr/>
        <p:txBody>
          <a:bodyPr>
            <a:normAutofit lnSpcReduction="10000"/>
          </a:bodyPr>
          <a:lstStyle/>
          <a:p>
            <a:pPr eaLnBrk="1" hangingPunct="1">
              <a:lnSpc>
                <a:spcPct val="80000"/>
              </a:lnSpc>
            </a:pPr>
            <a:r>
              <a:rPr lang="zh-CN" altLang="en-US" sz="2400" dirty="0">
                <a:latin typeface="Arial" charset="0"/>
                <a:ea typeface="楷体_GB2312" charset="0"/>
              </a:rPr>
              <a:t>优化：</a:t>
            </a:r>
          </a:p>
          <a:p>
            <a:pPr lvl="1" eaLnBrk="1" hangingPunct="1">
              <a:lnSpc>
                <a:spcPct val="80000"/>
              </a:lnSpc>
            </a:pPr>
            <a:r>
              <a:rPr lang="zh-CN" altLang="en-US" sz="2000" dirty="0">
                <a:latin typeface="Arial" charset="0"/>
                <a:ea typeface="楷体_GB2312" charset="0"/>
              </a:rPr>
              <a:t>目的：对程序等价变换，生成更有效的目标代码</a:t>
            </a:r>
          </a:p>
          <a:p>
            <a:pPr lvl="1" eaLnBrk="1" hangingPunct="1">
              <a:lnSpc>
                <a:spcPct val="80000"/>
              </a:lnSpc>
            </a:pPr>
            <a:r>
              <a:rPr lang="zh-CN" altLang="en-US" sz="2000" dirty="0">
                <a:latin typeface="Arial" charset="0"/>
                <a:ea typeface="楷体_GB2312" charset="0"/>
              </a:rPr>
              <a:t>原则</a:t>
            </a:r>
          </a:p>
          <a:p>
            <a:pPr lvl="2" eaLnBrk="1" hangingPunct="1">
              <a:lnSpc>
                <a:spcPct val="80000"/>
              </a:lnSpc>
            </a:pPr>
            <a:r>
              <a:rPr lang="zh-CN" altLang="en-US" sz="1800" dirty="0">
                <a:latin typeface="Arial" charset="0"/>
                <a:ea typeface="楷体_GB2312" charset="0"/>
              </a:rPr>
              <a:t>等价原则：程序运行结果不变</a:t>
            </a:r>
          </a:p>
          <a:p>
            <a:pPr lvl="2" eaLnBrk="1" hangingPunct="1">
              <a:lnSpc>
                <a:spcPct val="80000"/>
              </a:lnSpc>
            </a:pPr>
            <a:r>
              <a:rPr lang="zh-CN" altLang="en-US" sz="1800" dirty="0">
                <a:latin typeface="Arial" charset="0"/>
                <a:ea typeface="楷体_GB2312" charset="0"/>
              </a:rPr>
              <a:t>有效原则：运行速度提高或存储空间减少</a:t>
            </a:r>
          </a:p>
          <a:p>
            <a:pPr lvl="2" eaLnBrk="1" hangingPunct="1">
              <a:lnSpc>
                <a:spcPct val="80000"/>
              </a:lnSpc>
            </a:pPr>
            <a:r>
              <a:rPr lang="zh-CN" altLang="en-US" sz="1800" dirty="0">
                <a:latin typeface="Arial" charset="0"/>
                <a:ea typeface="楷体_GB2312" charset="0"/>
              </a:rPr>
              <a:t>合算原则：优化代价低</a:t>
            </a:r>
          </a:p>
          <a:p>
            <a:pPr lvl="1" eaLnBrk="1" hangingPunct="1">
              <a:lnSpc>
                <a:spcPct val="80000"/>
              </a:lnSpc>
            </a:pPr>
            <a:r>
              <a:rPr lang="zh-CN" altLang="en-US" sz="2000" dirty="0">
                <a:latin typeface="Arial" charset="0"/>
                <a:ea typeface="楷体_GB2312" charset="0"/>
              </a:rPr>
              <a:t>分类：</a:t>
            </a:r>
          </a:p>
          <a:p>
            <a:pPr lvl="2" eaLnBrk="1" hangingPunct="1">
              <a:lnSpc>
                <a:spcPct val="80000"/>
              </a:lnSpc>
            </a:pPr>
            <a:r>
              <a:rPr lang="zh-CN" altLang="en-US" sz="1800" dirty="0">
                <a:solidFill>
                  <a:srgbClr val="000000"/>
                </a:solidFill>
                <a:latin typeface="宋体" charset="0"/>
                <a:ea typeface="楷体_GB2312" charset="0"/>
              </a:rPr>
              <a:t>按</a:t>
            </a:r>
            <a:r>
              <a:rPr lang="zh-CN" altLang="en-US" sz="1800" dirty="0">
                <a:solidFill>
                  <a:srgbClr val="C00000"/>
                </a:solidFill>
                <a:latin typeface="宋体" charset="0"/>
                <a:ea typeface="楷体_GB2312" charset="0"/>
              </a:rPr>
              <a:t>阶段</a:t>
            </a:r>
            <a:r>
              <a:rPr lang="zh-CN" altLang="en-US" sz="1800" dirty="0">
                <a:solidFill>
                  <a:srgbClr val="000000"/>
                </a:solidFill>
                <a:latin typeface="宋体" charset="0"/>
                <a:ea typeface="楷体_GB2312" charset="0"/>
              </a:rPr>
              <a:t>分</a:t>
            </a:r>
            <a:r>
              <a:rPr lang="en-US" altLang="zh-CN" sz="1800" dirty="0">
                <a:solidFill>
                  <a:srgbClr val="000000"/>
                </a:solidFill>
                <a:latin typeface="宋体" charset="0"/>
                <a:ea typeface="楷体_GB2312" charset="0"/>
              </a:rPr>
              <a:t>:</a:t>
            </a:r>
          </a:p>
          <a:p>
            <a:pPr lvl="3" eaLnBrk="1" hangingPunct="1">
              <a:lnSpc>
                <a:spcPct val="80000"/>
              </a:lnSpc>
            </a:pPr>
            <a:r>
              <a:rPr lang="zh-CN" altLang="en-US" sz="1600" dirty="0">
                <a:latin typeface="Arial" charset="0"/>
                <a:ea typeface="楷体_GB2312" charset="0"/>
              </a:rPr>
              <a:t>在</a:t>
            </a:r>
            <a:r>
              <a:rPr lang="zh-CN" altLang="en-US" sz="1600" dirty="0">
                <a:solidFill>
                  <a:srgbClr val="0070C0"/>
                </a:solidFill>
                <a:latin typeface="Arial" charset="0"/>
                <a:ea typeface="楷体_GB2312" charset="0"/>
              </a:rPr>
              <a:t>源代码级</a:t>
            </a:r>
            <a:r>
              <a:rPr lang="zh-CN" altLang="en-US" sz="1600" dirty="0">
                <a:latin typeface="Arial" charset="0"/>
                <a:ea typeface="楷体_GB2312" charset="0"/>
              </a:rPr>
              <a:t>由程序员选择更优的算法与数据结构 </a:t>
            </a:r>
            <a:endParaRPr lang="zh-CN" altLang="en-US" sz="1600" dirty="0">
              <a:solidFill>
                <a:srgbClr val="000000"/>
              </a:solidFill>
              <a:latin typeface="宋体" charset="0"/>
              <a:ea typeface="楷体_GB2312" charset="0"/>
            </a:endParaRPr>
          </a:p>
          <a:p>
            <a:pPr lvl="3">
              <a:lnSpc>
                <a:spcPct val="80000"/>
              </a:lnSpc>
            </a:pPr>
            <a:r>
              <a:rPr lang="zh-CN" altLang="en-US" sz="1600" dirty="0" smtClean="0">
                <a:solidFill>
                  <a:srgbClr val="000000"/>
                </a:solidFill>
                <a:latin typeface="宋体" charset="0"/>
                <a:ea typeface="楷体_GB2312" charset="0"/>
              </a:rPr>
              <a:t>对</a:t>
            </a:r>
            <a:r>
              <a:rPr lang="zh-CN" altLang="en-US" sz="1600" dirty="0">
                <a:solidFill>
                  <a:schemeClr val="bg2">
                    <a:lumMod val="50000"/>
                  </a:schemeClr>
                </a:solidFill>
                <a:latin typeface="宋体" charset="0"/>
                <a:ea typeface="楷体_GB2312" charset="0"/>
              </a:rPr>
              <a:t>中间代码</a:t>
            </a:r>
            <a:r>
              <a:rPr lang="zh-CN" altLang="en-US" sz="1600" dirty="0">
                <a:solidFill>
                  <a:srgbClr val="000000"/>
                </a:solidFill>
                <a:latin typeface="宋体" charset="0"/>
                <a:ea typeface="楷体_GB2312" charset="0"/>
              </a:rPr>
              <a:t>进行</a:t>
            </a:r>
            <a:r>
              <a:rPr lang="zh-CN" altLang="en-US" sz="1600" dirty="0" smtClean="0">
                <a:solidFill>
                  <a:srgbClr val="000000"/>
                </a:solidFill>
                <a:latin typeface="宋体" charset="0"/>
                <a:ea typeface="楷体_GB2312" charset="0"/>
              </a:rPr>
              <a:t>：</a:t>
            </a:r>
            <a:r>
              <a:rPr lang="zh-CN" altLang="en-US" sz="1600" dirty="0">
                <a:solidFill>
                  <a:srgbClr val="0070C0"/>
                </a:solidFill>
                <a:latin typeface="宋体" charset="0"/>
                <a:ea typeface="楷体_GB2312" charset="0"/>
              </a:rPr>
              <a:t>与机器无关</a:t>
            </a:r>
            <a:r>
              <a:rPr lang="zh-CN" altLang="en-US" sz="1600" dirty="0">
                <a:solidFill>
                  <a:srgbClr val="000000"/>
                </a:solidFill>
                <a:latin typeface="宋体" charset="0"/>
                <a:ea typeface="楷体_GB2312" charset="0"/>
              </a:rPr>
              <a:t>的</a:t>
            </a:r>
            <a:r>
              <a:rPr lang="zh-CN" altLang="en-US" sz="1600" dirty="0" smtClean="0">
                <a:solidFill>
                  <a:srgbClr val="000000"/>
                </a:solidFill>
                <a:latin typeface="宋体" charset="0"/>
                <a:ea typeface="楷体_GB2312" charset="0"/>
              </a:rPr>
              <a:t>优化</a:t>
            </a:r>
            <a:r>
              <a:rPr lang="zh-CN" altLang="en-US" sz="1600" dirty="0">
                <a:solidFill>
                  <a:srgbClr val="000000"/>
                </a:solidFill>
                <a:latin typeface="宋体" charset="0"/>
                <a:ea typeface="楷体_GB2312" charset="0"/>
              </a:rPr>
              <a:t>，</a:t>
            </a:r>
            <a:r>
              <a:rPr lang="zh-CN" altLang="en-US" sz="1600" dirty="0" smtClean="0">
                <a:latin typeface="Arial" charset="0"/>
                <a:ea typeface="楷体_GB2312" charset="0"/>
              </a:rPr>
              <a:t>改进</a:t>
            </a:r>
            <a:r>
              <a:rPr lang="zh-CN" altLang="en-US" sz="1600" dirty="0">
                <a:latin typeface="Arial" charset="0"/>
                <a:ea typeface="楷体_GB2312" charset="0"/>
              </a:rPr>
              <a:t>循环</a:t>
            </a:r>
            <a:r>
              <a:rPr lang="zh-CN" altLang="en-US" sz="1600" dirty="0" smtClean="0">
                <a:latin typeface="Arial" charset="0"/>
                <a:ea typeface="楷体_GB2312" charset="0"/>
              </a:rPr>
              <a:t>、表达式计算</a:t>
            </a:r>
            <a:r>
              <a:rPr lang="zh-CN" altLang="en-US" sz="1600" dirty="0">
                <a:latin typeface="Arial" charset="0"/>
                <a:ea typeface="楷体_GB2312" charset="0"/>
              </a:rPr>
              <a:t>等 </a:t>
            </a:r>
            <a:endParaRPr lang="zh-CN" altLang="en-US" sz="1600" dirty="0">
              <a:solidFill>
                <a:srgbClr val="000000"/>
              </a:solidFill>
              <a:latin typeface="宋体" charset="0"/>
              <a:ea typeface="楷体_GB2312" charset="0"/>
            </a:endParaRPr>
          </a:p>
          <a:p>
            <a:pPr lvl="3">
              <a:lnSpc>
                <a:spcPct val="80000"/>
              </a:lnSpc>
            </a:pPr>
            <a:r>
              <a:rPr lang="zh-CN" altLang="en-US" sz="1600" dirty="0" smtClean="0">
                <a:solidFill>
                  <a:srgbClr val="000000"/>
                </a:solidFill>
                <a:latin typeface="宋体" charset="0"/>
                <a:ea typeface="楷体_GB2312" charset="0"/>
              </a:rPr>
              <a:t>对</a:t>
            </a:r>
            <a:r>
              <a:rPr lang="zh-CN" altLang="en-US" sz="1600" dirty="0">
                <a:solidFill>
                  <a:schemeClr val="bg2">
                    <a:lumMod val="50000"/>
                  </a:schemeClr>
                </a:solidFill>
                <a:latin typeface="宋体" charset="0"/>
                <a:ea typeface="楷体_GB2312" charset="0"/>
              </a:rPr>
              <a:t>目标代码</a:t>
            </a:r>
            <a:r>
              <a:rPr lang="zh-CN" altLang="en-US" sz="1600" dirty="0">
                <a:solidFill>
                  <a:srgbClr val="000000"/>
                </a:solidFill>
                <a:latin typeface="宋体" charset="0"/>
                <a:ea typeface="楷体_GB2312" charset="0"/>
              </a:rPr>
              <a:t>进行</a:t>
            </a:r>
            <a:r>
              <a:rPr lang="zh-CN" altLang="en-US" sz="1600" dirty="0" smtClean="0">
                <a:solidFill>
                  <a:srgbClr val="000000"/>
                </a:solidFill>
                <a:latin typeface="宋体" charset="0"/>
                <a:ea typeface="楷体_GB2312" charset="0"/>
              </a:rPr>
              <a:t>：</a:t>
            </a:r>
            <a:r>
              <a:rPr lang="zh-CN" altLang="en-US" sz="1600" dirty="0">
                <a:solidFill>
                  <a:srgbClr val="0070C0"/>
                </a:solidFill>
                <a:latin typeface="宋体" charset="0"/>
                <a:ea typeface="楷体_GB2312" charset="0"/>
              </a:rPr>
              <a:t>依赖于机器</a:t>
            </a:r>
            <a:r>
              <a:rPr lang="zh-CN" altLang="en-US" sz="1600" dirty="0">
                <a:solidFill>
                  <a:srgbClr val="000000"/>
                </a:solidFill>
                <a:latin typeface="宋体" charset="0"/>
                <a:ea typeface="楷体_GB2312" charset="0"/>
              </a:rPr>
              <a:t>的</a:t>
            </a:r>
            <a:r>
              <a:rPr lang="zh-CN" altLang="en-US" sz="1600" dirty="0" smtClean="0">
                <a:solidFill>
                  <a:srgbClr val="000000"/>
                </a:solidFill>
                <a:latin typeface="宋体" charset="0"/>
                <a:ea typeface="楷体_GB2312" charset="0"/>
              </a:rPr>
              <a:t>优化</a:t>
            </a:r>
            <a:r>
              <a:rPr lang="zh-CN" altLang="en-US" sz="1600" dirty="0">
                <a:solidFill>
                  <a:srgbClr val="000000"/>
                </a:solidFill>
                <a:latin typeface="宋体" charset="0"/>
                <a:ea typeface="楷体_GB2312" charset="0"/>
              </a:rPr>
              <a:t>，</a:t>
            </a:r>
            <a:r>
              <a:rPr lang="zh-CN" altLang="en-US" sz="1600" dirty="0" smtClean="0">
                <a:latin typeface="Arial" charset="0"/>
                <a:ea typeface="楷体_GB2312" charset="0"/>
              </a:rPr>
              <a:t>分配</a:t>
            </a:r>
            <a:r>
              <a:rPr lang="zh-CN" altLang="en-US" sz="1600" dirty="0">
                <a:latin typeface="Arial" charset="0"/>
                <a:ea typeface="楷体_GB2312" charset="0"/>
              </a:rPr>
              <a:t>寄存器、优选指令 </a:t>
            </a:r>
            <a:endParaRPr lang="zh-CN" altLang="en-US" sz="1600" dirty="0">
              <a:solidFill>
                <a:srgbClr val="000000"/>
              </a:solidFill>
              <a:latin typeface="宋体" charset="0"/>
              <a:ea typeface="楷体_GB2312" charset="0"/>
            </a:endParaRPr>
          </a:p>
          <a:p>
            <a:pPr lvl="2" eaLnBrk="1" hangingPunct="1">
              <a:lnSpc>
                <a:spcPct val="80000"/>
              </a:lnSpc>
            </a:pPr>
            <a:r>
              <a:rPr lang="zh-CN" altLang="en-US" sz="1800" dirty="0">
                <a:latin typeface="Arial" charset="0"/>
                <a:ea typeface="楷体_GB2312" charset="0"/>
              </a:rPr>
              <a:t>根据</a:t>
            </a:r>
            <a:r>
              <a:rPr lang="zh-CN" altLang="en-US" sz="1800" dirty="0">
                <a:latin typeface="宋体" charset="0"/>
                <a:ea typeface="楷体_GB2312" charset="0"/>
              </a:rPr>
              <a:t>优化所涉及的程序</a:t>
            </a:r>
            <a:r>
              <a:rPr lang="zh-CN" altLang="en-US" sz="1800" dirty="0">
                <a:solidFill>
                  <a:srgbClr val="C00000"/>
                </a:solidFill>
                <a:latin typeface="宋体" charset="0"/>
                <a:ea typeface="楷体_GB2312" charset="0"/>
              </a:rPr>
              <a:t>范围</a:t>
            </a:r>
            <a:r>
              <a:rPr lang="zh-CN" altLang="en-US" sz="1800" dirty="0">
                <a:latin typeface="宋体" charset="0"/>
                <a:ea typeface="楷体_GB2312" charset="0"/>
              </a:rPr>
              <a:t>分成</a:t>
            </a:r>
            <a:r>
              <a:rPr lang="en-US" altLang="zh-CN" sz="1800" dirty="0">
                <a:latin typeface="宋体" charset="0"/>
                <a:ea typeface="楷体_GB2312" charset="0"/>
              </a:rPr>
              <a:t>:</a:t>
            </a:r>
          </a:p>
          <a:p>
            <a:pPr lvl="3" eaLnBrk="1" hangingPunct="1">
              <a:lnSpc>
                <a:spcPct val="80000"/>
              </a:lnSpc>
            </a:pPr>
            <a:r>
              <a:rPr lang="zh-CN" altLang="en-US" sz="1600" dirty="0">
                <a:solidFill>
                  <a:srgbClr val="0070C0"/>
                </a:solidFill>
                <a:latin typeface="宋体" charset="0"/>
                <a:ea typeface="楷体_GB2312" charset="0"/>
              </a:rPr>
              <a:t>局部优化</a:t>
            </a:r>
            <a:r>
              <a:rPr lang="en-US" altLang="zh-CN" sz="1600" dirty="0">
                <a:latin typeface="宋体" charset="0"/>
                <a:ea typeface="楷体_GB2312" charset="0"/>
              </a:rPr>
              <a:t>:</a:t>
            </a:r>
            <a:r>
              <a:rPr lang="zh-CN" altLang="en-US" sz="1600" dirty="0">
                <a:latin typeface="宋体" charset="0"/>
                <a:ea typeface="楷体_GB2312" charset="0"/>
              </a:rPr>
              <a:t>一个入口，一个出口的基本块</a:t>
            </a:r>
          </a:p>
          <a:p>
            <a:pPr lvl="3" eaLnBrk="1" hangingPunct="1">
              <a:lnSpc>
                <a:spcPct val="80000"/>
              </a:lnSpc>
            </a:pPr>
            <a:r>
              <a:rPr lang="zh-CN" altLang="en-US" sz="1600" dirty="0">
                <a:solidFill>
                  <a:srgbClr val="0070C0"/>
                </a:solidFill>
                <a:latin typeface="宋体" charset="0"/>
                <a:ea typeface="楷体_GB2312" charset="0"/>
              </a:rPr>
              <a:t>循环优化</a:t>
            </a:r>
            <a:r>
              <a:rPr lang="en-US" altLang="zh-CN" sz="1600" dirty="0">
                <a:latin typeface="宋体" charset="0"/>
                <a:ea typeface="楷体_GB2312" charset="0"/>
              </a:rPr>
              <a:t>:</a:t>
            </a:r>
            <a:r>
              <a:rPr lang="zh-CN" altLang="en-US" sz="1600" dirty="0">
                <a:latin typeface="宋体" charset="0"/>
                <a:ea typeface="楷体_GB2312" charset="0"/>
              </a:rPr>
              <a:t>对循环中的代码进行优化</a:t>
            </a:r>
          </a:p>
          <a:p>
            <a:pPr lvl="3" eaLnBrk="1" hangingPunct="1">
              <a:lnSpc>
                <a:spcPct val="80000"/>
              </a:lnSpc>
            </a:pPr>
            <a:r>
              <a:rPr lang="zh-CN" altLang="en-US" sz="1600" dirty="0">
                <a:solidFill>
                  <a:srgbClr val="0070C0"/>
                </a:solidFill>
                <a:latin typeface="宋体" charset="0"/>
                <a:ea typeface="楷体_GB2312" charset="0"/>
              </a:rPr>
              <a:t>全局优化</a:t>
            </a:r>
            <a:r>
              <a:rPr lang="en-US" altLang="zh-CN" sz="1600" dirty="0">
                <a:latin typeface="宋体" charset="0"/>
                <a:ea typeface="楷体_GB2312" charset="0"/>
              </a:rPr>
              <a:t>:</a:t>
            </a:r>
            <a:r>
              <a:rPr lang="zh-CN" altLang="en-US" sz="1600" dirty="0">
                <a:latin typeface="宋体" charset="0"/>
                <a:ea typeface="楷体_GB2312" charset="0"/>
              </a:rPr>
              <a:t>整个程序范围的优化</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35"/>
          <p:cNvSpPr>
            <a:spLocks noChangeArrowheads="1"/>
          </p:cNvSpPr>
          <p:nvPr/>
        </p:nvSpPr>
        <p:spPr bwMode="auto">
          <a:xfrm>
            <a:off x="6166718" y="3788470"/>
            <a:ext cx="1308100" cy="2214562"/>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49" name="Rectangle 27"/>
          <p:cNvSpPr>
            <a:spLocks noChangeArrowheads="1"/>
          </p:cNvSpPr>
          <p:nvPr/>
        </p:nvSpPr>
        <p:spPr bwMode="auto">
          <a:xfrm>
            <a:off x="2877419" y="5647432"/>
            <a:ext cx="3114675" cy="808038"/>
          </a:xfrm>
          <a:prstGeom prst="rect">
            <a:avLst/>
          </a:prstGeom>
          <a:solidFill>
            <a:schemeClr val="accent5">
              <a:lumMod val="60000"/>
              <a:lumOff val="40000"/>
            </a:schemeClr>
          </a:solidFill>
          <a:ln w="9525">
            <a:solidFill>
              <a:schemeClr val="tx1"/>
            </a:solidFill>
            <a:miter lim="800000"/>
            <a:headEnd/>
            <a:tailEnd/>
          </a:ln>
        </p:spPr>
        <p:txBody>
          <a:bodyPr lIns="68580" tIns="34290" rIns="68580" bIns="34290">
            <a:spAutoFit/>
          </a:bodyPr>
          <a:lstStyle/>
          <a:p>
            <a:pPr eaLnBrk="1" hangingPunct="1">
              <a:spcBef>
                <a:spcPct val="30000"/>
              </a:spcBef>
              <a:defRPr/>
            </a:pPr>
            <a:r>
              <a:rPr lang="zh-CN" altLang="en-US" sz="1600" dirty="0">
                <a:latin typeface="Times New Roman" pitchFamily="18" charset="0"/>
                <a:ea typeface="楷体" pitchFamily="49" charset="-122"/>
                <a:cs typeface="Times New Roman" pitchFamily="18" charset="0"/>
              </a:rPr>
              <a:t>把</a:t>
            </a:r>
            <a:r>
              <a:rPr lang="en-US" altLang="zh-CN" sz="1600" i="1" dirty="0">
                <a:latin typeface="Times New Roman" pitchFamily="18" charset="0"/>
                <a:ea typeface="楷体" pitchFamily="49" charset="-122"/>
                <a:cs typeface="Times New Roman" pitchFamily="18" charset="0"/>
              </a:rPr>
              <a:t>a</a:t>
            </a:r>
            <a:r>
              <a:rPr lang="en-US" altLang="zh-CN" sz="1600" dirty="0">
                <a:latin typeface="Times New Roman" pitchFamily="18" charset="0"/>
                <a:ea typeface="楷体" pitchFamily="49" charset="-122"/>
                <a:cs typeface="Times New Roman" pitchFamily="18" charset="0"/>
              </a:rPr>
              <a:t>[</a:t>
            </a:r>
            <a:r>
              <a:rPr lang="en-US" altLang="zh-CN" sz="1600" i="1" dirty="0">
                <a:latin typeface="Times New Roman" pitchFamily="18" charset="0"/>
                <a:ea typeface="楷体" pitchFamily="49" charset="-122"/>
                <a:cs typeface="Times New Roman" pitchFamily="18" charset="0"/>
              </a:rPr>
              <a:t>t</a:t>
            </a:r>
            <a:r>
              <a:rPr lang="en-US" altLang="zh-CN" sz="1600" i="1" baseline="-30000" dirty="0">
                <a:latin typeface="Times New Roman" pitchFamily="18" charset="0"/>
                <a:ea typeface="楷体" pitchFamily="49" charset="-122"/>
                <a:cs typeface="Times New Roman" pitchFamily="18" charset="0"/>
              </a:rPr>
              <a:t>1</a:t>
            </a:r>
            <a:r>
              <a:rPr lang="en-US" altLang="zh-CN" sz="1600" dirty="0">
                <a:latin typeface="Times New Roman" pitchFamily="18" charset="0"/>
                <a:ea typeface="楷体" pitchFamily="49" charset="-122"/>
                <a:cs typeface="Times New Roman" pitchFamily="18" charset="0"/>
              </a:rPr>
              <a:t>]</a:t>
            </a:r>
            <a:r>
              <a:rPr lang="zh-CN" altLang="en-US" sz="1600" dirty="0">
                <a:latin typeface="Times New Roman" pitchFamily="18" charset="0"/>
                <a:ea typeface="楷体" pitchFamily="49" charset="-122"/>
                <a:cs typeface="Times New Roman" pitchFamily="18" charset="0"/>
              </a:rPr>
              <a:t>作为公共子表达式是</a:t>
            </a:r>
            <a:r>
              <a:rPr lang="zh-CN" altLang="en-US" sz="1600" dirty="0">
                <a:solidFill>
                  <a:srgbClr val="FF0000"/>
                </a:solidFill>
                <a:latin typeface="Times New Roman" pitchFamily="18" charset="0"/>
                <a:ea typeface="楷体" pitchFamily="49" charset="-122"/>
                <a:cs typeface="Times New Roman" pitchFamily="18" charset="0"/>
              </a:rPr>
              <a:t>不稳妥的</a:t>
            </a:r>
            <a:r>
              <a:rPr lang="zh-CN" altLang="en-US" sz="1600" dirty="0">
                <a:latin typeface="Times New Roman" pitchFamily="18" charset="0"/>
                <a:ea typeface="楷体" pitchFamily="49" charset="-122"/>
                <a:cs typeface="Times New Roman" pitchFamily="18" charset="0"/>
              </a:rPr>
              <a:t>，因为控制离开</a:t>
            </a:r>
            <a:r>
              <a:rPr lang="en-US" altLang="zh-CN" sz="1600" i="1" dirty="0">
                <a:latin typeface="Times New Roman" pitchFamily="18" charset="0"/>
                <a:ea typeface="楷体" pitchFamily="49" charset="-122"/>
                <a:cs typeface="Times New Roman" pitchFamily="18" charset="0"/>
              </a:rPr>
              <a:t>B</a:t>
            </a:r>
            <a:r>
              <a:rPr lang="en-US" altLang="zh-CN" sz="1600" i="1" baseline="-25000" dirty="0">
                <a:latin typeface="Times New Roman" pitchFamily="18" charset="0"/>
                <a:ea typeface="楷体" pitchFamily="49" charset="-122"/>
                <a:cs typeface="Times New Roman" pitchFamily="18" charset="0"/>
              </a:rPr>
              <a:t>1</a:t>
            </a:r>
            <a:r>
              <a:rPr lang="en-US" altLang="zh-CN" sz="1600" baseline="-25000" dirty="0">
                <a:latin typeface="Times New Roman" pitchFamily="18" charset="0"/>
                <a:ea typeface="楷体" pitchFamily="49" charset="-122"/>
                <a:cs typeface="Times New Roman" pitchFamily="18" charset="0"/>
              </a:rPr>
              <a:t> </a:t>
            </a:r>
            <a:r>
              <a:rPr lang="zh-CN" altLang="en-US" sz="1600" dirty="0">
                <a:latin typeface="Times New Roman" pitchFamily="18" charset="0"/>
                <a:ea typeface="楷体" pitchFamily="49" charset="-122"/>
                <a:cs typeface="Times New Roman" pitchFamily="18" charset="0"/>
              </a:rPr>
              <a:t>进入</a:t>
            </a:r>
            <a:r>
              <a:rPr lang="en-US" altLang="zh-CN" sz="1600" i="1" dirty="0">
                <a:latin typeface="Times New Roman" pitchFamily="18" charset="0"/>
                <a:ea typeface="楷体" pitchFamily="49" charset="-122"/>
                <a:cs typeface="Times New Roman" pitchFamily="18" charset="0"/>
              </a:rPr>
              <a:t>B</a:t>
            </a:r>
            <a:r>
              <a:rPr lang="en-US" altLang="zh-CN" sz="1600" i="1" baseline="-25000" dirty="0">
                <a:latin typeface="Times New Roman" pitchFamily="18" charset="0"/>
                <a:ea typeface="楷体" pitchFamily="49" charset="-122"/>
                <a:cs typeface="Times New Roman" pitchFamily="18" charset="0"/>
              </a:rPr>
              <a:t>6</a:t>
            </a:r>
            <a:r>
              <a:rPr lang="zh-CN" altLang="en-US" sz="1600" dirty="0">
                <a:latin typeface="Times New Roman" pitchFamily="18" charset="0"/>
                <a:ea typeface="楷体" pitchFamily="49" charset="-122"/>
                <a:cs typeface="Times New Roman" pitchFamily="18" charset="0"/>
              </a:rPr>
              <a:t>之前可能进入</a:t>
            </a:r>
            <a:r>
              <a:rPr lang="en-US" altLang="zh-CN" sz="1600" i="1" dirty="0">
                <a:latin typeface="Times New Roman" pitchFamily="18" charset="0"/>
                <a:ea typeface="楷体" pitchFamily="49" charset="-122"/>
                <a:cs typeface="Times New Roman" pitchFamily="18" charset="0"/>
              </a:rPr>
              <a:t>B</a:t>
            </a:r>
            <a:r>
              <a:rPr lang="en-US" altLang="zh-CN" sz="1600" i="1" baseline="-25000" dirty="0">
                <a:latin typeface="Times New Roman" pitchFamily="18" charset="0"/>
                <a:ea typeface="楷体" pitchFamily="49" charset="-122"/>
                <a:cs typeface="Times New Roman" pitchFamily="18" charset="0"/>
              </a:rPr>
              <a:t>5</a:t>
            </a:r>
            <a:r>
              <a:rPr lang="zh-CN" altLang="en-US" sz="1600" dirty="0">
                <a:latin typeface="Times New Roman" pitchFamily="18" charset="0"/>
                <a:ea typeface="楷体" pitchFamily="49" charset="-122"/>
                <a:cs typeface="Times New Roman" pitchFamily="18" charset="0"/>
              </a:rPr>
              <a:t>，而</a:t>
            </a:r>
            <a:r>
              <a:rPr lang="en-US" altLang="zh-CN" sz="1600" i="1" dirty="0">
                <a:latin typeface="Times New Roman" pitchFamily="18" charset="0"/>
                <a:ea typeface="楷体" pitchFamily="49" charset="-122"/>
                <a:cs typeface="Times New Roman" pitchFamily="18" charset="0"/>
              </a:rPr>
              <a:t>B</a:t>
            </a:r>
            <a:r>
              <a:rPr lang="en-US" altLang="zh-CN" sz="1600" i="1" baseline="-25000" dirty="0">
                <a:latin typeface="Times New Roman" pitchFamily="18" charset="0"/>
                <a:ea typeface="楷体" pitchFamily="49" charset="-122"/>
                <a:cs typeface="Times New Roman" pitchFamily="18" charset="0"/>
              </a:rPr>
              <a:t>5</a:t>
            </a:r>
            <a:r>
              <a:rPr lang="zh-CN" altLang="en-US" sz="1600" dirty="0">
                <a:latin typeface="Times New Roman" pitchFamily="18" charset="0"/>
                <a:ea typeface="楷体" pitchFamily="49" charset="-122"/>
                <a:cs typeface="Times New Roman" pitchFamily="18" charset="0"/>
              </a:rPr>
              <a:t>有对</a:t>
            </a:r>
            <a:r>
              <a:rPr lang="en-US" altLang="zh-CN" sz="1600" i="1" dirty="0">
                <a:latin typeface="Times New Roman" pitchFamily="18" charset="0"/>
                <a:ea typeface="楷体" pitchFamily="49" charset="-122"/>
                <a:cs typeface="Times New Roman" pitchFamily="18" charset="0"/>
              </a:rPr>
              <a:t>a</a:t>
            </a:r>
            <a:r>
              <a:rPr lang="zh-CN" altLang="en-US" sz="1600" dirty="0">
                <a:latin typeface="Times New Roman" pitchFamily="18" charset="0"/>
                <a:ea typeface="楷体" pitchFamily="49" charset="-122"/>
                <a:cs typeface="Times New Roman" pitchFamily="18" charset="0"/>
              </a:rPr>
              <a:t>的赋值</a:t>
            </a:r>
          </a:p>
        </p:txBody>
      </p:sp>
      <p:sp>
        <p:nvSpPr>
          <p:cNvPr id="53253" name="Rectangle 25"/>
          <p:cNvSpPr>
            <a:spLocks noChangeArrowheads="1"/>
          </p:cNvSpPr>
          <p:nvPr/>
        </p:nvSpPr>
        <p:spPr bwMode="auto">
          <a:xfrm>
            <a:off x="6084168" y="3717032"/>
            <a:ext cx="1497012" cy="2330450"/>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ea typeface="楷体_GB2312" pitchFamily="49" charset="-122"/>
            </a:endParaRPr>
          </a:p>
        </p:txBody>
      </p:sp>
      <p:sp>
        <p:nvSpPr>
          <p:cNvPr id="30" name="Rectangle 33"/>
          <p:cNvSpPr>
            <a:spLocks noChangeArrowheads="1"/>
          </p:cNvSpPr>
          <p:nvPr/>
        </p:nvSpPr>
        <p:spPr bwMode="auto">
          <a:xfrm>
            <a:off x="1521694" y="3617021"/>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latin typeface="Times New Roman" pitchFamily="18" charset="0"/>
              </a:rPr>
              <a:t>x</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3</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a:t>
            </a:r>
            <a:r>
              <a:rPr lang="en-US" altLang="zh-CN" i="1" dirty="0">
                <a:latin typeface="Times New Roman" pitchFamily="18" charset="0"/>
              </a:rPr>
              <a:t>t</a:t>
            </a:r>
            <a:r>
              <a:rPr lang="en-US" altLang="zh-CN" i="1" baseline="-25000" dirty="0">
                <a:latin typeface="Times New Roman" pitchFamily="18" charset="0"/>
              </a:rPr>
              <a:t>5</a:t>
            </a:r>
            <a:endParaRPr lang="en-US" altLang="zh-CN" i="1" dirty="0">
              <a:latin typeface="Times New Roman" pitchFamily="18" charset="0"/>
            </a:endParaRPr>
          </a:p>
          <a:p>
            <a:pPr algn="just">
              <a:lnSpc>
                <a:spcPct val="96000"/>
              </a:lnSpc>
              <a:defRPr/>
            </a:pP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a:t>
            </a:r>
            <a:r>
              <a:rPr lang="en-US" altLang="zh-CN" i="1" dirty="0">
                <a:latin typeface="Times New Roman" pitchFamily="18" charset="0"/>
              </a:rPr>
              <a:t>x</a:t>
            </a:r>
          </a:p>
          <a:p>
            <a:pPr algn="just">
              <a:lnSpc>
                <a:spcPct val="96000"/>
              </a:lnSpc>
              <a:defRPr/>
            </a:pPr>
            <a:r>
              <a:rPr lang="en-US" altLang="zh-CN"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baseline="-25000" dirty="0">
                <a:latin typeface="Times New Roman" pitchFamily="18" charset="0"/>
              </a:rPr>
              <a:t>2</a:t>
            </a:r>
          </a:p>
        </p:txBody>
      </p:sp>
      <p:grpSp>
        <p:nvGrpSpPr>
          <p:cNvPr id="53255" name="组合 49"/>
          <p:cNvGrpSpPr>
            <a:grpSpLocks/>
          </p:cNvGrpSpPr>
          <p:nvPr/>
        </p:nvGrpSpPr>
        <p:grpSpPr bwMode="auto">
          <a:xfrm>
            <a:off x="1045444" y="1556446"/>
            <a:ext cx="5056187" cy="4065587"/>
            <a:chOff x="1071538" y="195263"/>
            <a:chExt cx="5056212" cy="4065587"/>
          </a:xfrm>
        </p:grpSpPr>
        <p:sp>
          <p:nvSpPr>
            <p:cNvPr id="33" name="Rectangle 4"/>
            <p:cNvSpPr>
              <a:spLocks noChangeArrowheads="1"/>
            </p:cNvSpPr>
            <p:nvPr/>
          </p:nvSpPr>
          <p:spPr bwMode="auto">
            <a:xfrm>
              <a:off x="3625838" y="212725"/>
              <a:ext cx="1693871" cy="814388"/>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a:t>
              </a:r>
              <a:r>
                <a:rPr lang="en-US" altLang="zh-CN" i="1" dirty="0">
                  <a:latin typeface="Times New Roman" pitchFamily="18" charset="0"/>
                </a:rPr>
                <a:t> m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j</a:t>
              </a:r>
              <a:r>
                <a:rPr lang="en-US" altLang="zh-CN" dirty="0">
                  <a:latin typeface="Times New Roman" pitchFamily="18" charset="0"/>
                </a:rPr>
                <a:t> =</a:t>
              </a:r>
              <a:r>
                <a:rPr lang="en-US" altLang="zh-CN" i="1" dirty="0">
                  <a:latin typeface="Times New Roman" pitchFamily="18" charset="0"/>
                </a:rPr>
                <a:t> n</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n</a:t>
              </a:r>
            </a:p>
            <a:p>
              <a:pPr algn="just">
                <a:lnSpc>
                  <a:spcPct val="70000"/>
                </a:lnSpc>
                <a:defRPr/>
              </a:pPr>
              <a:r>
                <a:rPr lang="en-US" altLang="zh-CN" i="1" dirty="0">
                  <a:latin typeface="Times New Roman" pitchFamily="18" charset="0"/>
                </a:rPr>
                <a:t>v</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1</a:t>
              </a:r>
              <a:r>
                <a:rPr lang="en-US" altLang="zh-CN" dirty="0">
                  <a:latin typeface="Times New Roman" pitchFamily="18" charset="0"/>
                </a:rPr>
                <a:t>]</a:t>
              </a:r>
            </a:p>
          </p:txBody>
        </p:sp>
        <p:sp>
          <p:nvSpPr>
            <p:cNvPr id="34" name="Rectangle 5"/>
            <p:cNvSpPr>
              <a:spLocks noChangeArrowheads="1"/>
            </p:cNvSpPr>
            <p:nvPr/>
          </p:nvSpPr>
          <p:spPr bwMode="auto">
            <a:xfrm>
              <a:off x="3622663" y="1350963"/>
              <a:ext cx="1711333" cy="814387"/>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a:latin typeface="Times New Roman" pitchFamily="18" charset="0"/>
                </a:rPr>
                <a:t>i</a:t>
              </a:r>
              <a:r>
                <a:rPr lang="en-US" altLang="zh-CN" dirty="0">
                  <a:latin typeface="Times New Roman" pitchFamily="18" charset="0"/>
                </a:rPr>
                <a:t> =</a:t>
              </a:r>
              <a:r>
                <a:rPr lang="en-US" altLang="zh-CN" i="1" dirty="0">
                  <a:latin typeface="Times New Roman" pitchFamily="18" charset="0"/>
                </a:rPr>
                <a:t> </a:t>
              </a:r>
              <a:r>
                <a:rPr lang="en-US" altLang="zh-CN" i="1">
                  <a:latin typeface="Times New Roman" pitchFamily="18" charset="0"/>
                </a:rPr>
                <a:t>i</a:t>
              </a:r>
              <a:r>
                <a:rPr lang="en-US" altLang="zh-CN" i="1" dirty="0">
                  <a:latin typeface="Times New Roman" pitchFamily="18" charset="0"/>
                </a:rPr>
                <a:t> </a:t>
              </a:r>
              <a:r>
                <a:rPr lang="en-US" altLang="zh-CN" dirty="0">
                  <a:latin typeface="Times New Roman" pitchFamily="18" charset="0"/>
                </a:rPr>
                <a:t>+ 1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a:latin typeface="Times New Roman" pitchFamily="18" charset="0"/>
                </a:rPr>
                <a:t>i</a:t>
              </a:r>
              <a:endParaRPr lang="en-US" altLang="zh-CN" i="1" dirty="0">
                <a:latin typeface="Times New Roman" pitchFamily="18" charset="0"/>
              </a:endParaRP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3</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2</a:t>
              </a:r>
              <a:r>
                <a:rPr lang="en-US" altLang="zh-CN" dirty="0">
                  <a:latin typeface="Times New Roman" pitchFamily="18" charset="0"/>
                </a:rPr>
                <a:t>]</a:t>
              </a:r>
            </a:p>
            <a:p>
              <a:pPr algn="just">
                <a:lnSpc>
                  <a:spcPct val="70000"/>
                </a:lnSpc>
                <a:defRPr/>
              </a:pPr>
              <a:r>
                <a:rPr lang="en-US" altLang="zh-CN" i="1" dirty="0">
                  <a:latin typeface="Times New Roman" pitchFamily="18" charset="0"/>
                </a:rPr>
                <a:t>if t</a:t>
              </a:r>
              <a:r>
                <a:rPr lang="en-US" altLang="zh-CN" i="1" baseline="-25000" dirty="0">
                  <a:latin typeface="Times New Roman" pitchFamily="18" charset="0"/>
                </a:rPr>
                <a:t>3</a:t>
              </a:r>
              <a:r>
                <a:rPr lang="en-US" altLang="zh-CN" i="1" dirty="0">
                  <a:latin typeface="Times New Roman" pitchFamily="18" charset="0"/>
                </a:rPr>
                <a:t> </a:t>
              </a:r>
              <a:r>
                <a:rPr lang="en-US" altLang="zh-CN" dirty="0">
                  <a:latin typeface="Times New Roman" pitchFamily="18" charset="0"/>
                </a:rPr>
                <a:t>&lt;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2</a:t>
              </a:r>
            </a:p>
          </p:txBody>
        </p:sp>
        <p:sp>
          <p:nvSpPr>
            <p:cNvPr id="53266"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1</a:t>
              </a:r>
              <a:endParaRPr lang="en-US" altLang="zh-CN" i="1">
                <a:latin typeface="Times New Roman" panose="02020603050405020304" pitchFamily="18" charset="0"/>
              </a:endParaRPr>
            </a:p>
          </p:txBody>
        </p:sp>
        <p:sp>
          <p:nvSpPr>
            <p:cNvPr id="53267"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2</a:t>
              </a:r>
              <a:endParaRPr lang="en-US" altLang="zh-CN" i="1">
                <a:latin typeface="Times New Roman" panose="02020603050405020304" pitchFamily="18" charset="0"/>
              </a:endParaRPr>
            </a:p>
          </p:txBody>
        </p:sp>
        <p:sp>
          <p:nvSpPr>
            <p:cNvPr id="37" name="Rectangle 8"/>
            <p:cNvSpPr>
              <a:spLocks noChangeArrowheads="1"/>
            </p:cNvSpPr>
            <p:nvPr/>
          </p:nvSpPr>
          <p:spPr bwMode="auto">
            <a:xfrm>
              <a:off x="3640126" y="2500313"/>
              <a:ext cx="1711333" cy="812800"/>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latin typeface="Times New Roman" pitchFamily="18" charset="0"/>
                </a:rPr>
                <a:t>j </a:t>
              </a:r>
              <a:r>
                <a:rPr lang="en-US" altLang="zh-CN" dirty="0">
                  <a:latin typeface="Times New Roman" pitchFamily="18" charset="0"/>
                </a:rPr>
                <a:t>= </a:t>
              </a:r>
              <a:r>
                <a:rPr lang="en-US" altLang="zh-CN" i="1" dirty="0">
                  <a:latin typeface="Times New Roman" pitchFamily="18" charset="0"/>
                </a:rPr>
                <a:t>j </a:t>
              </a:r>
              <a:r>
                <a:rPr lang="en-US" altLang="zh-CN" dirty="0">
                  <a:latin typeface="Times New Roman" pitchFamily="18" charset="0"/>
                  <a:sym typeface="Symbol" pitchFamily="18" charset="2"/>
                </a:rPr>
                <a:t></a:t>
              </a:r>
              <a:r>
                <a:rPr lang="en-US" altLang="zh-CN" dirty="0">
                  <a:latin typeface="Times New Roman" pitchFamily="18" charset="0"/>
                </a:rPr>
                <a:t>1</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 = 4 </a:t>
              </a:r>
              <a:r>
                <a:rPr lang="en-US" altLang="zh-CN" dirty="0">
                  <a:latin typeface="宋体" pitchFamily="2" charset="-122"/>
                </a:rPr>
                <a:t>*</a:t>
              </a:r>
              <a:r>
                <a:rPr lang="en-US" altLang="zh-CN" dirty="0">
                  <a:latin typeface="Times New Roman" pitchFamily="18" charset="0"/>
                </a:rPr>
                <a:t> </a:t>
              </a:r>
              <a:r>
                <a:rPr lang="en-US" altLang="zh-CN" i="1" dirty="0">
                  <a:latin typeface="Times New Roman" pitchFamily="18" charset="0"/>
                </a:rPr>
                <a:t>j</a:t>
              </a:r>
            </a:p>
            <a:p>
              <a:pPr algn="just">
                <a:lnSpc>
                  <a:spcPct val="70000"/>
                </a:lnSpc>
                <a:defRPr/>
              </a:pP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 </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t</a:t>
              </a:r>
              <a:r>
                <a:rPr lang="en-US" altLang="zh-CN" i="1" baseline="-25000" dirty="0">
                  <a:latin typeface="Times New Roman" pitchFamily="18" charset="0"/>
                </a:rPr>
                <a:t>4</a:t>
              </a:r>
              <a:r>
                <a:rPr lang="en-US" altLang="zh-CN" dirty="0">
                  <a:latin typeface="Times New Roman" pitchFamily="18" charset="0"/>
                </a:rPr>
                <a:t>]</a:t>
              </a:r>
            </a:p>
            <a:p>
              <a:pPr algn="just">
                <a:lnSpc>
                  <a:spcPct val="70000"/>
                </a:lnSpc>
                <a:defRPr/>
              </a:pPr>
              <a:r>
                <a:rPr lang="en-US" altLang="zh-CN" i="1" dirty="0">
                  <a:latin typeface="Times New Roman" pitchFamily="18" charset="0"/>
                </a:rPr>
                <a:t>if</a:t>
              </a:r>
              <a:r>
                <a:rPr lang="en-US" altLang="zh-CN" dirty="0">
                  <a:latin typeface="Times New Roman" pitchFamily="18" charset="0"/>
                </a:rPr>
                <a:t> </a:t>
              </a:r>
              <a:r>
                <a:rPr lang="en-US" altLang="zh-CN" i="1" dirty="0">
                  <a:latin typeface="Times New Roman" pitchFamily="18" charset="0"/>
                </a:rPr>
                <a:t>t</a:t>
              </a:r>
              <a:r>
                <a:rPr lang="en-US" altLang="zh-CN" i="1" baseline="-25000" dirty="0">
                  <a:latin typeface="Times New Roman" pitchFamily="18" charset="0"/>
                </a:rPr>
                <a:t>5</a:t>
              </a:r>
              <a:r>
                <a:rPr lang="en-US" altLang="zh-CN" dirty="0">
                  <a:latin typeface="Times New Roman" pitchFamily="18" charset="0"/>
                </a:rPr>
                <a:t> &gt; </a:t>
              </a:r>
              <a:r>
                <a:rPr lang="en-US" altLang="zh-CN" i="1" dirty="0">
                  <a:latin typeface="Times New Roman" pitchFamily="18" charset="0"/>
                </a:rPr>
                <a:t>v</a:t>
              </a:r>
              <a:r>
                <a:rPr lang="en-US" altLang="zh-CN" dirty="0">
                  <a:latin typeface="Times New Roman" pitchFamily="18" charset="0"/>
                </a:rPr>
                <a:t>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3</a:t>
              </a:r>
            </a:p>
          </p:txBody>
        </p:sp>
        <p:sp>
          <p:nvSpPr>
            <p:cNvPr id="53269"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3270"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0" name="Rectangle 11"/>
            <p:cNvSpPr>
              <a:spLocks noChangeArrowheads="1"/>
            </p:cNvSpPr>
            <p:nvPr/>
          </p:nvSpPr>
          <p:spPr bwMode="auto">
            <a:xfrm>
              <a:off x="3640126" y="3662363"/>
              <a:ext cx="1725621" cy="304800"/>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latin typeface="Times New Roman" pitchFamily="18" charset="0"/>
                </a:rPr>
                <a:t>if</a:t>
              </a:r>
              <a:r>
                <a:rPr lang="en-US" altLang="zh-CN" dirty="0">
                  <a:latin typeface="Times New Roman" pitchFamily="18" charset="0"/>
                </a:rPr>
                <a:t> </a:t>
              </a:r>
              <a:r>
                <a:rPr lang="en-US" altLang="zh-CN" i="1">
                  <a:latin typeface="Times New Roman" pitchFamily="18" charset="0"/>
                </a:rPr>
                <a:t>i</a:t>
              </a:r>
              <a:r>
                <a:rPr lang="en-US" altLang="zh-CN" dirty="0">
                  <a:latin typeface="Times New Roman" pitchFamily="18" charset="0"/>
                </a:rPr>
                <a:t> &gt;= </a:t>
              </a:r>
              <a:r>
                <a:rPr lang="en-US" altLang="zh-CN" i="1" dirty="0">
                  <a:latin typeface="Times New Roman" pitchFamily="18" charset="0"/>
                </a:rPr>
                <a:t>j </a:t>
              </a:r>
              <a:r>
                <a:rPr lang="en-US" altLang="zh-CN" i="1" dirty="0" err="1">
                  <a:latin typeface="Times New Roman" pitchFamily="18" charset="0"/>
                </a:rPr>
                <a:t>goto</a:t>
              </a:r>
              <a:r>
                <a:rPr lang="en-US" altLang="zh-CN" dirty="0">
                  <a:latin typeface="Times New Roman" pitchFamily="18" charset="0"/>
                </a:rPr>
                <a:t> </a:t>
              </a:r>
              <a:r>
                <a:rPr lang="en-US" altLang="zh-CN" i="1" dirty="0">
                  <a:latin typeface="Times New Roman" pitchFamily="18" charset="0"/>
                </a:rPr>
                <a:t>B</a:t>
              </a:r>
              <a:r>
                <a:rPr lang="en-US" altLang="zh-CN" i="1" baseline="-25000" dirty="0">
                  <a:latin typeface="Times New Roman" pitchFamily="18" charset="0"/>
                </a:rPr>
                <a:t>6</a:t>
              </a:r>
            </a:p>
          </p:txBody>
        </p:sp>
        <p:sp>
          <p:nvSpPr>
            <p:cNvPr id="53272"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3273"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4</a:t>
              </a:r>
              <a:endParaRPr lang="en-US" altLang="zh-CN" i="1">
                <a:latin typeface="Times New Roman" panose="02020603050405020304" pitchFamily="18" charset="0"/>
              </a:endParaRPr>
            </a:p>
          </p:txBody>
        </p:sp>
        <p:sp>
          <p:nvSpPr>
            <p:cNvPr id="53274"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3</a:t>
              </a:r>
              <a:endParaRPr lang="en-US" altLang="zh-CN" i="1">
                <a:latin typeface="Times New Roman" panose="02020603050405020304" pitchFamily="18" charset="0"/>
              </a:endParaRPr>
            </a:p>
          </p:txBody>
        </p:sp>
        <p:sp>
          <p:nvSpPr>
            <p:cNvPr id="53275" name="Rectangle 16"/>
            <p:cNvSpPr>
              <a:spLocks noChangeArrowheads="1"/>
            </p:cNvSpPr>
            <p:nvPr/>
          </p:nvSpPr>
          <p:spPr bwMode="auto">
            <a:xfrm>
              <a:off x="1071538" y="2283718"/>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5</a:t>
              </a:r>
              <a:endParaRPr lang="en-US" altLang="zh-CN" i="1">
                <a:latin typeface="Times New Roman" panose="02020603050405020304" pitchFamily="18" charset="0"/>
              </a:endParaRPr>
            </a:p>
          </p:txBody>
        </p:sp>
        <p:sp>
          <p:nvSpPr>
            <p:cNvPr id="53276"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3277"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3278"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53279"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grpSp>
      <p:sp>
        <p:nvSpPr>
          <p:cNvPr id="28" name="任意多边形 27"/>
          <p:cNvSpPr/>
          <p:nvPr/>
        </p:nvSpPr>
        <p:spPr>
          <a:xfrm>
            <a:off x="920031" y="2154932"/>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28"/>
          <p:cNvGrpSpPr>
            <a:grpSpLocks/>
          </p:cNvGrpSpPr>
          <p:nvPr/>
        </p:nvGrpSpPr>
        <p:grpSpPr bwMode="auto">
          <a:xfrm>
            <a:off x="7177955" y="4125021"/>
            <a:ext cx="1631950" cy="744537"/>
            <a:chOff x="-445248" y="3405615"/>
            <a:chExt cx="1632554" cy="744437"/>
          </a:xfrm>
        </p:grpSpPr>
        <p:sp>
          <p:nvSpPr>
            <p:cNvPr id="31" name="矩形 30"/>
            <p:cNvSpPr/>
            <p:nvPr/>
          </p:nvSpPr>
          <p:spPr>
            <a:xfrm>
              <a:off x="50235" y="3504027"/>
              <a:ext cx="1137071" cy="646025"/>
            </a:xfrm>
            <a:prstGeom prst="rect">
              <a:avLst/>
            </a:prstGeom>
            <a:solidFill>
              <a:schemeClr val="accent5">
                <a:lumMod val="60000"/>
                <a:lumOff val="40000"/>
              </a:schemeClr>
            </a:solidFill>
            <a:ln>
              <a:solidFill>
                <a:schemeClr val="tx1"/>
              </a:solidFill>
            </a:ln>
          </p:spPr>
          <p:txBody>
            <a:bodyPr>
              <a:spAutoFit/>
            </a:bodyPr>
            <a:lstStyle/>
            <a:p>
              <a:pPr eaLnBrk="1" hangingPunct="1">
                <a:defRPr/>
              </a:pPr>
              <a:r>
                <a:rPr lang="zh-CN" altLang="en-US" dirty="0">
                  <a:solidFill>
                    <a:prstClr val="black"/>
                  </a:solidFill>
                  <a:latin typeface="楷体" pitchFamily="49" charset="-122"/>
                  <a:ea typeface="楷体" pitchFamily="49" charset="-122"/>
                  <a:cs typeface="Times New Roman" pitchFamily="18" charset="0"/>
                </a:rPr>
                <a:t>全局公共子表达式</a:t>
              </a:r>
              <a:endParaRPr lang="en-US" altLang="zh-CN" dirty="0">
                <a:solidFill>
                  <a:prstClr val="black"/>
                </a:solidFill>
                <a:latin typeface="楷体" pitchFamily="49" charset="-122"/>
                <a:ea typeface="楷体" pitchFamily="49" charset="-122"/>
                <a:cs typeface="Times New Roman" pitchFamily="18" charset="0"/>
              </a:endParaRPr>
            </a:p>
          </p:txBody>
        </p:sp>
        <p:cxnSp>
          <p:nvCxnSpPr>
            <p:cNvPr id="32" name="直接连接符 31"/>
            <p:cNvCxnSpPr/>
            <p:nvPr/>
          </p:nvCxnSpPr>
          <p:spPr>
            <a:xfrm flipH="1" flipV="1">
              <a:off x="-445248" y="3405615"/>
              <a:ext cx="485955" cy="21745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a:off x="6576293" y="4077072"/>
            <a:ext cx="6016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562006" y="4365104"/>
            <a:ext cx="6016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AutoShape 26"/>
          <p:cNvSpPr>
            <a:spLocks noChangeArrowheads="1"/>
          </p:cNvSpPr>
          <p:nvPr/>
        </p:nvSpPr>
        <p:spPr bwMode="auto">
          <a:xfrm>
            <a:off x="5826994" y="2166046"/>
            <a:ext cx="2397125" cy="865187"/>
          </a:xfrm>
          <a:prstGeom prst="cloudCallout">
            <a:avLst>
              <a:gd name="adj1" fmla="val 4101"/>
              <a:gd name="adj2" fmla="val 191477"/>
            </a:avLst>
          </a:prstGeom>
          <a:solidFill>
            <a:schemeClr val="tx2">
              <a:lumMod val="60000"/>
              <a:lumOff val="40000"/>
            </a:schemeClr>
          </a:solidFill>
          <a:ln w="9525">
            <a:solidFill>
              <a:schemeClr val="tx1"/>
            </a:solidFill>
            <a:round/>
            <a:headEnd/>
            <a:tailEnd/>
          </a:ln>
        </p:spPr>
        <p:txBody>
          <a:bodyPr lIns="68580" tIns="34290" rIns="68580" bIns="34290"/>
          <a:lstStyle/>
          <a:p>
            <a:pPr eaLnBrk="1" hangingPunct="1">
              <a:defRPr/>
            </a:pPr>
            <a:r>
              <a:rPr lang="en-US" altLang="zh-CN" i="1" dirty="0">
                <a:solidFill>
                  <a:schemeClr val="bg1"/>
                </a:solidFill>
                <a:latin typeface="Times New Roman" pitchFamily="18" charset="0"/>
                <a:ea typeface="楷体_GB2312"/>
                <a:cs typeface="Times New Roman" pitchFamily="18" charset="0"/>
              </a:rPr>
              <a:t>a</a:t>
            </a:r>
            <a:r>
              <a:rPr lang="en-US" altLang="zh-CN" dirty="0">
                <a:solidFill>
                  <a:schemeClr val="bg1"/>
                </a:solidFill>
                <a:latin typeface="Times New Roman" pitchFamily="18" charset="0"/>
                <a:ea typeface="楷体_GB2312"/>
                <a:cs typeface="Times New Roman" pitchFamily="18" charset="0"/>
              </a:rPr>
              <a:t>[</a:t>
            </a:r>
            <a:r>
              <a:rPr lang="en-US" altLang="zh-CN" i="1" dirty="0">
                <a:solidFill>
                  <a:schemeClr val="bg1"/>
                </a:solidFill>
                <a:latin typeface="Times New Roman" pitchFamily="18" charset="0"/>
                <a:ea typeface="楷体_GB2312"/>
                <a:cs typeface="Times New Roman" pitchFamily="18" charset="0"/>
              </a:rPr>
              <a:t>t</a:t>
            </a:r>
            <a:r>
              <a:rPr lang="en-US" altLang="zh-CN" i="1" baseline="-30000" dirty="0">
                <a:solidFill>
                  <a:schemeClr val="bg1"/>
                </a:solidFill>
                <a:latin typeface="Times New Roman" pitchFamily="18" charset="0"/>
                <a:ea typeface="楷体_GB2312"/>
                <a:cs typeface="Times New Roman" pitchFamily="18" charset="0"/>
              </a:rPr>
              <a:t>1</a:t>
            </a:r>
            <a:r>
              <a:rPr lang="en-US" altLang="zh-CN" dirty="0">
                <a:solidFill>
                  <a:schemeClr val="bg1"/>
                </a:solidFill>
                <a:latin typeface="Times New Roman" pitchFamily="18" charset="0"/>
                <a:ea typeface="楷体_GB2312"/>
                <a:cs typeface="Times New Roman" pitchFamily="18" charset="0"/>
              </a:rPr>
              <a:t>]</a:t>
            </a:r>
            <a:r>
              <a:rPr lang="zh-CN" altLang="en-US" dirty="0">
                <a:solidFill>
                  <a:schemeClr val="bg1"/>
                </a:solidFill>
                <a:latin typeface="楷体" pitchFamily="49" charset="-122"/>
                <a:ea typeface="楷体" pitchFamily="49" charset="-122"/>
                <a:cs typeface="Times New Roman" pitchFamily="18" charset="0"/>
              </a:rPr>
              <a:t>能否作为公共子表达式？</a:t>
            </a:r>
          </a:p>
          <a:p>
            <a:pPr eaLnBrk="1" hangingPunct="1">
              <a:defRPr/>
            </a:pPr>
            <a:endParaRPr lang="zh-CN" altLang="en-US" sz="1100" dirty="0">
              <a:latin typeface="Times New Roman" pitchFamily="18" charset="0"/>
              <a:ea typeface="楷体_GB2312"/>
              <a:cs typeface="Times New Roman" pitchFamily="18" charset="0"/>
            </a:endParaRPr>
          </a:p>
        </p:txBody>
      </p:sp>
      <p:sp>
        <p:nvSpPr>
          <p:cNvPr id="53261" name="Rectangle 20"/>
          <p:cNvSpPr>
            <a:spLocks noChangeArrowheads="1"/>
          </p:cNvSpPr>
          <p:nvPr/>
        </p:nvSpPr>
        <p:spPr bwMode="auto">
          <a:xfrm>
            <a:off x="7138268" y="3428108"/>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38" name="标题 4"/>
          <p:cNvSpPr>
            <a:spLocks noGrp="1"/>
          </p:cNvSpPr>
          <p:nvPr>
            <p:ph type="title"/>
          </p:nvPr>
        </p:nvSpPr>
        <p:spPr/>
        <p:txBody>
          <a:bodyPr/>
          <a:lstStyle/>
          <a:p>
            <a:r>
              <a:rPr lang="zh-CN" altLang="en-US" dirty="0"/>
              <a:t>删除公共子表达式</a:t>
            </a:r>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20</a:t>
            </a:fld>
            <a:endParaRPr lang="en-US" altLang="zh-CN" dirty="0"/>
          </a:p>
        </p:txBody>
      </p:sp>
    </p:spTree>
    <p:extLst>
      <p:ext uri="{BB962C8B-B14F-4D97-AF65-F5344CB8AC3E}">
        <p14:creationId xmlns:p14="http://schemas.microsoft.com/office/powerpoint/2010/main" val="4228980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Effect transition="in" filter="fade">
                                      <p:cBhvr>
                                        <p:cTn id="37" dur="500"/>
                                        <p:tgtEl>
                                          <p:spTgt spid="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xit" presetSubtype="0" fill="hold" grpId="1" nodeType="clickEffect">
                                  <p:stCondLst>
                                    <p:cond delay="0"/>
                                  </p:stCondLst>
                                  <p:childTnLst>
                                    <p:anim calcmode="lin" valueType="num">
                                      <p:cBhvr>
                                        <p:cTn id="41" dur="500"/>
                                        <p:tgtEl>
                                          <p:spTgt spid="48"/>
                                        </p:tgtEl>
                                        <p:attrNameLst>
                                          <p:attrName>ppt_w</p:attrName>
                                        </p:attrNameLst>
                                      </p:cBhvr>
                                      <p:tavLst>
                                        <p:tav tm="0">
                                          <p:val>
                                            <p:strVal val="ppt_w"/>
                                          </p:val>
                                        </p:tav>
                                        <p:tav tm="100000">
                                          <p:val>
                                            <p:fltVal val="0"/>
                                          </p:val>
                                        </p:tav>
                                      </p:tavLst>
                                    </p:anim>
                                    <p:anim calcmode="lin" valueType="num">
                                      <p:cBhvr>
                                        <p:cTn id="42" dur="500"/>
                                        <p:tgtEl>
                                          <p:spTgt spid="48"/>
                                        </p:tgtEl>
                                        <p:attrNameLst>
                                          <p:attrName>ppt_h</p:attrName>
                                        </p:attrNameLst>
                                      </p:cBhvr>
                                      <p:tavLst>
                                        <p:tav tm="0">
                                          <p:val>
                                            <p:strVal val="ppt_h"/>
                                          </p:val>
                                        </p:tav>
                                        <p:tav tm="100000">
                                          <p:val>
                                            <p:fltVal val="0"/>
                                          </p:val>
                                        </p:tav>
                                      </p:tavLst>
                                    </p:anim>
                                    <p:animEffect transition="out" filter="fade">
                                      <p:cBhvr>
                                        <p:cTn id="43" dur="500"/>
                                        <p:tgtEl>
                                          <p:spTgt spid="48"/>
                                        </p:tgtEl>
                                      </p:cBhvr>
                                    </p:animEffect>
                                    <p:set>
                                      <p:cBhvr>
                                        <p:cTn id="44" dur="1" fill="hold">
                                          <p:stCondLst>
                                            <p:cond delay="499"/>
                                          </p:stCondLst>
                                        </p:cTn>
                                        <p:tgtEl>
                                          <p:spTgt spid="48"/>
                                        </p:tgtEl>
                                        <p:attrNameLst>
                                          <p:attrName>style.visibility</p:attrName>
                                        </p:attrNameLst>
                                      </p:cBhvr>
                                      <p:to>
                                        <p:strVal val="hidden"/>
                                      </p:to>
                                    </p:set>
                                  </p:childTnLst>
                                </p:cTn>
                              </p:par>
                              <p:par>
                                <p:cTn id="45" presetID="53" presetClass="exit" presetSubtype="0" fill="hold" grpId="1" nodeType="withEffect">
                                  <p:stCondLst>
                                    <p:cond delay="0"/>
                                  </p:stCondLst>
                                  <p:childTnLst>
                                    <p:anim calcmode="lin" valueType="num">
                                      <p:cBhvr>
                                        <p:cTn id="46" dur="500"/>
                                        <p:tgtEl>
                                          <p:spTgt spid="49"/>
                                        </p:tgtEl>
                                        <p:attrNameLst>
                                          <p:attrName>ppt_w</p:attrName>
                                        </p:attrNameLst>
                                      </p:cBhvr>
                                      <p:tavLst>
                                        <p:tav tm="0">
                                          <p:val>
                                            <p:strVal val="ppt_w"/>
                                          </p:val>
                                        </p:tav>
                                        <p:tav tm="100000">
                                          <p:val>
                                            <p:fltVal val="0"/>
                                          </p:val>
                                        </p:tav>
                                      </p:tavLst>
                                    </p:anim>
                                    <p:anim calcmode="lin" valueType="num">
                                      <p:cBhvr>
                                        <p:cTn id="47" dur="500"/>
                                        <p:tgtEl>
                                          <p:spTgt spid="49"/>
                                        </p:tgtEl>
                                        <p:attrNameLst>
                                          <p:attrName>ppt_h</p:attrName>
                                        </p:attrNameLst>
                                      </p:cBhvr>
                                      <p:tavLst>
                                        <p:tav tm="0">
                                          <p:val>
                                            <p:strVal val="ppt_h"/>
                                          </p:val>
                                        </p:tav>
                                        <p:tav tm="100000">
                                          <p:val>
                                            <p:fltVal val="0"/>
                                          </p:val>
                                        </p:tav>
                                      </p:tavLst>
                                    </p:anim>
                                    <p:animEffect transition="out" filter="fade">
                                      <p:cBhvr>
                                        <p:cTn id="48" dur="500"/>
                                        <p:tgtEl>
                                          <p:spTgt spid="49"/>
                                        </p:tgtEl>
                                      </p:cBhvr>
                                    </p:animEffect>
                                    <p:set>
                                      <p:cBhvr>
                                        <p:cTn id="49" dur="1" fill="hold">
                                          <p:stCondLst>
                                            <p:cond delay="499"/>
                                          </p:stCondLst>
                                        </p:cTn>
                                        <p:tgtEl>
                                          <p:spTgt spid="49"/>
                                        </p:tgtEl>
                                        <p:attrNameLst>
                                          <p:attrName>style.visibility</p:attrName>
                                        </p:attrNameLst>
                                      </p:cBhvr>
                                      <p:to>
                                        <p:strVal val="hidden"/>
                                      </p:to>
                                    </p:set>
                                  </p:childTnLst>
                                </p:cTn>
                              </p:par>
                              <p:par>
                                <p:cTn id="50" presetID="53" presetClass="exit" presetSubtype="32" fill="hold" nodeType="withEffect">
                                  <p:stCondLst>
                                    <p:cond delay="0"/>
                                  </p:stCondLst>
                                  <p:childTnLst>
                                    <p:anim calcmode="lin" valueType="num">
                                      <p:cBhvr>
                                        <p:cTn id="51" dur="500"/>
                                        <p:tgtEl>
                                          <p:spTgt spid="3"/>
                                        </p:tgtEl>
                                        <p:attrNameLst>
                                          <p:attrName>ppt_w</p:attrName>
                                        </p:attrNameLst>
                                      </p:cBhvr>
                                      <p:tavLst>
                                        <p:tav tm="0">
                                          <p:val>
                                            <p:strVal val="ppt_w"/>
                                          </p:val>
                                        </p:tav>
                                        <p:tav tm="100000">
                                          <p:val>
                                            <p:fltVal val="0"/>
                                          </p:val>
                                        </p:tav>
                                      </p:tavLst>
                                    </p:anim>
                                    <p:anim calcmode="lin" valueType="num">
                                      <p:cBhvr>
                                        <p:cTn id="52" dur="500"/>
                                        <p:tgtEl>
                                          <p:spTgt spid="3"/>
                                        </p:tgtEl>
                                        <p:attrNameLst>
                                          <p:attrName>ppt_h</p:attrName>
                                        </p:attrNameLst>
                                      </p:cBhvr>
                                      <p:tavLst>
                                        <p:tav tm="0">
                                          <p:val>
                                            <p:strVal val="ppt_h"/>
                                          </p:val>
                                        </p:tav>
                                        <p:tav tm="100000">
                                          <p:val>
                                            <p:fltVal val="0"/>
                                          </p:val>
                                        </p:tav>
                                      </p:tavLst>
                                    </p:anim>
                                    <p:animEffect transition="out" filter="fade">
                                      <p:cBhvr>
                                        <p:cTn id="53" dur="500"/>
                                        <p:tgtEl>
                                          <p:spTgt spid="3"/>
                                        </p:tgtEl>
                                      </p:cBhvr>
                                    </p:animEffect>
                                    <p:set>
                                      <p:cBhvr>
                                        <p:cTn id="54" dur="1" fill="hold">
                                          <p:stCondLst>
                                            <p:cond delay="499"/>
                                          </p:stCondLst>
                                        </p:cTn>
                                        <p:tgtEl>
                                          <p:spTgt spid="3"/>
                                        </p:tgtEl>
                                        <p:attrNameLst>
                                          <p:attrName>style.visibility</p:attrName>
                                        </p:attrNameLst>
                                      </p:cBhvr>
                                      <p:to>
                                        <p:strVal val="hidden"/>
                                      </p:to>
                                    </p:set>
                                  </p:childTnLst>
                                </p:cTn>
                              </p:par>
                              <p:par>
                                <p:cTn id="55" presetID="53" presetClass="exit" presetSubtype="32" fill="hold" nodeType="withEffect">
                                  <p:stCondLst>
                                    <p:cond delay="0"/>
                                  </p:stCondLst>
                                  <p:childTnLst>
                                    <p:anim calcmode="lin" valueType="num">
                                      <p:cBhvr>
                                        <p:cTn id="56" dur="500"/>
                                        <p:tgtEl>
                                          <p:spTgt spid="35"/>
                                        </p:tgtEl>
                                        <p:attrNameLst>
                                          <p:attrName>ppt_w</p:attrName>
                                        </p:attrNameLst>
                                      </p:cBhvr>
                                      <p:tavLst>
                                        <p:tav tm="0">
                                          <p:val>
                                            <p:strVal val="ppt_w"/>
                                          </p:val>
                                        </p:tav>
                                        <p:tav tm="100000">
                                          <p:val>
                                            <p:fltVal val="0"/>
                                          </p:val>
                                        </p:tav>
                                      </p:tavLst>
                                    </p:anim>
                                    <p:anim calcmode="lin" valueType="num">
                                      <p:cBhvr>
                                        <p:cTn id="57" dur="500"/>
                                        <p:tgtEl>
                                          <p:spTgt spid="35"/>
                                        </p:tgtEl>
                                        <p:attrNameLst>
                                          <p:attrName>ppt_h</p:attrName>
                                        </p:attrNameLst>
                                      </p:cBhvr>
                                      <p:tavLst>
                                        <p:tav tm="0">
                                          <p:val>
                                            <p:strVal val="ppt_h"/>
                                          </p:val>
                                        </p:tav>
                                        <p:tav tm="100000">
                                          <p:val>
                                            <p:fltVal val="0"/>
                                          </p:val>
                                        </p:tav>
                                      </p:tavLst>
                                    </p:anim>
                                    <p:animEffect transition="out" filter="fade">
                                      <p:cBhvr>
                                        <p:cTn id="58" dur="500"/>
                                        <p:tgtEl>
                                          <p:spTgt spid="35"/>
                                        </p:tgtEl>
                                      </p:cBhvr>
                                    </p:animEffect>
                                    <p:set>
                                      <p:cBhvr>
                                        <p:cTn id="59" dur="1" fill="hold">
                                          <p:stCondLst>
                                            <p:cond delay="499"/>
                                          </p:stCondLst>
                                        </p:cTn>
                                        <p:tgtEl>
                                          <p:spTgt spid="35"/>
                                        </p:tgtEl>
                                        <p:attrNameLst>
                                          <p:attrName>style.visibility</p:attrName>
                                        </p:attrNameLst>
                                      </p:cBhvr>
                                      <p:to>
                                        <p:strVal val="hidden"/>
                                      </p:to>
                                    </p:set>
                                  </p:childTnLst>
                                </p:cTn>
                              </p:par>
                              <p:par>
                                <p:cTn id="60" presetID="53" presetClass="exit" presetSubtype="32" fill="hold" nodeType="withEffect">
                                  <p:stCondLst>
                                    <p:cond delay="0"/>
                                  </p:stCondLst>
                                  <p:childTnLst>
                                    <p:anim calcmode="lin" valueType="num">
                                      <p:cBhvr>
                                        <p:cTn id="61" dur="500"/>
                                        <p:tgtEl>
                                          <p:spTgt spid="36"/>
                                        </p:tgtEl>
                                        <p:attrNameLst>
                                          <p:attrName>ppt_w</p:attrName>
                                        </p:attrNameLst>
                                      </p:cBhvr>
                                      <p:tavLst>
                                        <p:tav tm="0">
                                          <p:val>
                                            <p:strVal val="ppt_w"/>
                                          </p:val>
                                        </p:tav>
                                        <p:tav tm="100000">
                                          <p:val>
                                            <p:fltVal val="0"/>
                                          </p:val>
                                        </p:tav>
                                      </p:tavLst>
                                    </p:anim>
                                    <p:anim calcmode="lin" valueType="num">
                                      <p:cBhvr>
                                        <p:cTn id="62" dur="500"/>
                                        <p:tgtEl>
                                          <p:spTgt spid="36"/>
                                        </p:tgtEl>
                                        <p:attrNameLst>
                                          <p:attrName>ppt_h</p:attrName>
                                        </p:attrNameLst>
                                      </p:cBhvr>
                                      <p:tavLst>
                                        <p:tav tm="0">
                                          <p:val>
                                            <p:strVal val="ppt_h"/>
                                          </p:val>
                                        </p:tav>
                                        <p:tav tm="100000">
                                          <p:val>
                                            <p:fltVal val="0"/>
                                          </p:val>
                                        </p:tav>
                                      </p:tavLst>
                                    </p:anim>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8" grpId="0" animBg="1"/>
      <p:bldP spid="4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35"/>
          <p:cNvSpPr>
            <a:spLocks noChangeArrowheads="1"/>
          </p:cNvSpPr>
          <p:nvPr/>
        </p:nvSpPr>
        <p:spPr bwMode="auto">
          <a:xfrm>
            <a:off x="6300192" y="3645024"/>
            <a:ext cx="1308100" cy="2214562"/>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55300" name="Rectangle 25"/>
          <p:cNvSpPr>
            <a:spLocks noChangeArrowheads="1"/>
          </p:cNvSpPr>
          <p:nvPr/>
        </p:nvSpPr>
        <p:spPr bwMode="auto">
          <a:xfrm>
            <a:off x="6217642" y="3573586"/>
            <a:ext cx="1497012" cy="2330450"/>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sp>
        <p:nvSpPr>
          <p:cNvPr id="30" name="Rectangle 33"/>
          <p:cNvSpPr>
            <a:spLocks noChangeArrowheads="1"/>
          </p:cNvSpPr>
          <p:nvPr/>
        </p:nvSpPr>
        <p:spPr bwMode="auto">
          <a:xfrm>
            <a:off x="1655168" y="3473575"/>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3</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p>
          <a:p>
            <a:pPr algn="just">
              <a:lnSpc>
                <a:spcPct val="96000"/>
              </a:lnSpc>
              <a:defRPr/>
            </a:pPr>
            <a:r>
              <a:rPr lang="en-US" altLang="zh-CN"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baseline="-25000" dirty="0">
                <a:solidFill>
                  <a:prstClr val="black"/>
                </a:solidFill>
                <a:latin typeface="Times New Roman" pitchFamily="18" charset="0"/>
              </a:rPr>
              <a:t>2</a:t>
            </a:r>
          </a:p>
        </p:txBody>
      </p:sp>
      <p:grpSp>
        <p:nvGrpSpPr>
          <p:cNvPr id="55302" name="组合 49"/>
          <p:cNvGrpSpPr>
            <a:grpSpLocks/>
          </p:cNvGrpSpPr>
          <p:nvPr/>
        </p:nvGrpSpPr>
        <p:grpSpPr bwMode="auto">
          <a:xfrm>
            <a:off x="1178918" y="1413000"/>
            <a:ext cx="5056187" cy="4065587"/>
            <a:chOff x="1071538" y="195263"/>
            <a:chExt cx="5056212" cy="4065587"/>
          </a:xfrm>
        </p:grpSpPr>
        <p:sp>
          <p:nvSpPr>
            <p:cNvPr id="33" name="Rectangle 4"/>
            <p:cNvSpPr>
              <a:spLocks noChangeArrowheads="1"/>
            </p:cNvSpPr>
            <p:nvPr/>
          </p:nvSpPr>
          <p:spPr bwMode="auto">
            <a:xfrm>
              <a:off x="3625838" y="212725"/>
              <a:ext cx="1693871" cy="814388"/>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 m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j</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n</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n</a:t>
              </a:r>
            </a:p>
            <a:p>
              <a:pPr algn="just">
                <a:lnSpc>
                  <a:spcPct val="70000"/>
                </a:lnSpc>
                <a:defRPr/>
              </a:pP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a:t>
              </a:r>
              <a:r>
                <a:rPr lang="en-US" altLang="zh-CN" dirty="0">
                  <a:solidFill>
                    <a:prstClr val="black"/>
                  </a:solidFill>
                  <a:latin typeface="Times New Roman" pitchFamily="18" charset="0"/>
                </a:rPr>
                <a:t>]</a:t>
              </a:r>
            </a:p>
          </p:txBody>
        </p:sp>
        <p:sp>
          <p:nvSpPr>
            <p:cNvPr id="34" name="Rectangle 5"/>
            <p:cNvSpPr>
              <a:spLocks noChangeArrowheads="1"/>
            </p:cNvSpPr>
            <p:nvPr/>
          </p:nvSpPr>
          <p:spPr bwMode="auto">
            <a:xfrm>
              <a:off x="3622663" y="1350963"/>
              <a:ext cx="1711333" cy="814387"/>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+ 1</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endParaRPr lang="en-US" altLang="zh-CN" i="1" dirty="0">
                <a:solidFill>
                  <a:prstClr val="black"/>
                </a:solidFill>
                <a:latin typeface="Times New Roman" pitchFamily="18" charset="0"/>
              </a:endParaRP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3</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 t</a:t>
              </a:r>
              <a:r>
                <a:rPr lang="en-US" altLang="zh-CN" i="1" baseline="-25000" dirty="0">
                  <a:solidFill>
                    <a:prstClr val="black"/>
                  </a:solidFill>
                  <a:latin typeface="Times New Roman" pitchFamily="18" charset="0"/>
                </a:rPr>
                <a:t>3</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&lt;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2</a:t>
              </a:r>
            </a:p>
          </p:txBody>
        </p:sp>
        <p:sp>
          <p:nvSpPr>
            <p:cNvPr id="55308"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1</a:t>
              </a:r>
              <a:endParaRPr lang="en-US" altLang="zh-CN" i="1">
                <a:solidFill>
                  <a:srgbClr val="000000"/>
                </a:solidFill>
                <a:latin typeface="Times New Roman" panose="02020603050405020304" pitchFamily="18" charset="0"/>
              </a:endParaRPr>
            </a:p>
          </p:txBody>
        </p:sp>
        <p:sp>
          <p:nvSpPr>
            <p:cNvPr id="55309"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2</a:t>
              </a:r>
              <a:endParaRPr lang="en-US" altLang="zh-CN" i="1">
                <a:solidFill>
                  <a:srgbClr val="000000"/>
                </a:solidFill>
                <a:latin typeface="Times New Roman" panose="02020603050405020304" pitchFamily="18" charset="0"/>
              </a:endParaRPr>
            </a:p>
          </p:txBody>
        </p:sp>
        <p:sp>
          <p:nvSpPr>
            <p:cNvPr id="37" name="Rectangle 8"/>
            <p:cNvSpPr>
              <a:spLocks noChangeArrowheads="1"/>
            </p:cNvSpPr>
            <p:nvPr/>
          </p:nvSpPr>
          <p:spPr bwMode="auto">
            <a:xfrm>
              <a:off x="3640126" y="2500313"/>
              <a:ext cx="1711333" cy="812800"/>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3</a:t>
              </a:r>
            </a:p>
          </p:txBody>
        </p:sp>
        <p:sp>
          <p:nvSpPr>
            <p:cNvPr id="55311"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5312"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0" name="Rectangle 11"/>
            <p:cNvSpPr>
              <a:spLocks noChangeArrowheads="1"/>
            </p:cNvSpPr>
            <p:nvPr/>
          </p:nvSpPr>
          <p:spPr bwMode="auto">
            <a:xfrm>
              <a:off x="3640126" y="3662363"/>
              <a:ext cx="1725621" cy="304800"/>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j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6</a:t>
              </a:r>
            </a:p>
          </p:txBody>
        </p:sp>
        <p:sp>
          <p:nvSpPr>
            <p:cNvPr id="55314"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5315"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4</a:t>
              </a:r>
              <a:endParaRPr lang="en-US" altLang="zh-CN" i="1">
                <a:solidFill>
                  <a:srgbClr val="000000"/>
                </a:solidFill>
                <a:latin typeface="Times New Roman" panose="02020603050405020304" pitchFamily="18" charset="0"/>
              </a:endParaRPr>
            </a:p>
          </p:txBody>
        </p:sp>
        <p:sp>
          <p:nvSpPr>
            <p:cNvPr id="55316"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3</a:t>
              </a:r>
              <a:endParaRPr lang="en-US" altLang="zh-CN" i="1">
                <a:solidFill>
                  <a:srgbClr val="000000"/>
                </a:solidFill>
                <a:latin typeface="Times New Roman" panose="02020603050405020304" pitchFamily="18" charset="0"/>
              </a:endParaRPr>
            </a:p>
          </p:txBody>
        </p:sp>
        <p:sp>
          <p:nvSpPr>
            <p:cNvPr id="55317" name="Rectangle 16"/>
            <p:cNvSpPr>
              <a:spLocks noChangeArrowheads="1"/>
            </p:cNvSpPr>
            <p:nvPr/>
          </p:nvSpPr>
          <p:spPr bwMode="auto">
            <a:xfrm>
              <a:off x="1071538" y="2283718"/>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5</a:t>
              </a:r>
              <a:endParaRPr lang="en-US" altLang="zh-CN" i="1">
                <a:solidFill>
                  <a:srgbClr val="000000"/>
                </a:solidFill>
                <a:latin typeface="Times New Roman" panose="02020603050405020304" pitchFamily="18" charset="0"/>
              </a:endParaRPr>
            </a:p>
          </p:txBody>
        </p:sp>
        <p:sp>
          <p:nvSpPr>
            <p:cNvPr id="55318"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5319"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5320"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55321"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grpSp>
      <p:sp>
        <p:nvSpPr>
          <p:cNvPr id="28" name="任意多边形 27"/>
          <p:cNvSpPr/>
          <p:nvPr/>
        </p:nvSpPr>
        <p:spPr>
          <a:xfrm>
            <a:off x="1053505" y="2011486"/>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8" name="Rectangle 35"/>
          <p:cNvSpPr>
            <a:spLocks noChangeArrowheads="1"/>
          </p:cNvSpPr>
          <p:nvPr/>
        </p:nvSpPr>
        <p:spPr bwMode="auto">
          <a:xfrm>
            <a:off x="6300192" y="1917824"/>
            <a:ext cx="1308100" cy="1135062"/>
          </a:xfrm>
          <a:prstGeom prst="rect">
            <a:avLst/>
          </a:prstGeom>
          <a:solidFill>
            <a:schemeClr val="accent5">
              <a:lumMod val="60000"/>
              <a:lumOff val="40000"/>
            </a:schemeClr>
          </a:solidFill>
          <a:ln w="25400">
            <a:solidFill>
              <a:schemeClr val="tx1"/>
            </a:solidFill>
            <a:prstDash val="dash"/>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3</a:t>
            </a:r>
            <a:endParaRPr lang="en-US" altLang="zh-CN"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55305" name="Rectangle 20"/>
          <p:cNvSpPr>
            <a:spLocks noChangeArrowheads="1"/>
          </p:cNvSpPr>
          <p:nvPr/>
        </p:nvSpPr>
        <p:spPr bwMode="auto">
          <a:xfrm>
            <a:off x="7271742" y="3284662"/>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27" name="标题 4"/>
          <p:cNvSpPr>
            <a:spLocks noGrp="1"/>
          </p:cNvSpPr>
          <p:nvPr>
            <p:ph type="title"/>
          </p:nvPr>
        </p:nvSpPr>
        <p:spPr>
          <a:xfrm>
            <a:off x="526463" y="-24817"/>
            <a:ext cx="8042276" cy="1336956"/>
          </a:xfrm>
        </p:spPr>
        <p:txBody>
          <a:bodyPr/>
          <a:lstStyle/>
          <a:p>
            <a:r>
              <a:rPr lang="zh-CN" altLang="en-US" dirty="0"/>
              <a:t>删除公共子表达式</a:t>
            </a:r>
          </a:p>
        </p:txBody>
      </p:sp>
      <p:sp>
        <p:nvSpPr>
          <p:cNvPr id="3" name="灯片编号占位符 2"/>
          <p:cNvSpPr>
            <a:spLocks noGrp="1"/>
          </p:cNvSpPr>
          <p:nvPr>
            <p:ph type="sldNum" sz="quarter" idx="12"/>
          </p:nvPr>
        </p:nvSpPr>
        <p:spPr/>
        <p:txBody>
          <a:bodyPr/>
          <a:lstStyle/>
          <a:p>
            <a:fld id="{099C6F57-CB77-E340-8155-E85271B57C42}" type="slidenum">
              <a:rPr lang="en-US" altLang="zh-CN" smtClean="0"/>
              <a:pPr/>
              <a:t>21</a:t>
            </a:fld>
            <a:endParaRPr lang="en-US" altLang="zh-CN" dirty="0"/>
          </a:p>
        </p:txBody>
      </p:sp>
    </p:spTree>
    <p:extLst>
      <p:ext uri="{BB962C8B-B14F-4D97-AF65-F5344CB8AC3E}">
        <p14:creationId xmlns:p14="http://schemas.microsoft.com/office/powerpoint/2010/main" val="3955437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bg/>
                                          </p:spTgt>
                                        </p:tgtEl>
                                        <p:attrNameLst>
                                          <p:attrName>style.visibility</p:attrName>
                                        </p:attrNameLst>
                                      </p:cBhvr>
                                      <p:to>
                                        <p:strVal val="visible"/>
                                      </p:to>
                                    </p:set>
                                    <p:anim calcmode="lin" valueType="num">
                                      <p:cBhvr>
                                        <p:cTn id="7" dur="500" fill="hold"/>
                                        <p:tgtEl>
                                          <p:spTgt spid="38">
                                            <p:bg/>
                                          </p:spTgt>
                                        </p:tgtEl>
                                        <p:attrNameLst>
                                          <p:attrName>ppt_w</p:attrName>
                                        </p:attrNameLst>
                                      </p:cBhvr>
                                      <p:tavLst>
                                        <p:tav tm="0">
                                          <p:val>
                                            <p:fltVal val="0"/>
                                          </p:val>
                                        </p:tav>
                                        <p:tav tm="100000">
                                          <p:val>
                                            <p:strVal val="#ppt_w"/>
                                          </p:val>
                                        </p:tav>
                                      </p:tavLst>
                                    </p:anim>
                                    <p:anim calcmode="lin" valueType="num">
                                      <p:cBhvr>
                                        <p:cTn id="8" dur="500" fill="hold"/>
                                        <p:tgtEl>
                                          <p:spTgt spid="38">
                                            <p:bg/>
                                          </p:spTgt>
                                        </p:tgtEl>
                                        <p:attrNameLst>
                                          <p:attrName>ppt_h</p:attrName>
                                        </p:attrNameLst>
                                      </p:cBhvr>
                                      <p:tavLst>
                                        <p:tav tm="0">
                                          <p:val>
                                            <p:fltVal val="0"/>
                                          </p:val>
                                        </p:tav>
                                        <p:tav tm="100000">
                                          <p:val>
                                            <p:strVal val="#ppt_h"/>
                                          </p:val>
                                        </p:tav>
                                      </p:tavLst>
                                    </p:anim>
                                    <p:animEffect transition="in" filter="fade">
                                      <p:cBhvr>
                                        <p:cTn id="9" dur="500"/>
                                        <p:tgtEl>
                                          <p:spTgt spid="38">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 calcmode="lin" valueType="num">
                                      <p:cBhvr>
                                        <p:cTn id="12"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8">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8">
                                            <p:txEl>
                                              <p:pRg st="1" end="1"/>
                                            </p:txEl>
                                          </p:spTgt>
                                        </p:tgtEl>
                                        <p:attrNameLst>
                                          <p:attrName>style.visibility</p:attrName>
                                        </p:attrNameLst>
                                      </p:cBhvr>
                                      <p:to>
                                        <p:strVal val="visible"/>
                                      </p:to>
                                    </p:set>
                                    <p:anim calcmode="lin" valueType="num">
                                      <p:cBhvr>
                                        <p:cTn id="19" dur="500" fill="hold"/>
                                        <p:tgtEl>
                                          <p:spTgt spid="38">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8">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8">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8">
                                            <p:txEl>
                                              <p:pRg st="2" end="2"/>
                                            </p:txEl>
                                          </p:spTgt>
                                        </p:tgtEl>
                                        <p:attrNameLst>
                                          <p:attrName>style.visibility</p:attrName>
                                        </p:attrNameLst>
                                      </p:cBhvr>
                                      <p:to>
                                        <p:strVal val="visible"/>
                                      </p:to>
                                    </p:set>
                                    <p:anim calcmode="lin" valueType="num">
                                      <p:cBhvr>
                                        <p:cTn id="26" dur="500" fill="hold"/>
                                        <p:tgtEl>
                                          <p:spTgt spid="38">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8">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8">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8">
                                            <p:txEl>
                                              <p:pRg st="3" end="3"/>
                                            </p:txEl>
                                          </p:spTgt>
                                        </p:tgtEl>
                                        <p:attrNameLst>
                                          <p:attrName>style.visibility</p:attrName>
                                        </p:attrNameLst>
                                      </p:cBhvr>
                                      <p:to>
                                        <p:strVal val="visible"/>
                                      </p:to>
                                    </p:set>
                                    <p:anim calcmode="lin" valueType="num">
                                      <p:cBhvr>
                                        <p:cTn id="33" dur="500" fill="hold"/>
                                        <p:tgtEl>
                                          <p:spTgt spid="38">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8">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8">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xit" presetSubtype="32" fill="hold" nodeType="clickEffect">
                                  <p:stCondLst>
                                    <p:cond delay="0"/>
                                  </p:stCondLst>
                                  <p:childTnLst>
                                    <p:anim calcmode="lin" valueType="num">
                                      <p:cBhvr>
                                        <p:cTn id="39" dur="500"/>
                                        <p:tgtEl>
                                          <p:spTgt spid="44">
                                            <p:txEl>
                                              <p:pRg st="0" end="0"/>
                                            </p:txEl>
                                          </p:spTgt>
                                        </p:tgtEl>
                                        <p:attrNameLst>
                                          <p:attrName>ppt_w</p:attrName>
                                        </p:attrNameLst>
                                      </p:cBhvr>
                                      <p:tavLst>
                                        <p:tav tm="0">
                                          <p:val>
                                            <p:strVal val="ppt_w"/>
                                          </p:val>
                                        </p:tav>
                                        <p:tav tm="100000">
                                          <p:val>
                                            <p:fltVal val="0"/>
                                          </p:val>
                                        </p:tav>
                                      </p:tavLst>
                                    </p:anim>
                                    <p:anim calcmode="lin" valueType="num">
                                      <p:cBhvr>
                                        <p:cTn id="40" dur="500"/>
                                        <p:tgtEl>
                                          <p:spTgt spid="44">
                                            <p:txEl>
                                              <p:pRg st="0" end="0"/>
                                            </p:txEl>
                                          </p:spTgt>
                                        </p:tgtEl>
                                        <p:attrNameLst>
                                          <p:attrName>ppt_h</p:attrName>
                                        </p:attrNameLst>
                                      </p:cBhvr>
                                      <p:tavLst>
                                        <p:tav tm="0">
                                          <p:val>
                                            <p:strVal val="ppt_h"/>
                                          </p:val>
                                        </p:tav>
                                        <p:tav tm="100000">
                                          <p:val>
                                            <p:fltVal val="0"/>
                                          </p:val>
                                        </p:tav>
                                      </p:tavLst>
                                    </p:anim>
                                    <p:animEffect transition="out" filter="fade">
                                      <p:cBhvr>
                                        <p:cTn id="41" dur="500"/>
                                        <p:tgtEl>
                                          <p:spTgt spid="44">
                                            <p:txEl>
                                              <p:pRg st="0" end="0"/>
                                            </p:txEl>
                                          </p:spTgt>
                                        </p:tgtEl>
                                      </p:cBhvr>
                                    </p:animEffect>
                                    <p:set>
                                      <p:cBhvr>
                                        <p:cTn id="42" dur="1" fill="hold">
                                          <p:stCondLst>
                                            <p:cond delay="499"/>
                                          </p:stCondLst>
                                        </p:cTn>
                                        <p:tgtEl>
                                          <p:spTgt spid="44">
                                            <p:txEl>
                                              <p:pRg st="0" end="0"/>
                                            </p:txEl>
                                          </p:spTgt>
                                        </p:tgtEl>
                                        <p:attrNameLst>
                                          <p:attrName>style.visibility</p:attrName>
                                        </p:attrNameLst>
                                      </p:cBhvr>
                                      <p:to>
                                        <p:strVal val="hidden"/>
                                      </p:to>
                                    </p:set>
                                  </p:childTnLst>
                                </p:cTn>
                              </p:par>
                              <p:par>
                                <p:cTn id="43" presetID="53" presetClass="exit" presetSubtype="32" fill="hold" nodeType="withEffect">
                                  <p:stCondLst>
                                    <p:cond delay="0"/>
                                  </p:stCondLst>
                                  <p:childTnLst>
                                    <p:anim calcmode="lin" valueType="num">
                                      <p:cBhvr>
                                        <p:cTn id="44" dur="500"/>
                                        <p:tgtEl>
                                          <p:spTgt spid="44">
                                            <p:txEl>
                                              <p:pRg st="1" end="1"/>
                                            </p:txEl>
                                          </p:spTgt>
                                        </p:tgtEl>
                                        <p:attrNameLst>
                                          <p:attrName>ppt_w</p:attrName>
                                        </p:attrNameLst>
                                      </p:cBhvr>
                                      <p:tavLst>
                                        <p:tav tm="0">
                                          <p:val>
                                            <p:strVal val="ppt_w"/>
                                          </p:val>
                                        </p:tav>
                                        <p:tav tm="100000">
                                          <p:val>
                                            <p:fltVal val="0"/>
                                          </p:val>
                                        </p:tav>
                                      </p:tavLst>
                                    </p:anim>
                                    <p:anim calcmode="lin" valueType="num">
                                      <p:cBhvr>
                                        <p:cTn id="45" dur="500"/>
                                        <p:tgtEl>
                                          <p:spTgt spid="44">
                                            <p:txEl>
                                              <p:pRg st="1" end="1"/>
                                            </p:txEl>
                                          </p:spTgt>
                                        </p:tgtEl>
                                        <p:attrNameLst>
                                          <p:attrName>ppt_h</p:attrName>
                                        </p:attrNameLst>
                                      </p:cBhvr>
                                      <p:tavLst>
                                        <p:tav tm="0">
                                          <p:val>
                                            <p:strVal val="ppt_h"/>
                                          </p:val>
                                        </p:tav>
                                        <p:tav tm="100000">
                                          <p:val>
                                            <p:fltVal val="0"/>
                                          </p:val>
                                        </p:tav>
                                      </p:tavLst>
                                    </p:anim>
                                    <p:animEffect transition="out" filter="fade">
                                      <p:cBhvr>
                                        <p:cTn id="46" dur="500"/>
                                        <p:tgtEl>
                                          <p:spTgt spid="44">
                                            <p:txEl>
                                              <p:pRg st="1" end="1"/>
                                            </p:txEl>
                                          </p:spTgt>
                                        </p:tgtEl>
                                      </p:cBhvr>
                                    </p:animEffect>
                                    <p:set>
                                      <p:cBhvr>
                                        <p:cTn id="47" dur="1" fill="hold">
                                          <p:stCondLst>
                                            <p:cond delay="499"/>
                                          </p:stCondLst>
                                        </p:cTn>
                                        <p:tgtEl>
                                          <p:spTgt spid="44">
                                            <p:txEl>
                                              <p:pRg st="1" end="1"/>
                                            </p:txEl>
                                          </p:spTgt>
                                        </p:tgtEl>
                                        <p:attrNameLst>
                                          <p:attrName>style.visibility</p:attrName>
                                        </p:attrNameLst>
                                      </p:cBhvr>
                                      <p:to>
                                        <p:strVal val="hidden"/>
                                      </p:to>
                                    </p:set>
                                  </p:childTnLst>
                                </p:cTn>
                              </p:par>
                              <p:par>
                                <p:cTn id="48" presetID="53" presetClass="exit" presetSubtype="32" fill="hold" nodeType="withEffect">
                                  <p:stCondLst>
                                    <p:cond delay="0"/>
                                  </p:stCondLst>
                                  <p:childTnLst>
                                    <p:anim calcmode="lin" valueType="num">
                                      <p:cBhvr>
                                        <p:cTn id="49" dur="500"/>
                                        <p:tgtEl>
                                          <p:spTgt spid="44">
                                            <p:txEl>
                                              <p:pRg st="2" end="2"/>
                                            </p:txEl>
                                          </p:spTgt>
                                        </p:tgtEl>
                                        <p:attrNameLst>
                                          <p:attrName>ppt_w</p:attrName>
                                        </p:attrNameLst>
                                      </p:cBhvr>
                                      <p:tavLst>
                                        <p:tav tm="0">
                                          <p:val>
                                            <p:strVal val="ppt_w"/>
                                          </p:val>
                                        </p:tav>
                                        <p:tav tm="100000">
                                          <p:val>
                                            <p:fltVal val="0"/>
                                          </p:val>
                                        </p:tav>
                                      </p:tavLst>
                                    </p:anim>
                                    <p:anim calcmode="lin" valueType="num">
                                      <p:cBhvr>
                                        <p:cTn id="50" dur="500"/>
                                        <p:tgtEl>
                                          <p:spTgt spid="44">
                                            <p:txEl>
                                              <p:pRg st="2" end="2"/>
                                            </p:txEl>
                                          </p:spTgt>
                                        </p:tgtEl>
                                        <p:attrNameLst>
                                          <p:attrName>ppt_h</p:attrName>
                                        </p:attrNameLst>
                                      </p:cBhvr>
                                      <p:tavLst>
                                        <p:tav tm="0">
                                          <p:val>
                                            <p:strVal val="ppt_h"/>
                                          </p:val>
                                        </p:tav>
                                        <p:tav tm="100000">
                                          <p:val>
                                            <p:fltVal val="0"/>
                                          </p:val>
                                        </p:tav>
                                      </p:tavLst>
                                    </p:anim>
                                    <p:animEffect transition="out" filter="fade">
                                      <p:cBhvr>
                                        <p:cTn id="51" dur="500"/>
                                        <p:tgtEl>
                                          <p:spTgt spid="44">
                                            <p:txEl>
                                              <p:pRg st="2" end="2"/>
                                            </p:txEl>
                                          </p:spTgt>
                                        </p:tgtEl>
                                      </p:cBhvr>
                                    </p:animEffect>
                                    <p:set>
                                      <p:cBhvr>
                                        <p:cTn id="52" dur="1" fill="hold">
                                          <p:stCondLst>
                                            <p:cond delay="499"/>
                                          </p:stCondLst>
                                        </p:cTn>
                                        <p:tgtEl>
                                          <p:spTgt spid="44">
                                            <p:txEl>
                                              <p:pRg st="2" end="2"/>
                                            </p:txEl>
                                          </p:spTgt>
                                        </p:tgtEl>
                                        <p:attrNameLst>
                                          <p:attrName>style.visibility</p:attrName>
                                        </p:attrNameLst>
                                      </p:cBhvr>
                                      <p:to>
                                        <p:strVal val="hidden"/>
                                      </p:to>
                                    </p:set>
                                  </p:childTnLst>
                                </p:cTn>
                              </p:par>
                              <p:par>
                                <p:cTn id="53" presetID="53" presetClass="exit" presetSubtype="32" fill="hold" nodeType="withEffect">
                                  <p:stCondLst>
                                    <p:cond delay="0"/>
                                  </p:stCondLst>
                                  <p:childTnLst>
                                    <p:anim calcmode="lin" valueType="num">
                                      <p:cBhvr>
                                        <p:cTn id="54" dur="500"/>
                                        <p:tgtEl>
                                          <p:spTgt spid="44">
                                            <p:txEl>
                                              <p:pRg st="3" end="3"/>
                                            </p:txEl>
                                          </p:spTgt>
                                        </p:tgtEl>
                                        <p:attrNameLst>
                                          <p:attrName>ppt_w</p:attrName>
                                        </p:attrNameLst>
                                      </p:cBhvr>
                                      <p:tavLst>
                                        <p:tav tm="0">
                                          <p:val>
                                            <p:strVal val="ppt_w"/>
                                          </p:val>
                                        </p:tav>
                                        <p:tav tm="100000">
                                          <p:val>
                                            <p:fltVal val="0"/>
                                          </p:val>
                                        </p:tav>
                                      </p:tavLst>
                                    </p:anim>
                                    <p:anim calcmode="lin" valueType="num">
                                      <p:cBhvr>
                                        <p:cTn id="55" dur="500"/>
                                        <p:tgtEl>
                                          <p:spTgt spid="44">
                                            <p:txEl>
                                              <p:pRg st="3" end="3"/>
                                            </p:txEl>
                                          </p:spTgt>
                                        </p:tgtEl>
                                        <p:attrNameLst>
                                          <p:attrName>ppt_h</p:attrName>
                                        </p:attrNameLst>
                                      </p:cBhvr>
                                      <p:tavLst>
                                        <p:tav tm="0">
                                          <p:val>
                                            <p:strVal val="ppt_h"/>
                                          </p:val>
                                        </p:tav>
                                        <p:tav tm="100000">
                                          <p:val>
                                            <p:fltVal val="0"/>
                                          </p:val>
                                        </p:tav>
                                      </p:tavLst>
                                    </p:anim>
                                    <p:animEffect transition="out" filter="fade">
                                      <p:cBhvr>
                                        <p:cTn id="56" dur="500"/>
                                        <p:tgtEl>
                                          <p:spTgt spid="44">
                                            <p:txEl>
                                              <p:pRg st="3" end="3"/>
                                            </p:txEl>
                                          </p:spTgt>
                                        </p:tgtEl>
                                      </p:cBhvr>
                                    </p:animEffect>
                                    <p:set>
                                      <p:cBhvr>
                                        <p:cTn id="57" dur="1" fill="hold">
                                          <p:stCondLst>
                                            <p:cond delay="499"/>
                                          </p:stCondLst>
                                        </p:cTn>
                                        <p:tgtEl>
                                          <p:spTgt spid="4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35"/>
          <p:cNvSpPr>
            <a:spLocks noChangeArrowheads="1"/>
          </p:cNvSpPr>
          <p:nvPr/>
        </p:nvSpPr>
        <p:spPr bwMode="auto">
          <a:xfrm>
            <a:off x="6382742" y="3860478"/>
            <a:ext cx="1308100" cy="2214562"/>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3</a:t>
            </a:r>
            <a:endParaRPr lang="en-US" altLang="zh-CN"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57348" name="Rectangle 25"/>
          <p:cNvSpPr>
            <a:spLocks noChangeArrowheads="1"/>
          </p:cNvSpPr>
          <p:nvPr/>
        </p:nvSpPr>
        <p:spPr bwMode="auto">
          <a:xfrm>
            <a:off x="6300192" y="3789040"/>
            <a:ext cx="1497012" cy="2330450"/>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sp>
        <p:nvSpPr>
          <p:cNvPr id="30" name="Rectangle 33"/>
          <p:cNvSpPr>
            <a:spLocks noChangeArrowheads="1"/>
          </p:cNvSpPr>
          <p:nvPr/>
        </p:nvSpPr>
        <p:spPr bwMode="auto">
          <a:xfrm>
            <a:off x="1737718" y="3689029"/>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3</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p>
          <a:p>
            <a:pPr algn="just">
              <a:lnSpc>
                <a:spcPct val="96000"/>
              </a:lnSpc>
              <a:defRPr/>
            </a:pPr>
            <a:r>
              <a:rPr lang="en-US" altLang="zh-CN"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baseline="-25000" dirty="0">
                <a:solidFill>
                  <a:prstClr val="black"/>
                </a:solidFill>
                <a:latin typeface="Times New Roman" pitchFamily="18" charset="0"/>
              </a:rPr>
              <a:t>2</a:t>
            </a:r>
          </a:p>
        </p:txBody>
      </p:sp>
      <p:grpSp>
        <p:nvGrpSpPr>
          <p:cNvPr id="57350" name="组合 49"/>
          <p:cNvGrpSpPr>
            <a:grpSpLocks/>
          </p:cNvGrpSpPr>
          <p:nvPr/>
        </p:nvGrpSpPr>
        <p:grpSpPr bwMode="auto">
          <a:xfrm>
            <a:off x="1261468" y="1628454"/>
            <a:ext cx="5056187" cy="4065587"/>
            <a:chOff x="1071538" y="195263"/>
            <a:chExt cx="5056212" cy="4065587"/>
          </a:xfrm>
        </p:grpSpPr>
        <p:sp>
          <p:nvSpPr>
            <p:cNvPr id="33" name="Rectangle 4"/>
            <p:cNvSpPr>
              <a:spLocks noChangeArrowheads="1"/>
            </p:cNvSpPr>
            <p:nvPr/>
          </p:nvSpPr>
          <p:spPr bwMode="auto">
            <a:xfrm>
              <a:off x="3625838" y="212725"/>
              <a:ext cx="1693871" cy="814388"/>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 m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j</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n</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n</a:t>
              </a:r>
            </a:p>
            <a:p>
              <a:pPr algn="just">
                <a:lnSpc>
                  <a:spcPct val="70000"/>
                </a:lnSpc>
                <a:defRPr/>
              </a:pP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a:t>
              </a:r>
              <a:r>
                <a:rPr lang="en-US" altLang="zh-CN" dirty="0">
                  <a:solidFill>
                    <a:prstClr val="black"/>
                  </a:solidFill>
                  <a:latin typeface="Times New Roman" pitchFamily="18" charset="0"/>
                </a:rPr>
                <a:t>]</a:t>
              </a:r>
            </a:p>
          </p:txBody>
        </p:sp>
        <p:sp>
          <p:nvSpPr>
            <p:cNvPr id="34" name="Rectangle 5"/>
            <p:cNvSpPr>
              <a:spLocks noChangeArrowheads="1"/>
            </p:cNvSpPr>
            <p:nvPr/>
          </p:nvSpPr>
          <p:spPr bwMode="auto">
            <a:xfrm>
              <a:off x="3622663" y="1350963"/>
              <a:ext cx="1711333" cy="814387"/>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+ 1</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endParaRPr lang="en-US" altLang="zh-CN" i="1" dirty="0">
                <a:solidFill>
                  <a:prstClr val="black"/>
                </a:solidFill>
                <a:latin typeface="Times New Roman" pitchFamily="18" charset="0"/>
              </a:endParaRP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3</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 t</a:t>
              </a:r>
              <a:r>
                <a:rPr lang="en-US" altLang="zh-CN" i="1" baseline="-25000" dirty="0">
                  <a:solidFill>
                    <a:prstClr val="black"/>
                  </a:solidFill>
                  <a:latin typeface="Times New Roman" pitchFamily="18" charset="0"/>
                </a:rPr>
                <a:t>3</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&lt;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2</a:t>
              </a:r>
            </a:p>
          </p:txBody>
        </p:sp>
        <p:sp>
          <p:nvSpPr>
            <p:cNvPr id="57356" name="Rectangle 6"/>
            <p:cNvSpPr>
              <a:spLocks noChangeArrowheads="1"/>
            </p:cNvSpPr>
            <p:nvPr/>
          </p:nvSpPr>
          <p:spPr bwMode="auto">
            <a:xfrm>
              <a:off x="5446713" y="195263"/>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1</a:t>
              </a:r>
              <a:endParaRPr lang="en-US" altLang="zh-CN" i="1">
                <a:solidFill>
                  <a:srgbClr val="000000"/>
                </a:solidFill>
                <a:latin typeface="Times New Roman" panose="02020603050405020304" pitchFamily="18" charset="0"/>
              </a:endParaRPr>
            </a:p>
          </p:txBody>
        </p:sp>
        <p:sp>
          <p:nvSpPr>
            <p:cNvPr id="57357" name="Rectangle 7"/>
            <p:cNvSpPr>
              <a:spLocks noChangeArrowheads="1"/>
            </p:cNvSpPr>
            <p:nvPr/>
          </p:nvSpPr>
          <p:spPr bwMode="auto">
            <a:xfrm>
              <a:off x="5429256" y="1258888"/>
              <a:ext cx="62706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2</a:t>
              </a:r>
              <a:endParaRPr lang="en-US" altLang="zh-CN" i="1">
                <a:solidFill>
                  <a:srgbClr val="000000"/>
                </a:solidFill>
                <a:latin typeface="Times New Roman" panose="02020603050405020304" pitchFamily="18" charset="0"/>
              </a:endParaRPr>
            </a:p>
          </p:txBody>
        </p:sp>
        <p:sp>
          <p:nvSpPr>
            <p:cNvPr id="37" name="Rectangle 8"/>
            <p:cNvSpPr>
              <a:spLocks noChangeArrowheads="1"/>
            </p:cNvSpPr>
            <p:nvPr/>
          </p:nvSpPr>
          <p:spPr bwMode="auto">
            <a:xfrm>
              <a:off x="3640126" y="2500313"/>
              <a:ext cx="1711333" cy="812800"/>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3</a:t>
              </a:r>
            </a:p>
          </p:txBody>
        </p:sp>
        <p:sp>
          <p:nvSpPr>
            <p:cNvPr id="57359" name="Line 9"/>
            <p:cNvSpPr>
              <a:spLocks noChangeShapeType="1"/>
            </p:cNvSpPr>
            <p:nvPr/>
          </p:nvSpPr>
          <p:spPr bwMode="auto">
            <a:xfrm>
              <a:off x="4457700" y="103505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7360" name="Line 10"/>
            <p:cNvSpPr>
              <a:spLocks noChangeShapeType="1"/>
            </p:cNvSpPr>
            <p:nvPr/>
          </p:nvSpPr>
          <p:spPr bwMode="auto">
            <a:xfrm>
              <a:off x="4440238" y="2184400"/>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0" name="Rectangle 11"/>
            <p:cNvSpPr>
              <a:spLocks noChangeArrowheads="1"/>
            </p:cNvSpPr>
            <p:nvPr/>
          </p:nvSpPr>
          <p:spPr bwMode="auto">
            <a:xfrm>
              <a:off x="3640126" y="3662363"/>
              <a:ext cx="1725621" cy="304800"/>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j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6</a:t>
              </a:r>
            </a:p>
          </p:txBody>
        </p:sp>
        <p:sp>
          <p:nvSpPr>
            <p:cNvPr id="57362" name="Line 12"/>
            <p:cNvSpPr>
              <a:spLocks noChangeShapeType="1"/>
            </p:cNvSpPr>
            <p:nvPr/>
          </p:nvSpPr>
          <p:spPr bwMode="auto">
            <a:xfrm>
              <a:off x="4440238" y="3332163"/>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7363" name="Rectangle 14"/>
            <p:cNvSpPr>
              <a:spLocks noChangeArrowheads="1"/>
            </p:cNvSpPr>
            <p:nvPr/>
          </p:nvSpPr>
          <p:spPr bwMode="auto">
            <a:xfrm>
              <a:off x="5446723" y="3567113"/>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4</a:t>
              </a:r>
              <a:endParaRPr lang="en-US" altLang="zh-CN" i="1">
                <a:solidFill>
                  <a:srgbClr val="000000"/>
                </a:solidFill>
                <a:latin typeface="Times New Roman" panose="02020603050405020304" pitchFamily="18" charset="0"/>
              </a:endParaRPr>
            </a:p>
          </p:txBody>
        </p:sp>
        <p:sp>
          <p:nvSpPr>
            <p:cNvPr id="57364" name="Rectangle 15"/>
            <p:cNvSpPr>
              <a:spLocks noChangeArrowheads="1"/>
            </p:cNvSpPr>
            <p:nvPr/>
          </p:nvSpPr>
          <p:spPr bwMode="auto">
            <a:xfrm>
              <a:off x="5443548" y="2408238"/>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3</a:t>
              </a:r>
              <a:endParaRPr lang="en-US" altLang="zh-CN" i="1">
                <a:solidFill>
                  <a:srgbClr val="000000"/>
                </a:solidFill>
                <a:latin typeface="Times New Roman" panose="02020603050405020304" pitchFamily="18" charset="0"/>
              </a:endParaRPr>
            </a:p>
          </p:txBody>
        </p:sp>
        <p:sp>
          <p:nvSpPr>
            <p:cNvPr id="57365" name="Rectangle 16"/>
            <p:cNvSpPr>
              <a:spLocks noChangeArrowheads="1"/>
            </p:cNvSpPr>
            <p:nvPr/>
          </p:nvSpPr>
          <p:spPr bwMode="auto">
            <a:xfrm>
              <a:off x="1071538" y="2283718"/>
              <a:ext cx="5143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5</a:t>
              </a:r>
              <a:endParaRPr lang="en-US" altLang="zh-CN" i="1">
                <a:solidFill>
                  <a:srgbClr val="000000"/>
                </a:solidFill>
                <a:latin typeface="Times New Roman" panose="02020603050405020304" pitchFamily="18" charset="0"/>
              </a:endParaRPr>
            </a:p>
          </p:txBody>
        </p:sp>
        <p:sp>
          <p:nvSpPr>
            <p:cNvPr id="57366" name="Line 18"/>
            <p:cNvSpPr>
              <a:spLocks noChangeShapeType="1"/>
            </p:cNvSpPr>
            <p:nvPr/>
          </p:nvSpPr>
          <p:spPr bwMode="auto">
            <a:xfrm flipH="1">
              <a:off x="2754313" y="3967163"/>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7367" name="Line 19"/>
            <p:cNvSpPr>
              <a:spLocks noChangeShapeType="1"/>
            </p:cNvSpPr>
            <p:nvPr/>
          </p:nvSpPr>
          <p:spPr bwMode="auto">
            <a:xfrm>
              <a:off x="4640263" y="3967163"/>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7368" name="Freeform 21"/>
            <p:cNvSpPr>
              <a:spLocks/>
            </p:cNvSpPr>
            <p:nvPr/>
          </p:nvSpPr>
          <p:spPr bwMode="auto">
            <a:xfrm rot="367755">
              <a:off x="2913895" y="1183839"/>
              <a:ext cx="768350" cy="1097720"/>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57369" name="Freeform 22"/>
            <p:cNvSpPr>
              <a:spLocks/>
            </p:cNvSpPr>
            <p:nvPr/>
          </p:nvSpPr>
          <p:spPr bwMode="auto">
            <a:xfrm rot="190181">
              <a:off x="2923094" y="2346797"/>
              <a:ext cx="754062" cy="1106149"/>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grpSp>
      <p:sp>
        <p:nvSpPr>
          <p:cNvPr id="28" name="任意多边形 27"/>
          <p:cNvSpPr/>
          <p:nvPr/>
        </p:nvSpPr>
        <p:spPr>
          <a:xfrm>
            <a:off x="1136055" y="2226940"/>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8" name="Rectangle 35"/>
          <p:cNvSpPr>
            <a:spLocks noChangeArrowheads="1"/>
          </p:cNvSpPr>
          <p:nvPr/>
        </p:nvSpPr>
        <p:spPr bwMode="auto">
          <a:xfrm>
            <a:off x="6382742" y="2133278"/>
            <a:ext cx="1308100" cy="1135062"/>
          </a:xfrm>
          <a:prstGeom prst="rect">
            <a:avLst/>
          </a:prstGeom>
          <a:solidFill>
            <a:schemeClr val="accent5">
              <a:lumMod val="60000"/>
              <a:lumOff val="40000"/>
            </a:schemeClr>
          </a:solidFill>
          <a:ln w="25400">
            <a:solidFill>
              <a:schemeClr val="tx1"/>
            </a:solidFill>
            <a:prstDash val="dash"/>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3</a:t>
            </a:r>
            <a:endParaRPr lang="en-US" altLang="zh-CN"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57353" name="Rectangle 20"/>
          <p:cNvSpPr>
            <a:spLocks noChangeArrowheads="1"/>
          </p:cNvSpPr>
          <p:nvPr/>
        </p:nvSpPr>
        <p:spPr bwMode="auto">
          <a:xfrm>
            <a:off x="7354292" y="3500116"/>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latin typeface="Times New Roman" panose="02020603050405020304" pitchFamily="18" charset="0"/>
              </a:rPr>
              <a:t>B</a:t>
            </a:r>
            <a:r>
              <a:rPr lang="en-US" altLang="zh-CN" i="1" baseline="-25000">
                <a:latin typeface="Times New Roman" panose="02020603050405020304" pitchFamily="18" charset="0"/>
              </a:rPr>
              <a:t>6</a:t>
            </a:r>
            <a:endParaRPr lang="en-US" altLang="zh-CN" i="1">
              <a:latin typeface="Times New Roman" panose="02020603050405020304" pitchFamily="18" charset="0"/>
            </a:endParaRPr>
          </a:p>
        </p:txBody>
      </p:sp>
      <p:sp>
        <p:nvSpPr>
          <p:cNvPr id="27" name="标题 4"/>
          <p:cNvSpPr>
            <a:spLocks noGrp="1"/>
          </p:cNvSpPr>
          <p:nvPr>
            <p:ph type="title"/>
          </p:nvPr>
        </p:nvSpPr>
        <p:spPr>
          <a:xfrm>
            <a:off x="609013" y="-23691"/>
            <a:ext cx="8042276" cy="1336956"/>
          </a:xfrm>
        </p:spPr>
        <p:txBody>
          <a:bodyPr/>
          <a:lstStyle/>
          <a:p>
            <a:r>
              <a:rPr lang="zh-CN" altLang="en-US" dirty="0"/>
              <a:t>删除公共子表达式</a:t>
            </a:r>
          </a:p>
        </p:txBody>
      </p:sp>
      <p:sp>
        <p:nvSpPr>
          <p:cNvPr id="3" name="灯片编号占位符 2"/>
          <p:cNvSpPr>
            <a:spLocks noGrp="1"/>
          </p:cNvSpPr>
          <p:nvPr>
            <p:ph type="sldNum" sz="quarter" idx="12"/>
          </p:nvPr>
        </p:nvSpPr>
        <p:spPr/>
        <p:txBody>
          <a:bodyPr/>
          <a:lstStyle/>
          <a:p>
            <a:fld id="{099C6F57-CB77-E340-8155-E85271B57C42}" type="slidenum">
              <a:rPr lang="en-US" altLang="zh-CN" smtClean="0"/>
              <a:pPr/>
              <a:t>22</a:t>
            </a:fld>
            <a:endParaRPr lang="en-US" altLang="zh-CN" dirty="0"/>
          </a:p>
        </p:txBody>
      </p:sp>
    </p:spTree>
    <p:extLst>
      <p:ext uri="{BB962C8B-B14F-4D97-AF65-F5344CB8AC3E}">
        <p14:creationId xmlns:p14="http://schemas.microsoft.com/office/powerpoint/2010/main" val="2306946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 calcmode="lin" valueType="num">
                                      <p:cBhvr>
                                        <p:cTn id="7"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 calcmode="lin" valueType="num">
                                      <p:cBhvr>
                                        <p:cTn id="12" dur="500" fill="hold"/>
                                        <p:tgtEl>
                                          <p:spTgt spid="4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4">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 calcmode="lin" valueType="num">
                                      <p:cBhvr>
                                        <p:cTn id="17" dur="500" fill="hold"/>
                                        <p:tgtEl>
                                          <p:spTgt spid="4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4">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 calcmode="lin" valueType="num">
                                      <p:cBhvr>
                                        <p:cTn id="22" dur="500" fill="hold"/>
                                        <p:tgtEl>
                                          <p:spTgt spid="4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4">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4">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xit" presetSubtype="32" fill="hold" grpId="0" nodeType="clickEffect">
                                  <p:stCondLst>
                                    <p:cond delay="0"/>
                                  </p:stCondLst>
                                  <p:childTnLst>
                                    <p:anim calcmode="lin" valueType="num">
                                      <p:cBhvr>
                                        <p:cTn id="28" dur="500"/>
                                        <p:tgtEl>
                                          <p:spTgt spid="38"/>
                                        </p:tgtEl>
                                        <p:attrNameLst>
                                          <p:attrName>ppt_w</p:attrName>
                                        </p:attrNameLst>
                                      </p:cBhvr>
                                      <p:tavLst>
                                        <p:tav tm="0">
                                          <p:val>
                                            <p:strVal val="ppt_w"/>
                                          </p:val>
                                        </p:tav>
                                        <p:tav tm="100000">
                                          <p:val>
                                            <p:fltVal val="0"/>
                                          </p:val>
                                        </p:tav>
                                      </p:tavLst>
                                    </p:anim>
                                    <p:anim calcmode="lin" valueType="num">
                                      <p:cBhvr>
                                        <p:cTn id="29" dur="500"/>
                                        <p:tgtEl>
                                          <p:spTgt spid="38"/>
                                        </p:tgtEl>
                                        <p:attrNameLst>
                                          <p:attrName>ppt_h</p:attrName>
                                        </p:attrNameLst>
                                      </p:cBhvr>
                                      <p:tavLst>
                                        <p:tav tm="0">
                                          <p:val>
                                            <p:strVal val="ppt_h"/>
                                          </p:val>
                                        </p:tav>
                                        <p:tav tm="100000">
                                          <p:val>
                                            <p:fltVal val="0"/>
                                          </p:val>
                                        </p:tav>
                                      </p:tavLst>
                                    </p:anim>
                                    <p:animEffect transition="out" filter="fade">
                                      <p:cBhvr>
                                        <p:cTn id="30" dur="500"/>
                                        <p:tgtEl>
                                          <p:spTgt spid="38"/>
                                        </p:tgtEl>
                                      </p:cBhvr>
                                    </p:animEffect>
                                    <p:set>
                                      <p:cBhvr>
                                        <p:cTn id="31"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41518" y="2624666"/>
            <a:ext cx="5975350"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6658" name="Rectangle 2"/>
          <p:cNvSpPr>
            <a:spLocks noGrp="1" noChangeArrowheads="1"/>
          </p:cNvSpPr>
          <p:nvPr>
            <p:ph idx="1"/>
          </p:nvPr>
        </p:nvSpPr>
        <p:spPr bwMode="auto">
          <a:xfrm>
            <a:off x="508055" y="1268760"/>
            <a:ext cx="8393112" cy="1209303"/>
          </a:xfrm>
          <a:extLst/>
        </p:spPr>
        <p:txBody>
          <a:bodyPr vert="horz" wrap="square" numCol="1" anchor="t" anchorCtr="0" compatLnSpc="1">
            <a:prstTxWarp prst="textNoShape">
              <a:avLst/>
            </a:prstTxWarp>
          </a:bodyPr>
          <a:lstStyle/>
          <a:p>
            <a:pPr marL="457200" indent="-457200">
              <a:spcBef>
                <a:spcPct val="10000"/>
              </a:spcBef>
              <a:buFont typeface="Wingdings" panose="05000000000000000000" pitchFamily="2" charset="2"/>
              <a:buChar char="l"/>
              <a:defRPr/>
            </a:pPr>
            <a:r>
              <a:rPr lang="zh-CN" altLang="en-US" dirty="0" smtClean="0"/>
              <a:t>复制传播：常用</a:t>
            </a:r>
            <a:r>
              <a:rPr lang="zh-CN" altLang="en-US" dirty="0"/>
              <a:t>的公共子表达式消除算法和其它一些优化算法会引入一些复制语句</a:t>
            </a:r>
            <a:r>
              <a:rPr lang="en-US" altLang="zh-CN" dirty="0"/>
              <a:t>(</a:t>
            </a:r>
            <a:r>
              <a:rPr lang="zh-CN" altLang="en-US" dirty="0"/>
              <a:t>形如</a:t>
            </a:r>
            <a:r>
              <a:rPr lang="en-US" altLang="zh-CN" dirty="0"/>
              <a:t>x = y</a:t>
            </a:r>
            <a:r>
              <a:rPr lang="zh-CN" altLang="en-US" dirty="0"/>
              <a:t>的赋值语句</a:t>
            </a:r>
            <a:r>
              <a:rPr lang="en-US" altLang="zh-CN" dirty="0"/>
              <a:t>)</a:t>
            </a:r>
            <a:endParaRPr lang="zh-CN" altLang="en-US" dirty="0" smtClean="0"/>
          </a:p>
        </p:txBody>
      </p:sp>
      <p:sp>
        <p:nvSpPr>
          <p:cNvPr id="5" name="标题 4"/>
          <p:cNvSpPr txBox="1">
            <a:spLocks/>
          </p:cNvSpPr>
          <p:nvPr/>
        </p:nvSpPr>
        <p:spPr>
          <a:xfrm>
            <a:off x="508055" y="0"/>
            <a:ext cx="8042276" cy="1082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zh-CN" altLang="en-US" dirty="0"/>
              <a:t>删除无用代码</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23</a:t>
            </a:fld>
            <a:endParaRPr lang="en-US" altLang="zh-CN" dirty="0"/>
          </a:p>
        </p:txBody>
      </p:sp>
    </p:spTree>
    <p:extLst>
      <p:ext uri="{BB962C8B-B14F-4D97-AF65-F5344CB8AC3E}">
        <p14:creationId xmlns:p14="http://schemas.microsoft.com/office/powerpoint/2010/main" val="33221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966658">
                                            <p:txEl>
                                              <p:pRg st="0" end="0"/>
                                            </p:txEl>
                                          </p:spTgt>
                                        </p:tgtEl>
                                        <p:attrNameLst>
                                          <p:attrName>style.visibility</p:attrName>
                                        </p:attrNameLst>
                                      </p:cBhvr>
                                      <p:to>
                                        <p:strVal val="visible"/>
                                      </p:to>
                                    </p:set>
                                    <p:anim calcmode="lin" valueType="num">
                                      <p:cBhvr>
                                        <p:cTn id="7" dur="500" fill="hold"/>
                                        <p:tgtEl>
                                          <p:spTgt spid="96665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6665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66658">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32" fill="hold" nodeType="clickEffect">
                                  <p:stCondLst>
                                    <p:cond delay="0"/>
                                  </p:stCondLst>
                                  <p:childTnLst>
                                    <p:anim calcmode="lin" valueType="num">
                                      <p:cBhvr>
                                        <p:cTn id="20" dur="500"/>
                                        <p:tgtEl>
                                          <p:spTgt spid="3"/>
                                        </p:tgtEl>
                                        <p:attrNameLst>
                                          <p:attrName>ppt_w</p:attrName>
                                        </p:attrNameLst>
                                      </p:cBhvr>
                                      <p:tavLst>
                                        <p:tav tm="0">
                                          <p:val>
                                            <p:strVal val="ppt_w"/>
                                          </p:val>
                                        </p:tav>
                                        <p:tav tm="100000">
                                          <p:val>
                                            <p:fltVal val="0"/>
                                          </p:val>
                                        </p:tav>
                                      </p:tavLst>
                                    </p:anim>
                                    <p:anim calcmode="lin" valueType="num">
                                      <p:cBhvr>
                                        <p:cTn id="21" dur="500"/>
                                        <p:tgtEl>
                                          <p:spTgt spid="3"/>
                                        </p:tgtEl>
                                        <p:attrNameLst>
                                          <p:attrName>ppt_h</p:attrName>
                                        </p:attrNameLst>
                                      </p:cBhvr>
                                      <p:tavLst>
                                        <p:tav tm="0">
                                          <p:val>
                                            <p:strVal val="ppt_h"/>
                                          </p:val>
                                        </p:tav>
                                        <p:tav tm="100000">
                                          <p:val>
                                            <p:fltVal val="0"/>
                                          </p:val>
                                        </p:tav>
                                      </p:tavLst>
                                    </p:anim>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txBox="1">
            <a:spLocks/>
          </p:cNvSpPr>
          <p:nvPr/>
        </p:nvSpPr>
        <p:spPr>
          <a:xfrm>
            <a:off x="508055" y="0"/>
            <a:ext cx="8042276" cy="1082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zh-CN" altLang="en-US" dirty="0"/>
              <a:t>删除无用代码</a:t>
            </a:r>
          </a:p>
        </p:txBody>
      </p:sp>
      <p:grpSp>
        <p:nvGrpSpPr>
          <p:cNvPr id="6" name="组合 5"/>
          <p:cNvGrpSpPr>
            <a:grpSpLocks/>
          </p:cNvGrpSpPr>
          <p:nvPr/>
        </p:nvGrpSpPr>
        <p:grpSpPr bwMode="auto">
          <a:xfrm>
            <a:off x="2244009" y="3095017"/>
            <a:ext cx="1901825" cy="1357312"/>
            <a:chOff x="2143125" y="2427288"/>
            <a:chExt cx="1901825" cy="1357312"/>
          </a:xfrm>
        </p:grpSpPr>
        <p:sp>
          <p:nvSpPr>
            <p:cNvPr id="7" name="Rectangle 5"/>
            <p:cNvSpPr>
              <a:spLocks noChangeArrowheads="1"/>
            </p:cNvSpPr>
            <p:nvPr/>
          </p:nvSpPr>
          <p:spPr bwMode="auto">
            <a:xfrm>
              <a:off x="2786063" y="2463800"/>
              <a:ext cx="1258887" cy="1320800"/>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sz="2000" i="1" dirty="0">
                  <a:solidFill>
                    <a:srgbClr val="000000"/>
                  </a:solidFill>
                  <a:latin typeface="Times New Roman" pitchFamily="18" charset="0"/>
                </a:rPr>
                <a:t>x</a:t>
              </a:r>
              <a:r>
                <a:rPr lang="en-US" altLang="zh-CN" sz="2000" dirty="0">
                  <a:solidFill>
                    <a:srgbClr val="000000"/>
                  </a:solidFill>
                  <a:latin typeface="Times New Roman" pitchFamily="18" charset="0"/>
                </a:rPr>
                <a:t> = </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3</a:t>
              </a:r>
              <a:endParaRPr lang="en-US" altLang="zh-CN" sz="2000" i="1" dirty="0">
                <a:solidFill>
                  <a:srgbClr val="000000"/>
                </a:solidFill>
                <a:latin typeface="Times New Roman" pitchFamily="18" charset="0"/>
              </a:endParaRPr>
            </a:p>
            <a:p>
              <a:pPr algn="just">
                <a:lnSpc>
                  <a:spcPct val="96000"/>
                </a:lnSpc>
                <a:defRPr/>
              </a:pPr>
              <a:r>
                <a:rPr lang="en-US" altLang="zh-CN" sz="2000" i="1" dirty="0">
                  <a:solidFill>
                    <a:srgbClr val="000000"/>
                  </a:solidFill>
                  <a:latin typeface="Times New Roman" pitchFamily="18" charset="0"/>
                </a:rPr>
                <a:t>a</a:t>
              </a:r>
              <a:r>
                <a:rPr lang="en-US" altLang="zh-CN" sz="2000" dirty="0">
                  <a:solidFill>
                    <a:srgbClr val="000000"/>
                  </a:solidFill>
                  <a:latin typeface="Times New Roman" pitchFamily="18" charset="0"/>
                </a:rPr>
                <a:t>[</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2</a:t>
              </a:r>
              <a:r>
                <a:rPr lang="en-US" altLang="zh-CN" sz="2000" dirty="0">
                  <a:solidFill>
                    <a:srgbClr val="000000"/>
                  </a:solidFill>
                  <a:latin typeface="Times New Roman" pitchFamily="18" charset="0"/>
                </a:rPr>
                <a:t>] = </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5</a:t>
              </a:r>
              <a:endParaRPr lang="en-US" altLang="zh-CN" sz="2000" i="1" dirty="0">
                <a:solidFill>
                  <a:srgbClr val="000000"/>
                </a:solidFill>
                <a:latin typeface="Times New Roman" pitchFamily="18" charset="0"/>
              </a:endParaRPr>
            </a:p>
            <a:p>
              <a:pPr algn="just">
                <a:lnSpc>
                  <a:spcPct val="96000"/>
                </a:lnSpc>
                <a:defRPr/>
              </a:pPr>
              <a:r>
                <a:rPr lang="en-US" altLang="zh-CN" sz="2000" i="1" dirty="0">
                  <a:solidFill>
                    <a:srgbClr val="000000"/>
                  </a:solidFill>
                  <a:latin typeface="Times New Roman" pitchFamily="18" charset="0"/>
                </a:rPr>
                <a:t>a</a:t>
              </a:r>
              <a:r>
                <a:rPr lang="en-US" altLang="zh-CN" sz="2000" dirty="0">
                  <a:solidFill>
                    <a:srgbClr val="000000"/>
                  </a:solidFill>
                  <a:latin typeface="Times New Roman" pitchFamily="18" charset="0"/>
                </a:rPr>
                <a:t>[</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4</a:t>
              </a:r>
              <a:r>
                <a:rPr lang="en-US" altLang="zh-CN" sz="2000" dirty="0">
                  <a:solidFill>
                    <a:srgbClr val="000000"/>
                  </a:solidFill>
                  <a:latin typeface="Times New Roman" pitchFamily="18" charset="0"/>
                </a:rPr>
                <a:t>] = </a:t>
              </a:r>
              <a:r>
                <a:rPr lang="en-US" altLang="zh-CN" sz="2000" i="1" dirty="0">
                  <a:solidFill>
                    <a:srgbClr val="000000"/>
                  </a:solidFill>
                  <a:latin typeface="Times New Roman" pitchFamily="18" charset="0"/>
                </a:rPr>
                <a:t>x</a:t>
              </a:r>
            </a:p>
            <a:p>
              <a:pPr algn="just">
                <a:lnSpc>
                  <a:spcPct val="96000"/>
                </a:lnSpc>
                <a:defRPr/>
              </a:pPr>
              <a:r>
                <a:rPr lang="en-US" altLang="zh-CN" sz="2000" dirty="0" err="1">
                  <a:solidFill>
                    <a:srgbClr val="000000"/>
                  </a:solidFill>
                  <a:latin typeface="Times New Roman" pitchFamily="18" charset="0"/>
                </a:rPr>
                <a:t>goto</a:t>
              </a:r>
              <a:r>
                <a:rPr lang="en-US" altLang="zh-CN" sz="2000" dirty="0">
                  <a:solidFill>
                    <a:srgbClr val="000000"/>
                  </a:solidFill>
                  <a:latin typeface="Times New Roman" pitchFamily="18" charset="0"/>
                </a:rPr>
                <a:t> </a:t>
              </a:r>
              <a:r>
                <a:rPr lang="en-US" altLang="zh-CN" sz="2000" i="1" dirty="0">
                  <a:solidFill>
                    <a:srgbClr val="000000"/>
                  </a:solidFill>
                  <a:latin typeface="Times New Roman" pitchFamily="18" charset="0"/>
                </a:rPr>
                <a:t>B</a:t>
              </a:r>
              <a:r>
                <a:rPr lang="en-US" altLang="zh-CN" sz="2000" baseline="-25000" dirty="0">
                  <a:solidFill>
                    <a:srgbClr val="000000"/>
                  </a:solidFill>
                  <a:latin typeface="Times New Roman" pitchFamily="18" charset="0"/>
                </a:rPr>
                <a:t>2</a:t>
              </a:r>
            </a:p>
          </p:txBody>
        </p:sp>
        <p:sp>
          <p:nvSpPr>
            <p:cNvPr id="8" name="Rectangle 7"/>
            <p:cNvSpPr>
              <a:spLocks noChangeArrowheads="1"/>
            </p:cNvSpPr>
            <p:nvPr/>
          </p:nvSpPr>
          <p:spPr bwMode="auto">
            <a:xfrm>
              <a:off x="2143125" y="2427288"/>
              <a:ext cx="44926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2000" i="1">
                  <a:latin typeface="Times New Roman" panose="02020603050405020304" pitchFamily="18" charset="0"/>
                </a:rPr>
                <a:t>B</a:t>
              </a:r>
              <a:r>
                <a:rPr lang="en-US" altLang="zh-CN" sz="2000" baseline="-25000">
                  <a:latin typeface="Times New Roman" panose="02020603050405020304" pitchFamily="18" charset="0"/>
                </a:rPr>
                <a:t>5</a:t>
              </a:r>
              <a:endParaRPr lang="en-US" altLang="zh-CN" sz="2000">
                <a:latin typeface="Times New Roman" panose="02020603050405020304" pitchFamily="18" charset="0"/>
              </a:endParaRPr>
            </a:p>
          </p:txBody>
        </p:sp>
      </p:grpSp>
      <p:grpSp>
        <p:nvGrpSpPr>
          <p:cNvPr id="9" name="组合 4"/>
          <p:cNvGrpSpPr>
            <a:grpSpLocks/>
          </p:cNvGrpSpPr>
          <p:nvPr/>
        </p:nvGrpSpPr>
        <p:grpSpPr bwMode="auto">
          <a:xfrm>
            <a:off x="4211960" y="3125488"/>
            <a:ext cx="1874837" cy="1285875"/>
            <a:chOff x="4125913" y="2463800"/>
            <a:chExt cx="1874837" cy="1285875"/>
          </a:xfrm>
        </p:grpSpPr>
        <p:sp>
          <p:nvSpPr>
            <p:cNvPr id="10" name="Rectangle 4"/>
            <p:cNvSpPr>
              <a:spLocks noChangeArrowheads="1"/>
            </p:cNvSpPr>
            <p:nvPr/>
          </p:nvSpPr>
          <p:spPr bwMode="auto">
            <a:xfrm>
              <a:off x="4773613" y="2463800"/>
              <a:ext cx="1227137" cy="12858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sz="2000" i="1" dirty="0">
                  <a:solidFill>
                    <a:srgbClr val="000000"/>
                  </a:solidFill>
                  <a:latin typeface="Times New Roman" pitchFamily="18" charset="0"/>
                </a:rPr>
                <a:t>x</a:t>
              </a:r>
              <a:r>
                <a:rPr lang="en-US" altLang="zh-CN" sz="2000" dirty="0">
                  <a:solidFill>
                    <a:srgbClr val="000000"/>
                  </a:solidFill>
                  <a:latin typeface="Times New Roman" pitchFamily="18" charset="0"/>
                </a:rPr>
                <a:t> = </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3</a:t>
              </a:r>
              <a:endParaRPr lang="en-US" altLang="zh-CN" sz="2000" i="1" dirty="0">
                <a:solidFill>
                  <a:srgbClr val="000000"/>
                </a:solidFill>
                <a:latin typeface="Times New Roman" pitchFamily="18" charset="0"/>
              </a:endParaRPr>
            </a:p>
            <a:p>
              <a:pPr algn="just">
                <a:lnSpc>
                  <a:spcPct val="96000"/>
                </a:lnSpc>
                <a:defRPr/>
              </a:pPr>
              <a:r>
                <a:rPr lang="en-US" altLang="zh-CN" sz="2000" i="1" dirty="0">
                  <a:solidFill>
                    <a:srgbClr val="000000"/>
                  </a:solidFill>
                  <a:latin typeface="Times New Roman" pitchFamily="18" charset="0"/>
                </a:rPr>
                <a:t>a</a:t>
              </a:r>
              <a:r>
                <a:rPr lang="en-US" altLang="zh-CN" sz="2000" dirty="0">
                  <a:solidFill>
                    <a:srgbClr val="000000"/>
                  </a:solidFill>
                  <a:latin typeface="Times New Roman" pitchFamily="18" charset="0"/>
                </a:rPr>
                <a:t>[</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2</a:t>
              </a:r>
              <a:r>
                <a:rPr lang="en-US" altLang="zh-CN" sz="2000" dirty="0">
                  <a:solidFill>
                    <a:srgbClr val="000000"/>
                  </a:solidFill>
                  <a:latin typeface="Times New Roman" pitchFamily="18" charset="0"/>
                </a:rPr>
                <a:t>] = </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5</a:t>
              </a:r>
              <a:endParaRPr lang="en-US" altLang="zh-CN" sz="2000" i="1" dirty="0">
                <a:solidFill>
                  <a:srgbClr val="000000"/>
                </a:solidFill>
                <a:latin typeface="Times New Roman" pitchFamily="18" charset="0"/>
              </a:endParaRPr>
            </a:p>
            <a:p>
              <a:pPr algn="just">
                <a:lnSpc>
                  <a:spcPct val="96000"/>
                </a:lnSpc>
                <a:defRPr/>
              </a:pPr>
              <a:r>
                <a:rPr lang="en-US" altLang="zh-CN" sz="2000" i="1" dirty="0">
                  <a:solidFill>
                    <a:srgbClr val="000000"/>
                  </a:solidFill>
                  <a:latin typeface="Times New Roman" pitchFamily="18" charset="0"/>
                </a:rPr>
                <a:t>a</a:t>
              </a:r>
              <a:r>
                <a:rPr lang="en-US" altLang="zh-CN" sz="2000" dirty="0">
                  <a:solidFill>
                    <a:srgbClr val="000000"/>
                  </a:solidFill>
                  <a:latin typeface="Times New Roman" pitchFamily="18" charset="0"/>
                </a:rPr>
                <a:t>[</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4</a:t>
              </a:r>
              <a:r>
                <a:rPr lang="en-US" altLang="zh-CN" sz="2000" dirty="0">
                  <a:solidFill>
                    <a:srgbClr val="000000"/>
                  </a:solidFill>
                  <a:latin typeface="Times New Roman" pitchFamily="18" charset="0"/>
                </a:rPr>
                <a:t>] = </a:t>
              </a:r>
              <a:r>
                <a:rPr lang="en-US" altLang="zh-CN" sz="2000" i="1" dirty="0">
                  <a:solidFill>
                    <a:srgbClr val="FF0000"/>
                  </a:solidFill>
                  <a:latin typeface="Times New Roman" pitchFamily="18" charset="0"/>
                </a:rPr>
                <a:t>t</a:t>
              </a:r>
              <a:r>
                <a:rPr lang="en-US" altLang="zh-CN" sz="2000" i="1" baseline="-25000" dirty="0">
                  <a:solidFill>
                    <a:srgbClr val="FF0000"/>
                  </a:solidFill>
                  <a:latin typeface="Times New Roman" pitchFamily="18" charset="0"/>
                </a:rPr>
                <a:t>3</a:t>
              </a:r>
              <a:endParaRPr lang="en-US" altLang="zh-CN" sz="2000" i="1" dirty="0">
                <a:solidFill>
                  <a:srgbClr val="FF0000"/>
                </a:solidFill>
                <a:latin typeface="Times New Roman" pitchFamily="18" charset="0"/>
              </a:endParaRPr>
            </a:p>
            <a:p>
              <a:pPr algn="just">
                <a:lnSpc>
                  <a:spcPct val="96000"/>
                </a:lnSpc>
                <a:defRPr/>
              </a:pPr>
              <a:r>
                <a:rPr lang="en-US" altLang="zh-CN" sz="2000" dirty="0" err="1">
                  <a:solidFill>
                    <a:srgbClr val="000000"/>
                  </a:solidFill>
                  <a:latin typeface="Times New Roman" pitchFamily="18" charset="0"/>
                </a:rPr>
                <a:t>goto</a:t>
              </a:r>
              <a:r>
                <a:rPr lang="en-US" altLang="zh-CN" sz="2000" dirty="0">
                  <a:solidFill>
                    <a:srgbClr val="000000"/>
                  </a:solidFill>
                  <a:latin typeface="Times New Roman" pitchFamily="18" charset="0"/>
                </a:rPr>
                <a:t> </a:t>
              </a:r>
              <a:r>
                <a:rPr lang="en-US" altLang="zh-CN" sz="2000" i="1" dirty="0">
                  <a:solidFill>
                    <a:srgbClr val="000000"/>
                  </a:solidFill>
                  <a:latin typeface="Times New Roman" pitchFamily="18" charset="0"/>
                </a:rPr>
                <a:t>B</a:t>
              </a:r>
              <a:r>
                <a:rPr lang="en-US" altLang="zh-CN" sz="2000" baseline="-25000" dirty="0">
                  <a:solidFill>
                    <a:srgbClr val="000000"/>
                  </a:solidFill>
                  <a:latin typeface="Times New Roman" pitchFamily="18" charset="0"/>
                </a:rPr>
                <a:t>2</a:t>
              </a:r>
            </a:p>
          </p:txBody>
        </p:sp>
        <p:sp>
          <p:nvSpPr>
            <p:cNvPr id="11" name="AutoShape 8"/>
            <p:cNvSpPr>
              <a:spLocks noChangeArrowheads="1"/>
            </p:cNvSpPr>
            <p:nvPr/>
          </p:nvSpPr>
          <p:spPr bwMode="auto">
            <a:xfrm>
              <a:off x="4125913" y="2944813"/>
              <a:ext cx="593725" cy="268287"/>
            </a:xfrm>
            <a:prstGeom prst="rightArrow">
              <a:avLst>
                <a:gd name="adj1" fmla="val 50000"/>
                <a:gd name="adj2" fmla="val 55325"/>
              </a:avLst>
            </a:prstGeom>
            <a:solidFill>
              <a:schemeClr val="tx2">
                <a:lumMod val="60000"/>
                <a:lumOff val="40000"/>
              </a:schemeClr>
            </a:solidFill>
            <a:ln w="9525">
              <a:solidFill>
                <a:schemeClr val="tx1"/>
              </a:solidFill>
              <a:miter lim="800000"/>
              <a:headEnd/>
              <a:tailEnd/>
            </a:ln>
          </p:spPr>
          <p:txBody>
            <a:bodyPr wrap="none" lIns="68580" tIns="34290" rIns="68580" bIns="34290" anchor="ctr"/>
            <a:lstStyle/>
            <a:p>
              <a:pPr eaLnBrk="1" hangingPunct="1">
                <a:defRPr/>
              </a:pPr>
              <a:endParaRPr lang="zh-CN" altLang="en-US">
                <a:ea typeface="楷体_GB2312"/>
                <a:cs typeface="楷体_GB2312"/>
              </a:endParaRPr>
            </a:p>
          </p:txBody>
        </p:sp>
      </p:grpSp>
      <p:sp>
        <p:nvSpPr>
          <p:cNvPr id="13" name="Rectangle 35"/>
          <p:cNvSpPr>
            <a:spLocks noChangeArrowheads="1"/>
          </p:cNvSpPr>
          <p:nvPr/>
        </p:nvSpPr>
        <p:spPr bwMode="auto">
          <a:xfrm>
            <a:off x="2848297" y="4528838"/>
            <a:ext cx="1308100" cy="12223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sz="2000" i="1" dirty="0">
                <a:solidFill>
                  <a:prstClr val="black"/>
                </a:solidFill>
                <a:latin typeface="Times New Roman" pitchFamily="18" charset="0"/>
              </a:rPr>
              <a:t>x</a:t>
            </a:r>
            <a:r>
              <a:rPr lang="en-US" altLang="zh-CN" sz="2000" dirty="0">
                <a:solidFill>
                  <a:prstClr val="black"/>
                </a:solidFill>
                <a:latin typeface="Times New Roman" pitchFamily="18" charset="0"/>
              </a:rPr>
              <a:t> = </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3</a:t>
            </a:r>
            <a:endParaRPr lang="en-US" altLang="zh-CN" sz="2000" dirty="0">
              <a:solidFill>
                <a:prstClr val="black"/>
              </a:solidFill>
              <a:latin typeface="Times New Roman" pitchFamily="18" charset="0"/>
            </a:endParaRPr>
          </a:p>
          <a:p>
            <a:pPr algn="just">
              <a:lnSpc>
                <a:spcPct val="96000"/>
              </a:lnSpc>
              <a:defRPr/>
            </a:pP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14</a:t>
            </a:r>
            <a:r>
              <a:rPr lang="en-US" altLang="zh-CN" sz="2000" i="1" dirty="0">
                <a:solidFill>
                  <a:prstClr val="black"/>
                </a:solidFill>
                <a:latin typeface="Times New Roman" pitchFamily="18" charset="0"/>
              </a:rPr>
              <a:t> </a:t>
            </a:r>
            <a:r>
              <a:rPr lang="en-US" altLang="zh-CN" sz="2000" dirty="0">
                <a:solidFill>
                  <a:prstClr val="black"/>
                </a:solidFill>
                <a:latin typeface="Times New Roman" pitchFamily="18" charset="0"/>
              </a:rPr>
              <a:t>= </a:t>
            </a:r>
            <a:r>
              <a:rPr lang="en-US" altLang="zh-CN" sz="2000" i="1" dirty="0">
                <a:solidFill>
                  <a:prstClr val="black"/>
                </a:solidFill>
                <a:latin typeface="Times New Roman" pitchFamily="18" charset="0"/>
              </a:rPr>
              <a:t>a</a:t>
            </a:r>
            <a:r>
              <a:rPr lang="en-US" altLang="zh-CN" sz="2000" dirty="0">
                <a:solidFill>
                  <a:prstClr val="black"/>
                </a:solidFill>
                <a:latin typeface="Times New Roman" pitchFamily="18" charset="0"/>
              </a:rPr>
              <a:t>[</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a:t>
            </a:r>
            <a:r>
              <a:rPr lang="en-US" altLang="zh-CN" sz="2000" dirty="0">
                <a:solidFill>
                  <a:prstClr val="black"/>
                </a:solidFill>
                <a:latin typeface="Times New Roman" pitchFamily="18" charset="0"/>
              </a:rPr>
              <a:t>]</a:t>
            </a:r>
          </a:p>
          <a:p>
            <a:pPr algn="just">
              <a:lnSpc>
                <a:spcPct val="96000"/>
              </a:lnSpc>
              <a:defRPr/>
            </a:pPr>
            <a:r>
              <a:rPr lang="en-US" altLang="zh-CN" sz="2000" i="1" dirty="0">
                <a:solidFill>
                  <a:prstClr val="black"/>
                </a:solidFill>
                <a:latin typeface="Times New Roman" pitchFamily="18" charset="0"/>
              </a:rPr>
              <a:t>a</a:t>
            </a:r>
            <a:r>
              <a:rPr lang="en-US" altLang="zh-CN" sz="2000" dirty="0">
                <a:solidFill>
                  <a:prstClr val="black"/>
                </a:solidFill>
                <a:latin typeface="Times New Roman" pitchFamily="18" charset="0"/>
              </a:rPr>
              <a:t>[</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2</a:t>
            </a:r>
            <a:r>
              <a:rPr lang="en-US" altLang="zh-CN" sz="2000" dirty="0">
                <a:solidFill>
                  <a:prstClr val="black"/>
                </a:solidFill>
                <a:latin typeface="Times New Roman" pitchFamily="18" charset="0"/>
              </a:rPr>
              <a:t>] = </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14</a:t>
            </a:r>
            <a:endParaRPr lang="en-US" altLang="zh-CN" sz="2000" i="1" dirty="0">
              <a:solidFill>
                <a:prstClr val="black"/>
              </a:solidFill>
              <a:latin typeface="Times New Roman" pitchFamily="18" charset="0"/>
            </a:endParaRPr>
          </a:p>
          <a:p>
            <a:pPr algn="just">
              <a:lnSpc>
                <a:spcPct val="96000"/>
              </a:lnSpc>
              <a:defRPr/>
            </a:pPr>
            <a:r>
              <a:rPr lang="en-US" altLang="zh-CN" sz="2000" i="1" dirty="0">
                <a:solidFill>
                  <a:prstClr val="black"/>
                </a:solidFill>
                <a:latin typeface="Times New Roman" pitchFamily="18" charset="0"/>
              </a:rPr>
              <a:t>a</a:t>
            </a:r>
            <a:r>
              <a:rPr lang="en-US" altLang="zh-CN" sz="2000" dirty="0">
                <a:solidFill>
                  <a:prstClr val="black"/>
                </a:solidFill>
                <a:latin typeface="Times New Roman" pitchFamily="18" charset="0"/>
              </a:rPr>
              <a:t>[</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a:t>
            </a:r>
            <a:r>
              <a:rPr lang="en-US" altLang="zh-CN" sz="2000" dirty="0">
                <a:solidFill>
                  <a:prstClr val="black"/>
                </a:solidFill>
                <a:latin typeface="Times New Roman" pitchFamily="18" charset="0"/>
              </a:rPr>
              <a:t>] = </a:t>
            </a:r>
            <a:r>
              <a:rPr lang="en-US" altLang="zh-CN" sz="2000" i="1" dirty="0">
                <a:solidFill>
                  <a:prstClr val="black"/>
                </a:solidFill>
                <a:latin typeface="Times New Roman" pitchFamily="18" charset="0"/>
              </a:rPr>
              <a:t>x</a:t>
            </a:r>
            <a:r>
              <a:rPr lang="en-US" altLang="zh-CN" sz="2000" dirty="0">
                <a:solidFill>
                  <a:prstClr val="black"/>
                </a:solidFill>
                <a:latin typeface="Times New Roman" pitchFamily="18" charset="0"/>
              </a:rPr>
              <a:t> </a:t>
            </a:r>
          </a:p>
        </p:txBody>
      </p:sp>
      <p:sp>
        <p:nvSpPr>
          <p:cNvPr id="14" name="Rectangle 7"/>
          <p:cNvSpPr>
            <a:spLocks noChangeArrowheads="1"/>
          </p:cNvSpPr>
          <p:nvPr/>
        </p:nvSpPr>
        <p:spPr bwMode="auto">
          <a:xfrm>
            <a:off x="2210122" y="4528838"/>
            <a:ext cx="449305" cy="32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2000" i="1" dirty="0">
                <a:latin typeface="Times New Roman" panose="02020603050405020304" pitchFamily="18" charset="0"/>
              </a:rPr>
              <a:t>B</a:t>
            </a:r>
            <a:r>
              <a:rPr lang="en-US" altLang="zh-CN" sz="2000" baseline="-25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15" name="Rectangle 35"/>
          <p:cNvSpPr>
            <a:spLocks noChangeArrowheads="1"/>
          </p:cNvSpPr>
          <p:nvPr/>
        </p:nvSpPr>
        <p:spPr bwMode="auto">
          <a:xfrm>
            <a:off x="4862835" y="4528838"/>
            <a:ext cx="1308100" cy="12223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sz="2000" i="1" dirty="0">
                <a:solidFill>
                  <a:prstClr val="black"/>
                </a:solidFill>
                <a:latin typeface="Times New Roman" pitchFamily="18" charset="0"/>
              </a:rPr>
              <a:t>x</a:t>
            </a:r>
            <a:r>
              <a:rPr lang="en-US" altLang="zh-CN" sz="2000" dirty="0">
                <a:solidFill>
                  <a:prstClr val="black"/>
                </a:solidFill>
                <a:latin typeface="Times New Roman" pitchFamily="18" charset="0"/>
              </a:rPr>
              <a:t> = </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3</a:t>
            </a:r>
            <a:endParaRPr lang="en-US" altLang="zh-CN" sz="2000" dirty="0">
              <a:solidFill>
                <a:prstClr val="black"/>
              </a:solidFill>
              <a:latin typeface="Times New Roman" pitchFamily="18" charset="0"/>
            </a:endParaRPr>
          </a:p>
          <a:p>
            <a:pPr algn="just">
              <a:lnSpc>
                <a:spcPct val="96000"/>
              </a:lnSpc>
              <a:defRPr/>
            </a:pP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14</a:t>
            </a:r>
            <a:r>
              <a:rPr lang="en-US" altLang="zh-CN" sz="2000" i="1" dirty="0">
                <a:solidFill>
                  <a:prstClr val="black"/>
                </a:solidFill>
                <a:latin typeface="Times New Roman" pitchFamily="18" charset="0"/>
              </a:rPr>
              <a:t> </a:t>
            </a:r>
            <a:r>
              <a:rPr lang="en-US" altLang="zh-CN" sz="2000" dirty="0">
                <a:solidFill>
                  <a:prstClr val="black"/>
                </a:solidFill>
                <a:latin typeface="Times New Roman" pitchFamily="18" charset="0"/>
              </a:rPr>
              <a:t>= </a:t>
            </a:r>
            <a:r>
              <a:rPr lang="en-US" altLang="zh-CN" sz="2000" i="1" dirty="0">
                <a:solidFill>
                  <a:prstClr val="black"/>
                </a:solidFill>
                <a:latin typeface="Times New Roman" pitchFamily="18" charset="0"/>
              </a:rPr>
              <a:t>a</a:t>
            </a:r>
            <a:r>
              <a:rPr lang="en-US" altLang="zh-CN" sz="2000" dirty="0">
                <a:solidFill>
                  <a:prstClr val="black"/>
                </a:solidFill>
                <a:latin typeface="Times New Roman" pitchFamily="18" charset="0"/>
              </a:rPr>
              <a:t>[</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a:t>
            </a:r>
            <a:r>
              <a:rPr lang="en-US" altLang="zh-CN" sz="2000" dirty="0">
                <a:solidFill>
                  <a:prstClr val="black"/>
                </a:solidFill>
                <a:latin typeface="Times New Roman" pitchFamily="18" charset="0"/>
              </a:rPr>
              <a:t>]</a:t>
            </a:r>
          </a:p>
          <a:p>
            <a:pPr algn="just">
              <a:lnSpc>
                <a:spcPct val="96000"/>
              </a:lnSpc>
              <a:defRPr/>
            </a:pPr>
            <a:r>
              <a:rPr lang="en-US" altLang="zh-CN" sz="2000" i="1" dirty="0">
                <a:solidFill>
                  <a:prstClr val="black"/>
                </a:solidFill>
                <a:latin typeface="Times New Roman" pitchFamily="18" charset="0"/>
              </a:rPr>
              <a:t>a</a:t>
            </a:r>
            <a:r>
              <a:rPr lang="en-US" altLang="zh-CN" sz="2000" dirty="0">
                <a:solidFill>
                  <a:prstClr val="black"/>
                </a:solidFill>
                <a:latin typeface="Times New Roman" pitchFamily="18" charset="0"/>
              </a:rPr>
              <a:t>[</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2</a:t>
            </a:r>
            <a:r>
              <a:rPr lang="en-US" altLang="zh-CN" sz="2000" dirty="0">
                <a:solidFill>
                  <a:prstClr val="black"/>
                </a:solidFill>
                <a:latin typeface="Times New Roman" pitchFamily="18" charset="0"/>
              </a:rPr>
              <a:t>] = </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14</a:t>
            </a:r>
            <a:endParaRPr lang="en-US" altLang="zh-CN" sz="2000" i="1" dirty="0">
              <a:solidFill>
                <a:prstClr val="black"/>
              </a:solidFill>
              <a:latin typeface="Times New Roman" pitchFamily="18" charset="0"/>
            </a:endParaRPr>
          </a:p>
          <a:p>
            <a:pPr algn="just">
              <a:lnSpc>
                <a:spcPct val="96000"/>
              </a:lnSpc>
              <a:defRPr/>
            </a:pPr>
            <a:r>
              <a:rPr lang="en-US" altLang="zh-CN" sz="2000" i="1" dirty="0">
                <a:solidFill>
                  <a:prstClr val="black"/>
                </a:solidFill>
                <a:latin typeface="Times New Roman" pitchFamily="18" charset="0"/>
              </a:rPr>
              <a:t>a</a:t>
            </a:r>
            <a:r>
              <a:rPr lang="en-US" altLang="zh-CN" sz="2000" dirty="0">
                <a:solidFill>
                  <a:prstClr val="black"/>
                </a:solidFill>
                <a:latin typeface="Times New Roman" pitchFamily="18" charset="0"/>
              </a:rPr>
              <a:t>[</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a:t>
            </a:r>
            <a:r>
              <a:rPr lang="en-US" altLang="zh-CN" sz="2000" dirty="0">
                <a:solidFill>
                  <a:prstClr val="black"/>
                </a:solidFill>
                <a:latin typeface="Times New Roman" pitchFamily="18" charset="0"/>
              </a:rPr>
              <a:t>] = </a:t>
            </a:r>
            <a:r>
              <a:rPr lang="en-US" altLang="zh-CN" sz="2000" i="1" dirty="0">
                <a:solidFill>
                  <a:srgbClr val="FF0000"/>
                </a:solidFill>
                <a:latin typeface="Times New Roman" pitchFamily="18" charset="0"/>
              </a:rPr>
              <a:t>t</a:t>
            </a:r>
            <a:r>
              <a:rPr lang="en-US" altLang="zh-CN" sz="2000" i="1" baseline="-25000" dirty="0">
                <a:solidFill>
                  <a:srgbClr val="FF0000"/>
                </a:solidFill>
                <a:latin typeface="Times New Roman" pitchFamily="18" charset="0"/>
              </a:rPr>
              <a:t>3</a:t>
            </a:r>
            <a:endParaRPr lang="en-US" altLang="zh-CN" sz="2000" i="1" dirty="0">
              <a:solidFill>
                <a:srgbClr val="FF0000"/>
              </a:solidFill>
              <a:latin typeface="Times New Roman" pitchFamily="18" charset="0"/>
            </a:endParaRPr>
          </a:p>
          <a:p>
            <a:pPr algn="just">
              <a:lnSpc>
                <a:spcPct val="96000"/>
              </a:lnSpc>
              <a:defRPr/>
            </a:pPr>
            <a:r>
              <a:rPr lang="en-US" altLang="zh-CN" sz="2000" dirty="0">
                <a:solidFill>
                  <a:prstClr val="black"/>
                </a:solidFill>
                <a:latin typeface="Times New Roman" pitchFamily="18" charset="0"/>
              </a:rPr>
              <a:t> </a:t>
            </a:r>
          </a:p>
        </p:txBody>
      </p:sp>
      <p:sp>
        <p:nvSpPr>
          <p:cNvPr id="16" name="AutoShape 8"/>
          <p:cNvSpPr>
            <a:spLocks noChangeArrowheads="1"/>
          </p:cNvSpPr>
          <p:nvPr/>
        </p:nvSpPr>
        <p:spPr bwMode="auto">
          <a:xfrm>
            <a:off x="4226247" y="4981276"/>
            <a:ext cx="593725" cy="268287"/>
          </a:xfrm>
          <a:prstGeom prst="rightArrow">
            <a:avLst>
              <a:gd name="adj1" fmla="val 50000"/>
              <a:gd name="adj2" fmla="val 55325"/>
            </a:avLst>
          </a:prstGeom>
          <a:solidFill>
            <a:schemeClr val="tx2">
              <a:lumMod val="60000"/>
              <a:lumOff val="40000"/>
            </a:schemeClr>
          </a:solidFill>
          <a:ln w="9525">
            <a:solidFill>
              <a:schemeClr val="tx1"/>
            </a:solidFill>
            <a:miter lim="800000"/>
            <a:headEnd/>
            <a:tailEnd/>
          </a:ln>
        </p:spPr>
        <p:txBody>
          <a:bodyPr wrap="none" lIns="68580" tIns="34290" rIns="68580" bIns="34290" anchor="ctr"/>
          <a:lstStyle/>
          <a:p>
            <a:pPr eaLnBrk="1" hangingPunct="1">
              <a:defRPr/>
            </a:pPr>
            <a:endParaRPr lang="zh-CN" altLang="en-US">
              <a:ea typeface="楷体_GB2312"/>
              <a:cs typeface="楷体_GB2312"/>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24</a:t>
            </a:fld>
            <a:endParaRPr lang="en-US" altLang="zh-CN" dirty="0"/>
          </a:p>
        </p:txBody>
      </p:sp>
      <p:sp>
        <p:nvSpPr>
          <p:cNvPr id="17" name="Rectangle 2"/>
          <p:cNvSpPr txBox="1">
            <a:spLocks noChangeArrowheads="1"/>
          </p:cNvSpPr>
          <p:nvPr/>
        </p:nvSpPr>
        <p:spPr bwMode="auto">
          <a:xfrm>
            <a:off x="495394" y="1463058"/>
            <a:ext cx="8393112" cy="1209303"/>
          </a:xfrm>
          <a:prstGeom prst="rect">
            <a:avLst/>
          </a:prstGeom>
          <a:extLst/>
        </p:spPr>
        <p:txBody>
          <a:bodyPr vert="horz" wrap="square" lIns="91440" tIns="45720" rIns="91440" bIns="45720" numCol="1" rtlCol="0" anchor="t" anchorCtr="0" compatLnSpc="1">
            <a:prstTxWarp prst="textNoShape">
              <a:avLst/>
            </a:prstTxWarp>
            <a:normAutofit fontScale="925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solidFill>
                <a:latin typeface="微软雅黑" panose="020B0503020204020204" pitchFamily="34" charset="-122"/>
                <a:ea typeface="微软雅黑" panose="020B0503020204020204" pitchFamily="34" charset="-122"/>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457200" indent="-457200" fontAlgn="auto">
              <a:spcBef>
                <a:spcPct val="10000"/>
              </a:spcBef>
              <a:spcAft>
                <a:spcPts val="0"/>
              </a:spcAft>
              <a:buFont typeface="Wingdings" panose="05000000000000000000" pitchFamily="2" charset="2"/>
              <a:buChar char="l"/>
              <a:defRPr/>
            </a:pPr>
            <a:r>
              <a:rPr lang="zh-CN" altLang="en-US" dirty="0" smtClean="0"/>
              <a:t>复制传播：</a:t>
            </a:r>
            <a:endParaRPr lang="en-US" altLang="zh-CN" dirty="0" smtClean="0"/>
          </a:p>
          <a:p>
            <a:pPr marL="793750" lvl="1" indent="-457200">
              <a:spcBef>
                <a:spcPct val="10000"/>
              </a:spcBef>
              <a:buFont typeface="Wingdings" panose="05000000000000000000" pitchFamily="2" charset="2"/>
              <a:buChar char="l"/>
              <a:defRPr/>
            </a:pPr>
            <a:r>
              <a:rPr lang="zh-CN" altLang="en-US" dirty="0"/>
              <a:t>常用的公共子表达式消除算法和其它一些优化算法会引入一些复制语句</a:t>
            </a:r>
            <a:r>
              <a:rPr lang="en-US" altLang="zh-CN" dirty="0"/>
              <a:t>(</a:t>
            </a:r>
            <a:r>
              <a:rPr lang="zh-CN" altLang="en-US" dirty="0"/>
              <a:t>形如</a:t>
            </a:r>
            <a:r>
              <a:rPr lang="en-US" altLang="zh-CN" dirty="0"/>
              <a:t>x = y</a:t>
            </a:r>
            <a:r>
              <a:rPr lang="zh-CN" altLang="en-US" dirty="0"/>
              <a:t>的赋值语句</a:t>
            </a:r>
            <a:r>
              <a:rPr lang="en-US" altLang="zh-CN" dirty="0"/>
              <a:t>)</a:t>
            </a:r>
          </a:p>
          <a:p>
            <a:pPr marL="793750" lvl="1" indent="-457200">
              <a:spcBef>
                <a:spcPct val="10000"/>
              </a:spcBef>
              <a:buFont typeface="Wingdings" panose="05000000000000000000" pitchFamily="2" charset="2"/>
              <a:buChar char="l"/>
              <a:defRPr/>
            </a:pPr>
            <a:r>
              <a:rPr lang="zh-CN" altLang="en-US" dirty="0"/>
              <a:t>在复制语句</a:t>
            </a:r>
            <a:r>
              <a:rPr lang="en-US" altLang="zh-CN" dirty="0"/>
              <a:t>x = y</a:t>
            </a:r>
            <a:r>
              <a:rPr lang="zh-CN" altLang="en-US" dirty="0"/>
              <a:t>之后尽可能地用</a:t>
            </a:r>
            <a:r>
              <a:rPr lang="en-US" altLang="zh-CN" dirty="0"/>
              <a:t>y</a:t>
            </a:r>
            <a:r>
              <a:rPr lang="zh-CN" altLang="en-US" dirty="0"/>
              <a:t>代替</a:t>
            </a:r>
            <a:r>
              <a:rPr lang="en-US" altLang="zh-CN" dirty="0"/>
              <a:t>x</a:t>
            </a:r>
            <a:endParaRPr lang="zh-CN" altLang="en-US" dirty="0"/>
          </a:p>
          <a:p>
            <a:pPr marL="457200" indent="-457200" fontAlgn="auto">
              <a:spcBef>
                <a:spcPct val="10000"/>
              </a:spcBef>
              <a:spcAft>
                <a:spcPts val="0"/>
              </a:spcAft>
              <a:buFont typeface="Wingdings" panose="05000000000000000000" pitchFamily="2" charset="2"/>
              <a:buChar char="l"/>
              <a:defRPr/>
            </a:pPr>
            <a:endParaRPr lang="zh-CN" altLang="en-US" dirty="0" smtClean="0"/>
          </a:p>
        </p:txBody>
      </p:sp>
    </p:spTree>
    <p:extLst>
      <p:ext uri="{BB962C8B-B14F-4D97-AF65-F5344CB8AC3E}">
        <p14:creationId xmlns:p14="http://schemas.microsoft.com/office/powerpoint/2010/main" val="105484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7">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 calcmode="lin" valueType="num">
                                      <p:cBhvr>
                                        <p:cTn id="12"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7">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17">
                                            <p:txEl>
                                              <p:pRg st="2" end="2"/>
                                            </p:txEl>
                                          </p:spTgt>
                                        </p:tgtEl>
                                        <p:attrNameLst>
                                          <p:attrName>style.visibility</p:attrName>
                                        </p:attrNameLst>
                                      </p:cBhvr>
                                      <p:to>
                                        <p:strVal val="visible"/>
                                      </p:to>
                                    </p:set>
                                    <p:anim calcmode="lin" valueType="num">
                                      <p:cBhvr>
                                        <p:cTn id="30"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17">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1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idx="1"/>
          </p:nvPr>
        </p:nvSpPr>
        <p:spPr bwMode="auto">
          <a:xfrm>
            <a:off x="477187" y="1556792"/>
            <a:ext cx="8384425" cy="3816425"/>
          </a:xfrm>
          <a:extLst/>
        </p:spPr>
        <p:txBody>
          <a:bodyPr vert="horz" wrap="square" numCol="1" anchor="t" anchorCtr="0" compatLnSpc="1">
            <a:prstTxWarp prst="textNoShape">
              <a:avLst/>
            </a:prstTxWarp>
            <a:normAutofit/>
          </a:bodyPr>
          <a:lstStyle/>
          <a:p>
            <a:pPr marL="457200" indent="-457200">
              <a:spcBef>
                <a:spcPts val="600"/>
              </a:spcBef>
              <a:spcAft>
                <a:spcPts val="600"/>
              </a:spcAft>
              <a:buFont typeface="Wingdings" panose="05000000000000000000" pitchFamily="2" charset="2"/>
              <a:buChar char="l"/>
              <a:defRPr/>
            </a:pPr>
            <a:r>
              <a:rPr lang="zh-CN" altLang="en-US" dirty="0" smtClean="0"/>
              <a:t>复制传播：</a:t>
            </a:r>
            <a:endParaRPr lang="en-US" altLang="zh-CN" dirty="0" smtClean="0"/>
          </a:p>
          <a:p>
            <a:pPr marL="793750" lvl="1" indent="-457200">
              <a:spcAft>
                <a:spcPts val="600"/>
              </a:spcAft>
              <a:buFont typeface="Wingdings" panose="05000000000000000000" pitchFamily="2" charset="2"/>
              <a:buChar char="l"/>
              <a:defRPr/>
            </a:pPr>
            <a:r>
              <a:rPr lang="zh-CN" altLang="en-US" dirty="0" smtClean="0"/>
              <a:t>常用</a:t>
            </a:r>
            <a:r>
              <a:rPr lang="zh-CN" altLang="en-US" dirty="0"/>
              <a:t>的公共子表达式消除算法和其它一些优化算法会引入一些复制语句</a:t>
            </a:r>
            <a:r>
              <a:rPr lang="en-US" altLang="zh-CN" dirty="0"/>
              <a:t>(</a:t>
            </a:r>
            <a:r>
              <a:rPr lang="zh-CN" altLang="en-US" dirty="0"/>
              <a:t>形如</a:t>
            </a:r>
            <a:r>
              <a:rPr lang="en-US" altLang="zh-CN" dirty="0"/>
              <a:t>x = y</a:t>
            </a:r>
            <a:r>
              <a:rPr lang="zh-CN" altLang="en-US" dirty="0"/>
              <a:t>的赋值语句</a:t>
            </a:r>
            <a:r>
              <a:rPr lang="en-US" altLang="zh-CN" dirty="0" smtClean="0"/>
              <a:t>)</a:t>
            </a:r>
          </a:p>
          <a:p>
            <a:pPr marL="793750" lvl="1" indent="-457200">
              <a:spcAft>
                <a:spcPts val="600"/>
              </a:spcAft>
              <a:buFont typeface="Wingdings" panose="05000000000000000000" pitchFamily="2" charset="2"/>
              <a:buChar char="l"/>
              <a:defRPr/>
            </a:pPr>
            <a:r>
              <a:rPr lang="zh-CN" altLang="en-US" dirty="0" smtClean="0"/>
              <a:t>在</a:t>
            </a:r>
            <a:r>
              <a:rPr lang="zh-CN" altLang="en-US" dirty="0"/>
              <a:t>复制语句</a:t>
            </a:r>
            <a:r>
              <a:rPr lang="en-US" altLang="zh-CN" dirty="0"/>
              <a:t>x = y</a:t>
            </a:r>
            <a:r>
              <a:rPr lang="zh-CN" altLang="en-US" dirty="0"/>
              <a:t>之后尽可能地用</a:t>
            </a:r>
            <a:r>
              <a:rPr lang="en-US" altLang="zh-CN" dirty="0"/>
              <a:t>y</a:t>
            </a:r>
            <a:r>
              <a:rPr lang="zh-CN" altLang="en-US" dirty="0"/>
              <a:t>代替</a:t>
            </a:r>
            <a:r>
              <a:rPr lang="en-US" altLang="zh-CN" dirty="0" smtClean="0"/>
              <a:t>x</a:t>
            </a:r>
          </a:p>
          <a:p>
            <a:pPr marL="457200" indent="-457200">
              <a:spcBef>
                <a:spcPts val="600"/>
              </a:spcBef>
              <a:spcAft>
                <a:spcPts val="600"/>
              </a:spcAft>
              <a:buFont typeface="Wingdings" panose="05000000000000000000" pitchFamily="2" charset="2"/>
              <a:buChar char="l"/>
              <a:defRPr/>
            </a:pPr>
            <a:r>
              <a:rPr lang="zh-CN" altLang="en-US" dirty="0" smtClean="0"/>
              <a:t>无用代码（</a:t>
            </a:r>
            <a:r>
              <a:rPr lang="zh-CN" altLang="en-US" dirty="0"/>
              <a:t>死代码</a:t>
            </a:r>
            <a:r>
              <a:rPr lang="en-US" altLang="zh-CN" dirty="0"/>
              <a:t>Dead-Code </a:t>
            </a:r>
            <a:r>
              <a:rPr lang="zh-CN" altLang="en-US" dirty="0" smtClean="0"/>
              <a:t>）</a:t>
            </a:r>
            <a:r>
              <a:rPr lang="en-US" altLang="zh-CN" dirty="0" smtClean="0"/>
              <a:t> </a:t>
            </a:r>
            <a:r>
              <a:rPr lang="zh-CN" altLang="en-US" dirty="0"/>
              <a:t>：其计算结果永远不会被使用的语句</a:t>
            </a:r>
          </a:p>
          <a:p>
            <a:pPr marL="793750" lvl="1" indent="-457200">
              <a:spcAft>
                <a:spcPts val="600"/>
              </a:spcAft>
              <a:buFont typeface="Wingdings" panose="05000000000000000000" pitchFamily="2" charset="2"/>
              <a:buChar char="l"/>
              <a:defRPr/>
            </a:pPr>
            <a:r>
              <a:rPr lang="zh-CN" altLang="en-US" dirty="0"/>
              <a:t>复制传播给删除无用代码带来机会</a:t>
            </a:r>
            <a:endParaRPr lang="en-US" altLang="zh-CN" dirty="0" smtClean="0"/>
          </a:p>
          <a:p>
            <a:pPr marL="1076325" lvl="2" indent="-457200">
              <a:spcAft>
                <a:spcPts val="600"/>
              </a:spcAft>
              <a:buFont typeface="Wingdings" panose="05000000000000000000" pitchFamily="2" charset="2"/>
              <a:buChar char="l"/>
              <a:defRPr/>
            </a:pPr>
            <a:endParaRPr lang="zh-CN" altLang="en-US" dirty="0" smtClean="0"/>
          </a:p>
        </p:txBody>
      </p:sp>
      <p:sp>
        <p:nvSpPr>
          <p:cNvPr id="5" name="标题 4"/>
          <p:cNvSpPr txBox="1">
            <a:spLocks/>
          </p:cNvSpPr>
          <p:nvPr/>
        </p:nvSpPr>
        <p:spPr>
          <a:xfrm>
            <a:off x="648261" y="0"/>
            <a:ext cx="8042276" cy="1082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zh-CN" altLang="en-US" dirty="0"/>
              <a:t>删除无用代码</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25</a:t>
            </a:fld>
            <a:endParaRPr lang="en-US" altLang="zh-CN" dirty="0"/>
          </a:p>
        </p:txBody>
      </p:sp>
    </p:spTree>
    <p:extLst>
      <p:ext uri="{BB962C8B-B14F-4D97-AF65-F5344CB8AC3E}">
        <p14:creationId xmlns:p14="http://schemas.microsoft.com/office/powerpoint/2010/main" val="37134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966658">
                                            <p:txEl>
                                              <p:pRg st="3" end="3"/>
                                            </p:txEl>
                                          </p:spTgt>
                                        </p:tgtEl>
                                        <p:attrNameLst>
                                          <p:attrName>style.visibility</p:attrName>
                                        </p:attrNameLst>
                                      </p:cBhvr>
                                      <p:to>
                                        <p:strVal val="visible"/>
                                      </p:to>
                                    </p:set>
                                    <p:anim calcmode="lin" valueType="num">
                                      <p:cBhvr>
                                        <p:cTn id="7" dur="500" fill="hold"/>
                                        <p:tgtEl>
                                          <p:spTgt spid="966658">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966658">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966658">
                                            <p:txEl>
                                              <p:pRg st="3" end="3"/>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966658">
                                            <p:txEl>
                                              <p:pRg st="4" end="4"/>
                                            </p:txEl>
                                          </p:spTgt>
                                        </p:tgtEl>
                                        <p:attrNameLst>
                                          <p:attrName>style.visibility</p:attrName>
                                        </p:attrNameLst>
                                      </p:cBhvr>
                                      <p:to>
                                        <p:strVal val="visible"/>
                                      </p:to>
                                    </p:set>
                                    <p:anim calcmode="lin" valueType="num">
                                      <p:cBhvr>
                                        <p:cTn id="14" dur="500" fill="hold"/>
                                        <p:tgtEl>
                                          <p:spTgt spid="966658">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966658">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966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33"/>
          <p:cNvSpPr>
            <a:spLocks noChangeArrowheads="1"/>
          </p:cNvSpPr>
          <p:nvPr/>
        </p:nvSpPr>
        <p:spPr bwMode="auto">
          <a:xfrm>
            <a:off x="1662535" y="3770562"/>
            <a:ext cx="1189037" cy="2403475"/>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6</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6</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7</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i="1" dirty="0">
                <a:solidFill>
                  <a:prstClr val="black"/>
                </a:solidFill>
                <a:latin typeface="Times New Roman" pitchFamily="18" charset="0"/>
              </a:rPr>
              <a:t> </a:t>
            </a:r>
          </a:p>
          <a:p>
            <a:pPr algn="just">
              <a:lnSpc>
                <a:spcPct val="96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8</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a:t>
            </a:r>
          </a:p>
          <a:p>
            <a:pPr algn="just">
              <a:lnSpc>
                <a:spcPct val="96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9</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8</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7</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9</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10</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10</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p>
          <a:p>
            <a:pPr algn="just">
              <a:lnSpc>
                <a:spcPct val="96000"/>
              </a:lnSpc>
              <a:defRPr/>
            </a:pP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2</a:t>
            </a:r>
          </a:p>
        </p:txBody>
      </p:sp>
      <p:sp>
        <p:nvSpPr>
          <p:cNvPr id="51" name="Rectangle 4"/>
          <p:cNvSpPr>
            <a:spLocks noChangeArrowheads="1"/>
          </p:cNvSpPr>
          <p:nvPr/>
        </p:nvSpPr>
        <p:spPr bwMode="auto">
          <a:xfrm>
            <a:off x="3743747" y="1717923"/>
            <a:ext cx="1693863" cy="814388"/>
          </a:xfrm>
          <a:prstGeom prst="rect">
            <a:avLst/>
          </a:prstGeom>
          <a:solidFill>
            <a:schemeClr val="accent2">
              <a:lumMod val="40000"/>
              <a:lumOff val="60000"/>
            </a:schemeClr>
          </a:solidFill>
          <a:ln w="25400">
            <a:solidFill>
              <a:schemeClr val="tx1"/>
            </a:solidFill>
            <a:miter lim="800000"/>
            <a:headEnd/>
            <a:tailEnd/>
          </a:ln>
        </p:spPr>
        <p:txBody>
          <a:bodyPr lIns="68580" tIns="27000" rIns="68580" bIns="0"/>
          <a:lstStyle/>
          <a:p>
            <a:pPr algn="just">
              <a:lnSpc>
                <a:spcPct val="70000"/>
              </a:lnSpc>
              <a:defRPr/>
            </a:pPr>
            <a:r>
              <a:rPr lang="en-US" altLang="zh-CN" i="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 m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j</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n</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n</a:t>
            </a:r>
          </a:p>
          <a:p>
            <a:pPr algn="just">
              <a:lnSpc>
                <a:spcPct val="70000"/>
              </a:lnSpc>
              <a:defRPr/>
            </a:pP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1</a:t>
            </a:r>
            <a:r>
              <a:rPr lang="en-US" altLang="zh-CN" dirty="0">
                <a:solidFill>
                  <a:prstClr val="black"/>
                </a:solidFill>
                <a:latin typeface="Times New Roman" pitchFamily="18" charset="0"/>
              </a:rPr>
              <a:t>]</a:t>
            </a:r>
          </a:p>
        </p:txBody>
      </p:sp>
      <p:sp>
        <p:nvSpPr>
          <p:cNvPr id="52" name="Rectangle 5"/>
          <p:cNvSpPr>
            <a:spLocks noChangeArrowheads="1"/>
          </p:cNvSpPr>
          <p:nvPr/>
        </p:nvSpPr>
        <p:spPr bwMode="auto">
          <a:xfrm>
            <a:off x="3740572" y="2856162"/>
            <a:ext cx="1711325" cy="814387"/>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+ 1</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endParaRPr lang="en-US" altLang="zh-CN" i="1" dirty="0">
              <a:solidFill>
                <a:prstClr val="black"/>
              </a:solidFill>
              <a:latin typeface="Times New Roman" pitchFamily="18" charset="0"/>
            </a:endParaRP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3</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2</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 t</a:t>
            </a:r>
            <a:r>
              <a:rPr lang="en-US" altLang="zh-CN" i="1" baseline="-25000" dirty="0">
                <a:solidFill>
                  <a:prstClr val="black"/>
                </a:solidFill>
                <a:latin typeface="Times New Roman" pitchFamily="18" charset="0"/>
              </a:rPr>
              <a:t>3</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&lt;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2</a:t>
            </a:r>
          </a:p>
        </p:txBody>
      </p:sp>
      <p:sp>
        <p:nvSpPr>
          <p:cNvPr id="73734" name="Rectangle 6"/>
          <p:cNvSpPr>
            <a:spLocks noChangeArrowheads="1"/>
          </p:cNvSpPr>
          <p:nvPr/>
        </p:nvSpPr>
        <p:spPr bwMode="auto">
          <a:xfrm>
            <a:off x="5564609" y="1700461"/>
            <a:ext cx="3937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1</a:t>
            </a:r>
            <a:endParaRPr lang="en-US" altLang="zh-CN" i="1">
              <a:solidFill>
                <a:srgbClr val="000000"/>
              </a:solidFill>
              <a:latin typeface="Times New Roman" panose="02020603050405020304" pitchFamily="18" charset="0"/>
            </a:endParaRPr>
          </a:p>
        </p:txBody>
      </p:sp>
      <p:sp>
        <p:nvSpPr>
          <p:cNvPr id="73735" name="Rectangle 7"/>
          <p:cNvSpPr>
            <a:spLocks noChangeArrowheads="1"/>
          </p:cNvSpPr>
          <p:nvPr/>
        </p:nvSpPr>
        <p:spPr bwMode="auto">
          <a:xfrm>
            <a:off x="5547147" y="2764087"/>
            <a:ext cx="627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2</a:t>
            </a:r>
            <a:endParaRPr lang="en-US" altLang="zh-CN" i="1">
              <a:solidFill>
                <a:srgbClr val="000000"/>
              </a:solidFill>
              <a:latin typeface="Times New Roman" panose="02020603050405020304" pitchFamily="18" charset="0"/>
            </a:endParaRPr>
          </a:p>
        </p:txBody>
      </p:sp>
      <p:sp>
        <p:nvSpPr>
          <p:cNvPr id="55" name="Rectangle 8"/>
          <p:cNvSpPr>
            <a:spLocks noChangeArrowheads="1"/>
          </p:cNvSpPr>
          <p:nvPr/>
        </p:nvSpPr>
        <p:spPr bwMode="auto">
          <a:xfrm>
            <a:off x="3758035" y="4005511"/>
            <a:ext cx="1711325" cy="812800"/>
          </a:xfrm>
          <a:prstGeom prst="rect">
            <a:avLst/>
          </a:prstGeom>
          <a:solidFill>
            <a:schemeClr val="accent2">
              <a:lumMod val="40000"/>
              <a:lumOff val="60000"/>
            </a:schemeClr>
          </a:solidFill>
          <a:ln w="25400">
            <a:solidFill>
              <a:schemeClr val="tx1"/>
            </a:solidFill>
            <a:miter lim="800000"/>
            <a:headEnd/>
            <a:tailEnd/>
          </a:ln>
        </p:spPr>
        <p:txBody>
          <a:bodyPr lIns="68580" tIns="27000" rIns="68580" bIns="27000"/>
          <a:lstStyle/>
          <a:p>
            <a:pPr algn="just">
              <a:lnSpc>
                <a:spcPct val="70000"/>
              </a:lnSpc>
              <a:defRPr/>
            </a:pP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 </a:t>
            </a:r>
            <a:r>
              <a:rPr lang="en-US" altLang="zh-CN" dirty="0">
                <a:solidFill>
                  <a:prstClr val="black"/>
                </a:solidFill>
                <a:latin typeface="Times New Roman" pitchFamily="18" charset="0"/>
                <a:sym typeface="Symbol" pitchFamily="18" charset="2"/>
              </a:rPr>
              <a:t></a:t>
            </a:r>
            <a:r>
              <a:rPr lang="en-US" altLang="zh-CN" dirty="0">
                <a:solidFill>
                  <a:prstClr val="black"/>
                </a:solidFill>
                <a:latin typeface="Times New Roman" pitchFamily="18" charset="0"/>
              </a:rPr>
              <a:t>1</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j</a:t>
            </a:r>
          </a:p>
          <a:p>
            <a:pPr algn="just">
              <a:lnSpc>
                <a:spcPct val="70000"/>
              </a:lnSpc>
              <a:defRPr/>
            </a:pP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4</a:t>
            </a:r>
            <a:r>
              <a:rPr lang="en-US" altLang="zh-CN" dirty="0">
                <a:solidFill>
                  <a:prstClr val="black"/>
                </a:solidFill>
                <a:latin typeface="Times New Roman" pitchFamily="18" charset="0"/>
              </a:rPr>
              <a:t>]</a:t>
            </a:r>
          </a:p>
          <a:p>
            <a:pPr algn="just">
              <a:lnSpc>
                <a:spcPct val="70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t</a:t>
            </a:r>
            <a:r>
              <a:rPr lang="en-US" altLang="zh-CN" i="1" baseline="-25000" dirty="0">
                <a:solidFill>
                  <a:prstClr val="black"/>
                </a:solidFill>
                <a:latin typeface="Times New Roman" pitchFamily="18" charset="0"/>
              </a:rPr>
              <a:t>5</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v</a:t>
            </a:r>
            <a:r>
              <a:rPr lang="en-US" altLang="zh-CN" dirty="0">
                <a:solidFill>
                  <a:prstClr val="black"/>
                </a:solidFill>
                <a:latin typeface="Times New Roman" pitchFamily="18" charset="0"/>
              </a:rPr>
              <a:t>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3</a:t>
            </a:r>
          </a:p>
        </p:txBody>
      </p:sp>
      <p:sp>
        <p:nvSpPr>
          <p:cNvPr id="73737" name="Line 9"/>
          <p:cNvSpPr>
            <a:spLocks noChangeShapeType="1"/>
          </p:cNvSpPr>
          <p:nvPr/>
        </p:nvSpPr>
        <p:spPr bwMode="auto">
          <a:xfrm>
            <a:off x="4575596" y="2540249"/>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73738" name="Line 10"/>
          <p:cNvSpPr>
            <a:spLocks noChangeShapeType="1"/>
          </p:cNvSpPr>
          <p:nvPr/>
        </p:nvSpPr>
        <p:spPr bwMode="auto">
          <a:xfrm>
            <a:off x="4558134" y="3689599"/>
            <a:ext cx="0" cy="31591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58" name="Rectangle 11"/>
          <p:cNvSpPr>
            <a:spLocks noChangeArrowheads="1"/>
          </p:cNvSpPr>
          <p:nvPr/>
        </p:nvSpPr>
        <p:spPr bwMode="auto">
          <a:xfrm>
            <a:off x="3758034" y="5167561"/>
            <a:ext cx="1725612" cy="304800"/>
          </a:xfrm>
          <a:prstGeom prst="rect">
            <a:avLst/>
          </a:prstGeom>
          <a:solidFill>
            <a:schemeClr val="accent2">
              <a:lumMod val="40000"/>
              <a:lumOff val="60000"/>
            </a:schemeClr>
          </a:solidFill>
          <a:ln w="25400">
            <a:solidFill>
              <a:schemeClr val="tx1"/>
            </a:solidFill>
            <a:miter lim="800000"/>
            <a:headEnd/>
            <a:tailEnd/>
          </a:ln>
        </p:spPr>
        <p:txBody>
          <a:bodyPr lIns="67500" tIns="0" rIns="0" bIns="0"/>
          <a:lstStyle/>
          <a:p>
            <a:pPr algn="just">
              <a:lnSpc>
                <a:spcPct val="96000"/>
              </a:lnSpc>
              <a:defRPr/>
            </a:pPr>
            <a:r>
              <a:rPr lang="en-US" altLang="zh-CN" i="1" dirty="0">
                <a:solidFill>
                  <a:prstClr val="black"/>
                </a:solidFill>
                <a:latin typeface="Times New Roman" pitchFamily="18" charset="0"/>
              </a:rPr>
              <a:t>if</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&gt;= </a:t>
            </a:r>
            <a:r>
              <a:rPr lang="en-US" altLang="zh-CN" i="1" dirty="0">
                <a:solidFill>
                  <a:prstClr val="black"/>
                </a:solidFill>
                <a:latin typeface="Times New Roman" pitchFamily="18" charset="0"/>
              </a:rPr>
              <a:t>j </a:t>
            </a:r>
            <a:r>
              <a:rPr lang="en-US" altLang="zh-CN" i="1" dirty="0" err="1">
                <a:solidFill>
                  <a:prstClr val="black"/>
                </a:solidFill>
                <a:latin typeface="Times New Roman" pitchFamily="18" charset="0"/>
              </a:rPr>
              <a:t>goto</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B</a:t>
            </a:r>
            <a:r>
              <a:rPr lang="en-US" altLang="zh-CN" i="1" baseline="-25000" dirty="0">
                <a:solidFill>
                  <a:prstClr val="black"/>
                </a:solidFill>
                <a:latin typeface="Times New Roman" pitchFamily="18" charset="0"/>
              </a:rPr>
              <a:t>6</a:t>
            </a:r>
          </a:p>
        </p:txBody>
      </p:sp>
      <p:sp>
        <p:nvSpPr>
          <p:cNvPr id="73740" name="Line 12"/>
          <p:cNvSpPr>
            <a:spLocks noChangeShapeType="1"/>
          </p:cNvSpPr>
          <p:nvPr/>
        </p:nvSpPr>
        <p:spPr bwMode="auto">
          <a:xfrm>
            <a:off x="4558134" y="4837362"/>
            <a:ext cx="0" cy="3190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73741" name="Rectangle 14"/>
          <p:cNvSpPr>
            <a:spLocks noChangeArrowheads="1"/>
          </p:cNvSpPr>
          <p:nvPr/>
        </p:nvSpPr>
        <p:spPr bwMode="auto">
          <a:xfrm>
            <a:off x="5564610" y="5072311"/>
            <a:ext cx="625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4</a:t>
            </a:r>
            <a:endParaRPr lang="en-US" altLang="zh-CN" i="1">
              <a:solidFill>
                <a:srgbClr val="000000"/>
              </a:solidFill>
              <a:latin typeface="Times New Roman" panose="02020603050405020304" pitchFamily="18" charset="0"/>
            </a:endParaRPr>
          </a:p>
        </p:txBody>
      </p:sp>
      <p:sp>
        <p:nvSpPr>
          <p:cNvPr id="73742" name="Rectangle 15"/>
          <p:cNvSpPr>
            <a:spLocks noChangeArrowheads="1"/>
          </p:cNvSpPr>
          <p:nvPr/>
        </p:nvSpPr>
        <p:spPr bwMode="auto">
          <a:xfrm>
            <a:off x="5561434" y="3913437"/>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3</a:t>
            </a:r>
            <a:endParaRPr lang="en-US" altLang="zh-CN" i="1">
              <a:solidFill>
                <a:srgbClr val="000000"/>
              </a:solidFill>
              <a:latin typeface="Times New Roman" panose="02020603050405020304" pitchFamily="18" charset="0"/>
            </a:endParaRPr>
          </a:p>
        </p:txBody>
      </p:sp>
      <p:sp>
        <p:nvSpPr>
          <p:cNvPr id="73743" name="Rectangle 16"/>
          <p:cNvSpPr>
            <a:spLocks noChangeArrowheads="1"/>
          </p:cNvSpPr>
          <p:nvPr/>
        </p:nvSpPr>
        <p:spPr bwMode="auto">
          <a:xfrm>
            <a:off x="1189459" y="3789612"/>
            <a:ext cx="514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5</a:t>
            </a:r>
            <a:endParaRPr lang="en-US" altLang="zh-CN" i="1">
              <a:solidFill>
                <a:srgbClr val="000000"/>
              </a:solidFill>
              <a:latin typeface="Times New Roman" panose="02020603050405020304" pitchFamily="18" charset="0"/>
            </a:endParaRPr>
          </a:p>
        </p:txBody>
      </p:sp>
      <p:sp>
        <p:nvSpPr>
          <p:cNvPr id="73744" name="Line 18"/>
          <p:cNvSpPr>
            <a:spLocks noChangeShapeType="1"/>
          </p:cNvSpPr>
          <p:nvPr/>
        </p:nvSpPr>
        <p:spPr bwMode="auto">
          <a:xfrm flipH="1">
            <a:off x="2872209" y="5472362"/>
            <a:ext cx="1503362"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73745" name="Line 19"/>
          <p:cNvSpPr>
            <a:spLocks noChangeShapeType="1"/>
          </p:cNvSpPr>
          <p:nvPr/>
        </p:nvSpPr>
        <p:spPr bwMode="auto">
          <a:xfrm>
            <a:off x="4758160" y="5472362"/>
            <a:ext cx="1487487" cy="29368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73746" name="Rectangle 20"/>
          <p:cNvSpPr>
            <a:spLocks noChangeArrowheads="1"/>
          </p:cNvSpPr>
          <p:nvPr/>
        </p:nvSpPr>
        <p:spPr bwMode="auto">
          <a:xfrm>
            <a:off x="7282284" y="3572124"/>
            <a:ext cx="6270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34290" rIns="68580" bIns="3429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000000"/>
                </a:solidFill>
                <a:latin typeface="Times New Roman" panose="02020603050405020304" pitchFamily="18" charset="0"/>
              </a:rPr>
              <a:t>B</a:t>
            </a:r>
            <a:r>
              <a:rPr lang="en-US" altLang="zh-CN" i="1" baseline="-25000">
                <a:solidFill>
                  <a:srgbClr val="000000"/>
                </a:solidFill>
                <a:latin typeface="Times New Roman" panose="02020603050405020304" pitchFamily="18" charset="0"/>
              </a:rPr>
              <a:t>6</a:t>
            </a:r>
            <a:endParaRPr lang="en-US" altLang="zh-CN" i="1">
              <a:solidFill>
                <a:srgbClr val="000000"/>
              </a:solidFill>
              <a:latin typeface="Times New Roman" panose="02020603050405020304" pitchFamily="18" charset="0"/>
            </a:endParaRPr>
          </a:p>
        </p:txBody>
      </p:sp>
      <p:sp>
        <p:nvSpPr>
          <p:cNvPr id="73747" name="Freeform 21"/>
          <p:cNvSpPr>
            <a:spLocks/>
          </p:cNvSpPr>
          <p:nvPr/>
        </p:nvSpPr>
        <p:spPr bwMode="auto">
          <a:xfrm rot="367755">
            <a:off x="3032546" y="2689474"/>
            <a:ext cx="768350" cy="1096963"/>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73748" name="Freeform 22"/>
          <p:cNvSpPr>
            <a:spLocks/>
          </p:cNvSpPr>
          <p:nvPr/>
        </p:nvSpPr>
        <p:spPr bwMode="auto">
          <a:xfrm rot="190181">
            <a:off x="3040484" y="3851523"/>
            <a:ext cx="754062" cy="1106488"/>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72" name="Rectangle 35"/>
          <p:cNvSpPr>
            <a:spLocks noChangeArrowheads="1"/>
          </p:cNvSpPr>
          <p:nvPr/>
        </p:nvSpPr>
        <p:spPr bwMode="auto">
          <a:xfrm>
            <a:off x="6310734" y="3929311"/>
            <a:ext cx="1308100" cy="2214562"/>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11</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11</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12</a:t>
            </a:r>
            <a:r>
              <a:rPr lang="en-US" altLang="zh-CN" i="1" dirty="0">
                <a:solidFill>
                  <a:prstClr val="black"/>
                </a:solidFill>
                <a:latin typeface="Times New Roman" pitchFamily="18" charset="0"/>
              </a:rPr>
              <a:t> </a:t>
            </a:r>
            <a:r>
              <a:rPr lang="en-US" altLang="zh-CN" dirty="0">
                <a:solidFill>
                  <a:prstClr val="black"/>
                </a:solidFill>
                <a:latin typeface="Times New Roman" pitchFamily="18" charset="0"/>
              </a:rPr>
              <a:t>=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a:solidFill>
                  <a:prstClr val="black"/>
                </a:solidFill>
                <a:latin typeface="Times New Roman" pitchFamily="18" charset="0"/>
              </a:rPr>
              <a:t>i</a:t>
            </a:r>
            <a:r>
              <a:rPr lang="en-US" altLang="zh-CN" dirty="0">
                <a:solidFill>
                  <a:prstClr val="black"/>
                </a:solidFill>
                <a:latin typeface="Times New Roman" pitchFamily="18" charset="0"/>
              </a:rPr>
              <a:t> </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13</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n</a:t>
            </a: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13</a:t>
            </a:r>
            <a:r>
              <a:rPr lang="en-US" altLang="zh-CN" dirty="0">
                <a:solidFill>
                  <a:prstClr val="black"/>
                </a:solidFill>
                <a:latin typeface="Times New Roman" pitchFamily="18" charset="0"/>
              </a:rPr>
              <a:t>]</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12</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14</a:t>
            </a:r>
            <a:endParaRPr lang="en-US" altLang="zh-CN" i="1" dirty="0">
              <a:solidFill>
                <a:prstClr val="black"/>
              </a:solidFill>
              <a:latin typeface="Times New Roman" pitchFamily="18" charset="0"/>
            </a:endParaRPr>
          </a:p>
          <a:p>
            <a:pPr algn="just">
              <a:lnSpc>
                <a:spcPct val="96000"/>
              </a:lnSpc>
              <a:defRPr/>
            </a:pP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15</a:t>
            </a:r>
            <a:r>
              <a:rPr lang="en-US" altLang="zh-CN" dirty="0">
                <a:solidFill>
                  <a:prstClr val="black"/>
                </a:solidFill>
                <a:latin typeface="Times New Roman" pitchFamily="18" charset="0"/>
              </a:rPr>
              <a:t> = 4 </a:t>
            </a:r>
            <a:r>
              <a:rPr lang="en-US" altLang="zh-CN" dirty="0">
                <a:solidFill>
                  <a:prstClr val="black"/>
                </a:solidFill>
                <a:latin typeface="宋体" pitchFamily="2" charset="-122"/>
              </a:rPr>
              <a:t>*</a:t>
            </a:r>
            <a:r>
              <a:rPr lang="en-US" altLang="zh-CN" dirty="0">
                <a:solidFill>
                  <a:prstClr val="black"/>
                </a:solidFill>
                <a:latin typeface="Times New Roman" pitchFamily="18" charset="0"/>
              </a:rPr>
              <a:t> </a:t>
            </a:r>
            <a:r>
              <a:rPr lang="en-US" altLang="zh-CN" i="1" dirty="0">
                <a:solidFill>
                  <a:prstClr val="black"/>
                </a:solidFill>
                <a:latin typeface="Times New Roman" pitchFamily="18" charset="0"/>
              </a:rPr>
              <a:t>n</a:t>
            </a:r>
            <a:r>
              <a:rPr lang="en-US" altLang="zh-CN" dirty="0">
                <a:solidFill>
                  <a:prstClr val="black"/>
                </a:solidFill>
                <a:latin typeface="Times New Roman" pitchFamily="18" charset="0"/>
              </a:rPr>
              <a:t> </a:t>
            </a:r>
          </a:p>
          <a:p>
            <a:pPr algn="just">
              <a:lnSpc>
                <a:spcPct val="96000"/>
              </a:lnSpc>
              <a:defRPr/>
            </a:pPr>
            <a:r>
              <a:rPr lang="en-US" altLang="zh-CN" i="1" dirty="0">
                <a:solidFill>
                  <a:prstClr val="black"/>
                </a:solidFill>
                <a:latin typeface="Times New Roman" pitchFamily="18" charset="0"/>
              </a:rPr>
              <a:t>a</a:t>
            </a:r>
            <a:r>
              <a:rPr lang="en-US" altLang="zh-CN" dirty="0">
                <a:solidFill>
                  <a:prstClr val="black"/>
                </a:solidFill>
                <a:latin typeface="Times New Roman" pitchFamily="18" charset="0"/>
              </a:rPr>
              <a:t>[</a:t>
            </a:r>
            <a:r>
              <a:rPr lang="en-US" altLang="zh-CN" i="1" dirty="0">
                <a:solidFill>
                  <a:prstClr val="black"/>
                </a:solidFill>
                <a:latin typeface="Times New Roman" pitchFamily="18" charset="0"/>
              </a:rPr>
              <a:t>t</a:t>
            </a:r>
            <a:r>
              <a:rPr lang="en-US" altLang="zh-CN" i="1" baseline="-30000" dirty="0">
                <a:solidFill>
                  <a:prstClr val="black"/>
                </a:solidFill>
                <a:latin typeface="Times New Roman" pitchFamily="18" charset="0"/>
              </a:rPr>
              <a:t>15</a:t>
            </a:r>
            <a:r>
              <a:rPr lang="en-US" altLang="zh-CN" dirty="0">
                <a:solidFill>
                  <a:prstClr val="black"/>
                </a:solidFill>
                <a:latin typeface="Times New Roman" pitchFamily="18" charset="0"/>
              </a:rPr>
              <a:t>] = </a:t>
            </a:r>
            <a:r>
              <a:rPr lang="en-US" altLang="zh-CN" i="1" dirty="0">
                <a:solidFill>
                  <a:prstClr val="black"/>
                </a:solidFill>
                <a:latin typeface="Times New Roman" pitchFamily="18" charset="0"/>
              </a:rPr>
              <a:t>x</a:t>
            </a:r>
            <a:r>
              <a:rPr lang="en-US" altLang="zh-CN" dirty="0">
                <a:solidFill>
                  <a:prstClr val="black"/>
                </a:solidFill>
                <a:latin typeface="Times New Roman" pitchFamily="18" charset="0"/>
              </a:rPr>
              <a:t> </a:t>
            </a:r>
          </a:p>
        </p:txBody>
      </p:sp>
      <p:sp>
        <p:nvSpPr>
          <p:cNvPr id="73750" name="Rectangle 24"/>
          <p:cNvSpPr>
            <a:spLocks noChangeArrowheads="1"/>
          </p:cNvSpPr>
          <p:nvPr/>
        </p:nvSpPr>
        <p:spPr bwMode="auto">
          <a:xfrm>
            <a:off x="1611735" y="3716587"/>
            <a:ext cx="1292225" cy="2484437"/>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sp>
        <p:nvSpPr>
          <p:cNvPr id="38" name="任意多边形 37"/>
          <p:cNvSpPr/>
          <p:nvPr/>
        </p:nvSpPr>
        <p:spPr>
          <a:xfrm>
            <a:off x="1064047" y="2298948"/>
            <a:ext cx="2874963" cy="4319588"/>
          </a:xfrm>
          <a:custGeom>
            <a:avLst/>
            <a:gdLst>
              <a:gd name="connsiteX0" fmla="*/ 807738 w 2874532"/>
              <a:gd name="connsiteY0" fmla="*/ 3903406 h 4319190"/>
              <a:gd name="connsiteX1" fmla="*/ 143858 w 2874532"/>
              <a:gd name="connsiteY1" fmla="*/ 3991088 h 4319190"/>
              <a:gd name="connsiteX2" fmla="*/ 269119 w 2874532"/>
              <a:gd name="connsiteY2" fmla="*/ 295910 h 4319190"/>
              <a:gd name="connsiteX3" fmla="*/ 2874532 w 2874532"/>
              <a:gd name="connsiteY3" fmla="*/ 496327 h 4319190"/>
            </a:gdLst>
            <a:ahLst/>
            <a:cxnLst>
              <a:cxn ang="0">
                <a:pos x="connsiteX0" y="connsiteY0"/>
              </a:cxn>
              <a:cxn ang="0">
                <a:pos x="connsiteX1" y="connsiteY1"/>
              </a:cxn>
              <a:cxn ang="0">
                <a:pos x="connsiteX2" y="connsiteY2"/>
              </a:cxn>
              <a:cxn ang="0">
                <a:pos x="connsiteX3" y="connsiteY3"/>
              </a:cxn>
            </a:cxnLst>
            <a:rect l="l" t="t" r="r" b="b"/>
            <a:pathLst>
              <a:path w="2874532" h="4319190">
                <a:moveTo>
                  <a:pt x="807738" y="3903406"/>
                </a:moveTo>
                <a:cubicBezTo>
                  <a:pt x="520683" y="4247871"/>
                  <a:pt x="233628" y="4592337"/>
                  <a:pt x="143858" y="3991088"/>
                </a:cubicBezTo>
                <a:cubicBezTo>
                  <a:pt x="54088" y="3389839"/>
                  <a:pt x="-185993" y="878370"/>
                  <a:pt x="269119" y="295910"/>
                </a:cubicBezTo>
                <a:cubicBezTo>
                  <a:pt x="724231" y="-286550"/>
                  <a:pt x="1799381" y="104888"/>
                  <a:pt x="2874532" y="496327"/>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2" name="Rectangle 5"/>
          <p:cNvSpPr>
            <a:spLocks noChangeArrowheads="1"/>
          </p:cNvSpPr>
          <p:nvPr/>
        </p:nvSpPr>
        <p:spPr bwMode="auto">
          <a:xfrm>
            <a:off x="1584746" y="2657724"/>
            <a:ext cx="1111250" cy="930275"/>
          </a:xfrm>
          <a:prstGeom prst="rect">
            <a:avLst/>
          </a:prstGeom>
          <a:solidFill>
            <a:schemeClr val="accent5">
              <a:lumMod val="60000"/>
              <a:lumOff val="40000"/>
            </a:schemeClr>
          </a:solidFill>
          <a:ln w="25400">
            <a:solidFill>
              <a:schemeClr val="tx1"/>
            </a:solidFill>
            <a:prstDash val="dash"/>
            <a:miter lim="800000"/>
            <a:headEnd/>
            <a:tailEnd/>
          </a:ln>
        </p:spPr>
        <p:txBody>
          <a:bodyPr lIns="68580" tIns="0" rIns="68580" bIns="0"/>
          <a:lstStyle/>
          <a:p>
            <a:pPr algn="just">
              <a:lnSpc>
                <a:spcPct val="96000"/>
              </a:lnSpc>
              <a:defRPr/>
            </a:pPr>
            <a:r>
              <a:rPr lang="en-US" altLang="zh-CN" sz="2000" i="1" dirty="0">
                <a:solidFill>
                  <a:srgbClr val="000000"/>
                </a:solidFill>
                <a:latin typeface="Times New Roman" pitchFamily="18" charset="0"/>
              </a:rPr>
              <a:t>a</a:t>
            </a:r>
            <a:r>
              <a:rPr lang="en-US" altLang="zh-CN" sz="2000" dirty="0">
                <a:solidFill>
                  <a:srgbClr val="000000"/>
                </a:solidFill>
                <a:latin typeface="Times New Roman" pitchFamily="18" charset="0"/>
              </a:rPr>
              <a:t>[</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2</a:t>
            </a:r>
            <a:r>
              <a:rPr lang="en-US" altLang="zh-CN" sz="2000" dirty="0">
                <a:solidFill>
                  <a:srgbClr val="000000"/>
                </a:solidFill>
                <a:latin typeface="Times New Roman" pitchFamily="18" charset="0"/>
              </a:rPr>
              <a:t>] = </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5</a:t>
            </a:r>
            <a:endParaRPr lang="en-US" altLang="zh-CN" sz="2000" i="1" dirty="0">
              <a:solidFill>
                <a:srgbClr val="000000"/>
              </a:solidFill>
              <a:latin typeface="Times New Roman" pitchFamily="18" charset="0"/>
            </a:endParaRPr>
          </a:p>
          <a:p>
            <a:pPr algn="just">
              <a:lnSpc>
                <a:spcPct val="96000"/>
              </a:lnSpc>
              <a:defRPr/>
            </a:pPr>
            <a:r>
              <a:rPr lang="en-US" altLang="zh-CN" sz="2000" i="1" dirty="0">
                <a:solidFill>
                  <a:srgbClr val="000000"/>
                </a:solidFill>
                <a:latin typeface="Times New Roman" pitchFamily="18" charset="0"/>
              </a:rPr>
              <a:t>a</a:t>
            </a:r>
            <a:r>
              <a:rPr lang="en-US" altLang="zh-CN" sz="2000" dirty="0">
                <a:solidFill>
                  <a:srgbClr val="000000"/>
                </a:solidFill>
                <a:latin typeface="Times New Roman" pitchFamily="18" charset="0"/>
              </a:rPr>
              <a:t>[</a:t>
            </a:r>
            <a:r>
              <a:rPr lang="en-US" altLang="zh-CN" sz="2000" i="1" dirty="0">
                <a:solidFill>
                  <a:srgbClr val="000000"/>
                </a:solidFill>
                <a:latin typeface="Times New Roman" pitchFamily="18" charset="0"/>
              </a:rPr>
              <a:t>t</a:t>
            </a:r>
            <a:r>
              <a:rPr lang="en-US" altLang="zh-CN" sz="2000" i="1" baseline="-25000" dirty="0">
                <a:solidFill>
                  <a:srgbClr val="000000"/>
                </a:solidFill>
                <a:latin typeface="Times New Roman" pitchFamily="18" charset="0"/>
              </a:rPr>
              <a:t>4</a:t>
            </a:r>
            <a:r>
              <a:rPr lang="en-US" altLang="zh-CN" sz="2000" dirty="0">
                <a:solidFill>
                  <a:srgbClr val="000000"/>
                </a:solidFill>
                <a:latin typeface="Times New Roman" pitchFamily="18" charset="0"/>
              </a:rPr>
              <a:t>] </a:t>
            </a:r>
            <a:r>
              <a:rPr lang="en-US" altLang="zh-CN" sz="2000" dirty="0">
                <a:latin typeface="Times New Roman" pitchFamily="18" charset="0"/>
              </a:rPr>
              <a:t>= </a:t>
            </a:r>
            <a:r>
              <a:rPr lang="en-US" altLang="zh-CN" sz="2000" i="1" dirty="0">
                <a:latin typeface="Times New Roman" pitchFamily="18" charset="0"/>
              </a:rPr>
              <a:t>t</a:t>
            </a:r>
            <a:r>
              <a:rPr lang="en-US" altLang="zh-CN" sz="2000" i="1" baseline="-25000" dirty="0">
                <a:latin typeface="Times New Roman" pitchFamily="18" charset="0"/>
              </a:rPr>
              <a:t>3</a:t>
            </a:r>
            <a:endParaRPr lang="en-US" altLang="zh-CN" sz="2000" i="1" dirty="0">
              <a:latin typeface="Times New Roman" pitchFamily="18" charset="0"/>
            </a:endParaRPr>
          </a:p>
          <a:p>
            <a:pPr algn="just">
              <a:lnSpc>
                <a:spcPct val="96000"/>
              </a:lnSpc>
              <a:defRPr/>
            </a:pPr>
            <a:r>
              <a:rPr lang="en-US" altLang="zh-CN" sz="2000" dirty="0" err="1">
                <a:solidFill>
                  <a:srgbClr val="000000"/>
                </a:solidFill>
                <a:latin typeface="Times New Roman" pitchFamily="18" charset="0"/>
              </a:rPr>
              <a:t>goto</a:t>
            </a:r>
            <a:r>
              <a:rPr lang="en-US" altLang="zh-CN" sz="2000" dirty="0">
                <a:solidFill>
                  <a:srgbClr val="000000"/>
                </a:solidFill>
                <a:latin typeface="Times New Roman" pitchFamily="18" charset="0"/>
              </a:rPr>
              <a:t> </a:t>
            </a:r>
            <a:r>
              <a:rPr lang="en-US" altLang="zh-CN" sz="2000" i="1" dirty="0">
                <a:solidFill>
                  <a:srgbClr val="000000"/>
                </a:solidFill>
                <a:latin typeface="Times New Roman" pitchFamily="18" charset="0"/>
              </a:rPr>
              <a:t>B</a:t>
            </a:r>
            <a:r>
              <a:rPr lang="en-US" altLang="zh-CN" sz="2000" baseline="-25000" dirty="0">
                <a:solidFill>
                  <a:srgbClr val="000000"/>
                </a:solidFill>
                <a:latin typeface="Times New Roman" pitchFamily="18" charset="0"/>
              </a:rPr>
              <a:t>2</a:t>
            </a:r>
          </a:p>
        </p:txBody>
      </p:sp>
      <p:sp>
        <p:nvSpPr>
          <p:cNvPr id="33" name="Rectangle 35"/>
          <p:cNvSpPr>
            <a:spLocks noChangeArrowheads="1"/>
          </p:cNvSpPr>
          <p:nvPr/>
        </p:nvSpPr>
        <p:spPr bwMode="auto">
          <a:xfrm>
            <a:off x="6269459" y="2532311"/>
            <a:ext cx="1308100" cy="906462"/>
          </a:xfrm>
          <a:prstGeom prst="rect">
            <a:avLst/>
          </a:prstGeom>
          <a:solidFill>
            <a:schemeClr val="accent5">
              <a:lumMod val="60000"/>
              <a:lumOff val="40000"/>
            </a:schemeClr>
          </a:solidFill>
          <a:ln w="25400">
            <a:solidFill>
              <a:schemeClr val="tx1"/>
            </a:solidFill>
            <a:prstDash val="dash"/>
            <a:miter lim="800000"/>
            <a:headEnd/>
            <a:tailEnd/>
          </a:ln>
        </p:spPr>
        <p:txBody>
          <a:bodyPr lIns="68580" tIns="0" rIns="68580" bIns="0"/>
          <a:lstStyle/>
          <a:p>
            <a:pPr algn="just">
              <a:lnSpc>
                <a:spcPct val="96000"/>
              </a:lnSpc>
              <a:defRPr/>
            </a:pP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14</a:t>
            </a:r>
            <a:r>
              <a:rPr lang="en-US" altLang="zh-CN" sz="2000" i="1" dirty="0">
                <a:solidFill>
                  <a:prstClr val="black"/>
                </a:solidFill>
                <a:latin typeface="Times New Roman" pitchFamily="18" charset="0"/>
              </a:rPr>
              <a:t> </a:t>
            </a:r>
            <a:r>
              <a:rPr lang="en-US" altLang="zh-CN" sz="2000" dirty="0">
                <a:solidFill>
                  <a:prstClr val="black"/>
                </a:solidFill>
                <a:latin typeface="Times New Roman" pitchFamily="18" charset="0"/>
              </a:rPr>
              <a:t>= </a:t>
            </a:r>
            <a:r>
              <a:rPr lang="en-US" altLang="zh-CN" sz="2000" i="1" dirty="0">
                <a:solidFill>
                  <a:prstClr val="black"/>
                </a:solidFill>
                <a:latin typeface="Times New Roman" pitchFamily="18" charset="0"/>
              </a:rPr>
              <a:t>a</a:t>
            </a:r>
            <a:r>
              <a:rPr lang="en-US" altLang="zh-CN" sz="2000" dirty="0">
                <a:solidFill>
                  <a:prstClr val="black"/>
                </a:solidFill>
                <a:latin typeface="Times New Roman" pitchFamily="18" charset="0"/>
              </a:rPr>
              <a:t>[</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a:t>
            </a:r>
            <a:r>
              <a:rPr lang="en-US" altLang="zh-CN" sz="2000" dirty="0">
                <a:solidFill>
                  <a:prstClr val="black"/>
                </a:solidFill>
                <a:latin typeface="Times New Roman" pitchFamily="18" charset="0"/>
              </a:rPr>
              <a:t>]</a:t>
            </a:r>
          </a:p>
          <a:p>
            <a:pPr algn="just">
              <a:lnSpc>
                <a:spcPct val="96000"/>
              </a:lnSpc>
              <a:defRPr/>
            </a:pPr>
            <a:r>
              <a:rPr lang="en-US" altLang="zh-CN" sz="2000" i="1" dirty="0">
                <a:solidFill>
                  <a:prstClr val="black"/>
                </a:solidFill>
                <a:latin typeface="Times New Roman" pitchFamily="18" charset="0"/>
              </a:rPr>
              <a:t>a</a:t>
            </a:r>
            <a:r>
              <a:rPr lang="en-US" altLang="zh-CN" sz="2000" dirty="0">
                <a:solidFill>
                  <a:prstClr val="black"/>
                </a:solidFill>
                <a:latin typeface="Times New Roman" pitchFamily="18" charset="0"/>
              </a:rPr>
              <a:t>[</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2</a:t>
            </a:r>
            <a:r>
              <a:rPr lang="en-US" altLang="zh-CN" sz="2000" dirty="0">
                <a:solidFill>
                  <a:prstClr val="black"/>
                </a:solidFill>
                <a:latin typeface="Times New Roman" pitchFamily="18" charset="0"/>
              </a:rPr>
              <a:t>] = </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14</a:t>
            </a:r>
            <a:endParaRPr lang="en-US" altLang="zh-CN" sz="2000" i="1" dirty="0">
              <a:solidFill>
                <a:prstClr val="black"/>
              </a:solidFill>
              <a:latin typeface="Times New Roman" pitchFamily="18" charset="0"/>
            </a:endParaRPr>
          </a:p>
          <a:p>
            <a:pPr algn="just">
              <a:lnSpc>
                <a:spcPct val="96000"/>
              </a:lnSpc>
              <a:defRPr/>
            </a:pPr>
            <a:r>
              <a:rPr lang="en-US" altLang="zh-CN" sz="2000" i="1" dirty="0">
                <a:solidFill>
                  <a:prstClr val="black"/>
                </a:solidFill>
                <a:latin typeface="Times New Roman" pitchFamily="18" charset="0"/>
              </a:rPr>
              <a:t>a</a:t>
            </a:r>
            <a:r>
              <a:rPr lang="en-US" altLang="zh-CN" sz="2000" dirty="0">
                <a:solidFill>
                  <a:prstClr val="black"/>
                </a:solidFill>
                <a:latin typeface="Times New Roman" pitchFamily="18" charset="0"/>
              </a:rPr>
              <a:t>[</a:t>
            </a:r>
            <a:r>
              <a:rPr lang="en-US" altLang="zh-CN" sz="2000" i="1" dirty="0">
                <a:solidFill>
                  <a:prstClr val="black"/>
                </a:solidFill>
                <a:latin typeface="Times New Roman" pitchFamily="18" charset="0"/>
              </a:rPr>
              <a:t>t</a:t>
            </a:r>
            <a:r>
              <a:rPr lang="en-US" altLang="zh-CN" sz="2000" i="1" baseline="-30000" dirty="0">
                <a:solidFill>
                  <a:prstClr val="black"/>
                </a:solidFill>
                <a:latin typeface="Times New Roman" pitchFamily="18" charset="0"/>
              </a:rPr>
              <a:t>1</a:t>
            </a:r>
            <a:r>
              <a:rPr lang="en-US" altLang="zh-CN" sz="2000" dirty="0">
                <a:solidFill>
                  <a:prstClr val="black"/>
                </a:solidFill>
                <a:latin typeface="Times New Roman" pitchFamily="18" charset="0"/>
              </a:rPr>
              <a:t>] = </a:t>
            </a:r>
            <a:r>
              <a:rPr lang="en-US" altLang="zh-CN" sz="2000" i="1" dirty="0">
                <a:latin typeface="Times New Roman" pitchFamily="18" charset="0"/>
              </a:rPr>
              <a:t>t</a:t>
            </a:r>
            <a:r>
              <a:rPr lang="en-US" altLang="zh-CN" sz="2000" i="1" baseline="-25000" dirty="0">
                <a:latin typeface="Times New Roman" pitchFamily="18" charset="0"/>
              </a:rPr>
              <a:t>3</a:t>
            </a:r>
            <a:r>
              <a:rPr lang="en-US" altLang="zh-CN" sz="2000" dirty="0">
                <a:solidFill>
                  <a:prstClr val="black"/>
                </a:solidFill>
                <a:latin typeface="Times New Roman" pitchFamily="18" charset="0"/>
              </a:rPr>
              <a:t> </a:t>
            </a:r>
          </a:p>
        </p:txBody>
      </p:sp>
      <p:sp>
        <p:nvSpPr>
          <p:cNvPr id="73754" name="Rectangle 25"/>
          <p:cNvSpPr>
            <a:spLocks noChangeArrowheads="1"/>
          </p:cNvSpPr>
          <p:nvPr/>
        </p:nvSpPr>
        <p:spPr bwMode="auto">
          <a:xfrm>
            <a:off x="6228184" y="3861048"/>
            <a:ext cx="1490662" cy="2330450"/>
          </a:xfrm>
          <a:prstGeom prst="rect">
            <a:avLst/>
          </a:prstGeom>
          <a:noFill/>
          <a:ln w="381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000000"/>
              </a:solidFill>
              <a:ea typeface="楷体_GB2312" pitchFamily="49" charset="-122"/>
            </a:endParaRPr>
          </a:p>
        </p:txBody>
      </p:sp>
      <p:sp>
        <p:nvSpPr>
          <p:cNvPr id="2" name="标题 1"/>
          <p:cNvSpPr>
            <a:spLocks noGrp="1"/>
          </p:cNvSpPr>
          <p:nvPr>
            <p:ph type="title"/>
          </p:nvPr>
        </p:nvSpPr>
        <p:spPr>
          <a:xfrm>
            <a:off x="554458" y="6599"/>
            <a:ext cx="8042276" cy="1336956"/>
          </a:xfrm>
        </p:spPr>
        <p:txBody>
          <a:bodyPr/>
          <a:lstStyle/>
          <a:p>
            <a:pPr fontAlgn="auto">
              <a:spcAft>
                <a:spcPts val="0"/>
              </a:spcAft>
            </a:pPr>
            <a:r>
              <a:rPr lang="zh-CN" altLang="en-US" dirty="0"/>
              <a:t>删除无用代码</a:t>
            </a:r>
          </a:p>
        </p:txBody>
      </p:sp>
      <p:sp>
        <p:nvSpPr>
          <p:cNvPr id="3" name="灯片编号占位符 2"/>
          <p:cNvSpPr>
            <a:spLocks noGrp="1"/>
          </p:cNvSpPr>
          <p:nvPr>
            <p:ph type="sldNum" sz="quarter" idx="12"/>
          </p:nvPr>
        </p:nvSpPr>
        <p:spPr/>
        <p:txBody>
          <a:bodyPr/>
          <a:lstStyle/>
          <a:p>
            <a:fld id="{099C6F57-CB77-E340-8155-E85271B57C42}" type="slidenum">
              <a:rPr lang="en-US" altLang="zh-CN" smtClean="0"/>
              <a:pPr/>
              <a:t>26</a:t>
            </a:fld>
            <a:endParaRPr lang="en-US" altLang="zh-CN" dirty="0"/>
          </a:p>
        </p:txBody>
      </p:sp>
    </p:spTree>
    <p:extLst>
      <p:ext uri="{BB962C8B-B14F-4D97-AF65-F5344CB8AC3E}">
        <p14:creationId xmlns:p14="http://schemas.microsoft.com/office/powerpoint/2010/main" val="3819091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874" y="0"/>
            <a:ext cx="8042276" cy="1336956"/>
          </a:xfrm>
        </p:spPr>
        <p:txBody>
          <a:bodyPr/>
          <a:lstStyle/>
          <a:p>
            <a:r>
              <a:rPr lang="zh-CN" altLang="en-US" dirty="0" smtClean="0">
                <a:latin typeface="Arial" charset="0"/>
                <a:ea typeface="黑体" charset="0"/>
              </a:rPr>
              <a:t>常见的优化</a:t>
            </a:r>
            <a:r>
              <a:rPr lang="zh-CN" altLang="en-US" dirty="0">
                <a:latin typeface="Arial" charset="0"/>
                <a:ea typeface="黑体" charset="0"/>
              </a:rPr>
              <a:t>技术</a:t>
            </a:r>
            <a:endParaRPr kumimoji="1" lang="zh-CN" altLang="en-US" dirty="0"/>
          </a:p>
        </p:txBody>
      </p:sp>
      <p:sp>
        <p:nvSpPr>
          <p:cNvPr id="3" name="内容占位符 2"/>
          <p:cNvSpPr>
            <a:spLocks noGrp="1"/>
          </p:cNvSpPr>
          <p:nvPr>
            <p:ph idx="1"/>
          </p:nvPr>
        </p:nvSpPr>
        <p:spPr>
          <a:xfrm>
            <a:off x="560706" y="1688400"/>
            <a:ext cx="8042276" cy="4343400"/>
          </a:xfrm>
        </p:spPr>
        <p:txBody>
          <a:bodyPr>
            <a:normAutofit/>
          </a:bodyPr>
          <a:lstStyle/>
          <a:p>
            <a:r>
              <a:rPr kumimoji="1" lang="zh-CN" altLang="en-US" dirty="0" smtClean="0"/>
              <a:t>涉及循环的优化</a:t>
            </a:r>
            <a:endParaRPr kumimoji="1" lang="en-US" altLang="zh-CN" dirty="0" smtClean="0"/>
          </a:p>
          <a:p>
            <a:pPr lvl="2">
              <a:buFont typeface="Wingdings" panose="05000000000000000000" pitchFamily="2" charset="2"/>
              <a:buChar char="Ø"/>
            </a:pPr>
            <a:r>
              <a:rPr lang="zh-CN" altLang="en-US" sz="1800" dirty="0">
                <a:solidFill>
                  <a:srgbClr val="C00000"/>
                </a:solidFill>
                <a:latin typeface="Arial" charset="0"/>
                <a:ea typeface="楷体_GB2312" charset="0"/>
              </a:rPr>
              <a:t>代码外</a:t>
            </a:r>
            <a:r>
              <a:rPr lang="zh-CN" altLang="en-US" sz="1800" dirty="0" smtClean="0">
                <a:solidFill>
                  <a:srgbClr val="C00000"/>
                </a:solidFill>
                <a:latin typeface="Arial" charset="0"/>
                <a:ea typeface="楷体_GB2312" charset="0"/>
              </a:rPr>
              <a:t>提</a:t>
            </a:r>
            <a:endParaRPr lang="en-US" altLang="zh-CN" sz="1800" dirty="0" smtClean="0">
              <a:solidFill>
                <a:srgbClr val="C00000"/>
              </a:solidFill>
              <a:latin typeface="Arial" charset="0"/>
              <a:ea typeface="楷体_GB2312" charset="0"/>
            </a:endParaRPr>
          </a:p>
          <a:p>
            <a:pPr lvl="3"/>
            <a:r>
              <a:rPr lang="zh-CN" altLang="en-US" sz="1600" dirty="0">
                <a:latin typeface="Arial" charset="0"/>
                <a:ea typeface="楷体_GB2312" charset="0"/>
              </a:rPr>
              <a:t>循环中的不变计算放在循环外</a:t>
            </a:r>
          </a:p>
          <a:p>
            <a:pPr lvl="3"/>
            <a:r>
              <a:rPr lang="zh-CN" altLang="en-US" sz="1600" dirty="0">
                <a:latin typeface="Arial" charset="0"/>
                <a:ea typeface="楷体_GB2312" charset="0"/>
              </a:rPr>
              <a:t>例如： </a:t>
            </a:r>
            <a:r>
              <a:rPr lang="en-US" altLang="zh-CN" sz="1600" dirty="0">
                <a:latin typeface="Arial" charset="0"/>
                <a:ea typeface="楷体_GB2312" charset="0"/>
              </a:rPr>
              <a:t>while ( I &lt; limit-2)  </a:t>
            </a:r>
            <a:r>
              <a:rPr lang="zh-CN" altLang="en-US" sz="1600" dirty="0">
                <a:latin typeface="Arial" charset="0"/>
                <a:ea typeface="楷体_GB2312" charset="0"/>
              </a:rPr>
              <a:t>变换为</a:t>
            </a:r>
          </a:p>
          <a:p>
            <a:pPr lvl="3">
              <a:buNone/>
            </a:pPr>
            <a:r>
              <a:rPr lang="zh-CN" altLang="en-US" sz="1600" dirty="0">
                <a:latin typeface="Arial" charset="0"/>
                <a:ea typeface="楷体_GB2312" charset="0"/>
              </a:rPr>
              <a:t>                 </a:t>
            </a:r>
            <a:r>
              <a:rPr lang="en-US" altLang="zh-CN" sz="1600" dirty="0">
                <a:latin typeface="Arial" charset="0"/>
                <a:ea typeface="楷体_GB2312" charset="0"/>
              </a:rPr>
              <a:t>t:= limit-2</a:t>
            </a:r>
          </a:p>
          <a:p>
            <a:pPr lvl="3">
              <a:buNone/>
            </a:pPr>
            <a:r>
              <a:rPr lang="en-US" altLang="zh-CN" sz="1600" dirty="0">
                <a:latin typeface="Arial" charset="0"/>
                <a:ea typeface="楷体_GB2312" charset="0"/>
              </a:rPr>
              <a:t>                 while (I &lt; t)   </a:t>
            </a:r>
            <a:endParaRPr lang="en-US" altLang="zh-CN" sz="1600" dirty="0" smtClean="0">
              <a:latin typeface="Arial" charset="0"/>
              <a:ea typeface="楷体_GB2312" charset="0"/>
            </a:endParaRPr>
          </a:p>
          <a:p>
            <a:pPr lvl="2">
              <a:buFont typeface="Wingdings" panose="05000000000000000000" pitchFamily="2" charset="2"/>
              <a:buChar char="Ø"/>
            </a:pPr>
            <a:r>
              <a:rPr lang="zh-CN" altLang="en-US" sz="1800" dirty="0">
                <a:solidFill>
                  <a:srgbClr val="C00000"/>
                </a:solidFill>
                <a:latin typeface="Arial" charset="0"/>
                <a:ea typeface="楷体_GB2312" charset="0"/>
              </a:rPr>
              <a:t>强度</a:t>
            </a:r>
            <a:r>
              <a:rPr lang="zh-CN" altLang="en-US" sz="1800" dirty="0" smtClean="0">
                <a:solidFill>
                  <a:srgbClr val="C00000"/>
                </a:solidFill>
                <a:latin typeface="Arial" charset="0"/>
                <a:ea typeface="楷体_GB2312" charset="0"/>
              </a:rPr>
              <a:t>削弱</a:t>
            </a:r>
            <a:endParaRPr lang="en-US" altLang="zh-CN" sz="1800" dirty="0" smtClean="0">
              <a:solidFill>
                <a:srgbClr val="C00000"/>
              </a:solidFill>
              <a:latin typeface="Arial" charset="0"/>
              <a:ea typeface="楷体_GB2312" charset="0"/>
            </a:endParaRPr>
          </a:p>
          <a:p>
            <a:pPr marL="1323975" lvl="3" indent="-342900">
              <a:buFont typeface="Wingdings" panose="05000000000000000000" pitchFamily="2" charset="2"/>
              <a:buChar char="l"/>
            </a:pPr>
            <a:r>
              <a:rPr lang="zh-CN" altLang="en-US" sz="1600" dirty="0">
                <a:latin typeface="Arial" charset="0"/>
                <a:ea typeface="楷体_GB2312" charset="0"/>
              </a:rPr>
              <a:t>减少计算复杂度，如乘除变加</a:t>
            </a:r>
            <a:endParaRPr lang="en-US" altLang="zh-CN" sz="1600" dirty="0">
              <a:latin typeface="Arial" charset="0"/>
              <a:ea typeface="楷体_GB2312" charset="0"/>
            </a:endParaRPr>
          </a:p>
          <a:p>
            <a:pPr marL="981075" lvl="3" indent="0">
              <a:buNone/>
            </a:pPr>
            <a:endParaRPr lang="zh-CN" altLang="en-US" sz="1600" dirty="0">
              <a:latin typeface="Arial" charset="0"/>
              <a:ea typeface="楷体_GB2312" charset="0"/>
            </a:endParaRPr>
          </a:p>
          <a:p>
            <a:pPr lvl="2">
              <a:buFont typeface="Wingdings" panose="05000000000000000000" pitchFamily="2" charset="2"/>
              <a:buChar char="Ø"/>
            </a:pPr>
            <a:r>
              <a:rPr lang="zh-CN" altLang="en-US" sz="1800" dirty="0">
                <a:solidFill>
                  <a:srgbClr val="C00000"/>
                </a:solidFill>
                <a:latin typeface="Arial" charset="0"/>
                <a:ea typeface="楷体_GB2312" charset="0"/>
              </a:rPr>
              <a:t>删除归纳</a:t>
            </a:r>
            <a:r>
              <a:rPr lang="zh-CN" altLang="en-US" sz="1800" dirty="0" smtClean="0">
                <a:solidFill>
                  <a:srgbClr val="C00000"/>
                </a:solidFill>
                <a:latin typeface="Arial" charset="0"/>
                <a:ea typeface="楷体_GB2312" charset="0"/>
              </a:rPr>
              <a:t>变量</a:t>
            </a:r>
            <a:endParaRPr lang="en-US" altLang="zh-CN" sz="1800" dirty="0" smtClean="0">
              <a:solidFill>
                <a:srgbClr val="C00000"/>
              </a:solidFill>
              <a:latin typeface="Arial" charset="0"/>
              <a:ea typeface="楷体_GB2312" charset="0"/>
            </a:endParaRPr>
          </a:p>
          <a:p>
            <a:pPr marL="1323975" lvl="3" indent="-342900">
              <a:buFont typeface="Wingdings" panose="05000000000000000000" pitchFamily="2" charset="2"/>
              <a:buChar char="l"/>
            </a:pPr>
            <a:r>
              <a:rPr lang="zh-CN" altLang="en-US" sz="1600" dirty="0">
                <a:latin typeface="Arial" charset="0"/>
                <a:ea typeface="楷体_GB2312" charset="0"/>
              </a:rPr>
              <a:t>减少变量的</a:t>
            </a:r>
            <a:r>
              <a:rPr lang="zh-CN" altLang="en-US" sz="1600" dirty="0" smtClean="0">
                <a:latin typeface="Arial" charset="0"/>
                <a:ea typeface="楷体_GB2312" charset="0"/>
              </a:rPr>
              <a:t>引用</a:t>
            </a:r>
            <a:r>
              <a:rPr lang="zh-CN" altLang="en-US" sz="1600" dirty="0">
                <a:latin typeface="Arial" charset="0"/>
                <a:ea typeface="楷体_GB2312" charset="0"/>
              </a:rPr>
              <a:t/>
            </a:r>
            <a:br>
              <a:rPr lang="zh-CN" altLang="en-US" sz="1600" dirty="0">
                <a:latin typeface="Arial" charset="0"/>
                <a:ea typeface="楷体_GB2312" charset="0"/>
              </a:rPr>
            </a:br>
            <a:endParaRPr lang="zh-CN" altLang="en-US" sz="1600" dirty="0">
              <a:latin typeface="Arial" charset="0"/>
              <a:ea typeface="楷体_GB2312" charset="0"/>
            </a:endParaRPr>
          </a:p>
          <a:p>
            <a:pPr lvl="2"/>
            <a:endParaRPr kumimoji="1" lang="zh-CN" altLang="en-US" dirty="0"/>
          </a:p>
        </p:txBody>
      </p:sp>
      <p:sp>
        <p:nvSpPr>
          <p:cNvPr id="5" name="灯片编号占位符 4"/>
          <p:cNvSpPr>
            <a:spLocks noGrp="1"/>
          </p:cNvSpPr>
          <p:nvPr>
            <p:ph type="sldNum" sz="quarter" idx="12"/>
          </p:nvPr>
        </p:nvSpPr>
        <p:spPr/>
        <p:txBody>
          <a:bodyPr/>
          <a:lstStyle/>
          <a:p>
            <a:fld id="{099C6F57-CB77-E340-8155-E85271B57C42}" type="slidenum">
              <a:rPr lang="en-US" altLang="zh-CN" smtClean="0"/>
              <a:pPr/>
              <a:t>27</a:t>
            </a:fld>
            <a:endParaRPr lang="en-US" altLang="zh-CN" dirty="0"/>
          </a:p>
        </p:txBody>
      </p:sp>
    </p:spTree>
    <p:extLst>
      <p:ext uri="{BB962C8B-B14F-4D97-AF65-F5344CB8AC3E}">
        <p14:creationId xmlns:p14="http://schemas.microsoft.com/office/powerpoint/2010/main" val="202573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97946" y="0"/>
            <a:ext cx="8229600" cy="1143000"/>
          </a:xfrm>
        </p:spPr>
        <p:txBody>
          <a:bodyPr/>
          <a:lstStyle/>
          <a:p>
            <a:pPr eaLnBrk="1" hangingPunct="1"/>
            <a:r>
              <a:rPr lang="zh-CN" altLang="en-US" dirty="0">
                <a:latin typeface="Arial" charset="0"/>
                <a:ea typeface="黑体" charset="0"/>
              </a:rPr>
              <a:t>局部优化</a:t>
            </a:r>
          </a:p>
        </p:txBody>
      </p:sp>
      <p:sp>
        <p:nvSpPr>
          <p:cNvPr id="28676" name="Rectangle 3"/>
          <p:cNvSpPr>
            <a:spLocks noGrp="1" noChangeArrowheads="1"/>
          </p:cNvSpPr>
          <p:nvPr>
            <p:ph idx="1"/>
          </p:nvPr>
        </p:nvSpPr>
        <p:spPr>
          <a:xfrm>
            <a:off x="597946" y="1355071"/>
            <a:ext cx="8229600" cy="4708525"/>
          </a:xfrm>
        </p:spPr>
        <p:txBody>
          <a:bodyPr>
            <a:noAutofit/>
          </a:bodyPr>
          <a:lstStyle/>
          <a:p>
            <a:pPr>
              <a:spcBef>
                <a:spcPts val="600"/>
              </a:spcBef>
            </a:pPr>
            <a:r>
              <a:rPr lang="zh-CN" altLang="en-US" sz="2000" dirty="0" smtClean="0"/>
              <a:t>局部优化：在</a:t>
            </a:r>
            <a:r>
              <a:rPr lang="zh-CN" altLang="en-US" sz="2000" dirty="0"/>
              <a:t>一个基本块之内进</a:t>
            </a:r>
            <a:r>
              <a:rPr lang="zh-CN" altLang="en-US" sz="2000" dirty="0" smtClean="0"/>
              <a:t>行的优化，可以把一个基本块表示为</a:t>
            </a:r>
            <a:r>
              <a:rPr lang="zh-CN" altLang="en-US" sz="2000" dirty="0"/>
              <a:t>一个无环有向图</a:t>
            </a:r>
            <a:r>
              <a:rPr lang="en-US" altLang="zh-CN" sz="2000" dirty="0"/>
              <a:t>(directed acyclic graph</a:t>
            </a:r>
            <a:r>
              <a:rPr lang="zh-CN" altLang="en-US" sz="2000" dirty="0"/>
              <a:t>，</a:t>
            </a:r>
            <a:r>
              <a:rPr lang="en-US" altLang="zh-CN" sz="2000" dirty="0"/>
              <a:t>DAG</a:t>
            </a:r>
            <a:r>
              <a:rPr lang="en-US" altLang="zh-CN" sz="2000" dirty="0" smtClean="0"/>
              <a:t>)</a:t>
            </a:r>
            <a:r>
              <a:rPr lang="zh-CN" altLang="en-US" sz="2000" dirty="0" smtClean="0"/>
              <a:t>。</a:t>
            </a:r>
            <a:endParaRPr lang="en-US" altLang="zh-CN" sz="2000" dirty="0" smtClean="0"/>
          </a:p>
          <a:p>
            <a:pPr>
              <a:spcBef>
                <a:spcPts val="600"/>
              </a:spcBef>
            </a:pPr>
            <a:r>
              <a:rPr lang="zh-CN" altLang="en-US" sz="2000" dirty="0" smtClean="0"/>
              <a:t>基本</a:t>
            </a:r>
            <a:r>
              <a:rPr lang="zh-CN" altLang="en-US" sz="2000" dirty="0"/>
              <a:t>块</a:t>
            </a:r>
            <a:r>
              <a:rPr lang="zh-CN" altLang="en-US" sz="2000" dirty="0" smtClean="0"/>
              <a:t>内的等价变换</a:t>
            </a:r>
            <a:endParaRPr lang="en-US" altLang="zh-CN" sz="2000" dirty="0" smtClean="0"/>
          </a:p>
          <a:p>
            <a:pPr lvl="1" eaLnBrk="1" hangingPunct="1"/>
            <a:r>
              <a:rPr lang="zh-CN" altLang="en-US" sz="1600" dirty="0" smtClean="0"/>
              <a:t>合并已</a:t>
            </a:r>
            <a:r>
              <a:rPr lang="zh-CN" altLang="en-US" sz="1600" dirty="0"/>
              <a:t>知</a:t>
            </a:r>
            <a:r>
              <a:rPr lang="zh-CN" altLang="en-US" sz="1600" dirty="0" smtClean="0"/>
              <a:t>量： 例如</a:t>
            </a:r>
            <a:r>
              <a:rPr lang="zh-CN" altLang="en-US" sz="1600" dirty="0"/>
              <a:t>： </a:t>
            </a:r>
            <a:r>
              <a:rPr lang="en-US" altLang="zh-CN" sz="1600" dirty="0"/>
              <a:t>T1:= 2;  T2:=2*T1  </a:t>
            </a:r>
            <a:r>
              <a:rPr lang="zh-CN" altLang="en-US" sz="1600" dirty="0"/>
              <a:t>变换为</a:t>
            </a:r>
            <a:r>
              <a:rPr lang="en-US" altLang="zh-CN" sz="1600" dirty="0"/>
              <a:t>T1:= 2;  T2:=4(</a:t>
            </a:r>
            <a:r>
              <a:rPr lang="zh-CN" altLang="en-US" sz="1600" dirty="0"/>
              <a:t>编译时计算</a:t>
            </a:r>
            <a:r>
              <a:rPr lang="en-US" altLang="zh-CN" sz="1600" dirty="0"/>
              <a:t>)</a:t>
            </a:r>
          </a:p>
          <a:p>
            <a:pPr lvl="1" eaLnBrk="1" hangingPunct="1"/>
            <a:r>
              <a:rPr lang="zh-CN" altLang="en-US" sz="1600" dirty="0"/>
              <a:t>临时变量改名</a:t>
            </a:r>
          </a:p>
          <a:p>
            <a:pPr lvl="2" eaLnBrk="1" hangingPunct="1"/>
            <a:r>
              <a:rPr lang="zh-CN" altLang="en-US" sz="1400" dirty="0"/>
              <a:t>假定在一个基本块里有语句 </a:t>
            </a:r>
            <a:r>
              <a:rPr lang="zh-CN" altLang="en-US" sz="1400" dirty="0" smtClean="0"/>
              <a:t>  </a:t>
            </a:r>
            <a:r>
              <a:rPr lang="en-US" altLang="zh-CN" sz="1400" dirty="0"/>
              <a:t>t :=</a:t>
            </a:r>
            <a:r>
              <a:rPr lang="en-US" altLang="zh-CN" sz="1400" dirty="0" err="1"/>
              <a:t>b+c</a:t>
            </a:r>
            <a:r>
              <a:rPr lang="en-US" altLang="zh-CN" sz="1400" dirty="0"/>
              <a:t> ;</a:t>
            </a:r>
            <a:br>
              <a:rPr lang="en-US" altLang="zh-CN" sz="1400" dirty="0"/>
            </a:br>
            <a:r>
              <a:rPr lang="en-US" altLang="zh-CN" sz="1400" dirty="0"/>
              <a:t>  </a:t>
            </a:r>
            <a:r>
              <a:rPr lang="zh-CN" altLang="en-US" sz="1400" dirty="0"/>
              <a:t>其中</a:t>
            </a:r>
            <a:r>
              <a:rPr lang="en-US" altLang="zh-CN" sz="1400" dirty="0"/>
              <a:t>t</a:t>
            </a:r>
            <a:r>
              <a:rPr lang="zh-CN" altLang="en-US" sz="1400" dirty="0"/>
              <a:t>是一个临时变量名</a:t>
            </a:r>
            <a:r>
              <a:rPr lang="en-US" altLang="zh-CN" sz="1400" dirty="0"/>
              <a:t>.</a:t>
            </a:r>
            <a:r>
              <a:rPr lang="zh-CN" altLang="en-US" sz="1400" dirty="0"/>
              <a:t>把这个语句改</a:t>
            </a:r>
            <a:r>
              <a:rPr lang="zh-CN" altLang="en-US" sz="1400" dirty="0" smtClean="0"/>
              <a:t>成：</a:t>
            </a:r>
            <a:r>
              <a:rPr lang="en-US" altLang="zh-CN" sz="1400" dirty="0" smtClean="0"/>
              <a:t> u</a:t>
            </a:r>
            <a:r>
              <a:rPr lang="en-US" altLang="zh-CN" sz="1400" dirty="0"/>
              <a:t>:=b+c;</a:t>
            </a:r>
            <a:br>
              <a:rPr lang="en-US" altLang="zh-CN" sz="1400" dirty="0"/>
            </a:br>
            <a:r>
              <a:rPr lang="en-US" altLang="zh-CN" sz="1400" dirty="0"/>
              <a:t>  </a:t>
            </a:r>
            <a:r>
              <a:rPr lang="zh-CN" altLang="en-US" sz="1400" dirty="0"/>
              <a:t>其中</a:t>
            </a:r>
            <a:r>
              <a:rPr lang="en-US" altLang="zh-CN" sz="1400" dirty="0"/>
              <a:t>u</a:t>
            </a:r>
            <a:r>
              <a:rPr lang="zh-CN" altLang="en-US" sz="1400" dirty="0"/>
              <a:t>是一个</a:t>
            </a:r>
            <a:r>
              <a:rPr lang="zh-CN" altLang="en-US" sz="1400" dirty="0" smtClean="0"/>
              <a:t>新的临时变量名</a:t>
            </a:r>
            <a:r>
              <a:rPr lang="zh-CN" altLang="zh-CN" sz="1400" dirty="0"/>
              <a:t>，</a:t>
            </a:r>
            <a:r>
              <a:rPr lang="zh-CN" altLang="en-US" sz="1400" dirty="0" smtClean="0"/>
              <a:t>并替换其它</a:t>
            </a:r>
            <a:r>
              <a:rPr lang="en-US" altLang="zh-CN" sz="1400" dirty="0" smtClean="0"/>
              <a:t>t</a:t>
            </a:r>
            <a:r>
              <a:rPr lang="zh-CN" altLang="en-US" sz="1400" dirty="0" smtClean="0"/>
              <a:t>，则不改变</a:t>
            </a:r>
            <a:r>
              <a:rPr lang="zh-CN" altLang="en-US" sz="1400" dirty="0"/>
              <a:t>基本块</a:t>
            </a:r>
            <a:r>
              <a:rPr lang="zh-CN" altLang="en-US" sz="1400" dirty="0" smtClean="0"/>
              <a:t>的值</a:t>
            </a:r>
            <a:r>
              <a:rPr lang="zh-CN" altLang="zh-CN" sz="1400" dirty="0"/>
              <a:t>。</a:t>
            </a:r>
            <a:endParaRPr lang="en-US" altLang="zh-CN" sz="1400" dirty="0"/>
          </a:p>
          <a:p>
            <a:pPr lvl="1" eaLnBrk="1" hangingPunct="1"/>
            <a:r>
              <a:rPr lang="zh-CN" altLang="en-US" sz="1600" dirty="0"/>
              <a:t>交换语句的位置</a:t>
            </a:r>
          </a:p>
          <a:p>
            <a:pPr lvl="2" eaLnBrk="1" hangingPunct="1"/>
            <a:r>
              <a:rPr lang="zh-CN" altLang="en-US" sz="1400" dirty="0"/>
              <a:t>假定在一个基本块里有两个相邻的语句                            </a:t>
            </a:r>
            <a:br>
              <a:rPr lang="zh-CN" altLang="en-US" sz="1400" dirty="0"/>
            </a:br>
            <a:r>
              <a:rPr lang="zh-CN" altLang="en-US" sz="1400" dirty="0"/>
              <a:t>                          </a:t>
            </a:r>
            <a:r>
              <a:rPr lang="en-US" altLang="zh-CN" sz="1400" dirty="0"/>
              <a:t>t1:=</a:t>
            </a:r>
            <a:r>
              <a:rPr lang="en-US" altLang="zh-CN" sz="1400" dirty="0" err="1"/>
              <a:t>b+c</a:t>
            </a:r>
            <a:r>
              <a:rPr lang="en-US" altLang="zh-CN" sz="1400" dirty="0"/>
              <a:t/>
            </a:r>
            <a:br>
              <a:rPr lang="en-US" altLang="zh-CN" sz="1400" dirty="0"/>
            </a:br>
            <a:r>
              <a:rPr lang="en-US" altLang="zh-CN" sz="1400" dirty="0"/>
              <a:t>                          t2:=</a:t>
            </a:r>
            <a:r>
              <a:rPr lang="en-US" altLang="zh-CN" sz="1400" dirty="0" err="1" smtClean="0"/>
              <a:t>x+y</a:t>
            </a:r>
            <a:endParaRPr lang="en-US" altLang="zh-CN" sz="1400" dirty="0"/>
          </a:p>
          <a:p>
            <a:pPr marL="685800" lvl="2" indent="0" eaLnBrk="1" hangingPunct="1">
              <a:buNone/>
            </a:pPr>
            <a:r>
              <a:rPr lang="en-US" altLang="zh-CN" sz="1400" dirty="0" smtClean="0"/>
              <a:t>     </a:t>
            </a:r>
            <a:r>
              <a:rPr lang="zh-CN" altLang="en-US" sz="1400" dirty="0"/>
              <a:t>如果</a:t>
            </a:r>
            <a:r>
              <a:rPr lang="en-US" altLang="zh-CN" sz="1400" dirty="0" err="1"/>
              <a:t>x,y</a:t>
            </a:r>
            <a:r>
              <a:rPr lang="zh-CN" altLang="en-US" sz="1400" dirty="0"/>
              <a:t>均不为</a:t>
            </a:r>
            <a:r>
              <a:rPr lang="en-US" altLang="zh-CN" sz="1400" dirty="0"/>
              <a:t>t1;b,c</a:t>
            </a:r>
            <a:r>
              <a:rPr lang="zh-CN" altLang="en-US" sz="1400" dirty="0"/>
              <a:t>均不为</a:t>
            </a:r>
            <a:r>
              <a:rPr lang="en-US" altLang="zh-CN" sz="1400" dirty="0" smtClean="0"/>
              <a:t>t2</a:t>
            </a:r>
            <a:r>
              <a:rPr lang="zh-CN" altLang="en-US" sz="1400" dirty="0" smtClean="0"/>
              <a:t>，则交换两个语句的</a:t>
            </a:r>
            <a:r>
              <a:rPr lang="zh-CN" altLang="en-US" sz="1400" dirty="0"/>
              <a:t>位置不影响基本块</a:t>
            </a:r>
            <a:r>
              <a:rPr lang="zh-CN" altLang="en-US" sz="1400" dirty="0" smtClean="0"/>
              <a:t>的值。</a:t>
            </a:r>
            <a:endParaRPr lang="en-US" altLang="zh-CN" sz="1400" dirty="0"/>
          </a:p>
          <a:p>
            <a:pPr lvl="1" eaLnBrk="1" hangingPunct="1"/>
            <a:r>
              <a:rPr lang="zh-CN" altLang="en-US" sz="1600" dirty="0"/>
              <a:t>代数变换：复杂运算变为简单运算</a:t>
            </a:r>
          </a:p>
          <a:p>
            <a:pPr lvl="2" eaLnBrk="1" hangingPunct="1"/>
            <a:r>
              <a:rPr lang="zh-CN" altLang="en-US" sz="1600" dirty="0"/>
              <a:t>例如：</a:t>
            </a:r>
            <a:r>
              <a:rPr lang="en-US" altLang="zh-CN" sz="1600" dirty="0"/>
              <a:t>x+0 = x </a:t>
            </a:r>
            <a:r>
              <a:rPr lang="zh-CN" altLang="en-US" sz="1600" dirty="0"/>
              <a:t>；</a:t>
            </a:r>
            <a:r>
              <a:rPr lang="en-US" altLang="zh-CN" sz="1600" dirty="0"/>
              <a:t>x*1 = x</a:t>
            </a:r>
            <a:r>
              <a:rPr lang="zh-CN" altLang="en-US" sz="1600" dirty="0"/>
              <a:t>；</a:t>
            </a:r>
            <a:r>
              <a:rPr lang="en-US" altLang="zh-CN" sz="1600" dirty="0"/>
              <a:t>0/x = 0</a:t>
            </a:r>
            <a:r>
              <a:rPr lang="zh-CN" altLang="en-US" sz="1600" dirty="0"/>
              <a:t>；</a:t>
            </a:r>
            <a:r>
              <a:rPr lang="en-US" altLang="zh-CN" sz="1600" dirty="0"/>
              <a:t>x-0 = x</a:t>
            </a:r>
          </a:p>
          <a:p>
            <a:pPr lvl="2" eaLnBrk="1" hangingPunct="1">
              <a:buFontTx/>
              <a:buNone/>
            </a:pPr>
            <a:r>
              <a:rPr lang="en-US" altLang="zh-CN" sz="1600" dirty="0"/>
              <a:t> b &amp;&amp; true = b   b &amp;&amp; false = false  </a:t>
            </a:r>
          </a:p>
          <a:p>
            <a:pPr lvl="2" eaLnBrk="1" hangingPunct="1">
              <a:buFontTx/>
              <a:buNone/>
            </a:pPr>
            <a:r>
              <a:rPr lang="en-US" altLang="zh-CN" sz="1600" dirty="0"/>
              <a:t> b || true = true   b || false = b</a:t>
            </a:r>
          </a:p>
          <a:p>
            <a:pPr lvl="1" eaLnBrk="1" hangingPunct="1"/>
            <a:endParaRPr lang="en-US" altLang="zh-CN" sz="1600" b="1" dirty="0"/>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28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67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67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67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67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7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a:latin typeface="Arial" charset="0"/>
                <a:ea typeface="黑体" charset="0"/>
              </a:rPr>
              <a:t>局部优化</a:t>
            </a:r>
          </a:p>
        </p:txBody>
      </p:sp>
      <p:sp>
        <p:nvSpPr>
          <p:cNvPr id="29700" name="Rectangle 3"/>
          <p:cNvSpPr>
            <a:spLocks noGrp="1" noChangeArrowheads="1"/>
          </p:cNvSpPr>
          <p:nvPr>
            <p:ph idx="1"/>
          </p:nvPr>
        </p:nvSpPr>
        <p:spPr>
          <a:xfrm>
            <a:off x="549275" y="1772816"/>
            <a:ext cx="8042276" cy="4343400"/>
          </a:xfrm>
        </p:spPr>
        <p:txBody>
          <a:bodyPr/>
          <a:lstStyle/>
          <a:p>
            <a:pPr eaLnBrk="1" hangingPunct="1"/>
            <a:r>
              <a:rPr lang="zh-CN" altLang="en-US" dirty="0"/>
              <a:t>基本块的</a:t>
            </a:r>
            <a:r>
              <a:rPr lang="en-US" altLang="zh-CN" dirty="0"/>
              <a:t>DAG</a:t>
            </a:r>
            <a:r>
              <a:rPr lang="zh-CN" altLang="en-US" dirty="0"/>
              <a:t>表示</a:t>
            </a:r>
          </a:p>
          <a:p>
            <a:pPr lvl="1" eaLnBrk="1" hangingPunct="1"/>
            <a:r>
              <a:rPr lang="zh-CN" altLang="en-US" dirty="0">
                <a:solidFill>
                  <a:srgbClr val="00B0F0"/>
                </a:solidFill>
              </a:rPr>
              <a:t>叶结点</a:t>
            </a:r>
            <a:r>
              <a:rPr lang="zh-CN" altLang="en-US" dirty="0"/>
              <a:t>：以</a:t>
            </a:r>
            <a:r>
              <a:rPr lang="zh-CN" altLang="en-US" dirty="0">
                <a:solidFill>
                  <a:srgbClr val="0000FF"/>
                </a:solidFill>
              </a:rPr>
              <a:t>标识符</a:t>
            </a:r>
            <a:r>
              <a:rPr lang="zh-CN" altLang="en-US" dirty="0"/>
              <a:t>或</a:t>
            </a:r>
            <a:r>
              <a:rPr lang="zh-CN" altLang="en-US" dirty="0">
                <a:solidFill>
                  <a:srgbClr val="0000FF"/>
                </a:solidFill>
              </a:rPr>
              <a:t>常数</a:t>
            </a:r>
            <a:r>
              <a:rPr lang="zh-CN" altLang="en-US" dirty="0"/>
              <a:t>作为标记，表示该结点代表变量或常数的值。</a:t>
            </a:r>
          </a:p>
          <a:p>
            <a:pPr lvl="1" eaLnBrk="1" hangingPunct="1"/>
            <a:r>
              <a:rPr lang="zh-CN" altLang="en-US" dirty="0">
                <a:solidFill>
                  <a:srgbClr val="00B0F0"/>
                </a:solidFill>
              </a:rPr>
              <a:t>内部结点</a:t>
            </a:r>
            <a:r>
              <a:rPr lang="zh-CN" altLang="en-US" dirty="0"/>
              <a:t>：</a:t>
            </a:r>
            <a:r>
              <a:rPr lang="zh-CN" altLang="en-US" dirty="0" smtClean="0"/>
              <a:t>以</a:t>
            </a:r>
            <a:r>
              <a:rPr lang="zh-CN" altLang="en-US" dirty="0" smtClean="0">
                <a:solidFill>
                  <a:srgbClr val="0000FF"/>
                </a:solidFill>
              </a:rPr>
              <a:t>运算符</a:t>
            </a:r>
            <a:r>
              <a:rPr lang="zh-CN" altLang="en-US" dirty="0" smtClean="0"/>
              <a:t>作为</a:t>
            </a:r>
            <a:r>
              <a:rPr lang="zh-CN" altLang="en-US" dirty="0"/>
              <a:t>标记，表示应用该运算符对其后继结点所代表的值进行运算的结果。</a:t>
            </a:r>
          </a:p>
          <a:p>
            <a:pPr lvl="1" eaLnBrk="1" hangingPunct="1"/>
            <a:r>
              <a:rPr lang="zh-CN" altLang="en-US" dirty="0"/>
              <a:t>结点可附加一个或多个标识符，表示这些变量的值等于该结点的值。</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29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dirty="0" smtClean="0">
                <a:latin typeface="Arial" charset="0"/>
                <a:ea typeface="黑体" charset="0"/>
              </a:rPr>
              <a:t>基本块</a:t>
            </a:r>
            <a:endParaRPr lang="zh-CN" altLang="en-US" dirty="0">
              <a:latin typeface="Arial" charset="0"/>
              <a:ea typeface="黑体" charset="0"/>
            </a:endParaRPr>
          </a:p>
        </p:txBody>
      </p:sp>
      <p:sp>
        <p:nvSpPr>
          <p:cNvPr id="20484" name="Rectangle 3"/>
          <p:cNvSpPr>
            <a:spLocks noGrp="1" noChangeArrowheads="1"/>
          </p:cNvSpPr>
          <p:nvPr>
            <p:ph idx="1"/>
          </p:nvPr>
        </p:nvSpPr>
        <p:spPr/>
        <p:txBody>
          <a:bodyPr/>
          <a:lstStyle/>
          <a:p>
            <a:pPr eaLnBrk="1" hangingPunct="1"/>
            <a:r>
              <a:rPr lang="zh-CN" altLang="en-US" dirty="0">
                <a:latin typeface="Arial" charset="0"/>
                <a:ea typeface="楷体_GB2312" charset="0"/>
              </a:rPr>
              <a:t>基本块：</a:t>
            </a:r>
          </a:p>
          <a:p>
            <a:pPr lvl="1" eaLnBrk="1" hangingPunct="1"/>
            <a:r>
              <a:rPr lang="zh-CN" altLang="en-US" dirty="0">
                <a:latin typeface="Arial" charset="0"/>
                <a:ea typeface="楷体_GB2312" charset="0"/>
              </a:rPr>
              <a:t>是指程序中一顺序执行的语句序列，其中只有</a:t>
            </a:r>
            <a:r>
              <a:rPr lang="zh-CN" altLang="en-US" dirty="0">
                <a:solidFill>
                  <a:srgbClr val="0070C0"/>
                </a:solidFill>
                <a:latin typeface="Arial" charset="0"/>
                <a:ea typeface="楷体_GB2312" charset="0"/>
              </a:rPr>
              <a:t>一个入口语句</a:t>
            </a:r>
            <a:r>
              <a:rPr lang="zh-CN" altLang="en-US" dirty="0">
                <a:latin typeface="Arial" charset="0"/>
                <a:ea typeface="楷体_GB2312" charset="0"/>
              </a:rPr>
              <a:t>和</a:t>
            </a:r>
            <a:r>
              <a:rPr lang="zh-CN" altLang="en-US" dirty="0">
                <a:solidFill>
                  <a:srgbClr val="0070C0"/>
                </a:solidFill>
                <a:latin typeface="Arial" charset="0"/>
                <a:ea typeface="楷体_GB2312" charset="0"/>
              </a:rPr>
              <a:t>一个出口语句</a:t>
            </a:r>
            <a:r>
              <a:rPr lang="zh-CN" altLang="en-US" dirty="0">
                <a:latin typeface="Arial" charset="0"/>
                <a:ea typeface="楷体_GB2312" charset="0"/>
              </a:rPr>
              <a:t>。</a:t>
            </a:r>
          </a:p>
          <a:p>
            <a:pPr lvl="1" eaLnBrk="1" hangingPunct="1"/>
            <a:r>
              <a:rPr lang="zh-CN" altLang="en-US" dirty="0">
                <a:latin typeface="Arial" charset="0"/>
                <a:ea typeface="楷体_GB2312" charset="0"/>
              </a:rPr>
              <a:t>控制流从序列的开头进入</a:t>
            </a:r>
            <a:r>
              <a:rPr lang="en-US" altLang="zh-CN" dirty="0">
                <a:latin typeface="Arial" charset="0"/>
                <a:ea typeface="楷体_GB2312" charset="0"/>
              </a:rPr>
              <a:t>,</a:t>
            </a:r>
            <a:r>
              <a:rPr lang="zh-CN" altLang="en-US" dirty="0">
                <a:latin typeface="Arial" charset="0"/>
                <a:ea typeface="楷体_GB2312" charset="0"/>
              </a:rPr>
              <a:t>从序列的末尾退出</a:t>
            </a:r>
            <a:r>
              <a:rPr lang="en-US" altLang="zh-CN" dirty="0">
                <a:latin typeface="Arial" charset="0"/>
                <a:ea typeface="楷体_GB2312" charset="0"/>
              </a:rPr>
              <a:t>,</a:t>
            </a:r>
            <a:r>
              <a:rPr lang="zh-CN" altLang="en-US" dirty="0">
                <a:latin typeface="Arial" charset="0"/>
                <a:ea typeface="楷体_GB2312" charset="0"/>
              </a:rPr>
              <a:t>没有停止或分支的情况。</a:t>
            </a:r>
          </a:p>
          <a:p>
            <a:pPr eaLnBrk="1" hangingPunct="1"/>
            <a:r>
              <a:rPr lang="zh-CN" altLang="en-US" dirty="0">
                <a:latin typeface="Arial" charset="0"/>
                <a:ea typeface="楷体_GB2312" charset="0"/>
              </a:rPr>
              <a:t>入口语句：</a:t>
            </a:r>
          </a:p>
          <a:p>
            <a:pPr lvl="1" eaLnBrk="1" hangingPunct="1"/>
            <a:r>
              <a:rPr lang="zh-CN" altLang="en-US" dirty="0">
                <a:latin typeface="Arial" charset="0"/>
                <a:ea typeface="楷体_GB2312" charset="0"/>
              </a:rPr>
              <a:t>程序的第一个语句</a:t>
            </a:r>
          </a:p>
          <a:p>
            <a:pPr lvl="1" eaLnBrk="1" hangingPunct="1"/>
            <a:r>
              <a:rPr lang="zh-CN" altLang="en-US" dirty="0">
                <a:latin typeface="Arial" charset="0"/>
                <a:ea typeface="楷体_GB2312" charset="0"/>
              </a:rPr>
              <a:t>条件转移语句或无条件转移语句的</a:t>
            </a:r>
            <a:r>
              <a:rPr lang="zh-CN" altLang="en-US" dirty="0">
                <a:solidFill>
                  <a:srgbClr val="0000FF"/>
                </a:solidFill>
                <a:latin typeface="Arial" charset="0"/>
                <a:ea typeface="楷体_GB2312" charset="0"/>
              </a:rPr>
              <a:t>转移目标语句</a:t>
            </a:r>
          </a:p>
          <a:p>
            <a:pPr lvl="1"/>
            <a:r>
              <a:rPr lang="zh-CN" altLang="en-US" dirty="0">
                <a:latin typeface="Arial" charset="0"/>
                <a:ea typeface="楷体_GB2312" charset="0"/>
              </a:rPr>
              <a:t>紧跟在条件转移语句或无条件转移语句后面的语句。 </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blinds(horizontal)">
                                      <p:cBhvr>
                                        <p:cTn id="7" dur="500"/>
                                        <p:tgtEl>
                                          <p:spTgt spid="2048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4">
                                            <p:txEl>
                                              <p:pRg st="1" end="1"/>
                                            </p:txEl>
                                          </p:spTgt>
                                        </p:tgtEl>
                                        <p:attrNameLst>
                                          <p:attrName>style.visibility</p:attrName>
                                        </p:attrNameLst>
                                      </p:cBhvr>
                                      <p:to>
                                        <p:strVal val="visible"/>
                                      </p:to>
                                    </p:set>
                                    <p:animEffect transition="in" filter="blinds(horizontal)">
                                      <p:cBhvr>
                                        <p:cTn id="10" dur="500"/>
                                        <p:tgtEl>
                                          <p:spTgt spid="2048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4">
                                            <p:txEl>
                                              <p:pRg st="2" end="2"/>
                                            </p:txEl>
                                          </p:spTgt>
                                        </p:tgtEl>
                                        <p:attrNameLst>
                                          <p:attrName>style.visibility</p:attrName>
                                        </p:attrNameLst>
                                      </p:cBhvr>
                                      <p:to>
                                        <p:strVal val="visible"/>
                                      </p:to>
                                    </p:set>
                                    <p:animEffect transition="in" filter="blinds(horizontal)">
                                      <p:cBhvr>
                                        <p:cTn id="13" dur="500"/>
                                        <p:tgtEl>
                                          <p:spTgt spid="2048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0484">
                                            <p:txEl>
                                              <p:pRg st="3" end="3"/>
                                            </p:txEl>
                                          </p:spTgt>
                                        </p:tgtEl>
                                        <p:attrNameLst>
                                          <p:attrName>style.visibility</p:attrName>
                                        </p:attrNameLst>
                                      </p:cBhvr>
                                      <p:to>
                                        <p:strVal val="visible"/>
                                      </p:to>
                                    </p:set>
                                    <p:animEffect transition="in" filter="blinds(horizontal)">
                                      <p:cBhvr>
                                        <p:cTn id="18" dur="500"/>
                                        <p:tgtEl>
                                          <p:spTgt spid="2048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484">
                                            <p:txEl>
                                              <p:pRg st="4" end="4"/>
                                            </p:txEl>
                                          </p:spTgt>
                                        </p:tgtEl>
                                        <p:attrNameLst>
                                          <p:attrName>style.visibility</p:attrName>
                                        </p:attrNameLst>
                                      </p:cBhvr>
                                      <p:to>
                                        <p:strVal val="visible"/>
                                      </p:to>
                                    </p:set>
                                    <p:animEffect transition="in" filter="blinds(horizontal)">
                                      <p:cBhvr>
                                        <p:cTn id="21" dur="500"/>
                                        <p:tgtEl>
                                          <p:spTgt spid="2048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0484">
                                            <p:txEl>
                                              <p:pRg st="5" end="5"/>
                                            </p:txEl>
                                          </p:spTgt>
                                        </p:tgtEl>
                                        <p:attrNameLst>
                                          <p:attrName>style.visibility</p:attrName>
                                        </p:attrNameLst>
                                      </p:cBhvr>
                                      <p:to>
                                        <p:strVal val="visible"/>
                                      </p:to>
                                    </p:set>
                                    <p:animEffect transition="in" filter="blinds(horizontal)">
                                      <p:cBhvr>
                                        <p:cTn id="24" dur="500"/>
                                        <p:tgtEl>
                                          <p:spTgt spid="20484">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4">
                                            <p:txEl>
                                              <p:pRg st="6" end="6"/>
                                            </p:txEl>
                                          </p:spTgt>
                                        </p:tgtEl>
                                        <p:attrNameLst>
                                          <p:attrName>style.visibility</p:attrName>
                                        </p:attrNameLst>
                                      </p:cBhvr>
                                      <p:to>
                                        <p:strVal val="visible"/>
                                      </p:to>
                                    </p:set>
                                    <p:animEffect transition="in" filter="blinds(horizontal)">
                                      <p:cBhvr>
                                        <p:cTn id="27"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kumimoji="1" lang="zh-CN" altLang="en-US" sz="4800" dirty="0">
                <a:solidFill>
                  <a:schemeClr val="bg2">
                    <a:lumMod val="50000"/>
                  </a:schemeClr>
                </a:solidFill>
              </a:rPr>
              <a:t>用</a:t>
            </a:r>
            <a:r>
              <a:rPr kumimoji="1" lang="en-US" altLang="zh-CN" sz="4800" dirty="0">
                <a:solidFill>
                  <a:schemeClr val="bg2">
                    <a:lumMod val="50000"/>
                  </a:schemeClr>
                </a:solidFill>
              </a:rPr>
              <a:t>DAG</a:t>
            </a:r>
            <a:r>
              <a:rPr kumimoji="1" lang="zh-CN" altLang="en-US" sz="4800" dirty="0" smtClean="0">
                <a:solidFill>
                  <a:schemeClr val="bg2">
                    <a:lumMod val="50000"/>
                  </a:schemeClr>
                </a:solidFill>
              </a:rPr>
              <a:t>进行</a:t>
            </a:r>
            <a:r>
              <a:rPr kumimoji="1" lang="zh-CN" altLang="en-US" sz="4800" dirty="0">
                <a:solidFill>
                  <a:schemeClr val="bg2">
                    <a:lumMod val="50000"/>
                  </a:schemeClr>
                </a:solidFill>
              </a:rPr>
              <a:t>局部</a:t>
            </a:r>
            <a:r>
              <a:rPr kumimoji="1" lang="zh-CN" altLang="en-US" sz="4800" dirty="0" smtClean="0">
                <a:solidFill>
                  <a:schemeClr val="bg2">
                    <a:lumMod val="50000"/>
                  </a:schemeClr>
                </a:solidFill>
              </a:rPr>
              <a:t>优化</a:t>
            </a:r>
            <a:endParaRPr kumimoji="1" lang="zh-CN" altLang="en-US" sz="4800" dirty="0">
              <a:solidFill>
                <a:schemeClr val="bg2">
                  <a:lumMod val="50000"/>
                </a:schemeClr>
              </a:solidFill>
            </a:endParaRPr>
          </a:p>
        </p:txBody>
      </p:sp>
      <p:sp>
        <p:nvSpPr>
          <p:cNvPr id="30725" name="Rectangle 7"/>
          <p:cNvSpPr>
            <a:spLocks noChangeArrowheads="1"/>
          </p:cNvSpPr>
          <p:nvPr/>
        </p:nvSpPr>
        <p:spPr bwMode="auto">
          <a:xfrm>
            <a:off x="524346" y="1777440"/>
            <a:ext cx="1008063"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kumimoji="1" lang="zh-CN" altLang="en-US" sz="2300" dirty="0">
                <a:solidFill>
                  <a:srgbClr val="000000"/>
                </a:solidFill>
                <a:latin typeface="微软雅黑" panose="020B0503020204020204" pitchFamily="34" charset="-122"/>
                <a:ea typeface="微软雅黑" panose="020B0503020204020204" pitchFamily="34" charset="-122"/>
              </a:rPr>
              <a:t>四元式</a:t>
            </a:r>
            <a:endParaRPr kumimoji="1" lang="zh-CN" altLang="en-US" sz="2400" dirty="0">
              <a:latin typeface="微软雅黑" panose="020B0503020204020204" pitchFamily="34" charset="-122"/>
              <a:ea typeface="微软雅黑" panose="020B0503020204020204" pitchFamily="34" charset="-122"/>
            </a:endParaRPr>
          </a:p>
        </p:txBody>
      </p:sp>
      <p:sp>
        <p:nvSpPr>
          <p:cNvPr id="30726" name="Rectangle 8"/>
          <p:cNvSpPr>
            <a:spLocks noChangeArrowheads="1"/>
          </p:cNvSpPr>
          <p:nvPr/>
        </p:nvSpPr>
        <p:spPr bwMode="auto">
          <a:xfrm>
            <a:off x="4190244" y="1711209"/>
            <a:ext cx="1511300"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kumimoji="1" lang="en-US" altLang="zh-CN" sz="2300" dirty="0">
                <a:solidFill>
                  <a:srgbClr val="000000"/>
                </a:solidFill>
                <a:latin typeface="微软雅黑" panose="020B0503020204020204" pitchFamily="34" charset="-122"/>
                <a:ea typeface="微软雅黑" panose="020B0503020204020204" pitchFamily="34" charset="-122"/>
              </a:rPr>
              <a:t>DAG</a:t>
            </a:r>
            <a:r>
              <a:rPr kumimoji="1" lang="zh-CN" altLang="en-US" sz="2300" dirty="0">
                <a:solidFill>
                  <a:srgbClr val="000000"/>
                </a:solidFill>
                <a:latin typeface="微软雅黑" panose="020B0503020204020204" pitchFamily="34" charset="-122"/>
                <a:ea typeface="微软雅黑" panose="020B0503020204020204" pitchFamily="34" charset="-122"/>
              </a:rPr>
              <a:t>结点</a:t>
            </a:r>
            <a:endParaRPr kumimoji="1" lang="zh-CN" altLang="en-US" sz="2400" dirty="0">
              <a:latin typeface="微软雅黑" panose="020B0503020204020204" pitchFamily="34" charset="-122"/>
              <a:ea typeface="微软雅黑" panose="020B0503020204020204" pitchFamily="34" charset="-122"/>
            </a:endParaRPr>
          </a:p>
        </p:txBody>
      </p:sp>
      <p:sp>
        <p:nvSpPr>
          <p:cNvPr id="30727" name="Rectangle 12"/>
          <p:cNvSpPr>
            <a:spLocks noChangeArrowheads="1"/>
          </p:cNvSpPr>
          <p:nvPr/>
        </p:nvSpPr>
        <p:spPr bwMode="auto">
          <a:xfrm>
            <a:off x="848594" y="2326865"/>
            <a:ext cx="3312368"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marL="342900" indent="-342900"/>
            <a:r>
              <a:rPr kumimoji="1" lang="en-US" altLang="zh-CN" sz="2000" dirty="0">
                <a:solidFill>
                  <a:srgbClr val="000000"/>
                </a:solidFill>
                <a:latin typeface="微软雅黑" panose="020B0503020204020204" pitchFamily="34" charset="-122"/>
                <a:ea typeface="微软雅黑" panose="020B0503020204020204" pitchFamily="34" charset="-122"/>
              </a:rPr>
              <a:t>0 </a:t>
            </a:r>
            <a:r>
              <a:rPr kumimoji="1" lang="zh-CN" altLang="en-US" sz="2000" dirty="0">
                <a:solidFill>
                  <a:srgbClr val="000000"/>
                </a:solidFill>
                <a:latin typeface="微软雅黑" panose="020B0503020204020204" pitchFamily="34" charset="-122"/>
                <a:ea typeface="微软雅黑" panose="020B0503020204020204" pitchFamily="34" charset="-122"/>
              </a:rPr>
              <a:t>型：</a:t>
            </a:r>
            <a:r>
              <a:rPr kumimoji="1" lang="en-US" altLang="zh-CN" sz="2000" dirty="0" smtClean="0">
                <a:solidFill>
                  <a:srgbClr val="000000"/>
                </a:solidFill>
                <a:latin typeface="微软雅黑" panose="020B0503020204020204" pitchFamily="34" charset="-122"/>
                <a:ea typeface="微软雅黑" panose="020B0503020204020204" pitchFamily="34" charset="-122"/>
              </a:rPr>
              <a:t>A =B(=,</a:t>
            </a:r>
            <a:r>
              <a:rPr kumimoji="1" lang="en-US" altLang="zh-CN" sz="2000" dirty="0">
                <a:solidFill>
                  <a:srgbClr val="000000"/>
                </a:solidFill>
                <a:latin typeface="微软雅黑" panose="020B0503020204020204" pitchFamily="34" charset="-122"/>
                <a:ea typeface="微软雅黑" panose="020B0503020204020204" pitchFamily="34" charset="-122"/>
              </a:rPr>
              <a:t>B,_,A</a:t>
            </a:r>
            <a:r>
              <a:rPr kumimoji="1" lang="zh-CN" altLang="en-US" sz="2000" dirty="0">
                <a:solidFill>
                  <a:srgbClr val="000000"/>
                </a:solidFill>
                <a:latin typeface="微软雅黑" panose="020B0503020204020204" pitchFamily="34" charset="-122"/>
                <a:ea typeface="微软雅黑" panose="020B0503020204020204" pitchFamily="34" charset="-122"/>
              </a:rPr>
              <a:t>）</a:t>
            </a:r>
          </a:p>
          <a:p>
            <a:pPr marL="342900" indent="-342900"/>
            <a:endParaRPr kumimoji="1"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30728" name="Rectangle 15"/>
          <p:cNvSpPr>
            <a:spLocks noChangeArrowheads="1"/>
          </p:cNvSpPr>
          <p:nvPr/>
        </p:nvSpPr>
        <p:spPr bwMode="auto">
          <a:xfrm>
            <a:off x="6196558" y="2392057"/>
            <a:ext cx="30136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    </a:t>
            </a:r>
            <a:endParaRPr kumimoji="1" lang="en-US" altLang="zh-CN" sz="2000">
              <a:latin typeface="微软雅黑" panose="020B0503020204020204" pitchFamily="34" charset="-122"/>
              <a:ea typeface="微软雅黑" panose="020B0503020204020204" pitchFamily="34" charset="-122"/>
            </a:endParaRPr>
          </a:p>
        </p:txBody>
      </p:sp>
      <p:sp>
        <p:nvSpPr>
          <p:cNvPr id="30729" name="Rectangle 16"/>
          <p:cNvSpPr>
            <a:spLocks noChangeArrowheads="1"/>
          </p:cNvSpPr>
          <p:nvPr/>
        </p:nvSpPr>
        <p:spPr bwMode="auto">
          <a:xfrm>
            <a:off x="6428333" y="2226957"/>
            <a:ext cx="18114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A</a:t>
            </a:r>
            <a:endParaRPr kumimoji="1" lang="en-US" altLang="zh-CN" sz="2000">
              <a:latin typeface="微软雅黑" panose="020B0503020204020204" pitchFamily="34" charset="-122"/>
              <a:ea typeface="微软雅黑" panose="020B0503020204020204" pitchFamily="34" charset="-122"/>
            </a:endParaRPr>
          </a:p>
        </p:txBody>
      </p:sp>
      <p:sp>
        <p:nvSpPr>
          <p:cNvPr id="30730" name="Rectangle 17"/>
          <p:cNvSpPr>
            <a:spLocks noChangeArrowheads="1"/>
          </p:cNvSpPr>
          <p:nvPr/>
        </p:nvSpPr>
        <p:spPr bwMode="auto">
          <a:xfrm>
            <a:off x="5636171" y="2658757"/>
            <a:ext cx="61234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      B</a:t>
            </a:r>
            <a:endParaRPr kumimoji="1" lang="en-US" altLang="zh-CN" sz="2000">
              <a:latin typeface="微软雅黑" panose="020B0503020204020204" pitchFamily="34" charset="-122"/>
              <a:ea typeface="微软雅黑" panose="020B0503020204020204" pitchFamily="34" charset="-122"/>
            </a:endParaRPr>
          </a:p>
        </p:txBody>
      </p:sp>
      <p:sp>
        <p:nvSpPr>
          <p:cNvPr id="30731" name="Rectangle 24"/>
          <p:cNvSpPr>
            <a:spLocks noChangeArrowheads="1"/>
          </p:cNvSpPr>
          <p:nvPr/>
        </p:nvSpPr>
        <p:spPr bwMode="auto">
          <a:xfrm>
            <a:off x="5011582" y="3485691"/>
            <a:ext cx="37670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     </a:t>
            </a:r>
            <a:endParaRPr kumimoji="1" lang="en-US" altLang="zh-CN" sz="2000">
              <a:latin typeface="微软雅黑" panose="020B0503020204020204" pitchFamily="34" charset="-122"/>
              <a:ea typeface="微软雅黑" panose="020B0503020204020204" pitchFamily="34" charset="-122"/>
            </a:endParaRPr>
          </a:p>
        </p:txBody>
      </p:sp>
      <p:sp>
        <p:nvSpPr>
          <p:cNvPr id="30732" name="Rectangle 25"/>
          <p:cNvSpPr>
            <a:spLocks noChangeArrowheads="1"/>
          </p:cNvSpPr>
          <p:nvPr/>
        </p:nvSpPr>
        <p:spPr bwMode="auto">
          <a:xfrm>
            <a:off x="5656107" y="3266914"/>
            <a:ext cx="63318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      A</a:t>
            </a:r>
            <a:endParaRPr kumimoji="1" lang="en-US" altLang="zh-CN" sz="2000">
              <a:latin typeface="微软雅黑" panose="020B0503020204020204" pitchFamily="34" charset="-122"/>
              <a:ea typeface="微软雅黑" panose="020B0503020204020204" pitchFamily="34" charset="-122"/>
            </a:endParaRPr>
          </a:p>
        </p:txBody>
      </p:sp>
      <p:sp>
        <p:nvSpPr>
          <p:cNvPr id="30733" name="Rectangle 26"/>
          <p:cNvSpPr>
            <a:spLocks noChangeArrowheads="1"/>
          </p:cNvSpPr>
          <p:nvPr/>
        </p:nvSpPr>
        <p:spPr bwMode="auto">
          <a:xfrm>
            <a:off x="5657694" y="3647914"/>
            <a:ext cx="47769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  op</a:t>
            </a:r>
            <a:endParaRPr kumimoji="1" lang="en-US" altLang="zh-CN" sz="2000">
              <a:latin typeface="微软雅黑" panose="020B0503020204020204" pitchFamily="34" charset="-122"/>
              <a:ea typeface="微软雅黑" panose="020B0503020204020204" pitchFamily="34" charset="-122"/>
            </a:endParaRPr>
          </a:p>
        </p:txBody>
      </p:sp>
      <p:sp>
        <p:nvSpPr>
          <p:cNvPr id="30734" name="Rectangle 27"/>
          <p:cNvSpPr>
            <a:spLocks noChangeArrowheads="1"/>
          </p:cNvSpPr>
          <p:nvPr/>
        </p:nvSpPr>
        <p:spPr bwMode="auto">
          <a:xfrm>
            <a:off x="5657694" y="4014627"/>
            <a:ext cx="45204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      </a:t>
            </a:r>
            <a:endParaRPr kumimoji="1" lang="en-US" altLang="zh-CN" sz="2000">
              <a:latin typeface="微软雅黑" panose="020B0503020204020204" pitchFamily="34" charset="-122"/>
              <a:ea typeface="微软雅黑" panose="020B0503020204020204" pitchFamily="34" charset="-122"/>
            </a:endParaRPr>
          </a:p>
        </p:txBody>
      </p:sp>
      <p:sp>
        <p:nvSpPr>
          <p:cNvPr id="30735" name="Rectangle 28"/>
          <p:cNvSpPr>
            <a:spLocks noChangeArrowheads="1"/>
          </p:cNvSpPr>
          <p:nvPr/>
        </p:nvSpPr>
        <p:spPr bwMode="auto">
          <a:xfrm>
            <a:off x="5600544" y="4484527"/>
            <a:ext cx="23564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 B</a:t>
            </a:r>
            <a:endParaRPr kumimoji="1" lang="en-US" altLang="zh-CN" sz="2000">
              <a:latin typeface="微软雅黑" panose="020B0503020204020204" pitchFamily="34" charset="-122"/>
              <a:ea typeface="微软雅黑" panose="020B0503020204020204" pitchFamily="34" charset="-122"/>
            </a:endParaRPr>
          </a:p>
        </p:txBody>
      </p:sp>
      <p:sp>
        <p:nvSpPr>
          <p:cNvPr id="30736" name="Rectangle 33"/>
          <p:cNvSpPr>
            <a:spLocks noChangeArrowheads="1"/>
          </p:cNvSpPr>
          <p:nvPr/>
        </p:nvSpPr>
        <p:spPr bwMode="auto">
          <a:xfrm>
            <a:off x="5114888" y="5055858"/>
            <a:ext cx="23042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kumimoji="1" lang="en-US" altLang="zh-CN" sz="2000" dirty="0">
                <a:solidFill>
                  <a:srgbClr val="000000"/>
                </a:solidFill>
                <a:latin typeface="微软雅黑" panose="020B0503020204020204" pitchFamily="34" charset="-122"/>
                <a:ea typeface="微软雅黑" panose="020B0503020204020204" pitchFamily="34" charset="-122"/>
              </a:rPr>
              <a:t>                    </a:t>
            </a:r>
            <a:r>
              <a:rPr kumimoji="1" lang="en-US" altLang="zh-CN" sz="2000" dirty="0" smtClean="0">
                <a:solidFill>
                  <a:srgbClr val="000000"/>
                </a:solidFill>
                <a:latin typeface="微软雅黑" panose="020B0503020204020204" pitchFamily="34" charset="-122"/>
                <a:ea typeface="微软雅黑" panose="020B0503020204020204" pitchFamily="34" charset="-122"/>
              </a:rPr>
              <a:t>A</a:t>
            </a:r>
            <a:endParaRPr kumimoji="1" lang="en-US" altLang="zh-CN" sz="2000" dirty="0">
              <a:latin typeface="微软雅黑" panose="020B0503020204020204" pitchFamily="34" charset="-122"/>
              <a:ea typeface="微软雅黑" panose="020B0503020204020204" pitchFamily="34" charset="-122"/>
            </a:endParaRPr>
          </a:p>
        </p:txBody>
      </p:sp>
      <p:sp>
        <p:nvSpPr>
          <p:cNvPr id="30737" name="Rectangle 34"/>
          <p:cNvSpPr>
            <a:spLocks noChangeArrowheads="1"/>
          </p:cNvSpPr>
          <p:nvPr/>
        </p:nvSpPr>
        <p:spPr bwMode="auto">
          <a:xfrm>
            <a:off x="6050248" y="5441472"/>
            <a:ext cx="32701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op</a:t>
            </a:r>
            <a:endParaRPr kumimoji="1" lang="en-US" altLang="zh-CN" sz="2000">
              <a:latin typeface="微软雅黑" panose="020B0503020204020204" pitchFamily="34" charset="-122"/>
              <a:ea typeface="微软雅黑" panose="020B0503020204020204" pitchFamily="34" charset="-122"/>
            </a:endParaRPr>
          </a:p>
        </p:txBody>
      </p:sp>
      <p:sp>
        <p:nvSpPr>
          <p:cNvPr id="30738" name="Rectangle 35"/>
          <p:cNvSpPr>
            <a:spLocks noChangeArrowheads="1"/>
          </p:cNvSpPr>
          <p:nvPr/>
        </p:nvSpPr>
        <p:spPr bwMode="auto">
          <a:xfrm>
            <a:off x="4754848" y="5803422"/>
            <a:ext cx="30136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    </a:t>
            </a:r>
            <a:endParaRPr kumimoji="1" lang="en-US" altLang="zh-CN" sz="2000">
              <a:latin typeface="微软雅黑" panose="020B0503020204020204" pitchFamily="34" charset="-122"/>
              <a:ea typeface="微软雅黑" panose="020B0503020204020204" pitchFamily="34" charset="-122"/>
            </a:endParaRPr>
          </a:p>
        </p:txBody>
      </p:sp>
      <p:sp>
        <p:nvSpPr>
          <p:cNvPr id="30739" name="Rectangle 36"/>
          <p:cNvSpPr>
            <a:spLocks noChangeArrowheads="1"/>
          </p:cNvSpPr>
          <p:nvPr/>
        </p:nvSpPr>
        <p:spPr bwMode="auto">
          <a:xfrm>
            <a:off x="5402548" y="5803422"/>
            <a:ext cx="460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n1  </a:t>
            </a:r>
            <a:endParaRPr kumimoji="1" lang="en-US" altLang="zh-CN" sz="2000">
              <a:latin typeface="微软雅黑" panose="020B0503020204020204" pitchFamily="34" charset="-122"/>
              <a:ea typeface="微软雅黑" panose="020B0503020204020204" pitchFamily="34" charset="-122"/>
            </a:endParaRPr>
          </a:p>
        </p:txBody>
      </p:sp>
      <p:sp>
        <p:nvSpPr>
          <p:cNvPr id="30740" name="Rectangle 37"/>
          <p:cNvSpPr>
            <a:spLocks noChangeArrowheads="1"/>
          </p:cNvSpPr>
          <p:nvPr/>
        </p:nvSpPr>
        <p:spPr bwMode="auto">
          <a:xfrm>
            <a:off x="6697948" y="5803422"/>
            <a:ext cx="3093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n2</a:t>
            </a:r>
            <a:endParaRPr kumimoji="1" lang="en-US" altLang="zh-CN" sz="2000">
              <a:latin typeface="微软雅黑" panose="020B0503020204020204" pitchFamily="34" charset="-122"/>
              <a:ea typeface="微软雅黑" panose="020B0503020204020204" pitchFamily="34" charset="-122"/>
            </a:endParaRPr>
          </a:p>
        </p:txBody>
      </p:sp>
      <p:sp>
        <p:nvSpPr>
          <p:cNvPr id="30741" name="Rectangle 38"/>
          <p:cNvSpPr>
            <a:spLocks noChangeArrowheads="1"/>
          </p:cNvSpPr>
          <p:nvPr/>
        </p:nvSpPr>
        <p:spPr bwMode="auto">
          <a:xfrm>
            <a:off x="5416836" y="6279672"/>
            <a:ext cx="1603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B</a:t>
            </a:r>
            <a:endParaRPr kumimoji="1" lang="en-US" altLang="zh-CN" sz="2000">
              <a:latin typeface="微软雅黑" panose="020B0503020204020204" pitchFamily="34" charset="-122"/>
              <a:ea typeface="微软雅黑" panose="020B0503020204020204" pitchFamily="34" charset="-122"/>
            </a:endParaRPr>
          </a:p>
        </p:txBody>
      </p:sp>
      <p:sp>
        <p:nvSpPr>
          <p:cNvPr id="30742" name="Rectangle 39"/>
          <p:cNvSpPr>
            <a:spLocks noChangeArrowheads="1"/>
          </p:cNvSpPr>
          <p:nvPr/>
        </p:nvSpPr>
        <p:spPr bwMode="auto">
          <a:xfrm>
            <a:off x="6048661" y="6136797"/>
            <a:ext cx="92493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a:solidFill>
                  <a:srgbClr val="000000"/>
                </a:solidFill>
                <a:latin typeface="微软雅黑" panose="020B0503020204020204" pitchFamily="34" charset="-122"/>
                <a:ea typeface="微软雅黑" panose="020B0503020204020204" pitchFamily="34" charset="-122"/>
              </a:rPr>
              <a:t>          C</a:t>
            </a:r>
            <a:endParaRPr kumimoji="1" lang="en-US" altLang="zh-CN" sz="2000">
              <a:latin typeface="微软雅黑" panose="020B0503020204020204" pitchFamily="34" charset="-122"/>
              <a:ea typeface="微软雅黑" panose="020B0503020204020204" pitchFamily="34" charset="-122"/>
            </a:endParaRPr>
          </a:p>
        </p:txBody>
      </p:sp>
      <p:sp>
        <p:nvSpPr>
          <p:cNvPr id="30743" name="Line 40"/>
          <p:cNvSpPr>
            <a:spLocks noChangeShapeType="1"/>
          </p:cNvSpPr>
          <p:nvPr/>
        </p:nvSpPr>
        <p:spPr bwMode="auto">
          <a:xfrm>
            <a:off x="5600544" y="3765389"/>
            <a:ext cx="1588" cy="39052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30744" name="Line 41"/>
          <p:cNvSpPr>
            <a:spLocks noChangeShapeType="1"/>
          </p:cNvSpPr>
          <p:nvPr/>
        </p:nvSpPr>
        <p:spPr bwMode="auto">
          <a:xfrm flipH="1">
            <a:off x="5635911" y="5389084"/>
            <a:ext cx="541337" cy="4953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30745" name="Line 42"/>
          <p:cNvSpPr>
            <a:spLocks noChangeShapeType="1"/>
          </p:cNvSpPr>
          <p:nvPr/>
        </p:nvSpPr>
        <p:spPr bwMode="auto">
          <a:xfrm>
            <a:off x="6283611" y="5389084"/>
            <a:ext cx="433387" cy="4953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30746" name="Oval 43"/>
          <p:cNvSpPr>
            <a:spLocks noChangeArrowheads="1"/>
          </p:cNvSpPr>
          <p:nvPr/>
        </p:nvSpPr>
        <p:spPr bwMode="auto">
          <a:xfrm>
            <a:off x="5709196" y="2153932"/>
            <a:ext cx="658812" cy="498475"/>
          </a:xfrm>
          <a:prstGeom prst="ellipse">
            <a:avLst/>
          </a:prstGeom>
          <a:solidFill>
            <a:srgbClr val="FFFFFF"/>
          </a:solidFill>
          <a:ln w="12700">
            <a:solidFill>
              <a:srgbClr val="000000"/>
            </a:solidFill>
            <a:round/>
            <a:headEnd/>
            <a:tailEnd/>
          </a:ln>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30747" name="Rectangle 44"/>
          <p:cNvSpPr>
            <a:spLocks noChangeArrowheads="1"/>
          </p:cNvSpPr>
          <p:nvPr/>
        </p:nvSpPr>
        <p:spPr bwMode="auto">
          <a:xfrm>
            <a:off x="5925096" y="2226957"/>
            <a:ext cx="27732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微软雅黑" panose="020B0503020204020204" pitchFamily="34" charset="-122"/>
                <a:ea typeface="微软雅黑" panose="020B0503020204020204" pitchFamily="34" charset="-122"/>
              </a:rPr>
              <a:t>n1</a:t>
            </a:r>
            <a:endParaRPr kumimoji="1" lang="en-US" altLang="zh-CN" sz="2000">
              <a:latin typeface="微软雅黑" panose="020B0503020204020204" pitchFamily="34" charset="-122"/>
              <a:ea typeface="微软雅黑" panose="020B0503020204020204" pitchFamily="34" charset="-122"/>
            </a:endParaRPr>
          </a:p>
        </p:txBody>
      </p:sp>
      <p:sp>
        <p:nvSpPr>
          <p:cNvPr id="30748" name="Oval 45"/>
          <p:cNvSpPr>
            <a:spLocks noChangeArrowheads="1"/>
          </p:cNvSpPr>
          <p:nvPr/>
        </p:nvSpPr>
        <p:spPr bwMode="auto">
          <a:xfrm>
            <a:off x="6497923" y="5674834"/>
            <a:ext cx="658813" cy="493713"/>
          </a:xfrm>
          <a:prstGeom prst="ellipse">
            <a:avLst/>
          </a:prstGeom>
          <a:solidFill>
            <a:srgbClr val="FFFFFF"/>
          </a:solidFill>
          <a:ln w="12700">
            <a:solidFill>
              <a:srgbClr val="000000"/>
            </a:solidFill>
            <a:round/>
            <a:headEnd/>
            <a:tailEnd/>
          </a:ln>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30749" name="Rectangle 46"/>
          <p:cNvSpPr>
            <a:spLocks noChangeArrowheads="1"/>
          </p:cNvSpPr>
          <p:nvPr/>
        </p:nvSpPr>
        <p:spPr bwMode="auto">
          <a:xfrm>
            <a:off x="6655086" y="5760559"/>
            <a:ext cx="27732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微软雅黑" panose="020B0503020204020204" pitchFamily="34" charset="-122"/>
                <a:ea typeface="微软雅黑" panose="020B0503020204020204" pitchFamily="34" charset="-122"/>
              </a:rPr>
              <a:t>n2</a:t>
            </a:r>
            <a:endParaRPr kumimoji="1" lang="en-US" altLang="zh-CN" sz="2000">
              <a:latin typeface="微软雅黑" panose="020B0503020204020204" pitchFamily="34" charset="-122"/>
              <a:ea typeface="微软雅黑" panose="020B0503020204020204" pitchFamily="34" charset="-122"/>
            </a:endParaRPr>
          </a:p>
        </p:txBody>
      </p:sp>
      <p:sp>
        <p:nvSpPr>
          <p:cNvPr id="30750" name="Oval 47"/>
          <p:cNvSpPr>
            <a:spLocks noChangeArrowheads="1"/>
          </p:cNvSpPr>
          <p:nvPr/>
        </p:nvSpPr>
        <p:spPr bwMode="auto">
          <a:xfrm>
            <a:off x="5202523" y="5765322"/>
            <a:ext cx="658813" cy="498475"/>
          </a:xfrm>
          <a:prstGeom prst="ellipse">
            <a:avLst/>
          </a:prstGeom>
          <a:solidFill>
            <a:srgbClr val="FFFFFF"/>
          </a:solidFill>
          <a:ln w="12700">
            <a:solidFill>
              <a:srgbClr val="000000"/>
            </a:solidFill>
            <a:round/>
            <a:headEnd/>
            <a:tailEnd/>
          </a:ln>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30751" name="Rectangle 48"/>
          <p:cNvSpPr>
            <a:spLocks noChangeArrowheads="1"/>
          </p:cNvSpPr>
          <p:nvPr/>
        </p:nvSpPr>
        <p:spPr bwMode="auto">
          <a:xfrm>
            <a:off x="5356511" y="5841522"/>
            <a:ext cx="27732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微软雅黑" panose="020B0503020204020204" pitchFamily="34" charset="-122"/>
                <a:ea typeface="微软雅黑" panose="020B0503020204020204" pitchFamily="34" charset="-122"/>
              </a:rPr>
              <a:t>n1</a:t>
            </a:r>
            <a:endParaRPr kumimoji="1" lang="en-US" altLang="zh-CN" sz="2000">
              <a:latin typeface="微软雅黑" panose="020B0503020204020204" pitchFamily="34" charset="-122"/>
              <a:ea typeface="微软雅黑" panose="020B0503020204020204" pitchFamily="34" charset="-122"/>
            </a:endParaRPr>
          </a:p>
        </p:txBody>
      </p:sp>
      <p:sp>
        <p:nvSpPr>
          <p:cNvPr id="30752" name="Oval 49"/>
          <p:cNvSpPr>
            <a:spLocks noChangeArrowheads="1"/>
          </p:cNvSpPr>
          <p:nvPr/>
        </p:nvSpPr>
        <p:spPr bwMode="auto">
          <a:xfrm>
            <a:off x="5850223" y="5017609"/>
            <a:ext cx="658813" cy="495300"/>
          </a:xfrm>
          <a:prstGeom prst="ellipse">
            <a:avLst/>
          </a:prstGeom>
          <a:solidFill>
            <a:srgbClr val="FFFFFF"/>
          </a:solidFill>
          <a:ln w="12700">
            <a:solidFill>
              <a:srgbClr val="000000"/>
            </a:solidFill>
            <a:round/>
            <a:headEnd/>
            <a:tailEnd/>
          </a:ln>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30753" name="Rectangle 50"/>
          <p:cNvSpPr>
            <a:spLocks noChangeArrowheads="1"/>
          </p:cNvSpPr>
          <p:nvPr/>
        </p:nvSpPr>
        <p:spPr bwMode="auto">
          <a:xfrm>
            <a:off x="6007386" y="5104922"/>
            <a:ext cx="27732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微软雅黑" panose="020B0503020204020204" pitchFamily="34" charset="-122"/>
                <a:ea typeface="微软雅黑" panose="020B0503020204020204" pitchFamily="34" charset="-122"/>
              </a:rPr>
              <a:t>n3</a:t>
            </a:r>
            <a:endParaRPr kumimoji="1" lang="en-US" altLang="zh-CN" sz="2000">
              <a:latin typeface="微软雅黑" panose="020B0503020204020204" pitchFamily="34" charset="-122"/>
              <a:ea typeface="微软雅黑" panose="020B0503020204020204" pitchFamily="34" charset="-122"/>
            </a:endParaRPr>
          </a:p>
        </p:txBody>
      </p:sp>
      <p:sp>
        <p:nvSpPr>
          <p:cNvPr id="30754" name="Oval 51"/>
          <p:cNvSpPr>
            <a:spLocks noChangeArrowheads="1"/>
          </p:cNvSpPr>
          <p:nvPr/>
        </p:nvSpPr>
        <p:spPr bwMode="auto">
          <a:xfrm>
            <a:off x="5299167" y="4043127"/>
            <a:ext cx="658812" cy="493712"/>
          </a:xfrm>
          <a:prstGeom prst="ellipse">
            <a:avLst/>
          </a:prstGeom>
          <a:solidFill>
            <a:srgbClr val="FFFFFF"/>
          </a:solidFill>
          <a:ln w="12700">
            <a:solidFill>
              <a:srgbClr val="000000"/>
            </a:solidFill>
            <a:round/>
            <a:headEnd/>
            <a:tailEnd/>
          </a:ln>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30755" name="Rectangle 52"/>
          <p:cNvSpPr>
            <a:spLocks noChangeArrowheads="1"/>
          </p:cNvSpPr>
          <p:nvPr/>
        </p:nvSpPr>
        <p:spPr bwMode="auto">
          <a:xfrm>
            <a:off x="5529107" y="4125752"/>
            <a:ext cx="27732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微软雅黑" panose="020B0503020204020204" pitchFamily="34" charset="-122"/>
                <a:ea typeface="微软雅黑" panose="020B0503020204020204" pitchFamily="34" charset="-122"/>
              </a:rPr>
              <a:t>n1</a:t>
            </a:r>
            <a:endParaRPr kumimoji="1" lang="en-US" altLang="zh-CN" sz="2000">
              <a:latin typeface="微软雅黑" panose="020B0503020204020204" pitchFamily="34" charset="-122"/>
              <a:ea typeface="微软雅黑" panose="020B0503020204020204" pitchFamily="34" charset="-122"/>
            </a:endParaRPr>
          </a:p>
        </p:txBody>
      </p:sp>
      <p:sp>
        <p:nvSpPr>
          <p:cNvPr id="30756" name="Oval 53"/>
          <p:cNvSpPr>
            <a:spLocks noChangeArrowheads="1"/>
          </p:cNvSpPr>
          <p:nvPr/>
        </p:nvSpPr>
        <p:spPr bwMode="auto">
          <a:xfrm>
            <a:off x="5313207" y="3260564"/>
            <a:ext cx="658812" cy="500063"/>
          </a:xfrm>
          <a:prstGeom prst="ellipse">
            <a:avLst/>
          </a:prstGeom>
          <a:solidFill>
            <a:srgbClr val="FFFFFF"/>
          </a:solidFill>
          <a:ln w="12700">
            <a:solidFill>
              <a:srgbClr val="000000"/>
            </a:solidFill>
            <a:round/>
            <a:headEnd/>
            <a:tailEnd/>
          </a:ln>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30757" name="Rectangle 54"/>
          <p:cNvSpPr>
            <a:spLocks noChangeArrowheads="1"/>
          </p:cNvSpPr>
          <p:nvPr/>
        </p:nvSpPr>
        <p:spPr bwMode="auto">
          <a:xfrm>
            <a:off x="5529107" y="3333589"/>
            <a:ext cx="27732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微软雅黑" panose="020B0503020204020204" pitchFamily="34" charset="-122"/>
                <a:ea typeface="微软雅黑" panose="020B0503020204020204" pitchFamily="34" charset="-122"/>
              </a:rPr>
              <a:t>n2</a:t>
            </a:r>
            <a:endParaRPr kumimoji="1" lang="en-US" altLang="zh-CN" sz="2000">
              <a:latin typeface="微软雅黑" panose="020B0503020204020204" pitchFamily="34" charset="-122"/>
              <a:ea typeface="微软雅黑" panose="020B0503020204020204" pitchFamily="34" charset="-122"/>
            </a:endParaRPr>
          </a:p>
        </p:txBody>
      </p:sp>
      <p:sp>
        <p:nvSpPr>
          <p:cNvPr id="38" name="Rectangle 12"/>
          <p:cNvSpPr>
            <a:spLocks noChangeArrowheads="1"/>
          </p:cNvSpPr>
          <p:nvPr/>
        </p:nvSpPr>
        <p:spPr bwMode="auto">
          <a:xfrm>
            <a:off x="786316" y="3157642"/>
            <a:ext cx="3096344"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marL="342900" indent="-342900"/>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r>
              <a:rPr kumimoji="1" lang="en-US" altLang="zh-CN" sz="2000" dirty="0">
                <a:solidFill>
                  <a:srgbClr val="000000"/>
                </a:solidFill>
                <a:latin typeface="微软雅黑" panose="020B0503020204020204" pitchFamily="34" charset="-122"/>
                <a:ea typeface="微软雅黑" panose="020B0503020204020204" pitchFamily="34" charset="-122"/>
              </a:rPr>
              <a:t>1 </a:t>
            </a:r>
            <a:r>
              <a:rPr kumimoji="1" lang="zh-CN" altLang="en-US" sz="2000" dirty="0">
                <a:solidFill>
                  <a:srgbClr val="000000"/>
                </a:solidFill>
                <a:latin typeface="微软雅黑" panose="020B0503020204020204" pitchFamily="34" charset="-122"/>
                <a:ea typeface="微软雅黑" panose="020B0503020204020204" pitchFamily="34" charset="-122"/>
              </a:rPr>
              <a:t>型：</a:t>
            </a:r>
            <a:r>
              <a:rPr kumimoji="1" lang="en-US" altLang="zh-CN" sz="2000" dirty="0" smtClean="0">
                <a:solidFill>
                  <a:srgbClr val="000000"/>
                </a:solidFill>
                <a:latin typeface="微软雅黑" panose="020B0503020204020204" pitchFamily="34" charset="-122"/>
                <a:ea typeface="微软雅黑" panose="020B0503020204020204" pitchFamily="34" charset="-122"/>
              </a:rPr>
              <a:t>A=op </a:t>
            </a:r>
            <a:r>
              <a:rPr kumimoji="1" lang="en-US" altLang="zh-CN" sz="2000" dirty="0">
                <a:solidFill>
                  <a:srgbClr val="000000"/>
                </a:solidFill>
                <a:latin typeface="微软雅黑" panose="020B0503020204020204" pitchFamily="34" charset="-122"/>
                <a:ea typeface="微软雅黑" panose="020B0503020204020204" pitchFamily="34" charset="-122"/>
              </a:rPr>
              <a:t>B(</a:t>
            </a:r>
            <a:r>
              <a:rPr kumimoji="1" lang="en-US" altLang="zh-CN" sz="2000" dirty="0" err="1">
                <a:solidFill>
                  <a:srgbClr val="000000"/>
                </a:solidFill>
                <a:latin typeface="微软雅黑" panose="020B0503020204020204" pitchFamily="34" charset="-122"/>
                <a:ea typeface="微软雅黑" panose="020B0503020204020204" pitchFamily="34" charset="-122"/>
              </a:rPr>
              <a:t>op,B,_,A</a:t>
            </a:r>
            <a:r>
              <a:rPr kumimoji="1" lang="zh-CN" altLang="en-US" sz="2000" dirty="0">
                <a:solidFill>
                  <a:srgbClr val="000000"/>
                </a:solidFill>
                <a:latin typeface="微软雅黑" panose="020B0503020204020204" pitchFamily="34" charset="-122"/>
                <a:ea typeface="微软雅黑" panose="020B0503020204020204" pitchFamily="34" charset="-122"/>
              </a:rPr>
              <a:t>）</a:t>
            </a:r>
          </a:p>
          <a:p>
            <a:pPr marL="342900" indent="-342900"/>
            <a:endParaRPr kumimoji="1"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9" name="Rectangle 12"/>
          <p:cNvSpPr>
            <a:spLocks noChangeArrowheads="1"/>
          </p:cNvSpPr>
          <p:nvPr/>
        </p:nvSpPr>
        <p:spPr bwMode="auto">
          <a:xfrm>
            <a:off x="642300" y="4741818"/>
            <a:ext cx="3312368"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marL="342900" indent="-342900"/>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r>
              <a:rPr kumimoji="1" lang="en-US" altLang="zh-CN" sz="2000" dirty="0">
                <a:solidFill>
                  <a:srgbClr val="000000"/>
                </a:solidFill>
                <a:latin typeface="微软雅黑" panose="020B0503020204020204" pitchFamily="34" charset="-122"/>
                <a:ea typeface="微软雅黑" panose="020B0503020204020204" pitchFamily="34" charset="-122"/>
              </a:rPr>
              <a:t>2 </a:t>
            </a:r>
            <a:r>
              <a:rPr kumimoji="1" lang="zh-CN" altLang="en-US" sz="2000" dirty="0">
                <a:solidFill>
                  <a:srgbClr val="000000"/>
                </a:solidFill>
                <a:latin typeface="微软雅黑" panose="020B0503020204020204" pitchFamily="34" charset="-122"/>
                <a:ea typeface="微软雅黑" panose="020B0503020204020204" pitchFamily="34" charset="-122"/>
              </a:rPr>
              <a:t>型：</a:t>
            </a:r>
            <a:r>
              <a:rPr kumimoji="1" lang="en-US" altLang="zh-CN" sz="2000" dirty="0" smtClean="0">
                <a:solidFill>
                  <a:srgbClr val="000000"/>
                </a:solidFill>
                <a:latin typeface="微软雅黑" panose="020B0503020204020204" pitchFamily="34" charset="-122"/>
                <a:ea typeface="微软雅黑" panose="020B0503020204020204" pitchFamily="34" charset="-122"/>
              </a:rPr>
              <a:t>A=B </a:t>
            </a:r>
            <a:r>
              <a:rPr kumimoji="1" lang="en-US" altLang="zh-CN" sz="2000" dirty="0">
                <a:solidFill>
                  <a:srgbClr val="000000"/>
                </a:solidFill>
                <a:latin typeface="微软雅黑" panose="020B0503020204020204" pitchFamily="34" charset="-122"/>
                <a:ea typeface="微软雅黑" panose="020B0503020204020204" pitchFamily="34" charset="-122"/>
              </a:rPr>
              <a:t>op C(</a:t>
            </a:r>
            <a:r>
              <a:rPr kumimoji="1" lang="en-US" altLang="zh-CN" sz="2000" dirty="0" err="1">
                <a:solidFill>
                  <a:srgbClr val="000000"/>
                </a:solidFill>
                <a:latin typeface="微软雅黑" panose="020B0503020204020204" pitchFamily="34" charset="-122"/>
                <a:ea typeface="微软雅黑" panose="020B0503020204020204" pitchFamily="34" charset="-122"/>
              </a:rPr>
              <a:t>op,B,C,A</a:t>
            </a:r>
            <a:r>
              <a:rPr kumimoji="1" lang="zh-CN" altLang="en-US" sz="2000" dirty="0">
                <a:solidFill>
                  <a:srgbClr val="000000"/>
                </a:solidFill>
                <a:latin typeface="微软雅黑" panose="020B0503020204020204" pitchFamily="34" charset="-122"/>
                <a:ea typeface="微软雅黑" panose="020B0503020204020204" pitchFamily="34" charset="-122"/>
              </a:rPr>
              <a:t>）</a:t>
            </a:r>
          </a:p>
          <a:p>
            <a:pPr marL="342900" indent="-342900"/>
            <a:endParaRPr kumimoji="1"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30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7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7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7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7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7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7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7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7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7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7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7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7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7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7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7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7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7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7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7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6" grpId="0"/>
      <p:bldP spid="30727" grpId="0"/>
      <p:bldP spid="30728" grpId="0"/>
      <p:bldP spid="30729" grpId="0"/>
      <p:bldP spid="30730" grpId="0"/>
      <p:bldP spid="30731" grpId="0"/>
      <p:bldP spid="30732" grpId="0"/>
      <p:bldP spid="30733" grpId="0"/>
      <p:bldP spid="30734" grpId="0"/>
      <p:bldP spid="30735" grpId="0"/>
      <p:bldP spid="30736" grpId="0"/>
      <p:bldP spid="30737" grpId="0"/>
      <p:bldP spid="30738" grpId="0"/>
      <p:bldP spid="30739" grpId="0"/>
      <p:bldP spid="30740" grpId="0"/>
      <p:bldP spid="30741" grpId="0"/>
      <p:bldP spid="30742" grpId="0"/>
      <p:bldP spid="30743" grpId="0" animBg="1"/>
      <p:bldP spid="30744" grpId="0" animBg="1"/>
      <p:bldP spid="30745" grpId="0" animBg="1"/>
      <p:bldP spid="30746" grpId="0" animBg="1"/>
      <p:bldP spid="30747" grpId="0"/>
      <p:bldP spid="30748" grpId="0" animBg="1"/>
      <p:bldP spid="30749" grpId="0"/>
      <p:bldP spid="30750" grpId="0" animBg="1"/>
      <p:bldP spid="30751" grpId="0"/>
      <p:bldP spid="30752" grpId="0" animBg="1"/>
      <p:bldP spid="30753" grpId="0"/>
      <p:bldP spid="30754" grpId="0" animBg="1"/>
      <p:bldP spid="30755" grpId="0"/>
      <p:bldP spid="30756" grpId="0" animBg="1"/>
      <p:bldP spid="30757" grpId="0"/>
      <p:bldP spid="38" grpId="0"/>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23528" y="269776"/>
            <a:ext cx="8229600" cy="1143000"/>
          </a:xfrm>
        </p:spPr>
        <p:txBody>
          <a:bodyPr/>
          <a:lstStyle/>
          <a:p>
            <a:r>
              <a:rPr kumimoji="1" lang="zh-CN" altLang="en-US" sz="4400" dirty="0">
                <a:solidFill>
                  <a:schemeClr val="bg2">
                    <a:lumMod val="50000"/>
                  </a:schemeClr>
                </a:solidFill>
              </a:rPr>
              <a:t>用</a:t>
            </a:r>
            <a:r>
              <a:rPr kumimoji="1" lang="en-US" altLang="zh-CN" sz="4400" dirty="0">
                <a:solidFill>
                  <a:schemeClr val="bg2">
                    <a:lumMod val="50000"/>
                  </a:schemeClr>
                </a:solidFill>
              </a:rPr>
              <a:t>DAG</a:t>
            </a:r>
            <a:r>
              <a:rPr kumimoji="1" lang="zh-CN" altLang="en-US" sz="4400" dirty="0">
                <a:solidFill>
                  <a:schemeClr val="bg2">
                    <a:lumMod val="50000"/>
                  </a:schemeClr>
                </a:solidFill>
              </a:rPr>
              <a:t>进行</a:t>
            </a:r>
            <a:r>
              <a:rPr lang="zh-CN" altLang="en-US" dirty="0" smtClean="0">
                <a:solidFill>
                  <a:schemeClr val="bg2">
                    <a:lumMod val="50000"/>
                  </a:schemeClr>
                </a:solidFill>
                <a:latin typeface="Arial" charset="0"/>
                <a:ea typeface="黑体" charset="0"/>
              </a:rPr>
              <a:t>局部优化</a:t>
            </a:r>
            <a:endParaRPr lang="zh-CN" altLang="en-US" dirty="0">
              <a:solidFill>
                <a:schemeClr val="bg2">
                  <a:lumMod val="50000"/>
                </a:schemeClr>
              </a:solidFill>
              <a:latin typeface="Arial" charset="0"/>
              <a:ea typeface="黑体" charset="0"/>
            </a:endParaRPr>
          </a:p>
        </p:txBody>
      </p:sp>
      <p:sp>
        <p:nvSpPr>
          <p:cNvPr id="31748" name="Rectangle 3"/>
          <p:cNvSpPr>
            <a:spLocks noGrp="1" noChangeArrowheads="1"/>
          </p:cNvSpPr>
          <p:nvPr>
            <p:ph idx="1"/>
          </p:nvPr>
        </p:nvSpPr>
        <p:spPr>
          <a:xfrm>
            <a:off x="467544" y="1844824"/>
            <a:ext cx="8243697" cy="3456384"/>
          </a:xfrm>
        </p:spPr>
        <p:txBody>
          <a:bodyPr/>
          <a:lstStyle/>
          <a:p>
            <a:r>
              <a:rPr lang="zh-CN" altLang="en-US" sz="2400" dirty="0"/>
              <a:t>一个基本块，可用一个</a:t>
            </a:r>
            <a:r>
              <a:rPr lang="en-US" altLang="zh-CN" sz="2400" dirty="0"/>
              <a:t>DAG</a:t>
            </a:r>
            <a:r>
              <a:rPr lang="zh-CN" altLang="en-US" sz="2400" dirty="0"/>
              <a:t>来表示</a:t>
            </a:r>
            <a:endParaRPr lang="en-US" altLang="zh-CN" sz="2400" dirty="0"/>
          </a:p>
          <a:p>
            <a:r>
              <a:rPr lang="zh-CN" altLang="zh-CN" sz="2400" dirty="0"/>
              <a:t>对基本块中每一条</a:t>
            </a:r>
            <a:r>
              <a:rPr lang="zh-CN" altLang="en-US" sz="2400" dirty="0"/>
              <a:t>四元式</a:t>
            </a:r>
            <a:r>
              <a:rPr lang="zh-CN" altLang="zh-CN" sz="2400" dirty="0"/>
              <a:t>代码</a:t>
            </a:r>
            <a:r>
              <a:rPr lang="zh-CN" altLang="zh-CN" sz="2400" dirty="0" smtClean="0"/>
              <a:t>，</a:t>
            </a:r>
            <a:r>
              <a:rPr lang="zh-CN" altLang="en-US" sz="2400" dirty="0" smtClean="0"/>
              <a:t>执行下列步骤，构造</a:t>
            </a:r>
            <a:r>
              <a:rPr lang="zh-CN" altLang="en-US" sz="2400" dirty="0"/>
              <a:t>对应的</a:t>
            </a:r>
            <a:r>
              <a:rPr lang="en-US" altLang="zh-CN" sz="2400" dirty="0"/>
              <a:t>DAG</a:t>
            </a:r>
            <a:r>
              <a:rPr lang="zh-CN" altLang="en-US" sz="2400" dirty="0"/>
              <a:t>图</a:t>
            </a:r>
            <a:endParaRPr lang="en-US" altLang="zh-CN" sz="2400" dirty="0" smtClean="0">
              <a:solidFill>
                <a:srgbClr val="0070C0"/>
              </a:solidFill>
              <a:latin typeface="微软雅黑" pitchFamily="34" charset="-122"/>
              <a:ea typeface="微软雅黑" pitchFamily="34" charset="-122"/>
            </a:endParaRPr>
          </a:p>
          <a:p>
            <a:pPr lvl="1">
              <a:defRPr/>
            </a:pPr>
            <a:r>
              <a:rPr lang="zh-CN" altLang="en-US" sz="1800" dirty="0" smtClean="0">
                <a:solidFill>
                  <a:srgbClr val="0070C0"/>
                </a:solidFill>
                <a:latin typeface="微软雅黑" pitchFamily="34" charset="-122"/>
                <a:ea typeface="微软雅黑" pitchFamily="34" charset="-122"/>
              </a:rPr>
              <a:t>1</a:t>
            </a:r>
            <a:r>
              <a:rPr lang="zh-CN" altLang="en-US" sz="1800" dirty="0">
                <a:solidFill>
                  <a:srgbClr val="0070C0"/>
                </a:solidFill>
                <a:latin typeface="微软雅黑" pitchFamily="34" charset="-122"/>
                <a:ea typeface="微软雅黑" pitchFamily="34" charset="-122"/>
              </a:rPr>
              <a:t>. 准备操作数的结点 </a:t>
            </a:r>
          </a:p>
          <a:p>
            <a:pPr lvl="1">
              <a:defRPr/>
            </a:pPr>
            <a:r>
              <a:rPr lang="zh-CN" altLang="en-US" sz="1800" dirty="0">
                <a:solidFill>
                  <a:srgbClr val="0070C0"/>
                </a:solidFill>
                <a:latin typeface="微软雅黑" pitchFamily="34" charset="-122"/>
                <a:ea typeface="微软雅黑" pitchFamily="34" charset="-122"/>
              </a:rPr>
              <a:t>2. 合并已知量</a:t>
            </a:r>
          </a:p>
          <a:p>
            <a:pPr lvl="1">
              <a:defRPr/>
            </a:pPr>
            <a:r>
              <a:rPr lang="zh-CN" altLang="en-US" sz="1800" dirty="0">
                <a:solidFill>
                  <a:srgbClr val="0070C0"/>
                </a:solidFill>
                <a:latin typeface="微软雅黑" pitchFamily="34" charset="-122"/>
                <a:ea typeface="微软雅黑" pitchFamily="34" charset="-122"/>
              </a:rPr>
              <a:t>3. 删除公共子表达式</a:t>
            </a:r>
          </a:p>
          <a:p>
            <a:pPr lvl="1">
              <a:defRPr/>
            </a:pPr>
            <a:r>
              <a:rPr lang="zh-CN" altLang="en-US" sz="1800" dirty="0">
                <a:solidFill>
                  <a:srgbClr val="0070C0"/>
                </a:solidFill>
                <a:latin typeface="微软雅黑" pitchFamily="34" charset="-122"/>
                <a:ea typeface="微软雅黑" pitchFamily="34" charset="-122"/>
              </a:rPr>
              <a:t>4. 删除无用赋值</a:t>
            </a:r>
            <a:endParaRPr lang="en-US" altLang="zh-CN" sz="1800" dirty="0">
              <a:latin typeface="Arial" charset="0"/>
              <a:ea typeface="楷体_GB2312" charset="0"/>
            </a:endParaRPr>
          </a:p>
          <a:p>
            <a:pPr marL="711200" indent="-711200" eaLnBrk="1" hangingPunct="1">
              <a:lnSpc>
                <a:spcPct val="80000"/>
              </a:lnSpc>
              <a:buFontTx/>
              <a:buNone/>
            </a:pPr>
            <a:endParaRPr lang="en-US" altLang="zh-CN" sz="2000" dirty="0" smtClean="0">
              <a:latin typeface="Arial" charset="0"/>
              <a:ea typeface="楷体_GB2312" charset="0"/>
            </a:endParaRPr>
          </a:p>
          <a:p>
            <a:pPr marL="1066800" lvl="1" indent="-609600" eaLnBrk="1" hangingPunct="1"/>
            <a:endParaRPr lang="en-US" altLang="zh-CN" sz="1800" dirty="0">
              <a:latin typeface="Arial" charset="0"/>
              <a:ea typeface="楷体_GB2312" charset="0"/>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31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800" dirty="0">
                <a:solidFill>
                  <a:schemeClr val="bg2">
                    <a:lumMod val="50000"/>
                  </a:schemeClr>
                </a:solidFill>
              </a:rPr>
              <a:t>用</a:t>
            </a:r>
            <a:r>
              <a:rPr kumimoji="1" lang="en-US" altLang="zh-CN" sz="4800" dirty="0">
                <a:solidFill>
                  <a:schemeClr val="bg2">
                    <a:lumMod val="50000"/>
                  </a:schemeClr>
                </a:solidFill>
              </a:rPr>
              <a:t>DAG</a:t>
            </a:r>
            <a:r>
              <a:rPr kumimoji="1" lang="zh-CN" altLang="en-US" sz="4800" dirty="0">
                <a:solidFill>
                  <a:schemeClr val="bg2">
                    <a:lumMod val="50000"/>
                  </a:schemeClr>
                </a:solidFill>
              </a:rPr>
              <a:t>进行</a:t>
            </a:r>
            <a:r>
              <a:rPr lang="zh-CN" altLang="en-US" dirty="0">
                <a:solidFill>
                  <a:schemeClr val="bg2">
                    <a:lumMod val="50000"/>
                  </a:schemeClr>
                </a:solidFill>
                <a:latin typeface="Arial" charset="0"/>
                <a:ea typeface="黑体" charset="0"/>
              </a:rPr>
              <a:t>局部优化</a:t>
            </a:r>
            <a:endParaRPr lang="zh-CN" altLang="en-US" dirty="0"/>
          </a:p>
        </p:txBody>
      </p:sp>
      <p:sp>
        <p:nvSpPr>
          <p:cNvPr id="3" name="内容占位符 2"/>
          <p:cNvSpPr>
            <a:spLocks noGrp="1"/>
          </p:cNvSpPr>
          <p:nvPr>
            <p:ph idx="1"/>
          </p:nvPr>
        </p:nvSpPr>
        <p:spPr>
          <a:xfrm>
            <a:off x="549274" y="1600200"/>
            <a:ext cx="8339231" cy="4853135"/>
          </a:xfrm>
        </p:spPr>
        <p:txBody>
          <a:bodyPr>
            <a:normAutofit fontScale="92500" lnSpcReduction="20000"/>
          </a:bodyPr>
          <a:lstStyle/>
          <a:p>
            <a:pPr marL="711200" indent="-711200">
              <a:lnSpc>
                <a:spcPct val="80000"/>
              </a:lnSpc>
              <a:buNone/>
            </a:pPr>
            <a:r>
              <a:rPr lang="zh-CN" altLang="en-US" sz="2000" dirty="0">
                <a:solidFill>
                  <a:srgbClr val="C00000"/>
                </a:solidFill>
                <a:latin typeface="Arial" charset="0"/>
                <a:ea typeface="楷体_GB2312" charset="0"/>
              </a:rPr>
              <a:t>仅含</a:t>
            </a:r>
            <a:r>
              <a:rPr lang="en-US" altLang="zh-CN" sz="2000" dirty="0">
                <a:solidFill>
                  <a:srgbClr val="C00000"/>
                </a:solidFill>
                <a:latin typeface="Arial" charset="0"/>
                <a:ea typeface="楷体_GB2312" charset="0"/>
              </a:rPr>
              <a:t>0</a:t>
            </a:r>
            <a:r>
              <a:rPr lang="zh-CN" altLang="en-US" sz="2000" dirty="0">
                <a:solidFill>
                  <a:srgbClr val="C00000"/>
                </a:solidFill>
                <a:latin typeface="Arial" charset="0"/>
                <a:ea typeface="楷体_GB2312" charset="0"/>
              </a:rPr>
              <a:t>，</a:t>
            </a:r>
            <a:r>
              <a:rPr lang="en-US" altLang="zh-CN" sz="2000" dirty="0">
                <a:solidFill>
                  <a:srgbClr val="C00000"/>
                </a:solidFill>
                <a:latin typeface="Arial" charset="0"/>
                <a:ea typeface="楷体_GB2312" charset="0"/>
              </a:rPr>
              <a:t>1</a:t>
            </a:r>
            <a:r>
              <a:rPr lang="zh-CN" altLang="en-US" sz="2000" dirty="0">
                <a:solidFill>
                  <a:srgbClr val="C00000"/>
                </a:solidFill>
                <a:latin typeface="Arial" charset="0"/>
                <a:ea typeface="楷体_GB2312" charset="0"/>
              </a:rPr>
              <a:t>，</a:t>
            </a:r>
            <a:r>
              <a:rPr lang="en-US" altLang="zh-CN" sz="2000" dirty="0">
                <a:solidFill>
                  <a:srgbClr val="C00000"/>
                </a:solidFill>
                <a:latin typeface="Arial" charset="0"/>
                <a:ea typeface="楷体_GB2312" charset="0"/>
              </a:rPr>
              <a:t>2</a:t>
            </a:r>
            <a:r>
              <a:rPr lang="zh-CN" altLang="en-US" sz="2000" dirty="0">
                <a:solidFill>
                  <a:srgbClr val="C00000"/>
                </a:solidFill>
                <a:latin typeface="Arial" charset="0"/>
                <a:ea typeface="楷体_GB2312" charset="0"/>
              </a:rPr>
              <a:t>型四元式的基本块的</a:t>
            </a:r>
            <a:r>
              <a:rPr lang="en-US" altLang="zh-CN" sz="2000" dirty="0">
                <a:solidFill>
                  <a:srgbClr val="C00000"/>
                </a:solidFill>
                <a:latin typeface="Arial" charset="0"/>
                <a:ea typeface="楷体_GB2312" charset="0"/>
              </a:rPr>
              <a:t>DAG</a:t>
            </a:r>
            <a:r>
              <a:rPr lang="zh-CN" altLang="en-US" sz="2000" dirty="0">
                <a:solidFill>
                  <a:srgbClr val="C00000"/>
                </a:solidFill>
                <a:latin typeface="Arial" charset="0"/>
                <a:ea typeface="楷体_GB2312" charset="0"/>
              </a:rPr>
              <a:t>构造算法</a:t>
            </a:r>
            <a:r>
              <a:rPr lang="en-US" altLang="zh-CN" sz="2000" dirty="0">
                <a:solidFill>
                  <a:srgbClr val="C00000"/>
                </a:solidFill>
                <a:latin typeface="Arial" charset="0"/>
                <a:ea typeface="楷体_GB2312" charset="0"/>
              </a:rPr>
              <a:t>:</a:t>
            </a:r>
          </a:p>
          <a:p>
            <a:pPr lvl="1">
              <a:buNone/>
            </a:pPr>
            <a:r>
              <a:rPr lang="en-US" altLang="zh-CN" sz="1800" dirty="0" smtClean="0">
                <a:latin typeface="Arial" charset="0"/>
                <a:ea typeface="楷体_GB2312" charset="0"/>
              </a:rPr>
              <a:t>DAG</a:t>
            </a:r>
            <a:r>
              <a:rPr lang="zh-CN" altLang="en-US" sz="1800" dirty="0">
                <a:latin typeface="Arial" charset="0"/>
                <a:ea typeface="楷体_GB2312" charset="0"/>
              </a:rPr>
              <a:t>为空，对基本块的每一四元</a:t>
            </a:r>
            <a:r>
              <a:rPr lang="zh-CN" altLang="en-US" sz="1800" dirty="0" smtClean="0">
                <a:latin typeface="Arial" charset="0"/>
                <a:ea typeface="楷体_GB2312" charset="0"/>
              </a:rPr>
              <a:t>式（</a:t>
            </a:r>
            <a:r>
              <a:rPr lang="en-US" altLang="zh-CN" sz="1800" dirty="0" smtClean="0">
                <a:latin typeface="Arial" charset="0"/>
                <a:ea typeface="楷体_GB2312" charset="0"/>
              </a:rPr>
              <a:t>A</a:t>
            </a:r>
            <a:r>
              <a:rPr lang="zh-CN" altLang="en-US" sz="1800" dirty="0" smtClean="0">
                <a:latin typeface="Arial" charset="0"/>
                <a:ea typeface="楷体_GB2312" charset="0"/>
              </a:rPr>
              <a:t>为结果，</a:t>
            </a:r>
            <a:r>
              <a:rPr lang="en-US" altLang="zh-CN" sz="1800" dirty="0" smtClean="0">
                <a:latin typeface="Arial" charset="0"/>
                <a:ea typeface="楷体_GB2312" charset="0"/>
              </a:rPr>
              <a:t>BC</a:t>
            </a:r>
            <a:r>
              <a:rPr lang="zh-CN" altLang="en-US" sz="1800" dirty="0" smtClean="0">
                <a:latin typeface="Arial" charset="0"/>
                <a:ea typeface="楷体_GB2312" charset="0"/>
              </a:rPr>
              <a:t>为操作数），</a:t>
            </a:r>
            <a:r>
              <a:rPr lang="zh-CN" altLang="en-US" sz="1800" dirty="0">
                <a:latin typeface="Arial" charset="0"/>
                <a:ea typeface="楷体_GB2312" charset="0"/>
              </a:rPr>
              <a:t>依次执行：</a:t>
            </a:r>
          </a:p>
          <a:p>
            <a:pPr lvl="1">
              <a:buNone/>
            </a:pPr>
            <a:r>
              <a:rPr lang="en-US" altLang="zh-CN" sz="1800" dirty="0" smtClean="0">
                <a:latin typeface="Arial" charset="0"/>
                <a:ea typeface="楷体_GB2312" charset="0"/>
              </a:rPr>
              <a:t>1.  </a:t>
            </a:r>
            <a:r>
              <a:rPr lang="zh-CN" altLang="en-US" sz="1800" dirty="0" smtClean="0">
                <a:latin typeface="Arial" charset="0"/>
                <a:ea typeface="楷体_GB2312" charset="0"/>
              </a:rPr>
              <a:t>如果</a:t>
            </a:r>
            <a:r>
              <a:rPr lang="en-US" altLang="zh-CN" sz="1800" dirty="0">
                <a:latin typeface="Arial" charset="0"/>
                <a:ea typeface="楷体_GB2312" charset="0"/>
              </a:rPr>
              <a:t>NODE(B</a:t>
            </a:r>
            <a:r>
              <a:rPr lang="en-US" altLang="zh-CN" sz="1800" dirty="0" smtClean="0">
                <a:latin typeface="Arial" charset="0"/>
                <a:ea typeface="楷体_GB2312" charset="0"/>
              </a:rPr>
              <a:t>) </a:t>
            </a:r>
            <a:r>
              <a:rPr lang="zh-CN" altLang="en-US" sz="1800" dirty="0" smtClean="0">
                <a:latin typeface="Arial" charset="0"/>
                <a:ea typeface="楷体_GB2312" charset="0"/>
              </a:rPr>
              <a:t>无</a:t>
            </a:r>
            <a:r>
              <a:rPr lang="zh-CN" altLang="en-US" sz="1800" dirty="0">
                <a:latin typeface="Arial" charset="0"/>
                <a:ea typeface="楷体_GB2312" charset="0"/>
              </a:rPr>
              <a:t>定义，则构造一标记为</a:t>
            </a:r>
            <a:r>
              <a:rPr lang="en-US" altLang="zh-CN" sz="1800" dirty="0">
                <a:latin typeface="Arial" charset="0"/>
                <a:ea typeface="楷体_GB2312" charset="0"/>
              </a:rPr>
              <a:t>B</a:t>
            </a:r>
            <a:r>
              <a:rPr lang="zh-CN" altLang="en-US" sz="1800" dirty="0">
                <a:latin typeface="Arial" charset="0"/>
                <a:ea typeface="楷体_GB2312" charset="0"/>
              </a:rPr>
              <a:t>的叶结点并定义</a:t>
            </a:r>
            <a:r>
              <a:rPr lang="en-US" altLang="zh-CN" sz="1800" dirty="0" smtClean="0">
                <a:latin typeface="Arial" charset="0"/>
                <a:ea typeface="楷体_GB2312" charset="0"/>
              </a:rPr>
              <a:t>NODE(B</a:t>
            </a:r>
            <a:r>
              <a:rPr lang="zh-CN" altLang="en-US" sz="1800" dirty="0">
                <a:latin typeface="Arial" charset="0"/>
                <a:ea typeface="楷体_GB2312" charset="0"/>
              </a:rPr>
              <a:t>）为这个结点；</a:t>
            </a:r>
          </a:p>
          <a:p>
            <a:pPr lvl="1">
              <a:buNone/>
            </a:pPr>
            <a:r>
              <a:rPr lang="zh-CN" altLang="en-US" sz="1800" dirty="0" smtClean="0">
                <a:latin typeface="Arial" charset="0"/>
                <a:ea typeface="楷体_GB2312" charset="0"/>
              </a:rPr>
              <a:t>    如果</a:t>
            </a:r>
            <a:r>
              <a:rPr lang="zh-CN" altLang="en-US" sz="1800" dirty="0">
                <a:latin typeface="Arial" charset="0"/>
                <a:ea typeface="楷体_GB2312" charset="0"/>
              </a:rPr>
              <a:t>当前四元式是</a:t>
            </a:r>
            <a:r>
              <a:rPr lang="en-US" altLang="zh-CN" sz="1800" dirty="0">
                <a:latin typeface="Arial" charset="0"/>
                <a:ea typeface="楷体_GB2312" charset="0"/>
              </a:rPr>
              <a:t>0</a:t>
            </a:r>
            <a:r>
              <a:rPr lang="zh-CN" altLang="en-US" sz="1800" dirty="0">
                <a:latin typeface="Arial" charset="0"/>
                <a:ea typeface="楷体_GB2312" charset="0"/>
              </a:rPr>
              <a:t>型，则记</a:t>
            </a:r>
            <a:r>
              <a:rPr lang="en-US" altLang="zh-CN" sz="1800" dirty="0">
                <a:latin typeface="Arial" charset="0"/>
                <a:ea typeface="楷体_GB2312" charset="0"/>
              </a:rPr>
              <a:t>NODE(B)</a:t>
            </a:r>
            <a:r>
              <a:rPr lang="zh-CN" altLang="en-US" sz="1800" dirty="0">
                <a:latin typeface="Arial" charset="0"/>
                <a:ea typeface="楷体_GB2312" charset="0"/>
              </a:rPr>
              <a:t>的值为</a:t>
            </a:r>
            <a:r>
              <a:rPr lang="en-US" altLang="zh-CN" sz="1800" dirty="0">
                <a:latin typeface="Arial" charset="0"/>
                <a:ea typeface="楷体_GB2312" charset="0"/>
              </a:rPr>
              <a:t>n</a:t>
            </a:r>
            <a:r>
              <a:rPr lang="zh-CN" altLang="en-US" sz="1800" dirty="0">
                <a:latin typeface="Arial" charset="0"/>
                <a:ea typeface="楷体_GB2312" charset="0"/>
              </a:rPr>
              <a:t>，转</a:t>
            </a:r>
            <a:r>
              <a:rPr lang="en-US" altLang="zh-CN" sz="1800" dirty="0">
                <a:latin typeface="Arial" charset="0"/>
                <a:ea typeface="楷体_GB2312" charset="0"/>
              </a:rPr>
              <a:t>4</a:t>
            </a:r>
            <a:r>
              <a:rPr lang="zh-CN" altLang="en-US" sz="1800" dirty="0">
                <a:latin typeface="Arial" charset="0"/>
                <a:ea typeface="楷体_GB2312" charset="0"/>
              </a:rPr>
              <a:t>。</a:t>
            </a:r>
          </a:p>
          <a:p>
            <a:pPr lvl="1">
              <a:buNone/>
            </a:pPr>
            <a:r>
              <a:rPr lang="zh-CN" altLang="en-US" sz="1800" dirty="0" smtClean="0">
                <a:latin typeface="Arial" charset="0"/>
                <a:ea typeface="楷体_GB2312" charset="0"/>
              </a:rPr>
              <a:t>    如果</a:t>
            </a:r>
            <a:r>
              <a:rPr lang="zh-CN" altLang="en-US" sz="1800" dirty="0">
                <a:latin typeface="Arial" charset="0"/>
                <a:ea typeface="楷体_GB2312" charset="0"/>
              </a:rPr>
              <a:t>当前四元式是</a:t>
            </a:r>
            <a:r>
              <a:rPr lang="en-US" altLang="zh-CN" sz="1800" dirty="0">
                <a:latin typeface="Arial" charset="0"/>
                <a:ea typeface="楷体_GB2312" charset="0"/>
              </a:rPr>
              <a:t>1</a:t>
            </a:r>
            <a:r>
              <a:rPr lang="zh-CN" altLang="en-US" sz="1800" dirty="0">
                <a:latin typeface="Arial" charset="0"/>
                <a:ea typeface="楷体_GB2312" charset="0"/>
              </a:rPr>
              <a:t>型，则转</a:t>
            </a:r>
            <a:r>
              <a:rPr lang="en-US" altLang="zh-CN" sz="1800" dirty="0">
                <a:latin typeface="Arial" charset="0"/>
                <a:ea typeface="楷体_GB2312" charset="0"/>
              </a:rPr>
              <a:t>2(1</a:t>
            </a:r>
            <a:r>
              <a:rPr lang="zh-CN" altLang="en-US" sz="1800" dirty="0">
                <a:latin typeface="Arial" charset="0"/>
                <a:ea typeface="楷体_GB2312" charset="0"/>
              </a:rPr>
              <a:t>）。</a:t>
            </a:r>
          </a:p>
          <a:p>
            <a:pPr lvl="1">
              <a:buNone/>
            </a:pPr>
            <a:r>
              <a:rPr lang="zh-CN" altLang="en-US" sz="1800" dirty="0" smtClean="0">
                <a:latin typeface="Arial" charset="0"/>
                <a:ea typeface="楷体_GB2312" charset="0"/>
              </a:rPr>
              <a:t>    如果</a:t>
            </a:r>
            <a:r>
              <a:rPr lang="zh-CN" altLang="en-US" sz="1800" dirty="0">
                <a:latin typeface="Arial" charset="0"/>
                <a:ea typeface="楷体_GB2312" charset="0"/>
              </a:rPr>
              <a:t>当前四元式是</a:t>
            </a:r>
            <a:r>
              <a:rPr lang="en-US" altLang="zh-CN" sz="1800" dirty="0">
                <a:latin typeface="Arial" charset="0"/>
                <a:ea typeface="楷体_GB2312" charset="0"/>
              </a:rPr>
              <a:t>2</a:t>
            </a:r>
            <a:r>
              <a:rPr lang="zh-CN" altLang="en-US" sz="1800" dirty="0">
                <a:latin typeface="Arial" charset="0"/>
                <a:ea typeface="楷体_GB2312" charset="0"/>
              </a:rPr>
              <a:t>型，则：如果</a:t>
            </a:r>
            <a:r>
              <a:rPr lang="en-US" altLang="zh-CN" sz="1800" dirty="0">
                <a:latin typeface="Arial" charset="0"/>
                <a:ea typeface="楷体_GB2312" charset="0"/>
              </a:rPr>
              <a:t>NODE(C)</a:t>
            </a:r>
            <a:r>
              <a:rPr lang="zh-CN" altLang="en-US" sz="1800" dirty="0">
                <a:latin typeface="Arial" charset="0"/>
                <a:ea typeface="楷体_GB2312" charset="0"/>
              </a:rPr>
              <a:t>无定义，则构造一标记为</a:t>
            </a:r>
            <a:r>
              <a:rPr lang="en-US" altLang="zh-CN" sz="1800" dirty="0">
                <a:latin typeface="Arial" charset="0"/>
                <a:ea typeface="楷体_GB2312" charset="0"/>
              </a:rPr>
              <a:t>C</a:t>
            </a:r>
            <a:r>
              <a:rPr lang="zh-CN" altLang="en-US" sz="1800" dirty="0">
                <a:latin typeface="Arial" charset="0"/>
                <a:ea typeface="楷体_GB2312" charset="0"/>
              </a:rPr>
              <a:t>的叶结点并定义</a:t>
            </a:r>
            <a:r>
              <a:rPr lang="en-US" altLang="zh-CN" sz="1800" dirty="0">
                <a:latin typeface="Arial" charset="0"/>
                <a:ea typeface="楷体_GB2312" charset="0"/>
              </a:rPr>
              <a:t>NODE(C) </a:t>
            </a:r>
            <a:r>
              <a:rPr lang="zh-CN" altLang="en-US" sz="1800" dirty="0">
                <a:latin typeface="Arial" charset="0"/>
                <a:ea typeface="楷体_GB2312" charset="0"/>
              </a:rPr>
              <a:t>为这个结点；转</a:t>
            </a:r>
            <a:r>
              <a:rPr lang="en-US" altLang="zh-CN" sz="1800" dirty="0" smtClean="0">
                <a:latin typeface="Arial" charset="0"/>
                <a:ea typeface="楷体_GB2312" charset="0"/>
              </a:rPr>
              <a:t>2(2)</a:t>
            </a:r>
          </a:p>
          <a:p>
            <a:pPr lvl="1">
              <a:buNone/>
            </a:pPr>
            <a:endParaRPr lang="en-US" altLang="zh-CN" sz="1800" dirty="0" smtClean="0">
              <a:latin typeface="Arial" charset="0"/>
              <a:ea typeface="楷体_GB2312" charset="0"/>
            </a:endParaRPr>
          </a:p>
          <a:p>
            <a:pPr lvl="1">
              <a:buNone/>
            </a:pPr>
            <a:r>
              <a:rPr lang="en-US" altLang="zh-CN" sz="1800" dirty="0">
                <a:latin typeface="Arial" charset="0"/>
                <a:ea typeface="楷体_GB2312" charset="0"/>
              </a:rPr>
              <a:t>2.</a:t>
            </a:r>
            <a:r>
              <a:rPr lang="zh-CN" altLang="en-US" sz="1800" dirty="0">
                <a:latin typeface="Arial" charset="0"/>
                <a:ea typeface="楷体_GB2312" charset="0"/>
              </a:rPr>
              <a:t>（</a:t>
            </a:r>
            <a:r>
              <a:rPr lang="en-US" altLang="zh-CN" sz="1800" dirty="0">
                <a:latin typeface="Arial" charset="0"/>
                <a:ea typeface="楷体_GB2312" charset="0"/>
              </a:rPr>
              <a:t>1</a:t>
            </a:r>
            <a:r>
              <a:rPr lang="zh-CN" altLang="en-US" sz="1800" dirty="0">
                <a:latin typeface="Arial" charset="0"/>
                <a:ea typeface="楷体_GB2312" charset="0"/>
              </a:rPr>
              <a:t>）如果</a:t>
            </a:r>
            <a:r>
              <a:rPr lang="en-US" altLang="zh-CN" sz="1800" dirty="0">
                <a:latin typeface="Arial" charset="0"/>
                <a:ea typeface="楷体_GB2312" charset="0"/>
              </a:rPr>
              <a:t>NODE(B)</a:t>
            </a:r>
            <a:r>
              <a:rPr lang="zh-CN" altLang="en-US" sz="1800" dirty="0">
                <a:latin typeface="Arial" charset="0"/>
                <a:ea typeface="楷体_GB2312" charset="0"/>
              </a:rPr>
              <a:t>是标记为常数的叶结点 ，则转</a:t>
            </a:r>
            <a:r>
              <a:rPr lang="en-US" altLang="zh-CN" sz="1800" dirty="0">
                <a:latin typeface="Arial" charset="0"/>
                <a:ea typeface="楷体_GB2312" charset="0"/>
              </a:rPr>
              <a:t>2(3)</a:t>
            </a:r>
            <a:r>
              <a:rPr lang="zh-CN" altLang="en-US" sz="1800" dirty="0">
                <a:latin typeface="Arial" charset="0"/>
                <a:ea typeface="楷体_GB2312" charset="0"/>
              </a:rPr>
              <a:t>，否则转</a:t>
            </a:r>
            <a:r>
              <a:rPr lang="en-US" altLang="zh-CN" sz="1800" dirty="0" smtClean="0">
                <a:latin typeface="Arial" charset="0"/>
                <a:ea typeface="楷体_GB2312" charset="0"/>
              </a:rPr>
              <a:t>3(1</a:t>
            </a:r>
            <a:r>
              <a:rPr lang="zh-CN" altLang="en-US" sz="1800" dirty="0">
                <a:latin typeface="Arial" charset="0"/>
                <a:ea typeface="楷体_GB2312" charset="0"/>
              </a:rPr>
              <a:t>）。</a:t>
            </a:r>
          </a:p>
          <a:p>
            <a:pPr lvl="1">
              <a:buNone/>
            </a:pPr>
            <a:r>
              <a:rPr lang="zh-CN" altLang="en-US" sz="1800" dirty="0">
                <a:latin typeface="Arial" charset="0"/>
                <a:ea typeface="楷体_GB2312" charset="0"/>
              </a:rPr>
              <a:t>   （</a:t>
            </a:r>
            <a:r>
              <a:rPr lang="en-US" altLang="zh-CN" sz="1800" dirty="0">
                <a:latin typeface="Arial" charset="0"/>
                <a:ea typeface="楷体_GB2312" charset="0"/>
              </a:rPr>
              <a:t>2</a:t>
            </a:r>
            <a:r>
              <a:rPr lang="zh-CN" altLang="en-US" sz="1800" dirty="0">
                <a:latin typeface="Arial" charset="0"/>
                <a:ea typeface="楷体_GB2312" charset="0"/>
              </a:rPr>
              <a:t>）如果</a:t>
            </a:r>
            <a:r>
              <a:rPr lang="en-US" altLang="zh-CN" sz="1800" dirty="0">
                <a:latin typeface="Arial" charset="0"/>
                <a:ea typeface="楷体_GB2312" charset="0"/>
              </a:rPr>
              <a:t>NODE(B)</a:t>
            </a:r>
            <a:r>
              <a:rPr lang="zh-CN" altLang="en-US" sz="1800" dirty="0">
                <a:latin typeface="Arial" charset="0"/>
                <a:ea typeface="楷体_GB2312" charset="0"/>
              </a:rPr>
              <a:t>和</a:t>
            </a:r>
            <a:r>
              <a:rPr lang="en-US" altLang="zh-CN" sz="1800" dirty="0">
                <a:latin typeface="Arial" charset="0"/>
                <a:ea typeface="楷体_GB2312" charset="0"/>
              </a:rPr>
              <a:t>NODE(C)</a:t>
            </a:r>
            <a:r>
              <a:rPr lang="zh-CN" altLang="en-US" sz="1800" dirty="0">
                <a:latin typeface="Arial" charset="0"/>
                <a:ea typeface="楷体_GB2312" charset="0"/>
              </a:rPr>
              <a:t>都是标记为常数的叶结点，则转</a:t>
            </a:r>
            <a:r>
              <a:rPr lang="en-US" altLang="zh-CN" sz="1800" dirty="0">
                <a:latin typeface="Arial" charset="0"/>
                <a:ea typeface="楷体_GB2312" charset="0"/>
              </a:rPr>
              <a:t>2(4</a:t>
            </a:r>
            <a:r>
              <a:rPr lang="zh-CN" altLang="en-US" sz="1800" dirty="0">
                <a:latin typeface="Arial" charset="0"/>
                <a:ea typeface="楷体_GB2312" charset="0"/>
              </a:rPr>
              <a:t>），否则转</a:t>
            </a:r>
            <a:r>
              <a:rPr lang="en-US" altLang="zh-CN" sz="1800" dirty="0" smtClean="0">
                <a:latin typeface="Arial" charset="0"/>
                <a:ea typeface="楷体_GB2312" charset="0"/>
              </a:rPr>
              <a:t>3</a:t>
            </a:r>
            <a:r>
              <a:rPr lang="en-US" altLang="zh-CN" sz="1800" dirty="0">
                <a:latin typeface="Arial" charset="0"/>
                <a:ea typeface="楷体_GB2312" charset="0"/>
              </a:rPr>
              <a:t>(</a:t>
            </a:r>
            <a:r>
              <a:rPr lang="en-US" altLang="zh-CN" sz="1800" dirty="0" smtClean="0">
                <a:latin typeface="Arial" charset="0"/>
                <a:ea typeface="楷体_GB2312" charset="0"/>
              </a:rPr>
              <a:t>2</a:t>
            </a:r>
            <a:r>
              <a:rPr lang="zh-CN" altLang="en-US" sz="1800" dirty="0">
                <a:latin typeface="Arial" charset="0"/>
                <a:ea typeface="楷体_GB2312" charset="0"/>
              </a:rPr>
              <a:t>）。</a:t>
            </a:r>
          </a:p>
          <a:p>
            <a:pPr lvl="1">
              <a:buNone/>
            </a:pPr>
            <a:r>
              <a:rPr lang="zh-CN" altLang="en-US" sz="1800" dirty="0">
                <a:latin typeface="Arial" charset="0"/>
                <a:ea typeface="楷体_GB2312" charset="0"/>
              </a:rPr>
              <a:t>   （</a:t>
            </a:r>
            <a:r>
              <a:rPr lang="en-US" altLang="zh-CN" sz="1800" dirty="0">
                <a:latin typeface="Arial" charset="0"/>
                <a:ea typeface="楷体_GB2312" charset="0"/>
              </a:rPr>
              <a:t>3</a:t>
            </a:r>
            <a:r>
              <a:rPr lang="zh-CN" altLang="en-US" sz="1800" dirty="0">
                <a:latin typeface="Arial" charset="0"/>
                <a:ea typeface="楷体_GB2312" charset="0"/>
              </a:rPr>
              <a:t>）执行</a:t>
            </a:r>
            <a:r>
              <a:rPr lang="en-US" altLang="zh-CN" sz="1800" dirty="0">
                <a:latin typeface="Arial" charset="0"/>
                <a:ea typeface="楷体_GB2312" charset="0"/>
              </a:rPr>
              <a:t>op B</a:t>
            </a:r>
            <a:r>
              <a:rPr lang="zh-CN" altLang="en-US" sz="1800" dirty="0">
                <a:latin typeface="Arial" charset="0"/>
                <a:ea typeface="楷体_GB2312" charset="0"/>
              </a:rPr>
              <a:t>（即</a:t>
            </a:r>
            <a:r>
              <a:rPr lang="zh-CN" altLang="en-US" sz="1800" dirty="0">
                <a:solidFill>
                  <a:srgbClr val="0000FF"/>
                </a:solidFill>
                <a:latin typeface="Arial" charset="0"/>
                <a:ea typeface="楷体_GB2312" charset="0"/>
              </a:rPr>
              <a:t>合并已知量</a:t>
            </a:r>
            <a:r>
              <a:rPr lang="zh-CN" altLang="en-US" sz="1800" dirty="0">
                <a:latin typeface="Arial" charset="0"/>
                <a:ea typeface="楷体_GB2312" charset="0"/>
              </a:rPr>
              <a:t>），令得到的新常数为</a:t>
            </a:r>
            <a:r>
              <a:rPr lang="en-US" altLang="zh-CN" sz="1800" dirty="0">
                <a:latin typeface="Arial" charset="0"/>
                <a:ea typeface="楷体_GB2312" charset="0"/>
              </a:rPr>
              <a:t>P</a:t>
            </a:r>
            <a:r>
              <a:rPr lang="zh-CN" altLang="en-US" sz="1800" dirty="0">
                <a:latin typeface="Arial" charset="0"/>
                <a:ea typeface="楷体_GB2312" charset="0"/>
              </a:rPr>
              <a:t>。如果</a:t>
            </a:r>
            <a:r>
              <a:rPr lang="en-US" altLang="zh-CN" sz="1800" dirty="0">
                <a:latin typeface="Arial" charset="0"/>
                <a:ea typeface="楷体_GB2312" charset="0"/>
              </a:rPr>
              <a:t>NODE(B)</a:t>
            </a:r>
            <a:r>
              <a:rPr lang="zh-CN" altLang="en-US" sz="1800" dirty="0">
                <a:latin typeface="Arial" charset="0"/>
                <a:ea typeface="楷体_GB2312" charset="0"/>
              </a:rPr>
              <a:t>是处理当前四元式时新构造出来的结点，则删除它。如果</a:t>
            </a:r>
            <a:r>
              <a:rPr lang="en-US" altLang="zh-CN" sz="1800" dirty="0">
                <a:latin typeface="Arial" charset="0"/>
                <a:ea typeface="楷体_GB2312" charset="0"/>
              </a:rPr>
              <a:t>NODE(P)</a:t>
            </a:r>
            <a:r>
              <a:rPr lang="zh-CN" altLang="en-US" sz="1800" dirty="0">
                <a:latin typeface="Arial" charset="0"/>
                <a:ea typeface="楷体_GB2312" charset="0"/>
              </a:rPr>
              <a:t>无定义，则构造一用</a:t>
            </a:r>
            <a:r>
              <a:rPr lang="en-US" altLang="zh-CN" sz="1800" dirty="0">
                <a:latin typeface="Arial" charset="0"/>
                <a:ea typeface="楷体_GB2312" charset="0"/>
              </a:rPr>
              <a:t>P</a:t>
            </a:r>
            <a:r>
              <a:rPr lang="zh-CN" altLang="en-US" sz="1800" dirty="0">
                <a:latin typeface="Arial" charset="0"/>
                <a:ea typeface="楷体_GB2312" charset="0"/>
              </a:rPr>
              <a:t>做标记的叶结点</a:t>
            </a:r>
            <a:r>
              <a:rPr lang="en-US" altLang="zh-CN" sz="1800" dirty="0">
                <a:latin typeface="Arial" charset="0"/>
                <a:ea typeface="楷体_GB2312" charset="0"/>
              </a:rPr>
              <a:t>n</a:t>
            </a:r>
            <a:r>
              <a:rPr lang="zh-CN" altLang="en-US" sz="1800" dirty="0">
                <a:latin typeface="Arial" charset="0"/>
                <a:ea typeface="楷体_GB2312" charset="0"/>
              </a:rPr>
              <a:t>。置</a:t>
            </a:r>
            <a:r>
              <a:rPr lang="en-US" altLang="zh-CN" sz="1800" dirty="0">
                <a:latin typeface="Arial" charset="0"/>
                <a:ea typeface="楷体_GB2312" charset="0"/>
              </a:rPr>
              <a:t>NODE(P)=n</a:t>
            </a:r>
            <a:r>
              <a:rPr lang="zh-CN" altLang="en-US" sz="1800" dirty="0">
                <a:latin typeface="Arial" charset="0"/>
                <a:ea typeface="楷体_GB2312" charset="0"/>
              </a:rPr>
              <a:t>，转</a:t>
            </a:r>
            <a:r>
              <a:rPr lang="en-US" altLang="zh-CN" sz="1800" dirty="0">
                <a:latin typeface="Arial" charset="0"/>
                <a:ea typeface="楷体_GB2312" charset="0"/>
              </a:rPr>
              <a:t>4</a:t>
            </a:r>
            <a:r>
              <a:rPr lang="zh-CN" altLang="en-US" sz="1800" dirty="0">
                <a:latin typeface="Arial" charset="0"/>
                <a:ea typeface="楷体_GB2312" charset="0"/>
              </a:rPr>
              <a:t>。</a:t>
            </a:r>
          </a:p>
          <a:p>
            <a:pPr lvl="1">
              <a:buNone/>
            </a:pPr>
            <a:r>
              <a:rPr lang="zh-CN" altLang="en-US" sz="1800" dirty="0">
                <a:latin typeface="Arial" charset="0"/>
                <a:ea typeface="楷体_GB2312" charset="0"/>
              </a:rPr>
              <a:t>   （</a:t>
            </a:r>
            <a:r>
              <a:rPr lang="en-US" altLang="zh-CN" sz="1800" dirty="0">
                <a:latin typeface="Arial" charset="0"/>
                <a:ea typeface="楷体_GB2312" charset="0"/>
              </a:rPr>
              <a:t>4</a:t>
            </a:r>
            <a:r>
              <a:rPr lang="zh-CN" altLang="en-US" sz="1800" dirty="0">
                <a:latin typeface="Arial" charset="0"/>
                <a:ea typeface="楷体_GB2312" charset="0"/>
              </a:rPr>
              <a:t>）执行</a:t>
            </a:r>
            <a:r>
              <a:rPr lang="en-US" altLang="zh-CN" sz="1800" dirty="0">
                <a:latin typeface="Arial" charset="0"/>
                <a:ea typeface="楷体_GB2312" charset="0"/>
              </a:rPr>
              <a:t>B op C</a:t>
            </a:r>
            <a:r>
              <a:rPr lang="zh-CN" altLang="en-US" sz="1800" dirty="0">
                <a:latin typeface="Arial" charset="0"/>
                <a:ea typeface="楷体_GB2312" charset="0"/>
              </a:rPr>
              <a:t>（即</a:t>
            </a:r>
            <a:r>
              <a:rPr lang="zh-CN" altLang="en-US" sz="1800" dirty="0">
                <a:solidFill>
                  <a:srgbClr val="0000FF"/>
                </a:solidFill>
                <a:latin typeface="Arial" charset="0"/>
                <a:ea typeface="楷体_GB2312" charset="0"/>
              </a:rPr>
              <a:t>合并已知量</a:t>
            </a:r>
            <a:r>
              <a:rPr lang="zh-CN" altLang="en-US" sz="1800" dirty="0">
                <a:latin typeface="Arial" charset="0"/>
                <a:ea typeface="楷体_GB2312" charset="0"/>
              </a:rPr>
              <a:t>），令得到的新常数为</a:t>
            </a:r>
            <a:r>
              <a:rPr lang="en-US" altLang="zh-CN" sz="1800" dirty="0">
                <a:latin typeface="Arial" charset="0"/>
                <a:ea typeface="楷体_GB2312" charset="0"/>
              </a:rPr>
              <a:t>P</a:t>
            </a:r>
            <a:r>
              <a:rPr lang="zh-CN" altLang="en-US" sz="1800" dirty="0">
                <a:latin typeface="Arial" charset="0"/>
                <a:ea typeface="楷体_GB2312" charset="0"/>
              </a:rPr>
              <a:t>。如果</a:t>
            </a:r>
            <a:r>
              <a:rPr lang="en-US" altLang="zh-CN" sz="1800" dirty="0">
                <a:latin typeface="Arial" charset="0"/>
                <a:ea typeface="楷体_GB2312" charset="0"/>
              </a:rPr>
              <a:t>NODE(B)</a:t>
            </a:r>
            <a:r>
              <a:rPr lang="zh-CN" altLang="en-US" sz="1800" dirty="0">
                <a:latin typeface="Arial" charset="0"/>
                <a:ea typeface="楷体_GB2312" charset="0"/>
              </a:rPr>
              <a:t>或</a:t>
            </a:r>
            <a:r>
              <a:rPr lang="en-US" altLang="zh-CN" sz="1800" dirty="0">
                <a:latin typeface="Arial" charset="0"/>
                <a:ea typeface="楷体_GB2312" charset="0"/>
              </a:rPr>
              <a:t>NODE(C)</a:t>
            </a:r>
            <a:r>
              <a:rPr lang="zh-CN" altLang="en-US" sz="1800" dirty="0">
                <a:latin typeface="Arial" charset="0"/>
                <a:ea typeface="楷体_GB2312" charset="0"/>
              </a:rPr>
              <a:t>是处理当前四元式时新构造出来的结点，则删除它。如果</a:t>
            </a:r>
            <a:r>
              <a:rPr lang="en-US" altLang="zh-CN" sz="1800" dirty="0">
                <a:latin typeface="Arial" charset="0"/>
                <a:ea typeface="楷体_GB2312" charset="0"/>
              </a:rPr>
              <a:t>NODE(P)</a:t>
            </a:r>
            <a:r>
              <a:rPr lang="zh-CN" altLang="en-US" sz="1800" dirty="0">
                <a:latin typeface="Arial" charset="0"/>
                <a:ea typeface="楷体_GB2312" charset="0"/>
              </a:rPr>
              <a:t>无定义，则构造一用</a:t>
            </a:r>
            <a:r>
              <a:rPr lang="en-US" altLang="zh-CN" sz="1800" dirty="0">
                <a:latin typeface="Arial" charset="0"/>
                <a:ea typeface="楷体_GB2312" charset="0"/>
              </a:rPr>
              <a:t>P</a:t>
            </a:r>
            <a:r>
              <a:rPr lang="zh-CN" altLang="en-US" sz="1800" dirty="0">
                <a:latin typeface="Arial" charset="0"/>
                <a:ea typeface="楷体_GB2312" charset="0"/>
              </a:rPr>
              <a:t>做标记的叶结点</a:t>
            </a:r>
            <a:r>
              <a:rPr lang="en-US" altLang="zh-CN" sz="1800" dirty="0">
                <a:latin typeface="Arial" charset="0"/>
                <a:ea typeface="楷体_GB2312" charset="0"/>
              </a:rPr>
              <a:t>n</a:t>
            </a:r>
            <a:r>
              <a:rPr lang="zh-CN" altLang="en-US" sz="1800" dirty="0">
                <a:latin typeface="Arial" charset="0"/>
                <a:ea typeface="楷体_GB2312" charset="0"/>
              </a:rPr>
              <a:t>。置</a:t>
            </a:r>
            <a:r>
              <a:rPr lang="en-US" altLang="zh-CN" sz="1800" dirty="0">
                <a:latin typeface="Arial" charset="0"/>
                <a:ea typeface="楷体_GB2312" charset="0"/>
              </a:rPr>
              <a:t>NODE(P)=n</a:t>
            </a:r>
            <a:r>
              <a:rPr lang="zh-CN" altLang="en-US" sz="1800" dirty="0">
                <a:latin typeface="Arial" charset="0"/>
                <a:ea typeface="楷体_GB2312" charset="0"/>
              </a:rPr>
              <a:t>，转</a:t>
            </a:r>
            <a:r>
              <a:rPr lang="en-US" altLang="zh-CN" sz="1800" dirty="0">
                <a:latin typeface="Arial" charset="0"/>
                <a:ea typeface="楷体_GB2312" charset="0"/>
              </a:rPr>
              <a:t>4</a:t>
            </a:r>
            <a:r>
              <a:rPr lang="zh-CN" altLang="en-US" sz="1800" dirty="0">
                <a:latin typeface="Arial" charset="0"/>
                <a:ea typeface="楷体_GB2312" charset="0"/>
              </a:rPr>
              <a:t>。</a:t>
            </a:r>
          </a:p>
          <a:p>
            <a:pPr lvl="1">
              <a:buNone/>
            </a:pPr>
            <a:endParaRPr lang="en-US" altLang="zh-CN" sz="1800" dirty="0">
              <a:latin typeface="Arial" charset="0"/>
              <a:ea typeface="楷体_GB2312" charset="0"/>
            </a:endParaRPr>
          </a:p>
          <a:p>
            <a:pPr lvl="1">
              <a:buNone/>
            </a:pPr>
            <a:endParaRPr lang="zh-CN" altLang="en-US" sz="1800" dirty="0">
              <a:latin typeface="Arial" charset="0"/>
              <a:ea typeface="楷体_GB2312" charset="0"/>
            </a:endParaRPr>
          </a:p>
        </p:txBody>
      </p:sp>
      <p:sp>
        <p:nvSpPr>
          <p:cNvPr id="5" name="灯片编号占位符 4"/>
          <p:cNvSpPr>
            <a:spLocks noGrp="1"/>
          </p:cNvSpPr>
          <p:nvPr>
            <p:ph type="sldNum" sz="quarter" idx="12"/>
          </p:nvPr>
        </p:nvSpPr>
        <p:spPr/>
        <p:txBody>
          <a:bodyPr/>
          <a:lstStyle/>
          <a:p>
            <a:fld id="{099C6F57-CB77-E340-8155-E85271B57C42}" type="slidenum">
              <a:rPr lang="en-US" altLang="zh-CN" smtClean="0"/>
              <a:pPr/>
              <a:t>32</a:t>
            </a:fld>
            <a:endParaRPr lang="en-US" altLang="zh-CN" dirty="0"/>
          </a:p>
        </p:txBody>
      </p:sp>
    </p:spTree>
    <p:extLst>
      <p:ext uri="{BB962C8B-B14F-4D97-AF65-F5344CB8AC3E}">
        <p14:creationId xmlns:p14="http://schemas.microsoft.com/office/powerpoint/2010/main" val="178696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kumimoji="1" lang="zh-CN" altLang="en-US" sz="4400" dirty="0">
                <a:solidFill>
                  <a:schemeClr val="bg2">
                    <a:lumMod val="50000"/>
                  </a:schemeClr>
                </a:solidFill>
              </a:rPr>
              <a:t>用</a:t>
            </a:r>
            <a:r>
              <a:rPr kumimoji="1" lang="en-US" altLang="zh-CN" sz="4400" dirty="0">
                <a:solidFill>
                  <a:schemeClr val="bg2">
                    <a:lumMod val="50000"/>
                  </a:schemeClr>
                </a:solidFill>
              </a:rPr>
              <a:t>DAG</a:t>
            </a:r>
            <a:r>
              <a:rPr kumimoji="1" lang="zh-CN" altLang="en-US" sz="4400" dirty="0">
                <a:solidFill>
                  <a:schemeClr val="bg2">
                    <a:lumMod val="50000"/>
                  </a:schemeClr>
                </a:solidFill>
              </a:rPr>
              <a:t>进行</a:t>
            </a:r>
            <a:r>
              <a:rPr lang="zh-CN" altLang="en-US" dirty="0">
                <a:solidFill>
                  <a:schemeClr val="bg2">
                    <a:lumMod val="50000"/>
                  </a:schemeClr>
                </a:solidFill>
                <a:latin typeface="Arial" charset="0"/>
                <a:ea typeface="黑体" charset="0"/>
              </a:rPr>
              <a:t>局部优化</a:t>
            </a:r>
            <a:endParaRPr lang="zh-CN" altLang="en-US" dirty="0">
              <a:latin typeface="Arial" charset="0"/>
              <a:ea typeface="黑体" charset="0"/>
            </a:endParaRPr>
          </a:p>
        </p:txBody>
      </p:sp>
      <p:sp>
        <p:nvSpPr>
          <p:cNvPr id="32772" name="Rectangle 3"/>
          <p:cNvSpPr>
            <a:spLocks noGrp="1" noChangeArrowheads="1"/>
          </p:cNvSpPr>
          <p:nvPr>
            <p:ph idx="1"/>
          </p:nvPr>
        </p:nvSpPr>
        <p:spPr>
          <a:xfrm>
            <a:off x="377895" y="1916832"/>
            <a:ext cx="8229600" cy="3629000"/>
          </a:xfrm>
        </p:spPr>
        <p:txBody>
          <a:bodyPr/>
          <a:lstStyle/>
          <a:p>
            <a:pPr lvl="1" eaLnBrk="1" hangingPunct="1">
              <a:buFontTx/>
              <a:buNone/>
            </a:pPr>
            <a:r>
              <a:rPr lang="en-US" altLang="zh-CN" sz="1800" dirty="0" smtClean="0">
                <a:latin typeface="Arial" charset="0"/>
                <a:ea typeface="楷体_GB2312" charset="0"/>
              </a:rPr>
              <a:t>3.(1</a:t>
            </a:r>
            <a:r>
              <a:rPr lang="zh-CN" altLang="en-US" sz="1800" dirty="0">
                <a:latin typeface="Arial" charset="0"/>
                <a:ea typeface="楷体_GB2312" charset="0"/>
              </a:rPr>
              <a:t>）检查</a:t>
            </a:r>
            <a:r>
              <a:rPr lang="en-US" altLang="zh-CN" sz="1800" dirty="0">
                <a:latin typeface="Arial" charset="0"/>
                <a:ea typeface="楷体_GB2312" charset="0"/>
              </a:rPr>
              <a:t>DAG</a:t>
            </a:r>
            <a:r>
              <a:rPr lang="zh-CN" altLang="en-US" sz="1800" dirty="0">
                <a:latin typeface="Arial" charset="0"/>
                <a:ea typeface="楷体_GB2312" charset="0"/>
              </a:rPr>
              <a:t>中是否已有一结点，其唯一后继为</a:t>
            </a:r>
            <a:r>
              <a:rPr lang="en-US" altLang="zh-CN" sz="1800" dirty="0">
                <a:latin typeface="Arial" charset="0"/>
                <a:ea typeface="楷体_GB2312" charset="0"/>
              </a:rPr>
              <a:t>NODE(B)</a:t>
            </a:r>
            <a:r>
              <a:rPr lang="zh-CN" altLang="en-US" sz="1800" dirty="0">
                <a:latin typeface="Arial" charset="0"/>
                <a:ea typeface="楷体_GB2312" charset="0"/>
              </a:rPr>
              <a:t>，且标记</a:t>
            </a:r>
            <a:r>
              <a:rPr lang="zh-CN" altLang="en-US" sz="1800" dirty="0" smtClean="0">
                <a:latin typeface="Arial" charset="0"/>
                <a:ea typeface="楷体_GB2312" charset="0"/>
              </a:rPr>
              <a:t>为 </a:t>
            </a:r>
            <a:r>
              <a:rPr lang="en-US" altLang="zh-CN" sz="1800" dirty="0" smtClean="0">
                <a:latin typeface="Arial" charset="0"/>
                <a:ea typeface="楷体_GB2312" charset="0"/>
              </a:rPr>
              <a:t>op</a:t>
            </a:r>
            <a:r>
              <a:rPr lang="zh-CN" altLang="en-US" sz="1800" dirty="0">
                <a:latin typeface="Arial" charset="0"/>
                <a:ea typeface="楷体_GB2312" charset="0"/>
              </a:rPr>
              <a:t>（即</a:t>
            </a:r>
            <a:r>
              <a:rPr lang="zh-CN" altLang="en-US" sz="1800" dirty="0">
                <a:solidFill>
                  <a:srgbClr val="0000FF"/>
                </a:solidFill>
                <a:latin typeface="Arial" charset="0"/>
                <a:ea typeface="楷体_GB2312" charset="0"/>
              </a:rPr>
              <a:t>找公共子表达式</a:t>
            </a:r>
            <a:r>
              <a:rPr lang="zh-CN" altLang="en-US" sz="1800" dirty="0">
                <a:latin typeface="Arial" charset="0"/>
                <a:ea typeface="楷体_GB2312" charset="0"/>
              </a:rPr>
              <a:t>）。如果没有，则构造该结点</a:t>
            </a:r>
            <a:r>
              <a:rPr lang="en-US" altLang="zh-CN" sz="1800" dirty="0">
                <a:latin typeface="Arial" charset="0"/>
                <a:ea typeface="楷体_GB2312" charset="0"/>
              </a:rPr>
              <a:t>n</a:t>
            </a:r>
            <a:r>
              <a:rPr lang="zh-CN" altLang="en-US" sz="1800" dirty="0">
                <a:latin typeface="Arial" charset="0"/>
                <a:ea typeface="楷体_GB2312" charset="0"/>
              </a:rPr>
              <a:t>，否则就把已有的结点作为它的结点并设该结点为</a:t>
            </a:r>
            <a:r>
              <a:rPr lang="en-US" altLang="zh-CN" sz="1800" dirty="0">
                <a:latin typeface="Arial" charset="0"/>
                <a:ea typeface="楷体_GB2312" charset="0"/>
              </a:rPr>
              <a:t>n</a:t>
            </a:r>
            <a:r>
              <a:rPr lang="zh-CN" altLang="en-US" sz="1800" dirty="0">
                <a:latin typeface="Arial" charset="0"/>
                <a:ea typeface="楷体_GB2312" charset="0"/>
              </a:rPr>
              <a:t>，转</a:t>
            </a:r>
            <a:r>
              <a:rPr lang="en-US" altLang="zh-CN" sz="1800" dirty="0">
                <a:latin typeface="Arial" charset="0"/>
                <a:ea typeface="楷体_GB2312" charset="0"/>
              </a:rPr>
              <a:t>4</a:t>
            </a:r>
            <a:r>
              <a:rPr lang="zh-CN" altLang="en-US" sz="1800" dirty="0">
                <a:latin typeface="Arial" charset="0"/>
                <a:ea typeface="楷体_GB2312" charset="0"/>
              </a:rPr>
              <a:t>。</a:t>
            </a:r>
          </a:p>
          <a:p>
            <a:pPr lvl="1" eaLnBrk="1" hangingPunct="1">
              <a:buFontTx/>
              <a:buNone/>
            </a:pPr>
            <a:r>
              <a:rPr lang="zh-CN" altLang="en-US" sz="1800" dirty="0">
                <a:latin typeface="Arial" charset="0"/>
                <a:ea typeface="楷体_GB2312" charset="0"/>
              </a:rPr>
              <a:t>（</a:t>
            </a:r>
            <a:r>
              <a:rPr lang="en-US" altLang="zh-CN" sz="1800" dirty="0">
                <a:latin typeface="Arial" charset="0"/>
                <a:ea typeface="楷体_GB2312" charset="0"/>
              </a:rPr>
              <a:t>2</a:t>
            </a:r>
            <a:r>
              <a:rPr lang="zh-CN" altLang="en-US" sz="1800" dirty="0">
                <a:latin typeface="Arial" charset="0"/>
                <a:ea typeface="楷体_GB2312" charset="0"/>
              </a:rPr>
              <a:t>）检查中</a:t>
            </a:r>
            <a:r>
              <a:rPr lang="en-US" altLang="zh-CN" sz="1800" dirty="0">
                <a:latin typeface="Arial" charset="0"/>
                <a:ea typeface="楷体_GB2312" charset="0"/>
              </a:rPr>
              <a:t>DAG</a:t>
            </a:r>
            <a:r>
              <a:rPr lang="zh-CN" altLang="en-US" sz="1800" dirty="0">
                <a:latin typeface="Arial" charset="0"/>
                <a:ea typeface="楷体_GB2312" charset="0"/>
              </a:rPr>
              <a:t>中是否已有一结点，其左后继为</a:t>
            </a:r>
            <a:r>
              <a:rPr lang="en-US" altLang="zh-CN" sz="1800" dirty="0">
                <a:latin typeface="Arial" charset="0"/>
                <a:ea typeface="楷体_GB2312" charset="0"/>
              </a:rPr>
              <a:t>NODE(B)</a:t>
            </a:r>
            <a:r>
              <a:rPr lang="zh-CN" altLang="en-US" sz="1800" dirty="0">
                <a:latin typeface="Arial" charset="0"/>
                <a:ea typeface="楷体_GB2312" charset="0"/>
              </a:rPr>
              <a:t>，其右后继为</a:t>
            </a:r>
            <a:r>
              <a:rPr lang="en-US" altLang="zh-CN" sz="1800" dirty="0">
                <a:latin typeface="Arial" charset="0"/>
                <a:ea typeface="楷体_GB2312" charset="0"/>
              </a:rPr>
              <a:t>NODE(C)</a:t>
            </a:r>
            <a:r>
              <a:rPr lang="zh-CN" altLang="en-US" sz="1800" dirty="0">
                <a:latin typeface="Arial" charset="0"/>
                <a:ea typeface="楷体_GB2312" charset="0"/>
              </a:rPr>
              <a:t>，且标记为</a:t>
            </a:r>
            <a:r>
              <a:rPr lang="en-US" altLang="zh-CN" sz="1800" dirty="0">
                <a:latin typeface="Arial" charset="0"/>
                <a:ea typeface="楷体_GB2312" charset="0"/>
              </a:rPr>
              <a:t>op</a:t>
            </a:r>
            <a:r>
              <a:rPr lang="zh-CN" altLang="en-US" sz="1800" dirty="0">
                <a:latin typeface="Arial" charset="0"/>
                <a:ea typeface="楷体_GB2312" charset="0"/>
              </a:rPr>
              <a:t>（即</a:t>
            </a:r>
            <a:r>
              <a:rPr lang="zh-CN" altLang="en-US" sz="1800" dirty="0">
                <a:solidFill>
                  <a:srgbClr val="0000FF"/>
                </a:solidFill>
                <a:latin typeface="Arial" charset="0"/>
                <a:ea typeface="楷体_GB2312" charset="0"/>
              </a:rPr>
              <a:t>找公共子表达式</a:t>
            </a:r>
            <a:r>
              <a:rPr lang="zh-CN" altLang="en-US" sz="1800" dirty="0">
                <a:latin typeface="Arial" charset="0"/>
                <a:ea typeface="楷体_GB2312" charset="0"/>
              </a:rPr>
              <a:t>）。如果没有，则构造该结点</a:t>
            </a:r>
            <a:r>
              <a:rPr lang="en-US" altLang="zh-CN" sz="1800" dirty="0">
                <a:latin typeface="Arial" charset="0"/>
                <a:ea typeface="楷体_GB2312" charset="0"/>
              </a:rPr>
              <a:t>n</a:t>
            </a:r>
            <a:r>
              <a:rPr lang="zh-CN" altLang="en-US" sz="1800" dirty="0">
                <a:latin typeface="Arial" charset="0"/>
                <a:ea typeface="楷体_GB2312" charset="0"/>
              </a:rPr>
              <a:t>，否则就把已有的结点作为它的结点并设该结点为</a:t>
            </a:r>
            <a:r>
              <a:rPr lang="en-US" altLang="zh-CN" sz="1800" dirty="0">
                <a:latin typeface="Arial" charset="0"/>
                <a:ea typeface="楷体_GB2312" charset="0"/>
              </a:rPr>
              <a:t>n</a:t>
            </a:r>
            <a:r>
              <a:rPr lang="zh-CN" altLang="en-US" sz="1800" dirty="0">
                <a:latin typeface="Arial" charset="0"/>
                <a:ea typeface="楷体_GB2312" charset="0"/>
              </a:rPr>
              <a:t>，转</a:t>
            </a:r>
            <a:r>
              <a:rPr lang="en-US" altLang="zh-CN" sz="1800" dirty="0">
                <a:latin typeface="Arial" charset="0"/>
                <a:ea typeface="楷体_GB2312" charset="0"/>
              </a:rPr>
              <a:t>4</a:t>
            </a:r>
            <a:r>
              <a:rPr lang="zh-CN" altLang="en-US" sz="1800" dirty="0">
                <a:latin typeface="Arial" charset="0"/>
                <a:ea typeface="楷体_GB2312" charset="0"/>
              </a:rPr>
              <a:t>。 </a:t>
            </a:r>
          </a:p>
          <a:p>
            <a:pPr lvl="1" eaLnBrk="1" hangingPunct="1">
              <a:buFontTx/>
              <a:buNone/>
            </a:pPr>
            <a:endParaRPr lang="zh-CN" altLang="en-US" sz="1800" dirty="0">
              <a:latin typeface="Arial" charset="0"/>
              <a:ea typeface="楷体_GB2312" charset="0"/>
            </a:endParaRPr>
          </a:p>
          <a:p>
            <a:pPr lvl="1">
              <a:buNone/>
            </a:pPr>
            <a:r>
              <a:rPr lang="en-US" altLang="zh-CN" sz="1800" dirty="0">
                <a:latin typeface="Arial" charset="0"/>
                <a:ea typeface="楷体_GB2312" charset="0"/>
              </a:rPr>
              <a:t>4. </a:t>
            </a:r>
            <a:r>
              <a:rPr lang="zh-CN" altLang="en-US" sz="1800" dirty="0">
                <a:latin typeface="Arial" charset="0"/>
                <a:ea typeface="楷体_GB2312" charset="0"/>
              </a:rPr>
              <a:t>如果</a:t>
            </a:r>
            <a:r>
              <a:rPr lang="en-US" altLang="zh-CN" sz="1800" dirty="0">
                <a:latin typeface="Arial" charset="0"/>
                <a:ea typeface="楷体_GB2312" charset="0"/>
              </a:rPr>
              <a:t>NODE(A)</a:t>
            </a:r>
            <a:r>
              <a:rPr lang="zh-CN" altLang="en-US" sz="1800" dirty="0">
                <a:latin typeface="Arial" charset="0"/>
                <a:ea typeface="楷体_GB2312" charset="0"/>
              </a:rPr>
              <a:t>无定义，则把</a:t>
            </a:r>
            <a:r>
              <a:rPr lang="en-US" altLang="zh-CN" sz="1800" dirty="0">
                <a:latin typeface="Arial" charset="0"/>
                <a:ea typeface="楷体_GB2312" charset="0"/>
              </a:rPr>
              <a:t>A</a:t>
            </a:r>
            <a:r>
              <a:rPr lang="zh-CN" altLang="en-US" sz="1800" dirty="0">
                <a:latin typeface="Arial" charset="0"/>
                <a:ea typeface="楷体_GB2312" charset="0"/>
              </a:rPr>
              <a:t>附加在结点</a:t>
            </a:r>
            <a:r>
              <a:rPr lang="en-US" altLang="zh-CN" sz="1800" dirty="0">
                <a:latin typeface="Arial" charset="0"/>
                <a:ea typeface="楷体_GB2312" charset="0"/>
              </a:rPr>
              <a:t>n</a:t>
            </a:r>
            <a:r>
              <a:rPr lang="zh-CN" altLang="en-US" sz="1800" dirty="0">
                <a:latin typeface="Arial" charset="0"/>
                <a:ea typeface="楷体_GB2312" charset="0"/>
              </a:rPr>
              <a:t>上并令</a:t>
            </a:r>
            <a:r>
              <a:rPr lang="en-US" altLang="zh-CN" sz="1800" dirty="0">
                <a:latin typeface="Arial" charset="0"/>
                <a:ea typeface="楷体_GB2312" charset="0"/>
              </a:rPr>
              <a:t>NODE(A)=n</a:t>
            </a:r>
            <a:r>
              <a:rPr lang="zh-CN" altLang="en-US" sz="1800" dirty="0">
                <a:latin typeface="Arial" charset="0"/>
                <a:ea typeface="楷体_GB2312" charset="0"/>
              </a:rPr>
              <a:t>；否则先把</a:t>
            </a:r>
            <a:r>
              <a:rPr lang="en-US" altLang="zh-CN" sz="1800" dirty="0">
                <a:latin typeface="Arial" charset="0"/>
                <a:ea typeface="楷体_GB2312" charset="0"/>
              </a:rPr>
              <a:t>A</a:t>
            </a:r>
            <a:r>
              <a:rPr lang="zh-CN" altLang="en-US" sz="1800" dirty="0" smtClean="0">
                <a:latin typeface="Arial" charset="0"/>
                <a:ea typeface="楷体_GB2312" charset="0"/>
              </a:rPr>
              <a:t>从 </a:t>
            </a:r>
            <a:r>
              <a:rPr lang="en-US" altLang="zh-CN" sz="1800" dirty="0" smtClean="0">
                <a:latin typeface="Arial" charset="0"/>
                <a:ea typeface="楷体_GB2312" charset="0"/>
              </a:rPr>
              <a:t>NODE(A) </a:t>
            </a:r>
            <a:r>
              <a:rPr lang="zh-CN" altLang="en-US" sz="1800" dirty="0" smtClean="0">
                <a:latin typeface="Arial" charset="0"/>
                <a:ea typeface="楷体_GB2312" charset="0"/>
              </a:rPr>
              <a:t>结点</a:t>
            </a:r>
            <a:r>
              <a:rPr lang="zh-CN" altLang="en-US" sz="1800" dirty="0">
                <a:latin typeface="Arial" charset="0"/>
                <a:ea typeface="楷体_GB2312" charset="0"/>
              </a:rPr>
              <a:t>上附加标识符集中删除，</a:t>
            </a:r>
            <a:r>
              <a:rPr lang="zh-CN" altLang="en-US" sz="1800" dirty="0" smtClean="0">
                <a:latin typeface="Arial" charset="0"/>
                <a:ea typeface="楷体_GB2312" charset="0"/>
              </a:rPr>
              <a:t>把 </a:t>
            </a:r>
            <a:r>
              <a:rPr lang="en-US" altLang="zh-CN" sz="1800" dirty="0" smtClean="0">
                <a:latin typeface="Arial" charset="0"/>
                <a:ea typeface="楷体_GB2312" charset="0"/>
              </a:rPr>
              <a:t>A </a:t>
            </a:r>
            <a:r>
              <a:rPr lang="zh-CN" altLang="en-US" sz="1800" dirty="0" smtClean="0">
                <a:latin typeface="Arial" charset="0"/>
                <a:ea typeface="楷体_GB2312" charset="0"/>
              </a:rPr>
              <a:t>附加</a:t>
            </a:r>
            <a:r>
              <a:rPr lang="zh-CN" altLang="en-US" sz="1800" dirty="0">
                <a:latin typeface="Arial" charset="0"/>
                <a:ea typeface="楷体_GB2312" charset="0"/>
              </a:rPr>
              <a:t>到新</a:t>
            </a:r>
            <a:r>
              <a:rPr lang="zh-CN" altLang="en-US" sz="1800" dirty="0" smtClean="0">
                <a:latin typeface="Arial" charset="0"/>
                <a:ea typeface="楷体_GB2312" charset="0"/>
              </a:rPr>
              <a:t>结点 </a:t>
            </a:r>
            <a:r>
              <a:rPr lang="en-US" altLang="zh-CN" sz="1800" dirty="0" smtClean="0">
                <a:latin typeface="Arial" charset="0"/>
                <a:ea typeface="楷体_GB2312" charset="0"/>
              </a:rPr>
              <a:t>n </a:t>
            </a:r>
            <a:r>
              <a:rPr lang="zh-CN" altLang="en-US" sz="1800" dirty="0" smtClean="0">
                <a:latin typeface="Arial" charset="0"/>
                <a:ea typeface="楷体_GB2312" charset="0"/>
              </a:rPr>
              <a:t>上</a:t>
            </a:r>
            <a:r>
              <a:rPr lang="zh-CN" altLang="en-US" sz="1800" dirty="0">
                <a:latin typeface="Arial" charset="0"/>
                <a:ea typeface="楷体_GB2312" charset="0"/>
              </a:rPr>
              <a:t>并令</a:t>
            </a:r>
            <a:r>
              <a:rPr lang="en-US" altLang="zh-CN" sz="1800" dirty="0">
                <a:latin typeface="Arial" charset="0"/>
                <a:ea typeface="楷体_GB2312" charset="0"/>
              </a:rPr>
              <a:t>NODE(A)=n</a:t>
            </a:r>
            <a:r>
              <a:rPr lang="zh-CN" altLang="en-US" sz="1800" dirty="0">
                <a:latin typeface="Arial" charset="0"/>
                <a:ea typeface="楷体_GB2312" charset="0"/>
              </a:rPr>
              <a:t>。（</a:t>
            </a:r>
            <a:r>
              <a:rPr lang="zh-CN" altLang="en-US" sz="1800" dirty="0" smtClean="0">
                <a:latin typeface="Arial" charset="0"/>
                <a:ea typeface="楷体_GB2312" charset="0"/>
              </a:rPr>
              <a:t>若</a:t>
            </a:r>
            <a:r>
              <a:rPr lang="en-US" altLang="zh-CN" sz="1800" dirty="0">
                <a:latin typeface="Arial" charset="0"/>
                <a:ea typeface="楷体_GB2312" charset="0"/>
              </a:rPr>
              <a:t>NODE(A)</a:t>
            </a:r>
            <a:r>
              <a:rPr lang="zh-CN" altLang="en-US" sz="1800" dirty="0" smtClean="0">
                <a:latin typeface="Arial" charset="0"/>
                <a:ea typeface="楷体_GB2312" charset="0"/>
              </a:rPr>
              <a:t>是</a:t>
            </a:r>
            <a:r>
              <a:rPr lang="zh-CN" altLang="en-US" sz="1800" dirty="0">
                <a:latin typeface="Arial" charset="0"/>
                <a:ea typeface="楷体_GB2312" charset="0"/>
              </a:rPr>
              <a:t>叶节点，则标记</a:t>
            </a:r>
            <a:r>
              <a:rPr lang="en-US" altLang="zh-CN" sz="1800" dirty="0">
                <a:latin typeface="Arial" charset="0"/>
                <a:ea typeface="楷体_GB2312" charset="0"/>
              </a:rPr>
              <a:t>A</a:t>
            </a:r>
            <a:r>
              <a:rPr lang="zh-CN" altLang="en-US" sz="1800" dirty="0">
                <a:latin typeface="Arial" charset="0"/>
                <a:ea typeface="楷体_GB2312" charset="0"/>
              </a:rPr>
              <a:t>不删除）转处理下一四元式。而后，我们可由</a:t>
            </a:r>
            <a:r>
              <a:rPr lang="en-US" altLang="zh-CN" sz="1800" dirty="0">
                <a:latin typeface="Arial" charset="0"/>
                <a:ea typeface="楷体_GB2312" charset="0"/>
              </a:rPr>
              <a:t>DAG</a:t>
            </a:r>
            <a:r>
              <a:rPr lang="zh-CN" altLang="en-US" sz="1800" dirty="0">
                <a:latin typeface="Arial" charset="0"/>
                <a:ea typeface="楷体_GB2312" charset="0"/>
              </a:rPr>
              <a:t>重新生成原基本块的一个优化的代码序列。</a:t>
            </a:r>
            <a:r>
              <a:rPr lang="zh-CN" altLang="en-US" sz="2000" b="1" dirty="0">
                <a:latin typeface="Arial" charset="0"/>
                <a:ea typeface="楷体_GB2312" charset="0"/>
              </a:rPr>
              <a:t> </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33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Grp="1" noChangeAspect="1"/>
          </p:cNvGraphicFramePr>
          <p:nvPr>
            <p:ph/>
          </p:nvPr>
        </p:nvGraphicFramePr>
        <p:xfrm>
          <a:off x="466725" y="1300163"/>
          <a:ext cx="8207375" cy="3878262"/>
        </p:xfrm>
        <a:graphic>
          <a:graphicData uri="http://schemas.openxmlformats.org/presentationml/2006/ole">
            <mc:AlternateContent xmlns:mc="http://schemas.openxmlformats.org/markup-compatibility/2006">
              <mc:Choice xmlns:v="urn:schemas-microsoft-com:vml" Requires="v">
                <p:oleObj spid="_x0000_s2187" name="文档" r:id="rId4" imgW="5496196" imgH="2597444" progId="Word.Document.8">
                  <p:embed/>
                </p:oleObj>
              </mc:Choice>
              <mc:Fallback>
                <p:oleObj name="文档" r:id="rId4" imgW="5496196" imgH="259744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1300163"/>
                        <a:ext cx="8207375" cy="3878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34</a:t>
            </a:fld>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Grp="1" noChangeAspect="1"/>
          </p:cNvGraphicFramePr>
          <p:nvPr>
            <p:ph/>
            <p:extLst>
              <p:ext uri="{D42A27DB-BD31-4B8C-83A1-F6EECF244321}">
                <p14:modId xmlns:p14="http://schemas.microsoft.com/office/powerpoint/2010/main" val="525046771"/>
              </p:ext>
            </p:extLst>
          </p:nvPr>
        </p:nvGraphicFramePr>
        <p:xfrm>
          <a:off x="468313" y="333375"/>
          <a:ext cx="7751762" cy="5500688"/>
        </p:xfrm>
        <a:graphic>
          <a:graphicData uri="http://schemas.openxmlformats.org/presentationml/2006/ole">
            <mc:AlternateContent xmlns:mc="http://schemas.openxmlformats.org/markup-compatibility/2006">
              <mc:Choice xmlns:v="urn:schemas-microsoft-com:vml" Requires="v">
                <p:oleObj spid="_x0000_s3212" name="文档" r:id="rId4" imgW="5477147" imgH="3886257" progId="Word.Document.8">
                  <p:embed/>
                </p:oleObj>
              </mc:Choice>
              <mc:Fallback>
                <p:oleObj name="文档" r:id="rId4" imgW="5477147" imgH="3886257"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33375"/>
                        <a:ext cx="7751762" cy="5500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35</a:t>
            </a:fld>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Grp="1" noChangeAspect="1"/>
          </p:cNvGraphicFramePr>
          <p:nvPr>
            <p:ph/>
            <p:extLst>
              <p:ext uri="{D42A27DB-BD31-4B8C-83A1-F6EECF244321}">
                <p14:modId xmlns:p14="http://schemas.microsoft.com/office/powerpoint/2010/main" val="2822088390"/>
              </p:ext>
            </p:extLst>
          </p:nvPr>
        </p:nvGraphicFramePr>
        <p:xfrm>
          <a:off x="395288" y="260350"/>
          <a:ext cx="7737475" cy="5124450"/>
        </p:xfrm>
        <a:graphic>
          <a:graphicData uri="http://schemas.openxmlformats.org/presentationml/2006/ole">
            <mc:AlternateContent xmlns:mc="http://schemas.openxmlformats.org/markup-compatibility/2006">
              <mc:Choice xmlns:v="urn:schemas-microsoft-com:vml" Requires="v">
                <p:oleObj spid="_x0000_s4235" name="文档" r:id="rId4" imgW="5477147" imgH="3626837" progId="Word.Document.8">
                  <p:embed/>
                </p:oleObj>
              </mc:Choice>
              <mc:Fallback>
                <p:oleObj name="文档" r:id="rId4" imgW="5477147" imgH="3626837"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60350"/>
                        <a:ext cx="7737475" cy="512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36</a:t>
            </a:fld>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Grp="1" noChangeAspect="1"/>
          </p:cNvGraphicFramePr>
          <p:nvPr>
            <p:ph/>
            <p:extLst>
              <p:ext uri="{D42A27DB-BD31-4B8C-83A1-F6EECF244321}">
                <p14:modId xmlns:p14="http://schemas.microsoft.com/office/powerpoint/2010/main" val="577180913"/>
              </p:ext>
            </p:extLst>
          </p:nvPr>
        </p:nvGraphicFramePr>
        <p:xfrm>
          <a:off x="395288" y="406400"/>
          <a:ext cx="7056437" cy="6046788"/>
        </p:xfrm>
        <a:graphic>
          <a:graphicData uri="http://schemas.openxmlformats.org/presentationml/2006/ole">
            <mc:AlternateContent xmlns:mc="http://schemas.openxmlformats.org/markup-compatibility/2006">
              <mc:Choice xmlns:v="urn:schemas-microsoft-com:vml" Requires="v">
                <p:oleObj spid="_x0000_s5259" name="文档" r:id="rId4" imgW="5477147" imgH="4692621" progId="Word.Document.8">
                  <p:embed/>
                </p:oleObj>
              </mc:Choice>
              <mc:Fallback>
                <p:oleObj name="文档" r:id="rId4" imgW="5477147" imgH="469262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06400"/>
                        <a:ext cx="7056437" cy="6046788"/>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37</a:t>
            </a:fld>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Grp="1" noChangeAspect="1"/>
          </p:cNvGraphicFramePr>
          <p:nvPr>
            <p:ph/>
            <p:extLst>
              <p:ext uri="{D42A27DB-BD31-4B8C-83A1-F6EECF244321}">
                <p14:modId xmlns:p14="http://schemas.microsoft.com/office/powerpoint/2010/main" val="2511573793"/>
              </p:ext>
            </p:extLst>
          </p:nvPr>
        </p:nvGraphicFramePr>
        <p:xfrm>
          <a:off x="833438" y="333375"/>
          <a:ext cx="5746750" cy="5832475"/>
        </p:xfrm>
        <a:graphic>
          <a:graphicData uri="http://schemas.openxmlformats.org/presentationml/2006/ole">
            <mc:AlternateContent xmlns:mc="http://schemas.openxmlformats.org/markup-compatibility/2006">
              <mc:Choice xmlns:v="urn:schemas-microsoft-com:vml" Requires="v">
                <p:oleObj spid="_x0000_s6285" name="文档" r:id="rId4" imgW="5477147" imgH="5557355" progId="Word.Document.8">
                  <p:embed/>
                </p:oleObj>
              </mc:Choice>
              <mc:Fallback>
                <p:oleObj name="文档" r:id="rId4" imgW="5477147" imgH="555735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438" y="333375"/>
                        <a:ext cx="5746750" cy="5832475"/>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38</a:t>
            </a:fld>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Grp="1" noChangeAspect="1"/>
          </p:cNvGraphicFramePr>
          <p:nvPr>
            <p:ph/>
            <p:extLst>
              <p:ext uri="{D42A27DB-BD31-4B8C-83A1-F6EECF244321}">
                <p14:modId xmlns:p14="http://schemas.microsoft.com/office/powerpoint/2010/main" val="2298979050"/>
              </p:ext>
            </p:extLst>
          </p:nvPr>
        </p:nvGraphicFramePr>
        <p:xfrm>
          <a:off x="820738" y="444500"/>
          <a:ext cx="5846762" cy="6224588"/>
        </p:xfrm>
        <a:graphic>
          <a:graphicData uri="http://schemas.openxmlformats.org/presentationml/2006/ole">
            <mc:AlternateContent xmlns:mc="http://schemas.openxmlformats.org/markup-compatibility/2006">
              <mc:Choice xmlns:v="urn:schemas-microsoft-com:vml" Requires="v">
                <p:oleObj spid="_x0000_s7307" name="文档" r:id="rId4" imgW="5467802" imgH="5821099" progId="Word.Document.8">
                  <p:embed/>
                </p:oleObj>
              </mc:Choice>
              <mc:Fallback>
                <p:oleObj name="文档" r:id="rId4" imgW="5467802" imgH="5821099"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738" y="444500"/>
                        <a:ext cx="5846762" cy="6224588"/>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39</a:t>
            </a:fld>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39552" y="332656"/>
            <a:ext cx="8042276" cy="895852"/>
          </a:xfrm>
        </p:spPr>
        <p:txBody>
          <a:bodyPr/>
          <a:lstStyle/>
          <a:p>
            <a:r>
              <a:rPr lang="zh-CN" altLang="en-US" dirty="0">
                <a:latin typeface="Arial" charset="0"/>
                <a:ea typeface="黑体" charset="0"/>
              </a:rPr>
              <a:t>基本块</a:t>
            </a:r>
          </a:p>
        </p:txBody>
      </p:sp>
      <p:sp>
        <p:nvSpPr>
          <p:cNvPr id="21508" name="Rectangle 3"/>
          <p:cNvSpPr>
            <a:spLocks noGrp="1" noChangeArrowheads="1"/>
          </p:cNvSpPr>
          <p:nvPr>
            <p:ph idx="1"/>
          </p:nvPr>
        </p:nvSpPr>
        <p:spPr>
          <a:xfrm>
            <a:off x="683568" y="1844824"/>
            <a:ext cx="8042276" cy="4343400"/>
          </a:xfrm>
        </p:spPr>
        <p:txBody>
          <a:bodyPr/>
          <a:lstStyle/>
          <a:p>
            <a:pPr eaLnBrk="1" hangingPunct="1"/>
            <a:r>
              <a:rPr lang="zh-CN" altLang="en-US" sz="2400" dirty="0">
                <a:latin typeface="Arial" charset="0"/>
                <a:ea typeface="楷体_GB2312" charset="0"/>
              </a:rPr>
              <a:t>划分基本块的算法：</a:t>
            </a:r>
          </a:p>
          <a:p>
            <a:pPr lvl="1" eaLnBrk="1" hangingPunct="1"/>
            <a:r>
              <a:rPr lang="zh-CN" altLang="en-US" sz="2000" dirty="0">
                <a:latin typeface="Arial" charset="0"/>
                <a:ea typeface="楷体_GB2312" charset="0"/>
              </a:rPr>
              <a:t>求</a:t>
            </a:r>
            <a:r>
              <a:rPr lang="zh-CN" altLang="en-US" sz="2000" dirty="0" smtClean="0">
                <a:latin typeface="Arial" charset="0"/>
                <a:ea typeface="楷体_GB2312" charset="0"/>
              </a:rPr>
              <a:t>出三地址代码中</a:t>
            </a:r>
            <a:r>
              <a:rPr lang="zh-CN" altLang="en-US" sz="2000" dirty="0">
                <a:latin typeface="Arial" charset="0"/>
                <a:ea typeface="楷体_GB2312" charset="0"/>
              </a:rPr>
              <a:t>各个基本块的入口语句。</a:t>
            </a:r>
          </a:p>
          <a:p>
            <a:pPr lvl="1" eaLnBrk="1" hangingPunct="1"/>
            <a:r>
              <a:rPr lang="zh-CN" altLang="en-US" sz="2000" dirty="0">
                <a:latin typeface="Arial" charset="0"/>
                <a:ea typeface="楷体_GB2312" charset="0"/>
              </a:rPr>
              <a:t>对每一入口语句，构造其所属的基本块。</a:t>
            </a:r>
          </a:p>
          <a:p>
            <a:pPr lvl="2" eaLnBrk="1" hangingPunct="1"/>
            <a:r>
              <a:rPr lang="zh-CN" altLang="en-US" sz="1800" dirty="0">
                <a:latin typeface="Arial" charset="0"/>
                <a:ea typeface="楷体_GB2312" charset="0"/>
              </a:rPr>
              <a:t>该语句到下一入口语句（不包括下一入口语句）</a:t>
            </a:r>
          </a:p>
          <a:p>
            <a:pPr lvl="2" eaLnBrk="1" hangingPunct="1"/>
            <a:r>
              <a:rPr lang="zh-CN" altLang="en-US" sz="1800" dirty="0" smtClean="0">
                <a:latin typeface="Arial" charset="0"/>
                <a:ea typeface="楷体_GB2312" charset="0"/>
              </a:rPr>
              <a:t>该</a:t>
            </a:r>
            <a:r>
              <a:rPr lang="zh-CN" altLang="en-US" sz="1800" dirty="0">
                <a:latin typeface="Arial" charset="0"/>
                <a:ea typeface="楷体_GB2312" charset="0"/>
              </a:rPr>
              <a:t>语句到一停语句（包括该停语句）</a:t>
            </a:r>
          </a:p>
          <a:p>
            <a:pPr lvl="1" eaLnBrk="1" hangingPunct="1"/>
            <a:r>
              <a:rPr lang="zh-CN" altLang="en-US" sz="2000" dirty="0">
                <a:latin typeface="Arial" charset="0"/>
                <a:ea typeface="楷体_GB2312" charset="0"/>
              </a:rPr>
              <a:t>凡未被纳入某一基本块的语句，都是程序中控制流程无法到达的语句，因而也是不会被执行到的语句</a:t>
            </a:r>
            <a:r>
              <a:rPr lang="zh-CN" altLang="en-US" sz="2000" dirty="0" smtClean="0">
                <a:latin typeface="Arial" charset="0"/>
                <a:ea typeface="楷体_GB2312" charset="0"/>
              </a:rPr>
              <a:t>，可以</a:t>
            </a:r>
            <a:r>
              <a:rPr lang="zh-CN" altLang="en-US" sz="2000" dirty="0">
                <a:latin typeface="Arial" charset="0"/>
                <a:ea typeface="楷体_GB2312" charset="0"/>
              </a:rPr>
              <a:t>把它们删除。 </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animEffect transition="in" filter="blinds(horizontal)">
                                      <p:cBhvr>
                                        <p:cTn id="7" dur="500"/>
                                        <p:tgtEl>
                                          <p:spTgt spid="2150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8">
                                            <p:txEl>
                                              <p:pRg st="2" end="2"/>
                                            </p:txEl>
                                          </p:spTgt>
                                        </p:tgtEl>
                                        <p:attrNameLst>
                                          <p:attrName>style.visibility</p:attrName>
                                        </p:attrNameLst>
                                      </p:cBhvr>
                                      <p:to>
                                        <p:strVal val="visible"/>
                                      </p:to>
                                    </p:set>
                                    <p:animEffect transition="in" filter="blinds(horizontal)">
                                      <p:cBhvr>
                                        <p:cTn id="12" dur="500"/>
                                        <p:tgtEl>
                                          <p:spTgt spid="21508">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508">
                                            <p:txEl>
                                              <p:pRg st="3" end="3"/>
                                            </p:txEl>
                                          </p:spTgt>
                                        </p:tgtEl>
                                        <p:attrNameLst>
                                          <p:attrName>style.visibility</p:attrName>
                                        </p:attrNameLst>
                                      </p:cBhvr>
                                      <p:to>
                                        <p:strVal val="visible"/>
                                      </p:to>
                                    </p:set>
                                    <p:animEffect transition="in" filter="blinds(horizontal)">
                                      <p:cBhvr>
                                        <p:cTn id="15" dur="500"/>
                                        <p:tgtEl>
                                          <p:spTgt spid="2150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508">
                                            <p:txEl>
                                              <p:pRg st="4" end="4"/>
                                            </p:txEl>
                                          </p:spTgt>
                                        </p:tgtEl>
                                        <p:attrNameLst>
                                          <p:attrName>style.visibility</p:attrName>
                                        </p:attrNameLst>
                                      </p:cBhvr>
                                      <p:to>
                                        <p:strVal val="visible"/>
                                      </p:to>
                                    </p:set>
                                    <p:animEffect transition="in" filter="blinds(horizontal)">
                                      <p:cBhvr>
                                        <p:cTn id="18" dur="500"/>
                                        <p:tgtEl>
                                          <p:spTgt spid="2150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1508">
                                            <p:txEl>
                                              <p:pRg st="5" end="5"/>
                                            </p:txEl>
                                          </p:spTgt>
                                        </p:tgtEl>
                                        <p:attrNameLst>
                                          <p:attrName>style.visibility</p:attrName>
                                        </p:attrNameLst>
                                      </p:cBhvr>
                                      <p:to>
                                        <p:strVal val="visible"/>
                                      </p:to>
                                    </p:set>
                                    <p:animEffect transition="in" filter="blinds(horizontal)">
                                      <p:cBhvr>
                                        <p:cTn id="23" dur="500"/>
                                        <p:tgtEl>
                                          <p:spTgt spid="215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Grp="1" noChangeAspect="1"/>
          </p:cNvGraphicFramePr>
          <p:nvPr>
            <p:ph/>
            <p:extLst>
              <p:ext uri="{D42A27DB-BD31-4B8C-83A1-F6EECF244321}">
                <p14:modId xmlns:p14="http://schemas.microsoft.com/office/powerpoint/2010/main" val="788823554"/>
              </p:ext>
            </p:extLst>
          </p:nvPr>
        </p:nvGraphicFramePr>
        <p:xfrm>
          <a:off x="1111250" y="512763"/>
          <a:ext cx="5767388" cy="5580062"/>
        </p:xfrm>
        <a:graphic>
          <a:graphicData uri="http://schemas.openxmlformats.org/presentationml/2006/ole">
            <mc:AlternateContent xmlns:mc="http://schemas.openxmlformats.org/markup-compatibility/2006">
              <mc:Choice xmlns:v="urn:schemas-microsoft-com:vml" Requires="v">
                <p:oleObj spid="_x0000_s8334" name="文档" r:id="rId4" imgW="5477147" imgH="5298295" progId="Word.Document.8">
                  <p:embed/>
                </p:oleObj>
              </mc:Choice>
              <mc:Fallback>
                <p:oleObj name="文档" r:id="rId4" imgW="5477147" imgH="529829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0" y="512763"/>
                        <a:ext cx="5767388" cy="5580062"/>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40</a:t>
            </a:fld>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Grp="1" noChangeAspect="1"/>
          </p:cNvGraphicFramePr>
          <p:nvPr>
            <p:ph/>
            <p:extLst>
              <p:ext uri="{D42A27DB-BD31-4B8C-83A1-F6EECF244321}">
                <p14:modId xmlns:p14="http://schemas.microsoft.com/office/powerpoint/2010/main" val="3417315615"/>
              </p:ext>
            </p:extLst>
          </p:nvPr>
        </p:nvGraphicFramePr>
        <p:xfrm>
          <a:off x="827088" y="404813"/>
          <a:ext cx="5937250" cy="5748337"/>
        </p:xfrm>
        <a:graphic>
          <a:graphicData uri="http://schemas.openxmlformats.org/presentationml/2006/ole">
            <mc:AlternateContent xmlns:mc="http://schemas.openxmlformats.org/markup-compatibility/2006">
              <mc:Choice xmlns:v="urn:schemas-microsoft-com:vml" Requires="v">
                <p:oleObj spid="_x0000_s9355" name="文档" r:id="rId4" imgW="5474329" imgH="5298653" progId="Word.Document.8">
                  <p:embed/>
                </p:oleObj>
              </mc:Choice>
              <mc:Fallback>
                <p:oleObj name="文档" r:id="rId4" imgW="5474329" imgH="5298653"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04813"/>
                        <a:ext cx="5937250" cy="5748337"/>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41</a:t>
            </a:fld>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Grp="1" noChangeAspect="1"/>
          </p:cNvGraphicFramePr>
          <p:nvPr>
            <p:ph/>
            <p:extLst>
              <p:ext uri="{D42A27DB-BD31-4B8C-83A1-F6EECF244321}">
                <p14:modId xmlns:p14="http://schemas.microsoft.com/office/powerpoint/2010/main" val="2187257340"/>
              </p:ext>
            </p:extLst>
          </p:nvPr>
        </p:nvGraphicFramePr>
        <p:xfrm>
          <a:off x="1828800" y="1589088"/>
          <a:ext cx="5486400" cy="3224212"/>
        </p:xfrm>
        <a:graphic>
          <a:graphicData uri="http://schemas.openxmlformats.org/presentationml/2006/ole">
            <mc:AlternateContent xmlns:mc="http://schemas.openxmlformats.org/markup-compatibility/2006">
              <mc:Choice xmlns:v="urn:schemas-microsoft-com:vml" Requires="v">
                <p:oleObj spid="_x0000_s10380" name="文档" r:id="rId4" imgW="5486095" imgH="3223870" progId="Word.Document.8">
                  <p:embed/>
                </p:oleObj>
              </mc:Choice>
              <mc:Fallback>
                <p:oleObj name="文档" r:id="rId4" imgW="5486095" imgH="322387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589088"/>
                        <a:ext cx="5486400" cy="3224212"/>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42</a:t>
            </a:fld>
            <a:endParaRPr lang="en-US" altLang="zh-CN" sz="1600" dirty="0"/>
          </a:p>
        </p:txBody>
      </p:sp>
      <p:sp>
        <p:nvSpPr>
          <p:cNvPr id="10244" name="Rectangle 6"/>
          <p:cNvSpPr>
            <a:spLocks noChangeArrowheads="1"/>
          </p:cNvSpPr>
          <p:nvPr/>
        </p:nvSpPr>
        <p:spPr bwMode="auto">
          <a:xfrm>
            <a:off x="1016446" y="707677"/>
            <a:ext cx="4572000" cy="283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fr-FR" altLang="zh-CN" dirty="0"/>
              <a:t>(1)	T0:=3.14</a:t>
            </a:r>
          </a:p>
          <a:p>
            <a:r>
              <a:rPr lang="fr-FR" altLang="zh-CN" dirty="0"/>
              <a:t>(2)	T1:=2*T0</a:t>
            </a:r>
          </a:p>
          <a:p>
            <a:r>
              <a:rPr lang="fr-FR" altLang="zh-CN" dirty="0"/>
              <a:t>(3)	T2:=</a:t>
            </a:r>
            <a:r>
              <a:rPr lang="fr-FR" altLang="zh-CN" dirty="0" err="1"/>
              <a:t>R+r</a:t>
            </a:r>
            <a:endParaRPr lang="fr-FR" altLang="zh-CN" dirty="0"/>
          </a:p>
          <a:p>
            <a:r>
              <a:rPr lang="fr-FR" altLang="zh-CN" dirty="0"/>
              <a:t>(4)	A:=T1*T2</a:t>
            </a:r>
          </a:p>
          <a:p>
            <a:r>
              <a:rPr lang="fr-FR" altLang="zh-CN" dirty="0"/>
              <a:t>(5)	B:=A</a:t>
            </a:r>
          </a:p>
          <a:p>
            <a:r>
              <a:rPr lang="fr-FR" altLang="zh-CN" dirty="0"/>
              <a:t>(6)	T3:=2*T0</a:t>
            </a:r>
          </a:p>
          <a:p>
            <a:r>
              <a:rPr lang="fr-FR" altLang="zh-CN" dirty="0"/>
              <a:t>(7)	T4:=</a:t>
            </a:r>
            <a:r>
              <a:rPr lang="fr-FR" altLang="zh-CN" dirty="0" err="1"/>
              <a:t>R+r</a:t>
            </a:r>
            <a:endParaRPr lang="fr-FR" altLang="zh-CN" dirty="0"/>
          </a:p>
          <a:p>
            <a:r>
              <a:rPr lang="fr-FR" altLang="zh-CN" dirty="0"/>
              <a:t>(8)	T5:=T3*T4</a:t>
            </a:r>
          </a:p>
          <a:p>
            <a:r>
              <a:rPr lang="fr-FR" altLang="zh-CN" dirty="0"/>
              <a:t>(9)	T6:=</a:t>
            </a:r>
            <a:r>
              <a:rPr lang="fr-FR" altLang="zh-CN" dirty="0" err="1"/>
              <a:t>R-r</a:t>
            </a:r>
            <a:endParaRPr lang="fr-FR" altLang="zh-CN" dirty="0"/>
          </a:p>
          <a:p>
            <a:r>
              <a:rPr lang="fr-FR" altLang="zh-CN" dirty="0"/>
              <a:t>(10)	B:=T5*T6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Grp="1" noChangeAspect="1"/>
          </p:cNvGraphicFramePr>
          <p:nvPr>
            <p:ph/>
            <p:extLst>
              <p:ext uri="{D42A27DB-BD31-4B8C-83A1-F6EECF244321}">
                <p14:modId xmlns:p14="http://schemas.microsoft.com/office/powerpoint/2010/main" val="2448238053"/>
              </p:ext>
            </p:extLst>
          </p:nvPr>
        </p:nvGraphicFramePr>
        <p:xfrm>
          <a:off x="1828800" y="1516063"/>
          <a:ext cx="5486400" cy="3368675"/>
        </p:xfrm>
        <a:graphic>
          <a:graphicData uri="http://schemas.openxmlformats.org/presentationml/2006/ole">
            <mc:AlternateContent xmlns:mc="http://schemas.openxmlformats.org/markup-compatibility/2006">
              <mc:Choice xmlns:v="urn:schemas-microsoft-com:vml" Requires="v">
                <p:oleObj spid="_x0000_s11407" name="文档" r:id="rId4" imgW="5486095" imgH="3368954" progId="Word.Document.8">
                  <p:embed/>
                </p:oleObj>
              </mc:Choice>
              <mc:Fallback>
                <p:oleObj name="文档" r:id="rId4" imgW="5486095" imgH="336895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516063"/>
                        <a:ext cx="5486400" cy="3368675"/>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43</a:t>
            </a:fld>
            <a:endParaRPr lang="en-US" altLang="zh-CN" sz="1600" dirty="0"/>
          </a:p>
        </p:txBody>
      </p:sp>
      <p:sp>
        <p:nvSpPr>
          <p:cNvPr id="11268" name="Rectangle 3"/>
          <p:cNvSpPr>
            <a:spLocks noChangeArrowheads="1"/>
          </p:cNvSpPr>
          <p:nvPr/>
        </p:nvSpPr>
        <p:spPr bwMode="auto">
          <a:xfrm>
            <a:off x="646633" y="762670"/>
            <a:ext cx="4572000" cy="283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fr-FR" altLang="zh-CN"/>
              <a:t>(1)	T0:=3.14</a:t>
            </a:r>
          </a:p>
          <a:p>
            <a:r>
              <a:rPr lang="fr-FR" altLang="zh-CN"/>
              <a:t>(2)	T1:=2*T0</a:t>
            </a:r>
          </a:p>
          <a:p>
            <a:r>
              <a:rPr lang="fr-FR" altLang="zh-CN"/>
              <a:t>(3)	T2:=R+r</a:t>
            </a:r>
          </a:p>
          <a:p>
            <a:r>
              <a:rPr lang="fr-FR" altLang="zh-CN"/>
              <a:t>(4)	A:=T1*T2</a:t>
            </a:r>
          </a:p>
          <a:p>
            <a:r>
              <a:rPr lang="fr-FR" altLang="zh-CN"/>
              <a:t>(5)	B:=A</a:t>
            </a:r>
          </a:p>
          <a:p>
            <a:r>
              <a:rPr lang="fr-FR" altLang="zh-CN"/>
              <a:t>(6)	T3:=2*T0</a:t>
            </a:r>
          </a:p>
          <a:p>
            <a:r>
              <a:rPr lang="fr-FR" altLang="zh-CN"/>
              <a:t>(7)	T4:=R+r</a:t>
            </a:r>
          </a:p>
          <a:p>
            <a:r>
              <a:rPr lang="fr-FR" altLang="zh-CN"/>
              <a:t>(8)	T5:=T3*T4</a:t>
            </a:r>
          </a:p>
          <a:p>
            <a:r>
              <a:rPr lang="fr-FR" altLang="zh-CN"/>
              <a:t>(9)	T6:=R-r</a:t>
            </a:r>
          </a:p>
          <a:p>
            <a:r>
              <a:rPr lang="fr-FR" altLang="zh-CN"/>
              <a:t>(10)	B:=T5*T6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Grp="1" noChangeAspect="1"/>
          </p:cNvGraphicFramePr>
          <p:nvPr>
            <p:ph/>
            <p:extLst>
              <p:ext uri="{D42A27DB-BD31-4B8C-83A1-F6EECF244321}">
                <p14:modId xmlns:p14="http://schemas.microsoft.com/office/powerpoint/2010/main" val="1556577052"/>
              </p:ext>
            </p:extLst>
          </p:nvPr>
        </p:nvGraphicFramePr>
        <p:xfrm>
          <a:off x="831850" y="747713"/>
          <a:ext cx="6835775" cy="4841875"/>
        </p:xfrm>
        <a:graphic>
          <a:graphicData uri="http://schemas.openxmlformats.org/presentationml/2006/ole">
            <mc:AlternateContent xmlns:mc="http://schemas.openxmlformats.org/markup-compatibility/2006">
              <mc:Choice xmlns:v="urn:schemas-microsoft-com:vml" Requires="v">
                <p:oleObj spid="_x0000_s12429" name="文档" r:id="rId4" imgW="5486400" imgH="3886920" progId="Word.Document.8">
                  <p:embed/>
                </p:oleObj>
              </mc:Choice>
              <mc:Fallback>
                <p:oleObj name="文档" r:id="rId4" imgW="5486400" imgH="388692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0" y="747713"/>
                        <a:ext cx="6835775" cy="4841875"/>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3138D3BB-0706-594E-9CC8-251E1D63AAD4}" type="slidenum">
              <a:rPr lang="en-US" altLang="zh-CN" sz="1600" smtClean="0"/>
              <a:pPr/>
              <a:t>44</a:t>
            </a:fld>
            <a:endParaRPr lang="en-US" altLang="zh-CN" sz="1600" dirty="0"/>
          </a:p>
        </p:txBody>
      </p:sp>
      <p:sp>
        <p:nvSpPr>
          <p:cNvPr id="12292" name="Rectangle 3"/>
          <p:cNvSpPr>
            <a:spLocks noChangeArrowheads="1"/>
          </p:cNvSpPr>
          <p:nvPr/>
        </p:nvSpPr>
        <p:spPr bwMode="auto">
          <a:xfrm>
            <a:off x="754782" y="788640"/>
            <a:ext cx="4572000" cy="283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fr-FR" altLang="zh-CN"/>
              <a:t>(1)	T0:=3.14</a:t>
            </a:r>
          </a:p>
          <a:p>
            <a:r>
              <a:rPr lang="fr-FR" altLang="zh-CN"/>
              <a:t>(2)	T1:=2*T0</a:t>
            </a:r>
          </a:p>
          <a:p>
            <a:r>
              <a:rPr lang="fr-FR" altLang="zh-CN"/>
              <a:t>(3)	T2:=R+r</a:t>
            </a:r>
          </a:p>
          <a:p>
            <a:r>
              <a:rPr lang="fr-FR" altLang="zh-CN"/>
              <a:t>(4)	A:=T1*T2</a:t>
            </a:r>
          </a:p>
          <a:p>
            <a:r>
              <a:rPr lang="fr-FR" altLang="zh-CN"/>
              <a:t>(5)	B:=A</a:t>
            </a:r>
          </a:p>
          <a:p>
            <a:r>
              <a:rPr lang="fr-FR" altLang="zh-CN"/>
              <a:t>(6)	T3:=2*T0</a:t>
            </a:r>
          </a:p>
          <a:p>
            <a:r>
              <a:rPr lang="fr-FR" altLang="zh-CN"/>
              <a:t>(7)	T4:=R+r</a:t>
            </a:r>
          </a:p>
          <a:p>
            <a:r>
              <a:rPr lang="fr-FR" altLang="zh-CN"/>
              <a:t>(8)	T5:=T3*T4</a:t>
            </a:r>
          </a:p>
          <a:p>
            <a:r>
              <a:rPr lang="fr-FR" altLang="zh-CN"/>
              <a:t>(9)	T6:=R-r</a:t>
            </a:r>
          </a:p>
          <a:p>
            <a:r>
              <a:rPr lang="fr-FR" altLang="zh-CN"/>
              <a:t>(10)	B:=T5*T6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581818" y="260648"/>
            <a:ext cx="8042276" cy="823844"/>
          </a:xfrm>
        </p:spPr>
        <p:txBody>
          <a:bodyPr/>
          <a:lstStyle/>
          <a:p>
            <a:pPr eaLnBrk="1" hangingPunct="1"/>
            <a:r>
              <a:rPr lang="zh-CN" altLang="en-US" dirty="0">
                <a:latin typeface="Arial" charset="0"/>
                <a:ea typeface="黑体" charset="0"/>
              </a:rPr>
              <a:t>从</a:t>
            </a:r>
            <a:r>
              <a:rPr lang="en-US" altLang="zh-CN" dirty="0">
                <a:latin typeface="Arial" charset="0"/>
                <a:ea typeface="黑体" charset="0"/>
              </a:rPr>
              <a:t>DAG</a:t>
            </a:r>
            <a:r>
              <a:rPr lang="zh-CN" altLang="en-US" dirty="0">
                <a:latin typeface="Arial" charset="0"/>
                <a:ea typeface="黑体" charset="0"/>
              </a:rPr>
              <a:t>重建四元式序列算法</a:t>
            </a:r>
          </a:p>
        </p:txBody>
      </p:sp>
      <p:sp>
        <p:nvSpPr>
          <p:cNvPr id="33796" name="Rectangle 3"/>
          <p:cNvSpPr>
            <a:spLocks noGrp="1" noChangeArrowheads="1"/>
          </p:cNvSpPr>
          <p:nvPr>
            <p:ph idx="1"/>
          </p:nvPr>
        </p:nvSpPr>
        <p:spPr>
          <a:xfrm>
            <a:off x="457200" y="1412875"/>
            <a:ext cx="8291513" cy="5111750"/>
          </a:xfrm>
        </p:spPr>
        <p:txBody>
          <a:bodyPr/>
          <a:lstStyle/>
          <a:p>
            <a:pPr eaLnBrk="1" hangingPunct="1">
              <a:lnSpc>
                <a:spcPct val="80000"/>
              </a:lnSpc>
            </a:pPr>
            <a:r>
              <a:rPr lang="zh-CN" altLang="en-US" sz="2000" dirty="0">
                <a:latin typeface="Arial" charset="0"/>
                <a:ea typeface="楷体_GB2312" charset="0"/>
              </a:rPr>
              <a:t>按照</a:t>
            </a:r>
            <a:r>
              <a:rPr lang="en-US" altLang="zh-CN" sz="2000" dirty="0">
                <a:latin typeface="Arial" charset="0"/>
                <a:ea typeface="楷体_GB2312" charset="0"/>
              </a:rPr>
              <a:t>DAG</a:t>
            </a:r>
            <a:r>
              <a:rPr lang="zh-CN" altLang="en-US" sz="2000" dirty="0">
                <a:latin typeface="Arial" charset="0"/>
                <a:ea typeface="楷体_GB2312" charset="0"/>
              </a:rPr>
              <a:t>图中的各个节点生成的次序，对于每个节点作如下处理：</a:t>
            </a:r>
          </a:p>
          <a:p>
            <a:pPr lvl="1" eaLnBrk="1" hangingPunct="1">
              <a:lnSpc>
                <a:spcPct val="80000"/>
              </a:lnSpc>
            </a:pPr>
            <a:r>
              <a:rPr lang="zh-CN" altLang="en-US" sz="1600" dirty="0">
                <a:latin typeface="Arial" charset="0"/>
                <a:ea typeface="楷体_GB2312" charset="0"/>
              </a:rPr>
              <a:t>若是叶子节点，且附加标识符为空，不生成四元式。</a:t>
            </a:r>
          </a:p>
          <a:p>
            <a:pPr lvl="1" eaLnBrk="1" hangingPunct="1">
              <a:lnSpc>
                <a:spcPct val="80000"/>
              </a:lnSpc>
            </a:pPr>
            <a:r>
              <a:rPr lang="zh-CN" altLang="en-US" sz="1600" dirty="0">
                <a:latin typeface="Arial" charset="0"/>
                <a:ea typeface="楷体_GB2312" charset="0"/>
              </a:rPr>
              <a:t>若是叶子节点，标记为</a:t>
            </a:r>
            <a:r>
              <a:rPr lang="en-US" altLang="zh-CN" sz="1600" dirty="0">
                <a:latin typeface="Arial" charset="0"/>
                <a:ea typeface="楷体_GB2312" charset="0"/>
              </a:rPr>
              <a:t>x</a:t>
            </a:r>
            <a:r>
              <a:rPr lang="zh-CN" altLang="en-US" sz="1600" dirty="0">
                <a:latin typeface="Arial" charset="0"/>
                <a:ea typeface="楷体_GB2312" charset="0"/>
              </a:rPr>
              <a:t>，附加标识符为</a:t>
            </a:r>
            <a:r>
              <a:rPr lang="en-US" altLang="zh-CN" sz="1600" dirty="0">
                <a:latin typeface="Arial" charset="0"/>
                <a:ea typeface="楷体_GB2312" charset="0"/>
              </a:rPr>
              <a:t>z</a:t>
            </a:r>
            <a:r>
              <a:rPr lang="zh-CN" altLang="en-US" sz="1600" dirty="0">
                <a:latin typeface="Arial" charset="0"/>
                <a:ea typeface="楷体_GB2312" charset="0"/>
              </a:rPr>
              <a:t>，生成（</a:t>
            </a:r>
            <a:r>
              <a:rPr lang="en-US" altLang="zh-CN" sz="1600" dirty="0">
                <a:latin typeface="Arial" charset="0"/>
                <a:ea typeface="楷体_GB2312" charset="0"/>
              </a:rPr>
              <a:t>:=</a:t>
            </a:r>
            <a:r>
              <a:rPr lang="zh-CN" altLang="en-US" sz="1600" dirty="0">
                <a:latin typeface="Arial" charset="0"/>
                <a:ea typeface="楷体_GB2312" charset="0"/>
              </a:rPr>
              <a:t>， </a:t>
            </a:r>
            <a:r>
              <a:rPr lang="en-US" altLang="zh-CN" sz="1600" dirty="0">
                <a:latin typeface="Arial" charset="0"/>
                <a:ea typeface="楷体_GB2312" charset="0"/>
              </a:rPr>
              <a:t>x</a:t>
            </a:r>
            <a:r>
              <a:rPr lang="zh-CN" altLang="en-US" sz="1600" dirty="0">
                <a:latin typeface="Arial" charset="0"/>
                <a:ea typeface="楷体_GB2312" charset="0"/>
              </a:rPr>
              <a:t>，， </a:t>
            </a:r>
            <a:r>
              <a:rPr lang="en-US" altLang="zh-CN" sz="1600" dirty="0">
                <a:latin typeface="Arial" charset="0"/>
                <a:ea typeface="楷体_GB2312" charset="0"/>
              </a:rPr>
              <a:t>z</a:t>
            </a:r>
            <a:r>
              <a:rPr lang="zh-CN" altLang="en-US" sz="1600" dirty="0">
                <a:latin typeface="Arial" charset="0"/>
                <a:ea typeface="楷体_GB2312" charset="0"/>
              </a:rPr>
              <a:t>）</a:t>
            </a:r>
          </a:p>
          <a:p>
            <a:pPr lvl="1" eaLnBrk="1" hangingPunct="1">
              <a:lnSpc>
                <a:spcPct val="80000"/>
              </a:lnSpc>
            </a:pPr>
            <a:r>
              <a:rPr lang="zh-CN" altLang="en-US" sz="1600" dirty="0">
                <a:latin typeface="Arial" charset="0"/>
                <a:ea typeface="楷体_GB2312" charset="0"/>
              </a:rPr>
              <a:t>若是内部节点，附加标识符为</a:t>
            </a:r>
            <a:r>
              <a:rPr lang="en-US" altLang="zh-CN" sz="1600" dirty="0">
                <a:latin typeface="Arial" charset="0"/>
                <a:ea typeface="楷体_GB2312" charset="0"/>
              </a:rPr>
              <a:t>z</a:t>
            </a:r>
            <a:r>
              <a:rPr lang="zh-CN" altLang="en-US" sz="1600" dirty="0">
                <a:latin typeface="Arial" charset="0"/>
                <a:ea typeface="楷体_GB2312" charset="0"/>
              </a:rPr>
              <a:t>，根据其标记</a:t>
            </a:r>
            <a:r>
              <a:rPr lang="en-US" altLang="zh-CN" sz="1600" dirty="0">
                <a:latin typeface="Arial" charset="0"/>
                <a:ea typeface="楷体_GB2312" charset="0"/>
              </a:rPr>
              <a:t>op</a:t>
            </a:r>
            <a:r>
              <a:rPr lang="zh-CN" altLang="en-US" sz="1600" dirty="0">
                <a:latin typeface="Arial" charset="0"/>
                <a:ea typeface="楷体_GB2312" charset="0"/>
              </a:rPr>
              <a:t>和子节点数目，生成下列</a:t>
            </a:r>
            <a:r>
              <a:rPr lang="en-US" altLang="zh-CN" sz="1600" dirty="0">
                <a:latin typeface="Arial" charset="0"/>
                <a:ea typeface="楷体_GB2312" charset="0"/>
              </a:rPr>
              <a:t>2</a:t>
            </a:r>
            <a:r>
              <a:rPr lang="zh-CN" altLang="en-US" sz="1600" dirty="0">
                <a:latin typeface="Arial" charset="0"/>
                <a:ea typeface="楷体_GB2312" charset="0"/>
              </a:rPr>
              <a:t>种形式的四元式。</a:t>
            </a:r>
          </a:p>
          <a:p>
            <a:pPr lvl="2" eaLnBrk="1" hangingPunct="1">
              <a:lnSpc>
                <a:spcPct val="80000"/>
              </a:lnSpc>
            </a:pPr>
            <a:r>
              <a:rPr lang="zh-CN" altLang="en-US" sz="1600" dirty="0">
                <a:latin typeface="Arial" charset="0"/>
                <a:ea typeface="楷体_GB2312" charset="0"/>
              </a:rPr>
              <a:t>有两个子节点，生成（</a:t>
            </a:r>
            <a:r>
              <a:rPr lang="en-US" altLang="zh-CN" sz="1600" dirty="0">
                <a:latin typeface="Arial" charset="0"/>
                <a:ea typeface="楷体_GB2312" charset="0"/>
              </a:rPr>
              <a:t>op</a:t>
            </a:r>
            <a:r>
              <a:rPr lang="zh-CN" altLang="en-US" sz="1600" dirty="0">
                <a:latin typeface="Arial" charset="0"/>
                <a:ea typeface="楷体_GB2312" charset="0"/>
              </a:rPr>
              <a:t>，</a:t>
            </a:r>
            <a:r>
              <a:rPr lang="en-US" altLang="zh-CN" sz="1600" dirty="0">
                <a:latin typeface="Arial" charset="0"/>
                <a:ea typeface="楷体_GB2312" charset="0"/>
              </a:rPr>
              <a:t>x</a:t>
            </a:r>
            <a:r>
              <a:rPr lang="zh-CN" altLang="en-US" sz="1600" dirty="0">
                <a:latin typeface="Arial" charset="0"/>
                <a:ea typeface="楷体_GB2312" charset="0"/>
              </a:rPr>
              <a:t>，</a:t>
            </a:r>
            <a:r>
              <a:rPr lang="en-US" altLang="zh-CN" sz="1600" dirty="0">
                <a:latin typeface="Arial" charset="0"/>
                <a:ea typeface="楷体_GB2312" charset="0"/>
              </a:rPr>
              <a:t>y</a:t>
            </a:r>
            <a:r>
              <a:rPr lang="zh-CN" altLang="en-US" sz="1600" dirty="0">
                <a:latin typeface="Arial" charset="0"/>
                <a:ea typeface="楷体_GB2312" charset="0"/>
              </a:rPr>
              <a:t>，</a:t>
            </a:r>
            <a:r>
              <a:rPr lang="en-US" altLang="zh-CN" sz="1600" dirty="0">
                <a:latin typeface="Arial" charset="0"/>
                <a:ea typeface="楷体_GB2312" charset="0"/>
              </a:rPr>
              <a:t>z</a:t>
            </a:r>
            <a:r>
              <a:rPr lang="zh-CN" altLang="en-US" sz="1600" dirty="0">
                <a:latin typeface="Arial" charset="0"/>
                <a:ea typeface="楷体_GB2312" charset="0"/>
              </a:rPr>
              <a:t>）</a:t>
            </a:r>
          </a:p>
          <a:p>
            <a:pPr lvl="2" eaLnBrk="1" hangingPunct="1">
              <a:lnSpc>
                <a:spcPct val="80000"/>
              </a:lnSpc>
            </a:pPr>
            <a:r>
              <a:rPr lang="zh-CN" altLang="en-US" sz="1600" dirty="0">
                <a:latin typeface="Arial" charset="0"/>
                <a:ea typeface="楷体_GB2312" charset="0"/>
              </a:rPr>
              <a:t>只有一个子节点，生成（</a:t>
            </a:r>
            <a:r>
              <a:rPr lang="en-US" altLang="zh-CN" sz="1600" dirty="0">
                <a:latin typeface="Arial" charset="0"/>
                <a:ea typeface="楷体_GB2312" charset="0"/>
              </a:rPr>
              <a:t>op</a:t>
            </a:r>
            <a:r>
              <a:rPr lang="zh-CN" altLang="en-US" sz="1600" dirty="0">
                <a:latin typeface="Arial" charset="0"/>
                <a:ea typeface="楷体_GB2312" charset="0"/>
              </a:rPr>
              <a:t>，</a:t>
            </a:r>
            <a:r>
              <a:rPr lang="en-US" altLang="zh-CN" sz="1600" dirty="0">
                <a:latin typeface="Arial" charset="0"/>
                <a:ea typeface="楷体_GB2312" charset="0"/>
              </a:rPr>
              <a:t>x</a:t>
            </a:r>
            <a:r>
              <a:rPr lang="zh-CN" altLang="en-US" sz="1600" dirty="0">
                <a:latin typeface="Arial" charset="0"/>
                <a:ea typeface="楷体_GB2312" charset="0"/>
              </a:rPr>
              <a:t>，</a:t>
            </a:r>
            <a:r>
              <a:rPr lang="en-US" altLang="zh-CN" sz="1600" dirty="0">
                <a:latin typeface="Arial" charset="0"/>
                <a:ea typeface="楷体_GB2312" charset="0"/>
              </a:rPr>
              <a:t>_</a:t>
            </a:r>
            <a:r>
              <a:rPr lang="zh-CN" altLang="en-US" sz="1600" dirty="0">
                <a:latin typeface="Arial" charset="0"/>
                <a:ea typeface="楷体_GB2312" charset="0"/>
              </a:rPr>
              <a:t>，</a:t>
            </a:r>
            <a:r>
              <a:rPr lang="en-US" altLang="zh-CN" sz="1600" dirty="0">
                <a:latin typeface="Arial" charset="0"/>
                <a:ea typeface="楷体_GB2312" charset="0"/>
              </a:rPr>
              <a:t>z</a:t>
            </a:r>
            <a:r>
              <a:rPr lang="zh-CN" altLang="en-US" sz="1600" dirty="0">
                <a:latin typeface="Arial" charset="0"/>
                <a:ea typeface="楷体_GB2312" charset="0"/>
              </a:rPr>
              <a:t>）</a:t>
            </a:r>
          </a:p>
          <a:p>
            <a:pPr lvl="1" eaLnBrk="1" hangingPunct="1">
              <a:lnSpc>
                <a:spcPct val="80000"/>
              </a:lnSpc>
            </a:pPr>
            <a:r>
              <a:rPr lang="zh-CN" altLang="en-US" sz="1600" dirty="0">
                <a:latin typeface="Arial" charset="0"/>
                <a:ea typeface="楷体_GB2312" charset="0"/>
              </a:rPr>
              <a:t>若是内部节点，且无附加标识符，则添加一个局部于本基本块的临时性附加标识符，按照上一情况生成。</a:t>
            </a:r>
          </a:p>
          <a:p>
            <a:pPr lvl="1" eaLnBrk="1" hangingPunct="1">
              <a:lnSpc>
                <a:spcPct val="80000"/>
              </a:lnSpc>
            </a:pPr>
            <a:r>
              <a:rPr lang="zh-CN" altLang="en-US" sz="1600" dirty="0">
                <a:latin typeface="Arial" charset="0"/>
                <a:ea typeface="楷体_GB2312" charset="0"/>
              </a:rPr>
              <a:t>如果节点的标识符中包含多个附加标识符</a:t>
            </a:r>
            <a:r>
              <a:rPr lang="en-US" altLang="zh-CN" sz="1600" dirty="0">
                <a:latin typeface="Arial" charset="0"/>
                <a:ea typeface="楷体_GB2312" charset="0"/>
              </a:rPr>
              <a:t>z1,z2,…,</a:t>
            </a:r>
            <a:r>
              <a:rPr lang="en-US" altLang="zh-CN" sz="1600" dirty="0" err="1">
                <a:latin typeface="Arial" charset="0"/>
                <a:ea typeface="楷体_GB2312" charset="0"/>
              </a:rPr>
              <a:t>zk</a:t>
            </a:r>
            <a:r>
              <a:rPr lang="zh-CN" altLang="en-US" sz="1600" dirty="0">
                <a:latin typeface="Arial" charset="0"/>
                <a:ea typeface="楷体_GB2312" charset="0"/>
              </a:rPr>
              <a:t>时：</a:t>
            </a:r>
          </a:p>
          <a:p>
            <a:pPr lvl="2" eaLnBrk="1" hangingPunct="1">
              <a:lnSpc>
                <a:spcPct val="80000"/>
              </a:lnSpc>
            </a:pPr>
            <a:r>
              <a:rPr lang="zh-CN" altLang="en-US" sz="1600" dirty="0">
                <a:latin typeface="Arial" charset="0"/>
                <a:ea typeface="楷体_GB2312" charset="0"/>
              </a:rPr>
              <a:t>若是叶子节点，标记为</a:t>
            </a:r>
            <a:r>
              <a:rPr lang="en-US" altLang="zh-CN" sz="1600" dirty="0">
                <a:latin typeface="Arial" charset="0"/>
                <a:ea typeface="楷体_GB2312" charset="0"/>
              </a:rPr>
              <a:t>z</a:t>
            </a:r>
            <a:r>
              <a:rPr lang="zh-CN" altLang="en-US" sz="1600" dirty="0">
                <a:latin typeface="Arial" charset="0"/>
                <a:ea typeface="楷体_GB2312" charset="0"/>
              </a:rPr>
              <a:t>，生成一系列四元式</a:t>
            </a:r>
          </a:p>
          <a:p>
            <a:pPr lvl="3" eaLnBrk="1" hangingPunct="1">
              <a:lnSpc>
                <a:spcPct val="80000"/>
              </a:lnSpc>
              <a:buFontTx/>
              <a:buNone/>
            </a:pPr>
            <a:r>
              <a:rPr lang="en-US" altLang="zh-CN" sz="1600" dirty="0">
                <a:latin typeface="Arial" charset="0"/>
                <a:ea typeface="楷体_GB2312" charset="0"/>
              </a:rPr>
              <a:t>:=		z	z1</a:t>
            </a:r>
          </a:p>
          <a:p>
            <a:pPr lvl="3" eaLnBrk="1" hangingPunct="1">
              <a:lnSpc>
                <a:spcPct val="80000"/>
              </a:lnSpc>
              <a:buFontTx/>
              <a:buNone/>
            </a:pPr>
            <a:r>
              <a:rPr lang="en-US" altLang="zh-CN" sz="1600" dirty="0">
                <a:latin typeface="Arial" charset="0"/>
                <a:ea typeface="楷体_GB2312" charset="0"/>
              </a:rPr>
              <a:t>:=		z	z2</a:t>
            </a:r>
          </a:p>
          <a:p>
            <a:pPr lvl="3" eaLnBrk="1" hangingPunct="1">
              <a:lnSpc>
                <a:spcPct val="80000"/>
              </a:lnSpc>
              <a:buFontTx/>
              <a:buNone/>
            </a:pPr>
            <a:r>
              <a:rPr lang="en-US" altLang="zh-CN" sz="1600" dirty="0">
                <a:latin typeface="Arial" charset="0"/>
                <a:ea typeface="楷体_GB2312" charset="0"/>
              </a:rPr>
              <a:t>…	…	…</a:t>
            </a:r>
          </a:p>
          <a:p>
            <a:pPr lvl="3" eaLnBrk="1" hangingPunct="1">
              <a:lnSpc>
                <a:spcPct val="80000"/>
              </a:lnSpc>
              <a:buFontTx/>
              <a:buNone/>
            </a:pPr>
            <a:r>
              <a:rPr lang="en-US" altLang="zh-CN" sz="1600" dirty="0">
                <a:latin typeface="Arial" charset="0"/>
                <a:ea typeface="楷体_GB2312" charset="0"/>
              </a:rPr>
              <a:t>:=		z	</a:t>
            </a:r>
            <a:r>
              <a:rPr lang="en-US" altLang="zh-CN" sz="1600" dirty="0" err="1" smtClean="0">
                <a:latin typeface="Arial" charset="0"/>
                <a:ea typeface="楷体_GB2312" charset="0"/>
              </a:rPr>
              <a:t>zk</a:t>
            </a:r>
            <a:endParaRPr lang="en-US" altLang="zh-CN" sz="1600" dirty="0" smtClean="0">
              <a:latin typeface="Arial" charset="0"/>
              <a:ea typeface="楷体_GB2312" charset="0"/>
            </a:endParaRPr>
          </a:p>
          <a:p>
            <a:pPr lvl="2" eaLnBrk="1" hangingPunct="1">
              <a:lnSpc>
                <a:spcPct val="80000"/>
              </a:lnSpc>
            </a:pPr>
            <a:r>
              <a:rPr lang="zh-CN" altLang="en-US" sz="1600" dirty="0" smtClean="0">
                <a:latin typeface="Arial" charset="0"/>
                <a:ea typeface="楷体_GB2312" charset="0"/>
              </a:rPr>
              <a:t>不是叶子节点，生成四元式序列：</a:t>
            </a:r>
            <a:endParaRPr lang="zh-CN" altLang="en-US" sz="1800" dirty="0" smtClean="0">
              <a:latin typeface="Arial" charset="0"/>
              <a:ea typeface="楷体_GB2312" charset="0"/>
            </a:endParaRPr>
          </a:p>
          <a:p>
            <a:pPr lvl="3" eaLnBrk="1" hangingPunct="1">
              <a:lnSpc>
                <a:spcPct val="80000"/>
              </a:lnSpc>
              <a:buFontTx/>
              <a:buNone/>
            </a:pPr>
            <a:r>
              <a:rPr lang="en-US" altLang="zh-CN" sz="1600" dirty="0" smtClean="0">
                <a:latin typeface="Arial" charset="0"/>
                <a:ea typeface="楷体_GB2312" charset="0"/>
              </a:rPr>
              <a:t>:</a:t>
            </a:r>
            <a:r>
              <a:rPr lang="en-US" altLang="zh-CN" sz="1600" dirty="0">
                <a:latin typeface="Arial" charset="0"/>
                <a:ea typeface="楷体_GB2312" charset="0"/>
              </a:rPr>
              <a:t>=		z1	z2</a:t>
            </a:r>
          </a:p>
          <a:p>
            <a:pPr lvl="3" eaLnBrk="1" hangingPunct="1">
              <a:lnSpc>
                <a:spcPct val="80000"/>
              </a:lnSpc>
              <a:buFontTx/>
              <a:buNone/>
            </a:pPr>
            <a:r>
              <a:rPr lang="en-US" altLang="zh-CN" sz="1600" dirty="0">
                <a:latin typeface="Arial" charset="0"/>
                <a:ea typeface="楷体_GB2312" charset="0"/>
              </a:rPr>
              <a:t>…	…	…</a:t>
            </a:r>
          </a:p>
          <a:p>
            <a:pPr lvl="3" eaLnBrk="1" hangingPunct="1">
              <a:lnSpc>
                <a:spcPct val="80000"/>
              </a:lnSpc>
              <a:buFontTx/>
              <a:buNone/>
            </a:pPr>
            <a:r>
              <a:rPr lang="en-US" altLang="zh-CN" sz="1600" dirty="0">
                <a:latin typeface="Arial" charset="0"/>
                <a:ea typeface="楷体_GB2312" charset="0"/>
              </a:rPr>
              <a:t>:=		z1	</a:t>
            </a:r>
            <a:r>
              <a:rPr lang="en-US" altLang="zh-CN" sz="1600" dirty="0" err="1" smtClean="0">
                <a:latin typeface="Arial" charset="0"/>
                <a:ea typeface="楷体_GB2312" charset="0"/>
              </a:rPr>
              <a:t>zk</a:t>
            </a:r>
            <a:endParaRPr lang="en-US" altLang="zh-CN" sz="1400" dirty="0">
              <a:latin typeface="Arial" charset="0"/>
              <a:ea typeface="楷体_GB2312" charset="0"/>
            </a:endParaRPr>
          </a:p>
          <a:p>
            <a:pPr lvl="1" eaLnBrk="1" hangingPunct="1">
              <a:lnSpc>
                <a:spcPct val="80000"/>
              </a:lnSpc>
            </a:pPr>
            <a:endParaRPr lang="en-US" altLang="zh-CN" sz="2000" b="1" dirty="0">
              <a:latin typeface="Arial" charset="0"/>
              <a:ea typeface="楷体_GB2312" charset="0"/>
            </a:endParaRPr>
          </a:p>
          <a:p>
            <a:pPr eaLnBrk="1" hangingPunct="1">
              <a:lnSpc>
                <a:spcPct val="80000"/>
              </a:lnSpc>
            </a:pPr>
            <a:endParaRPr lang="en-US" altLang="zh-CN" sz="2000" dirty="0">
              <a:latin typeface="Arial" charset="0"/>
              <a:ea typeface="楷体_GB2312" charset="0"/>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45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9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79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79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796">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796">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796">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79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title"/>
          </p:nvPr>
        </p:nvSpPr>
        <p:spPr>
          <a:xfrm>
            <a:off x="570776" y="281917"/>
            <a:ext cx="8042276" cy="749884"/>
          </a:xfrm>
        </p:spPr>
        <p:txBody>
          <a:bodyPr/>
          <a:lstStyle/>
          <a:p>
            <a:pPr eaLnBrk="1" hangingPunct="1"/>
            <a:r>
              <a:rPr lang="zh-CN" altLang="en-US" dirty="0">
                <a:latin typeface="Arial" charset="0"/>
                <a:ea typeface="黑体" charset="0"/>
              </a:rPr>
              <a:t>从</a:t>
            </a:r>
            <a:r>
              <a:rPr lang="en-US" altLang="zh-CN" dirty="0">
                <a:latin typeface="Arial" charset="0"/>
                <a:ea typeface="黑体" charset="0"/>
              </a:rPr>
              <a:t>DAG</a:t>
            </a:r>
            <a:r>
              <a:rPr lang="zh-CN" altLang="en-US" dirty="0">
                <a:latin typeface="Arial" charset="0"/>
                <a:ea typeface="黑体" charset="0"/>
              </a:rPr>
              <a:t>重建四元式序列算法</a:t>
            </a:r>
          </a:p>
        </p:txBody>
      </p:sp>
      <p:graphicFrame>
        <p:nvGraphicFramePr>
          <p:cNvPr id="13314" name="Object 4"/>
          <p:cNvGraphicFramePr>
            <a:graphicFrameLocks noGrp="1" noChangeAspect="1"/>
          </p:cNvGraphicFramePr>
          <p:nvPr>
            <p:ph idx="1"/>
            <p:extLst>
              <p:ext uri="{D42A27DB-BD31-4B8C-83A1-F6EECF244321}">
                <p14:modId xmlns:p14="http://schemas.microsoft.com/office/powerpoint/2010/main" val="463218206"/>
              </p:ext>
            </p:extLst>
          </p:nvPr>
        </p:nvGraphicFramePr>
        <p:xfrm>
          <a:off x="1246188" y="981075"/>
          <a:ext cx="4981575" cy="3529013"/>
        </p:xfrm>
        <a:graphic>
          <a:graphicData uri="http://schemas.openxmlformats.org/presentationml/2006/ole">
            <mc:AlternateContent xmlns:mc="http://schemas.openxmlformats.org/markup-compatibility/2006">
              <mc:Choice xmlns:v="urn:schemas-microsoft-com:vml" Requires="v">
                <p:oleObj spid="_x0000_s13455" name="文档" r:id="rId4" imgW="5486400" imgH="3886920" progId="Word.Document.8">
                  <p:embed/>
                </p:oleObj>
              </mc:Choice>
              <mc:Fallback>
                <p:oleObj name="文档" r:id="rId4" imgW="5486400" imgH="38869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6188" y="981075"/>
                        <a:ext cx="4981575" cy="3529013"/>
                      </a:xfrm>
                      <a:prstGeom prst="rect">
                        <a:avLst/>
                      </a:prstGeom>
                      <a:noFill/>
                      <a:ln>
                        <a:noFill/>
                      </a:ln>
                      <a:effectLst/>
                    </p:spPr>
                  </p:pic>
                </p:oleObj>
              </mc:Fallback>
            </mc:AlternateContent>
          </a:graphicData>
        </a:graphic>
      </p:graphicFrame>
      <p:sp>
        <p:nvSpPr>
          <p:cNvPr id="13317" name="Rectangle 7"/>
          <p:cNvSpPr>
            <a:spLocks noChangeArrowheads="1"/>
          </p:cNvSpPr>
          <p:nvPr/>
        </p:nvSpPr>
        <p:spPr bwMode="auto">
          <a:xfrm>
            <a:off x="6588125" y="1341438"/>
            <a:ext cx="2160588" cy="333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533400" indent="-533400">
              <a:spcBef>
                <a:spcPct val="20000"/>
              </a:spcBef>
              <a:buFontTx/>
              <a:buChar char="•"/>
            </a:pPr>
            <a:r>
              <a:rPr lang="en-US" altLang="zh-CN" dirty="0">
                <a:ea typeface="楷体_GB2312" charset="0"/>
                <a:cs typeface="楷体_GB2312" charset="0"/>
              </a:rPr>
              <a:t>T0:=3.14</a:t>
            </a:r>
          </a:p>
          <a:p>
            <a:pPr marL="533400" indent="-533400">
              <a:spcBef>
                <a:spcPct val="20000"/>
              </a:spcBef>
              <a:buFontTx/>
              <a:buChar char="•"/>
            </a:pPr>
            <a:r>
              <a:rPr lang="en-US" altLang="zh-CN" dirty="0">
                <a:ea typeface="楷体_GB2312" charset="0"/>
                <a:cs typeface="楷体_GB2312" charset="0"/>
              </a:rPr>
              <a:t>T1:=6.28</a:t>
            </a:r>
          </a:p>
          <a:p>
            <a:pPr marL="533400" indent="-533400">
              <a:spcBef>
                <a:spcPct val="20000"/>
              </a:spcBef>
              <a:buFontTx/>
              <a:buChar char="•"/>
            </a:pPr>
            <a:r>
              <a:rPr lang="en-US" altLang="zh-CN" dirty="0">
                <a:ea typeface="楷体_GB2312" charset="0"/>
                <a:cs typeface="楷体_GB2312" charset="0"/>
              </a:rPr>
              <a:t>T3:=6.28</a:t>
            </a:r>
          </a:p>
          <a:p>
            <a:pPr marL="533400" indent="-533400">
              <a:spcBef>
                <a:spcPct val="20000"/>
              </a:spcBef>
              <a:buFontTx/>
              <a:buChar char="•"/>
            </a:pPr>
            <a:r>
              <a:rPr lang="en-US" altLang="zh-CN" dirty="0">
                <a:ea typeface="楷体_GB2312" charset="0"/>
                <a:cs typeface="楷体_GB2312" charset="0"/>
              </a:rPr>
              <a:t>T2:=</a:t>
            </a:r>
            <a:r>
              <a:rPr lang="en-US" altLang="zh-CN" dirty="0" err="1">
                <a:ea typeface="楷体_GB2312" charset="0"/>
                <a:cs typeface="楷体_GB2312" charset="0"/>
              </a:rPr>
              <a:t>R+r</a:t>
            </a:r>
            <a:endParaRPr lang="en-US" altLang="zh-CN" dirty="0">
              <a:ea typeface="楷体_GB2312" charset="0"/>
              <a:cs typeface="楷体_GB2312" charset="0"/>
            </a:endParaRPr>
          </a:p>
          <a:p>
            <a:pPr marL="533400" indent="-533400">
              <a:spcBef>
                <a:spcPct val="20000"/>
              </a:spcBef>
              <a:buFontTx/>
              <a:buChar char="•"/>
            </a:pPr>
            <a:r>
              <a:rPr lang="en-US" altLang="zh-CN" dirty="0">
                <a:ea typeface="楷体_GB2312" charset="0"/>
                <a:cs typeface="楷体_GB2312" charset="0"/>
              </a:rPr>
              <a:t>T4:=T2</a:t>
            </a:r>
          </a:p>
          <a:p>
            <a:pPr marL="533400" indent="-533400">
              <a:spcBef>
                <a:spcPct val="20000"/>
              </a:spcBef>
              <a:buFontTx/>
              <a:buChar char="•"/>
            </a:pPr>
            <a:r>
              <a:rPr lang="en-US" altLang="zh-CN" dirty="0">
                <a:ea typeface="楷体_GB2312" charset="0"/>
                <a:cs typeface="楷体_GB2312" charset="0"/>
              </a:rPr>
              <a:t>A:=6.28*T2</a:t>
            </a:r>
          </a:p>
          <a:p>
            <a:pPr marL="533400" indent="-533400">
              <a:spcBef>
                <a:spcPct val="20000"/>
              </a:spcBef>
              <a:buFontTx/>
              <a:buChar char="•"/>
            </a:pPr>
            <a:r>
              <a:rPr lang="en-US" altLang="zh-CN" dirty="0">
                <a:ea typeface="楷体_GB2312" charset="0"/>
                <a:cs typeface="楷体_GB2312" charset="0"/>
              </a:rPr>
              <a:t>T5:=A</a:t>
            </a:r>
          </a:p>
          <a:p>
            <a:pPr marL="533400" indent="-533400">
              <a:spcBef>
                <a:spcPct val="20000"/>
              </a:spcBef>
              <a:buFontTx/>
              <a:buChar char="•"/>
            </a:pPr>
            <a:r>
              <a:rPr lang="en-US" altLang="zh-CN" dirty="0">
                <a:ea typeface="楷体_GB2312" charset="0"/>
                <a:cs typeface="楷体_GB2312" charset="0"/>
              </a:rPr>
              <a:t>T6:=R-r</a:t>
            </a:r>
          </a:p>
          <a:p>
            <a:pPr marL="533400" indent="-533400">
              <a:spcBef>
                <a:spcPct val="20000"/>
              </a:spcBef>
              <a:buFontTx/>
              <a:buChar char="•"/>
            </a:pPr>
            <a:r>
              <a:rPr lang="en-US" altLang="zh-CN" dirty="0">
                <a:ea typeface="楷体_GB2312" charset="0"/>
                <a:cs typeface="楷体_GB2312" charset="0"/>
              </a:rPr>
              <a:t>B:=A*T6</a:t>
            </a:r>
          </a:p>
        </p:txBody>
      </p:sp>
      <p:sp>
        <p:nvSpPr>
          <p:cNvPr id="13318" name="Rectangle 8"/>
          <p:cNvSpPr>
            <a:spLocks noChangeArrowheads="1"/>
          </p:cNvSpPr>
          <p:nvPr/>
        </p:nvSpPr>
        <p:spPr bwMode="auto">
          <a:xfrm>
            <a:off x="539552" y="1268760"/>
            <a:ext cx="1440532" cy="283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dirty="0"/>
              <a:t>T0:=3.14</a:t>
            </a:r>
          </a:p>
          <a:p>
            <a:r>
              <a:rPr lang="en-US" altLang="zh-CN" dirty="0"/>
              <a:t>T1:=2*T0</a:t>
            </a:r>
          </a:p>
          <a:p>
            <a:r>
              <a:rPr lang="en-US" altLang="zh-CN" dirty="0"/>
              <a:t>T2:=</a:t>
            </a:r>
            <a:r>
              <a:rPr lang="en-US" altLang="zh-CN" dirty="0" err="1"/>
              <a:t>R+r</a:t>
            </a:r>
            <a:endParaRPr lang="en-US" altLang="zh-CN" dirty="0"/>
          </a:p>
          <a:p>
            <a:r>
              <a:rPr lang="en-US" altLang="zh-CN" dirty="0"/>
              <a:t>A:=T1*T2</a:t>
            </a:r>
          </a:p>
          <a:p>
            <a:r>
              <a:rPr lang="en-US" altLang="zh-CN" u="sng" dirty="0"/>
              <a:t>B:=A</a:t>
            </a:r>
          </a:p>
          <a:p>
            <a:r>
              <a:rPr lang="en-US" altLang="zh-CN" dirty="0"/>
              <a:t>T3:=2*T0</a:t>
            </a:r>
          </a:p>
          <a:p>
            <a:r>
              <a:rPr lang="en-US" altLang="zh-CN" dirty="0"/>
              <a:t>T4:=</a:t>
            </a:r>
            <a:r>
              <a:rPr lang="en-US" altLang="zh-CN" dirty="0" err="1"/>
              <a:t>R+r</a:t>
            </a:r>
            <a:endParaRPr lang="en-US" altLang="zh-CN" dirty="0"/>
          </a:p>
          <a:p>
            <a:r>
              <a:rPr lang="en-US" altLang="zh-CN" dirty="0"/>
              <a:t>T5:=T3*T4</a:t>
            </a:r>
          </a:p>
          <a:p>
            <a:r>
              <a:rPr lang="en-US" altLang="zh-CN" dirty="0"/>
              <a:t>T6:=R-r</a:t>
            </a:r>
          </a:p>
          <a:p>
            <a:r>
              <a:rPr lang="en-US" altLang="zh-CN" dirty="0"/>
              <a:t>B:=T5*T6</a:t>
            </a:r>
          </a:p>
        </p:txBody>
      </p:sp>
      <p:sp>
        <p:nvSpPr>
          <p:cNvPr id="13319" name="Rectangle 9"/>
          <p:cNvSpPr>
            <a:spLocks noChangeArrowheads="1"/>
          </p:cNvSpPr>
          <p:nvPr/>
        </p:nvSpPr>
        <p:spPr bwMode="auto">
          <a:xfrm>
            <a:off x="360362" y="4591190"/>
            <a:ext cx="8783638" cy="177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533400" indent="-533400">
              <a:spcBef>
                <a:spcPct val="20000"/>
              </a:spcBef>
            </a:pPr>
            <a:r>
              <a:rPr lang="zh-CN" altLang="en-US" dirty="0">
                <a:ea typeface="楷体_GB2312" charset="0"/>
                <a:cs typeface="楷体_GB2312" charset="0"/>
              </a:rPr>
              <a:t>若</a:t>
            </a:r>
            <a:r>
              <a:rPr lang="en-US" altLang="zh-CN" dirty="0">
                <a:ea typeface="楷体_GB2312" charset="0"/>
                <a:cs typeface="楷体_GB2312" charset="0"/>
              </a:rPr>
              <a:t>T0</a:t>
            </a:r>
            <a:r>
              <a:rPr lang="zh-CN" altLang="en-US" dirty="0">
                <a:ea typeface="楷体_GB2312" charset="0"/>
                <a:cs typeface="楷体_GB2312" charset="0"/>
              </a:rPr>
              <a:t>，</a:t>
            </a:r>
            <a:r>
              <a:rPr lang="en-US" altLang="zh-CN" dirty="0">
                <a:ea typeface="楷体_GB2312" charset="0"/>
                <a:cs typeface="楷体_GB2312" charset="0"/>
              </a:rPr>
              <a:t>T1 </a:t>
            </a:r>
            <a:r>
              <a:rPr lang="zh-CN" altLang="en-US" dirty="0">
                <a:ea typeface="楷体_GB2312" charset="0"/>
                <a:cs typeface="楷体_GB2312" charset="0"/>
              </a:rPr>
              <a:t>，</a:t>
            </a:r>
            <a:r>
              <a:rPr lang="en-US" altLang="zh-CN" dirty="0">
                <a:ea typeface="楷体_GB2312" charset="0"/>
                <a:cs typeface="楷体_GB2312" charset="0"/>
              </a:rPr>
              <a:t>T2 </a:t>
            </a:r>
            <a:r>
              <a:rPr lang="zh-CN" altLang="en-US" dirty="0">
                <a:ea typeface="楷体_GB2312" charset="0"/>
                <a:cs typeface="楷体_GB2312" charset="0"/>
              </a:rPr>
              <a:t>，</a:t>
            </a:r>
            <a:r>
              <a:rPr lang="en-US" altLang="zh-CN" dirty="0">
                <a:ea typeface="楷体_GB2312" charset="0"/>
                <a:cs typeface="楷体_GB2312" charset="0"/>
              </a:rPr>
              <a:t>T3 </a:t>
            </a:r>
            <a:r>
              <a:rPr lang="zh-CN" altLang="en-US" dirty="0">
                <a:ea typeface="楷体_GB2312" charset="0"/>
                <a:cs typeface="楷体_GB2312" charset="0"/>
              </a:rPr>
              <a:t>，</a:t>
            </a:r>
            <a:r>
              <a:rPr lang="en-US" altLang="zh-CN" dirty="0">
                <a:ea typeface="楷体_GB2312" charset="0"/>
                <a:cs typeface="楷体_GB2312" charset="0"/>
              </a:rPr>
              <a:t>T4 </a:t>
            </a:r>
            <a:r>
              <a:rPr lang="zh-CN" altLang="en-US" dirty="0">
                <a:ea typeface="楷体_GB2312" charset="0"/>
                <a:cs typeface="楷体_GB2312" charset="0"/>
              </a:rPr>
              <a:t>，</a:t>
            </a:r>
            <a:r>
              <a:rPr lang="en-US" altLang="zh-CN" dirty="0">
                <a:ea typeface="楷体_GB2312" charset="0"/>
                <a:cs typeface="楷体_GB2312" charset="0"/>
              </a:rPr>
              <a:t>T5 </a:t>
            </a:r>
            <a:r>
              <a:rPr lang="zh-CN" altLang="en-US" dirty="0">
                <a:ea typeface="楷体_GB2312" charset="0"/>
                <a:cs typeface="楷体_GB2312" charset="0"/>
              </a:rPr>
              <a:t>，</a:t>
            </a:r>
            <a:r>
              <a:rPr lang="en-US" altLang="zh-CN" dirty="0">
                <a:ea typeface="楷体_GB2312" charset="0"/>
                <a:cs typeface="楷体_GB2312" charset="0"/>
              </a:rPr>
              <a:t>T6</a:t>
            </a:r>
            <a:r>
              <a:rPr lang="zh-CN" altLang="en-US" dirty="0">
                <a:ea typeface="楷体_GB2312" charset="0"/>
                <a:cs typeface="楷体_GB2312" charset="0"/>
              </a:rPr>
              <a:t>在基本块之后不再被引用，则代码序列重写为</a:t>
            </a:r>
          </a:p>
          <a:p>
            <a:pPr>
              <a:spcBef>
                <a:spcPct val="20000"/>
              </a:spcBef>
            </a:pPr>
            <a:r>
              <a:rPr lang="en-US" altLang="zh-CN" dirty="0">
                <a:ea typeface="楷体_GB2312" charset="0"/>
                <a:cs typeface="楷体_GB2312" charset="0"/>
              </a:rPr>
              <a:t>S1:=</a:t>
            </a:r>
            <a:r>
              <a:rPr lang="en-US" altLang="zh-CN" dirty="0" err="1">
                <a:ea typeface="楷体_GB2312" charset="0"/>
                <a:cs typeface="楷体_GB2312" charset="0"/>
              </a:rPr>
              <a:t>R+r</a:t>
            </a:r>
            <a:endParaRPr lang="en-US" altLang="zh-CN" dirty="0">
              <a:ea typeface="楷体_GB2312" charset="0"/>
              <a:cs typeface="楷体_GB2312" charset="0"/>
            </a:endParaRPr>
          </a:p>
          <a:p>
            <a:pPr>
              <a:spcBef>
                <a:spcPct val="20000"/>
              </a:spcBef>
            </a:pPr>
            <a:r>
              <a:rPr lang="en-US" altLang="zh-CN" dirty="0">
                <a:ea typeface="楷体_GB2312" charset="0"/>
                <a:cs typeface="楷体_GB2312" charset="0"/>
              </a:rPr>
              <a:t>A:=6.28*S1</a:t>
            </a:r>
          </a:p>
          <a:p>
            <a:pPr>
              <a:spcBef>
                <a:spcPct val="20000"/>
              </a:spcBef>
            </a:pPr>
            <a:r>
              <a:rPr lang="en-US" altLang="zh-CN" dirty="0">
                <a:ea typeface="楷体_GB2312" charset="0"/>
                <a:cs typeface="楷体_GB2312" charset="0"/>
              </a:rPr>
              <a:t>S2:=R-r</a:t>
            </a:r>
          </a:p>
          <a:p>
            <a:pPr>
              <a:spcBef>
                <a:spcPct val="20000"/>
              </a:spcBef>
            </a:pPr>
            <a:r>
              <a:rPr lang="en-US" altLang="zh-CN" dirty="0">
                <a:ea typeface="楷体_GB2312" charset="0"/>
                <a:cs typeface="楷体_GB2312" charset="0"/>
              </a:rPr>
              <a:t>B:=A*S2</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46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533400" y="37952"/>
            <a:ext cx="8229600" cy="1139825"/>
          </a:xfrm>
        </p:spPr>
        <p:txBody>
          <a:bodyPr/>
          <a:lstStyle/>
          <a:p>
            <a:pPr eaLnBrk="1" hangingPunct="1"/>
            <a:r>
              <a:rPr lang="zh-CN" altLang="en-US" dirty="0">
                <a:latin typeface="Arial" charset="0"/>
                <a:ea typeface="黑体" charset="0"/>
              </a:rPr>
              <a:t>控制流分析和循环查找</a:t>
            </a:r>
          </a:p>
        </p:txBody>
      </p:sp>
      <p:sp>
        <p:nvSpPr>
          <p:cNvPr id="14342" name="Rectangle 3"/>
          <p:cNvSpPr>
            <a:spLocks noGrp="1" noChangeArrowheads="1"/>
          </p:cNvSpPr>
          <p:nvPr>
            <p:ph type="body" sz="half" idx="1"/>
          </p:nvPr>
        </p:nvSpPr>
        <p:spPr>
          <a:xfrm>
            <a:off x="457200" y="1998663"/>
            <a:ext cx="2962672" cy="4454673"/>
          </a:xfrm>
        </p:spPr>
        <p:txBody>
          <a:bodyPr>
            <a:normAutofit fontScale="85000" lnSpcReduction="20000"/>
          </a:bodyPr>
          <a:lstStyle/>
          <a:p>
            <a:pPr eaLnBrk="1" hangingPunct="1"/>
            <a:r>
              <a:rPr lang="zh-CN" altLang="en-US" sz="2000" dirty="0">
                <a:solidFill>
                  <a:schemeClr val="tx1"/>
                </a:solidFill>
                <a:latin typeface="Arial" charset="0"/>
                <a:ea typeface="楷体_GB2312" charset="0"/>
              </a:rPr>
              <a:t>例：</a:t>
            </a:r>
          </a:p>
          <a:p>
            <a:pPr eaLnBrk="1" hangingPunct="1">
              <a:buFontTx/>
              <a:buNone/>
            </a:pPr>
            <a:r>
              <a:rPr lang="zh-CN" altLang="en-US" sz="2000" dirty="0">
                <a:solidFill>
                  <a:schemeClr val="tx1"/>
                </a:solidFill>
                <a:latin typeface="Arial" charset="0"/>
                <a:ea typeface="楷体_GB2312" charset="0"/>
              </a:rPr>
              <a:t>*</a:t>
            </a:r>
            <a:r>
              <a:rPr lang="en-US" altLang="zh-CN" sz="2000" dirty="0">
                <a:solidFill>
                  <a:schemeClr val="tx1"/>
                </a:solidFill>
                <a:latin typeface="Arial" charset="0"/>
                <a:ea typeface="楷体_GB2312" charset="0"/>
              </a:rPr>
              <a:t>(1)read  x</a:t>
            </a:r>
          </a:p>
          <a:p>
            <a:pPr eaLnBrk="1" hangingPunct="1">
              <a:buFontTx/>
              <a:buNone/>
            </a:pPr>
            <a:r>
              <a:rPr lang="en-US" altLang="zh-CN" sz="2000" dirty="0">
                <a:solidFill>
                  <a:schemeClr val="tx1"/>
                </a:solidFill>
                <a:latin typeface="Arial" charset="0"/>
                <a:ea typeface="楷体_GB2312" charset="0"/>
              </a:rPr>
              <a:t> (2)read y</a:t>
            </a:r>
            <a:endParaRPr lang="pt-BR" altLang="zh-CN" sz="2000" dirty="0">
              <a:solidFill>
                <a:schemeClr val="tx1"/>
              </a:solidFill>
              <a:latin typeface="Arial" charset="0"/>
              <a:ea typeface="楷体_GB2312" charset="0"/>
            </a:endParaRPr>
          </a:p>
          <a:p>
            <a:pPr eaLnBrk="1" hangingPunct="1">
              <a:buFontTx/>
              <a:buNone/>
            </a:pPr>
            <a:r>
              <a:rPr lang="pt-BR" altLang="zh-CN" sz="2000" dirty="0">
                <a:solidFill>
                  <a:schemeClr val="tx1"/>
                </a:solidFill>
                <a:latin typeface="Arial" charset="0"/>
                <a:ea typeface="楷体_GB2312" charset="0"/>
              </a:rPr>
              <a:t>*(3)</a:t>
            </a:r>
            <a:r>
              <a:rPr lang="pt-BR" altLang="zh-CN" sz="2000" dirty="0" err="1">
                <a:solidFill>
                  <a:schemeClr val="tx1"/>
                </a:solidFill>
                <a:latin typeface="Arial" charset="0"/>
                <a:ea typeface="楷体_GB2312" charset="0"/>
              </a:rPr>
              <a:t>r</a:t>
            </a:r>
            <a:r>
              <a:rPr lang="pt-BR" altLang="zh-CN" sz="2000" dirty="0">
                <a:solidFill>
                  <a:schemeClr val="tx1"/>
                </a:solidFill>
                <a:latin typeface="Arial" charset="0"/>
                <a:ea typeface="楷体_GB2312" charset="0"/>
              </a:rPr>
              <a:t>:=</a:t>
            </a:r>
            <a:r>
              <a:rPr lang="pt-BR" altLang="zh-CN" sz="2000" dirty="0" err="1">
                <a:solidFill>
                  <a:schemeClr val="tx1"/>
                </a:solidFill>
                <a:latin typeface="Arial" charset="0"/>
                <a:ea typeface="楷体_GB2312" charset="0"/>
              </a:rPr>
              <a:t>x</a:t>
            </a:r>
            <a:r>
              <a:rPr lang="pt-BR" altLang="zh-CN" sz="2000" dirty="0">
                <a:solidFill>
                  <a:schemeClr val="tx1"/>
                </a:solidFill>
                <a:latin typeface="Arial" charset="0"/>
                <a:ea typeface="楷体_GB2312" charset="0"/>
              </a:rPr>
              <a:t> </a:t>
            </a:r>
            <a:r>
              <a:rPr lang="pt-BR" altLang="zh-CN" sz="2000" dirty="0" err="1">
                <a:solidFill>
                  <a:schemeClr val="tx1"/>
                </a:solidFill>
                <a:latin typeface="Arial" charset="0"/>
                <a:ea typeface="楷体_GB2312" charset="0"/>
              </a:rPr>
              <a:t>mod</a:t>
            </a:r>
            <a:r>
              <a:rPr lang="pt-BR" altLang="zh-CN" sz="2000" dirty="0">
                <a:solidFill>
                  <a:schemeClr val="tx1"/>
                </a:solidFill>
                <a:latin typeface="Arial" charset="0"/>
                <a:ea typeface="楷体_GB2312" charset="0"/>
              </a:rPr>
              <a:t> </a:t>
            </a:r>
            <a:r>
              <a:rPr lang="pt-BR" altLang="zh-CN" sz="2000" dirty="0" err="1">
                <a:solidFill>
                  <a:schemeClr val="tx1"/>
                </a:solidFill>
                <a:latin typeface="Arial" charset="0"/>
                <a:ea typeface="楷体_GB2312" charset="0"/>
              </a:rPr>
              <a:t>y</a:t>
            </a:r>
            <a:endParaRPr lang="pt-BR" altLang="zh-CN" sz="2000" dirty="0">
              <a:solidFill>
                <a:schemeClr val="tx1"/>
              </a:solidFill>
              <a:latin typeface="Arial" charset="0"/>
              <a:ea typeface="楷体_GB2312" charset="0"/>
            </a:endParaRPr>
          </a:p>
          <a:p>
            <a:pPr eaLnBrk="1" hangingPunct="1">
              <a:buFontTx/>
              <a:buNone/>
            </a:pPr>
            <a:r>
              <a:rPr lang="pt-BR" altLang="zh-CN" sz="2000" dirty="0">
                <a:solidFill>
                  <a:schemeClr val="tx1"/>
                </a:solidFill>
                <a:latin typeface="Arial" charset="0"/>
                <a:ea typeface="楷体_GB2312" charset="0"/>
              </a:rPr>
              <a:t> (4)</a:t>
            </a:r>
            <a:r>
              <a:rPr lang="pt-BR" altLang="zh-CN" sz="2000" dirty="0" err="1">
                <a:solidFill>
                  <a:schemeClr val="tx1"/>
                </a:solidFill>
                <a:latin typeface="Arial" charset="0"/>
                <a:ea typeface="楷体_GB2312" charset="0"/>
              </a:rPr>
              <a:t>if</a:t>
            </a:r>
            <a:r>
              <a:rPr lang="pt-BR" altLang="zh-CN" sz="2000" dirty="0">
                <a:solidFill>
                  <a:schemeClr val="tx1"/>
                </a:solidFill>
                <a:latin typeface="Arial" charset="0"/>
                <a:ea typeface="楷体_GB2312" charset="0"/>
              </a:rPr>
              <a:t> </a:t>
            </a:r>
            <a:r>
              <a:rPr lang="pt-BR" altLang="zh-CN" sz="2000" dirty="0" err="1">
                <a:solidFill>
                  <a:schemeClr val="tx1"/>
                </a:solidFill>
                <a:latin typeface="Arial" charset="0"/>
                <a:ea typeface="楷体_GB2312" charset="0"/>
              </a:rPr>
              <a:t>r</a:t>
            </a:r>
            <a:r>
              <a:rPr lang="pt-BR" altLang="zh-CN" sz="2000" dirty="0">
                <a:solidFill>
                  <a:schemeClr val="tx1"/>
                </a:solidFill>
                <a:latin typeface="Arial" charset="0"/>
                <a:ea typeface="楷体_GB2312" charset="0"/>
              </a:rPr>
              <a:t>=0 goto (8)</a:t>
            </a:r>
            <a:endParaRPr lang="en-US" altLang="zh-CN" sz="2000" dirty="0">
              <a:solidFill>
                <a:schemeClr val="tx1"/>
              </a:solidFill>
              <a:latin typeface="Arial" charset="0"/>
              <a:ea typeface="楷体_GB2312" charset="0"/>
            </a:endParaRPr>
          </a:p>
          <a:p>
            <a:pPr eaLnBrk="1" hangingPunct="1">
              <a:buFontTx/>
              <a:buNone/>
            </a:pPr>
            <a:r>
              <a:rPr lang="en-US" altLang="zh-CN" sz="2000" dirty="0">
                <a:solidFill>
                  <a:schemeClr val="tx1"/>
                </a:solidFill>
                <a:latin typeface="Arial" charset="0"/>
                <a:ea typeface="楷体_GB2312" charset="0"/>
              </a:rPr>
              <a:t>*(5)x:=y</a:t>
            </a:r>
          </a:p>
          <a:p>
            <a:pPr eaLnBrk="1" hangingPunct="1">
              <a:buFontTx/>
              <a:buNone/>
            </a:pPr>
            <a:r>
              <a:rPr lang="en-US" altLang="zh-CN" sz="2000" dirty="0">
                <a:solidFill>
                  <a:schemeClr val="tx1"/>
                </a:solidFill>
                <a:latin typeface="Arial" charset="0"/>
                <a:ea typeface="楷体_GB2312" charset="0"/>
              </a:rPr>
              <a:t> (6)y:=r</a:t>
            </a:r>
          </a:p>
          <a:p>
            <a:pPr eaLnBrk="1" hangingPunct="1">
              <a:buFontTx/>
              <a:buNone/>
            </a:pPr>
            <a:r>
              <a:rPr lang="en-US" altLang="zh-CN" sz="2000" dirty="0">
                <a:solidFill>
                  <a:schemeClr val="tx1"/>
                </a:solidFill>
                <a:latin typeface="Arial" charset="0"/>
                <a:ea typeface="楷体_GB2312" charset="0"/>
              </a:rPr>
              <a:t> (7)</a:t>
            </a:r>
            <a:r>
              <a:rPr lang="en-US" altLang="zh-CN" sz="2000" dirty="0" err="1">
                <a:solidFill>
                  <a:schemeClr val="tx1"/>
                </a:solidFill>
                <a:latin typeface="Arial" charset="0"/>
                <a:ea typeface="楷体_GB2312" charset="0"/>
              </a:rPr>
              <a:t>goto</a:t>
            </a:r>
            <a:r>
              <a:rPr lang="en-US" altLang="zh-CN" sz="2000" dirty="0">
                <a:solidFill>
                  <a:schemeClr val="tx1"/>
                </a:solidFill>
                <a:latin typeface="Arial" charset="0"/>
                <a:ea typeface="楷体_GB2312" charset="0"/>
              </a:rPr>
              <a:t>(3)</a:t>
            </a:r>
          </a:p>
          <a:p>
            <a:pPr eaLnBrk="1" hangingPunct="1">
              <a:buFontTx/>
              <a:buNone/>
            </a:pPr>
            <a:r>
              <a:rPr lang="en-US" altLang="zh-CN" sz="2000" dirty="0">
                <a:solidFill>
                  <a:schemeClr val="tx1"/>
                </a:solidFill>
                <a:latin typeface="Arial" charset="0"/>
                <a:ea typeface="楷体_GB2312" charset="0"/>
              </a:rPr>
              <a:t>*(8)write y</a:t>
            </a:r>
          </a:p>
          <a:p>
            <a:pPr eaLnBrk="1" hangingPunct="1">
              <a:buFontTx/>
              <a:buNone/>
            </a:pPr>
            <a:r>
              <a:rPr lang="en-US" altLang="zh-CN" sz="2000" dirty="0">
                <a:solidFill>
                  <a:schemeClr val="tx1"/>
                </a:solidFill>
                <a:latin typeface="Arial" charset="0"/>
                <a:ea typeface="楷体_GB2312" charset="0"/>
              </a:rPr>
              <a:t> (9)halt</a:t>
            </a:r>
          </a:p>
        </p:txBody>
      </p:sp>
      <p:graphicFrame>
        <p:nvGraphicFramePr>
          <p:cNvPr id="14338" name="Object 4"/>
          <p:cNvGraphicFramePr>
            <a:graphicFrameLocks noGrp="1" noChangeAspect="1"/>
          </p:cNvGraphicFramePr>
          <p:nvPr>
            <p:ph sz="quarter" idx="2"/>
          </p:nvPr>
        </p:nvGraphicFramePr>
        <p:xfrm>
          <a:off x="3419475" y="2078038"/>
          <a:ext cx="5183188" cy="2935287"/>
        </p:xfrm>
        <a:graphic>
          <a:graphicData uri="http://schemas.openxmlformats.org/presentationml/2006/ole">
            <mc:AlternateContent xmlns:mc="http://schemas.openxmlformats.org/markup-compatibility/2006">
              <mc:Choice xmlns:v="urn:schemas-microsoft-com:vml" Requires="v">
                <p:oleObj spid="_x0000_s14609" name="文档" r:id="rId4" imgW="5486095" imgH="3106522" progId="Word.Document.8">
                  <p:embed/>
                </p:oleObj>
              </mc:Choice>
              <mc:Fallback>
                <p:oleObj name="文档" r:id="rId4" imgW="5486095" imgH="310652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2078038"/>
                        <a:ext cx="5183188" cy="2935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39" name="Object 5"/>
          <p:cNvGraphicFramePr>
            <a:graphicFrameLocks noGrp="1" noChangeAspect="1"/>
          </p:cNvGraphicFramePr>
          <p:nvPr>
            <p:ph sz="quarter" idx="3"/>
          </p:nvPr>
        </p:nvGraphicFramePr>
        <p:xfrm>
          <a:off x="4648200" y="4273550"/>
          <a:ext cx="4038600" cy="1525588"/>
        </p:xfrm>
        <a:graphic>
          <a:graphicData uri="http://schemas.openxmlformats.org/presentationml/2006/ole">
            <mc:AlternateContent xmlns:mc="http://schemas.openxmlformats.org/markup-compatibility/2006">
              <mc:Choice xmlns:v="urn:schemas-microsoft-com:vml" Requires="v">
                <p:oleObj spid="_x0000_s14610" name="文档" r:id="rId6" imgW="5486400" imgH="2071080" progId="Word.Document.8">
                  <p:embed/>
                </p:oleObj>
              </mc:Choice>
              <mc:Fallback>
                <p:oleObj name="文档" r:id="rId6" imgW="5486400" imgH="2071080"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4273550"/>
                        <a:ext cx="4038600" cy="1525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493651DE-EADF-9A40-A855-92E52C39B93F}" type="slidenum">
              <a:rPr lang="en-US" altLang="zh-CN" sz="1600" smtClean="0"/>
              <a:pPr/>
              <a:t>47</a:t>
            </a:fld>
            <a:endParaRPr lang="en-US" altLang="zh-CN" sz="1600" dirty="0"/>
          </a:p>
        </p:txBody>
      </p:sp>
      <p:sp>
        <p:nvSpPr>
          <p:cNvPr id="14343" name="Rectangle 6"/>
          <p:cNvSpPr>
            <a:spLocks noChangeArrowheads="1"/>
          </p:cNvSpPr>
          <p:nvPr/>
        </p:nvSpPr>
        <p:spPr bwMode="auto">
          <a:xfrm>
            <a:off x="323850" y="1477963"/>
            <a:ext cx="73444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285750" indent="-285750">
              <a:spcBef>
                <a:spcPct val="20000"/>
              </a:spcBef>
              <a:buClr>
                <a:schemeClr val="tx2">
                  <a:lumMod val="75000"/>
                  <a:lumOff val="25000"/>
                </a:schemeClr>
              </a:buClr>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循环：程序中反复执行直到满足终止条件的代码序列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33576" y="198595"/>
            <a:ext cx="8042276" cy="895852"/>
          </a:xfrm>
        </p:spPr>
        <p:txBody>
          <a:bodyPr/>
          <a:lstStyle/>
          <a:p>
            <a:pPr eaLnBrk="1" hangingPunct="1"/>
            <a:r>
              <a:rPr lang="zh-CN" altLang="en-US" dirty="0">
                <a:latin typeface="Arial" charset="0"/>
                <a:ea typeface="黑体" charset="0"/>
              </a:rPr>
              <a:t>循环</a:t>
            </a:r>
          </a:p>
        </p:txBody>
      </p:sp>
      <p:sp>
        <p:nvSpPr>
          <p:cNvPr id="36868" name="Rectangle 3"/>
          <p:cNvSpPr>
            <a:spLocks noGrp="1" noChangeArrowheads="1"/>
          </p:cNvSpPr>
          <p:nvPr>
            <p:ph idx="1"/>
          </p:nvPr>
        </p:nvSpPr>
        <p:spPr>
          <a:xfrm>
            <a:off x="397768" y="1312866"/>
            <a:ext cx="8229600" cy="4525963"/>
          </a:xfrm>
        </p:spPr>
        <p:txBody>
          <a:bodyPr/>
          <a:lstStyle/>
          <a:p>
            <a:pPr eaLnBrk="1" hangingPunct="1">
              <a:lnSpc>
                <a:spcPct val="90000"/>
              </a:lnSpc>
            </a:pPr>
            <a:r>
              <a:rPr lang="zh-CN" altLang="en-US" sz="2400" dirty="0"/>
              <a:t>控制流图中的</a:t>
            </a:r>
            <a:r>
              <a:rPr lang="zh-CN" altLang="en-US" sz="2400" dirty="0">
                <a:solidFill>
                  <a:srgbClr val="0000FF"/>
                </a:solidFill>
              </a:rPr>
              <a:t>循环</a:t>
            </a:r>
            <a:r>
              <a:rPr lang="zh-CN" altLang="en-US" sz="2400" dirty="0"/>
              <a:t>是一</a:t>
            </a:r>
            <a:r>
              <a:rPr lang="zh-CN" altLang="en-US" sz="2400" dirty="0" smtClean="0"/>
              <a:t>个满足</a:t>
            </a:r>
            <a:r>
              <a:rPr lang="zh-CN" altLang="en-US" sz="2400" dirty="0"/>
              <a:t>下</a:t>
            </a:r>
            <a:r>
              <a:rPr lang="zh-CN" altLang="en-US" sz="2400" dirty="0" smtClean="0"/>
              <a:t>列性质，头结点为</a:t>
            </a:r>
            <a:r>
              <a:rPr lang="en-US" altLang="zh-CN" sz="2400" dirty="0" smtClean="0"/>
              <a:t>h</a:t>
            </a:r>
            <a:r>
              <a:rPr lang="zh-CN" altLang="en-US" sz="2400" dirty="0"/>
              <a:t>的结点集合</a:t>
            </a:r>
            <a:r>
              <a:rPr lang="en-US" altLang="zh-CN" sz="2400" dirty="0"/>
              <a:t>S</a:t>
            </a:r>
            <a:r>
              <a:rPr lang="zh-CN" altLang="en-US" sz="2400" dirty="0"/>
              <a:t>：</a:t>
            </a:r>
          </a:p>
          <a:p>
            <a:pPr lvl="1" eaLnBrk="1" hangingPunct="1">
              <a:lnSpc>
                <a:spcPct val="90000"/>
              </a:lnSpc>
            </a:pPr>
            <a:r>
              <a:rPr lang="en-US" altLang="zh-CN" sz="2000" dirty="0"/>
              <a:t>S</a:t>
            </a:r>
            <a:r>
              <a:rPr lang="zh-CN" altLang="en-US" sz="2000" dirty="0"/>
              <a:t>中的每个结点都有一条通向</a:t>
            </a:r>
            <a:r>
              <a:rPr lang="en-US" altLang="zh-CN" sz="2000" dirty="0"/>
              <a:t>h</a:t>
            </a:r>
            <a:r>
              <a:rPr lang="zh-CN" altLang="en-US" sz="2000" dirty="0"/>
              <a:t>的有向边路径</a:t>
            </a:r>
          </a:p>
          <a:p>
            <a:pPr lvl="1" eaLnBrk="1" hangingPunct="1">
              <a:lnSpc>
                <a:spcPct val="90000"/>
              </a:lnSpc>
            </a:pPr>
            <a:r>
              <a:rPr lang="zh-CN" altLang="en-US" sz="2000" dirty="0"/>
              <a:t>从</a:t>
            </a:r>
            <a:r>
              <a:rPr lang="en-US" altLang="zh-CN" sz="2000" dirty="0"/>
              <a:t>h</a:t>
            </a:r>
            <a:r>
              <a:rPr lang="zh-CN" altLang="en-US" sz="2000" dirty="0"/>
              <a:t>到</a:t>
            </a:r>
            <a:r>
              <a:rPr lang="en-US" altLang="zh-CN" sz="2000" dirty="0"/>
              <a:t>S</a:t>
            </a:r>
            <a:r>
              <a:rPr lang="zh-CN" altLang="en-US" sz="2000" dirty="0"/>
              <a:t>中的任意结点，都有一条有向边路径</a:t>
            </a:r>
          </a:p>
          <a:p>
            <a:pPr lvl="1" eaLnBrk="1" hangingPunct="1">
              <a:lnSpc>
                <a:spcPct val="90000"/>
              </a:lnSpc>
            </a:pPr>
            <a:r>
              <a:rPr lang="zh-CN" altLang="en-US" sz="2000" dirty="0"/>
              <a:t>除</a:t>
            </a:r>
            <a:r>
              <a:rPr lang="en-US" altLang="zh-CN" sz="2000" dirty="0"/>
              <a:t>h</a:t>
            </a:r>
            <a:r>
              <a:rPr lang="zh-CN" altLang="en-US" sz="2000" dirty="0"/>
              <a:t>外，不存在任何从</a:t>
            </a:r>
            <a:r>
              <a:rPr lang="en-US" altLang="zh-CN" sz="2000" dirty="0"/>
              <a:t>S</a:t>
            </a:r>
            <a:r>
              <a:rPr lang="zh-CN" altLang="en-US" sz="2000" dirty="0"/>
              <a:t>外的结点到</a:t>
            </a:r>
            <a:r>
              <a:rPr lang="en-US" altLang="zh-CN" sz="2000" dirty="0"/>
              <a:t>S</a:t>
            </a:r>
            <a:r>
              <a:rPr lang="zh-CN" altLang="en-US" sz="2000" dirty="0"/>
              <a:t>内其他结点的边</a:t>
            </a:r>
          </a:p>
          <a:p>
            <a:pPr lvl="1" eaLnBrk="1" hangingPunct="1">
              <a:lnSpc>
                <a:spcPct val="90000"/>
              </a:lnSpc>
              <a:buFontTx/>
              <a:buNone/>
            </a:pPr>
            <a:endParaRPr lang="zh-CN" altLang="en-US" sz="2000" dirty="0"/>
          </a:p>
          <a:p>
            <a:pPr eaLnBrk="1" hangingPunct="1">
              <a:lnSpc>
                <a:spcPct val="90000"/>
              </a:lnSpc>
            </a:pPr>
            <a:r>
              <a:rPr lang="zh-CN" altLang="en-US" sz="2400" dirty="0"/>
              <a:t>循环的性质</a:t>
            </a:r>
          </a:p>
          <a:p>
            <a:pPr lvl="1" eaLnBrk="1" hangingPunct="1">
              <a:lnSpc>
                <a:spcPct val="90000"/>
              </a:lnSpc>
            </a:pPr>
            <a:r>
              <a:rPr lang="en-US" altLang="zh-CN" sz="2000" dirty="0"/>
              <a:t>1</a:t>
            </a:r>
            <a:r>
              <a:rPr lang="zh-CN" altLang="en-US" sz="2000" dirty="0"/>
              <a:t>，</a:t>
            </a:r>
            <a:r>
              <a:rPr lang="zh-CN" altLang="en-US" sz="2000" dirty="0">
                <a:solidFill>
                  <a:srgbClr val="0000FF"/>
                </a:solidFill>
              </a:rPr>
              <a:t>强连通</a:t>
            </a:r>
            <a:r>
              <a:rPr lang="zh-CN" altLang="en-US" sz="2000" dirty="0"/>
              <a:t>的</a:t>
            </a:r>
            <a:r>
              <a:rPr lang="en-US" altLang="zh-CN" sz="2000" dirty="0"/>
              <a:t>(</a:t>
            </a:r>
            <a:r>
              <a:rPr lang="zh-CN" altLang="en-US" sz="2000" dirty="0"/>
              <a:t>任意两结点间</a:t>
            </a:r>
            <a:r>
              <a:rPr lang="en-US" altLang="zh-CN" sz="2000" dirty="0"/>
              <a:t>,</a:t>
            </a:r>
            <a:r>
              <a:rPr lang="zh-CN" altLang="en-US" sz="2000" dirty="0"/>
              <a:t>必有一条通路</a:t>
            </a:r>
            <a:r>
              <a:rPr lang="en-US" altLang="zh-CN" sz="2000" dirty="0"/>
              <a:t>,</a:t>
            </a:r>
            <a:r>
              <a:rPr lang="zh-CN" altLang="en-US" sz="2000" dirty="0"/>
              <a:t>且该通路上各结点都属于该结点序列</a:t>
            </a:r>
            <a:r>
              <a:rPr lang="en-US" altLang="zh-CN" sz="2000" dirty="0"/>
              <a:t>)</a:t>
            </a:r>
          </a:p>
          <a:p>
            <a:pPr lvl="1" eaLnBrk="1" hangingPunct="1">
              <a:lnSpc>
                <a:spcPct val="90000"/>
              </a:lnSpc>
            </a:pPr>
            <a:r>
              <a:rPr lang="en-US" altLang="zh-CN" sz="2000" dirty="0"/>
              <a:t>2</a:t>
            </a:r>
            <a:r>
              <a:rPr lang="zh-CN" altLang="en-US" sz="2000" dirty="0"/>
              <a:t>，它们中间</a:t>
            </a:r>
            <a:r>
              <a:rPr lang="zh-CN" altLang="en-US" sz="2000" dirty="0">
                <a:solidFill>
                  <a:srgbClr val="0000FF"/>
                </a:solidFill>
              </a:rPr>
              <a:t>有且只有一个</a:t>
            </a:r>
            <a:r>
              <a:rPr lang="zh-CN" altLang="en-US" sz="2000" dirty="0"/>
              <a:t>是</a:t>
            </a:r>
            <a:r>
              <a:rPr lang="zh-CN" altLang="en-US" sz="2000" dirty="0">
                <a:solidFill>
                  <a:srgbClr val="0000FF"/>
                </a:solidFill>
              </a:rPr>
              <a:t>入口结点</a:t>
            </a:r>
            <a:r>
              <a:rPr lang="en-US" altLang="zh-CN" sz="2000" dirty="0"/>
              <a:t>.</a:t>
            </a:r>
          </a:p>
          <a:p>
            <a:pPr lvl="1" eaLnBrk="1" hangingPunct="1">
              <a:lnSpc>
                <a:spcPct val="90000"/>
              </a:lnSpc>
            </a:pPr>
            <a:r>
              <a:rPr lang="en-US" altLang="zh-CN" sz="2000" dirty="0"/>
              <a:t>3</a:t>
            </a:r>
            <a:r>
              <a:rPr lang="zh-CN" altLang="en-US" sz="2000" dirty="0"/>
              <a:t>，循环的</a:t>
            </a:r>
            <a:r>
              <a:rPr lang="zh-CN" altLang="en-US" sz="2000" dirty="0">
                <a:solidFill>
                  <a:srgbClr val="0000FF"/>
                </a:solidFill>
              </a:rPr>
              <a:t>入口结点</a:t>
            </a:r>
            <a:r>
              <a:rPr lang="zh-CN" altLang="en-US" sz="2000" dirty="0"/>
              <a:t>是有一个前驱位于循环外的结点</a:t>
            </a:r>
          </a:p>
          <a:p>
            <a:pPr lvl="1" eaLnBrk="1" hangingPunct="1">
              <a:lnSpc>
                <a:spcPct val="90000"/>
              </a:lnSpc>
            </a:pPr>
            <a:r>
              <a:rPr lang="en-US" altLang="zh-CN" sz="2000" dirty="0"/>
              <a:t>4</a:t>
            </a:r>
            <a:r>
              <a:rPr lang="zh-CN" altLang="en-US" sz="2000" dirty="0"/>
              <a:t>，循环的</a:t>
            </a:r>
            <a:r>
              <a:rPr lang="zh-CN" altLang="en-US" sz="2000" dirty="0">
                <a:solidFill>
                  <a:srgbClr val="0000FF"/>
                </a:solidFill>
              </a:rPr>
              <a:t>出口结点</a:t>
            </a:r>
            <a:r>
              <a:rPr lang="zh-CN" altLang="en-US" sz="2000" dirty="0"/>
              <a:t>是有一个后继位于循环外的结点</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48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6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539552" y="116632"/>
            <a:ext cx="8042276" cy="1039868"/>
          </a:xfrm>
        </p:spPr>
        <p:txBody>
          <a:bodyPr/>
          <a:lstStyle/>
          <a:p>
            <a:pPr eaLnBrk="1" hangingPunct="1"/>
            <a:r>
              <a:rPr lang="zh-CN" altLang="en-US" dirty="0">
                <a:latin typeface="Arial" charset="0"/>
                <a:ea typeface="黑体" charset="0"/>
              </a:rPr>
              <a:t>控制流分析和循环查找</a:t>
            </a:r>
          </a:p>
        </p:txBody>
      </p:sp>
      <p:sp>
        <p:nvSpPr>
          <p:cNvPr id="162819" name="Rectangle 3"/>
          <p:cNvSpPr>
            <a:spLocks noGrp="1" noChangeArrowheads="1"/>
          </p:cNvSpPr>
          <p:nvPr>
            <p:ph idx="1"/>
          </p:nvPr>
        </p:nvSpPr>
        <p:spPr>
          <a:xfrm>
            <a:off x="381093" y="1597118"/>
            <a:ext cx="8507413" cy="4525963"/>
          </a:xfrm>
        </p:spPr>
        <p:txBody>
          <a:bodyPr/>
          <a:lstStyle/>
          <a:p>
            <a:pPr eaLnBrk="1" hangingPunct="1"/>
            <a:r>
              <a:rPr lang="zh-CN" altLang="en-US" dirty="0"/>
              <a:t>程序流图中结点间的关系</a:t>
            </a:r>
          </a:p>
          <a:p>
            <a:pPr lvl="1" eaLnBrk="1" hangingPunct="1"/>
            <a:r>
              <a:rPr lang="zh-CN" altLang="en-US" dirty="0">
                <a:solidFill>
                  <a:srgbClr val="0000FF"/>
                </a:solidFill>
              </a:rPr>
              <a:t>必经结点</a:t>
            </a:r>
            <a:r>
              <a:rPr lang="zh-CN" altLang="en-US" dirty="0"/>
              <a:t>：</a:t>
            </a:r>
            <a:r>
              <a:rPr lang="en-US" altLang="zh-CN" dirty="0"/>
              <a:t>dominator</a:t>
            </a:r>
          </a:p>
          <a:p>
            <a:pPr lvl="2" eaLnBrk="1" hangingPunct="1"/>
            <a:r>
              <a:rPr lang="en-US" altLang="zh-CN" dirty="0"/>
              <a:t>m DOM n</a:t>
            </a:r>
            <a:r>
              <a:rPr lang="zh-CN" altLang="en-US" dirty="0"/>
              <a:t>：在程序流图中</a:t>
            </a:r>
            <a:r>
              <a:rPr lang="en-US" altLang="zh-CN" dirty="0"/>
              <a:t>,</a:t>
            </a:r>
            <a:r>
              <a:rPr lang="zh-CN" altLang="en-US" dirty="0"/>
              <a:t>对任意两个结点</a:t>
            </a:r>
            <a:r>
              <a:rPr lang="en-US" altLang="zh-CN" dirty="0"/>
              <a:t>m</a:t>
            </a:r>
            <a:r>
              <a:rPr lang="zh-CN" altLang="en-US" dirty="0"/>
              <a:t>和</a:t>
            </a:r>
            <a:r>
              <a:rPr lang="en-US" altLang="zh-CN" dirty="0"/>
              <a:t>n,</a:t>
            </a:r>
            <a:r>
              <a:rPr lang="zh-CN" altLang="en-US" dirty="0"/>
              <a:t>如果从流图的首结点出发</a:t>
            </a:r>
            <a:r>
              <a:rPr lang="en-US" altLang="zh-CN" dirty="0"/>
              <a:t>,</a:t>
            </a:r>
            <a:r>
              <a:rPr lang="zh-CN" altLang="en-US" dirty="0"/>
              <a:t>到达</a:t>
            </a:r>
            <a:r>
              <a:rPr lang="en-US" altLang="zh-CN" dirty="0"/>
              <a:t>n</a:t>
            </a:r>
            <a:r>
              <a:rPr lang="zh-CN" altLang="en-US" dirty="0"/>
              <a:t>的任意通路都要经过</a:t>
            </a:r>
            <a:r>
              <a:rPr lang="en-US" altLang="zh-CN" dirty="0"/>
              <a:t>m,</a:t>
            </a:r>
            <a:r>
              <a:rPr lang="zh-CN" altLang="en-US" dirty="0"/>
              <a:t>则称</a:t>
            </a:r>
            <a:r>
              <a:rPr lang="en-US" altLang="zh-CN" dirty="0"/>
              <a:t>m</a:t>
            </a:r>
            <a:r>
              <a:rPr lang="zh-CN" altLang="en-US" dirty="0"/>
              <a:t>是</a:t>
            </a:r>
            <a:r>
              <a:rPr lang="en-US" altLang="zh-CN" dirty="0"/>
              <a:t>n</a:t>
            </a:r>
            <a:r>
              <a:rPr lang="zh-CN" altLang="en-US" dirty="0"/>
              <a:t>的必经结点</a:t>
            </a:r>
            <a:r>
              <a:rPr lang="en-US" altLang="zh-CN" dirty="0"/>
              <a:t>,</a:t>
            </a:r>
            <a:r>
              <a:rPr lang="zh-CN" altLang="en-US" dirty="0"/>
              <a:t>记为</a:t>
            </a:r>
            <a:r>
              <a:rPr lang="en-US" altLang="zh-CN" dirty="0"/>
              <a:t>m  DOM n  (</a:t>
            </a:r>
            <a:r>
              <a:rPr lang="en-US" altLang="zh-CN" dirty="0">
                <a:sym typeface="Symbol" charset="0"/>
              </a:rPr>
              <a:t></a:t>
            </a:r>
            <a:r>
              <a:rPr lang="en-US" altLang="zh-CN" dirty="0" err="1">
                <a:sym typeface="Symbol" charset="0"/>
              </a:rPr>
              <a:t>a,a</a:t>
            </a:r>
            <a:r>
              <a:rPr lang="en-US" altLang="zh-CN" dirty="0">
                <a:sym typeface="Symbol" charset="0"/>
              </a:rPr>
              <a:t> DOM a)</a:t>
            </a:r>
          </a:p>
          <a:p>
            <a:pPr lvl="1" eaLnBrk="1" hangingPunct="1"/>
            <a:r>
              <a:rPr lang="zh-CN" altLang="en-US" dirty="0">
                <a:solidFill>
                  <a:srgbClr val="0000FF"/>
                </a:solidFill>
                <a:sym typeface="Symbol" charset="0"/>
              </a:rPr>
              <a:t>必经结点集 </a:t>
            </a:r>
            <a:endParaRPr lang="zh-CN" altLang="en-US" i="1" dirty="0">
              <a:solidFill>
                <a:srgbClr val="0000FF"/>
              </a:solidFill>
            </a:endParaRPr>
          </a:p>
          <a:p>
            <a:pPr lvl="2" eaLnBrk="1" hangingPunct="1"/>
            <a:r>
              <a:rPr lang="zh-CN" altLang="en-US" dirty="0">
                <a:sym typeface="Symbol" charset="0"/>
              </a:rPr>
              <a:t>结点</a:t>
            </a:r>
            <a:r>
              <a:rPr lang="en-US" altLang="zh-CN" dirty="0">
                <a:sym typeface="Symbol" charset="0"/>
              </a:rPr>
              <a:t>n</a:t>
            </a:r>
            <a:r>
              <a:rPr lang="zh-CN" altLang="en-US" dirty="0">
                <a:sym typeface="Symbol" charset="0"/>
              </a:rPr>
              <a:t>的所有</a:t>
            </a:r>
            <a:r>
              <a:rPr lang="zh-CN" altLang="en-US" b="1" dirty="0">
                <a:sym typeface="Symbol" charset="0"/>
              </a:rPr>
              <a:t>必经结点</a:t>
            </a:r>
            <a:r>
              <a:rPr lang="zh-CN" altLang="en-US" dirty="0">
                <a:sym typeface="Symbol" charset="0"/>
              </a:rPr>
              <a:t>的集合</a:t>
            </a:r>
            <a:r>
              <a:rPr lang="en-US" altLang="zh-CN" dirty="0">
                <a:sym typeface="Symbol" charset="0"/>
              </a:rPr>
              <a:t>,</a:t>
            </a:r>
            <a:r>
              <a:rPr lang="zh-CN" altLang="en-US" dirty="0">
                <a:sym typeface="Symbol" charset="0"/>
              </a:rPr>
              <a:t>称为结点</a:t>
            </a:r>
            <a:r>
              <a:rPr lang="en-US" altLang="zh-CN" dirty="0">
                <a:sym typeface="Symbol" charset="0"/>
              </a:rPr>
              <a:t>n</a:t>
            </a:r>
            <a:r>
              <a:rPr lang="zh-CN" altLang="en-US" dirty="0">
                <a:sym typeface="Symbol" charset="0"/>
              </a:rPr>
              <a:t>的必经结点集</a:t>
            </a:r>
            <a:r>
              <a:rPr lang="en-US" altLang="zh-CN" dirty="0">
                <a:sym typeface="Symbol" charset="0"/>
              </a:rPr>
              <a:t>,</a:t>
            </a:r>
            <a:r>
              <a:rPr lang="zh-CN" altLang="en-US" dirty="0">
                <a:sym typeface="Symbol" charset="0"/>
              </a:rPr>
              <a:t>记为</a:t>
            </a:r>
            <a:r>
              <a:rPr lang="en-US" altLang="zh-CN" dirty="0">
                <a:sym typeface="Symbol" charset="0"/>
              </a:rPr>
              <a:t>D(n)</a:t>
            </a:r>
          </a:p>
          <a:p>
            <a:pPr lvl="2" eaLnBrk="1" hangingPunct="1"/>
            <a:r>
              <a:rPr lang="zh-CN" altLang="en-US" dirty="0">
                <a:sym typeface="Symbol" charset="0"/>
              </a:rPr>
              <a:t>寻找必经结点集</a:t>
            </a:r>
          </a:p>
          <a:p>
            <a:pPr lvl="3" eaLnBrk="1" hangingPunct="1"/>
            <a:r>
              <a:rPr lang="en-US" altLang="zh-CN" dirty="0">
                <a:sym typeface="Symbol" charset="0"/>
              </a:rPr>
              <a:t>S</a:t>
            </a:r>
            <a:r>
              <a:rPr lang="en-US" altLang="zh-CN" baseline="-25000" dirty="0">
                <a:sym typeface="Symbol" charset="0"/>
              </a:rPr>
              <a:t>0</a:t>
            </a:r>
            <a:r>
              <a:rPr lang="zh-CN" altLang="en-US" dirty="0">
                <a:sym typeface="Symbol" charset="0"/>
              </a:rPr>
              <a:t>为程序流图的首结点</a:t>
            </a:r>
          </a:p>
          <a:p>
            <a:pPr lvl="3" eaLnBrk="1" hangingPunct="1">
              <a:buFontTx/>
              <a:buNone/>
            </a:pPr>
            <a:r>
              <a:rPr lang="zh-CN" altLang="en-US" dirty="0">
                <a:sym typeface="Symbol" charset="0"/>
              </a:rPr>
              <a:t>    </a:t>
            </a:r>
            <a:r>
              <a:rPr lang="en-US" altLang="zh-CN" dirty="0">
                <a:sym typeface="Symbol" charset="0"/>
              </a:rPr>
              <a:t>D(S</a:t>
            </a:r>
            <a:r>
              <a:rPr lang="en-US" altLang="zh-CN" baseline="-25000" dirty="0">
                <a:sym typeface="Symbol" charset="0"/>
              </a:rPr>
              <a:t>0</a:t>
            </a:r>
            <a:r>
              <a:rPr lang="en-US" altLang="zh-CN" dirty="0">
                <a:sym typeface="Symbol" charset="0"/>
              </a:rPr>
              <a:t>)={S</a:t>
            </a:r>
            <a:r>
              <a:rPr lang="en-US" altLang="zh-CN" baseline="-25000" dirty="0">
                <a:sym typeface="Symbol" charset="0"/>
              </a:rPr>
              <a:t>0</a:t>
            </a:r>
            <a:r>
              <a:rPr lang="en-US" altLang="zh-CN" dirty="0">
                <a:sym typeface="Symbol" charset="0"/>
              </a:rPr>
              <a:t>}       D(n)={n}</a:t>
            </a:r>
            <a:r>
              <a:rPr lang="en-US" altLang="zh-CN" dirty="0">
                <a:cs typeface="Arial" charset="0"/>
                <a:sym typeface="Symbol" charset="0"/>
              </a:rPr>
              <a:t> U(∩D(p)) (p</a:t>
            </a:r>
            <a:r>
              <a:rPr lang="zh-CN" altLang="en-US" dirty="0">
                <a:cs typeface="Arial" charset="0"/>
                <a:sym typeface="Symbol" charset="0"/>
              </a:rPr>
              <a:t>为</a:t>
            </a:r>
            <a:r>
              <a:rPr lang="en-US" altLang="zh-CN" dirty="0">
                <a:cs typeface="Arial" charset="0"/>
                <a:sym typeface="Symbol" charset="0"/>
              </a:rPr>
              <a:t>n</a:t>
            </a:r>
            <a:r>
              <a:rPr lang="zh-CN" altLang="en-US" dirty="0">
                <a:cs typeface="Arial" charset="0"/>
                <a:sym typeface="Symbol" charset="0"/>
              </a:rPr>
              <a:t>的前驱</a:t>
            </a:r>
            <a:r>
              <a:rPr lang="en-US" altLang="zh-CN" dirty="0">
                <a:cs typeface="Arial" charset="0"/>
                <a:sym typeface="Symbol" charset="0"/>
              </a:rPr>
              <a:t>)</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49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28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28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281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28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103329"/>
            <a:ext cx="8229600" cy="940966"/>
          </a:xfrm>
        </p:spPr>
        <p:txBody>
          <a:bodyPr/>
          <a:lstStyle/>
          <a:p>
            <a:r>
              <a:rPr lang="zh-CN" altLang="en-US" dirty="0">
                <a:latin typeface="Arial" charset="0"/>
                <a:ea typeface="黑体" charset="0"/>
              </a:rPr>
              <a:t>基本块</a:t>
            </a:r>
          </a:p>
        </p:txBody>
      </p:sp>
      <p:sp>
        <p:nvSpPr>
          <p:cNvPr id="1029" name="Rectangle 3"/>
          <p:cNvSpPr>
            <a:spLocks noGrp="1" noChangeArrowheads="1"/>
          </p:cNvSpPr>
          <p:nvPr>
            <p:ph type="body" sz="half" idx="1"/>
          </p:nvPr>
        </p:nvSpPr>
        <p:spPr>
          <a:xfrm>
            <a:off x="457200" y="1749705"/>
            <a:ext cx="4038600" cy="4525963"/>
          </a:xfrm>
        </p:spPr>
        <p:txBody>
          <a:bodyPr>
            <a:normAutofit fontScale="92500" lnSpcReduction="20000"/>
          </a:bodyPr>
          <a:lstStyle/>
          <a:p>
            <a:pPr eaLnBrk="1" hangingPunct="1"/>
            <a:r>
              <a:rPr lang="zh-CN" altLang="en-US" sz="2400" dirty="0">
                <a:solidFill>
                  <a:schemeClr val="tx1"/>
                </a:solidFill>
                <a:latin typeface="Arial" charset="0"/>
                <a:ea typeface="楷体_GB2312" charset="0"/>
              </a:rPr>
              <a:t>例如</a:t>
            </a:r>
          </a:p>
          <a:p>
            <a:pPr eaLnBrk="1" hangingPunct="1">
              <a:buFontTx/>
              <a:buNone/>
            </a:pPr>
            <a:r>
              <a:rPr lang="en-US" altLang="zh-CN" sz="1800" dirty="0">
                <a:solidFill>
                  <a:schemeClr val="tx1"/>
                </a:solidFill>
                <a:latin typeface="Arial" charset="0"/>
                <a:ea typeface="楷体_GB2312" charset="0"/>
              </a:rPr>
              <a:t>(1)       read (C)</a:t>
            </a:r>
          </a:p>
          <a:p>
            <a:pPr eaLnBrk="1" hangingPunct="1">
              <a:buFontTx/>
              <a:buNone/>
            </a:pPr>
            <a:r>
              <a:rPr lang="en-US" altLang="zh-CN" sz="1800" dirty="0">
                <a:solidFill>
                  <a:schemeClr val="tx1"/>
                </a:solidFill>
                <a:latin typeface="Arial" charset="0"/>
                <a:ea typeface="楷体_GB2312" charset="0"/>
              </a:rPr>
              <a:t>(2)       A:= 0</a:t>
            </a:r>
          </a:p>
          <a:p>
            <a:pPr eaLnBrk="1" hangingPunct="1">
              <a:buFontTx/>
              <a:buNone/>
            </a:pPr>
            <a:r>
              <a:rPr lang="en-US" altLang="zh-CN" sz="1800" dirty="0">
                <a:solidFill>
                  <a:schemeClr val="tx1"/>
                </a:solidFill>
                <a:latin typeface="Arial" charset="0"/>
                <a:ea typeface="楷体_GB2312" charset="0"/>
              </a:rPr>
              <a:t>(3)       B:= 1</a:t>
            </a:r>
          </a:p>
          <a:p>
            <a:pPr eaLnBrk="1" hangingPunct="1">
              <a:buFontTx/>
              <a:buNone/>
            </a:pPr>
            <a:r>
              <a:rPr lang="en-US" altLang="zh-CN" sz="1800" dirty="0">
                <a:solidFill>
                  <a:schemeClr val="tx1"/>
                </a:solidFill>
                <a:latin typeface="Arial" charset="0"/>
                <a:ea typeface="楷体_GB2312" charset="0"/>
              </a:rPr>
              <a:t>(4) L1: A:=A + B</a:t>
            </a:r>
          </a:p>
          <a:p>
            <a:pPr eaLnBrk="1" hangingPunct="1">
              <a:buFontTx/>
              <a:buNone/>
            </a:pPr>
            <a:r>
              <a:rPr lang="en-US" altLang="zh-CN" sz="1800" dirty="0">
                <a:solidFill>
                  <a:schemeClr val="tx1"/>
                </a:solidFill>
                <a:latin typeface="Arial" charset="0"/>
                <a:ea typeface="楷体_GB2312" charset="0"/>
              </a:rPr>
              <a:t>(5)        if  B&gt;= C  </a:t>
            </a:r>
            <a:r>
              <a:rPr lang="en-US" altLang="zh-CN" sz="1800" dirty="0" err="1">
                <a:solidFill>
                  <a:schemeClr val="tx1"/>
                </a:solidFill>
                <a:latin typeface="Arial" charset="0"/>
                <a:ea typeface="楷体_GB2312" charset="0"/>
              </a:rPr>
              <a:t>goto</a:t>
            </a:r>
            <a:r>
              <a:rPr lang="en-US" altLang="zh-CN" sz="1800" dirty="0">
                <a:solidFill>
                  <a:schemeClr val="tx1"/>
                </a:solidFill>
                <a:latin typeface="Arial" charset="0"/>
                <a:ea typeface="楷体_GB2312" charset="0"/>
              </a:rPr>
              <a:t>  L2</a:t>
            </a:r>
          </a:p>
          <a:p>
            <a:pPr eaLnBrk="1" hangingPunct="1">
              <a:buFontTx/>
              <a:buNone/>
            </a:pPr>
            <a:r>
              <a:rPr lang="en-US" altLang="zh-CN" sz="1800" dirty="0">
                <a:solidFill>
                  <a:schemeClr val="tx1"/>
                </a:solidFill>
                <a:latin typeface="Arial" charset="0"/>
                <a:ea typeface="楷体_GB2312" charset="0"/>
              </a:rPr>
              <a:t>(6)        B:=B+1</a:t>
            </a:r>
          </a:p>
          <a:p>
            <a:pPr eaLnBrk="1" hangingPunct="1">
              <a:buFontTx/>
              <a:buNone/>
            </a:pPr>
            <a:r>
              <a:rPr lang="en-US" altLang="zh-CN" sz="1800" dirty="0">
                <a:solidFill>
                  <a:schemeClr val="tx1"/>
                </a:solidFill>
                <a:latin typeface="Arial" charset="0"/>
                <a:ea typeface="楷体_GB2312" charset="0"/>
              </a:rPr>
              <a:t>(7)        </a:t>
            </a:r>
            <a:r>
              <a:rPr lang="en-US" altLang="zh-CN" sz="1800" dirty="0" err="1">
                <a:solidFill>
                  <a:schemeClr val="tx1"/>
                </a:solidFill>
                <a:latin typeface="Arial" charset="0"/>
                <a:ea typeface="楷体_GB2312" charset="0"/>
              </a:rPr>
              <a:t>goto</a:t>
            </a:r>
            <a:r>
              <a:rPr lang="en-US" altLang="zh-CN" sz="1800" dirty="0">
                <a:solidFill>
                  <a:schemeClr val="tx1"/>
                </a:solidFill>
                <a:latin typeface="Arial" charset="0"/>
                <a:ea typeface="楷体_GB2312" charset="0"/>
              </a:rPr>
              <a:t>  L1</a:t>
            </a:r>
          </a:p>
          <a:p>
            <a:pPr eaLnBrk="1" hangingPunct="1">
              <a:buFontTx/>
              <a:buNone/>
            </a:pPr>
            <a:r>
              <a:rPr lang="en-US" altLang="zh-CN" sz="1800" dirty="0">
                <a:solidFill>
                  <a:schemeClr val="tx1"/>
                </a:solidFill>
                <a:latin typeface="Arial" charset="0"/>
                <a:ea typeface="楷体_GB2312" charset="0"/>
              </a:rPr>
              <a:t>(8) L2:  write (A)</a:t>
            </a:r>
          </a:p>
          <a:p>
            <a:pPr eaLnBrk="1" hangingPunct="1">
              <a:buFontTx/>
              <a:buNone/>
            </a:pPr>
            <a:r>
              <a:rPr lang="en-US" altLang="zh-CN" sz="1800" dirty="0">
                <a:solidFill>
                  <a:schemeClr val="tx1"/>
                </a:solidFill>
                <a:latin typeface="Arial" charset="0"/>
                <a:ea typeface="楷体_GB2312" charset="0"/>
              </a:rPr>
              <a:t>(9)         halt</a:t>
            </a:r>
          </a:p>
          <a:p>
            <a:pPr eaLnBrk="1" hangingPunct="1">
              <a:buFontTx/>
              <a:buNone/>
            </a:pPr>
            <a:endParaRPr lang="en-US" altLang="zh-CN" sz="1800" dirty="0">
              <a:solidFill>
                <a:schemeClr val="tx1"/>
              </a:solidFill>
              <a:latin typeface="Arial" charset="0"/>
              <a:ea typeface="楷体_GB2312" charset="0"/>
            </a:endParaRPr>
          </a:p>
        </p:txBody>
      </p:sp>
      <p:graphicFrame>
        <p:nvGraphicFramePr>
          <p:cNvPr id="1026" name="Object 4"/>
          <p:cNvGraphicFramePr>
            <a:graphicFrameLocks noGrp="1" noChangeAspect="1"/>
          </p:cNvGraphicFramePr>
          <p:nvPr>
            <p:ph sz="half" idx="2"/>
            <p:extLst>
              <p:ext uri="{D42A27DB-BD31-4B8C-83A1-F6EECF244321}">
                <p14:modId xmlns:p14="http://schemas.microsoft.com/office/powerpoint/2010/main" val="2866566397"/>
              </p:ext>
            </p:extLst>
          </p:nvPr>
        </p:nvGraphicFramePr>
        <p:xfrm>
          <a:off x="4211638" y="1854200"/>
          <a:ext cx="5040312" cy="3611563"/>
        </p:xfrm>
        <a:graphic>
          <a:graphicData uri="http://schemas.openxmlformats.org/presentationml/2006/ole">
            <mc:AlternateContent xmlns:mc="http://schemas.openxmlformats.org/markup-compatibility/2006">
              <mc:Choice xmlns:v="urn:schemas-microsoft-com:vml" Requires="v">
                <p:oleObj spid="_x0000_s1167" name="Document" r:id="rId4" imgW="5482338" imgH="3927663" progId="Word.Document.8">
                  <p:embed/>
                </p:oleObj>
              </mc:Choice>
              <mc:Fallback>
                <p:oleObj name="Document" r:id="rId4" imgW="5482338" imgH="3927663" progId="Word.Document.8">
                  <p:embed/>
                  <p:pic>
                    <p:nvPicPr>
                      <p:cNvPr id="0" name="Object 4"/>
                      <p:cNvPicPr>
                        <a:picLocks noChangeAspect="1" noChangeArrowheads="1"/>
                      </p:cNvPicPr>
                      <p:nvPr/>
                    </p:nvPicPr>
                    <p:blipFill>
                      <a:blip r:embed="rId5"/>
                      <a:srcRect/>
                      <a:stretch>
                        <a:fillRect/>
                      </a:stretch>
                    </p:blipFill>
                    <p:spPr bwMode="auto">
                      <a:xfrm>
                        <a:off x="4211638" y="1854200"/>
                        <a:ext cx="5040312" cy="3611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B0C49E36-FB36-D442-99A1-3F8299808E6B}" type="slidenum">
              <a:rPr lang="en-US" altLang="zh-CN" smtClean="0"/>
              <a:pPr/>
              <a:t>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683568" y="565"/>
            <a:ext cx="8042276" cy="1016576"/>
          </a:xfrm>
        </p:spPr>
        <p:txBody>
          <a:bodyPr/>
          <a:lstStyle/>
          <a:p>
            <a:pPr eaLnBrk="1" hangingPunct="1"/>
            <a:r>
              <a:rPr lang="zh-CN" altLang="en-US" dirty="0">
                <a:latin typeface="Arial" charset="0"/>
                <a:ea typeface="黑体" charset="0"/>
              </a:rPr>
              <a:t>控制流分析和循环查找</a:t>
            </a:r>
          </a:p>
        </p:txBody>
      </p:sp>
      <p:sp>
        <p:nvSpPr>
          <p:cNvPr id="39940" name="Rectangle 3"/>
          <p:cNvSpPr>
            <a:spLocks noGrp="1" noChangeArrowheads="1"/>
          </p:cNvSpPr>
          <p:nvPr>
            <p:ph idx="1"/>
          </p:nvPr>
        </p:nvSpPr>
        <p:spPr>
          <a:xfrm>
            <a:off x="179512" y="1196752"/>
            <a:ext cx="8229600" cy="4525963"/>
          </a:xfrm>
        </p:spPr>
        <p:txBody>
          <a:bodyPr/>
          <a:lstStyle/>
          <a:p>
            <a:pPr eaLnBrk="1" hangingPunct="1"/>
            <a:r>
              <a:rPr lang="zh-CN" altLang="en-US" b="1" dirty="0">
                <a:latin typeface="Arial" charset="0"/>
                <a:ea typeface="楷体_GB2312" charset="0"/>
              </a:rPr>
              <a:t>必经结点集</a:t>
            </a:r>
          </a:p>
        </p:txBody>
      </p:sp>
      <p:sp>
        <p:nvSpPr>
          <p:cNvPr id="39941" name="Rectangle 4"/>
          <p:cNvSpPr>
            <a:spLocks noChangeArrowheads="1"/>
          </p:cNvSpPr>
          <p:nvPr/>
        </p:nvSpPr>
        <p:spPr bwMode="auto">
          <a:xfrm>
            <a:off x="4870450" y="1409031"/>
            <a:ext cx="293688"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zh-CN" altLang="en-US" sz="2300" b="1">
                <a:solidFill>
                  <a:srgbClr val="000000"/>
                </a:solidFill>
                <a:latin typeface="宋体" charset="0"/>
              </a:rPr>
              <a:t>例</a:t>
            </a:r>
            <a:endParaRPr kumimoji="1" lang="zh-CN" altLang="en-US" sz="2400">
              <a:latin typeface="Times New Roman" charset="0"/>
            </a:endParaRPr>
          </a:p>
        </p:txBody>
      </p:sp>
      <p:sp>
        <p:nvSpPr>
          <p:cNvPr id="39942" name="Rectangle 5"/>
          <p:cNvSpPr>
            <a:spLocks noChangeArrowheads="1"/>
          </p:cNvSpPr>
          <p:nvPr/>
        </p:nvSpPr>
        <p:spPr bwMode="auto">
          <a:xfrm>
            <a:off x="5032375" y="1396331"/>
            <a:ext cx="96838"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a:t>
            </a:r>
            <a:endParaRPr kumimoji="1" lang="en-US" altLang="zh-CN" sz="2400">
              <a:latin typeface="Times New Roman" charset="0"/>
            </a:endParaRPr>
          </a:p>
        </p:txBody>
      </p:sp>
      <p:sp>
        <p:nvSpPr>
          <p:cNvPr id="39943" name="Rectangle 6"/>
          <p:cNvSpPr>
            <a:spLocks noChangeArrowheads="1"/>
          </p:cNvSpPr>
          <p:nvPr/>
        </p:nvSpPr>
        <p:spPr bwMode="auto">
          <a:xfrm>
            <a:off x="4870450" y="1772568"/>
            <a:ext cx="146050"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a:latin typeface="Times New Roman" charset="0"/>
            </a:endParaRPr>
          </a:p>
        </p:txBody>
      </p:sp>
      <p:sp>
        <p:nvSpPr>
          <p:cNvPr id="39944" name="Rectangle 7"/>
          <p:cNvSpPr>
            <a:spLocks noChangeArrowheads="1"/>
          </p:cNvSpPr>
          <p:nvPr/>
        </p:nvSpPr>
        <p:spPr bwMode="auto">
          <a:xfrm>
            <a:off x="4870450" y="4315743"/>
            <a:ext cx="146050"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a:latin typeface="Times New Roman" charset="0"/>
            </a:endParaRPr>
          </a:p>
        </p:txBody>
      </p:sp>
      <p:sp>
        <p:nvSpPr>
          <p:cNvPr id="39945" name="Oval 8"/>
          <p:cNvSpPr>
            <a:spLocks noChangeArrowheads="1"/>
          </p:cNvSpPr>
          <p:nvPr/>
        </p:nvSpPr>
        <p:spPr bwMode="auto">
          <a:xfrm>
            <a:off x="5975350" y="2402806"/>
            <a:ext cx="369888" cy="465137"/>
          </a:xfrm>
          <a:prstGeom prst="ellipse">
            <a:avLst/>
          </a:prstGeom>
          <a:solidFill>
            <a:srgbClr val="FFFFFF"/>
          </a:solidFill>
          <a:ln w="7938">
            <a:solidFill>
              <a:srgbClr val="000000"/>
            </a:solidFill>
            <a:round/>
            <a:headEnd/>
            <a:tailEnd/>
          </a:ln>
        </p:spPr>
        <p:txBody>
          <a:bodyPr/>
          <a:lstStyle/>
          <a:p>
            <a:endParaRPr lang="zh-CN" altLang="en-US"/>
          </a:p>
        </p:txBody>
      </p:sp>
      <p:sp>
        <p:nvSpPr>
          <p:cNvPr id="39946" name="Rectangle 9"/>
          <p:cNvSpPr>
            <a:spLocks noChangeArrowheads="1"/>
          </p:cNvSpPr>
          <p:nvPr/>
        </p:nvSpPr>
        <p:spPr bwMode="auto">
          <a:xfrm>
            <a:off x="5149850" y="462371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6</a:t>
            </a:r>
            <a:endParaRPr kumimoji="1" lang="en-US" altLang="zh-CN" sz="2400">
              <a:latin typeface="Times New Roman" charset="0"/>
            </a:endParaRPr>
          </a:p>
        </p:txBody>
      </p:sp>
      <p:sp>
        <p:nvSpPr>
          <p:cNvPr id="39947" name="Oval 10"/>
          <p:cNvSpPr>
            <a:spLocks noChangeArrowheads="1"/>
          </p:cNvSpPr>
          <p:nvPr/>
        </p:nvSpPr>
        <p:spPr bwMode="auto">
          <a:xfrm>
            <a:off x="6002338" y="1340768"/>
            <a:ext cx="369887"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48" name="Oval 11"/>
          <p:cNvSpPr>
            <a:spLocks noChangeArrowheads="1"/>
          </p:cNvSpPr>
          <p:nvPr/>
        </p:nvSpPr>
        <p:spPr bwMode="auto">
          <a:xfrm>
            <a:off x="6765925" y="4444331"/>
            <a:ext cx="369888"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49" name="Rectangle 12"/>
          <p:cNvSpPr>
            <a:spLocks noChangeArrowheads="1"/>
          </p:cNvSpPr>
          <p:nvPr/>
        </p:nvSpPr>
        <p:spPr bwMode="auto">
          <a:xfrm>
            <a:off x="6062663" y="5458743"/>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7</a:t>
            </a:r>
            <a:endParaRPr kumimoji="1" lang="en-US" altLang="zh-CN" sz="2400">
              <a:latin typeface="Times New Roman" charset="0"/>
            </a:endParaRPr>
          </a:p>
        </p:txBody>
      </p:sp>
      <p:sp>
        <p:nvSpPr>
          <p:cNvPr id="39950" name="Rectangle 13"/>
          <p:cNvSpPr>
            <a:spLocks noChangeArrowheads="1"/>
          </p:cNvSpPr>
          <p:nvPr/>
        </p:nvSpPr>
        <p:spPr bwMode="auto">
          <a:xfrm>
            <a:off x="6829425" y="2953668"/>
            <a:ext cx="127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3</a:t>
            </a:r>
            <a:endParaRPr kumimoji="1" lang="en-US" altLang="zh-CN" sz="2400">
              <a:latin typeface="Times New Roman" charset="0"/>
            </a:endParaRPr>
          </a:p>
        </p:txBody>
      </p:sp>
      <p:sp>
        <p:nvSpPr>
          <p:cNvPr id="39951" name="Oval 14"/>
          <p:cNvSpPr>
            <a:spLocks noChangeArrowheads="1"/>
          </p:cNvSpPr>
          <p:nvPr/>
        </p:nvSpPr>
        <p:spPr bwMode="auto">
          <a:xfrm>
            <a:off x="5975350" y="3515643"/>
            <a:ext cx="369888" cy="465138"/>
          </a:xfrm>
          <a:prstGeom prst="ellipse">
            <a:avLst/>
          </a:prstGeom>
          <a:solidFill>
            <a:srgbClr val="FFFFFF"/>
          </a:solidFill>
          <a:ln w="7938">
            <a:solidFill>
              <a:srgbClr val="000000"/>
            </a:solidFill>
            <a:round/>
            <a:headEnd/>
            <a:tailEnd/>
          </a:ln>
        </p:spPr>
        <p:txBody>
          <a:bodyPr/>
          <a:lstStyle/>
          <a:p>
            <a:endParaRPr lang="zh-CN" altLang="en-US"/>
          </a:p>
        </p:txBody>
      </p:sp>
      <p:sp>
        <p:nvSpPr>
          <p:cNvPr id="39952" name="Rectangle 15"/>
          <p:cNvSpPr>
            <a:spLocks noChangeArrowheads="1"/>
          </p:cNvSpPr>
          <p:nvPr/>
        </p:nvSpPr>
        <p:spPr bwMode="auto">
          <a:xfrm>
            <a:off x="6062663" y="36013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4</a:t>
            </a:r>
            <a:endParaRPr kumimoji="1" lang="en-US" altLang="zh-CN" sz="2400">
              <a:latin typeface="Times New Roman" charset="0"/>
            </a:endParaRPr>
          </a:p>
        </p:txBody>
      </p:sp>
      <p:grpSp>
        <p:nvGrpSpPr>
          <p:cNvPr id="39953" name="Group 16"/>
          <p:cNvGrpSpPr>
            <a:grpSpLocks/>
          </p:cNvGrpSpPr>
          <p:nvPr/>
        </p:nvGrpSpPr>
        <p:grpSpPr bwMode="auto">
          <a:xfrm>
            <a:off x="6115050" y="1845593"/>
            <a:ext cx="80963" cy="557213"/>
            <a:chOff x="1241" y="1022"/>
            <a:chExt cx="51" cy="351"/>
          </a:xfrm>
        </p:grpSpPr>
        <p:sp>
          <p:nvSpPr>
            <p:cNvPr id="40038" name="Line 17"/>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39" name="Freeform 18"/>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9954" name="Group 19"/>
          <p:cNvGrpSpPr>
            <a:grpSpLocks/>
          </p:cNvGrpSpPr>
          <p:nvPr/>
        </p:nvGrpSpPr>
        <p:grpSpPr bwMode="auto">
          <a:xfrm>
            <a:off x="6338888" y="3882356"/>
            <a:ext cx="487362" cy="650875"/>
            <a:chOff x="1382" y="2305"/>
            <a:chExt cx="307" cy="410"/>
          </a:xfrm>
        </p:grpSpPr>
        <p:sp>
          <p:nvSpPr>
            <p:cNvPr id="40036" name="Line 20"/>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37" name="Freeform 21"/>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9955" name="Group 22"/>
          <p:cNvGrpSpPr>
            <a:grpSpLocks/>
          </p:cNvGrpSpPr>
          <p:nvPr/>
        </p:nvGrpSpPr>
        <p:grpSpPr bwMode="auto">
          <a:xfrm>
            <a:off x="6278563" y="4812631"/>
            <a:ext cx="547687" cy="649287"/>
            <a:chOff x="1344" y="2891"/>
            <a:chExt cx="345" cy="409"/>
          </a:xfrm>
        </p:grpSpPr>
        <p:sp>
          <p:nvSpPr>
            <p:cNvPr id="40034" name="Line 23"/>
            <p:cNvSpPr>
              <a:spLocks noChangeShapeType="1"/>
            </p:cNvSpPr>
            <p:nvPr/>
          </p:nvSpPr>
          <p:spPr bwMode="auto">
            <a:xfrm flipH="1">
              <a:off x="1382" y="2891"/>
              <a:ext cx="307" cy="366"/>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35" name="Freeform 24"/>
            <p:cNvSpPr>
              <a:spLocks/>
            </p:cNvSpPr>
            <p:nvPr/>
          </p:nvSpPr>
          <p:spPr bwMode="auto">
            <a:xfrm>
              <a:off x="1344" y="3214"/>
              <a:ext cx="55" cy="86"/>
            </a:xfrm>
            <a:custGeom>
              <a:avLst/>
              <a:gdLst>
                <a:gd name="T0" fmla="*/ 26 w 55"/>
                <a:gd name="T1" fmla="*/ 0 h 86"/>
                <a:gd name="T2" fmla="*/ 0 w 55"/>
                <a:gd name="T3" fmla="*/ 86 h 86"/>
                <a:gd name="T4" fmla="*/ 55 w 55"/>
                <a:gd name="T5" fmla="*/ 76 h 86"/>
                <a:gd name="T6" fmla="*/ 26 w 55"/>
                <a:gd name="T7" fmla="*/ 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26" y="0"/>
                  </a:moveTo>
                  <a:lnTo>
                    <a:pt x="0" y="86"/>
                  </a:lnTo>
                  <a:lnTo>
                    <a:pt x="55" y="76"/>
                  </a:lnTo>
                  <a:lnTo>
                    <a:pt x="2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9956" name="Group 25"/>
          <p:cNvGrpSpPr>
            <a:grpSpLocks/>
          </p:cNvGrpSpPr>
          <p:nvPr/>
        </p:nvGrpSpPr>
        <p:grpSpPr bwMode="auto">
          <a:xfrm flipH="1" flipV="1">
            <a:off x="5275263" y="4982493"/>
            <a:ext cx="762000" cy="457200"/>
            <a:chOff x="808" y="2950"/>
            <a:chExt cx="345" cy="407"/>
          </a:xfrm>
        </p:grpSpPr>
        <p:sp>
          <p:nvSpPr>
            <p:cNvPr id="40032" name="Line 26"/>
            <p:cNvSpPr>
              <a:spLocks noChangeShapeType="1"/>
            </p:cNvSpPr>
            <p:nvPr/>
          </p:nvSpPr>
          <p:spPr bwMode="auto">
            <a:xfrm flipH="1" flipV="1">
              <a:off x="846" y="2993"/>
              <a:ext cx="307" cy="36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33" name="Freeform 27"/>
            <p:cNvSpPr>
              <a:spLocks/>
            </p:cNvSpPr>
            <p:nvPr/>
          </p:nvSpPr>
          <p:spPr bwMode="auto">
            <a:xfrm>
              <a:off x="808" y="2950"/>
              <a:ext cx="55" cy="84"/>
            </a:xfrm>
            <a:custGeom>
              <a:avLst/>
              <a:gdLst>
                <a:gd name="T0" fmla="*/ 55 w 55"/>
                <a:gd name="T1" fmla="*/ 11 h 84"/>
                <a:gd name="T2" fmla="*/ 0 w 55"/>
                <a:gd name="T3" fmla="*/ 0 h 84"/>
                <a:gd name="T4" fmla="*/ 27 w 55"/>
                <a:gd name="T5" fmla="*/ 84 h 84"/>
                <a:gd name="T6" fmla="*/ 55 w 55"/>
                <a:gd name="T7" fmla="*/ 11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55" y="11"/>
                  </a:moveTo>
                  <a:lnTo>
                    <a:pt x="0" y="0"/>
                  </a:lnTo>
                  <a:lnTo>
                    <a:pt x="27" y="84"/>
                  </a:lnTo>
                  <a:lnTo>
                    <a:pt x="55"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9957" name="Freeform 28"/>
          <p:cNvSpPr>
            <a:spLocks/>
          </p:cNvSpPr>
          <p:nvPr/>
        </p:nvSpPr>
        <p:spPr bwMode="auto">
          <a:xfrm>
            <a:off x="4859338" y="3793456"/>
            <a:ext cx="1176337" cy="2152650"/>
          </a:xfrm>
          <a:custGeom>
            <a:avLst/>
            <a:gdLst>
              <a:gd name="T0" fmla="*/ 741 w 741"/>
              <a:gd name="T1" fmla="*/ 1227 h 1356"/>
              <a:gd name="T2" fmla="*/ 718 w 741"/>
              <a:gd name="T3" fmla="*/ 1262 h 1356"/>
              <a:gd name="T4" fmla="*/ 692 w 741"/>
              <a:gd name="T5" fmla="*/ 1297 h 1356"/>
              <a:gd name="T6" fmla="*/ 661 w 741"/>
              <a:gd name="T7" fmla="*/ 1324 h 1356"/>
              <a:gd name="T8" fmla="*/ 644 w 741"/>
              <a:gd name="T9" fmla="*/ 1335 h 1356"/>
              <a:gd name="T10" fmla="*/ 626 w 741"/>
              <a:gd name="T11" fmla="*/ 1343 h 1356"/>
              <a:gd name="T12" fmla="*/ 606 w 741"/>
              <a:gd name="T13" fmla="*/ 1348 h 1356"/>
              <a:gd name="T14" fmla="*/ 583 w 741"/>
              <a:gd name="T15" fmla="*/ 1353 h 1356"/>
              <a:gd name="T16" fmla="*/ 560 w 741"/>
              <a:gd name="T17" fmla="*/ 1356 h 1356"/>
              <a:gd name="T18" fmla="*/ 535 w 741"/>
              <a:gd name="T19" fmla="*/ 1356 h 1356"/>
              <a:gd name="T20" fmla="*/ 485 w 741"/>
              <a:gd name="T21" fmla="*/ 1353 h 1356"/>
              <a:gd name="T22" fmla="*/ 434 w 741"/>
              <a:gd name="T23" fmla="*/ 1343 h 1356"/>
              <a:gd name="T24" fmla="*/ 387 w 741"/>
              <a:gd name="T25" fmla="*/ 1324 h 1356"/>
              <a:gd name="T26" fmla="*/ 339 w 741"/>
              <a:gd name="T27" fmla="*/ 1300 h 1356"/>
              <a:gd name="T28" fmla="*/ 292 w 741"/>
              <a:gd name="T29" fmla="*/ 1267 h 1356"/>
              <a:gd name="T30" fmla="*/ 243 w 741"/>
              <a:gd name="T31" fmla="*/ 1227 h 1356"/>
              <a:gd name="T32" fmla="*/ 218 w 741"/>
              <a:gd name="T33" fmla="*/ 1205 h 1356"/>
              <a:gd name="T34" fmla="*/ 192 w 741"/>
              <a:gd name="T35" fmla="*/ 1181 h 1356"/>
              <a:gd name="T36" fmla="*/ 138 w 741"/>
              <a:gd name="T37" fmla="*/ 1127 h 1356"/>
              <a:gd name="T38" fmla="*/ 112 w 741"/>
              <a:gd name="T39" fmla="*/ 1097 h 1356"/>
              <a:gd name="T40" fmla="*/ 88 w 741"/>
              <a:gd name="T41" fmla="*/ 1065 h 1356"/>
              <a:gd name="T42" fmla="*/ 68 w 741"/>
              <a:gd name="T43" fmla="*/ 1030 h 1356"/>
              <a:gd name="T44" fmla="*/ 51 w 741"/>
              <a:gd name="T45" fmla="*/ 992 h 1356"/>
              <a:gd name="T46" fmla="*/ 37 w 741"/>
              <a:gd name="T47" fmla="*/ 949 h 1356"/>
              <a:gd name="T48" fmla="*/ 25 w 741"/>
              <a:gd name="T49" fmla="*/ 903 h 1356"/>
              <a:gd name="T50" fmla="*/ 14 w 741"/>
              <a:gd name="T51" fmla="*/ 855 h 1356"/>
              <a:gd name="T52" fmla="*/ 7 w 741"/>
              <a:gd name="T53" fmla="*/ 803 h 1356"/>
              <a:gd name="T54" fmla="*/ 2 w 741"/>
              <a:gd name="T55" fmla="*/ 749 h 1356"/>
              <a:gd name="T56" fmla="*/ 0 w 741"/>
              <a:gd name="T57" fmla="*/ 693 h 1356"/>
              <a:gd name="T58" fmla="*/ 3 w 741"/>
              <a:gd name="T59" fmla="*/ 639 h 1356"/>
              <a:gd name="T60" fmla="*/ 13 w 741"/>
              <a:gd name="T61" fmla="*/ 582 h 1356"/>
              <a:gd name="T62" fmla="*/ 26 w 741"/>
              <a:gd name="T63" fmla="*/ 526 h 1356"/>
              <a:gd name="T64" fmla="*/ 46 w 741"/>
              <a:gd name="T65" fmla="*/ 461 h 1356"/>
              <a:gd name="T66" fmla="*/ 69 w 741"/>
              <a:gd name="T67" fmla="*/ 396 h 1356"/>
              <a:gd name="T68" fmla="*/ 97 w 741"/>
              <a:gd name="T69" fmla="*/ 332 h 1356"/>
              <a:gd name="T70" fmla="*/ 128 w 741"/>
              <a:gd name="T71" fmla="*/ 267 h 1356"/>
              <a:gd name="T72" fmla="*/ 163 w 741"/>
              <a:gd name="T73" fmla="*/ 210 h 1356"/>
              <a:gd name="T74" fmla="*/ 201 w 741"/>
              <a:gd name="T75" fmla="*/ 159 h 1356"/>
              <a:gd name="T76" fmla="*/ 221 w 741"/>
              <a:gd name="T77" fmla="*/ 135 h 1356"/>
              <a:gd name="T78" fmla="*/ 243 w 741"/>
              <a:gd name="T79" fmla="*/ 116 h 1356"/>
              <a:gd name="T80" fmla="*/ 266 w 741"/>
              <a:gd name="T81" fmla="*/ 100 h 1356"/>
              <a:gd name="T82" fmla="*/ 292 w 741"/>
              <a:gd name="T83" fmla="*/ 83 h 1356"/>
              <a:gd name="T84" fmla="*/ 321 w 741"/>
              <a:gd name="T85" fmla="*/ 70 h 1356"/>
              <a:gd name="T86" fmla="*/ 353 w 741"/>
              <a:gd name="T87" fmla="*/ 59 h 1356"/>
              <a:gd name="T88" fmla="*/ 385 w 741"/>
              <a:gd name="T89" fmla="*/ 51 h 1356"/>
              <a:gd name="T90" fmla="*/ 419 w 741"/>
              <a:gd name="T91" fmla="*/ 40 h 1356"/>
              <a:gd name="T92" fmla="*/ 486 w 741"/>
              <a:gd name="T93" fmla="*/ 30 h 1356"/>
              <a:gd name="T94" fmla="*/ 554 w 741"/>
              <a:gd name="T95" fmla="*/ 19 h 1356"/>
              <a:gd name="T96" fmla="*/ 584 w 741"/>
              <a:gd name="T97" fmla="*/ 16 h 1356"/>
              <a:gd name="T98" fmla="*/ 615 w 741"/>
              <a:gd name="T99" fmla="*/ 13 h 1356"/>
              <a:gd name="T100" fmla="*/ 641 w 741"/>
              <a:gd name="T101" fmla="*/ 11 h 1356"/>
              <a:gd name="T102" fmla="*/ 666 w 741"/>
              <a:gd name="T103" fmla="*/ 5 h 1356"/>
              <a:gd name="T104" fmla="*/ 686 w 741"/>
              <a:gd name="T105" fmla="*/ 3 h 1356"/>
              <a:gd name="T106" fmla="*/ 703 w 741"/>
              <a:gd name="T107" fmla="*/ 0 h 13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41"/>
              <a:gd name="T163" fmla="*/ 0 h 1356"/>
              <a:gd name="T164" fmla="*/ 741 w 741"/>
              <a:gd name="T165" fmla="*/ 1356 h 13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41" h="1356">
                <a:moveTo>
                  <a:pt x="741" y="1227"/>
                </a:moveTo>
                <a:lnTo>
                  <a:pt x="718" y="1262"/>
                </a:lnTo>
                <a:lnTo>
                  <a:pt x="692" y="1297"/>
                </a:lnTo>
                <a:lnTo>
                  <a:pt x="661" y="1324"/>
                </a:lnTo>
                <a:lnTo>
                  <a:pt x="644" y="1335"/>
                </a:lnTo>
                <a:lnTo>
                  <a:pt x="626" y="1343"/>
                </a:lnTo>
                <a:lnTo>
                  <a:pt x="606" y="1348"/>
                </a:lnTo>
                <a:lnTo>
                  <a:pt x="583" y="1353"/>
                </a:lnTo>
                <a:lnTo>
                  <a:pt x="560" y="1356"/>
                </a:lnTo>
                <a:lnTo>
                  <a:pt x="535" y="1356"/>
                </a:lnTo>
                <a:lnTo>
                  <a:pt x="485" y="1353"/>
                </a:lnTo>
                <a:lnTo>
                  <a:pt x="434" y="1343"/>
                </a:lnTo>
                <a:lnTo>
                  <a:pt x="387" y="1324"/>
                </a:lnTo>
                <a:lnTo>
                  <a:pt x="339" y="1300"/>
                </a:lnTo>
                <a:lnTo>
                  <a:pt x="292" y="1267"/>
                </a:lnTo>
                <a:lnTo>
                  <a:pt x="243" y="1227"/>
                </a:lnTo>
                <a:lnTo>
                  <a:pt x="218" y="1205"/>
                </a:lnTo>
                <a:lnTo>
                  <a:pt x="192" y="1181"/>
                </a:lnTo>
                <a:lnTo>
                  <a:pt x="138" y="1127"/>
                </a:lnTo>
                <a:lnTo>
                  <a:pt x="112" y="1097"/>
                </a:lnTo>
                <a:lnTo>
                  <a:pt x="88" y="1065"/>
                </a:lnTo>
                <a:lnTo>
                  <a:pt x="68" y="1030"/>
                </a:lnTo>
                <a:lnTo>
                  <a:pt x="51" y="992"/>
                </a:lnTo>
                <a:lnTo>
                  <a:pt x="37" y="949"/>
                </a:lnTo>
                <a:lnTo>
                  <a:pt x="25" y="903"/>
                </a:lnTo>
                <a:lnTo>
                  <a:pt x="14" y="855"/>
                </a:lnTo>
                <a:lnTo>
                  <a:pt x="7" y="803"/>
                </a:lnTo>
                <a:lnTo>
                  <a:pt x="2" y="749"/>
                </a:lnTo>
                <a:lnTo>
                  <a:pt x="0" y="693"/>
                </a:lnTo>
                <a:lnTo>
                  <a:pt x="3" y="639"/>
                </a:lnTo>
                <a:lnTo>
                  <a:pt x="13" y="582"/>
                </a:lnTo>
                <a:lnTo>
                  <a:pt x="26" y="526"/>
                </a:lnTo>
                <a:lnTo>
                  <a:pt x="46" y="461"/>
                </a:lnTo>
                <a:lnTo>
                  <a:pt x="69" y="396"/>
                </a:lnTo>
                <a:lnTo>
                  <a:pt x="97" y="332"/>
                </a:lnTo>
                <a:lnTo>
                  <a:pt x="128" y="267"/>
                </a:lnTo>
                <a:lnTo>
                  <a:pt x="163" y="210"/>
                </a:lnTo>
                <a:lnTo>
                  <a:pt x="201" y="159"/>
                </a:lnTo>
                <a:lnTo>
                  <a:pt x="221" y="135"/>
                </a:lnTo>
                <a:lnTo>
                  <a:pt x="243" y="116"/>
                </a:lnTo>
                <a:lnTo>
                  <a:pt x="266" y="100"/>
                </a:lnTo>
                <a:lnTo>
                  <a:pt x="292" y="83"/>
                </a:lnTo>
                <a:lnTo>
                  <a:pt x="321" y="70"/>
                </a:lnTo>
                <a:lnTo>
                  <a:pt x="353" y="59"/>
                </a:lnTo>
                <a:lnTo>
                  <a:pt x="385" y="51"/>
                </a:lnTo>
                <a:lnTo>
                  <a:pt x="419" y="40"/>
                </a:lnTo>
                <a:lnTo>
                  <a:pt x="486" y="30"/>
                </a:lnTo>
                <a:lnTo>
                  <a:pt x="554" y="19"/>
                </a:lnTo>
                <a:lnTo>
                  <a:pt x="584" y="16"/>
                </a:lnTo>
                <a:lnTo>
                  <a:pt x="615" y="13"/>
                </a:lnTo>
                <a:lnTo>
                  <a:pt x="641" y="11"/>
                </a:lnTo>
                <a:lnTo>
                  <a:pt x="666" y="5"/>
                </a:lnTo>
                <a:lnTo>
                  <a:pt x="686" y="3"/>
                </a:lnTo>
                <a:lnTo>
                  <a:pt x="703" y="0"/>
                </a:lnTo>
              </a:path>
            </a:pathLst>
          </a:custGeom>
          <a:noFill/>
          <a:ln w="793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39958" name="Group 29"/>
          <p:cNvGrpSpPr>
            <a:grpSpLocks/>
          </p:cNvGrpSpPr>
          <p:nvPr/>
        </p:nvGrpSpPr>
        <p:grpSpPr bwMode="auto">
          <a:xfrm>
            <a:off x="5792788" y="3725193"/>
            <a:ext cx="182562" cy="141288"/>
            <a:chOff x="1038" y="2206"/>
            <a:chExt cx="115" cy="89"/>
          </a:xfrm>
        </p:grpSpPr>
        <p:sp>
          <p:nvSpPr>
            <p:cNvPr id="40030" name="Line 30"/>
            <p:cNvSpPr>
              <a:spLocks noChangeShapeType="1"/>
            </p:cNvSpPr>
            <p:nvPr/>
          </p:nvSpPr>
          <p:spPr bwMode="auto">
            <a:xfrm>
              <a:off x="1038" y="2249"/>
              <a:ext cx="69" cy="1"/>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31" name="Freeform 31"/>
            <p:cNvSpPr>
              <a:spLocks/>
            </p:cNvSpPr>
            <p:nvPr/>
          </p:nvSpPr>
          <p:spPr bwMode="auto">
            <a:xfrm>
              <a:off x="1103" y="2206"/>
              <a:ext cx="50" cy="89"/>
            </a:xfrm>
            <a:custGeom>
              <a:avLst/>
              <a:gdLst>
                <a:gd name="T0" fmla="*/ 0 w 50"/>
                <a:gd name="T1" fmla="*/ 89 h 89"/>
                <a:gd name="T2" fmla="*/ 50 w 50"/>
                <a:gd name="T3" fmla="*/ 43 h 89"/>
                <a:gd name="T4" fmla="*/ 0 w 50"/>
                <a:gd name="T5" fmla="*/ 0 h 89"/>
                <a:gd name="T6" fmla="*/ 0 w 50"/>
                <a:gd name="T7" fmla="*/ 89 h 89"/>
                <a:gd name="T8" fmla="*/ 0 60000 65536"/>
                <a:gd name="T9" fmla="*/ 0 60000 65536"/>
                <a:gd name="T10" fmla="*/ 0 60000 65536"/>
                <a:gd name="T11" fmla="*/ 0 60000 65536"/>
                <a:gd name="T12" fmla="*/ 0 w 50"/>
                <a:gd name="T13" fmla="*/ 0 h 89"/>
                <a:gd name="T14" fmla="*/ 50 w 50"/>
                <a:gd name="T15" fmla="*/ 89 h 89"/>
              </a:gdLst>
              <a:ahLst/>
              <a:cxnLst>
                <a:cxn ang="T8">
                  <a:pos x="T0" y="T1"/>
                </a:cxn>
                <a:cxn ang="T9">
                  <a:pos x="T2" y="T3"/>
                </a:cxn>
                <a:cxn ang="T10">
                  <a:pos x="T4" y="T5"/>
                </a:cxn>
                <a:cxn ang="T11">
                  <a:pos x="T6" y="T7"/>
                </a:cxn>
              </a:cxnLst>
              <a:rect l="T12" t="T13" r="T14" b="T15"/>
              <a:pathLst>
                <a:path w="50" h="89">
                  <a:moveTo>
                    <a:pt x="0" y="89"/>
                  </a:moveTo>
                  <a:lnTo>
                    <a:pt x="50" y="43"/>
                  </a:lnTo>
                  <a:lnTo>
                    <a:pt x="0" y="0"/>
                  </a:lnTo>
                  <a:lnTo>
                    <a:pt x="0" y="8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9959" name="Freeform 32"/>
          <p:cNvSpPr>
            <a:spLocks/>
          </p:cNvSpPr>
          <p:nvPr/>
        </p:nvSpPr>
        <p:spPr bwMode="auto">
          <a:xfrm>
            <a:off x="5427663" y="4439568"/>
            <a:ext cx="434975" cy="557213"/>
          </a:xfrm>
          <a:custGeom>
            <a:avLst/>
            <a:gdLst>
              <a:gd name="T0" fmla="*/ 0 w 274"/>
              <a:gd name="T1" fmla="*/ 235 h 351"/>
              <a:gd name="T2" fmla="*/ 26 w 274"/>
              <a:gd name="T3" fmla="*/ 278 h 351"/>
              <a:gd name="T4" fmla="*/ 39 w 274"/>
              <a:gd name="T5" fmla="*/ 297 h 351"/>
              <a:gd name="T6" fmla="*/ 53 w 274"/>
              <a:gd name="T7" fmla="*/ 315 h 351"/>
              <a:gd name="T8" fmla="*/ 69 w 274"/>
              <a:gd name="T9" fmla="*/ 329 h 351"/>
              <a:gd name="T10" fmla="*/ 82 w 274"/>
              <a:gd name="T11" fmla="*/ 340 h 351"/>
              <a:gd name="T12" fmla="*/ 98 w 274"/>
              <a:gd name="T13" fmla="*/ 348 h 351"/>
              <a:gd name="T14" fmla="*/ 115 w 274"/>
              <a:gd name="T15" fmla="*/ 351 h 351"/>
              <a:gd name="T16" fmla="*/ 133 w 274"/>
              <a:gd name="T17" fmla="*/ 348 h 351"/>
              <a:gd name="T18" fmla="*/ 156 w 274"/>
              <a:gd name="T19" fmla="*/ 340 h 351"/>
              <a:gd name="T20" fmla="*/ 179 w 274"/>
              <a:gd name="T21" fmla="*/ 326 h 351"/>
              <a:gd name="T22" fmla="*/ 202 w 274"/>
              <a:gd name="T23" fmla="*/ 310 h 351"/>
              <a:gd name="T24" fmla="*/ 223 w 274"/>
              <a:gd name="T25" fmla="*/ 294 h 351"/>
              <a:gd name="T26" fmla="*/ 243 w 274"/>
              <a:gd name="T27" fmla="*/ 272 h 351"/>
              <a:gd name="T28" fmla="*/ 259 w 274"/>
              <a:gd name="T29" fmla="*/ 253 h 351"/>
              <a:gd name="T30" fmla="*/ 263 w 274"/>
              <a:gd name="T31" fmla="*/ 243 h 351"/>
              <a:gd name="T32" fmla="*/ 268 w 274"/>
              <a:gd name="T33" fmla="*/ 235 h 351"/>
              <a:gd name="T34" fmla="*/ 272 w 274"/>
              <a:gd name="T35" fmla="*/ 216 h 351"/>
              <a:gd name="T36" fmla="*/ 274 w 274"/>
              <a:gd name="T37" fmla="*/ 191 h 351"/>
              <a:gd name="T38" fmla="*/ 271 w 274"/>
              <a:gd name="T39" fmla="*/ 170 h 351"/>
              <a:gd name="T40" fmla="*/ 266 w 274"/>
              <a:gd name="T41" fmla="*/ 143 h 351"/>
              <a:gd name="T42" fmla="*/ 259 w 274"/>
              <a:gd name="T43" fmla="*/ 119 h 351"/>
              <a:gd name="T44" fmla="*/ 249 w 274"/>
              <a:gd name="T45" fmla="*/ 97 h 351"/>
              <a:gd name="T46" fmla="*/ 240 w 274"/>
              <a:gd name="T47" fmla="*/ 76 h 351"/>
              <a:gd name="T48" fmla="*/ 230 w 274"/>
              <a:gd name="T49" fmla="*/ 59 h 351"/>
              <a:gd name="T50" fmla="*/ 219 w 274"/>
              <a:gd name="T51" fmla="*/ 46 h 351"/>
              <a:gd name="T52" fmla="*/ 207 w 274"/>
              <a:gd name="T53" fmla="*/ 32 h 351"/>
              <a:gd name="T54" fmla="*/ 193 w 274"/>
              <a:gd name="T55" fmla="*/ 22 h 351"/>
              <a:gd name="T56" fmla="*/ 177 w 274"/>
              <a:gd name="T57" fmla="*/ 13 h 351"/>
              <a:gd name="T58" fmla="*/ 162 w 274"/>
              <a:gd name="T59" fmla="*/ 5 h 351"/>
              <a:gd name="T60" fmla="*/ 145 w 274"/>
              <a:gd name="T61" fmla="*/ 0 h 351"/>
              <a:gd name="T62" fmla="*/ 130 w 274"/>
              <a:gd name="T63" fmla="*/ 0 h 351"/>
              <a:gd name="T64" fmla="*/ 115 w 274"/>
              <a:gd name="T65" fmla="*/ 0 h 351"/>
              <a:gd name="T66" fmla="*/ 99 w 274"/>
              <a:gd name="T67" fmla="*/ 8 h 351"/>
              <a:gd name="T68" fmla="*/ 84 w 274"/>
              <a:gd name="T69" fmla="*/ 22 h 351"/>
              <a:gd name="T70" fmla="*/ 67 w 274"/>
              <a:gd name="T71" fmla="*/ 38 h 351"/>
              <a:gd name="T72" fmla="*/ 50 w 274"/>
              <a:gd name="T73" fmla="*/ 57 h 351"/>
              <a:gd name="T74" fmla="*/ 35 w 274"/>
              <a:gd name="T75" fmla="*/ 76 h 351"/>
              <a:gd name="T76" fmla="*/ 21 w 274"/>
              <a:gd name="T77" fmla="*/ 94 h 351"/>
              <a:gd name="T78" fmla="*/ 9 w 274"/>
              <a:gd name="T79" fmla="*/ 108 h 351"/>
              <a:gd name="T80" fmla="*/ 0 w 274"/>
              <a:gd name="T81" fmla="*/ 119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4"/>
              <a:gd name="T124" fmla="*/ 0 h 351"/>
              <a:gd name="T125" fmla="*/ 274 w 274"/>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4" h="351">
                <a:moveTo>
                  <a:pt x="0" y="235"/>
                </a:moveTo>
                <a:lnTo>
                  <a:pt x="26" y="278"/>
                </a:lnTo>
                <a:lnTo>
                  <a:pt x="39" y="297"/>
                </a:lnTo>
                <a:lnTo>
                  <a:pt x="53" y="315"/>
                </a:lnTo>
                <a:lnTo>
                  <a:pt x="69" y="329"/>
                </a:lnTo>
                <a:lnTo>
                  <a:pt x="82" y="340"/>
                </a:lnTo>
                <a:lnTo>
                  <a:pt x="98" y="348"/>
                </a:lnTo>
                <a:lnTo>
                  <a:pt x="115" y="351"/>
                </a:lnTo>
                <a:lnTo>
                  <a:pt x="133" y="348"/>
                </a:lnTo>
                <a:lnTo>
                  <a:pt x="156" y="340"/>
                </a:lnTo>
                <a:lnTo>
                  <a:pt x="179" y="326"/>
                </a:lnTo>
                <a:lnTo>
                  <a:pt x="202" y="310"/>
                </a:lnTo>
                <a:lnTo>
                  <a:pt x="223" y="294"/>
                </a:lnTo>
                <a:lnTo>
                  <a:pt x="243" y="272"/>
                </a:lnTo>
                <a:lnTo>
                  <a:pt x="259" y="253"/>
                </a:lnTo>
                <a:lnTo>
                  <a:pt x="263" y="243"/>
                </a:lnTo>
                <a:lnTo>
                  <a:pt x="268" y="235"/>
                </a:lnTo>
                <a:lnTo>
                  <a:pt x="272" y="216"/>
                </a:lnTo>
                <a:lnTo>
                  <a:pt x="274" y="191"/>
                </a:lnTo>
                <a:lnTo>
                  <a:pt x="271" y="170"/>
                </a:lnTo>
                <a:lnTo>
                  <a:pt x="266" y="143"/>
                </a:lnTo>
                <a:lnTo>
                  <a:pt x="259" y="119"/>
                </a:lnTo>
                <a:lnTo>
                  <a:pt x="249" y="97"/>
                </a:lnTo>
                <a:lnTo>
                  <a:pt x="240" y="76"/>
                </a:lnTo>
                <a:lnTo>
                  <a:pt x="230" y="59"/>
                </a:lnTo>
                <a:lnTo>
                  <a:pt x="219" y="46"/>
                </a:lnTo>
                <a:lnTo>
                  <a:pt x="207" y="32"/>
                </a:lnTo>
                <a:lnTo>
                  <a:pt x="193" y="22"/>
                </a:lnTo>
                <a:lnTo>
                  <a:pt x="177" y="13"/>
                </a:lnTo>
                <a:lnTo>
                  <a:pt x="162" y="5"/>
                </a:lnTo>
                <a:lnTo>
                  <a:pt x="145" y="0"/>
                </a:lnTo>
                <a:lnTo>
                  <a:pt x="130" y="0"/>
                </a:lnTo>
                <a:lnTo>
                  <a:pt x="115" y="0"/>
                </a:lnTo>
                <a:lnTo>
                  <a:pt x="99" y="8"/>
                </a:lnTo>
                <a:lnTo>
                  <a:pt x="84" y="22"/>
                </a:lnTo>
                <a:lnTo>
                  <a:pt x="67" y="38"/>
                </a:lnTo>
                <a:lnTo>
                  <a:pt x="50" y="57"/>
                </a:lnTo>
                <a:lnTo>
                  <a:pt x="35" y="76"/>
                </a:lnTo>
                <a:lnTo>
                  <a:pt x="21" y="94"/>
                </a:lnTo>
                <a:lnTo>
                  <a:pt x="9" y="108"/>
                </a:lnTo>
                <a:lnTo>
                  <a:pt x="0" y="119"/>
                </a:lnTo>
              </a:path>
            </a:pathLst>
          </a:custGeom>
          <a:noFill/>
          <a:ln w="793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39960" name="Group 33"/>
          <p:cNvGrpSpPr>
            <a:grpSpLocks/>
          </p:cNvGrpSpPr>
          <p:nvPr/>
        </p:nvGrpSpPr>
        <p:grpSpPr bwMode="auto">
          <a:xfrm>
            <a:off x="5427663" y="4503068"/>
            <a:ext cx="120650" cy="133350"/>
            <a:chOff x="808" y="2696"/>
            <a:chExt cx="76" cy="84"/>
          </a:xfrm>
        </p:grpSpPr>
        <p:sp>
          <p:nvSpPr>
            <p:cNvPr id="40028" name="Line 34"/>
            <p:cNvSpPr>
              <a:spLocks noChangeShapeType="1"/>
            </p:cNvSpPr>
            <p:nvPr/>
          </p:nvSpPr>
          <p:spPr bwMode="auto">
            <a:xfrm flipH="1">
              <a:off x="849" y="2715"/>
              <a:ext cx="35" cy="25"/>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29" name="Freeform 35"/>
            <p:cNvSpPr>
              <a:spLocks/>
            </p:cNvSpPr>
            <p:nvPr/>
          </p:nvSpPr>
          <p:spPr bwMode="auto">
            <a:xfrm>
              <a:off x="808" y="2696"/>
              <a:ext cx="55" cy="84"/>
            </a:xfrm>
            <a:custGeom>
              <a:avLst/>
              <a:gdLst>
                <a:gd name="T0" fmla="*/ 33 w 55"/>
                <a:gd name="T1" fmla="*/ 0 h 84"/>
                <a:gd name="T2" fmla="*/ 0 w 55"/>
                <a:gd name="T3" fmla="*/ 79 h 84"/>
                <a:gd name="T4" fmla="*/ 55 w 55"/>
                <a:gd name="T5" fmla="*/ 84 h 84"/>
                <a:gd name="T6" fmla="*/ 33 w 55"/>
                <a:gd name="T7" fmla="*/ 0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33" y="0"/>
                  </a:moveTo>
                  <a:lnTo>
                    <a:pt x="0" y="79"/>
                  </a:lnTo>
                  <a:lnTo>
                    <a:pt x="55" y="84"/>
                  </a:lnTo>
                  <a:lnTo>
                    <a:pt x="3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9961" name="Group 36"/>
          <p:cNvGrpSpPr>
            <a:grpSpLocks/>
          </p:cNvGrpSpPr>
          <p:nvPr/>
        </p:nvGrpSpPr>
        <p:grpSpPr bwMode="auto">
          <a:xfrm>
            <a:off x="6338888" y="2585368"/>
            <a:ext cx="427037" cy="377825"/>
            <a:chOff x="1382" y="1488"/>
            <a:chExt cx="269" cy="238"/>
          </a:xfrm>
        </p:grpSpPr>
        <p:sp>
          <p:nvSpPr>
            <p:cNvPr id="40026" name="Line 37"/>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27" name="Freeform 38"/>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9962" name="Group 39"/>
          <p:cNvGrpSpPr>
            <a:grpSpLocks/>
          </p:cNvGrpSpPr>
          <p:nvPr/>
        </p:nvGrpSpPr>
        <p:grpSpPr bwMode="auto">
          <a:xfrm>
            <a:off x="6342063" y="3229893"/>
            <a:ext cx="427037" cy="463550"/>
            <a:chOff x="1382" y="1898"/>
            <a:chExt cx="269" cy="292"/>
          </a:xfrm>
        </p:grpSpPr>
        <p:sp>
          <p:nvSpPr>
            <p:cNvPr id="40024" name="Line 40"/>
            <p:cNvSpPr>
              <a:spLocks noChangeShapeType="1"/>
            </p:cNvSpPr>
            <p:nvPr/>
          </p:nvSpPr>
          <p:spPr bwMode="auto">
            <a:xfrm flipH="1">
              <a:off x="1421" y="1898"/>
              <a:ext cx="230" cy="251"/>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25" name="Freeform 41"/>
            <p:cNvSpPr>
              <a:spLocks/>
            </p:cNvSpPr>
            <p:nvPr/>
          </p:nvSpPr>
          <p:spPr bwMode="auto">
            <a:xfrm>
              <a:off x="1382" y="2106"/>
              <a:ext cx="56" cy="84"/>
            </a:xfrm>
            <a:custGeom>
              <a:avLst/>
              <a:gdLst>
                <a:gd name="T0" fmla="*/ 28 w 56"/>
                <a:gd name="T1" fmla="*/ 0 h 84"/>
                <a:gd name="T2" fmla="*/ 0 w 56"/>
                <a:gd name="T3" fmla="*/ 84 h 84"/>
                <a:gd name="T4" fmla="*/ 56 w 56"/>
                <a:gd name="T5" fmla="*/ 73 h 84"/>
                <a:gd name="T6" fmla="*/ 28 w 56"/>
                <a:gd name="T7" fmla="*/ 0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8" y="0"/>
                  </a:moveTo>
                  <a:lnTo>
                    <a:pt x="0" y="84"/>
                  </a:lnTo>
                  <a:lnTo>
                    <a:pt x="56" y="73"/>
                  </a:lnTo>
                  <a:lnTo>
                    <a:pt x="2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9963" name="Freeform 42"/>
          <p:cNvSpPr>
            <a:spLocks/>
          </p:cNvSpPr>
          <p:nvPr/>
        </p:nvSpPr>
        <p:spPr bwMode="auto">
          <a:xfrm>
            <a:off x="5610225" y="2585368"/>
            <a:ext cx="365125" cy="1114425"/>
          </a:xfrm>
          <a:custGeom>
            <a:avLst/>
            <a:gdLst>
              <a:gd name="T0" fmla="*/ 230 w 230"/>
              <a:gd name="T1" fmla="*/ 702 h 702"/>
              <a:gd name="T2" fmla="*/ 200 w 230"/>
              <a:gd name="T3" fmla="*/ 696 h 702"/>
              <a:gd name="T4" fmla="*/ 173 w 230"/>
              <a:gd name="T5" fmla="*/ 688 h 702"/>
              <a:gd name="T6" fmla="*/ 157 w 230"/>
              <a:gd name="T7" fmla="*/ 683 h 702"/>
              <a:gd name="T8" fmla="*/ 144 w 230"/>
              <a:gd name="T9" fmla="*/ 672 h 702"/>
              <a:gd name="T10" fmla="*/ 128 w 230"/>
              <a:gd name="T11" fmla="*/ 658 h 702"/>
              <a:gd name="T12" fmla="*/ 115 w 230"/>
              <a:gd name="T13" fmla="*/ 642 h 702"/>
              <a:gd name="T14" fmla="*/ 99 w 230"/>
              <a:gd name="T15" fmla="*/ 621 h 702"/>
              <a:gd name="T16" fmla="*/ 81 w 230"/>
              <a:gd name="T17" fmla="*/ 599 h 702"/>
              <a:gd name="T18" fmla="*/ 61 w 230"/>
              <a:gd name="T19" fmla="*/ 569 h 702"/>
              <a:gd name="T20" fmla="*/ 42 w 230"/>
              <a:gd name="T21" fmla="*/ 540 h 702"/>
              <a:gd name="T22" fmla="*/ 26 w 230"/>
              <a:gd name="T23" fmla="*/ 510 h 702"/>
              <a:gd name="T24" fmla="*/ 12 w 230"/>
              <a:gd name="T25" fmla="*/ 475 h 702"/>
              <a:gd name="T26" fmla="*/ 3 w 230"/>
              <a:gd name="T27" fmla="*/ 443 h 702"/>
              <a:gd name="T28" fmla="*/ 1 w 230"/>
              <a:gd name="T29" fmla="*/ 426 h 702"/>
              <a:gd name="T30" fmla="*/ 0 w 230"/>
              <a:gd name="T31" fmla="*/ 410 h 702"/>
              <a:gd name="T32" fmla="*/ 1 w 230"/>
              <a:gd name="T33" fmla="*/ 394 h 702"/>
              <a:gd name="T34" fmla="*/ 3 w 230"/>
              <a:gd name="T35" fmla="*/ 375 h 702"/>
              <a:gd name="T36" fmla="*/ 12 w 230"/>
              <a:gd name="T37" fmla="*/ 338 h 702"/>
              <a:gd name="T38" fmla="*/ 26 w 230"/>
              <a:gd name="T39" fmla="*/ 297 h 702"/>
              <a:gd name="T40" fmla="*/ 42 w 230"/>
              <a:gd name="T41" fmla="*/ 257 h 702"/>
              <a:gd name="T42" fmla="*/ 61 w 230"/>
              <a:gd name="T43" fmla="*/ 216 h 702"/>
              <a:gd name="T44" fmla="*/ 81 w 230"/>
              <a:gd name="T45" fmla="*/ 178 h 702"/>
              <a:gd name="T46" fmla="*/ 99 w 230"/>
              <a:gd name="T47" fmla="*/ 146 h 702"/>
              <a:gd name="T48" fmla="*/ 115 w 230"/>
              <a:gd name="T49" fmla="*/ 116 h 702"/>
              <a:gd name="T50" fmla="*/ 130 w 230"/>
              <a:gd name="T51" fmla="*/ 92 h 702"/>
              <a:gd name="T52" fmla="*/ 147 w 230"/>
              <a:gd name="T53" fmla="*/ 73 h 702"/>
              <a:gd name="T54" fmla="*/ 164 w 230"/>
              <a:gd name="T55" fmla="*/ 54 h 702"/>
              <a:gd name="T56" fmla="*/ 179 w 230"/>
              <a:gd name="T57" fmla="*/ 41 h 702"/>
              <a:gd name="T58" fmla="*/ 196 w 230"/>
              <a:gd name="T59" fmla="*/ 27 h 702"/>
              <a:gd name="T60" fmla="*/ 210 w 230"/>
              <a:gd name="T61" fmla="*/ 17 h 702"/>
              <a:gd name="T62" fmla="*/ 220 w 230"/>
              <a:gd name="T63" fmla="*/ 9 h 702"/>
              <a:gd name="T64" fmla="*/ 230 w 230"/>
              <a:gd name="T65" fmla="*/ 0 h 7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0"/>
              <a:gd name="T100" fmla="*/ 0 h 702"/>
              <a:gd name="T101" fmla="*/ 230 w 230"/>
              <a:gd name="T102" fmla="*/ 702 h 7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0" h="702">
                <a:moveTo>
                  <a:pt x="230" y="702"/>
                </a:moveTo>
                <a:lnTo>
                  <a:pt x="200" y="696"/>
                </a:lnTo>
                <a:lnTo>
                  <a:pt x="173" y="688"/>
                </a:lnTo>
                <a:lnTo>
                  <a:pt x="157" y="683"/>
                </a:lnTo>
                <a:lnTo>
                  <a:pt x="144" y="672"/>
                </a:lnTo>
                <a:lnTo>
                  <a:pt x="128" y="658"/>
                </a:lnTo>
                <a:lnTo>
                  <a:pt x="115" y="642"/>
                </a:lnTo>
                <a:lnTo>
                  <a:pt x="99" y="621"/>
                </a:lnTo>
                <a:lnTo>
                  <a:pt x="81" y="599"/>
                </a:lnTo>
                <a:lnTo>
                  <a:pt x="61" y="569"/>
                </a:lnTo>
                <a:lnTo>
                  <a:pt x="42" y="540"/>
                </a:lnTo>
                <a:lnTo>
                  <a:pt x="26" y="510"/>
                </a:lnTo>
                <a:lnTo>
                  <a:pt x="12" y="475"/>
                </a:lnTo>
                <a:lnTo>
                  <a:pt x="3" y="443"/>
                </a:lnTo>
                <a:lnTo>
                  <a:pt x="1" y="426"/>
                </a:lnTo>
                <a:lnTo>
                  <a:pt x="0" y="410"/>
                </a:lnTo>
                <a:lnTo>
                  <a:pt x="1" y="394"/>
                </a:lnTo>
                <a:lnTo>
                  <a:pt x="3" y="375"/>
                </a:lnTo>
                <a:lnTo>
                  <a:pt x="12" y="338"/>
                </a:lnTo>
                <a:lnTo>
                  <a:pt x="26" y="297"/>
                </a:lnTo>
                <a:lnTo>
                  <a:pt x="42" y="257"/>
                </a:lnTo>
                <a:lnTo>
                  <a:pt x="61" y="216"/>
                </a:lnTo>
                <a:lnTo>
                  <a:pt x="81" y="178"/>
                </a:lnTo>
                <a:lnTo>
                  <a:pt x="99" y="146"/>
                </a:lnTo>
                <a:lnTo>
                  <a:pt x="115" y="116"/>
                </a:lnTo>
                <a:lnTo>
                  <a:pt x="130" y="92"/>
                </a:lnTo>
                <a:lnTo>
                  <a:pt x="147" y="73"/>
                </a:lnTo>
                <a:lnTo>
                  <a:pt x="164" y="54"/>
                </a:lnTo>
                <a:lnTo>
                  <a:pt x="179" y="41"/>
                </a:lnTo>
                <a:lnTo>
                  <a:pt x="196" y="27"/>
                </a:lnTo>
                <a:lnTo>
                  <a:pt x="210" y="17"/>
                </a:lnTo>
                <a:lnTo>
                  <a:pt x="220" y="9"/>
                </a:lnTo>
                <a:lnTo>
                  <a:pt x="230" y="0"/>
                </a:lnTo>
              </a:path>
            </a:pathLst>
          </a:custGeom>
          <a:noFill/>
          <a:ln w="793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39964" name="Group 43"/>
          <p:cNvGrpSpPr>
            <a:grpSpLocks/>
          </p:cNvGrpSpPr>
          <p:nvPr/>
        </p:nvGrpSpPr>
        <p:grpSpPr bwMode="auto">
          <a:xfrm>
            <a:off x="5792788" y="2585368"/>
            <a:ext cx="182562" cy="184150"/>
            <a:chOff x="1038" y="1488"/>
            <a:chExt cx="115" cy="116"/>
          </a:xfrm>
        </p:grpSpPr>
        <p:sp>
          <p:nvSpPr>
            <p:cNvPr id="40022" name="Line 44"/>
            <p:cNvSpPr>
              <a:spLocks noChangeShapeType="1"/>
            </p:cNvSpPr>
            <p:nvPr/>
          </p:nvSpPr>
          <p:spPr bwMode="auto">
            <a:xfrm flipV="1">
              <a:off x="1038" y="1526"/>
              <a:ext cx="75" cy="78"/>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23" name="Freeform 45"/>
            <p:cNvSpPr>
              <a:spLocks/>
            </p:cNvSpPr>
            <p:nvPr/>
          </p:nvSpPr>
          <p:spPr bwMode="auto">
            <a:xfrm>
              <a:off x="1097" y="1488"/>
              <a:ext cx="56" cy="84"/>
            </a:xfrm>
            <a:custGeom>
              <a:avLst/>
              <a:gdLst>
                <a:gd name="T0" fmla="*/ 26 w 56"/>
                <a:gd name="T1" fmla="*/ 84 h 84"/>
                <a:gd name="T2" fmla="*/ 56 w 56"/>
                <a:gd name="T3" fmla="*/ 0 h 84"/>
                <a:gd name="T4" fmla="*/ 0 w 56"/>
                <a:gd name="T5" fmla="*/ 6 h 84"/>
                <a:gd name="T6" fmla="*/ 26 w 56"/>
                <a:gd name="T7" fmla="*/ 84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6" y="84"/>
                  </a:moveTo>
                  <a:lnTo>
                    <a:pt x="56" y="0"/>
                  </a:lnTo>
                  <a:lnTo>
                    <a:pt x="0" y="6"/>
                  </a:lnTo>
                  <a:lnTo>
                    <a:pt x="26" y="8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9965" name="Oval 46"/>
          <p:cNvSpPr>
            <a:spLocks noChangeArrowheads="1"/>
          </p:cNvSpPr>
          <p:nvPr/>
        </p:nvSpPr>
        <p:spPr bwMode="auto">
          <a:xfrm>
            <a:off x="6764338" y="2864768"/>
            <a:ext cx="369887"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66" name="Oval 47"/>
          <p:cNvSpPr>
            <a:spLocks noChangeArrowheads="1"/>
          </p:cNvSpPr>
          <p:nvPr/>
        </p:nvSpPr>
        <p:spPr bwMode="auto">
          <a:xfrm>
            <a:off x="5926138" y="5379368"/>
            <a:ext cx="369887"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67" name="Oval 48"/>
          <p:cNvSpPr>
            <a:spLocks noChangeArrowheads="1"/>
          </p:cNvSpPr>
          <p:nvPr/>
        </p:nvSpPr>
        <p:spPr bwMode="auto">
          <a:xfrm>
            <a:off x="5087938" y="4541168"/>
            <a:ext cx="369887"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68" name="Rectangle 49"/>
          <p:cNvSpPr>
            <a:spLocks noChangeArrowheads="1"/>
          </p:cNvSpPr>
          <p:nvPr/>
        </p:nvSpPr>
        <p:spPr bwMode="auto">
          <a:xfrm>
            <a:off x="6078538" y="14169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39969" name="Rectangle 50"/>
          <p:cNvSpPr>
            <a:spLocks noChangeArrowheads="1"/>
          </p:cNvSpPr>
          <p:nvPr/>
        </p:nvSpPr>
        <p:spPr bwMode="auto">
          <a:xfrm>
            <a:off x="6002338" y="24837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2</a:t>
            </a:r>
            <a:endParaRPr kumimoji="1" lang="en-US" altLang="zh-CN" sz="2400">
              <a:latin typeface="Times New Roman" charset="0"/>
            </a:endParaRPr>
          </a:p>
        </p:txBody>
      </p:sp>
      <p:sp>
        <p:nvSpPr>
          <p:cNvPr id="39970" name="Rectangle 51"/>
          <p:cNvSpPr>
            <a:spLocks noChangeArrowheads="1"/>
          </p:cNvSpPr>
          <p:nvPr/>
        </p:nvSpPr>
        <p:spPr bwMode="auto">
          <a:xfrm>
            <a:off x="6840538" y="29409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3</a:t>
            </a:r>
            <a:endParaRPr kumimoji="1" lang="en-US" altLang="zh-CN" sz="2400">
              <a:latin typeface="Times New Roman" charset="0"/>
            </a:endParaRPr>
          </a:p>
        </p:txBody>
      </p:sp>
      <p:sp>
        <p:nvSpPr>
          <p:cNvPr id="39971" name="Rectangle 52"/>
          <p:cNvSpPr>
            <a:spLocks noChangeArrowheads="1"/>
          </p:cNvSpPr>
          <p:nvPr/>
        </p:nvSpPr>
        <p:spPr bwMode="auto">
          <a:xfrm>
            <a:off x="6840538" y="45411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5</a:t>
            </a:r>
            <a:endParaRPr kumimoji="1" lang="en-US" altLang="zh-CN" sz="2400">
              <a:latin typeface="Times New Roman" charset="0"/>
            </a:endParaRPr>
          </a:p>
        </p:txBody>
      </p:sp>
      <p:sp>
        <p:nvSpPr>
          <p:cNvPr id="39972" name="Rectangle 53"/>
          <p:cNvSpPr>
            <a:spLocks noChangeArrowheads="1"/>
          </p:cNvSpPr>
          <p:nvPr/>
        </p:nvSpPr>
        <p:spPr bwMode="auto">
          <a:xfrm>
            <a:off x="6002338" y="54555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7</a:t>
            </a:r>
            <a:endParaRPr kumimoji="1" lang="en-US" altLang="zh-CN" sz="2400">
              <a:latin typeface="Times New Roman" charset="0"/>
            </a:endParaRPr>
          </a:p>
        </p:txBody>
      </p:sp>
      <p:sp>
        <p:nvSpPr>
          <p:cNvPr id="39973" name="Rectangle 54"/>
          <p:cNvSpPr>
            <a:spLocks noChangeArrowheads="1"/>
          </p:cNvSpPr>
          <p:nvPr/>
        </p:nvSpPr>
        <p:spPr bwMode="auto">
          <a:xfrm>
            <a:off x="5164138" y="46173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6</a:t>
            </a:r>
            <a:endParaRPr kumimoji="1" lang="en-US" altLang="zh-CN" sz="2400">
              <a:latin typeface="Times New Roman" charset="0"/>
            </a:endParaRPr>
          </a:p>
        </p:txBody>
      </p:sp>
      <p:grpSp>
        <p:nvGrpSpPr>
          <p:cNvPr id="39974" name="Group 55"/>
          <p:cNvGrpSpPr>
            <a:grpSpLocks/>
          </p:cNvGrpSpPr>
          <p:nvPr/>
        </p:nvGrpSpPr>
        <p:grpSpPr bwMode="auto">
          <a:xfrm flipH="1">
            <a:off x="5392738" y="3931568"/>
            <a:ext cx="609600" cy="685800"/>
            <a:chOff x="1382" y="2305"/>
            <a:chExt cx="307" cy="410"/>
          </a:xfrm>
        </p:grpSpPr>
        <p:sp>
          <p:nvSpPr>
            <p:cNvPr id="40020" name="Line 56"/>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21" name="Freeform 57"/>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9975" name="Oval 58"/>
          <p:cNvSpPr>
            <a:spLocks noChangeArrowheads="1"/>
          </p:cNvSpPr>
          <p:nvPr/>
        </p:nvSpPr>
        <p:spPr bwMode="auto">
          <a:xfrm>
            <a:off x="6002338" y="1340768"/>
            <a:ext cx="369887"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76" name="Rectangle 59"/>
          <p:cNvSpPr>
            <a:spLocks noChangeArrowheads="1"/>
          </p:cNvSpPr>
          <p:nvPr/>
        </p:nvSpPr>
        <p:spPr bwMode="auto">
          <a:xfrm>
            <a:off x="6078538" y="14169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39977" name="Oval 60"/>
          <p:cNvSpPr>
            <a:spLocks noChangeArrowheads="1"/>
          </p:cNvSpPr>
          <p:nvPr/>
        </p:nvSpPr>
        <p:spPr bwMode="auto">
          <a:xfrm>
            <a:off x="5975350" y="2402806"/>
            <a:ext cx="369888" cy="465137"/>
          </a:xfrm>
          <a:prstGeom prst="ellipse">
            <a:avLst/>
          </a:prstGeom>
          <a:solidFill>
            <a:srgbClr val="FFFFFF"/>
          </a:solidFill>
          <a:ln w="7938">
            <a:solidFill>
              <a:srgbClr val="000000"/>
            </a:solidFill>
            <a:round/>
            <a:headEnd/>
            <a:tailEnd/>
          </a:ln>
        </p:spPr>
        <p:txBody>
          <a:bodyPr/>
          <a:lstStyle/>
          <a:p>
            <a:endParaRPr lang="zh-CN" altLang="en-US"/>
          </a:p>
        </p:txBody>
      </p:sp>
      <p:grpSp>
        <p:nvGrpSpPr>
          <p:cNvPr id="39978" name="Group 61"/>
          <p:cNvGrpSpPr>
            <a:grpSpLocks/>
          </p:cNvGrpSpPr>
          <p:nvPr/>
        </p:nvGrpSpPr>
        <p:grpSpPr bwMode="auto">
          <a:xfrm>
            <a:off x="6115050" y="1845593"/>
            <a:ext cx="80963" cy="557213"/>
            <a:chOff x="1241" y="1022"/>
            <a:chExt cx="51" cy="351"/>
          </a:xfrm>
        </p:grpSpPr>
        <p:sp>
          <p:nvSpPr>
            <p:cNvPr id="40018" name="Line 62"/>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19" name="Freeform 63"/>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9979" name="Group 64"/>
          <p:cNvGrpSpPr>
            <a:grpSpLocks/>
          </p:cNvGrpSpPr>
          <p:nvPr/>
        </p:nvGrpSpPr>
        <p:grpSpPr bwMode="auto">
          <a:xfrm>
            <a:off x="6338888" y="2585368"/>
            <a:ext cx="427037" cy="377825"/>
            <a:chOff x="1382" y="1488"/>
            <a:chExt cx="269" cy="238"/>
          </a:xfrm>
        </p:grpSpPr>
        <p:sp>
          <p:nvSpPr>
            <p:cNvPr id="40016" name="Line 65"/>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17" name="Freeform 66"/>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9980" name="Oval 67"/>
          <p:cNvSpPr>
            <a:spLocks noChangeArrowheads="1"/>
          </p:cNvSpPr>
          <p:nvPr/>
        </p:nvSpPr>
        <p:spPr bwMode="auto">
          <a:xfrm>
            <a:off x="6764338" y="2864768"/>
            <a:ext cx="369887"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81" name="Rectangle 68"/>
          <p:cNvSpPr>
            <a:spLocks noChangeArrowheads="1"/>
          </p:cNvSpPr>
          <p:nvPr/>
        </p:nvSpPr>
        <p:spPr bwMode="auto">
          <a:xfrm>
            <a:off x="6002338" y="24837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2</a:t>
            </a:r>
            <a:endParaRPr kumimoji="1" lang="en-US" altLang="zh-CN" sz="2400">
              <a:latin typeface="Times New Roman" charset="0"/>
            </a:endParaRPr>
          </a:p>
        </p:txBody>
      </p:sp>
      <p:sp>
        <p:nvSpPr>
          <p:cNvPr id="39982" name="Oval 69"/>
          <p:cNvSpPr>
            <a:spLocks noChangeArrowheads="1"/>
          </p:cNvSpPr>
          <p:nvPr/>
        </p:nvSpPr>
        <p:spPr bwMode="auto">
          <a:xfrm>
            <a:off x="6002338" y="1340768"/>
            <a:ext cx="369887"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83" name="Rectangle 70"/>
          <p:cNvSpPr>
            <a:spLocks noChangeArrowheads="1"/>
          </p:cNvSpPr>
          <p:nvPr/>
        </p:nvSpPr>
        <p:spPr bwMode="auto">
          <a:xfrm>
            <a:off x="6078538" y="14169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39984" name="Oval 71"/>
          <p:cNvSpPr>
            <a:spLocks noChangeArrowheads="1"/>
          </p:cNvSpPr>
          <p:nvPr/>
        </p:nvSpPr>
        <p:spPr bwMode="auto">
          <a:xfrm>
            <a:off x="5975350" y="2402806"/>
            <a:ext cx="368300" cy="465137"/>
          </a:xfrm>
          <a:prstGeom prst="ellipse">
            <a:avLst/>
          </a:prstGeom>
          <a:solidFill>
            <a:srgbClr val="FFFFFF"/>
          </a:solidFill>
          <a:ln w="7938">
            <a:solidFill>
              <a:srgbClr val="000000"/>
            </a:solidFill>
            <a:round/>
            <a:headEnd/>
            <a:tailEnd/>
          </a:ln>
        </p:spPr>
        <p:txBody>
          <a:bodyPr/>
          <a:lstStyle/>
          <a:p>
            <a:endParaRPr lang="zh-CN" altLang="en-US"/>
          </a:p>
        </p:txBody>
      </p:sp>
      <p:grpSp>
        <p:nvGrpSpPr>
          <p:cNvPr id="39985" name="Group 72"/>
          <p:cNvGrpSpPr>
            <a:grpSpLocks/>
          </p:cNvGrpSpPr>
          <p:nvPr/>
        </p:nvGrpSpPr>
        <p:grpSpPr bwMode="auto">
          <a:xfrm>
            <a:off x="6115050" y="1845593"/>
            <a:ext cx="79375" cy="557213"/>
            <a:chOff x="1241" y="1022"/>
            <a:chExt cx="51" cy="351"/>
          </a:xfrm>
        </p:grpSpPr>
        <p:sp>
          <p:nvSpPr>
            <p:cNvPr id="40014" name="Line 73"/>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15" name="Freeform 74"/>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9986" name="Group 75"/>
          <p:cNvGrpSpPr>
            <a:grpSpLocks/>
          </p:cNvGrpSpPr>
          <p:nvPr/>
        </p:nvGrpSpPr>
        <p:grpSpPr bwMode="auto">
          <a:xfrm>
            <a:off x="6338888" y="2585368"/>
            <a:ext cx="425450" cy="377825"/>
            <a:chOff x="1382" y="1488"/>
            <a:chExt cx="269" cy="238"/>
          </a:xfrm>
        </p:grpSpPr>
        <p:sp>
          <p:nvSpPr>
            <p:cNvPr id="40012" name="Line 76"/>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13" name="Freeform 77"/>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9987" name="Oval 78"/>
          <p:cNvSpPr>
            <a:spLocks noChangeArrowheads="1"/>
          </p:cNvSpPr>
          <p:nvPr/>
        </p:nvSpPr>
        <p:spPr bwMode="auto">
          <a:xfrm>
            <a:off x="6764338" y="2864768"/>
            <a:ext cx="368300"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88" name="Rectangle 79"/>
          <p:cNvSpPr>
            <a:spLocks noChangeArrowheads="1"/>
          </p:cNvSpPr>
          <p:nvPr/>
        </p:nvSpPr>
        <p:spPr bwMode="auto">
          <a:xfrm>
            <a:off x="6002338" y="24837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2</a:t>
            </a:r>
            <a:endParaRPr kumimoji="1" lang="en-US" altLang="zh-CN" sz="2400">
              <a:latin typeface="Times New Roman" charset="0"/>
            </a:endParaRPr>
          </a:p>
        </p:txBody>
      </p:sp>
      <p:sp>
        <p:nvSpPr>
          <p:cNvPr id="39989" name="Oval 80"/>
          <p:cNvSpPr>
            <a:spLocks noChangeArrowheads="1"/>
          </p:cNvSpPr>
          <p:nvPr/>
        </p:nvSpPr>
        <p:spPr bwMode="auto">
          <a:xfrm>
            <a:off x="6002338" y="1340768"/>
            <a:ext cx="368300"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90" name="Rectangle 81"/>
          <p:cNvSpPr>
            <a:spLocks noChangeArrowheads="1"/>
          </p:cNvSpPr>
          <p:nvPr/>
        </p:nvSpPr>
        <p:spPr bwMode="auto">
          <a:xfrm>
            <a:off x="6078538" y="14169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39991" name="Oval 82"/>
          <p:cNvSpPr>
            <a:spLocks noChangeArrowheads="1"/>
          </p:cNvSpPr>
          <p:nvPr/>
        </p:nvSpPr>
        <p:spPr bwMode="auto">
          <a:xfrm>
            <a:off x="5975350" y="2402806"/>
            <a:ext cx="368300" cy="465137"/>
          </a:xfrm>
          <a:prstGeom prst="ellipse">
            <a:avLst/>
          </a:prstGeom>
          <a:solidFill>
            <a:srgbClr val="FFFFFF"/>
          </a:solidFill>
          <a:ln w="7938">
            <a:solidFill>
              <a:srgbClr val="000000"/>
            </a:solidFill>
            <a:round/>
            <a:headEnd/>
            <a:tailEnd/>
          </a:ln>
        </p:spPr>
        <p:txBody>
          <a:bodyPr/>
          <a:lstStyle/>
          <a:p>
            <a:endParaRPr lang="zh-CN" altLang="en-US"/>
          </a:p>
        </p:txBody>
      </p:sp>
      <p:grpSp>
        <p:nvGrpSpPr>
          <p:cNvPr id="39992" name="Group 83"/>
          <p:cNvGrpSpPr>
            <a:grpSpLocks/>
          </p:cNvGrpSpPr>
          <p:nvPr/>
        </p:nvGrpSpPr>
        <p:grpSpPr bwMode="auto">
          <a:xfrm>
            <a:off x="6115050" y="1845593"/>
            <a:ext cx="79375" cy="557213"/>
            <a:chOff x="1241" y="1022"/>
            <a:chExt cx="51" cy="351"/>
          </a:xfrm>
        </p:grpSpPr>
        <p:sp>
          <p:nvSpPr>
            <p:cNvPr id="40010" name="Line 84"/>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11" name="Freeform 85"/>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9993" name="Group 86"/>
          <p:cNvGrpSpPr>
            <a:grpSpLocks/>
          </p:cNvGrpSpPr>
          <p:nvPr/>
        </p:nvGrpSpPr>
        <p:grpSpPr bwMode="auto">
          <a:xfrm>
            <a:off x="6321425" y="2588543"/>
            <a:ext cx="425450" cy="377825"/>
            <a:chOff x="1382" y="1488"/>
            <a:chExt cx="269" cy="238"/>
          </a:xfrm>
        </p:grpSpPr>
        <p:sp>
          <p:nvSpPr>
            <p:cNvPr id="40008" name="Line 87"/>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009" name="Freeform 88"/>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39994" name="Oval 89"/>
          <p:cNvSpPr>
            <a:spLocks noChangeArrowheads="1"/>
          </p:cNvSpPr>
          <p:nvPr/>
        </p:nvSpPr>
        <p:spPr bwMode="auto">
          <a:xfrm>
            <a:off x="6764338" y="2864768"/>
            <a:ext cx="368300"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95" name="Rectangle 90"/>
          <p:cNvSpPr>
            <a:spLocks noChangeArrowheads="1"/>
          </p:cNvSpPr>
          <p:nvPr/>
        </p:nvSpPr>
        <p:spPr bwMode="auto">
          <a:xfrm>
            <a:off x="6002338" y="24837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2</a:t>
            </a:r>
            <a:endParaRPr kumimoji="1" lang="en-US" altLang="zh-CN" sz="2400">
              <a:latin typeface="Times New Roman" charset="0"/>
            </a:endParaRPr>
          </a:p>
        </p:txBody>
      </p:sp>
      <p:sp>
        <p:nvSpPr>
          <p:cNvPr id="39996" name="Oval 91"/>
          <p:cNvSpPr>
            <a:spLocks noChangeArrowheads="1"/>
          </p:cNvSpPr>
          <p:nvPr/>
        </p:nvSpPr>
        <p:spPr bwMode="auto">
          <a:xfrm>
            <a:off x="6002338" y="1340768"/>
            <a:ext cx="368300"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39997" name="Rectangle 92"/>
          <p:cNvSpPr>
            <a:spLocks noChangeArrowheads="1"/>
          </p:cNvSpPr>
          <p:nvPr/>
        </p:nvSpPr>
        <p:spPr bwMode="auto">
          <a:xfrm>
            <a:off x="6078538" y="14169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39998" name="Rectangle 93"/>
          <p:cNvSpPr>
            <a:spLocks noChangeArrowheads="1"/>
          </p:cNvSpPr>
          <p:nvPr/>
        </p:nvSpPr>
        <p:spPr bwMode="auto">
          <a:xfrm>
            <a:off x="6840538" y="2940968"/>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3</a:t>
            </a:r>
            <a:endParaRPr kumimoji="1" lang="en-US" altLang="zh-CN" sz="2400">
              <a:latin typeface="Times New Roman" charset="0"/>
            </a:endParaRPr>
          </a:p>
        </p:txBody>
      </p:sp>
      <p:sp>
        <p:nvSpPr>
          <p:cNvPr id="39999" name="Line 94"/>
          <p:cNvSpPr>
            <a:spLocks noChangeShapeType="1"/>
          </p:cNvSpPr>
          <p:nvPr/>
        </p:nvSpPr>
        <p:spPr bwMode="auto">
          <a:xfrm>
            <a:off x="6176963" y="2877468"/>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0001" name="Rectangle 96"/>
          <p:cNvSpPr>
            <a:spLocks noChangeArrowheads="1"/>
          </p:cNvSpPr>
          <p:nvPr/>
        </p:nvSpPr>
        <p:spPr bwMode="auto">
          <a:xfrm>
            <a:off x="1104900" y="1916832"/>
            <a:ext cx="10034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dirty="0">
                <a:solidFill>
                  <a:srgbClr val="000000"/>
                </a:solidFill>
                <a:latin typeface="Times New Roman" charset="0"/>
              </a:rPr>
              <a:t>D(1)={1}</a:t>
            </a:r>
            <a:endParaRPr kumimoji="1" lang="en-US" altLang="zh-CN" sz="2000" dirty="0">
              <a:latin typeface="Times New Roman" charset="0"/>
            </a:endParaRPr>
          </a:p>
        </p:txBody>
      </p:sp>
      <p:sp>
        <p:nvSpPr>
          <p:cNvPr id="40002" name="Rectangle 97"/>
          <p:cNvSpPr>
            <a:spLocks noChangeArrowheads="1"/>
          </p:cNvSpPr>
          <p:nvPr/>
        </p:nvSpPr>
        <p:spPr bwMode="auto">
          <a:xfrm>
            <a:off x="1104900" y="2439119"/>
            <a:ext cx="119584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dirty="0">
                <a:solidFill>
                  <a:srgbClr val="000000"/>
                </a:solidFill>
                <a:latin typeface="Times New Roman" charset="0"/>
              </a:rPr>
              <a:t>D(2)={1,2}</a:t>
            </a:r>
            <a:endParaRPr kumimoji="1" lang="en-US" altLang="zh-CN" sz="2000" dirty="0">
              <a:latin typeface="Times New Roman" charset="0"/>
            </a:endParaRPr>
          </a:p>
        </p:txBody>
      </p:sp>
      <p:sp>
        <p:nvSpPr>
          <p:cNvPr id="40003" name="Rectangle 98"/>
          <p:cNvSpPr>
            <a:spLocks noChangeArrowheads="1"/>
          </p:cNvSpPr>
          <p:nvPr/>
        </p:nvSpPr>
        <p:spPr bwMode="auto">
          <a:xfrm>
            <a:off x="1104900" y="2967757"/>
            <a:ext cx="13882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dirty="0">
                <a:solidFill>
                  <a:srgbClr val="000000"/>
                </a:solidFill>
                <a:latin typeface="Times New Roman" charset="0"/>
              </a:rPr>
              <a:t>D(3)={1,2,3}</a:t>
            </a:r>
            <a:endParaRPr kumimoji="1" lang="en-US" altLang="zh-CN" sz="2000" dirty="0">
              <a:latin typeface="Times New Roman" charset="0"/>
            </a:endParaRPr>
          </a:p>
        </p:txBody>
      </p:sp>
      <p:sp>
        <p:nvSpPr>
          <p:cNvPr id="40004" name="Rectangle 99"/>
          <p:cNvSpPr>
            <a:spLocks noChangeArrowheads="1"/>
          </p:cNvSpPr>
          <p:nvPr/>
        </p:nvSpPr>
        <p:spPr bwMode="auto">
          <a:xfrm>
            <a:off x="1104900" y="3490044"/>
            <a:ext cx="13882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dirty="0">
                <a:solidFill>
                  <a:srgbClr val="000000"/>
                </a:solidFill>
                <a:latin typeface="Times New Roman" charset="0"/>
              </a:rPr>
              <a:t>D(4)={1,2,4}</a:t>
            </a:r>
            <a:endParaRPr kumimoji="1" lang="en-US" altLang="zh-CN" sz="2000" dirty="0">
              <a:latin typeface="Times New Roman" charset="0"/>
            </a:endParaRPr>
          </a:p>
        </p:txBody>
      </p:sp>
      <p:sp>
        <p:nvSpPr>
          <p:cNvPr id="40005" name="Rectangle 100"/>
          <p:cNvSpPr>
            <a:spLocks noChangeArrowheads="1"/>
          </p:cNvSpPr>
          <p:nvPr/>
        </p:nvSpPr>
        <p:spPr bwMode="auto">
          <a:xfrm>
            <a:off x="1104900" y="4018682"/>
            <a:ext cx="1580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dirty="0">
                <a:solidFill>
                  <a:srgbClr val="000000"/>
                </a:solidFill>
                <a:latin typeface="Times New Roman" charset="0"/>
              </a:rPr>
              <a:t>D(5)={1,2,4,5}</a:t>
            </a:r>
            <a:endParaRPr kumimoji="1" lang="en-US" altLang="zh-CN" sz="2000" dirty="0">
              <a:latin typeface="Times New Roman" charset="0"/>
            </a:endParaRPr>
          </a:p>
        </p:txBody>
      </p:sp>
      <p:sp>
        <p:nvSpPr>
          <p:cNvPr id="40006" name="Rectangle 101"/>
          <p:cNvSpPr>
            <a:spLocks noChangeArrowheads="1"/>
          </p:cNvSpPr>
          <p:nvPr/>
        </p:nvSpPr>
        <p:spPr bwMode="auto">
          <a:xfrm>
            <a:off x="1104900" y="4547319"/>
            <a:ext cx="1580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dirty="0">
                <a:solidFill>
                  <a:srgbClr val="000000"/>
                </a:solidFill>
                <a:latin typeface="Times New Roman" charset="0"/>
              </a:rPr>
              <a:t>D(6)={1,2,4,6}</a:t>
            </a:r>
            <a:endParaRPr kumimoji="1" lang="en-US" altLang="zh-CN" sz="2000" dirty="0">
              <a:latin typeface="Times New Roman" charset="0"/>
            </a:endParaRPr>
          </a:p>
        </p:txBody>
      </p:sp>
      <p:sp>
        <p:nvSpPr>
          <p:cNvPr id="40007" name="Rectangle 102"/>
          <p:cNvSpPr>
            <a:spLocks noChangeArrowheads="1"/>
          </p:cNvSpPr>
          <p:nvPr/>
        </p:nvSpPr>
        <p:spPr bwMode="auto">
          <a:xfrm>
            <a:off x="1104900" y="5069607"/>
            <a:ext cx="1580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dirty="0">
                <a:solidFill>
                  <a:srgbClr val="000000"/>
                </a:solidFill>
                <a:latin typeface="Times New Roman" charset="0"/>
              </a:rPr>
              <a:t>D(7)={1,2,4,7}</a:t>
            </a:r>
            <a:endParaRPr kumimoji="1" lang="en-US" altLang="zh-CN" sz="2000" dirty="0">
              <a:latin typeface="Times New Roman" charset="0"/>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50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0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0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0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00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00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0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01" grpId="0"/>
      <p:bldP spid="40003" grpId="0"/>
      <p:bldP spid="4000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569843" y="188640"/>
            <a:ext cx="8042276" cy="967860"/>
          </a:xfrm>
        </p:spPr>
        <p:txBody>
          <a:bodyPr/>
          <a:lstStyle/>
          <a:p>
            <a:pPr eaLnBrk="1" hangingPunct="1"/>
            <a:r>
              <a:rPr lang="zh-CN" altLang="en-US" dirty="0">
                <a:latin typeface="Arial" charset="0"/>
                <a:ea typeface="黑体" charset="0"/>
              </a:rPr>
              <a:t>控制流分析和循环查找</a:t>
            </a:r>
          </a:p>
        </p:txBody>
      </p:sp>
      <p:sp>
        <p:nvSpPr>
          <p:cNvPr id="40964" name="Rectangle 3"/>
          <p:cNvSpPr>
            <a:spLocks noGrp="1" noChangeArrowheads="1"/>
          </p:cNvSpPr>
          <p:nvPr>
            <p:ph idx="1"/>
          </p:nvPr>
        </p:nvSpPr>
        <p:spPr/>
        <p:txBody>
          <a:bodyPr/>
          <a:lstStyle/>
          <a:p>
            <a:pPr eaLnBrk="1" hangingPunct="1"/>
            <a:r>
              <a:rPr lang="zh-CN" altLang="en-US" dirty="0"/>
              <a:t>循环的查找</a:t>
            </a:r>
          </a:p>
          <a:p>
            <a:pPr lvl="1" eaLnBrk="1" hangingPunct="1"/>
            <a:r>
              <a:rPr kumimoji="1" lang="zh-CN" altLang="en-US" sz="2000" dirty="0">
                <a:solidFill>
                  <a:srgbClr val="0000FF"/>
                </a:solidFill>
              </a:rPr>
              <a:t>回边</a:t>
            </a:r>
            <a:r>
              <a:rPr kumimoji="1" lang="zh-CN" altLang="en-US" sz="2400" dirty="0">
                <a:solidFill>
                  <a:srgbClr val="000000"/>
                </a:solidFill>
              </a:rPr>
              <a:t>：</a:t>
            </a:r>
            <a:r>
              <a:rPr kumimoji="1" lang="zh-CN" altLang="en-US" sz="2000" dirty="0">
                <a:solidFill>
                  <a:srgbClr val="000000"/>
                </a:solidFill>
              </a:rPr>
              <a:t>假设</a:t>
            </a:r>
            <a:r>
              <a:rPr kumimoji="1" lang="en-US" altLang="zh-CN" sz="2000" dirty="0">
                <a:solidFill>
                  <a:srgbClr val="000000"/>
                </a:solidFill>
              </a:rPr>
              <a:t>a →b</a:t>
            </a:r>
            <a:r>
              <a:rPr kumimoji="1" lang="zh-CN" altLang="en-US" sz="2000" dirty="0">
                <a:solidFill>
                  <a:srgbClr val="000000"/>
                </a:solidFill>
              </a:rPr>
              <a:t>是流图中的一条有向边，如果</a:t>
            </a:r>
            <a:r>
              <a:rPr kumimoji="1" lang="en-US" altLang="zh-CN" sz="2000" dirty="0">
                <a:solidFill>
                  <a:srgbClr val="000000"/>
                </a:solidFill>
              </a:rPr>
              <a:t>b DOM a</a:t>
            </a:r>
            <a:r>
              <a:rPr kumimoji="1" lang="zh-CN" altLang="en-US" sz="2000" dirty="0">
                <a:solidFill>
                  <a:srgbClr val="000000"/>
                </a:solidFill>
              </a:rPr>
              <a:t>，则称</a:t>
            </a:r>
            <a:r>
              <a:rPr kumimoji="1" lang="en-US" altLang="zh-CN" sz="2000" dirty="0">
                <a:solidFill>
                  <a:srgbClr val="000000"/>
                </a:solidFill>
              </a:rPr>
              <a:t>a →b</a:t>
            </a:r>
            <a:r>
              <a:rPr kumimoji="1" lang="zh-CN" altLang="en-US" sz="2000" dirty="0">
                <a:solidFill>
                  <a:srgbClr val="000000"/>
                </a:solidFill>
              </a:rPr>
              <a:t>是流图中的一条回边</a:t>
            </a:r>
            <a:r>
              <a:rPr kumimoji="1" lang="zh-CN" altLang="en-US" sz="2000" dirty="0" smtClean="0">
                <a:solidFill>
                  <a:srgbClr val="000000"/>
                </a:solidFill>
              </a:rPr>
              <a:t>。</a:t>
            </a:r>
            <a:endParaRPr kumimoji="1" lang="en-US" altLang="zh-CN" sz="2000" dirty="0" smtClean="0">
              <a:solidFill>
                <a:srgbClr val="000000"/>
              </a:solidFill>
            </a:endParaRPr>
          </a:p>
          <a:p>
            <a:pPr lvl="1" eaLnBrk="1" hangingPunct="1"/>
            <a:endParaRPr kumimoji="1" lang="zh-CN" altLang="en-US" sz="2400" dirty="0">
              <a:solidFill>
                <a:srgbClr val="000000"/>
              </a:solidFill>
            </a:endParaRPr>
          </a:p>
          <a:p>
            <a:pPr lvl="1" eaLnBrk="1" hangingPunct="1"/>
            <a:r>
              <a:rPr kumimoji="1" lang="zh-CN" altLang="en-US" sz="2400" dirty="0">
                <a:solidFill>
                  <a:srgbClr val="000000"/>
                </a:solidFill>
              </a:rPr>
              <a:t>循环的构成：</a:t>
            </a:r>
          </a:p>
          <a:p>
            <a:pPr lvl="2" eaLnBrk="1" hangingPunct="1"/>
            <a:r>
              <a:rPr kumimoji="1" lang="zh-CN" altLang="en-US" sz="2000" dirty="0">
                <a:solidFill>
                  <a:srgbClr val="000000"/>
                </a:solidFill>
              </a:rPr>
              <a:t>有向边</a:t>
            </a:r>
            <a:r>
              <a:rPr kumimoji="1" lang="en-US" altLang="zh-CN" sz="2000" dirty="0">
                <a:solidFill>
                  <a:srgbClr val="000000"/>
                </a:solidFill>
              </a:rPr>
              <a:t>n →d</a:t>
            </a:r>
            <a:r>
              <a:rPr kumimoji="1" lang="zh-CN" altLang="en-US" sz="2000" dirty="0">
                <a:solidFill>
                  <a:srgbClr val="000000"/>
                </a:solidFill>
              </a:rPr>
              <a:t>是回边，组成的循环是由结点</a:t>
            </a:r>
            <a:r>
              <a:rPr kumimoji="1" lang="en-US" altLang="zh-CN" sz="2000" dirty="0">
                <a:solidFill>
                  <a:srgbClr val="000000"/>
                </a:solidFill>
              </a:rPr>
              <a:t>d</a:t>
            </a:r>
            <a:r>
              <a:rPr kumimoji="1" lang="zh-CN" altLang="en-US" sz="2000" dirty="0">
                <a:solidFill>
                  <a:srgbClr val="000000"/>
                </a:solidFill>
              </a:rPr>
              <a:t>，结点</a:t>
            </a:r>
            <a:r>
              <a:rPr kumimoji="1" lang="en-US" altLang="zh-CN" sz="2000" dirty="0">
                <a:solidFill>
                  <a:srgbClr val="000000"/>
                </a:solidFill>
              </a:rPr>
              <a:t>n</a:t>
            </a:r>
            <a:r>
              <a:rPr kumimoji="1" lang="zh-CN" altLang="en-US" sz="2000" dirty="0">
                <a:solidFill>
                  <a:srgbClr val="000000"/>
                </a:solidFill>
              </a:rPr>
              <a:t>以及有通路到达</a:t>
            </a:r>
            <a:r>
              <a:rPr kumimoji="1" lang="en-US" altLang="zh-CN" sz="2000" dirty="0">
                <a:solidFill>
                  <a:srgbClr val="000000"/>
                </a:solidFill>
              </a:rPr>
              <a:t>n</a:t>
            </a:r>
            <a:r>
              <a:rPr kumimoji="1" lang="zh-CN" altLang="en-US" sz="2000" dirty="0">
                <a:solidFill>
                  <a:srgbClr val="000000"/>
                </a:solidFill>
              </a:rPr>
              <a:t>而该通路不经过</a:t>
            </a:r>
            <a:r>
              <a:rPr kumimoji="1" lang="en-US" altLang="zh-CN" sz="2000" dirty="0">
                <a:solidFill>
                  <a:srgbClr val="000000"/>
                </a:solidFill>
              </a:rPr>
              <a:t>d</a:t>
            </a:r>
            <a:r>
              <a:rPr kumimoji="1" lang="zh-CN" altLang="en-US" sz="2000" dirty="0">
                <a:solidFill>
                  <a:srgbClr val="000000"/>
                </a:solidFill>
              </a:rPr>
              <a:t>的所有结点组成，并且</a:t>
            </a:r>
            <a:r>
              <a:rPr kumimoji="1" lang="en-US" altLang="zh-CN" sz="2000" dirty="0">
                <a:solidFill>
                  <a:srgbClr val="000000"/>
                </a:solidFill>
              </a:rPr>
              <a:t>d</a:t>
            </a:r>
            <a:r>
              <a:rPr kumimoji="1" lang="zh-CN" altLang="en-US" sz="2000" dirty="0">
                <a:solidFill>
                  <a:srgbClr val="000000"/>
                </a:solidFill>
              </a:rPr>
              <a:t>是该循环的唯一入口结点</a:t>
            </a:r>
            <a:r>
              <a:rPr kumimoji="1" lang="zh-CN" altLang="en-US" sz="2000" b="1" dirty="0">
                <a:solidFill>
                  <a:srgbClr val="000000"/>
                </a:solidFill>
              </a:rPr>
              <a:t>。</a:t>
            </a:r>
            <a:endParaRPr lang="zh-CN" altLang="en-US" sz="2000" b="1" dirty="0"/>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51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846230" y="32832"/>
            <a:ext cx="8042276" cy="1336956"/>
          </a:xfrm>
        </p:spPr>
        <p:txBody>
          <a:bodyPr/>
          <a:lstStyle/>
          <a:p>
            <a:pPr eaLnBrk="1" hangingPunct="1"/>
            <a:r>
              <a:rPr lang="zh-CN" altLang="en-US">
                <a:latin typeface="Arial" charset="0"/>
                <a:ea typeface="黑体" charset="0"/>
              </a:rPr>
              <a:t>控制流分析和循环查找</a:t>
            </a:r>
          </a:p>
        </p:txBody>
      </p:sp>
      <p:sp>
        <p:nvSpPr>
          <p:cNvPr id="41988" name="Rectangle 3"/>
          <p:cNvSpPr>
            <a:spLocks noChangeArrowheads="1"/>
          </p:cNvSpPr>
          <p:nvPr/>
        </p:nvSpPr>
        <p:spPr bwMode="auto">
          <a:xfrm>
            <a:off x="368390" y="1753589"/>
            <a:ext cx="4724400" cy="1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pPr>
            <a:r>
              <a:rPr lang="zh-CN" altLang="en-US" sz="2400" dirty="0">
                <a:latin typeface="微软雅黑" panose="020B0503020204020204" pitchFamily="34" charset="-122"/>
                <a:ea typeface="微软雅黑" panose="020B0503020204020204" pitchFamily="34" charset="-122"/>
                <a:cs typeface="楷体_GB2312" charset="0"/>
              </a:rPr>
              <a:t>回边 </a:t>
            </a:r>
            <a:r>
              <a:rPr lang="en-US" altLang="zh-CN" sz="2400" dirty="0">
                <a:latin typeface="微软雅黑" panose="020B0503020204020204" pitchFamily="34" charset="-122"/>
                <a:ea typeface="微软雅黑" panose="020B0503020204020204" pitchFamily="34" charset="-122"/>
                <a:cs typeface="楷体_GB2312" charset="0"/>
              </a:rPr>
              <a:t>6 </a:t>
            </a:r>
            <a:r>
              <a:rPr lang="en-US" altLang="zh-CN" sz="2400" dirty="0" smtClean="0">
                <a:latin typeface="等线" panose="02010600030101010101" pitchFamily="2" charset="-122"/>
                <a:ea typeface="等线" panose="02010600030101010101" pitchFamily="2" charset="-122"/>
                <a:cs typeface="楷体_GB2312" charset="0"/>
              </a:rPr>
              <a:t>→</a:t>
            </a:r>
            <a:r>
              <a:rPr lang="en-US" altLang="zh-CN" sz="2400" dirty="0" smtClean="0">
                <a:latin typeface="微软雅黑" panose="020B0503020204020204" pitchFamily="34" charset="-122"/>
                <a:ea typeface="微软雅黑" panose="020B0503020204020204" pitchFamily="34" charset="-122"/>
                <a:cs typeface="楷体_GB2312" charset="0"/>
              </a:rPr>
              <a:t> 6   </a:t>
            </a:r>
            <a:r>
              <a:rPr lang="zh-CN" altLang="en-US" sz="2400" dirty="0" smtClean="0">
                <a:latin typeface="微软雅黑" panose="020B0503020204020204" pitchFamily="34" charset="-122"/>
                <a:ea typeface="微软雅黑" panose="020B0503020204020204" pitchFamily="34" charset="-122"/>
                <a:cs typeface="楷体_GB2312" charset="0"/>
              </a:rPr>
              <a:t>循环</a:t>
            </a:r>
            <a:r>
              <a:rPr lang="en-US" altLang="zh-CN" sz="2400" dirty="0">
                <a:latin typeface="微软雅黑" panose="020B0503020204020204" pitchFamily="34" charset="-122"/>
                <a:ea typeface="微软雅黑" panose="020B0503020204020204" pitchFamily="34" charset="-122"/>
                <a:cs typeface="楷体_GB2312" charset="0"/>
              </a:rPr>
              <a:t>{6}</a:t>
            </a:r>
          </a:p>
          <a:p>
            <a:pPr marL="342900" indent="-342900">
              <a:spcBef>
                <a:spcPct val="20000"/>
              </a:spcBef>
            </a:pPr>
            <a:r>
              <a:rPr lang="en-US" altLang="zh-CN" sz="2400" dirty="0">
                <a:latin typeface="微软雅黑" panose="020B0503020204020204" pitchFamily="34" charset="-122"/>
                <a:ea typeface="微软雅黑" panose="020B0503020204020204" pitchFamily="34" charset="-122"/>
                <a:cs typeface="楷体_GB2312" charset="0"/>
              </a:rPr>
              <a:t>         7 </a:t>
            </a:r>
            <a:r>
              <a:rPr lang="en-US" altLang="zh-CN" sz="2400" dirty="0">
                <a:latin typeface="等线" panose="02010600030101010101" pitchFamily="2" charset="-122"/>
                <a:ea typeface="等线" panose="02010600030101010101" pitchFamily="2" charset="-122"/>
                <a:cs typeface="楷体_GB2312" charset="0"/>
              </a:rPr>
              <a:t>→</a:t>
            </a:r>
            <a:r>
              <a:rPr lang="en-US" altLang="zh-CN" sz="2400" dirty="0" smtClean="0">
                <a:latin typeface="微软雅黑" panose="020B0503020204020204" pitchFamily="34" charset="-122"/>
                <a:ea typeface="微软雅黑" panose="020B0503020204020204" pitchFamily="34" charset="-122"/>
                <a:cs typeface="楷体_GB2312" charset="0"/>
              </a:rPr>
              <a:t> </a:t>
            </a:r>
            <a:r>
              <a:rPr lang="en-US" altLang="zh-CN" sz="2400" dirty="0">
                <a:latin typeface="微软雅黑" panose="020B0503020204020204" pitchFamily="34" charset="-122"/>
                <a:ea typeface="微软雅黑" panose="020B0503020204020204" pitchFamily="34" charset="-122"/>
                <a:cs typeface="楷体_GB2312" charset="0"/>
              </a:rPr>
              <a:t>4         {4,5,6,7}</a:t>
            </a:r>
          </a:p>
          <a:p>
            <a:pPr marL="342900" indent="-342900">
              <a:spcBef>
                <a:spcPct val="20000"/>
              </a:spcBef>
            </a:pPr>
            <a:r>
              <a:rPr lang="en-US" altLang="zh-CN" sz="2400" dirty="0">
                <a:latin typeface="微软雅黑" panose="020B0503020204020204" pitchFamily="34" charset="-122"/>
                <a:ea typeface="微软雅黑" panose="020B0503020204020204" pitchFamily="34" charset="-122"/>
                <a:cs typeface="楷体_GB2312" charset="0"/>
              </a:rPr>
              <a:t>         </a:t>
            </a:r>
            <a:r>
              <a:rPr lang="en-US" altLang="zh-CN" sz="2400" dirty="0" smtClean="0">
                <a:latin typeface="微软雅黑" panose="020B0503020204020204" pitchFamily="34" charset="-122"/>
                <a:ea typeface="微软雅黑" panose="020B0503020204020204" pitchFamily="34" charset="-122"/>
                <a:cs typeface="楷体_GB2312" charset="0"/>
              </a:rPr>
              <a:t>4</a:t>
            </a:r>
            <a:r>
              <a:rPr lang="en-US" altLang="zh-CN" sz="2400" dirty="0">
                <a:latin typeface="等线" panose="02010600030101010101" pitchFamily="2" charset="-122"/>
                <a:ea typeface="等线" panose="02010600030101010101" pitchFamily="2" charset="-122"/>
                <a:cs typeface="楷体_GB2312" charset="0"/>
              </a:rPr>
              <a:t> → </a:t>
            </a:r>
            <a:r>
              <a:rPr lang="en-US" altLang="zh-CN" sz="2400" dirty="0" smtClean="0">
                <a:latin typeface="微软雅黑" panose="020B0503020204020204" pitchFamily="34" charset="-122"/>
                <a:ea typeface="微软雅黑" panose="020B0503020204020204" pitchFamily="34" charset="-122"/>
                <a:cs typeface="楷体_GB2312" charset="0"/>
              </a:rPr>
              <a:t>2         </a:t>
            </a:r>
            <a:r>
              <a:rPr lang="en-US" altLang="zh-CN" sz="2400" dirty="0">
                <a:latin typeface="微软雅黑" panose="020B0503020204020204" pitchFamily="34" charset="-122"/>
                <a:ea typeface="微软雅黑" panose="020B0503020204020204" pitchFamily="34" charset="-122"/>
                <a:cs typeface="楷体_GB2312" charset="0"/>
              </a:rPr>
              <a:t>{2,3,4,5,6,7}</a:t>
            </a:r>
          </a:p>
          <a:p>
            <a:pPr marL="342900" indent="-342900">
              <a:spcBef>
                <a:spcPct val="20000"/>
              </a:spcBef>
            </a:pPr>
            <a:endParaRPr lang="en-US" altLang="zh-CN" sz="2400" dirty="0">
              <a:latin typeface="微软雅黑" panose="020B0503020204020204" pitchFamily="34" charset="-122"/>
              <a:ea typeface="微软雅黑" panose="020B0503020204020204" pitchFamily="34" charset="-122"/>
              <a:cs typeface="楷体_GB2312" charset="0"/>
            </a:endParaRPr>
          </a:p>
          <a:p>
            <a:pPr marL="342900" indent="-342900">
              <a:spcBef>
                <a:spcPct val="20000"/>
              </a:spcBef>
            </a:pPr>
            <a:endParaRPr lang="en-US" altLang="zh-CN" sz="2400" dirty="0">
              <a:latin typeface="微软雅黑" panose="020B0503020204020204" pitchFamily="34" charset="-122"/>
              <a:ea typeface="微软雅黑" panose="020B0503020204020204" pitchFamily="34" charset="-122"/>
              <a:cs typeface="楷体_GB2312" charset="0"/>
            </a:endParaRPr>
          </a:p>
        </p:txBody>
      </p:sp>
      <p:grpSp>
        <p:nvGrpSpPr>
          <p:cNvPr id="2" name="组合 1"/>
          <p:cNvGrpSpPr/>
          <p:nvPr/>
        </p:nvGrpSpPr>
        <p:grpSpPr>
          <a:xfrm>
            <a:off x="5724128" y="1938316"/>
            <a:ext cx="1893912" cy="3768824"/>
            <a:chOff x="5486400" y="1676400"/>
            <a:chExt cx="2276475" cy="4605338"/>
          </a:xfrm>
        </p:grpSpPr>
        <p:sp>
          <p:nvSpPr>
            <p:cNvPr id="41989" name="Rectangle 4"/>
            <p:cNvSpPr>
              <a:spLocks noChangeArrowheads="1"/>
            </p:cNvSpPr>
            <p:nvPr/>
          </p:nvSpPr>
          <p:spPr bwMode="auto">
            <a:xfrm>
              <a:off x="5497512" y="1744663"/>
              <a:ext cx="310216" cy="376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zh-CN" altLang="en-US" sz="2000" b="1" dirty="0">
                  <a:solidFill>
                    <a:srgbClr val="000000"/>
                  </a:solidFill>
                  <a:latin typeface="宋体" charset="0"/>
                </a:rPr>
                <a:t>例</a:t>
              </a:r>
              <a:endParaRPr kumimoji="1" lang="zh-CN" altLang="en-US" sz="2000" dirty="0">
                <a:latin typeface="Times New Roman" charset="0"/>
              </a:endParaRPr>
            </a:p>
          </p:txBody>
        </p:sp>
        <p:sp>
          <p:nvSpPr>
            <p:cNvPr id="41990" name="Rectangle 5"/>
            <p:cNvSpPr>
              <a:spLocks noChangeArrowheads="1"/>
            </p:cNvSpPr>
            <p:nvPr/>
          </p:nvSpPr>
          <p:spPr bwMode="auto">
            <a:xfrm>
              <a:off x="5659438" y="1731963"/>
              <a:ext cx="968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a:t>
              </a:r>
              <a:endParaRPr kumimoji="1" lang="en-US" altLang="zh-CN" sz="2400">
                <a:latin typeface="Times New Roman" charset="0"/>
              </a:endParaRPr>
            </a:p>
          </p:txBody>
        </p:sp>
        <p:sp>
          <p:nvSpPr>
            <p:cNvPr id="41991" name="Rectangle 6"/>
            <p:cNvSpPr>
              <a:spLocks noChangeArrowheads="1"/>
            </p:cNvSpPr>
            <p:nvPr/>
          </p:nvSpPr>
          <p:spPr bwMode="auto">
            <a:xfrm>
              <a:off x="5497513" y="2108200"/>
              <a:ext cx="146050"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a:latin typeface="Times New Roman" charset="0"/>
              </a:endParaRPr>
            </a:p>
          </p:txBody>
        </p:sp>
        <p:sp>
          <p:nvSpPr>
            <p:cNvPr id="41992" name="Rectangle 7"/>
            <p:cNvSpPr>
              <a:spLocks noChangeArrowheads="1"/>
            </p:cNvSpPr>
            <p:nvPr/>
          </p:nvSpPr>
          <p:spPr bwMode="auto">
            <a:xfrm>
              <a:off x="5497513" y="4651375"/>
              <a:ext cx="146050"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a:latin typeface="Times New Roman" charset="0"/>
              </a:endParaRPr>
            </a:p>
          </p:txBody>
        </p:sp>
        <p:sp>
          <p:nvSpPr>
            <p:cNvPr id="41993" name="Oval 8"/>
            <p:cNvSpPr>
              <a:spLocks noChangeArrowheads="1"/>
            </p:cNvSpPr>
            <p:nvPr/>
          </p:nvSpPr>
          <p:spPr bwMode="auto">
            <a:xfrm>
              <a:off x="6602413" y="2738438"/>
              <a:ext cx="369887" cy="465137"/>
            </a:xfrm>
            <a:prstGeom prst="ellipse">
              <a:avLst/>
            </a:prstGeom>
            <a:solidFill>
              <a:srgbClr val="FFFFFF"/>
            </a:solidFill>
            <a:ln w="7938">
              <a:solidFill>
                <a:srgbClr val="000000"/>
              </a:solidFill>
              <a:round/>
              <a:headEnd/>
              <a:tailEnd/>
            </a:ln>
          </p:spPr>
          <p:txBody>
            <a:bodyPr/>
            <a:lstStyle/>
            <a:p>
              <a:endParaRPr lang="zh-CN" altLang="en-US"/>
            </a:p>
          </p:txBody>
        </p:sp>
        <p:sp>
          <p:nvSpPr>
            <p:cNvPr id="41994" name="Rectangle 9"/>
            <p:cNvSpPr>
              <a:spLocks noChangeArrowheads="1"/>
            </p:cNvSpPr>
            <p:nvPr/>
          </p:nvSpPr>
          <p:spPr bwMode="auto">
            <a:xfrm>
              <a:off x="5776913" y="495935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6</a:t>
              </a:r>
              <a:endParaRPr kumimoji="1" lang="en-US" altLang="zh-CN" sz="2400">
                <a:latin typeface="Times New Roman" charset="0"/>
              </a:endParaRPr>
            </a:p>
          </p:txBody>
        </p:sp>
        <p:sp>
          <p:nvSpPr>
            <p:cNvPr id="41995" name="Oval 10"/>
            <p:cNvSpPr>
              <a:spLocks noChangeArrowheads="1"/>
            </p:cNvSpPr>
            <p:nvPr/>
          </p:nvSpPr>
          <p:spPr bwMode="auto">
            <a:xfrm>
              <a:off x="6629400" y="1676400"/>
              <a:ext cx="369888"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1996" name="Oval 11"/>
            <p:cNvSpPr>
              <a:spLocks noChangeArrowheads="1"/>
            </p:cNvSpPr>
            <p:nvPr/>
          </p:nvSpPr>
          <p:spPr bwMode="auto">
            <a:xfrm>
              <a:off x="7392988" y="4779963"/>
              <a:ext cx="369887"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1997" name="Rectangle 12"/>
            <p:cNvSpPr>
              <a:spLocks noChangeArrowheads="1"/>
            </p:cNvSpPr>
            <p:nvPr/>
          </p:nvSpPr>
          <p:spPr bwMode="auto">
            <a:xfrm>
              <a:off x="6689725" y="5794375"/>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7</a:t>
              </a:r>
              <a:endParaRPr kumimoji="1" lang="en-US" altLang="zh-CN" sz="2400">
                <a:latin typeface="Times New Roman" charset="0"/>
              </a:endParaRPr>
            </a:p>
          </p:txBody>
        </p:sp>
        <p:sp>
          <p:nvSpPr>
            <p:cNvPr id="41998" name="Rectangle 13"/>
            <p:cNvSpPr>
              <a:spLocks noChangeArrowheads="1"/>
            </p:cNvSpPr>
            <p:nvPr/>
          </p:nvSpPr>
          <p:spPr bwMode="auto">
            <a:xfrm>
              <a:off x="7456488" y="3289300"/>
              <a:ext cx="127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3</a:t>
              </a:r>
              <a:endParaRPr kumimoji="1" lang="en-US" altLang="zh-CN" sz="2400">
                <a:latin typeface="Times New Roman" charset="0"/>
              </a:endParaRPr>
            </a:p>
          </p:txBody>
        </p:sp>
        <p:sp>
          <p:nvSpPr>
            <p:cNvPr id="41999" name="Oval 14"/>
            <p:cNvSpPr>
              <a:spLocks noChangeArrowheads="1"/>
            </p:cNvSpPr>
            <p:nvPr/>
          </p:nvSpPr>
          <p:spPr bwMode="auto">
            <a:xfrm>
              <a:off x="6602413" y="3851275"/>
              <a:ext cx="369887" cy="465138"/>
            </a:xfrm>
            <a:prstGeom prst="ellipse">
              <a:avLst/>
            </a:prstGeom>
            <a:solidFill>
              <a:srgbClr val="FFFFFF"/>
            </a:solidFill>
            <a:ln w="7938">
              <a:solidFill>
                <a:srgbClr val="000000"/>
              </a:solidFill>
              <a:round/>
              <a:headEnd/>
              <a:tailEnd/>
            </a:ln>
          </p:spPr>
          <p:txBody>
            <a:bodyPr/>
            <a:lstStyle/>
            <a:p>
              <a:endParaRPr lang="zh-CN" altLang="en-US"/>
            </a:p>
          </p:txBody>
        </p:sp>
        <p:sp>
          <p:nvSpPr>
            <p:cNvPr id="42000" name="Rectangle 15"/>
            <p:cNvSpPr>
              <a:spLocks noChangeArrowheads="1"/>
            </p:cNvSpPr>
            <p:nvPr/>
          </p:nvSpPr>
          <p:spPr bwMode="auto">
            <a:xfrm>
              <a:off x="6689725" y="39370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4</a:t>
              </a:r>
              <a:endParaRPr kumimoji="1" lang="en-US" altLang="zh-CN" sz="2400">
                <a:latin typeface="Times New Roman" charset="0"/>
              </a:endParaRPr>
            </a:p>
          </p:txBody>
        </p:sp>
        <p:grpSp>
          <p:nvGrpSpPr>
            <p:cNvPr id="42001" name="Group 16"/>
            <p:cNvGrpSpPr>
              <a:grpSpLocks/>
            </p:cNvGrpSpPr>
            <p:nvPr/>
          </p:nvGrpSpPr>
          <p:grpSpPr bwMode="auto">
            <a:xfrm>
              <a:off x="6742113" y="2181225"/>
              <a:ext cx="80962" cy="557213"/>
              <a:chOff x="1241" y="1022"/>
              <a:chExt cx="51" cy="351"/>
            </a:xfrm>
          </p:grpSpPr>
          <p:sp>
            <p:nvSpPr>
              <p:cNvPr id="42081" name="Line 17"/>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82" name="Freeform 18"/>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42002" name="Group 19"/>
            <p:cNvGrpSpPr>
              <a:grpSpLocks/>
            </p:cNvGrpSpPr>
            <p:nvPr/>
          </p:nvGrpSpPr>
          <p:grpSpPr bwMode="auto">
            <a:xfrm>
              <a:off x="6965950" y="4217988"/>
              <a:ext cx="487363" cy="650875"/>
              <a:chOff x="1382" y="2305"/>
              <a:chExt cx="307" cy="410"/>
            </a:xfrm>
          </p:grpSpPr>
          <p:sp>
            <p:nvSpPr>
              <p:cNvPr id="42079" name="Line 20"/>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80" name="Freeform 21"/>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42003" name="Group 22"/>
            <p:cNvGrpSpPr>
              <a:grpSpLocks/>
            </p:cNvGrpSpPr>
            <p:nvPr/>
          </p:nvGrpSpPr>
          <p:grpSpPr bwMode="auto">
            <a:xfrm>
              <a:off x="6905625" y="5148263"/>
              <a:ext cx="547688" cy="649287"/>
              <a:chOff x="1344" y="2891"/>
              <a:chExt cx="345" cy="409"/>
            </a:xfrm>
          </p:grpSpPr>
          <p:sp>
            <p:nvSpPr>
              <p:cNvPr id="42077" name="Line 23"/>
              <p:cNvSpPr>
                <a:spLocks noChangeShapeType="1"/>
              </p:cNvSpPr>
              <p:nvPr/>
            </p:nvSpPr>
            <p:spPr bwMode="auto">
              <a:xfrm flipH="1">
                <a:off x="1382" y="2891"/>
                <a:ext cx="307" cy="366"/>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78" name="Freeform 24"/>
              <p:cNvSpPr>
                <a:spLocks/>
              </p:cNvSpPr>
              <p:nvPr/>
            </p:nvSpPr>
            <p:spPr bwMode="auto">
              <a:xfrm>
                <a:off x="1344" y="3214"/>
                <a:ext cx="55" cy="86"/>
              </a:xfrm>
              <a:custGeom>
                <a:avLst/>
                <a:gdLst>
                  <a:gd name="T0" fmla="*/ 26 w 55"/>
                  <a:gd name="T1" fmla="*/ 0 h 86"/>
                  <a:gd name="T2" fmla="*/ 0 w 55"/>
                  <a:gd name="T3" fmla="*/ 86 h 86"/>
                  <a:gd name="T4" fmla="*/ 55 w 55"/>
                  <a:gd name="T5" fmla="*/ 76 h 86"/>
                  <a:gd name="T6" fmla="*/ 26 w 55"/>
                  <a:gd name="T7" fmla="*/ 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26" y="0"/>
                    </a:moveTo>
                    <a:lnTo>
                      <a:pt x="0" y="86"/>
                    </a:lnTo>
                    <a:lnTo>
                      <a:pt x="55" y="76"/>
                    </a:lnTo>
                    <a:lnTo>
                      <a:pt x="2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42004" name="Group 25"/>
            <p:cNvGrpSpPr>
              <a:grpSpLocks/>
            </p:cNvGrpSpPr>
            <p:nvPr/>
          </p:nvGrpSpPr>
          <p:grpSpPr bwMode="auto">
            <a:xfrm flipH="1" flipV="1">
              <a:off x="5902325" y="5318125"/>
              <a:ext cx="762000" cy="457200"/>
              <a:chOff x="808" y="2950"/>
              <a:chExt cx="345" cy="407"/>
            </a:xfrm>
          </p:grpSpPr>
          <p:sp>
            <p:nvSpPr>
              <p:cNvPr id="42075" name="Line 26"/>
              <p:cNvSpPr>
                <a:spLocks noChangeShapeType="1"/>
              </p:cNvSpPr>
              <p:nvPr/>
            </p:nvSpPr>
            <p:spPr bwMode="auto">
              <a:xfrm flipH="1" flipV="1">
                <a:off x="846" y="2993"/>
                <a:ext cx="307" cy="36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76" name="Freeform 27"/>
              <p:cNvSpPr>
                <a:spLocks/>
              </p:cNvSpPr>
              <p:nvPr/>
            </p:nvSpPr>
            <p:spPr bwMode="auto">
              <a:xfrm>
                <a:off x="808" y="2950"/>
                <a:ext cx="55" cy="84"/>
              </a:xfrm>
              <a:custGeom>
                <a:avLst/>
                <a:gdLst>
                  <a:gd name="T0" fmla="*/ 55 w 55"/>
                  <a:gd name="T1" fmla="*/ 11 h 84"/>
                  <a:gd name="T2" fmla="*/ 0 w 55"/>
                  <a:gd name="T3" fmla="*/ 0 h 84"/>
                  <a:gd name="T4" fmla="*/ 27 w 55"/>
                  <a:gd name="T5" fmla="*/ 84 h 84"/>
                  <a:gd name="T6" fmla="*/ 55 w 55"/>
                  <a:gd name="T7" fmla="*/ 11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55" y="11"/>
                    </a:moveTo>
                    <a:lnTo>
                      <a:pt x="0" y="0"/>
                    </a:lnTo>
                    <a:lnTo>
                      <a:pt x="27" y="84"/>
                    </a:lnTo>
                    <a:lnTo>
                      <a:pt x="55"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2005" name="Freeform 28"/>
            <p:cNvSpPr>
              <a:spLocks/>
            </p:cNvSpPr>
            <p:nvPr/>
          </p:nvSpPr>
          <p:spPr bwMode="auto">
            <a:xfrm>
              <a:off x="5486400" y="4129088"/>
              <a:ext cx="1176338" cy="2152650"/>
            </a:xfrm>
            <a:custGeom>
              <a:avLst/>
              <a:gdLst>
                <a:gd name="T0" fmla="*/ 741 w 741"/>
                <a:gd name="T1" fmla="*/ 1227 h 1356"/>
                <a:gd name="T2" fmla="*/ 718 w 741"/>
                <a:gd name="T3" fmla="*/ 1262 h 1356"/>
                <a:gd name="T4" fmla="*/ 692 w 741"/>
                <a:gd name="T5" fmla="*/ 1297 h 1356"/>
                <a:gd name="T6" fmla="*/ 661 w 741"/>
                <a:gd name="T7" fmla="*/ 1324 h 1356"/>
                <a:gd name="T8" fmla="*/ 644 w 741"/>
                <a:gd name="T9" fmla="*/ 1335 h 1356"/>
                <a:gd name="T10" fmla="*/ 626 w 741"/>
                <a:gd name="T11" fmla="*/ 1343 h 1356"/>
                <a:gd name="T12" fmla="*/ 606 w 741"/>
                <a:gd name="T13" fmla="*/ 1348 h 1356"/>
                <a:gd name="T14" fmla="*/ 583 w 741"/>
                <a:gd name="T15" fmla="*/ 1353 h 1356"/>
                <a:gd name="T16" fmla="*/ 560 w 741"/>
                <a:gd name="T17" fmla="*/ 1356 h 1356"/>
                <a:gd name="T18" fmla="*/ 535 w 741"/>
                <a:gd name="T19" fmla="*/ 1356 h 1356"/>
                <a:gd name="T20" fmla="*/ 485 w 741"/>
                <a:gd name="T21" fmla="*/ 1353 h 1356"/>
                <a:gd name="T22" fmla="*/ 434 w 741"/>
                <a:gd name="T23" fmla="*/ 1343 h 1356"/>
                <a:gd name="T24" fmla="*/ 387 w 741"/>
                <a:gd name="T25" fmla="*/ 1324 h 1356"/>
                <a:gd name="T26" fmla="*/ 339 w 741"/>
                <a:gd name="T27" fmla="*/ 1300 h 1356"/>
                <a:gd name="T28" fmla="*/ 292 w 741"/>
                <a:gd name="T29" fmla="*/ 1267 h 1356"/>
                <a:gd name="T30" fmla="*/ 243 w 741"/>
                <a:gd name="T31" fmla="*/ 1227 h 1356"/>
                <a:gd name="T32" fmla="*/ 218 w 741"/>
                <a:gd name="T33" fmla="*/ 1205 h 1356"/>
                <a:gd name="T34" fmla="*/ 192 w 741"/>
                <a:gd name="T35" fmla="*/ 1181 h 1356"/>
                <a:gd name="T36" fmla="*/ 138 w 741"/>
                <a:gd name="T37" fmla="*/ 1127 h 1356"/>
                <a:gd name="T38" fmla="*/ 112 w 741"/>
                <a:gd name="T39" fmla="*/ 1097 h 1356"/>
                <a:gd name="T40" fmla="*/ 88 w 741"/>
                <a:gd name="T41" fmla="*/ 1065 h 1356"/>
                <a:gd name="T42" fmla="*/ 68 w 741"/>
                <a:gd name="T43" fmla="*/ 1030 h 1356"/>
                <a:gd name="T44" fmla="*/ 51 w 741"/>
                <a:gd name="T45" fmla="*/ 992 h 1356"/>
                <a:gd name="T46" fmla="*/ 37 w 741"/>
                <a:gd name="T47" fmla="*/ 949 h 1356"/>
                <a:gd name="T48" fmla="*/ 25 w 741"/>
                <a:gd name="T49" fmla="*/ 903 h 1356"/>
                <a:gd name="T50" fmla="*/ 14 w 741"/>
                <a:gd name="T51" fmla="*/ 855 h 1356"/>
                <a:gd name="T52" fmla="*/ 7 w 741"/>
                <a:gd name="T53" fmla="*/ 803 h 1356"/>
                <a:gd name="T54" fmla="*/ 2 w 741"/>
                <a:gd name="T55" fmla="*/ 749 h 1356"/>
                <a:gd name="T56" fmla="*/ 0 w 741"/>
                <a:gd name="T57" fmla="*/ 693 h 1356"/>
                <a:gd name="T58" fmla="*/ 3 w 741"/>
                <a:gd name="T59" fmla="*/ 639 h 1356"/>
                <a:gd name="T60" fmla="*/ 13 w 741"/>
                <a:gd name="T61" fmla="*/ 582 h 1356"/>
                <a:gd name="T62" fmla="*/ 26 w 741"/>
                <a:gd name="T63" fmla="*/ 526 h 1356"/>
                <a:gd name="T64" fmla="*/ 46 w 741"/>
                <a:gd name="T65" fmla="*/ 461 h 1356"/>
                <a:gd name="T66" fmla="*/ 69 w 741"/>
                <a:gd name="T67" fmla="*/ 396 h 1356"/>
                <a:gd name="T68" fmla="*/ 97 w 741"/>
                <a:gd name="T69" fmla="*/ 332 h 1356"/>
                <a:gd name="T70" fmla="*/ 128 w 741"/>
                <a:gd name="T71" fmla="*/ 267 h 1356"/>
                <a:gd name="T72" fmla="*/ 163 w 741"/>
                <a:gd name="T73" fmla="*/ 210 h 1356"/>
                <a:gd name="T74" fmla="*/ 201 w 741"/>
                <a:gd name="T75" fmla="*/ 159 h 1356"/>
                <a:gd name="T76" fmla="*/ 221 w 741"/>
                <a:gd name="T77" fmla="*/ 135 h 1356"/>
                <a:gd name="T78" fmla="*/ 243 w 741"/>
                <a:gd name="T79" fmla="*/ 116 h 1356"/>
                <a:gd name="T80" fmla="*/ 266 w 741"/>
                <a:gd name="T81" fmla="*/ 100 h 1356"/>
                <a:gd name="T82" fmla="*/ 292 w 741"/>
                <a:gd name="T83" fmla="*/ 83 h 1356"/>
                <a:gd name="T84" fmla="*/ 321 w 741"/>
                <a:gd name="T85" fmla="*/ 70 h 1356"/>
                <a:gd name="T86" fmla="*/ 353 w 741"/>
                <a:gd name="T87" fmla="*/ 59 h 1356"/>
                <a:gd name="T88" fmla="*/ 385 w 741"/>
                <a:gd name="T89" fmla="*/ 51 h 1356"/>
                <a:gd name="T90" fmla="*/ 419 w 741"/>
                <a:gd name="T91" fmla="*/ 40 h 1356"/>
                <a:gd name="T92" fmla="*/ 486 w 741"/>
                <a:gd name="T93" fmla="*/ 30 h 1356"/>
                <a:gd name="T94" fmla="*/ 554 w 741"/>
                <a:gd name="T95" fmla="*/ 19 h 1356"/>
                <a:gd name="T96" fmla="*/ 584 w 741"/>
                <a:gd name="T97" fmla="*/ 16 h 1356"/>
                <a:gd name="T98" fmla="*/ 615 w 741"/>
                <a:gd name="T99" fmla="*/ 13 h 1356"/>
                <a:gd name="T100" fmla="*/ 641 w 741"/>
                <a:gd name="T101" fmla="*/ 11 h 1356"/>
                <a:gd name="T102" fmla="*/ 666 w 741"/>
                <a:gd name="T103" fmla="*/ 5 h 1356"/>
                <a:gd name="T104" fmla="*/ 686 w 741"/>
                <a:gd name="T105" fmla="*/ 3 h 1356"/>
                <a:gd name="T106" fmla="*/ 703 w 741"/>
                <a:gd name="T107" fmla="*/ 0 h 13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41"/>
                <a:gd name="T163" fmla="*/ 0 h 1356"/>
                <a:gd name="T164" fmla="*/ 741 w 741"/>
                <a:gd name="T165" fmla="*/ 1356 h 13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41" h="1356">
                  <a:moveTo>
                    <a:pt x="741" y="1227"/>
                  </a:moveTo>
                  <a:lnTo>
                    <a:pt x="718" y="1262"/>
                  </a:lnTo>
                  <a:lnTo>
                    <a:pt x="692" y="1297"/>
                  </a:lnTo>
                  <a:lnTo>
                    <a:pt x="661" y="1324"/>
                  </a:lnTo>
                  <a:lnTo>
                    <a:pt x="644" y="1335"/>
                  </a:lnTo>
                  <a:lnTo>
                    <a:pt x="626" y="1343"/>
                  </a:lnTo>
                  <a:lnTo>
                    <a:pt x="606" y="1348"/>
                  </a:lnTo>
                  <a:lnTo>
                    <a:pt x="583" y="1353"/>
                  </a:lnTo>
                  <a:lnTo>
                    <a:pt x="560" y="1356"/>
                  </a:lnTo>
                  <a:lnTo>
                    <a:pt x="535" y="1356"/>
                  </a:lnTo>
                  <a:lnTo>
                    <a:pt x="485" y="1353"/>
                  </a:lnTo>
                  <a:lnTo>
                    <a:pt x="434" y="1343"/>
                  </a:lnTo>
                  <a:lnTo>
                    <a:pt x="387" y="1324"/>
                  </a:lnTo>
                  <a:lnTo>
                    <a:pt x="339" y="1300"/>
                  </a:lnTo>
                  <a:lnTo>
                    <a:pt x="292" y="1267"/>
                  </a:lnTo>
                  <a:lnTo>
                    <a:pt x="243" y="1227"/>
                  </a:lnTo>
                  <a:lnTo>
                    <a:pt x="218" y="1205"/>
                  </a:lnTo>
                  <a:lnTo>
                    <a:pt x="192" y="1181"/>
                  </a:lnTo>
                  <a:lnTo>
                    <a:pt x="138" y="1127"/>
                  </a:lnTo>
                  <a:lnTo>
                    <a:pt x="112" y="1097"/>
                  </a:lnTo>
                  <a:lnTo>
                    <a:pt x="88" y="1065"/>
                  </a:lnTo>
                  <a:lnTo>
                    <a:pt x="68" y="1030"/>
                  </a:lnTo>
                  <a:lnTo>
                    <a:pt x="51" y="992"/>
                  </a:lnTo>
                  <a:lnTo>
                    <a:pt x="37" y="949"/>
                  </a:lnTo>
                  <a:lnTo>
                    <a:pt x="25" y="903"/>
                  </a:lnTo>
                  <a:lnTo>
                    <a:pt x="14" y="855"/>
                  </a:lnTo>
                  <a:lnTo>
                    <a:pt x="7" y="803"/>
                  </a:lnTo>
                  <a:lnTo>
                    <a:pt x="2" y="749"/>
                  </a:lnTo>
                  <a:lnTo>
                    <a:pt x="0" y="693"/>
                  </a:lnTo>
                  <a:lnTo>
                    <a:pt x="3" y="639"/>
                  </a:lnTo>
                  <a:lnTo>
                    <a:pt x="13" y="582"/>
                  </a:lnTo>
                  <a:lnTo>
                    <a:pt x="26" y="526"/>
                  </a:lnTo>
                  <a:lnTo>
                    <a:pt x="46" y="461"/>
                  </a:lnTo>
                  <a:lnTo>
                    <a:pt x="69" y="396"/>
                  </a:lnTo>
                  <a:lnTo>
                    <a:pt x="97" y="332"/>
                  </a:lnTo>
                  <a:lnTo>
                    <a:pt x="128" y="267"/>
                  </a:lnTo>
                  <a:lnTo>
                    <a:pt x="163" y="210"/>
                  </a:lnTo>
                  <a:lnTo>
                    <a:pt x="201" y="159"/>
                  </a:lnTo>
                  <a:lnTo>
                    <a:pt x="221" y="135"/>
                  </a:lnTo>
                  <a:lnTo>
                    <a:pt x="243" y="116"/>
                  </a:lnTo>
                  <a:lnTo>
                    <a:pt x="266" y="100"/>
                  </a:lnTo>
                  <a:lnTo>
                    <a:pt x="292" y="83"/>
                  </a:lnTo>
                  <a:lnTo>
                    <a:pt x="321" y="70"/>
                  </a:lnTo>
                  <a:lnTo>
                    <a:pt x="353" y="59"/>
                  </a:lnTo>
                  <a:lnTo>
                    <a:pt x="385" y="51"/>
                  </a:lnTo>
                  <a:lnTo>
                    <a:pt x="419" y="40"/>
                  </a:lnTo>
                  <a:lnTo>
                    <a:pt x="486" y="30"/>
                  </a:lnTo>
                  <a:lnTo>
                    <a:pt x="554" y="19"/>
                  </a:lnTo>
                  <a:lnTo>
                    <a:pt x="584" y="16"/>
                  </a:lnTo>
                  <a:lnTo>
                    <a:pt x="615" y="13"/>
                  </a:lnTo>
                  <a:lnTo>
                    <a:pt x="641" y="11"/>
                  </a:lnTo>
                  <a:lnTo>
                    <a:pt x="666" y="5"/>
                  </a:lnTo>
                  <a:lnTo>
                    <a:pt x="686" y="3"/>
                  </a:lnTo>
                  <a:lnTo>
                    <a:pt x="703" y="0"/>
                  </a:lnTo>
                </a:path>
              </a:pathLst>
            </a:custGeom>
            <a:noFill/>
            <a:ln w="793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42006" name="Group 29"/>
            <p:cNvGrpSpPr>
              <a:grpSpLocks/>
            </p:cNvGrpSpPr>
            <p:nvPr/>
          </p:nvGrpSpPr>
          <p:grpSpPr bwMode="auto">
            <a:xfrm>
              <a:off x="6419850" y="4060825"/>
              <a:ext cx="182563" cy="141288"/>
              <a:chOff x="1038" y="2206"/>
              <a:chExt cx="115" cy="89"/>
            </a:xfrm>
          </p:grpSpPr>
          <p:sp>
            <p:nvSpPr>
              <p:cNvPr id="42073" name="Line 30"/>
              <p:cNvSpPr>
                <a:spLocks noChangeShapeType="1"/>
              </p:cNvSpPr>
              <p:nvPr/>
            </p:nvSpPr>
            <p:spPr bwMode="auto">
              <a:xfrm>
                <a:off x="1038" y="2249"/>
                <a:ext cx="69" cy="1"/>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74" name="Freeform 31"/>
              <p:cNvSpPr>
                <a:spLocks/>
              </p:cNvSpPr>
              <p:nvPr/>
            </p:nvSpPr>
            <p:spPr bwMode="auto">
              <a:xfrm>
                <a:off x="1103" y="2206"/>
                <a:ext cx="50" cy="89"/>
              </a:xfrm>
              <a:custGeom>
                <a:avLst/>
                <a:gdLst>
                  <a:gd name="T0" fmla="*/ 0 w 50"/>
                  <a:gd name="T1" fmla="*/ 89 h 89"/>
                  <a:gd name="T2" fmla="*/ 50 w 50"/>
                  <a:gd name="T3" fmla="*/ 43 h 89"/>
                  <a:gd name="T4" fmla="*/ 0 w 50"/>
                  <a:gd name="T5" fmla="*/ 0 h 89"/>
                  <a:gd name="T6" fmla="*/ 0 w 50"/>
                  <a:gd name="T7" fmla="*/ 89 h 89"/>
                  <a:gd name="T8" fmla="*/ 0 60000 65536"/>
                  <a:gd name="T9" fmla="*/ 0 60000 65536"/>
                  <a:gd name="T10" fmla="*/ 0 60000 65536"/>
                  <a:gd name="T11" fmla="*/ 0 60000 65536"/>
                  <a:gd name="T12" fmla="*/ 0 w 50"/>
                  <a:gd name="T13" fmla="*/ 0 h 89"/>
                  <a:gd name="T14" fmla="*/ 50 w 50"/>
                  <a:gd name="T15" fmla="*/ 89 h 89"/>
                </a:gdLst>
                <a:ahLst/>
                <a:cxnLst>
                  <a:cxn ang="T8">
                    <a:pos x="T0" y="T1"/>
                  </a:cxn>
                  <a:cxn ang="T9">
                    <a:pos x="T2" y="T3"/>
                  </a:cxn>
                  <a:cxn ang="T10">
                    <a:pos x="T4" y="T5"/>
                  </a:cxn>
                  <a:cxn ang="T11">
                    <a:pos x="T6" y="T7"/>
                  </a:cxn>
                </a:cxnLst>
                <a:rect l="T12" t="T13" r="T14" b="T15"/>
                <a:pathLst>
                  <a:path w="50" h="89">
                    <a:moveTo>
                      <a:pt x="0" y="89"/>
                    </a:moveTo>
                    <a:lnTo>
                      <a:pt x="50" y="43"/>
                    </a:lnTo>
                    <a:lnTo>
                      <a:pt x="0" y="0"/>
                    </a:lnTo>
                    <a:lnTo>
                      <a:pt x="0" y="8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2007" name="Freeform 32"/>
            <p:cNvSpPr>
              <a:spLocks/>
            </p:cNvSpPr>
            <p:nvPr/>
          </p:nvSpPr>
          <p:spPr bwMode="auto">
            <a:xfrm>
              <a:off x="6054725" y="4775200"/>
              <a:ext cx="434975" cy="557213"/>
            </a:xfrm>
            <a:custGeom>
              <a:avLst/>
              <a:gdLst>
                <a:gd name="T0" fmla="*/ 0 w 274"/>
                <a:gd name="T1" fmla="*/ 235 h 351"/>
                <a:gd name="T2" fmla="*/ 26 w 274"/>
                <a:gd name="T3" fmla="*/ 278 h 351"/>
                <a:gd name="T4" fmla="*/ 39 w 274"/>
                <a:gd name="T5" fmla="*/ 297 h 351"/>
                <a:gd name="T6" fmla="*/ 53 w 274"/>
                <a:gd name="T7" fmla="*/ 315 h 351"/>
                <a:gd name="T8" fmla="*/ 69 w 274"/>
                <a:gd name="T9" fmla="*/ 329 h 351"/>
                <a:gd name="T10" fmla="*/ 82 w 274"/>
                <a:gd name="T11" fmla="*/ 340 h 351"/>
                <a:gd name="T12" fmla="*/ 98 w 274"/>
                <a:gd name="T13" fmla="*/ 348 h 351"/>
                <a:gd name="T14" fmla="*/ 115 w 274"/>
                <a:gd name="T15" fmla="*/ 351 h 351"/>
                <a:gd name="T16" fmla="*/ 133 w 274"/>
                <a:gd name="T17" fmla="*/ 348 h 351"/>
                <a:gd name="T18" fmla="*/ 156 w 274"/>
                <a:gd name="T19" fmla="*/ 340 h 351"/>
                <a:gd name="T20" fmla="*/ 179 w 274"/>
                <a:gd name="T21" fmla="*/ 326 h 351"/>
                <a:gd name="T22" fmla="*/ 202 w 274"/>
                <a:gd name="T23" fmla="*/ 310 h 351"/>
                <a:gd name="T24" fmla="*/ 223 w 274"/>
                <a:gd name="T25" fmla="*/ 294 h 351"/>
                <a:gd name="T26" fmla="*/ 243 w 274"/>
                <a:gd name="T27" fmla="*/ 272 h 351"/>
                <a:gd name="T28" fmla="*/ 259 w 274"/>
                <a:gd name="T29" fmla="*/ 253 h 351"/>
                <a:gd name="T30" fmla="*/ 263 w 274"/>
                <a:gd name="T31" fmla="*/ 243 h 351"/>
                <a:gd name="T32" fmla="*/ 268 w 274"/>
                <a:gd name="T33" fmla="*/ 235 h 351"/>
                <a:gd name="T34" fmla="*/ 272 w 274"/>
                <a:gd name="T35" fmla="*/ 216 h 351"/>
                <a:gd name="T36" fmla="*/ 274 w 274"/>
                <a:gd name="T37" fmla="*/ 191 h 351"/>
                <a:gd name="T38" fmla="*/ 271 w 274"/>
                <a:gd name="T39" fmla="*/ 170 h 351"/>
                <a:gd name="T40" fmla="*/ 266 w 274"/>
                <a:gd name="T41" fmla="*/ 143 h 351"/>
                <a:gd name="T42" fmla="*/ 259 w 274"/>
                <a:gd name="T43" fmla="*/ 119 h 351"/>
                <a:gd name="T44" fmla="*/ 249 w 274"/>
                <a:gd name="T45" fmla="*/ 97 h 351"/>
                <a:gd name="T46" fmla="*/ 240 w 274"/>
                <a:gd name="T47" fmla="*/ 76 h 351"/>
                <a:gd name="T48" fmla="*/ 230 w 274"/>
                <a:gd name="T49" fmla="*/ 59 h 351"/>
                <a:gd name="T50" fmla="*/ 219 w 274"/>
                <a:gd name="T51" fmla="*/ 46 h 351"/>
                <a:gd name="T52" fmla="*/ 207 w 274"/>
                <a:gd name="T53" fmla="*/ 32 h 351"/>
                <a:gd name="T54" fmla="*/ 193 w 274"/>
                <a:gd name="T55" fmla="*/ 22 h 351"/>
                <a:gd name="T56" fmla="*/ 177 w 274"/>
                <a:gd name="T57" fmla="*/ 13 h 351"/>
                <a:gd name="T58" fmla="*/ 162 w 274"/>
                <a:gd name="T59" fmla="*/ 5 h 351"/>
                <a:gd name="T60" fmla="*/ 145 w 274"/>
                <a:gd name="T61" fmla="*/ 0 h 351"/>
                <a:gd name="T62" fmla="*/ 130 w 274"/>
                <a:gd name="T63" fmla="*/ 0 h 351"/>
                <a:gd name="T64" fmla="*/ 115 w 274"/>
                <a:gd name="T65" fmla="*/ 0 h 351"/>
                <a:gd name="T66" fmla="*/ 99 w 274"/>
                <a:gd name="T67" fmla="*/ 8 h 351"/>
                <a:gd name="T68" fmla="*/ 84 w 274"/>
                <a:gd name="T69" fmla="*/ 22 h 351"/>
                <a:gd name="T70" fmla="*/ 67 w 274"/>
                <a:gd name="T71" fmla="*/ 38 h 351"/>
                <a:gd name="T72" fmla="*/ 50 w 274"/>
                <a:gd name="T73" fmla="*/ 57 h 351"/>
                <a:gd name="T74" fmla="*/ 35 w 274"/>
                <a:gd name="T75" fmla="*/ 76 h 351"/>
                <a:gd name="T76" fmla="*/ 21 w 274"/>
                <a:gd name="T77" fmla="*/ 94 h 351"/>
                <a:gd name="T78" fmla="*/ 9 w 274"/>
                <a:gd name="T79" fmla="*/ 108 h 351"/>
                <a:gd name="T80" fmla="*/ 0 w 274"/>
                <a:gd name="T81" fmla="*/ 119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4"/>
                <a:gd name="T124" fmla="*/ 0 h 351"/>
                <a:gd name="T125" fmla="*/ 274 w 274"/>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4" h="351">
                  <a:moveTo>
                    <a:pt x="0" y="235"/>
                  </a:moveTo>
                  <a:lnTo>
                    <a:pt x="26" y="278"/>
                  </a:lnTo>
                  <a:lnTo>
                    <a:pt x="39" y="297"/>
                  </a:lnTo>
                  <a:lnTo>
                    <a:pt x="53" y="315"/>
                  </a:lnTo>
                  <a:lnTo>
                    <a:pt x="69" y="329"/>
                  </a:lnTo>
                  <a:lnTo>
                    <a:pt x="82" y="340"/>
                  </a:lnTo>
                  <a:lnTo>
                    <a:pt x="98" y="348"/>
                  </a:lnTo>
                  <a:lnTo>
                    <a:pt x="115" y="351"/>
                  </a:lnTo>
                  <a:lnTo>
                    <a:pt x="133" y="348"/>
                  </a:lnTo>
                  <a:lnTo>
                    <a:pt x="156" y="340"/>
                  </a:lnTo>
                  <a:lnTo>
                    <a:pt x="179" y="326"/>
                  </a:lnTo>
                  <a:lnTo>
                    <a:pt x="202" y="310"/>
                  </a:lnTo>
                  <a:lnTo>
                    <a:pt x="223" y="294"/>
                  </a:lnTo>
                  <a:lnTo>
                    <a:pt x="243" y="272"/>
                  </a:lnTo>
                  <a:lnTo>
                    <a:pt x="259" y="253"/>
                  </a:lnTo>
                  <a:lnTo>
                    <a:pt x="263" y="243"/>
                  </a:lnTo>
                  <a:lnTo>
                    <a:pt x="268" y="235"/>
                  </a:lnTo>
                  <a:lnTo>
                    <a:pt x="272" y="216"/>
                  </a:lnTo>
                  <a:lnTo>
                    <a:pt x="274" y="191"/>
                  </a:lnTo>
                  <a:lnTo>
                    <a:pt x="271" y="170"/>
                  </a:lnTo>
                  <a:lnTo>
                    <a:pt x="266" y="143"/>
                  </a:lnTo>
                  <a:lnTo>
                    <a:pt x="259" y="119"/>
                  </a:lnTo>
                  <a:lnTo>
                    <a:pt x="249" y="97"/>
                  </a:lnTo>
                  <a:lnTo>
                    <a:pt x="240" y="76"/>
                  </a:lnTo>
                  <a:lnTo>
                    <a:pt x="230" y="59"/>
                  </a:lnTo>
                  <a:lnTo>
                    <a:pt x="219" y="46"/>
                  </a:lnTo>
                  <a:lnTo>
                    <a:pt x="207" y="32"/>
                  </a:lnTo>
                  <a:lnTo>
                    <a:pt x="193" y="22"/>
                  </a:lnTo>
                  <a:lnTo>
                    <a:pt x="177" y="13"/>
                  </a:lnTo>
                  <a:lnTo>
                    <a:pt x="162" y="5"/>
                  </a:lnTo>
                  <a:lnTo>
                    <a:pt x="145" y="0"/>
                  </a:lnTo>
                  <a:lnTo>
                    <a:pt x="130" y="0"/>
                  </a:lnTo>
                  <a:lnTo>
                    <a:pt x="115" y="0"/>
                  </a:lnTo>
                  <a:lnTo>
                    <a:pt x="99" y="8"/>
                  </a:lnTo>
                  <a:lnTo>
                    <a:pt x="84" y="22"/>
                  </a:lnTo>
                  <a:lnTo>
                    <a:pt x="67" y="38"/>
                  </a:lnTo>
                  <a:lnTo>
                    <a:pt x="50" y="57"/>
                  </a:lnTo>
                  <a:lnTo>
                    <a:pt x="35" y="76"/>
                  </a:lnTo>
                  <a:lnTo>
                    <a:pt x="21" y="94"/>
                  </a:lnTo>
                  <a:lnTo>
                    <a:pt x="9" y="108"/>
                  </a:lnTo>
                  <a:lnTo>
                    <a:pt x="0" y="119"/>
                  </a:lnTo>
                </a:path>
              </a:pathLst>
            </a:custGeom>
            <a:noFill/>
            <a:ln w="793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42008" name="Group 33"/>
            <p:cNvGrpSpPr>
              <a:grpSpLocks/>
            </p:cNvGrpSpPr>
            <p:nvPr/>
          </p:nvGrpSpPr>
          <p:grpSpPr bwMode="auto">
            <a:xfrm>
              <a:off x="6054725" y="4838700"/>
              <a:ext cx="120650" cy="133350"/>
              <a:chOff x="808" y="2696"/>
              <a:chExt cx="76" cy="84"/>
            </a:xfrm>
          </p:grpSpPr>
          <p:sp>
            <p:nvSpPr>
              <p:cNvPr id="42071" name="Line 34"/>
              <p:cNvSpPr>
                <a:spLocks noChangeShapeType="1"/>
              </p:cNvSpPr>
              <p:nvPr/>
            </p:nvSpPr>
            <p:spPr bwMode="auto">
              <a:xfrm flipH="1">
                <a:off x="849" y="2715"/>
                <a:ext cx="35" cy="25"/>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72" name="Freeform 35"/>
              <p:cNvSpPr>
                <a:spLocks/>
              </p:cNvSpPr>
              <p:nvPr/>
            </p:nvSpPr>
            <p:spPr bwMode="auto">
              <a:xfrm>
                <a:off x="808" y="2696"/>
                <a:ext cx="55" cy="84"/>
              </a:xfrm>
              <a:custGeom>
                <a:avLst/>
                <a:gdLst>
                  <a:gd name="T0" fmla="*/ 33 w 55"/>
                  <a:gd name="T1" fmla="*/ 0 h 84"/>
                  <a:gd name="T2" fmla="*/ 0 w 55"/>
                  <a:gd name="T3" fmla="*/ 79 h 84"/>
                  <a:gd name="T4" fmla="*/ 55 w 55"/>
                  <a:gd name="T5" fmla="*/ 84 h 84"/>
                  <a:gd name="T6" fmla="*/ 33 w 55"/>
                  <a:gd name="T7" fmla="*/ 0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33" y="0"/>
                    </a:moveTo>
                    <a:lnTo>
                      <a:pt x="0" y="79"/>
                    </a:lnTo>
                    <a:lnTo>
                      <a:pt x="55" y="84"/>
                    </a:lnTo>
                    <a:lnTo>
                      <a:pt x="3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42009" name="Group 36"/>
            <p:cNvGrpSpPr>
              <a:grpSpLocks/>
            </p:cNvGrpSpPr>
            <p:nvPr/>
          </p:nvGrpSpPr>
          <p:grpSpPr bwMode="auto">
            <a:xfrm>
              <a:off x="6965950" y="2921000"/>
              <a:ext cx="427038" cy="377825"/>
              <a:chOff x="1382" y="1488"/>
              <a:chExt cx="269" cy="238"/>
            </a:xfrm>
          </p:grpSpPr>
          <p:sp>
            <p:nvSpPr>
              <p:cNvPr id="42069" name="Line 37"/>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70" name="Freeform 38"/>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42010" name="Group 39"/>
            <p:cNvGrpSpPr>
              <a:grpSpLocks/>
            </p:cNvGrpSpPr>
            <p:nvPr/>
          </p:nvGrpSpPr>
          <p:grpSpPr bwMode="auto">
            <a:xfrm>
              <a:off x="6969125" y="3565525"/>
              <a:ext cx="427038" cy="463550"/>
              <a:chOff x="1382" y="1898"/>
              <a:chExt cx="269" cy="292"/>
            </a:xfrm>
          </p:grpSpPr>
          <p:sp>
            <p:nvSpPr>
              <p:cNvPr id="42067" name="Line 40"/>
              <p:cNvSpPr>
                <a:spLocks noChangeShapeType="1"/>
              </p:cNvSpPr>
              <p:nvPr/>
            </p:nvSpPr>
            <p:spPr bwMode="auto">
              <a:xfrm flipH="1">
                <a:off x="1421" y="1898"/>
                <a:ext cx="230" cy="251"/>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8" name="Freeform 41"/>
              <p:cNvSpPr>
                <a:spLocks/>
              </p:cNvSpPr>
              <p:nvPr/>
            </p:nvSpPr>
            <p:spPr bwMode="auto">
              <a:xfrm>
                <a:off x="1382" y="2106"/>
                <a:ext cx="56" cy="84"/>
              </a:xfrm>
              <a:custGeom>
                <a:avLst/>
                <a:gdLst>
                  <a:gd name="T0" fmla="*/ 28 w 56"/>
                  <a:gd name="T1" fmla="*/ 0 h 84"/>
                  <a:gd name="T2" fmla="*/ 0 w 56"/>
                  <a:gd name="T3" fmla="*/ 84 h 84"/>
                  <a:gd name="T4" fmla="*/ 56 w 56"/>
                  <a:gd name="T5" fmla="*/ 73 h 84"/>
                  <a:gd name="T6" fmla="*/ 28 w 56"/>
                  <a:gd name="T7" fmla="*/ 0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8" y="0"/>
                    </a:moveTo>
                    <a:lnTo>
                      <a:pt x="0" y="84"/>
                    </a:lnTo>
                    <a:lnTo>
                      <a:pt x="56" y="73"/>
                    </a:lnTo>
                    <a:lnTo>
                      <a:pt x="2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2011" name="Freeform 42"/>
            <p:cNvSpPr>
              <a:spLocks/>
            </p:cNvSpPr>
            <p:nvPr/>
          </p:nvSpPr>
          <p:spPr bwMode="auto">
            <a:xfrm>
              <a:off x="6237288" y="2921000"/>
              <a:ext cx="365125" cy="1114425"/>
            </a:xfrm>
            <a:custGeom>
              <a:avLst/>
              <a:gdLst>
                <a:gd name="T0" fmla="*/ 230 w 230"/>
                <a:gd name="T1" fmla="*/ 702 h 702"/>
                <a:gd name="T2" fmla="*/ 200 w 230"/>
                <a:gd name="T3" fmla="*/ 696 h 702"/>
                <a:gd name="T4" fmla="*/ 173 w 230"/>
                <a:gd name="T5" fmla="*/ 688 h 702"/>
                <a:gd name="T6" fmla="*/ 157 w 230"/>
                <a:gd name="T7" fmla="*/ 683 h 702"/>
                <a:gd name="T8" fmla="*/ 144 w 230"/>
                <a:gd name="T9" fmla="*/ 672 h 702"/>
                <a:gd name="T10" fmla="*/ 128 w 230"/>
                <a:gd name="T11" fmla="*/ 658 h 702"/>
                <a:gd name="T12" fmla="*/ 115 w 230"/>
                <a:gd name="T13" fmla="*/ 642 h 702"/>
                <a:gd name="T14" fmla="*/ 99 w 230"/>
                <a:gd name="T15" fmla="*/ 621 h 702"/>
                <a:gd name="T16" fmla="*/ 81 w 230"/>
                <a:gd name="T17" fmla="*/ 599 h 702"/>
                <a:gd name="T18" fmla="*/ 61 w 230"/>
                <a:gd name="T19" fmla="*/ 569 h 702"/>
                <a:gd name="T20" fmla="*/ 42 w 230"/>
                <a:gd name="T21" fmla="*/ 540 h 702"/>
                <a:gd name="T22" fmla="*/ 26 w 230"/>
                <a:gd name="T23" fmla="*/ 510 h 702"/>
                <a:gd name="T24" fmla="*/ 12 w 230"/>
                <a:gd name="T25" fmla="*/ 475 h 702"/>
                <a:gd name="T26" fmla="*/ 3 w 230"/>
                <a:gd name="T27" fmla="*/ 443 h 702"/>
                <a:gd name="T28" fmla="*/ 1 w 230"/>
                <a:gd name="T29" fmla="*/ 426 h 702"/>
                <a:gd name="T30" fmla="*/ 0 w 230"/>
                <a:gd name="T31" fmla="*/ 410 h 702"/>
                <a:gd name="T32" fmla="*/ 1 w 230"/>
                <a:gd name="T33" fmla="*/ 394 h 702"/>
                <a:gd name="T34" fmla="*/ 3 w 230"/>
                <a:gd name="T35" fmla="*/ 375 h 702"/>
                <a:gd name="T36" fmla="*/ 12 w 230"/>
                <a:gd name="T37" fmla="*/ 338 h 702"/>
                <a:gd name="T38" fmla="*/ 26 w 230"/>
                <a:gd name="T39" fmla="*/ 297 h 702"/>
                <a:gd name="T40" fmla="*/ 42 w 230"/>
                <a:gd name="T41" fmla="*/ 257 h 702"/>
                <a:gd name="T42" fmla="*/ 61 w 230"/>
                <a:gd name="T43" fmla="*/ 216 h 702"/>
                <a:gd name="T44" fmla="*/ 81 w 230"/>
                <a:gd name="T45" fmla="*/ 178 h 702"/>
                <a:gd name="T46" fmla="*/ 99 w 230"/>
                <a:gd name="T47" fmla="*/ 146 h 702"/>
                <a:gd name="T48" fmla="*/ 115 w 230"/>
                <a:gd name="T49" fmla="*/ 116 h 702"/>
                <a:gd name="T50" fmla="*/ 130 w 230"/>
                <a:gd name="T51" fmla="*/ 92 h 702"/>
                <a:gd name="T52" fmla="*/ 147 w 230"/>
                <a:gd name="T53" fmla="*/ 73 h 702"/>
                <a:gd name="T54" fmla="*/ 164 w 230"/>
                <a:gd name="T55" fmla="*/ 54 h 702"/>
                <a:gd name="T56" fmla="*/ 179 w 230"/>
                <a:gd name="T57" fmla="*/ 41 h 702"/>
                <a:gd name="T58" fmla="*/ 196 w 230"/>
                <a:gd name="T59" fmla="*/ 27 h 702"/>
                <a:gd name="T60" fmla="*/ 210 w 230"/>
                <a:gd name="T61" fmla="*/ 17 h 702"/>
                <a:gd name="T62" fmla="*/ 220 w 230"/>
                <a:gd name="T63" fmla="*/ 9 h 702"/>
                <a:gd name="T64" fmla="*/ 230 w 230"/>
                <a:gd name="T65" fmla="*/ 0 h 7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0"/>
                <a:gd name="T100" fmla="*/ 0 h 702"/>
                <a:gd name="T101" fmla="*/ 230 w 230"/>
                <a:gd name="T102" fmla="*/ 702 h 7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0" h="702">
                  <a:moveTo>
                    <a:pt x="230" y="702"/>
                  </a:moveTo>
                  <a:lnTo>
                    <a:pt x="200" y="696"/>
                  </a:lnTo>
                  <a:lnTo>
                    <a:pt x="173" y="688"/>
                  </a:lnTo>
                  <a:lnTo>
                    <a:pt x="157" y="683"/>
                  </a:lnTo>
                  <a:lnTo>
                    <a:pt x="144" y="672"/>
                  </a:lnTo>
                  <a:lnTo>
                    <a:pt x="128" y="658"/>
                  </a:lnTo>
                  <a:lnTo>
                    <a:pt x="115" y="642"/>
                  </a:lnTo>
                  <a:lnTo>
                    <a:pt x="99" y="621"/>
                  </a:lnTo>
                  <a:lnTo>
                    <a:pt x="81" y="599"/>
                  </a:lnTo>
                  <a:lnTo>
                    <a:pt x="61" y="569"/>
                  </a:lnTo>
                  <a:lnTo>
                    <a:pt x="42" y="540"/>
                  </a:lnTo>
                  <a:lnTo>
                    <a:pt x="26" y="510"/>
                  </a:lnTo>
                  <a:lnTo>
                    <a:pt x="12" y="475"/>
                  </a:lnTo>
                  <a:lnTo>
                    <a:pt x="3" y="443"/>
                  </a:lnTo>
                  <a:lnTo>
                    <a:pt x="1" y="426"/>
                  </a:lnTo>
                  <a:lnTo>
                    <a:pt x="0" y="410"/>
                  </a:lnTo>
                  <a:lnTo>
                    <a:pt x="1" y="394"/>
                  </a:lnTo>
                  <a:lnTo>
                    <a:pt x="3" y="375"/>
                  </a:lnTo>
                  <a:lnTo>
                    <a:pt x="12" y="338"/>
                  </a:lnTo>
                  <a:lnTo>
                    <a:pt x="26" y="297"/>
                  </a:lnTo>
                  <a:lnTo>
                    <a:pt x="42" y="257"/>
                  </a:lnTo>
                  <a:lnTo>
                    <a:pt x="61" y="216"/>
                  </a:lnTo>
                  <a:lnTo>
                    <a:pt x="81" y="178"/>
                  </a:lnTo>
                  <a:lnTo>
                    <a:pt x="99" y="146"/>
                  </a:lnTo>
                  <a:lnTo>
                    <a:pt x="115" y="116"/>
                  </a:lnTo>
                  <a:lnTo>
                    <a:pt x="130" y="92"/>
                  </a:lnTo>
                  <a:lnTo>
                    <a:pt x="147" y="73"/>
                  </a:lnTo>
                  <a:lnTo>
                    <a:pt x="164" y="54"/>
                  </a:lnTo>
                  <a:lnTo>
                    <a:pt x="179" y="41"/>
                  </a:lnTo>
                  <a:lnTo>
                    <a:pt x="196" y="27"/>
                  </a:lnTo>
                  <a:lnTo>
                    <a:pt x="210" y="17"/>
                  </a:lnTo>
                  <a:lnTo>
                    <a:pt x="220" y="9"/>
                  </a:lnTo>
                  <a:lnTo>
                    <a:pt x="230" y="0"/>
                  </a:lnTo>
                </a:path>
              </a:pathLst>
            </a:custGeom>
            <a:noFill/>
            <a:ln w="793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42012" name="Group 43"/>
            <p:cNvGrpSpPr>
              <a:grpSpLocks/>
            </p:cNvGrpSpPr>
            <p:nvPr/>
          </p:nvGrpSpPr>
          <p:grpSpPr bwMode="auto">
            <a:xfrm>
              <a:off x="6419850" y="2921000"/>
              <a:ext cx="182563" cy="184150"/>
              <a:chOff x="1038" y="1488"/>
              <a:chExt cx="115" cy="116"/>
            </a:xfrm>
          </p:grpSpPr>
          <p:sp>
            <p:nvSpPr>
              <p:cNvPr id="42065" name="Line 44"/>
              <p:cNvSpPr>
                <a:spLocks noChangeShapeType="1"/>
              </p:cNvSpPr>
              <p:nvPr/>
            </p:nvSpPr>
            <p:spPr bwMode="auto">
              <a:xfrm flipV="1">
                <a:off x="1038" y="1526"/>
                <a:ext cx="75" cy="78"/>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6" name="Freeform 45"/>
              <p:cNvSpPr>
                <a:spLocks/>
              </p:cNvSpPr>
              <p:nvPr/>
            </p:nvSpPr>
            <p:spPr bwMode="auto">
              <a:xfrm>
                <a:off x="1097" y="1488"/>
                <a:ext cx="56" cy="84"/>
              </a:xfrm>
              <a:custGeom>
                <a:avLst/>
                <a:gdLst>
                  <a:gd name="T0" fmla="*/ 26 w 56"/>
                  <a:gd name="T1" fmla="*/ 84 h 84"/>
                  <a:gd name="T2" fmla="*/ 56 w 56"/>
                  <a:gd name="T3" fmla="*/ 0 h 84"/>
                  <a:gd name="T4" fmla="*/ 0 w 56"/>
                  <a:gd name="T5" fmla="*/ 6 h 84"/>
                  <a:gd name="T6" fmla="*/ 26 w 56"/>
                  <a:gd name="T7" fmla="*/ 84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6" y="84"/>
                    </a:moveTo>
                    <a:lnTo>
                      <a:pt x="56" y="0"/>
                    </a:lnTo>
                    <a:lnTo>
                      <a:pt x="0" y="6"/>
                    </a:lnTo>
                    <a:lnTo>
                      <a:pt x="26" y="8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2013" name="Oval 46"/>
            <p:cNvSpPr>
              <a:spLocks noChangeArrowheads="1"/>
            </p:cNvSpPr>
            <p:nvPr/>
          </p:nvSpPr>
          <p:spPr bwMode="auto">
            <a:xfrm>
              <a:off x="7391400" y="3200400"/>
              <a:ext cx="369888"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14" name="Oval 47"/>
            <p:cNvSpPr>
              <a:spLocks noChangeArrowheads="1"/>
            </p:cNvSpPr>
            <p:nvPr/>
          </p:nvSpPr>
          <p:spPr bwMode="auto">
            <a:xfrm>
              <a:off x="6553200" y="5715000"/>
              <a:ext cx="369888"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15" name="Oval 48"/>
            <p:cNvSpPr>
              <a:spLocks noChangeArrowheads="1"/>
            </p:cNvSpPr>
            <p:nvPr/>
          </p:nvSpPr>
          <p:spPr bwMode="auto">
            <a:xfrm>
              <a:off x="5715000" y="4876800"/>
              <a:ext cx="369888"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16" name="Rectangle 49"/>
            <p:cNvSpPr>
              <a:spLocks noChangeArrowheads="1"/>
            </p:cNvSpPr>
            <p:nvPr/>
          </p:nvSpPr>
          <p:spPr bwMode="auto">
            <a:xfrm>
              <a:off x="6705600" y="17526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42017" name="Rectangle 50"/>
            <p:cNvSpPr>
              <a:spLocks noChangeArrowheads="1"/>
            </p:cNvSpPr>
            <p:nvPr/>
          </p:nvSpPr>
          <p:spPr bwMode="auto">
            <a:xfrm>
              <a:off x="6629400" y="28194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2</a:t>
              </a:r>
              <a:endParaRPr kumimoji="1" lang="en-US" altLang="zh-CN" sz="2400">
                <a:latin typeface="Times New Roman" charset="0"/>
              </a:endParaRPr>
            </a:p>
          </p:txBody>
        </p:sp>
        <p:sp>
          <p:nvSpPr>
            <p:cNvPr id="42018" name="Rectangle 51"/>
            <p:cNvSpPr>
              <a:spLocks noChangeArrowheads="1"/>
            </p:cNvSpPr>
            <p:nvPr/>
          </p:nvSpPr>
          <p:spPr bwMode="auto">
            <a:xfrm>
              <a:off x="7467600" y="32766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3</a:t>
              </a:r>
              <a:endParaRPr kumimoji="1" lang="en-US" altLang="zh-CN" sz="2400">
                <a:latin typeface="Times New Roman" charset="0"/>
              </a:endParaRPr>
            </a:p>
          </p:txBody>
        </p:sp>
        <p:sp>
          <p:nvSpPr>
            <p:cNvPr id="42019" name="Rectangle 52"/>
            <p:cNvSpPr>
              <a:spLocks noChangeArrowheads="1"/>
            </p:cNvSpPr>
            <p:nvPr/>
          </p:nvSpPr>
          <p:spPr bwMode="auto">
            <a:xfrm>
              <a:off x="7467600" y="48768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5</a:t>
              </a:r>
              <a:endParaRPr kumimoji="1" lang="en-US" altLang="zh-CN" sz="2400">
                <a:latin typeface="Times New Roman" charset="0"/>
              </a:endParaRPr>
            </a:p>
          </p:txBody>
        </p:sp>
        <p:sp>
          <p:nvSpPr>
            <p:cNvPr id="42020" name="Rectangle 53"/>
            <p:cNvSpPr>
              <a:spLocks noChangeArrowheads="1"/>
            </p:cNvSpPr>
            <p:nvPr/>
          </p:nvSpPr>
          <p:spPr bwMode="auto">
            <a:xfrm>
              <a:off x="6629400" y="57912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7</a:t>
              </a:r>
              <a:endParaRPr kumimoji="1" lang="en-US" altLang="zh-CN" sz="2400">
                <a:latin typeface="Times New Roman" charset="0"/>
              </a:endParaRPr>
            </a:p>
          </p:txBody>
        </p:sp>
        <p:sp>
          <p:nvSpPr>
            <p:cNvPr id="42021" name="Rectangle 54"/>
            <p:cNvSpPr>
              <a:spLocks noChangeArrowheads="1"/>
            </p:cNvSpPr>
            <p:nvPr/>
          </p:nvSpPr>
          <p:spPr bwMode="auto">
            <a:xfrm>
              <a:off x="5791200" y="49530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6</a:t>
              </a:r>
              <a:endParaRPr kumimoji="1" lang="en-US" altLang="zh-CN" sz="2400">
                <a:latin typeface="Times New Roman" charset="0"/>
              </a:endParaRPr>
            </a:p>
          </p:txBody>
        </p:sp>
        <p:grpSp>
          <p:nvGrpSpPr>
            <p:cNvPr id="42022" name="Group 55"/>
            <p:cNvGrpSpPr>
              <a:grpSpLocks/>
            </p:cNvGrpSpPr>
            <p:nvPr/>
          </p:nvGrpSpPr>
          <p:grpSpPr bwMode="auto">
            <a:xfrm flipH="1">
              <a:off x="6019800" y="4267200"/>
              <a:ext cx="609600" cy="685800"/>
              <a:chOff x="1382" y="2305"/>
              <a:chExt cx="307" cy="410"/>
            </a:xfrm>
          </p:grpSpPr>
          <p:sp>
            <p:nvSpPr>
              <p:cNvPr id="42063" name="Line 56"/>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4" name="Freeform 57"/>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2023" name="Oval 58"/>
            <p:cNvSpPr>
              <a:spLocks noChangeArrowheads="1"/>
            </p:cNvSpPr>
            <p:nvPr/>
          </p:nvSpPr>
          <p:spPr bwMode="auto">
            <a:xfrm>
              <a:off x="6629400" y="1676400"/>
              <a:ext cx="369888"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24" name="Rectangle 59"/>
            <p:cNvSpPr>
              <a:spLocks noChangeArrowheads="1"/>
            </p:cNvSpPr>
            <p:nvPr/>
          </p:nvSpPr>
          <p:spPr bwMode="auto">
            <a:xfrm>
              <a:off x="6705600" y="17526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42025" name="Oval 60"/>
            <p:cNvSpPr>
              <a:spLocks noChangeArrowheads="1"/>
            </p:cNvSpPr>
            <p:nvPr/>
          </p:nvSpPr>
          <p:spPr bwMode="auto">
            <a:xfrm>
              <a:off x="6602413" y="2738438"/>
              <a:ext cx="369887" cy="465137"/>
            </a:xfrm>
            <a:prstGeom prst="ellipse">
              <a:avLst/>
            </a:prstGeom>
            <a:solidFill>
              <a:srgbClr val="FFFFFF"/>
            </a:solidFill>
            <a:ln w="7938">
              <a:solidFill>
                <a:srgbClr val="000000"/>
              </a:solidFill>
              <a:round/>
              <a:headEnd/>
              <a:tailEnd/>
            </a:ln>
          </p:spPr>
          <p:txBody>
            <a:bodyPr/>
            <a:lstStyle/>
            <a:p>
              <a:endParaRPr lang="zh-CN" altLang="en-US"/>
            </a:p>
          </p:txBody>
        </p:sp>
        <p:grpSp>
          <p:nvGrpSpPr>
            <p:cNvPr id="42026" name="Group 61"/>
            <p:cNvGrpSpPr>
              <a:grpSpLocks/>
            </p:cNvGrpSpPr>
            <p:nvPr/>
          </p:nvGrpSpPr>
          <p:grpSpPr bwMode="auto">
            <a:xfrm>
              <a:off x="6742113" y="2181225"/>
              <a:ext cx="80962" cy="557213"/>
              <a:chOff x="1241" y="1022"/>
              <a:chExt cx="51" cy="351"/>
            </a:xfrm>
          </p:grpSpPr>
          <p:sp>
            <p:nvSpPr>
              <p:cNvPr id="42061" name="Line 62"/>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2" name="Freeform 63"/>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42027" name="Group 64"/>
            <p:cNvGrpSpPr>
              <a:grpSpLocks/>
            </p:cNvGrpSpPr>
            <p:nvPr/>
          </p:nvGrpSpPr>
          <p:grpSpPr bwMode="auto">
            <a:xfrm>
              <a:off x="6965950" y="2921000"/>
              <a:ext cx="427038" cy="377825"/>
              <a:chOff x="1382" y="1488"/>
              <a:chExt cx="269" cy="238"/>
            </a:xfrm>
          </p:grpSpPr>
          <p:sp>
            <p:nvSpPr>
              <p:cNvPr id="42059" name="Line 65"/>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0" name="Freeform 66"/>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2028" name="Oval 67"/>
            <p:cNvSpPr>
              <a:spLocks noChangeArrowheads="1"/>
            </p:cNvSpPr>
            <p:nvPr/>
          </p:nvSpPr>
          <p:spPr bwMode="auto">
            <a:xfrm>
              <a:off x="7391400" y="3200400"/>
              <a:ext cx="369888"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29" name="Rectangle 68"/>
            <p:cNvSpPr>
              <a:spLocks noChangeArrowheads="1"/>
            </p:cNvSpPr>
            <p:nvPr/>
          </p:nvSpPr>
          <p:spPr bwMode="auto">
            <a:xfrm>
              <a:off x="6629400" y="28194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2</a:t>
              </a:r>
              <a:endParaRPr kumimoji="1" lang="en-US" altLang="zh-CN" sz="2400">
                <a:latin typeface="Times New Roman" charset="0"/>
              </a:endParaRPr>
            </a:p>
          </p:txBody>
        </p:sp>
        <p:sp>
          <p:nvSpPr>
            <p:cNvPr id="42030" name="Oval 69"/>
            <p:cNvSpPr>
              <a:spLocks noChangeArrowheads="1"/>
            </p:cNvSpPr>
            <p:nvPr/>
          </p:nvSpPr>
          <p:spPr bwMode="auto">
            <a:xfrm>
              <a:off x="6629400" y="1676400"/>
              <a:ext cx="369888"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31" name="Rectangle 70"/>
            <p:cNvSpPr>
              <a:spLocks noChangeArrowheads="1"/>
            </p:cNvSpPr>
            <p:nvPr/>
          </p:nvSpPr>
          <p:spPr bwMode="auto">
            <a:xfrm>
              <a:off x="6705600" y="17526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42032" name="Oval 71"/>
            <p:cNvSpPr>
              <a:spLocks noChangeArrowheads="1"/>
            </p:cNvSpPr>
            <p:nvPr/>
          </p:nvSpPr>
          <p:spPr bwMode="auto">
            <a:xfrm>
              <a:off x="6602413" y="2738438"/>
              <a:ext cx="368300" cy="465137"/>
            </a:xfrm>
            <a:prstGeom prst="ellipse">
              <a:avLst/>
            </a:prstGeom>
            <a:solidFill>
              <a:srgbClr val="FFFFFF"/>
            </a:solidFill>
            <a:ln w="7938">
              <a:solidFill>
                <a:srgbClr val="000000"/>
              </a:solidFill>
              <a:round/>
              <a:headEnd/>
              <a:tailEnd/>
            </a:ln>
          </p:spPr>
          <p:txBody>
            <a:bodyPr/>
            <a:lstStyle/>
            <a:p>
              <a:endParaRPr lang="zh-CN" altLang="en-US"/>
            </a:p>
          </p:txBody>
        </p:sp>
        <p:grpSp>
          <p:nvGrpSpPr>
            <p:cNvPr id="42033" name="Group 72"/>
            <p:cNvGrpSpPr>
              <a:grpSpLocks/>
            </p:cNvGrpSpPr>
            <p:nvPr/>
          </p:nvGrpSpPr>
          <p:grpSpPr bwMode="auto">
            <a:xfrm>
              <a:off x="6742113" y="2181225"/>
              <a:ext cx="79375" cy="557213"/>
              <a:chOff x="1241" y="1022"/>
              <a:chExt cx="51" cy="351"/>
            </a:xfrm>
          </p:grpSpPr>
          <p:sp>
            <p:nvSpPr>
              <p:cNvPr id="42057" name="Line 73"/>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58" name="Freeform 74"/>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42034" name="Group 75"/>
            <p:cNvGrpSpPr>
              <a:grpSpLocks/>
            </p:cNvGrpSpPr>
            <p:nvPr/>
          </p:nvGrpSpPr>
          <p:grpSpPr bwMode="auto">
            <a:xfrm>
              <a:off x="6965950" y="2921000"/>
              <a:ext cx="425450" cy="377825"/>
              <a:chOff x="1382" y="1488"/>
              <a:chExt cx="269" cy="238"/>
            </a:xfrm>
          </p:grpSpPr>
          <p:sp>
            <p:nvSpPr>
              <p:cNvPr id="42055" name="Line 76"/>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56" name="Freeform 77"/>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2035" name="Oval 78"/>
            <p:cNvSpPr>
              <a:spLocks noChangeArrowheads="1"/>
            </p:cNvSpPr>
            <p:nvPr/>
          </p:nvSpPr>
          <p:spPr bwMode="auto">
            <a:xfrm>
              <a:off x="7391400" y="3200400"/>
              <a:ext cx="368300"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36" name="Rectangle 79"/>
            <p:cNvSpPr>
              <a:spLocks noChangeArrowheads="1"/>
            </p:cNvSpPr>
            <p:nvPr/>
          </p:nvSpPr>
          <p:spPr bwMode="auto">
            <a:xfrm>
              <a:off x="6629400" y="28194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2</a:t>
              </a:r>
              <a:endParaRPr kumimoji="1" lang="en-US" altLang="zh-CN" sz="2400">
                <a:latin typeface="Times New Roman" charset="0"/>
              </a:endParaRPr>
            </a:p>
          </p:txBody>
        </p:sp>
        <p:sp>
          <p:nvSpPr>
            <p:cNvPr id="42037" name="Oval 80"/>
            <p:cNvSpPr>
              <a:spLocks noChangeArrowheads="1"/>
            </p:cNvSpPr>
            <p:nvPr/>
          </p:nvSpPr>
          <p:spPr bwMode="auto">
            <a:xfrm>
              <a:off x="6629400" y="1676400"/>
              <a:ext cx="368300"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38" name="Rectangle 81"/>
            <p:cNvSpPr>
              <a:spLocks noChangeArrowheads="1"/>
            </p:cNvSpPr>
            <p:nvPr/>
          </p:nvSpPr>
          <p:spPr bwMode="auto">
            <a:xfrm>
              <a:off x="6705600" y="17526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42039" name="Oval 82"/>
            <p:cNvSpPr>
              <a:spLocks noChangeArrowheads="1"/>
            </p:cNvSpPr>
            <p:nvPr/>
          </p:nvSpPr>
          <p:spPr bwMode="auto">
            <a:xfrm>
              <a:off x="6602413" y="2738438"/>
              <a:ext cx="368300" cy="465137"/>
            </a:xfrm>
            <a:prstGeom prst="ellipse">
              <a:avLst/>
            </a:prstGeom>
            <a:solidFill>
              <a:srgbClr val="FFFFFF"/>
            </a:solidFill>
            <a:ln w="7938">
              <a:solidFill>
                <a:srgbClr val="000000"/>
              </a:solidFill>
              <a:round/>
              <a:headEnd/>
              <a:tailEnd/>
            </a:ln>
          </p:spPr>
          <p:txBody>
            <a:bodyPr/>
            <a:lstStyle/>
            <a:p>
              <a:endParaRPr lang="zh-CN" altLang="en-US"/>
            </a:p>
          </p:txBody>
        </p:sp>
        <p:grpSp>
          <p:nvGrpSpPr>
            <p:cNvPr id="42040" name="Group 83"/>
            <p:cNvGrpSpPr>
              <a:grpSpLocks/>
            </p:cNvGrpSpPr>
            <p:nvPr/>
          </p:nvGrpSpPr>
          <p:grpSpPr bwMode="auto">
            <a:xfrm>
              <a:off x="6742113" y="2181225"/>
              <a:ext cx="79375" cy="557213"/>
              <a:chOff x="1241" y="1022"/>
              <a:chExt cx="51" cy="351"/>
            </a:xfrm>
          </p:grpSpPr>
          <p:sp>
            <p:nvSpPr>
              <p:cNvPr id="42053" name="Line 84"/>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54" name="Freeform 85"/>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42041" name="Group 86"/>
            <p:cNvGrpSpPr>
              <a:grpSpLocks/>
            </p:cNvGrpSpPr>
            <p:nvPr/>
          </p:nvGrpSpPr>
          <p:grpSpPr bwMode="auto">
            <a:xfrm>
              <a:off x="6965950" y="2921000"/>
              <a:ext cx="425450" cy="377825"/>
              <a:chOff x="1382" y="1488"/>
              <a:chExt cx="269" cy="238"/>
            </a:xfrm>
          </p:grpSpPr>
          <p:sp>
            <p:nvSpPr>
              <p:cNvPr id="42051" name="Line 87"/>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52" name="Freeform 88"/>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2042" name="Oval 89"/>
            <p:cNvSpPr>
              <a:spLocks noChangeArrowheads="1"/>
            </p:cNvSpPr>
            <p:nvPr/>
          </p:nvSpPr>
          <p:spPr bwMode="auto">
            <a:xfrm>
              <a:off x="7391400" y="3200400"/>
              <a:ext cx="368300"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43" name="Rectangle 90"/>
            <p:cNvSpPr>
              <a:spLocks noChangeArrowheads="1"/>
            </p:cNvSpPr>
            <p:nvPr/>
          </p:nvSpPr>
          <p:spPr bwMode="auto">
            <a:xfrm>
              <a:off x="6629400" y="28194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2</a:t>
              </a:r>
              <a:endParaRPr kumimoji="1" lang="en-US" altLang="zh-CN" sz="2400">
                <a:latin typeface="Times New Roman" charset="0"/>
              </a:endParaRPr>
            </a:p>
          </p:txBody>
        </p:sp>
        <p:sp>
          <p:nvSpPr>
            <p:cNvPr id="42044" name="Oval 91"/>
            <p:cNvSpPr>
              <a:spLocks noChangeArrowheads="1"/>
            </p:cNvSpPr>
            <p:nvPr/>
          </p:nvSpPr>
          <p:spPr bwMode="auto">
            <a:xfrm>
              <a:off x="6629400" y="1676400"/>
              <a:ext cx="368300" cy="466725"/>
            </a:xfrm>
            <a:prstGeom prst="ellipse">
              <a:avLst/>
            </a:prstGeom>
            <a:solidFill>
              <a:srgbClr val="FFFFFF"/>
            </a:solidFill>
            <a:ln w="7938">
              <a:solidFill>
                <a:srgbClr val="000000"/>
              </a:solidFill>
              <a:round/>
              <a:headEnd/>
              <a:tailEnd/>
            </a:ln>
          </p:spPr>
          <p:txBody>
            <a:bodyPr/>
            <a:lstStyle/>
            <a:p>
              <a:endParaRPr lang="zh-CN" altLang="en-US"/>
            </a:p>
          </p:txBody>
        </p:sp>
        <p:sp>
          <p:nvSpPr>
            <p:cNvPr id="42045" name="Rectangle 92"/>
            <p:cNvSpPr>
              <a:spLocks noChangeArrowheads="1"/>
            </p:cNvSpPr>
            <p:nvPr/>
          </p:nvSpPr>
          <p:spPr bwMode="auto">
            <a:xfrm>
              <a:off x="7467600" y="32766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3</a:t>
              </a:r>
              <a:endParaRPr kumimoji="1" lang="en-US" altLang="zh-CN" sz="2400">
                <a:latin typeface="Times New Roman" charset="0"/>
              </a:endParaRPr>
            </a:p>
          </p:txBody>
        </p:sp>
        <p:sp>
          <p:nvSpPr>
            <p:cNvPr id="42049" name="Rectangle 96"/>
            <p:cNvSpPr>
              <a:spLocks noChangeArrowheads="1"/>
            </p:cNvSpPr>
            <p:nvPr/>
          </p:nvSpPr>
          <p:spPr bwMode="auto">
            <a:xfrm>
              <a:off x="6705600" y="1676400"/>
              <a:ext cx="1905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kumimoji="1" lang="en-US" altLang="zh-CN" sz="2000" b="1">
                  <a:solidFill>
                    <a:srgbClr val="000000"/>
                  </a:solidFill>
                  <a:latin typeface="Times New Roman" charset="0"/>
                </a:rPr>
                <a:t> 1</a:t>
              </a:r>
              <a:endParaRPr kumimoji="1" lang="en-US" altLang="zh-CN" sz="2400">
                <a:latin typeface="Times New Roman" charset="0"/>
              </a:endParaRPr>
            </a:p>
          </p:txBody>
        </p:sp>
        <p:sp>
          <p:nvSpPr>
            <p:cNvPr id="42050" name="Line 97"/>
            <p:cNvSpPr>
              <a:spLocks noChangeShapeType="1"/>
            </p:cNvSpPr>
            <p:nvPr/>
          </p:nvSpPr>
          <p:spPr bwMode="auto">
            <a:xfrm>
              <a:off x="6804025" y="321310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3" name="灯片编号占位符 2"/>
          <p:cNvSpPr>
            <a:spLocks noGrp="1"/>
          </p:cNvSpPr>
          <p:nvPr>
            <p:ph type="sldNum" sz="quarter" idx="12"/>
          </p:nvPr>
        </p:nvSpPr>
        <p:spPr/>
        <p:txBody>
          <a:bodyPr/>
          <a:lstStyle/>
          <a:p>
            <a:fld id="{099C6F57-CB77-E340-8155-E85271B57C42}" type="slidenum">
              <a:rPr lang="en-US" altLang="zh-CN" smtClean="0"/>
              <a:pPr/>
              <a:t>52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dirty="0">
                <a:latin typeface="Arial" charset="0"/>
                <a:ea typeface="黑体" charset="0"/>
              </a:rPr>
              <a:t>循环优化</a:t>
            </a:r>
          </a:p>
        </p:txBody>
      </p:sp>
      <p:sp>
        <p:nvSpPr>
          <p:cNvPr id="43012" name="Rectangle 3"/>
          <p:cNvSpPr>
            <a:spLocks noGrp="1" noChangeArrowheads="1"/>
          </p:cNvSpPr>
          <p:nvPr>
            <p:ph idx="1"/>
          </p:nvPr>
        </p:nvSpPr>
        <p:spPr>
          <a:xfrm>
            <a:off x="549275" y="1710104"/>
            <a:ext cx="8042276" cy="4343400"/>
          </a:xfrm>
        </p:spPr>
        <p:txBody>
          <a:bodyPr/>
          <a:lstStyle/>
          <a:p>
            <a:pPr eaLnBrk="1" hangingPunct="1"/>
            <a:r>
              <a:rPr lang="zh-CN" altLang="en-US" dirty="0">
                <a:latin typeface="Arial" charset="0"/>
                <a:ea typeface="楷体_GB2312" charset="0"/>
              </a:rPr>
              <a:t>四种技术</a:t>
            </a:r>
          </a:p>
          <a:p>
            <a:pPr lvl="1" eaLnBrk="1" hangingPunct="1"/>
            <a:r>
              <a:rPr lang="zh-CN" altLang="en-US" dirty="0">
                <a:latin typeface="Arial" charset="0"/>
                <a:ea typeface="楷体_GB2312" charset="0"/>
              </a:rPr>
              <a:t>代码外提</a:t>
            </a:r>
          </a:p>
          <a:p>
            <a:pPr lvl="1" eaLnBrk="1" hangingPunct="1"/>
            <a:r>
              <a:rPr lang="zh-CN" altLang="en-US" dirty="0">
                <a:latin typeface="Arial" charset="0"/>
                <a:ea typeface="楷体_GB2312" charset="0"/>
              </a:rPr>
              <a:t>强度削弱</a:t>
            </a:r>
          </a:p>
          <a:p>
            <a:pPr lvl="1" eaLnBrk="1" hangingPunct="1"/>
            <a:r>
              <a:rPr lang="zh-CN" altLang="en-US" dirty="0">
                <a:latin typeface="Arial" charset="0"/>
                <a:ea typeface="楷体_GB2312" charset="0"/>
              </a:rPr>
              <a:t>删除归纳变量</a:t>
            </a:r>
          </a:p>
          <a:p>
            <a:pPr lvl="1" eaLnBrk="1" hangingPunct="1"/>
            <a:r>
              <a:rPr lang="zh-CN" altLang="en-US" dirty="0">
                <a:latin typeface="Arial" charset="0"/>
                <a:ea typeface="楷体_GB2312" charset="0"/>
              </a:rPr>
              <a:t>循环展开</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53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dirty="0">
                <a:latin typeface="Arial" charset="0"/>
                <a:ea typeface="黑体" charset="0"/>
              </a:rPr>
              <a:t>循环优化</a:t>
            </a:r>
          </a:p>
        </p:txBody>
      </p:sp>
      <p:sp>
        <p:nvSpPr>
          <p:cNvPr id="44036" name="Rectangle 3"/>
          <p:cNvSpPr>
            <a:spLocks noGrp="1" noChangeArrowheads="1"/>
          </p:cNvSpPr>
          <p:nvPr>
            <p:ph idx="1"/>
          </p:nvPr>
        </p:nvSpPr>
        <p:spPr/>
        <p:txBody>
          <a:bodyPr>
            <a:normAutofit/>
          </a:bodyPr>
          <a:lstStyle/>
          <a:p>
            <a:pPr eaLnBrk="1" hangingPunct="1"/>
            <a:r>
              <a:rPr lang="zh-CN" altLang="en-US" sz="2400" dirty="0"/>
              <a:t>代码外提</a:t>
            </a:r>
          </a:p>
          <a:p>
            <a:pPr lvl="1" eaLnBrk="1" hangingPunct="1"/>
            <a:r>
              <a:rPr lang="zh-CN" altLang="en-US" sz="2000" dirty="0"/>
              <a:t>目的：减少循环中代码数目</a:t>
            </a:r>
          </a:p>
          <a:p>
            <a:pPr lvl="1" eaLnBrk="1" hangingPunct="1"/>
            <a:r>
              <a:rPr lang="zh-CN" altLang="en-US" sz="2000" dirty="0"/>
              <a:t>方法：把循环中的不变运算放到循环前面（前置结点</a:t>
            </a:r>
            <a:r>
              <a:rPr lang="zh-CN" altLang="en-US" sz="2000" dirty="0" smtClean="0"/>
              <a:t>）</a:t>
            </a:r>
            <a:endParaRPr lang="en-US" altLang="zh-CN" sz="2000" dirty="0" smtClean="0"/>
          </a:p>
          <a:p>
            <a:pPr lvl="1" eaLnBrk="1" hangingPunct="1"/>
            <a:r>
              <a:rPr lang="zh-CN" altLang="en-US" sz="2000" dirty="0" smtClean="0"/>
              <a:t>例</a:t>
            </a:r>
          </a:p>
          <a:p>
            <a:pPr lvl="2" eaLnBrk="1" hangingPunct="1"/>
            <a:r>
              <a:rPr lang="zh-CN" altLang="en-US" sz="1600" dirty="0" smtClean="0"/>
              <a:t>计算</a:t>
            </a:r>
            <a:r>
              <a:rPr lang="zh-CN" altLang="en-US" sz="1600" dirty="0"/>
              <a:t>半径为</a:t>
            </a:r>
            <a:r>
              <a:rPr lang="en-US" altLang="zh-CN" sz="1600" dirty="0"/>
              <a:t>r</a:t>
            </a:r>
            <a:r>
              <a:rPr lang="zh-CN" altLang="en-US" sz="1600" dirty="0"/>
              <a:t>的从</a:t>
            </a:r>
            <a:r>
              <a:rPr lang="en-US" altLang="zh-CN" sz="1600" dirty="0"/>
              <a:t>10</a:t>
            </a:r>
            <a:r>
              <a:rPr lang="zh-CN" altLang="en-US" sz="1600" dirty="0"/>
              <a:t>度到</a:t>
            </a:r>
            <a:r>
              <a:rPr lang="en-US" altLang="zh-CN" sz="1600" dirty="0"/>
              <a:t>360</a:t>
            </a:r>
            <a:r>
              <a:rPr lang="zh-CN" altLang="en-US" sz="1600" dirty="0"/>
              <a:t>度的扇形的面积：</a:t>
            </a:r>
          </a:p>
          <a:p>
            <a:pPr marL="968375" lvl="3" indent="0" eaLnBrk="1" hangingPunct="1">
              <a:buNone/>
            </a:pPr>
            <a:r>
              <a:rPr lang="en-US" altLang="zh-CN" sz="1600" dirty="0"/>
              <a:t>for(n=1; n&lt;36; n</a:t>
            </a:r>
            <a:r>
              <a:rPr lang="en-US" altLang="zh-CN" sz="1600" dirty="0" smtClean="0"/>
              <a:t>++) {</a:t>
            </a:r>
            <a:r>
              <a:rPr lang="en-US" altLang="zh-CN" sz="1600" dirty="0"/>
              <a:t>S:=10/360*pi*r*r*n; </a:t>
            </a:r>
            <a:r>
              <a:rPr lang="en-US" altLang="zh-CN" sz="1600" dirty="0" err="1"/>
              <a:t>printf</a:t>
            </a:r>
            <a:r>
              <a:rPr lang="en-US" altLang="zh-CN" sz="1600" dirty="0"/>
              <a:t>(“Area is %f”, S); }</a:t>
            </a:r>
          </a:p>
          <a:p>
            <a:pPr lvl="2" eaLnBrk="1" hangingPunct="1"/>
            <a:r>
              <a:rPr lang="zh-CN" altLang="en-US" sz="1600" dirty="0"/>
              <a:t>显然，表达式</a:t>
            </a:r>
            <a:r>
              <a:rPr lang="en-US" sz="1600" dirty="0"/>
              <a:t>10/360*</a:t>
            </a:r>
            <a:r>
              <a:rPr lang="en-US" altLang="zh-CN" sz="1600" dirty="0"/>
              <a:t>pi*r*r</a:t>
            </a:r>
            <a:r>
              <a:rPr lang="zh-CN" altLang="en-US" sz="1600" dirty="0"/>
              <a:t>中的各个量在循环过程中不改变。可以修改程序如下：</a:t>
            </a:r>
          </a:p>
          <a:p>
            <a:pPr marL="968375" lvl="3" indent="0" eaLnBrk="1" hangingPunct="1">
              <a:buNone/>
            </a:pPr>
            <a:r>
              <a:rPr lang="en-US" altLang="zh-CN" sz="1600" dirty="0"/>
              <a:t>C= 10/360*pi*r*r; </a:t>
            </a:r>
          </a:p>
          <a:p>
            <a:pPr marL="968375" lvl="3" indent="0" eaLnBrk="1" hangingPunct="1">
              <a:buNone/>
            </a:pPr>
            <a:r>
              <a:rPr lang="en-US" altLang="zh-CN" sz="1600" dirty="0"/>
              <a:t>for(n=1; n&lt;36; n</a:t>
            </a:r>
            <a:r>
              <a:rPr lang="en-US" altLang="zh-CN" sz="1600" dirty="0" smtClean="0"/>
              <a:t>++) {</a:t>
            </a:r>
            <a:r>
              <a:rPr lang="en-US" altLang="zh-CN" sz="1600" dirty="0"/>
              <a:t>S:=C*n; </a:t>
            </a:r>
            <a:r>
              <a:rPr lang="en-US" altLang="zh-CN" sz="1600" dirty="0" err="1"/>
              <a:t>printf</a:t>
            </a:r>
            <a:r>
              <a:rPr lang="en-US" altLang="zh-CN" sz="1600" dirty="0"/>
              <a:t>(“Area is %f”, S); }</a:t>
            </a:r>
          </a:p>
          <a:p>
            <a:pPr lvl="2" eaLnBrk="1" hangingPunct="1"/>
            <a:r>
              <a:rPr lang="zh-CN" altLang="en-US" sz="1600" dirty="0"/>
              <a:t>修改后的程序中，</a:t>
            </a:r>
            <a:r>
              <a:rPr lang="en-US" altLang="zh-CN" sz="1600" dirty="0"/>
              <a:t>C</a:t>
            </a:r>
            <a:r>
              <a:rPr lang="zh-CN" altLang="en-US" sz="1600" dirty="0"/>
              <a:t>的值只需要被计算一次，而原来的程序需要计算</a:t>
            </a:r>
            <a:r>
              <a:rPr lang="en-US" altLang="zh-CN" sz="1600" dirty="0"/>
              <a:t>36</a:t>
            </a:r>
            <a:r>
              <a:rPr lang="zh-CN" altLang="en-US" sz="1600" dirty="0"/>
              <a:t>次。</a:t>
            </a:r>
            <a:endParaRPr lang="zh-CN" altLang="en-US" sz="1800" dirty="0"/>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54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03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3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3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3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0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472" y="0"/>
            <a:ext cx="8042276" cy="1336956"/>
          </a:xfrm>
        </p:spPr>
        <p:txBody>
          <a:bodyPr/>
          <a:lstStyle/>
          <a:p>
            <a:r>
              <a:rPr lang="zh-CN" altLang="en-US" dirty="0">
                <a:latin typeface="Arial" charset="0"/>
                <a:ea typeface="黑体" charset="0"/>
              </a:rPr>
              <a:t>循环优化</a:t>
            </a:r>
            <a:endParaRPr kumimoji="1" lang="zh-CN" altLang="en-US" dirty="0"/>
          </a:p>
        </p:txBody>
      </p:sp>
      <p:sp>
        <p:nvSpPr>
          <p:cNvPr id="3" name="内容占位符 2"/>
          <p:cNvSpPr>
            <a:spLocks noGrp="1"/>
          </p:cNvSpPr>
          <p:nvPr>
            <p:ph idx="1"/>
          </p:nvPr>
        </p:nvSpPr>
        <p:spPr>
          <a:xfrm>
            <a:off x="569819" y="1575324"/>
            <a:ext cx="4335654" cy="4530725"/>
          </a:xfrm>
        </p:spPr>
        <p:txBody>
          <a:bodyPr/>
          <a:lstStyle/>
          <a:p>
            <a:pPr eaLnBrk="1" hangingPunct="1"/>
            <a:r>
              <a:rPr lang="zh-CN" altLang="en-US" sz="2400" dirty="0"/>
              <a:t>对于三地址语句</a:t>
            </a:r>
            <a:r>
              <a:rPr lang="en-US" altLang="zh-CN" sz="2400" dirty="0"/>
              <a:t>x:=</a:t>
            </a:r>
            <a:r>
              <a:rPr lang="en-US" altLang="zh-CN" sz="2400" dirty="0" err="1"/>
              <a:t>y+z</a:t>
            </a:r>
            <a:r>
              <a:rPr lang="en-US" altLang="zh-CN" sz="2400" dirty="0"/>
              <a:t>, </a:t>
            </a:r>
            <a:r>
              <a:rPr lang="zh-CN" altLang="en-US" sz="2400" dirty="0"/>
              <a:t>称对</a:t>
            </a:r>
            <a:r>
              <a:rPr lang="en-US" altLang="zh-CN" sz="2400" dirty="0">
                <a:solidFill>
                  <a:schemeClr val="hlink"/>
                </a:solidFill>
              </a:rPr>
              <a:t>x</a:t>
            </a:r>
            <a:r>
              <a:rPr lang="zh-CN" altLang="en-US" sz="2400" dirty="0">
                <a:solidFill>
                  <a:schemeClr val="hlink"/>
                </a:solidFill>
              </a:rPr>
              <a:t>定值</a:t>
            </a:r>
            <a:r>
              <a:rPr lang="zh-CN" altLang="en-US" sz="2400" dirty="0"/>
              <a:t>并</a:t>
            </a:r>
            <a:r>
              <a:rPr lang="zh-CN" altLang="en-US" sz="2400" dirty="0">
                <a:solidFill>
                  <a:schemeClr val="hlink"/>
                </a:solidFill>
              </a:rPr>
              <a:t>引用</a:t>
            </a:r>
            <a:r>
              <a:rPr lang="en-US" altLang="zh-CN" sz="2400" dirty="0">
                <a:solidFill>
                  <a:schemeClr val="hlink"/>
                </a:solidFill>
              </a:rPr>
              <a:t>y</a:t>
            </a:r>
            <a:r>
              <a:rPr lang="zh-CN" altLang="en-US" sz="2400" dirty="0">
                <a:solidFill>
                  <a:schemeClr val="hlink"/>
                </a:solidFill>
              </a:rPr>
              <a:t>和</a:t>
            </a:r>
            <a:r>
              <a:rPr lang="en-US" altLang="zh-CN" sz="2400" dirty="0">
                <a:solidFill>
                  <a:schemeClr val="hlink"/>
                </a:solidFill>
              </a:rPr>
              <a:t>z</a:t>
            </a:r>
            <a:r>
              <a:rPr lang="zh-CN" altLang="en-US" sz="2400" dirty="0"/>
              <a:t>。</a:t>
            </a:r>
          </a:p>
          <a:p>
            <a:pPr eaLnBrk="1" hangingPunct="1"/>
            <a:r>
              <a:rPr lang="zh-CN" altLang="en-US" sz="2400" dirty="0"/>
              <a:t>在一个基本块中的一个名字，在某个给定点是</a:t>
            </a:r>
            <a:r>
              <a:rPr lang="zh-CN" altLang="en-US" sz="2400" dirty="0">
                <a:solidFill>
                  <a:schemeClr val="hlink"/>
                </a:solidFill>
              </a:rPr>
              <a:t>活跃</a:t>
            </a:r>
            <a:r>
              <a:rPr lang="zh-CN" altLang="en-US" sz="2400" dirty="0"/>
              <a:t>的，指如果它的值在该点以后被引用</a:t>
            </a:r>
            <a:r>
              <a:rPr lang="zh-CN" altLang="en-US" sz="2400" dirty="0" smtClean="0"/>
              <a:t>。</a:t>
            </a:r>
            <a:endParaRPr lang="en-US" altLang="zh-CN" sz="2400" dirty="0" smtClean="0"/>
          </a:p>
          <a:p>
            <a:pPr eaLnBrk="1" hangingPunct="1"/>
            <a:r>
              <a:rPr kumimoji="1" lang="en-US" altLang="en-US" sz="2400" dirty="0" err="1" smtClean="0"/>
              <a:t>变量A在某点d的定值到达u</a:t>
            </a:r>
            <a:r>
              <a:rPr kumimoji="1" lang="zh-CN" altLang="en-US" sz="2400" dirty="0" smtClean="0"/>
              <a:t>：流图中从</a:t>
            </a:r>
            <a:r>
              <a:rPr kumimoji="1" lang="en-US" altLang="zh-CN" sz="2400" dirty="0" smtClean="0"/>
              <a:t>d</a:t>
            </a:r>
            <a:r>
              <a:rPr kumimoji="1" lang="zh-CN" altLang="en-US" sz="2400" dirty="0" smtClean="0"/>
              <a:t>有一通路到达</a:t>
            </a:r>
            <a:r>
              <a:rPr kumimoji="1" lang="en-US" altLang="zh-CN" sz="2400" dirty="0" smtClean="0"/>
              <a:t>u</a:t>
            </a:r>
            <a:r>
              <a:rPr kumimoji="1" lang="zh-CN" altLang="en-US" sz="2400" dirty="0" smtClean="0"/>
              <a:t>且该通路上没有</a:t>
            </a:r>
            <a:r>
              <a:rPr kumimoji="1" lang="en-US" altLang="zh-CN" sz="2400" dirty="0" smtClean="0"/>
              <a:t>A</a:t>
            </a:r>
            <a:r>
              <a:rPr kumimoji="1" lang="zh-CN" altLang="en-US" sz="2400" dirty="0" smtClean="0"/>
              <a:t>的其他定值。</a:t>
            </a:r>
            <a:endParaRPr kumimoji="1" lang="en-US" altLang="zh-CN" sz="2400" dirty="0" smtClean="0"/>
          </a:p>
          <a:p>
            <a:pPr marL="457200" lvl="1" indent="0">
              <a:buNone/>
            </a:pPr>
            <a:endParaRPr kumimoji="1" lang="en-US" altLang="zh-CN" dirty="0" smtClean="0"/>
          </a:p>
          <a:p>
            <a:pPr lvl="1"/>
            <a:endParaRPr kumimoji="1" lang="zh-CN" altLang="en-US" dirty="0"/>
          </a:p>
        </p:txBody>
      </p:sp>
      <p:grpSp>
        <p:nvGrpSpPr>
          <p:cNvPr id="13" name="组合 12"/>
          <p:cNvGrpSpPr/>
          <p:nvPr/>
        </p:nvGrpSpPr>
        <p:grpSpPr>
          <a:xfrm>
            <a:off x="6084168" y="1554175"/>
            <a:ext cx="2304256" cy="3671861"/>
            <a:chOff x="6012160" y="1269307"/>
            <a:chExt cx="2486025" cy="3816349"/>
          </a:xfrm>
        </p:grpSpPr>
        <p:sp>
          <p:nvSpPr>
            <p:cNvPr id="5" name="矩形 4"/>
            <p:cNvSpPr>
              <a:spLocks noChangeArrowheads="1"/>
            </p:cNvSpPr>
            <p:nvPr/>
          </p:nvSpPr>
          <p:spPr bwMode="auto">
            <a:xfrm>
              <a:off x="6012160" y="3140968"/>
              <a:ext cx="2486025" cy="1944688"/>
            </a:xfrm>
            <a:prstGeom prst="rect">
              <a:avLst/>
            </a:prstGeom>
            <a:solidFill>
              <a:schemeClr val="accent1">
                <a:alpha val="47842"/>
              </a:schemeClr>
            </a:solidFill>
            <a:ln w="19050" algn="ctr">
              <a:solidFill>
                <a:schemeClr val="tx1"/>
              </a:solidFill>
              <a:round/>
              <a:headEnd/>
              <a:tailEnd type="stealth"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600">
                <a:ea typeface="宋体" panose="02010600030101010101" pitchFamily="2" charset="-122"/>
              </a:endParaRPr>
            </a:p>
          </p:txBody>
        </p:sp>
        <p:sp>
          <p:nvSpPr>
            <p:cNvPr id="6" name="Rectangle 5"/>
            <p:cNvSpPr>
              <a:spLocks noChangeArrowheads="1"/>
            </p:cNvSpPr>
            <p:nvPr/>
          </p:nvSpPr>
          <p:spPr bwMode="auto">
            <a:xfrm>
              <a:off x="6170910" y="1772544"/>
              <a:ext cx="2160587" cy="576263"/>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000" dirty="0">
                  <a:latin typeface="微软雅黑" panose="020B0503020204020204" pitchFamily="34" charset="-122"/>
                </a:rPr>
                <a:t>d :  </a:t>
              </a:r>
              <a:r>
                <a:rPr lang="en-US" altLang="zh-CN" sz="2000" dirty="0">
                  <a:solidFill>
                    <a:srgbClr val="0070C0"/>
                  </a:solidFill>
                  <a:latin typeface="微软雅黑" panose="020B0503020204020204" pitchFamily="34" charset="-122"/>
                </a:rPr>
                <a:t>A</a:t>
              </a:r>
              <a:r>
                <a:rPr lang="en-US" altLang="zh-CN" sz="2000" dirty="0">
                  <a:latin typeface="微软雅黑" panose="020B0503020204020204" pitchFamily="34" charset="-122"/>
                </a:rPr>
                <a:t>:=B op C</a:t>
              </a:r>
              <a:endParaRPr lang="en-GB" altLang="zh-CN" sz="2000" dirty="0">
                <a:latin typeface="微软雅黑" panose="020B0503020204020204" pitchFamily="34" charset="-122"/>
              </a:endParaRPr>
            </a:p>
          </p:txBody>
        </p:sp>
        <p:sp>
          <p:nvSpPr>
            <p:cNvPr id="7" name="Rectangle 6"/>
            <p:cNvSpPr>
              <a:spLocks noChangeArrowheads="1"/>
            </p:cNvSpPr>
            <p:nvPr/>
          </p:nvSpPr>
          <p:spPr bwMode="auto">
            <a:xfrm>
              <a:off x="6170910" y="3645794"/>
              <a:ext cx="2160587" cy="576263"/>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lang="en-US" altLang="zh-CN" sz="2000" dirty="0">
                  <a:latin typeface="微软雅黑" panose="020B0503020204020204" pitchFamily="34" charset="-122"/>
                </a:rPr>
                <a:t>u :  D:=</a:t>
              </a:r>
              <a:r>
                <a:rPr lang="en-US" altLang="zh-CN" sz="2000" dirty="0">
                  <a:solidFill>
                    <a:srgbClr val="0070C0"/>
                  </a:solidFill>
                  <a:latin typeface="微软雅黑" panose="020B0503020204020204" pitchFamily="34" charset="-122"/>
                </a:rPr>
                <a:t>A</a:t>
              </a:r>
              <a:r>
                <a:rPr lang="en-US" altLang="zh-CN" sz="2000" dirty="0">
                  <a:latin typeface="微软雅黑" panose="020B0503020204020204" pitchFamily="34" charset="-122"/>
                </a:rPr>
                <a:t> op E</a:t>
              </a:r>
              <a:endParaRPr lang="en-GB" altLang="zh-CN" sz="2000" dirty="0">
                <a:latin typeface="微软雅黑" panose="020B0503020204020204" pitchFamily="34" charset="-122"/>
              </a:endParaRPr>
            </a:p>
          </p:txBody>
        </p:sp>
        <p:sp>
          <p:nvSpPr>
            <p:cNvPr id="8" name="Line 7"/>
            <p:cNvSpPr>
              <a:spLocks noChangeShapeType="1"/>
            </p:cNvSpPr>
            <p:nvPr/>
          </p:nvSpPr>
          <p:spPr bwMode="auto">
            <a:xfrm>
              <a:off x="7221834" y="1269307"/>
              <a:ext cx="0" cy="503237"/>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9" name="Line 8"/>
            <p:cNvSpPr>
              <a:spLocks noChangeShapeType="1"/>
            </p:cNvSpPr>
            <p:nvPr/>
          </p:nvSpPr>
          <p:spPr bwMode="auto">
            <a:xfrm>
              <a:off x="7251996" y="2348806"/>
              <a:ext cx="0" cy="360362"/>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0" name="Line 11"/>
            <p:cNvSpPr>
              <a:spLocks noChangeShapeType="1"/>
            </p:cNvSpPr>
            <p:nvPr/>
          </p:nvSpPr>
          <p:spPr bwMode="auto">
            <a:xfrm>
              <a:off x="7251996" y="3285431"/>
              <a:ext cx="0" cy="360362"/>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1" name="Line 12"/>
            <p:cNvSpPr>
              <a:spLocks noChangeShapeType="1"/>
            </p:cNvSpPr>
            <p:nvPr/>
          </p:nvSpPr>
          <p:spPr bwMode="auto">
            <a:xfrm>
              <a:off x="7251996" y="2853632"/>
              <a:ext cx="0" cy="358775"/>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2" name="Line 13"/>
            <p:cNvSpPr>
              <a:spLocks noChangeShapeType="1"/>
            </p:cNvSpPr>
            <p:nvPr/>
          </p:nvSpPr>
          <p:spPr bwMode="auto">
            <a:xfrm>
              <a:off x="7251996" y="4234756"/>
              <a:ext cx="0" cy="360362"/>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grpSp>
      <p:sp>
        <p:nvSpPr>
          <p:cNvPr id="14" name="灯片编号占位符 13"/>
          <p:cNvSpPr>
            <a:spLocks noGrp="1"/>
          </p:cNvSpPr>
          <p:nvPr>
            <p:ph type="sldNum" sz="quarter" idx="12"/>
          </p:nvPr>
        </p:nvSpPr>
        <p:spPr/>
        <p:txBody>
          <a:bodyPr/>
          <a:lstStyle/>
          <a:p>
            <a:fld id="{099C6F57-CB77-E340-8155-E85271B57C42}" type="slidenum">
              <a:rPr lang="en-US" altLang="zh-CN" smtClean="0"/>
              <a:pPr/>
              <a:t>55</a:t>
            </a:fld>
            <a:endParaRPr lang="en-US" altLang="zh-CN" dirty="0"/>
          </a:p>
        </p:txBody>
      </p:sp>
    </p:spTree>
    <p:extLst>
      <p:ext uri="{BB962C8B-B14F-4D97-AF65-F5344CB8AC3E}">
        <p14:creationId xmlns:p14="http://schemas.microsoft.com/office/powerpoint/2010/main" val="362273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920" y="44538"/>
            <a:ext cx="8042276" cy="939987"/>
          </a:xfrm>
        </p:spPr>
        <p:txBody>
          <a:bodyPr/>
          <a:lstStyle/>
          <a:p>
            <a:r>
              <a:rPr lang="zh-CN" altLang="en-US" dirty="0">
                <a:latin typeface="Arial" charset="0"/>
                <a:ea typeface="黑体" charset="0"/>
              </a:rPr>
              <a:t>循环优化</a:t>
            </a:r>
            <a:endParaRPr kumimoji="1" lang="zh-CN" altLang="en-US" dirty="0"/>
          </a:p>
        </p:txBody>
      </p:sp>
      <p:sp>
        <p:nvSpPr>
          <p:cNvPr id="3" name="内容占位符 2"/>
          <p:cNvSpPr>
            <a:spLocks noGrp="1"/>
          </p:cNvSpPr>
          <p:nvPr>
            <p:ph idx="1"/>
          </p:nvPr>
        </p:nvSpPr>
        <p:spPr>
          <a:xfrm>
            <a:off x="502920" y="1214844"/>
            <a:ext cx="8229600" cy="2421060"/>
          </a:xfrm>
        </p:spPr>
        <p:txBody>
          <a:bodyPr>
            <a:normAutofit lnSpcReduction="10000"/>
          </a:bodyPr>
          <a:lstStyle/>
          <a:p>
            <a:r>
              <a:rPr kumimoji="1" lang="zh-CN" altLang="en-US" sz="2400" dirty="0" smtClean="0"/>
              <a:t>若把循环</a:t>
            </a:r>
            <a:r>
              <a:rPr kumimoji="1" lang="zh-CN" altLang="en-US" sz="2400" dirty="0"/>
              <a:t>中不变运算</a:t>
            </a:r>
            <a:r>
              <a:rPr kumimoji="1" lang="en-US" altLang="zh-CN" sz="2400" dirty="0"/>
              <a:t>A=B</a:t>
            </a:r>
            <a:r>
              <a:rPr kumimoji="1" lang="zh-CN" altLang="en-US" sz="2400" dirty="0"/>
              <a:t> </a:t>
            </a:r>
            <a:r>
              <a:rPr kumimoji="1" lang="en-US" altLang="zh-CN" sz="2400" dirty="0"/>
              <a:t>op</a:t>
            </a:r>
            <a:r>
              <a:rPr kumimoji="1" lang="zh-CN" altLang="en-US" sz="2400" dirty="0"/>
              <a:t> </a:t>
            </a:r>
            <a:r>
              <a:rPr kumimoji="1" lang="en-US" altLang="zh-CN" sz="2400" dirty="0"/>
              <a:t>C</a:t>
            </a:r>
            <a:r>
              <a:rPr kumimoji="1" lang="zh-CN" altLang="en-US" sz="2400" dirty="0"/>
              <a:t> </a:t>
            </a:r>
            <a:r>
              <a:rPr kumimoji="1" lang="zh-CN" altLang="en-US" sz="2400" dirty="0" smtClean="0"/>
              <a:t>外提，需</a:t>
            </a:r>
            <a:r>
              <a:rPr kumimoji="1" lang="zh-CN" altLang="en-US" sz="2400" dirty="0" smtClean="0">
                <a:solidFill>
                  <a:srgbClr val="FF0000"/>
                </a:solidFill>
              </a:rPr>
              <a:t>同时</a:t>
            </a:r>
            <a:r>
              <a:rPr kumimoji="1" lang="zh-CN" altLang="en-US" sz="2400" dirty="0" smtClean="0"/>
              <a:t>满足下列条件</a:t>
            </a:r>
            <a:endParaRPr kumimoji="1" lang="en-US" altLang="zh-CN" sz="2400" dirty="0" smtClean="0"/>
          </a:p>
          <a:p>
            <a:pPr marL="806450" lvl="1" indent="-457200">
              <a:buFont typeface="+mj-lt"/>
              <a:buAutoNum type="arabicPeriod"/>
            </a:pPr>
            <a:r>
              <a:rPr kumimoji="1" lang="zh-CN" altLang="en-US" sz="2400" dirty="0" smtClean="0"/>
              <a:t>不变运算所在节点是循环所有出口的必经节点。</a:t>
            </a:r>
            <a:endParaRPr kumimoji="1" lang="en-US" altLang="zh-CN" sz="2400" dirty="0" smtClean="0"/>
          </a:p>
          <a:p>
            <a:pPr marL="806450" lvl="1" indent="-457200">
              <a:buFont typeface="+mj-lt"/>
              <a:buAutoNum type="arabicPeriod"/>
            </a:pPr>
            <a:r>
              <a:rPr kumimoji="1" lang="zh-CN" altLang="en-US" sz="2400" dirty="0" smtClean="0"/>
              <a:t>循环中其他地方不再有</a:t>
            </a:r>
            <a:r>
              <a:rPr kumimoji="1" lang="en-US" altLang="zh-CN" sz="2400" dirty="0" smtClean="0"/>
              <a:t>A</a:t>
            </a:r>
            <a:r>
              <a:rPr kumimoji="1" lang="zh-CN" altLang="en-US" sz="2400" dirty="0" smtClean="0"/>
              <a:t>的定值点。</a:t>
            </a:r>
            <a:endParaRPr kumimoji="1" lang="en-US" altLang="zh-CN" sz="2400" dirty="0" smtClean="0"/>
          </a:p>
          <a:p>
            <a:pPr marL="806450" lvl="1" indent="-457200">
              <a:buFont typeface="+mj-lt"/>
              <a:buAutoNum type="arabicPeriod"/>
            </a:pPr>
            <a:r>
              <a:rPr kumimoji="1" lang="zh-CN" altLang="en-US" sz="2400" dirty="0" smtClean="0"/>
              <a:t>循环中</a:t>
            </a:r>
            <a:r>
              <a:rPr kumimoji="1" lang="en-US" altLang="zh-CN" sz="2400" dirty="0" smtClean="0"/>
              <a:t>A</a:t>
            </a:r>
            <a:r>
              <a:rPr kumimoji="1" lang="zh-CN" altLang="en-US" sz="2400" dirty="0" smtClean="0"/>
              <a:t> 的所有引用点都是而且仅仅是这个定值所能到达的。</a:t>
            </a:r>
            <a:endParaRPr kumimoji="1" lang="en-US" altLang="zh-CN" sz="2400" dirty="0" smtClean="0"/>
          </a:p>
          <a:p>
            <a:pPr marL="457200" lvl="1" indent="0">
              <a:buNone/>
            </a:pPr>
            <a:endParaRPr kumimoji="1" lang="en-US" altLang="zh-CN" dirty="0" smtClean="0"/>
          </a:p>
          <a:p>
            <a:pPr lvl="1"/>
            <a:endParaRPr kumimoji="1" lang="zh-CN" altLang="en-US" dirty="0"/>
          </a:p>
        </p:txBody>
      </p:sp>
      <p:grpSp>
        <p:nvGrpSpPr>
          <p:cNvPr id="5" name="Group 25"/>
          <p:cNvGrpSpPr>
            <a:grpSpLocks noChangeAspect="1"/>
          </p:cNvGrpSpPr>
          <p:nvPr/>
        </p:nvGrpSpPr>
        <p:grpSpPr bwMode="auto">
          <a:xfrm>
            <a:off x="2831571" y="4287253"/>
            <a:ext cx="1740429" cy="1641977"/>
            <a:chOff x="528" y="1296"/>
            <a:chExt cx="2064" cy="1968"/>
          </a:xfrm>
        </p:grpSpPr>
        <p:sp>
          <p:nvSpPr>
            <p:cNvPr id="6" name="Rectangle 5"/>
            <p:cNvSpPr>
              <a:spLocks noChangeArrowheads="1"/>
            </p:cNvSpPr>
            <p:nvPr/>
          </p:nvSpPr>
          <p:spPr bwMode="auto">
            <a:xfrm>
              <a:off x="816" y="1872"/>
              <a:ext cx="1536" cy="336"/>
            </a:xfrm>
            <a:prstGeom prst="rect">
              <a:avLst/>
            </a:prstGeom>
            <a:noFill/>
            <a:ln w="254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2000">
                  <a:latin typeface="微软雅黑" panose="020B0503020204020204" pitchFamily="34" charset="-122"/>
                </a:rPr>
                <a:t>入口结点</a:t>
              </a:r>
              <a:endParaRPr kumimoji="1" lang="zh-CN" altLang="zh-CN" sz="2000">
                <a:latin typeface="微软雅黑" panose="020B0503020204020204" pitchFamily="34" charset="-122"/>
              </a:endParaRPr>
            </a:p>
          </p:txBody>
        </p:sp>
        <p:sp>
          <p:nvSpPr>
            <p:cNvPr id="7" name="Rectangle 6"/>
            <p:cNvSpPr>
              <a:spLocks noChangeArrowheads="1"/>
            </p:cNvSpPr>
            <p:nvPr/>
          </p:nvSpPr>
          <p:spPr bwMode="auto">
            <a:xfrm>
              <a:off x="816" y="2592"/>
              <a:ext cx="15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2000">
                  <a:latin typeface="微软雅黑" panose="020B0503020204020204" pitchFamily="34" charset="-122"/>
                </a:rPr>
                <a:t>循环</a:t>
              </a:r>
              <a:r>
                <a:rPr kumimoji="1" lang="en-US" altLang="zh-CN" sz="2000">
                  <a:latin typeface="微软雅黑" panose="020B0503020204020204" pitchFamily="34" charset="-122"/>
                </a:rPr>
                <a:t>L</a:t>
              </a:r>
            </a:p>
          </p:txBody>
        </p:sp>
        <p:sp>
          <p:nvSpPr>
            <p:cNvPr id="8" name="Line 8"/>
            <p:cNvSpPr>
              <a:spLocks noChangeShapeType="1"/>
            </p:cNvSpPr>
            <p:nvPr/>
          </p:nvSpPr>
          <p:spPr bwMode="auto">
            <a:xfrm>
              <a:off x="1824" y="1296"/>
              <a:ext cx="0" cy="576"/>
            </a:xfrm>
            <a:prstGeom prst="line">
              <a:avLst/>
            </a:prstGeom>
            <a:noFill/>
            <a:ln w="254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9" name="Line 9"/>
            <p:cNvSpPr>
              <a:spLocks noChangeShapeType="1"/>
            </p:cNvSpPr>
            <p:nvPr/>
          </p:nvSpPr>
          <p:spPr bwMode="auto">
            <a:xfrm>
              <a:off x="1392" y="1296"/>
              <a:ext cx="0" cy="576"/>
            </a:xfrm>
            <a:prstGeom prst="line">
              <a:avLst/>
            </a:prstGeom>
            <a:noFill/>
            <a:ln w="254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0" name="Freeform 11"/>
            <p:cNvSpPr>
              <a:spLocks/>
            </p:cNvSpPr>
            <p:nvPr/>
          </p:nvSpPr>
          <p:spPr bwMode="auto">
            <a:xfrm>
              <a:off x="528" y="1488"/>
              <a:ext cx="816" cy="1776"/>
            </a:xfrm>
            <a:custGeom>
              <a:avLst/>
              <a:gdLst>
                <a:gd name="T0" fmla="*/ 816 w 816"/>
                <a:gd name="T1" fmla="*/ 1440 h 1776"/>
                <a:gd name="T2" fmla="*/ 816 w 816"/>
                <a:gd name="T3" fmla="*/ 1776 h 1776"/>
                <a:gd name="T4" fmla="*/ 0 w 816"/>
                <a:gd name="T5" fmla="*/ 1776 h 1776"/>
                <a:gd name="T6" fmla="*/ 0 w 816"/>
                <a:gd name="T7" fmla="*/ 0 h 1776"/>
                <a:gd name="T8" fmla="*/ 576 w 816"/>
                <a:gd name="T9" fmla="*/ 0 h 1776"/>
                <a:gd name="T10" fmla="*/ 576 w 816"/>
                <a:gd name="T11" fmla="*/ 384 h 1776"/>
                <a:gd name="T12" fmla="*/ 0 60000 65536"/>
                <a:gd name="T13" fmla="*/ 0 60000 65536"/>
                <a:gd name="T14" fmla="*/ 0 60000 65536"/>
                <a:gd name="T15" fmla="*/ 0 60000 65536"/>
                <a:gd name="T16" fmla="*/ 0 60000 65536"/>
                <a:gd name="T17" fmla="*/ 0 60000 65536"/>
                <a:gd name="T18" fmla="*/ 0 w 816"/>
                <a:gd name="T19" fmla="*/ 0 h 1776"/>
                <a:gd name="T20" fmla="*/ 816 w 816"/>
                <a:gd name="T21" fmla="*/ 1776 h 1776"/>
              </a:gdLst>
              <a:ahLst/>
              <a:cxnLst>
                <a:cxn ang="T12">
                  <a:pos x="T0" y="T1"/>
                </a:cxn>
                <a:cxn ang="T13">
                  <a:pos x="T2" y="T3"/>
                </a:cxn>
                <a:cxn ang="T14">
                  <a:pos x="T4" y="T5"/>
                </a:cxn>
                <a:cxn ang="T15">
                  <a:pos x="T6" y="T7"/>
                </a:cxn>
                <a:cxn ang="T16">
                  <a:pos x="T8" y="T9"/>
                </a:cxn>
                <a:cxn ang="T17">
                  <a:pos x="T10" y="T11"/>
                </a:cxn>
              </a:cxnLst>
              <a:rect l="T18" t="T19" r="T20" b="T21"/>
              <a:pathLst>
                <a:path w="816" h="1776">
                  <a:moveTo>
                    <a:pt x="816" y="1440"/>
                  </a:moveTo>
                  <a:lnTo>
                    <a:pt x="816" y="1776"/>
                  </a:lnTo>
                  <a:lnTo>
                    <a:pt x="0" y="1776"/>
                  </a:lnTo>
                  <a:lnTo>
                    <a:pt x="0" y="0"/>
                  </a:lnTo>
                  <a:lnTo>
                    <a:pt x="576" y="0"/>
                  </a:lnTo>
                  <a:lnTo>
                    <a:pt x="576" y="384"/>
                  </a:lnTo>
                </a:path>
              </a:pathLst>
            </a:custGeom>
            <a:noFill/>
            <a:ln w="25400"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11" name="Freeform 12"/>
            <p:cNvSpPr>
              <a:spLocks/>
            </p:cNvSpPr>
            <p:nvPr/>
          </p:nvSpPr>
          <p:spPr bwMode="auto">
            <a:xfrm>
              <a:off x="1824" y="1488"/>
              <a:ext cx="768" cy="1776"/>
            </a:xfrm>
            <a:custGeom>
              <a:avLst/>
              <a:gdLst>
                <a:gd name="T0" fmla="*/ 0 w 768"/>
                <a:gd name="T1" fmla="*/ 1440 h 1776"/>
                <a:gd name="T2" fmla="*/ 0 w 768"/>
                <a:gd name="T3" fmla="*/ 1776 h 1776"/>
                <a:gd name="T4" fmla="*/ 768 w 768"/>
                <a:gd name="T5" fmla="*/ 1776 h 1776"/>
                <a:gd name="T6" fmla="*/ 768 w 768"/>
                <a:gd name="T7" fmla="*/ 0 h 1776"/>
                <a:gd name="T8" fmla="*/ 288 w 768"/>
                <a:gd name="T9" fmla="*/ 0 h 1776"/>
                <a:gd name="T10" fmla="*/ 288 w 768"/>
                <a:gd name="T11" fmla="*/ 384 h 1776"/>
                <a:gd name="T12" fmla="*/ 0 60000 65536"/>
                <a:gd name="T13" fmla="*/ 0 60000 65536"/>
                <a:gd name="T14" fmla="*/ 0 60000 65536"/>
                <a:gd name="T15" fmla="*/ 0 60000 65536"/>
                <a:gd name="T16" fmla="*/ 0 60000 65536"/>
                <a:gd name="T17" fmla="*/ 0 60000 65536"/>
                <a:gd name="T18" fmla="*/ 0 w 768"/>
                <a:gd name="T19" fmla="*/ 0 h 1776"/>
                <a:gd name="T20" fmla="*/ 768 w 768"/>
                <a:gd name="T21" fmla="*/ 1776 h 1776"/>
              </a:gdLst>
              <a:ahLst/>
              <a:cxnLst>
                <a:cxn ang="T12">
                  <a:pos x="T0" y="T1"/>
                </a:cxn>
                <a:cxn ang="T13">
                  <a:pos x="T2" y="T3"/>
                </a:cxn>
                <a:cxn ang="T14">
                  <a:pos x="T4" y="T5"/>
                </a:cxn>
                <a:cxn ang="T15">
                  <a:pos x="T6" y="T7"/>
                </a:cxn>
                <a:cxn ang="T16">
                  <a:pos x="T8" y="T9"/>
                </a:cxn>
                <a:cxn ang="T17">
                  <a:pos x="T10" y="T11"/>
                </a:cxn>
              </a:cxnLst>
              <a:rect l="T18" t="T19" r="T20" b="T21"/>
              <a:pathLst>
                <a:path w="768" h="1776">
                  <a:moveTo>
                    <a:pt x="0" y="1440"/>
                  </a:moveTo>
                  <a:lnTo>
                    <a:pt x="0" y="1776"/>
                  </a:lnTo>
                  <a:lnTo>
                    <a:pt x="768" y="1776"/>
                  </a:lnTo>
                  <a:lnTo>
                    <a:pt x="768" y="0"/>
                  </a:lnTo>
                  <a:lnTo>
                    <a:pt x="288" y="0"/>
                  </a:lnTo>
                  <a:lnTo>
                    <a:pt x="288" y="384"/>
                  </a:lnTo>
                </a:path>
              </a:pathLst>
            </a:custGeom>
            <a:noFill/>
            <a:ln w="25400"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12" name="Line 13"/>
            <p:cNvSpPr>
              <a:spLocks noChangeShapeType="1"/>
            </p:cNvSpPr>
            <p:nvPr/>
          </p:nvSpPr>
          <p:spPr bwMode="auto">
            <a:xfrm>
              <a:off x="1584" y="2256"/>
              <a:ext cx="0" cy="336"/>
            </a:xfrm>
            <a:prstGeom prst="line">
              <a:avLst/>
            </a:prstGeom>
            <a:noFill/>
            <a:ln w="25400">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3" name="Line 14"/>
            <p:cNvSpPr>
              <a:spLocks noChangeShapeType="1"/>
            </p:cNvSpPr>
            <p:nvPr/>
          </p:nvSpPr>
          <p:spPr bwMode="auto">
            <a:xfrm>
              <a:off x="1584" y="2928"/>
              <a:ext cx="0" cy="336"/>
            </a:xfrm>
            <a:prstGeom prst="line">
              <a:avLst/>
            </a:prstGeom>
            <a:noFill/>
            <a:ln w="25400">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sz="1400"/>
            </a:p>
          </p:txBody>
        </p:sp>
      </p:grpSp>
      <p:grpSp>
        <p:nvGrpSpPr>
          <p:cNvPr id="14" name="Group 26"/>
          <p:cNvGrpSpPr>
            <a:grpSpLocks noChangeAspect="1"/>
          </p:cNvGrpSpPr>
          <p:nvPr/>
        </p:nvGrpSpPr>
        <p:grpSpPr bwMode="auto">
          <a:xfrm>
            <a:off x="5045149" y="3706054"/>
            <a:ext cx="1741051" cy="2243500"/>
            <a:chOff x="3216" y="624"/>
            <a:chExt cx="2064" cy="2688"/>
          </a:xfrm>
        </p:grpSpPr>
        <p:sp>
          <p:nvSpPr>
            <p:cNvPr id="15" name="Rectangle 15"/>
            <p:cNvSpPr>
              <a:spLocks noChangeArrowheads="1"/>
            </p:cNvSpPr>
            <p:nvPr/>
          </p:nvSpPr>
          <p:spPr bwMode="auto">
            <a:xfrm>
              <a:off x="3504" y="1920"/>
              <a:ext cx="1536" cy="336"/>
            </a:xfrm>
            <a:prstGeom prst="rect">
              <a:avLst/>
            </a:prstGeom>
            <a:noFill/>
            <a:ln w="254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2000">
                  <a:latin typeface="微软雅黑" panose="020B0503020204020204" pitchFamily="34" charset="-122"/>
                </a:rPr>
                <a:t>入口结点</a:t>
              </a:r>
              <a:endParaRPr kumimoji="1" lang="zh-CN" altLang="zh-CN" sz="2000">
                <a:latin typeface="微软雅黑" panose="020B0503020204020204" pitchFamily="34" charset="-122"/>
              </a:endParaRPr>
            </a:p>
          </p:txBody>
        </p:sp>
        <p:sp>
          <p:nvSpPr>
            <p:cNvPr id="16" name="Rectangle 16"/>
            <p:cNvSpPr>
              <a:spLocks noChangeArrowheads="1"/>
            </p:cNvSpPr>
            <p:nvPr/>
          </p:nvSpPr>
          <p:spPr bwMode="auto">
            <a:xfrm>
              <a:off x="3504" y="2640"/>
              <a:ext cx="15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2000">
                  <a:latin typeface="微软雅黑" panose="020B0503020204020204" pitchFamily="34" charset="-122"/>
                </a:rPr>
                <a:t>循环</a:t>
              </a:r>
              <a:r>
                <a:rPr kumimoji="1" lang="en-US" altLang="zh-CN" sz="2000">
                  <a:latin typeface="微软雅黑" panose="020B0503020204020204" pitchFamily="34" charset="-122"/>
                </a:rPr>
                <a:t>L</a:t>
              </a:r>
            </a:p>
          </p:txBody>
        </p:sp>
        <p:sp>
          <p:nvSpPr>
            <p:cNvPr id="17" name="Line 17"/>
            <p:cNvSpPr>
              <a:spLocks noChangeShapeType="1"/>
            </p:cNvSpPr>
            <p:nvPr/>
          </p:nvSpPr>
          <p:spPr bwMode="auto">
            <a:xfrm>
              <a:off x="4512" y="624"/>
              <a:ext cx="0" cy="384"/>
            </a:xfrm>
            <a:prstGeom prst="line">
              <a:avLst/>
            </a:prstGeom>
            <a:noFill/>
            <a:ln w="254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8" name="Line 18"/>
            <p:cNvSpPr>
              <a:spLocks noChangeShapeType="1"/>
            </p:cNvSpPr>
            <p:nvPr/>
          </p:nvSpPr>
          <p:spPr bwMode="auto">
            <a:xfrm>
              <a:off x="4080" y="624"/>
              <a:ext cx="0" cy="384"/>
            </a:xfrm>
            <a:prstGeom prst="line">
              <a:avLst/>
            </a:prstGeom>
            <a:noFill/>
            <a:ln w="254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9" name="Freeform 19"/>
            <p:cNvSpPr>
              <a:spLocks/>
            </p:cNvSpPr>
            <p:nvPr/>
          </p:nvSpPr>
          <p:spPr bwMode="auto">
            <a:xfrm>
              <a:off x="3216" y="1536"/>
              <a:ext cx="816" cy="1776"/>
            </a:xfrm>
            <a:custGeom>
              <a:avLst/>
              <a:gdLst>
                <a:gd name="T0" fmla="*/ 816 w 816"/>
                <a:gd name="T1" fmla="*/ 1440 h 1776"/>
                <a:gd name="T2" fmla="*/ 816 w 816"/>
                <a:gd name="T3" fmla="*/ 1776 h 1776"/>
                <a:gd name="T4" fmla="*/ 0 w 816"/>
                <a:gd name="T5" fmla="*/ 1776 h 1776"/>
                <a:gd name="T6" fmla="*/ 0 w 816"/>
                <a:gd name="T7" fmla="*/ 0 h 1776"/>
                <a:gd name="T8" fmla="*/ 576 w 816"/>
                <a:gd name="T9" fmla="*/ 0 h 1776"/>
                <a:gd name="T10" fmla="*/ 576 w 816"/>
                <a:gd name="T11" fmla="*/ 384 h 1776"/>
                <a:gd name="T12" fmla="*/ 0 60000 65536"/>
                <a:gd name="T13" fmla="*/ 0 60000 65536"/>
                <a:gd name="T14" fmla="*/ 0 60000 65536"/>
                <a:gd name="T15" fmla="*/ 0 60000 65536"/>
                <a:gd name="T16" fmla="*/ 0 60000 65536"/>
                <a:gd name="T17" fmla="*/ 0 60000 65536"/>
                <a:gd name="T18" fmla="*/ 0 w 816"/>
                <a:gd name="T19" fmla="*/ 0 h 1776"/>
                <a:gd name="T20" fmla="*/ 816 w 816"/>
                <a:gd name="T21" fmla="*/ 1776 h 1776"/>
              </a:gdLst>
              <a:ahLst/>
              <a:cxnLst>
                <a:cxn ang="T12">
                  <a:pos x="T0" y="T1"/>
                </a:cxn>
                <a:cxn ang="T13">
                  <a:pos x="T2" y="T3"/>
                </a:cxn>
                <a:cxn ang="T14">
                  <a:pos x="T4" y="T5"/>
                </a:cxn>
                <a:cxn ang="T15">
                  <a:pos x="T6" y="T7"/>
                </a:cxn>
                <a:cxn ang="T16">
                  <a:pos x="T8" y="T9"/>
                </a:cxn>
                <a:cxn ang="T17">
                  <a:pos x="T10" y="T11"/>
                </a:cxn>
              </a:cxnLst>
              <a:rect l="T18" t="T19" r="T20" b="T21"/>
              <a:pathLst>
                <a:path w="816" h="1776">
                  <a:moveTo>
                    <a:pt x="816" y="1440"/>
                  </a:moveTo>
                  <a:lnTo>
                    <a:pt x="816" y="1776"/>
                  </a:lnTo>
                  <a:lnTo>
                    <a:pt x="0" y="1776"/>
                  </a:lnTo>
                  <a:lnTo>
                    <a:pt x="0" y="0"/>
                  </a:lnTo>
                  <a:lnTo>
                    <a:pt x="576" y="0"/>
                  </a:lnTo>
                  <a:lnTo>
                    <a:pt x="576" y="384"/>
                  </a:lnTo>
                </a:path>
              </a:pathLst>
            </a:custGeom>
            <a:noFill/>
            <a:ln w="25400"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20" name="Freeform 20"/>
            <p:cNvSpPr>
              <a:spLocks/>
            </p:cNvSpPr>
            <p:nvPr/>
          </p:nvSpPr>
          <p:spPr bwMode="auto">
            <a:xfrm>
              <a:off x="4512" y="1536"/>
              <a:ext cx="768" cy="1776"/>
            </a:xfrm>
            <a:custGeom>
              <a:avLst/>
              <a:gdLst>
                <a:gd name="T0" fmla="*/ 0 w 768"/>
                <a:gd name="T1" fmla="*/ 1440 h 1776"/>
                <a:gd name="T2" fmla="*/ 0 w 768"/>
                <a:gd name="T3" fmla="*/ 1776 h 1776"/>
                <a:gd name="T4" fmla="*/ 768 w 768"/>
                <a:gd name="T5" fmla="*/ 1776 h 1776"/>
                <a:gd name="T6" fmla="*/ 768 w 768"/>
                <a:gd name="T7" fmla="*/ 0 h 1776"/>
                <a:gd name="T8" fmla="*/ 288 w 768"/>
                <a:gd name="T9" fmla="*/ 0 h 1776"/>
                <a:gd name="T10" fmla="*/ 288 w 768"/>
                <a:gd name="T11" fmla="*/ 384 h 1776"/>
                <a:gd name="T12" fmla="*/ 0 60000 65536"/>
                <a:gd name="T13" fmla="*/ 0 60000 65536"/>
                <a:gd name="T14" fmla="*/ 0 60000 65536"/>
                <a:gd name="T15" fmla="*/ 0 60000 65536"/>
                <a:gd name="T16" fmla="*/ 0 60000 65536"/>
                <a:gd name="T17" fmla="*/ 0 60000 65536"/>
                <a:gd name="T18" fmla="*/ 0 w 768"/>
                <a:gd name="T19" fmla="*/ 0 h 1776"/>
                <a:gd name="T20" fmla="*/ 768 w 768"/>
                <a:gd name="T21" fmla="*/ 1776 h 1776"/>
              </a:gdLst>
              <a:ahLst/>
              <a:cxnLst>
                <a:cxn ang="T12">
                  <a:pos x="T0" y="T1"/>
                </a:cxn>
                <a:cxn ang="T13">
                  <a:pos x="T2" y="T3"/>
                </a:cxn>
                <a:cxn ang="T14">
                  <a:pos x="T4" y="T5"/>
                </a:cxn>
                <a:cxn ang="T15">
                  <a:pos x="T6" y="T7"/>
                </a:cxn>
                <a:cxn ang="T16">
                  <a:pos x="T8" y="T9"/>
                </a:cxn>
                <a:cxn ang="T17">
                  <a:pos x="T10" y="T11"/>
                </a:cxn>
              </a:cxnLst>
              <a:rect l="T18" t="T19" r="T20" b="T21"/>
              <a:pathLst>
                <a:path w="768" h="1776">
                  <a:moveTo>
                    <a:pt x="0" y="1440"/>
                  </a:moveTo>
                  <a:lnTo>
                    <a:pt x="0" y="1776"/>
                  </a:lnTo>
                  <a:lnTo>
                    <a:pt x="768" y="1776"/>
                  </a:lnTo>
                  <a:lnTo>
                    <a:pt x="768" y="0"/>
                  </a:lnTo>
                  <a:lnTo>
                    <a:pt x="288" y="0"/>
                  </a:lnTo>
                  <a:lnTo>
                    <a:pt x="288" y="384"/>
                  </a:lnTo>
                </a:path>
              </a:pathLst>
            </a:custGeom>
            <a:noFill/>
            <a:ln w="25400"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21" name="Line 21"/>
            <p:cNvSpPr>
              <a:spLocks noChangeShapeType="1"/>
            </p:cNvSpPr>
            <p:nvPr/>
          </p:nvSpPr>
          <p:spPr bwMode="auto">
            <a:xfrm>
              <a:off x="4272" y="2304"/>
              <a:ext cx="0" cy="336"/>
            </a:xfrm>
            <a:prstGeom prst="line">
              <a:avLst/>
            </a:prstGeom>
            <a:noFill/>
            <a:ln w="25400">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2" name="Line 22"/>
            <p:cNvSpPr>
              <a:spLocks noChangeShapeType="1"/>
            </p:cNvSpPr>
            <p:nvPr/>
          </p:nvSpPr>
          <p:spPr bwMode="auto">
            <a:xfrm>
              <a:off x="4272" y="2976"/>
              <a:ext cx="0" cy="336"/>
            </a:xfrm>
            <a:prstGeom prst="line">
              <a:avLst/>
            </a:prstGeom>
            <a:noFill/>
            <a:ln w="25400">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23" name="Rectangle 23"/>
            <p:cNvSpPr>
              <a:spLocks noChangeArrowheads="1"/>
            </p:cNvSpPr>
            <p:nvPr/>
          </p:nvSpPr>
          <p:spPr bwMode="auto">
            <a:xfrm>
              <a:off x="3492" y="1008"/>
              <a:ext cx="1536" cy="336"/>
            </a:xfrm>
            <a:prstGeom prst="rect">
              <a:avLst/>
            </a:prstGeom>
            <a:ln w="25400">
              <a:headEnd type="none" w="sm" len="sm"/>
              <a:tailEnd type="none" w="lg" len="lg"/>
            </a:ln>
          </p:spPr>
          <p:style>
            <a:lnRef idx="2">
              <a:schemeClr val="accent2"/>
            </a:lnRef>
            <a:fillRef idx="1">
              <a:schemeClr val="lt1"/>
            </a:fillRef>
            <a:effectRef idx="0">
              <a:schemeClr val="accent2"/>
            </a:effectRef>
            <a:fontRef idx="minor">
              <a:schemeClr val="dk1"/>
            </a:fontRef>
          </p:style>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2000" dirty="0">
                  <a:solidFill>
                    <a:srgbClr val="C00000"/>
                  </a:solidFill>
                  <a:latin typeface="微软雅黑" panose="020B0503020204020204" pitchFamily="34" charset="-122"/>
                </a:rPr>
                <a:t>前置结点</a:t>
              </a:r>
              <a:endParaRPr kumimoji="1" lang="zh-CN" altLang="zh-CN" sz="2000" dirty="0">
                <a:solidFill>
                  <a:srgbClr val="C00000"/>
                </a:solidFill>
                <a:latin typeface="微软雅黑" panose="020B0503020204020204" pitchFamily="34" charset="-122"/>
              </a:endParaRPr>
            </a:p>
          </p:txBody>
        </p:sp>
        <p:sp>
          <p:nvSpPr>
            <p:cNvPr id="24" name="Line 24"/>
            <p:cNvSpPr>
              <a:spLocks noChangeShapeType="1"/>
            </p:cNvSpPr>
            <p:nvPr/>
          </p:nvSpPr>
          <p:spPr bwMode="auto">
            <a:xfrm>
              <a:off x="4272" y="1344"/>
              <a:ext cx="0" cy="576"/>
            </a:xfrm>
            <a:prstGeom prst="line">
              <a:avLst/>
            </a:prstGeom>
            <a:noFill/>
            <a:ln w="254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grpSp>
      <p:sp>
        <p:nvSpPr>
          <p:cNvPr id="25" name="灯片编号占位符 24"/>
          <p:cNvSpPr>
            <a:spLocks noGrp="1"/>
          </p:cNvSpPr>
          <p:nvPr>
            <p:ph type="sldNum" sz="quarter" idx="12"/>
          </p:nvPr>
        </p:nvSpPr>
        <p:spPr/>
        <p:txBody>
          <a:bodyPr/>
          <a:lstStyle/>
          <a:p>
            <a:fld id="{099C6F57-CB77-E340-8155-E85271B57C42}" type="slidenum">
              <a:rPr lang="en-US" altLang="zh-CN" smtClean="0"/>
              <a:pPr/>
              <a:t>56</a:t>
            </a:fld>
            <a:endParaRPr lang="en-US" altLang="zh-CN" dirty="0"/>
          </a:p>
        </p:txBody>
      </p:sp>
    </p:spTree>
    <p:extLst>
      <p:ext uri="{BB962C8B-B14F-4D97-AF65-F5344CB8AC3E}">
        <p14:creationId xmlns:p14="http://schemas.microsoft.com/office/powerpoint/2010/main" val="31681027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外提的</a:t>
            </a:r>
            <a:r>
              <a:rPr lang="zh-CN" altLang="en-US" dirty="0" smtClean="0"/>
              <a:t>条件</a:t>
            </a:r>
            <a:r>
              <a:rPr lang="en-US" altLang="zh-CN" dirty="0" smtClean="0"/>
              <a:t>1</a:t>
            </a:r>
            <a:endParaRPr lang="zh-CN" altLang="en-US" dirty="0"/>
          </a:p>
        </p:txBody>
      </p:sp>
      <p:grpSp>
        <p:nvGrpSpPr>
          <p:cNvPr id="24" name="Group 87"/>
          <p:cNvGrpSpPr>
            <a:grpSpLocks/>
          </p:cNvGrpSpPr>
          <p:nvPr/>
        </p:nvGrpSpPr>
        <p:grpSpPr bwMode="auto">
          <a:xfrm>
            <a:off x="1486214" y="1484784"/>
            <a:ext cx="6171572" cy="3378376"/>
            <a:chOff x="106" y="0"/>
            <a:chExt cx="3684" cy="2064"/>
          </a:xfrm>
        </p:grpSpPr>
        <p:sp>
          <p:nvSpPr>
            <p:cNvPr id="25" name="Rectangle 32"/>
            <p:cNvSpPr>
              <a:spLocks noChangeArrowheads="1"/>
            </p:cNvSpPr>
            <p:nvPr/>
          </p:nvSpPr>
          <p:spPr bwMode="auto">
            <a:xfrm>
              <a:off x="816" y="144"/>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a:latin typeface="+mn-lt"/>
                  <a:ea typeface="宋体" panose="02010600030101010101" pitchFamily="2" charset="-122"/>
                </a:rPr>
                <a:t>(1)	</a:t>
              </a:r>
              <a:r>
                <a:rPr kumimoji="1" lang="en-US" altLang="zh-CN" sz="1800">
                  <a:latin typeface="+mn-lt"/>
                  <a:ea typeface="宋体" panose="02010600030101010101" pitchFamily="2" charset="-122"/>
                </a:rPr>
                <a:t>I:=1</a:t>
              </a:r>
            </a:p>
          </p:txBody>
        </p:sp>
        <p:sp>
          <p:nvSpPr>
            <p:cNvPr id="26" name="Rectangle 33"/>
            <p:cNvSpPr>
              <a:spLocks noChangeArrowheads="1"/>
            </p:cNvSpPr>
            <p:nvPr/>
          </p:nvSpPr>
          <p:spPr bwMode="auto">
            <a:xfrm>
              <a:off x="816" y="576"/>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a:latin typeface="+mn-lt"/>
                  <a:ea typeface="宋体" panose="02010600030101010101" pitchFamily="2" charset="-122"/>
                </a:rPr>
                <a:t>(2)   </a:t>
              </a:r>
              <a:r>
                <a:rPr kumimoji="1" lang="en-US" altLang="zh-CN" sz="1800">
                  <a:latin typeface="+mn-lt"/>
                  <a:ea typeface="宋体" panose="02010600030101010101" pitchFamily="2" charset="-122"/>
                </a:rPr>
                <a:t>if X&gt;=Y  goto B</a:t>
              </a:r>
              <a:r>
                <a:rPr kumimoji="1" lang="en-US" altLang="zh-CN" sz="1800" baseline="-25000">
                  <a:latin typeface="+mn-lt"/>
                  <a:ea typeface="宋体" panose="02010600030101010101" pitchFamily="2" charset="-122"/>
                </a:rPr>
                <a:t>4</a:t>
              </a:r>
              <a:endParaRPr kumimoji="1" lang="en-US" altLang="zh-CN" sz="1800">
                <a:latin typeface="+mn-lt"/>
                <a:ea typeface="宋体" panose="02010600030101010101" pitchFamily="2" charset="-122"/>
              </a:endParaRPr>
            </a:p>
          </p:txBody>
        </p:sp>
        <p:sp>
          <p:nvSpPr>
            <p:cNvPr id="28" name="Rectangle 37"/>
            <p:cNvSpPr>
              <a:spLocks noChangeArrowheads="1"/>
            </p:cNvSpPr>
            <p:nvPr/>
          </p:nvSpPr>
          <p:spPr bwMode="auto">
            <a:xfrm>
              <a:off x="2664" y="96"/>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1</a:t>
              </a:r>
              <a:endParaRPr kumimoji="1" lang="en-US" altLang="zh-CN" sz="2000" dirty="0">
                <a:latin typeface="+mn-lt"/>
                <a:ea typeface="宋体" panose="02010600030101010101" pitchFamily="2" charset="-122"/>
              </a:endParaRPr>
            </a:p>
          </p:txBody>
        </p:sp>
        <p:sp>
          <p:nvSpPr>
            <p:cNvPr id="29" name="Rectangle 44"/>
            <p:cNvSpPr>
              <a:spLocks noChangeArrowheads="1"/>
            </p:cNvSpPr>
            <p:nvPr/>
          </p:nvSpPr>
          <p:spPr bwMode="auto">
            <a:xfrm>
              <a:off x="2667" y="408"/>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2</a:t>
              </a:r>
              <a:endParaRPr kumimoji="1" lang="en-US" altLang="zh-CN" sz="2000" dirty="0">
                <a:latin typeface="+mn-lt"/>
                <a:ea typeface="宋体" panose="02010600030101010101" pitchFamily="2" charset="-122"/>
              </a:endParaRPr>
            </a:p>
          </p:txBody>
        </p:sp>
        <p:sp>
          <p:nvSpPr>
            <p:cNvPr id="30" name="Rectangle 45"/>
            <p:cNvSpPr>
              <a:spLocks noChangeArrowheads="1"/>
            </p:cNvSpPr>
            <p:nvPr/>
          </p:nvSpPr>
          <p:spPr bwMode="auto">
            <a:xfrm>
              <a:off x="384" y="960"/>
              <a:ext cx="1152" cy="43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dirty="0">
                  <a:solidFill>
                    <a:srgbClr val="C00000"/>
                  </a:solidFill>
                  <a:latin typeface="+mn-lt"/>
                  <a:ea typeface="宋体" panose="02010600030101010101" pitchFamily="2" charset="-122"/>
                </a:rPr>
                <a:t>(3)   </a:t>
              </a:r>
              <a:r>
                <a:rPr kumimoji="1" lang="en-US" altLang="zh-CN" sz="1800" dirty="0">
                  <a:solidFill>
                    <a:srgbClr val="C00000"/>
                  </a:solidFill>
                  <a:latin typeface="+mn-lt"/>
                  <a:ea typeface="宋体" panose="02010600030101010101" pitchFamily="2" charset="-122"/>
                </a:rPr>
                <a:t>I:=2</a:t>
              </a:r>
            </a:p>
            <a:p>
              <a:pPr eaLnBrk="1" hangingPunct="1">
                <a:spcBef>
                  <a:spcPct val="0"/>
                </a:spcBef>
                <a:buClrTx/>
                <a:buSzTx/>
                <a:buFontTx/>
                <a:buNone/>
              </a:pPr>
              <a:r>
                <a:rPr kumimoji="1" lang="en-US" altLang="zh-CN" sz="1800" dirty="0">
                  <a:latin typeface="+mn-lt"/>
                  <a:ea typeface="宋体" panose="02010600030101010101" pitchFamily="2" charset="-122"/>
                </a:rPr>
                <a:t>(4)   X:=X+1</a:t>
              </a:r>
            </a:p>
          </p:txBody>
        </p:sp>
        <p:sp>
          <p:nvSpPr>
            <p:cNvPr id="31" name="Rectangle 46"/>
            <p:cNvSpPr>
              <a:spLocks noChangeArrowheads="1"/>
            </p:cNvSpPr>
            <p:nvPr/>
          </p:nvSpPr>
          <p:spPr bwMode="auto">
            <a:xfrm>
              <a:off x="1776" y="1008"/>
              <a:ext cx="1678" cy="43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dirty="0">
                  <a:latin typeface="+mn-lt"/>
                  <a:ea typeface="宋体" panose="02010600030101010101" pitchFamily="2" charset="-122"/>
                </a:rPr>
                <a:t>(5)   </a:t>
              </a:r>
              <a:r>
                <a:rPr kumimoji="1" lang="en-US" altLang="zh-CN" sz="1800" dirty="0">
                  <a:latin typeface="+mn-lt"/>
                  <a:ea typeface="宋体" panose="02010600030101010101" pitchFamily="2" charset="-122"/>
                </a:rPr>
                <a:t>Y:=Y-1</a:t>
              </a:r>
            </a:p>
            <a:p>
              <a:pPr eaLnBrk="1" hangingPunct="1">
                <a:spcBef>
                  <a:spcPct val="0"/>
                </a:spcBef>
                <a:buClrTx/>
                <a:buSzTx/>
                <a:buFontTx/>
                <a:buNone/>
              </a:pPr>
              <a:r>
                <a:rPr kumimoji="1" lang="en-US" altLang="zh-CN" sz="1800" dirty="0">
                  <a:latin typeface="+mn-lt"/>
                  <a:ea typeface="宋体" panose="02010600030101010101" pitchFamily="2" charset="-122"/>
                </a:rPr>
                <a:t>(6)   if  Y&gt;20 </a:t>
              </a:r>
              <a:r>
                <a:rPr kumimoji="1" lang="en-US" altLang="zh-CN" sz="1800" dirty="0" err="1">
                  <a:latin typeface="+mn-lt"/>
                  <a:ea typeface="宋体" panose="02010600030101010101" pitchFamily="2" charset="-122"/>
                </a:rPr>
                <a:t>goto</a:t>
              </a:r>
              <a:r>
                <a:rPr kumimoji="1" lang="en-US" altLang="zh-CN" sz="1800" dirty="0">
                  <a:latin typeface="+mn-lt"/>
                  <a:ea typeface="宋体" panose="02010600030101010101" pitchFamily="2" charset="-122"/>
                </a:rPr>
                <a:t> B</a:t>
              </a:r>
              <a:r>
                <a:rPr kumimoji="1" lang="en-US" altLang="zh-CN" sz="1800" baseline="-25000" dirty="0">
                  <a:latin typeface="+mn-lt"/>
                  <a:ea typeface="宋体" panose="02010600030101010101" pitchFamily="2" charset="-122"/>
                </a:rPr>
                <a:t>2</a:t>
              </a:r>
              <a:endParaRPr kumimoji="1" lang="en-US" altLang="zh-CN" sz="1800" dirty="0">
                <a:latin typeface="+mn-lt"/>
                <a:ea typeface="宋体" panose="02010600030101010101" pitchFamily="2" charset="-122"/>
              </a:endParaRPr>
            </a:p>
          </p:txBody>
        </p:sp>
        <p:sp>
          <p:nvSpPr>
            <p:cNvPr id="32" name="Rectangle 47"/>
            <p:cNvSpPr>
              <a:spLocks noChangeArrowheads="1"/>
            </p:cNvSpPr>
            <p:nvPr/>
          </p:nvSpPr>
          <p:spPr bwMode="auto">
            <a:xfrm>
              <a:off x="1776" y="1632"/>
              <a:ext cx="1678"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zh-CN" sz="1800">
                  <a:latin typeface="+mn-lt"/>
                  <a:ea typeface="宋体" panose="02010600030101010101" pitchFamily="2" charset="-122"/>
                </a:rPr>
                <a:t>(7)   </a:t>
              </a:r>
              <a:r>
                <a:rPr kumimoji="1" lang="en-US" altLang="zh-CN" sz="1800">
                  <a:latin typeface="+mn-lt"/>
                  <a:ea typeface="宋体" panose="02010600030101010101" pitchFamily="2" charset="-122"/>
                </a:rPr>
                <a:t>J:=I</a:t>
              </a:r>
            </a:p>
          </p:txBody>
        </p:sp>
        <p:sp>
          <p:nvSpPr>
            <p:cNvPr id="33" name="Line 48"/>
            <p:cNvSpPr>
              <a:spLocks noChangeShapeType="1"/>
            </p:cNvSpPr>
            <p:nvPr/>
          </p:nvSpPr>
          <p:spPr bwMode="auto">
            <a:xfrm>
              <a:off x="1728" y="0"/>
              <a:ext cx="0" cy="144"/>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4" name="Line 49"/>
            <p:cNvSpPr>
              <a:spLocks noChangeShapeType="1"/>
            </p:cNvSpPr>
            <p:nvPr/>
          </p:nvSpPr>
          <p:spPr bwMode="auto">
            <a:xfrm>
              <a:off x="1728" y="384"/>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5" name="Freeform 50"/>
            <p:cNvSpPr>
              <a:spLocks/>
            </p:cNvSpPr>
            <p:nvPr/>
          </p:nvSpPr>
          <p:spPr bwMode="auto">
            <a:xfrm>
              <a:off x="576" y="672"/>
              <a:ext cx="240" cy="288"/>
            </a:xfrm>
            <a:custGeom>
              <a:avLst/>
              <a:gdLst>
                <a:gd name="T0" fmla="*/ 240 w 240"/>
                <a:gd name="T1" fmla="*/ 0 h 384"/>
                <a:gd name="T2" fmla="*/ 0 w 240"/>
                <a:gd name="T3" fmla="*/ 0 h 384"/>
                <a:gd name="T4" fmla="*/ 0 w 240"/>
                <a:gd name="T5" fmla="*/ 69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240" y="0"/>
                  </a:moveTo>
                  <a:lnTo>
                    <a:pt x="0" y="0"/>
                  </a:lnTo>
                  <a:lnTo>
                    <a:pt x="0"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36" name="Freeform 53"/>
            <p:cNvSpPr>
              <a:spLocks/>
            </p:cNvSpPr>
            <p:nvPr/>
          </p:nvSpPr>
          <p:spPr bwMode="auto">
            <a:xfrm>
              <a:off x="2654" y="672"/>
              <a:ext cx="288" cy="336"/>
            </a:xfrm>
            <a:custGeom>
              <a:avLst/>
              <a:gdLst>
                <a:gd name="T0" fmla="*/ 0 w 288"/>
                <a:gd name="T1" fmla="*/ 0 h 384"/>
                <a:gd name="T2" fmla="*/ 288 w 288"/>
                <a:gd name="T3" fmla="*/ 0 h 384"/>
                <a:gd name="T4" fmla="*/ 288 w 288"/>
                <a:gd name="T5" fmla="*/ 172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0" y="0"/>
                  </a:moveTo>
                  <a:lnTo>
                    <a:pt x="288" y="0"/>
                  </a:lnTo>
                  <a:lnTo>
                    <a:pt x="288"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37" name="Rectangle 57"/>
            <p:cNvSpPr>
              <a:spLocks noChangeArrowheads="1"/>
            </p:cNvSpPr>
            <p:nvPr/>
          </p:nvSpPr>
          <p:spPr bwMode="auto">
            <a:xfrm>
              <a:off x="106" y="1032"/>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3</a:t>
              </a:r>
              <a:endParaRPr kumimoji="1" lang="en-US" altLang="zh-CN" sz="2000" dirty="0">
                <a:latin typeface="+mn-lt"/>
                <a:ea typeface="宋体" panose="02010600030101010101" pitchFamily="2" charset="-122"/>
              </a:endParaRPr>
            </a:p>
          </p:txBody>
        </p:sp>
        <p:sp>
          <p:nvSpPr>
            <p:cNvPr id="38" name="Rectangle 58"/>
            <p:cNvSpPr>
              <a:spLocks noChangeArrowheads="1"/>
            </p:cNvSpPr>
            <p:nvPr/>
          </p:nvSpPr>
          <p:spPr bwMode="auto">
            <a:xfrm>
              <a:off x="3465" y="1080"/>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4</a:t>
              </a:r>
              <a:endParaRPr kumimoji="1" lang="en-US" altLang="zh-CN" sz="2000" dirty="0">
                <a:latin typeface="+mn-lt"/>
                <a:ea typeface="宋体" panose="02010600030101010101" pitchFamily="2" charset="-122"/>
              </a:endParaRPr>
            </a:p>
          </p:txBody>
        </p:sp>
        <p:sp>
          <p:nvSpPr>
            <p:cNvPr id="39" name="Rectangle 59"/>
            <p:cNvSpPr>
              <a:spLocks noChangeArrowheads="1"/>
            </p:cNvSpPr>
            <p:nvPr/>
          </p:nvSpPr>
          <p:spPr bwMode="auto">
            <a:xfrm>
              <a:off x="3464" y="1612"/>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5</a:t>
              </a:r>
              <a:endParaRPr kumimoji="1" lang="en-US" altLang="zh-CN" sz="2000" dirty="0">
                <a:latin typeface="+mn-lt"/>
                <a:ea typeface="宋体" panose="02010600030101010101" pitchFamily="2" charset="-122"/>
              </a:endParaRPr>
            </a:p>
          </p:txBody>
        </p:sp>
        <p:sp>
          <p:nvSpPr>
            <p:cNvPr id="40" name="Line 61"/>
            <p:cNvSpPr>
              <a:spLocks noChangeShapeType="1"/>
            </p:cNvSpPr>
            <p:nvPr/>
          </p:nvSpPr>
          <p:spPr bwMode="auto">
            <a:xfrm>
              <a:off x="2688" y="1872"/>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1" name="Line 64"/>
            <p:cNvSpPr>
              <a:spLocks noChangeShapeType="1"/>
            </p:cNvSpPr>
            <p:nvPr/>
          </p:nvSpPr>
          <p:spPr bwMode="auto">
            <a:xfrm>
              <a:off x="2688" y="1440"/>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2" name="Freeform 65"/>
            <p:cNvSpPr>
              <a:spLocks/>
            </p:cNvSpPr>
            <p:nvPr/>
          </p:nvSpPr>
          <p:spPr bwMode="auto">
            <a:xfrm>
              <a:off x="2112" y="432"/>
              <a:ext cx="1678" cy="1152"/>
            </a:xfrm>
            <a:custGeom>
              <a:avLst/>
              <a:gdLst>
                <a:gd name="T0" fmla="*/ 864 w 1872"/>
                <a:gd name="T1" fmla="*/ 476 h 1344"/>
                <a:gd name="T2" fmla="*/ 864 w 1872"/>
                <a:gd name="T3" fmla="*/ 532 h 1344"/>
                <a:gd name="T4" fmla="*/ 1872 w 1872"/>
                <a:gd name="T5" fmla="*/ 532 h 1344"/>
                <a:gd name="T6" fmla="*/ 1872 w 1872"/>
                <a:gd name="T7" fmla="*/ 0 h 1344"/>
                <a:gd name="T8" fmla="*/ 0 w 1872"/>
                <a:gd name="T9" fmla="*/ 0 h 1344"/>
                <a:gd name="T10" fmla="*/ 0 w 1872"/>
                <a:gd name="T11" fmla="*/ 57 h 1344"/>
                <a:gd name="T12" fmla="*/ 0 60000 65536"/>
                <a:gd name="T13" fmla="*/ 0 60000 65536"/>
                <a:gd name="T14" fmla="*/ 0 60000 65536"/>
                <a:gd name="T15" fmla="*/ 0 60000 65536"/>
                <a:gd name="T16" fmla="*/ 0 60000 65536"/>
                <a:gd name="T17" fmla="*/ 0 60000 65536"/>
                <a:gd name="T18" fmla="*/ 0 w 1872"/>
                <a:gd name="T19" fmla="*/ 0 h 1344"/>
                <a:gd name="T20" fmla="*/ 1872 w 187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872" h="1344">
                  <a:moveTo>
                    <a:pt x="864" y="1200"/>
                  </a:moveTo>
                  <a:lnTo>
                    <a:pt x="864" y="1344"/>
                  </a:lnTo>
                  <a:lnTo>
                    <a:pt x="1872" y="1344"/>
                  </a:lnTo>
                  <a:lnTo>
                    <a:pt x="1872" y="0"/>
                  </a:lnTo>
                  <a:lnTo>
                    <a:pt x="0" y="0"/>
                  </a:lnTo>
                  <a:lnTo>
                    <a:pt x="0"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43" name="Freeform 86"/>
            <p:cNvSpPr>
              <a:spLocks/>
            </p:cNvSpPr>
            <p:nvPr/>
          </p:nvSpPr>
          <p:spPr bwMode="auto">
            <a:xfrm>
              <a:off x="1008" y="864"/>
              <a:ext cx="1248" cy="672"/>
            </a:xfrm>
            <a:custGeom>
              <a:avLst/>
              <a:gdLst>
                <a:gd name="T0" fmla="*/ 0 w 1248"/>
                <a:gd name="T1" fmla="*/ 528 h 672"/>
                <a:gd name="T2" fmla="*/ 0 w 1248"/>
                <a:gd name="T3" fmla="*/ 672 h 672"/>
                <a:gd name="T4" fmla="*/ 624 w 1248"/>
                <a:gd name="T5" fmla="*/ 672 h 672"/>
                <a:gd name="T6" fmla="*/ 624 w 1248"/>
                <a:gd name="T7" fmla="*/ 0 h 672"/>
                <a:gd name="T8" fmla="*/ 1248 w 1248"/>
                <a:gd name="T9" fmla="*/ 0 h 672"/>
                <a:gd name="T10" fmla="*/ 1248 w 1248"/>
                <a:gd name="T11" fmla="*/ 144 h 672"/>
                <a:gd name="T12" fmla="*/ 0 60000 65536"/>
                <a:gd name="T13" fmla="*/ 0 60000 65536"/>
                <a:gd name="T14" fmla="*/ 0 60000 65536"/>
                <a:gd name="T15" fmla="*/ 0 60000 65536"/>
                <a:gd name="T16" fmla="*/ 0 60000 65536"/>
                <a:gd name="T17" fmla="*/ 0 60000 65536"/>
                <a:gd name="T18" fmla="*/ 0 w 1248"/>
                <a:gd name="T19" fmla="*/ 0 h 672"/>
                <a:gd name="T20" fmla="*/ 1248 w 1248"/>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1248" h="672">
                  <a:moveTo>
                    <a:pt x="0" y="528"/>
                  </a:moveTo>
                  <a:lnTo>
                    <a:pt x="0" y="672"/>
                  </a:lnTo>
                  <a:lnTo>
                    <a:pt x="624" y="672"/>
                  </a:lnTo>
                  <a:lnTo>
                    <a:pt x="624" y="0"/>
                  </a:lnTo>
                  <a:lnTo>
                    <a:pt x="1248" y="0"/>
                  </a:lnTo>
                  <a:lnTo>
                    <a:pt x="1248"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grpSp>
      <p:sp>
        <p:nvSpPr>
          <p:cNvPr id="44" name="文本框 43"/>
          <p:cNvSpPr txBox="1"/>
          <p:nvPr/>
        </p:nvSpPr>
        <p:spPr>
          <a:xfrm>
            <a:off x="474142" y="4964975"/>
            <a:ext cx="6177817"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X=30,  Y=25</a:t>
            </a:r>
          </a:p>
          <a:p>
            <a:r>
              <a:rPr lang="en-US" altLang="zh-CN" sz="2400" dirty="0"/>
              <a:t>B</a:t>
            </a:r>
            <a:r>
              <a:rPr lang="en-US" altLang="zh-CN" sz="2400" baseline="-25000" dirty="0"/>
              <a:t>1 </a:t>
            </a:r>
            <a:r>
              <a:rPr lang="en-US" altLang="zh-CN" sz="2400" dirty="0">
                <a:sym typeface="Symbol" panose="05050102010706020507" pitchFamily="18" charset="2"/>
              </a:rPr>
              <a:t></a:t>
            </a:r>
            <a:r>
              <a:rPr lang="en-US" altLang="zh-CN" sz="2400" dirty="0"/>
              <a:t> B</a:t>
            </a:r>
            <a:r>
              <a:rPr lang="en-US" altLang="zh-CN" sz="2400" baseline="-25000" dirty="0"/>
              <a:t>2  </a:t>
            </a:r>
            <a:r>
              <a:rPr lang="en-US" altLang="zh-CN" sz="2400" dirty="0">
                <a:sym typeface="Symbol" panose="05050102010706020507" pitchFamily="18" charset="2"/>
              </a:rPr>
              <a:t></a:t>
            </a:r>
            <a:r>
              <a:rPr lang="en-US" altLang="zh-CN" sz="2400" baseline="-25000" dirty="0"/>
              <a:t> </a:t>
            </a:r>
            <a:r>
              <a:rPr lang="en-US" altLang="zh-CN" sz="2400" dirty="0"/>
              <a:t>B</a:t>
            </a:r>
            <a:r>
              <a:rPr lang="en-US" altLang="zh-CN" sz="2400" baseline="-25000" dirty="0"/>
              <a:t>4 </a:t>
            </a:r>
            <a:r>
              <a:rPr lang="en-US" altLang="zh-CN" sz="2400" dirty="0" smtClean="0">
                <a:sym typeface="Symbol" panose="05050102010706020507" pitchFamily="18" charset="2"/>
              </a:rPr>
              <a:t></a:t>
            </a:r>
            <a:r>
              <a:rPr lang="en-US" altLang="zh-CN" sz="2400" baseline="-25000" dirty="0" smtClean="0"/>
              <a:t> </a:t>
            </a:r>
            <a:r>
              <a:rPr lang="en-US" altLang="zh-CN" sz="2400" dirty="0"/>
              <a:t>…</a:t>
            </a:r>
            <a:r>
              <a:rPr lang="zh-CN" altLang="en-US" sz="2400" baseline="-25000" dirty="0"/>
              <a:t>  </a:t>
            </a:r>
            <a:r>
              <a:rPr lang="zh-CN" altLang="en-US" sz="2400" dirty="0">
                <a:sym typeface="Symbol" panose="05050102010706020507" pitchFamily="18" charset="2"/>
              </a:rPr>
              <a:t></a:t>
            </a:r>
            <a:r>
              <a:rPr lang="zh-CN" altLang="en-US" sz="2400" baseline="-25000" dirty="0"/>
              <a:t> </a:t>
            </a:r>
            <a:r>
              <a:rPr lang="en-US" altLang="zh-CN" sz="2400" dirty="0"/>
              <a:t>B</a:t>
            </a:r>
            <a:r>
              <a:rPr lang="en-US" altLang="zh-CN" sz="2400" baseline="-25000" dirty="0"/>
              <a:t>2 </a:t>
            </a:r>
            <a:r>
              <a:rPr lang="en-US" altLang="zh-CN" sz="2400" dirty="0">
                <a:sym typeface="Symbol" panose="05050102010706020507" pitchFamily="18" charset="2"/>
              </a:rPr>
              <a:t></a:t>
            </a:r>
            <a:r>
              <a:rPr lang="en-US" altLang="zh-CN" sz="2400" baseline="-25000" dirty="0"/>
              <a:t> </a:t>
            </a:r>
            <a:r>
              <a:rPr lang="en-US" altLang="zh-CN" sz="2400" dirty="0"/>
              <a:t>B</a:t>
            </a:r>
            <a:r>
              <a:rPr lang="en-US" altLang="zh-CN" sz="2400" baseline="-25000" dirty="0"/>
              <a:t>4 </a:t>
            </a:r>
            <a:r>
              <a:rPr lang="en-US" altLang="zh-CN" sz="2400" dirty="0">
                <a:sym typeface="Symbol" panose="05050102010706020507" pitchFamily="18" charset="2"/>
              </a:rPr>
              <a:t></a:t>
            </a:r>
            <a:r>
              <a:rPr lang="en-US" altLang="zh-CN" sz="2400" baseline="-25000" dirty="0"/>
              <a:t> </a:t>
            </a:r>
            <a:r>
              <a:rPr lang="en-US" altLang="zh-CN" sz="2400" dirty="0"/>
              <a:t>B</a:t>
            </a:r>
            <a:r>
              <a:rPr lang="en-US" altLang="zh-CN" sz="2400" baseline="-25000" dirty="0"/>
              <a:t>5</a:t>
            </a:r>
            <a:endParaRPr lang="en-US" altLang="zh-CN" sz="2400" dirty="0"/>
          </a:p>
          <a:p>
            <a:r>
              <a:rPr lang="en-US" altLang="zh-CN" sz="2400" dirty="0"/>
              <a:t>I=1, </a:t>
            </a:r>
            <a:r>
              <a:rPr lang="en-US" altLang="zh-CN" sz="2400" dirty="0" smtClean="0"/>
              <a:t>J=1</a:t>
            </a:r>
            <a:endParaRPr lang="en-US" altLang="zh-CN" sz="2400" dirty="0"/>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57</a:t>
            </a:fld>
            <a:endParaRPr lang="en-US" altLang="zh-CN" dirty="0"/>
          </a:p>
        </p:txBody>
      </p:sp>
    </p:spTree>
    <p:extLst>
      <p:ext uri="{BB962C8B-B14F-4D97-AF65-F5344CB8AC3E}">
        <p14:creationId xmlns:p14="http://schemas.microsoft.com/office/powerpoint/2010/main" val="2663793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382154" y="108953"/>
            <a:ext cx="8042276" cy="1016939"/>
          </a:xfrm>
        </p:spPr>
        <p:txBody>
          <a:bodyPr/>
          <a:lstStyle/>
          <a:p>
            <a:r>
              <a:rPr lang="zh-CN" altLang="en-US" dirty="0"/>
              <a:t>外提的</a:t>
            </a:r>
            <a:r>
              <a:rPr lang="zh-CN" altLang="en-US" dirty="0" smtClean="0"/>
              <a:t>条件</a:t>
            </a:r>
            <a:r>
              <a:rPr lang="en-US" altLang="zh-CN" dirty="0" smtClean="0"/>
              <a:t>1</a:t>
            </a:r>
            <a:endParaRPr lang="zh-CN" altLang="en-US" dirty="0"/>
          </a:p>
        </p:txBody>
      </p:sp>
      <p:grpSp>
        <p:nvGrpSpPr>
          <p:cNvPr id="29" name="Group 2"/>
          <p:cNvGrpSpPr>
            <a:grpSpLocks noChangeAspect="1"/>
          </p:cNvGrpSpPr>
          <p:nvPr/>
        </p:nvGrpSpPr>
        <p:grpSpPr bwMode="auto">
          <a:xfrm>
            <a:off x="1943185" y="1418108"/>
            <a:ext cx="5257629" cy="3739084"/>
            <a:chOff x="845" y="1920"/>
            <a:chExt cx="3612" cy="2448"/>
          </a:xfrm>
        </p:grpSpPr>
        <p:sp>
          <p:nvSpPr>
            <p:cNvPr id="30" name="Rectangle 3"/>
            <p:cNvSpPr>
              <a:spLocks noChangeArrowheads="1"/>
            </p:cNvSpPr>
            <p:nvPr/>
          </p:nvSpPr>
          <p:spPr bwMode="auto">
            <a:xfrm>
              <a:off x="1536" y="2448"/>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600" dirty="0">
                  <a:solidFill>
                    <a:srgbClr val="C00000"/>
                  </a:solidFill>
                  <a:latin typeface="+mn-lt"/>
                  <a:ea typeface="宋体" panose="02010600030101010101" pitchFamily="2" charset="-122"/>
                </a:rPr>
                <a:t>(3)	</a:t>
              </a:r>
              <a:r>
                <a:rPr kumimoji="1" lang="en-US" altLang="zh-CN" sz="1600" dirty="0">
                  <a:solidFill>
                    <a:srgbClr val="C00000"/>
                  </a:solidFill>
                  <a:latin typeface="+mn-lt"/>
                  <a:ea typeface="宋体" panose="02010600030101010101" pitchFamily="2" charset="-122"/>
                </a:rPr>
                <a:t>I:=2</a:t>
              </a:r>
            </a:p>
          </p:txBody>
        </p:sp>
        <p:sp>
          <p:nvSpPr>
            <p:cNvPr id="31" name="Rectangle 4"/>
            <p:cNvSpPr>
              <a:spLocks noChangeArrowheads="1"/>
            </p:cNvSpPr>
            <p:nvPr/>
          </p:nvSpPr>
          <p:spPr bwMode="auto">
            <a:xfrm>
              <a:off x="1536" y="2880"/>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600">
                  <a:latin typeface="+mn-lt"/>
                  <a:ea typeface="宋体" panose="02010600030101010101" pitchFamily="2" charset="-122"/>
                </a:rPr>
                <a:t>(2)   </a:t>
              </a:r>
              <a:r>
                <a:rPr kumimoji="1" lang="en-US" altLang="zh-CN" sz="1600">
                  <a:latin typeface="+mn-lt"/>
                  <a:ea typeface="宋体" panose="02010600030101010101" pitchFamily="2" charset="-122"/>
                </a:rPr>
                <a:t>if X&gt;=Y  goto B</a:t>
              </a:r>
              <a:r>
                <a:rPr kumimoji="1" lang="en-US" altLang="zh-CN" sz="1600" baseline="-25000">
                  <a:latin typeface="+mn-lt"/>
                  <a:ea typeface="宋体" panose="02010600030101010101" pitchFamily="2" charset="-122"/>
                </a:rPr>
                <a:t>4</a:t>
              </a:r>
            </a:p>
          </p:txBody>
        </p:sp>
        <p:sp>
          <p:nvSpPr>
            <p:cNvPr id="32" name="Rectangle 5"/>
            <p:cNvSpPr>
              <a:spLocks noChangeArrowheads="1"/>
            </p:cNvSpPr>
            <p:nvPr/>
          </p:nvSpPr>
          <p:spPr bwMode="auto">
            <a:xfrm>
              <a:off x="3370" y="2050"/>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1</a:t>
              </a:r>
              <a:endParaRPr kumimoji="1" lang="en-US" altLang="zh-CN" sz="1800" dirty="0">
                <a:latin typeface="+mn-lt"/>
                <a:ea typeface="宋体" panose="02010600030101010101" pitchFamily="2" charset="-122"/>
              </a:endParaRPr>
            </a:p>
          </p:txBody>
        </p:sp>
        <p:sp>
          <p:nvSpPr>
            <p:cNvPr id="33" name="Rectangle 6"/>
            <p:cNvSpPr>
              <a:spLocks noChangeArrowheads="1"/>
            </p:cNvSpPr>
            <p:nvPr/>
          </p:nvSpPr>
          <p:spPr bwMode="auto">
            <a:xfrm>
              <a:off x="3356" y="2722"/>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2</a:t>
              </a:r>
              <a:endParaRPr kumimoji="1" lang="en-US" altLang="zh-CN" sz="1800" dirty="0">
                <a:latin typeface="+mn-lt"/>
                <a:ea typeface="宋体" panose="02010600030101010101" pitchFamily="2" charset="-122"/>
              </a:endParaRPr>
            </a:p>
          </p:txBody>
        </p:sp>
        <p:sp>
          <p:nvSpPr>
            <p:cNvPr id="34" name="Rectangle 7"/>
            <p:cNvSpPr>
              <a:spLocks noChangeArrowheads="1"/>
            </p:cNvSpPr>
            <p:nvPr/>
          </p:nvSpPr>
          <p:spPr bwMode="auto">
            <a:xfrm>
              <a:off x="1104" y="3264"/>
              <a:ext cx="1152" cy="43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zh-CN" sz="1600">
                  <a:latin typeface="+mn-lt"/>
                  <a:ea typeface="宋体" panose="02010600030101010101" pitchFamily="2" charset="-122"/>
                </a:rPr>
                <a:t>(4)   </a:t>
              </a:r>
              <a:r>
                <a:rPr kumimoji="1" lang="en-US" altLang="zh-CN" sz="1600">
                  <a:latin typeface="+mn-lt"/>
                  <a:ea typeface="宋体" panose="02010600030101010101" pitchFamily="2" charset="-122"/>
                </a:rPr>
                <a:t>X:=X+1</a:t>
              </a:r>
            </a:p>
          </p:txBody>
        </p:sp>
        <p:sp>
          <p:nvSpPr>
            <p:cNvPr id="35" name="Rectangle 8"/>
            <p:cNvSpPr>
              <a:spLocks noChangeArrowheads="1"/>
            </p:cNvSpPr>
            <p:nvPr/>
          </p:nvSpPr>
          <p:spPr bwMode="auto">
            <a:xfrm>
              <a:off x="2496" y="3312"/>
              <a:ext cx="1625" cy="43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600" dirty="0">
                  <a:latin typeface="+mn-lt"/>
                  <a:ea typeface="宋体" panose="02010600030101010101" pitchFamily="2" charset="-122"/>
                </a:rPr>
                <a:t>(5)   </a:t>
              </a:r>
              <a:r>
                <a:rPr kumimoji="1" lang="en-US" altLang="zh-CN" sz="1600" dirty="0">
                  <a:latin typeface="+mn-lt"/>
                  <a:ea typeface="宋体" panose="02010600030101010101" pitchFamily="2" charset="-122"/>
                </a:rPr>
                <a:t>Y:=Y-1</a:t>
              </a:r>
            </a:p>
            <a:p>
              <a:pPr eaLnBrk="1" hangingPunct="1">
                <a:spcBef>
                  <a:spcPct val="0"/>
                </a:spcBef>
                <a:buClrTx/>
                <a:buSzTx/>
                <a:buFontTx/>
                <a:buNone/>
              </a:pPr>
              <a:r>
                <a:rPr kumimoji="1" lang="en-US" altLang="zh-CN" sz="1600" dirty="0">
                  <a:latin typeface="+mn-lt"/>
                  <a:ea typeface="宋体" panose="02010600030101010101" pitchFamily="2" charset="-122"/>
                </a:rPr>
                <a:t>(6)   if  Y&gt;20 </a:t>
              </a:r>
              <a:r>
                <a:rPr kumimoji="1" lang="en-US" altLang="zh-CN" sz="1600" dirty="0" err="1">
                  <a:latin typeface="+mn-lt"/>
                  <a:ea typeface="宋体" panose="02010600030101010101" pitchFamily="2" charset="-122"/>
                </a:rPr>
                <a:t>goto</a:t>
              </a:r>
              <a:r>
                <a:rPr kumimoji="1" lang="en-US" altLang="zh-CN" sz="1600" dirty="0">
                  <a:latin typeface="+mn-lt"/>
                  <a:ea typeface="宋体" panose="02010600030101010101" pitchFamily="2" charset="-122"/>
                </a:rPr>
                <a:t> B</a:t>
              </a:r>
              <a:r>
                <a:rPr kumimoji="1" lang="en-US" altLang="zh-CN" sz="1600" baseline="-25000" dirty="0">
                  <a:latin typeface="+mn-lt"/>
                  <a:ea typeface="宋体" panose="02010600030101010101" pitchFamily="2" charset="-122"/>
                </a:rPr>
                <a:t>2</a:t>
              </a:r>
              <a:endParaRPr kumimoji="1" lang="en-US" altLang="zh-CN" sz="1600" dirty="0">
                <a:latin typeface="+mn-lt"/>
                <a:ea typeface="宋体" panose="02010600030101010101" pitchFamily="2" charset="-122"/>
              </a:endParaRPr>
            </a:p>
          </p:txBody>
        </p:sp>
        <p:sp>
          <p:nvSpPr>
            <p:cNvPr id="36" name="Rectangle 9"/>
            <p:cNvSpPr>
              <a:spLocks noChangeArrowheads="1"/>
            </p:cNvSpPr>
            <p:nvPr/>
          </p:nvSpPr>
          <p:spPr bwMode="auto">
            <a:xfrm>
              <a:off x="2496" y="3936"/>
              <a:ext cx="1625"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zh-CN" sz="1600">
                  <a:latin typeface="+mn-lt"/>
                  <a:ea typeface="宋体" panose="02010600030101010101" pitchFamily="2" charset="-122"/>
                </a:rPr>
                <a:t>(7)   </a:t>
              </a:r>
              <a:r>
                <a:rPr kumimoji="1" lang="en-US" altLang="zh-CN" sz="1600">
                  <a:latin typeface="+mn-lt"/>
                  <a:ea typeface="宋体" panose="02010600030101010101" pitchFamily="2" charset="-122"/>
                </a:rPr>
                <a:t>J:=I</a:t>
              </a:r>
            </a:p>
          </p:txBody>
        </p:sp>
        <p:sp>
          <p:nvSpPr>
            <p:cNvPr id="37" name="Line 10"/>
            <p:cNvSpPr>
              <a:spLocks noChangeShapeType="1"/>
            </p:cNvSpPr>
            <p:nvPr/>
          </p:nvSpPr>
          <p:spPr bwMode="auto">
            <a:xfrm>
              <a:off x="2448" y="2304"/>
              <a:ext cx="0" cy="144"/>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8" name="Line 11"/>
            <p:cNvSpPr>
              <a:spLocks noChangeShapeType="1"/>
            </p:cNvSpPr>
            <p:nvPr/>
          </p:nvSpPr>
          <p:spPr bwMode="auto">
            <a:xfrm>
              <a:off x="2448" y="2688"/>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9" name="Freeform 12"/>
            <p:cNvSpPr>
              <a:spLocks/>
            </p:cNvSpPr>
            <p:nvPr/>
          </p:nvSpPr>
          <p:spPr bwMode="auto">
            <a:xfrm>
              <a:off x="1296" y="2976"/>
              <a:ext cx="240" cy="288"/>
            </a:xfrm>
            <a:custGeom>
              <a:avLst/>
              <a:gdLst>
                <a:gd name="T0" fmla="*/ 240 w 240"/>
                <a:gd name="T1" fmla="*/ 0 h 384"/>
                <a:gd name="T2" fmla="*/ 0 w 240"/>
                <a:gd name="T3" fmla="*/ 0 h 384"/>
                <a:gd name="T4" fmla="*/ 0 w 240"/>
                <a:gd name="T5" fmla="*/ 69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240" y="0"/>
                  </a:moveTo>
                  <a:lnTo>
                    <a:pt x="0" y="0"/>
                  </a:lnTo>
                  <a:lnTo>
                    <a:pt x="0"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a:p>
          </p:txBody>
        </p:sp>
        <p:sp>
          <p:nvSpPr>
            <p:cNvPr id="40" name="Freeform 13"/>
            <p:cNvSpPr>
              <a:spLocks/>
            </p:cNvSpPr>
            <p:nvPr/>
          </p:nvSpPr>
          <p:spPr bwMode="auto">
            <a:xfrm>
              <a:off x="3366" y="2976"/>
              <a:ext cx="288" cy="336"/>
            </a:xfrm>
            <a:custGeom>
              <a:avLst/>
              <a:gdLst>
                <a:gd name="T0" fmla="*/ 0 w 288"/>
                <a:gd name="T1" fmla="*/ 0 h 384"/>
                <a:gd name="T2" fmla="*/ 288 w 288"/>
                <a:gd name="T3" fmla="*/ 0 h 384"/>
                <a:gd name="T4" fmla="*/ 288 w 288"/>
                <a:gd name="T5" fmla="*/ 172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0" y="0"/>
                  </a:moveTo>
                  <a:lnTo>
                    <a:pt x="288" y="0"/>
                  </a:lnTo>
                  <a:lnTo>
                    <a:pt x="288"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a:p>
          </p:txBody>
        </p:sp>
        <p:sp>
          <p:nvSpPr>
            <p:cNvPr id="41" name="Rectangle 14"/>
            <p:cNvSpPr>
              <a:spLocks noChangeArrowheads="1"/>
            </p:cNvSpPr>
            <p:nvPr/>
          </p:nvSpPr>
          <p:spPr bwMode="auto">
            <a:xfrm>
              <a:off x="845" y="3336"/>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3</a:t>
              </a:r>
              <a:endParaRPr kumimoji="1" lang="en-US" altLang="zh-CN" sz="1800" dirty="0">
                <a:latin typeface="+mn-lt"/>
                <a:ea typeface="宋体" panose="02010600030101010101" pitchFamily="2" charset="-122"/>
              </a:endParaRPr>
            </a:p>
          </p:txBody>
        </p:sp>
        <p:sp>
          <p:nvSpPr>
            <p:cNvPr id="42" name="Rectangle 15"/>
            <p:cNvSpPr>
              <a:spLocks noChangeArrowheads="1"/>
            </p:cNvSpPr>
            <p:nvPr/>
          </p:nvSpPr>
          <p:spPr bwMode="auto">
            <a:xfrm>
              <a:off x="4114" y="3362"/>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4</a:t>
              </a:r>
              <a:endParaRPr kumimoji="1" lang="en-US" altLang="zh-CN" sz="1800" dirty="0">
                <a:latin typeface="+mn-lt"/>
                <a:ea typeface="宋体" panose="02010600030101010101" pitchFamily="2" charset="-122"/>
              </a:endParaRPr>
            </a:p>
          </p:txBody>
        </p:sp>
        <p:sp>
          <p:nvSpPr>
            <p:cNvPr id="43" name="Rectangle 16"/>
            <p:cNvSpPr>
              <a:spLocks noChangeArrowheads="1"/>
            </p:cNvSpPr>
            <p:nvPr/>
          </p:nvSpPr>
          <p:spPr bwMode="auto">
            <a:xfrm>
              <a:off x="4121" y="3912"/>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5</a:t>
              </a:r>
              <a:endParaRPr kumimoji="1" lang="en-US" altLang="zh-CN" sz="1800" dirty="0">
                <a:latin typeface="+mn-lt"/>
                <a:ea typeface="宋体" panose="02010600030101010101" pitchFamily="2" charset="-122"/>
              </a:endParaRPr>
            </a:p>
          </p:txBody>
        </p:sp>
        <p:sp>
          <p:nvSpPr>
            <p:cNvPr id="44" name="Line 17"/>
            <p:cNvSpPr>
              <a:spLocks noChangeShapeType="1"/>
            </p:cNvSpPr>
            <p:nvPr/>
          </p:nvSpPr>
          <p:spPr bwMode="auto">
            <a:xfrm>
              <a:off x="3408" y="4176"/>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45" name="Line 18"/>
            <p:cNvSpPr>
              <a:spLocks noChangeShapeType="1"/>
            </p:cNvSpPr>
            <p:nvPr/>
          </p:nvSpPr>
          <p:spPr bwMode="auto">
            <a:xfrm>
              <a:off x="3408" y="3744"/>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46" name="Freeform 19"/>
            <p:cNvSpPr>
              <a:spLocks/>
            </p:cNvSpPr>
            <p:nvPr/>
          </p:nvSpPr>
          <p:spPr bwMode="auto">
            <a:xfrm>
              <a:off x="2832" y="2736"/>
              <a:ext cx="1625" cy="1152"/>
            </a:xfrm>
            <a:custGeom>
              <a:avLst/>
              <a:gdLst>
                <a:gd name="T0" fmla="*/ 864 w 1872"/>
                <a:gd name="T1" fmla="*/ 476 h 1344"/>
                <a:gd name="T2" fmla="*/ 864 w 1872"/>
                <a:gd name="T3" fmla="*/ 532 h 1344"/>
                <a:gd name="T4" fmla="*/ 1872 w 1872"/>
                <a:gd name="T5" fmla="*/ 532 h 1344"/>
                <a:gd name="T6" fmla="*/ 1872 w 1872"/>
                <a:gd name="T7" fmla="*/ 0 h 1344"/>
                <a:gd name="T8" fmla="*/ 0 w 1872"/>
                <a:gd name="T9" fmla="*/ 0 h 1344"/>
                <a:gd name="T10" fmla="*/ 0 w 1872"/>
                <a:gd name="T11" fmla="*/ 57 h 1344"/>
                <a:gd name="T12" fmla="*/ 0 60000 65536"/>
                <a:gd name="T13" fmla="*/ 0 60000 65536"/>
                <a:gd name="T14" fmla="*/ 0 60000 65536"/>
                <a:gd name="T15" fmla="*/ 0 60000 65536"/>
                <a:gd name="T16" fmla="*/ 0 60000 65536"/>
                <a:gd name="T17" fmla="*/ 0 60000 65536"/>
                <a:gd name="T18" fmla="*/ 0 w 1872"/>
                <a:gd name="T19" fmla="*/ 0 h 1344"/>
                <a:gd name="T20" fmla="*/ 1872 w 187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872" h="1344">
                  <a:moveTo>
                    <a:pt x="864" y="1200"/>
                  </a:moveTo>
                  <a:lnTo>
                    <a:pt x="864" y="1344"/>
                  </a:lnTo>
                  <a:lnTo>
                    <a:pt x="1872" y="1344"/>
                  </a:lnTo>
                  <a:lnTo>
                    <a:pt x="1872" y="0"/>
                  </a:lnTo>
                  <a:lnTo>
                    <a:pt x="0" y="0"/>
                  </a:lnTo>
                  <a:lnTo>
                    <a:pt x="0"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a:p>
          </p:txBody>
        </p:sp>
        <p:sp>
          <p:nvSpPr>
            <p:cNvPr id="47" name="Freeform 20"/>
            <p:cNvSpPr>
              <a:spLocks/>
            </p:cNvSpPr>
            <p:nvPr/>
          </p:nvSpPr>
          <p:spPr bwMode="auto">
            <a:xfrm>
              <a:off x="1728" y="3168"/>
              <a:ext cx="1248" cy="672"/>
            </a:xfrm>
            <a:custGeom>
              <a:avLst/>
              <a:gdLst>
                <a:gd name="T0" fmla="*/ 0 w 1248"/>
                <a:gd name="T1" fmla="*/ 528 h 672"/>
                <a:gd name="T2" fmla="*/ 0 w 1248"/>
                <a:gd name="T3" fmla="*/ 672 h 672"/>
                <a:gd name="T4" fmla="*/ 624 w 1248"/>
                <a:gd name="T5" fmla="*/ 672 h 672"/>
                <a:gd name="T6" fmla="*/ 624 w 1248"/>
                <a:gd name="T7" fmla="*/ 0 h 672"/>
                <a:gd name="T8" fmla="*/ 1248 w 1248"/>
                <a:gd name="T9" fmla="*/ 0 h 672"/>
                <a:gd name="T10" fmla="*/ 1248 w 1248"/>
                <a:gd name="T11" fmla="*/ 144 h 672"/>
                <a:gd name="T12" fmla="*/ 0 60000 65536"/>
                <a:gd name="T13" fmla="*/ 0 60000 65536"/>
                <a:gd name="T14" fmla="*/ 0 60000 65536"/>
                <a:gd name="T15" fmla="*/ 0 60000 65536"/>
                <a:gd name="T16" fmla="*/ 0 60000 65536"/>
                <a:gd name="T17" fmla="*/ 0 60000 65536"/>
                <a:gd name="T18" fmla="*/ 0 w 1248"/>
                <a:gd name="T19" fmla="*/ 0 h 672"/>
                <a:gd name="T20" fmla="*/ 1248 w 1248"/>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1248" h="672">
                  <a:moveTo>
                    <a:pt x="0" y="528"/>
                  </a:moveTo>
                  <a:lnTo>
                    <a:pt x="0" y="672"/>
                  </a:lnTo>
                  <a:lnTo>
                    <a:pt x="624" y="672"/>
                  </a:lnTo>
                  <a:lnTo>
                    <a:pt x="624" y="0"/>
                  </a:lnTo>
                  <a:lnTo>
                    <a:pt x="1248" y="0"/>
                  </a:lnTo>
                  <a:lnTo>
                    <a:pt x="1248"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a:p>
          </p:txBody>
        </p:sp>
        <p:sp>
          <p:nvSpPr>
            <p:cNvPr id="48" name="Rectangle 21"/>
            <p:cNvSpPr>
              <a:spLocks noChangeArrowheads="1"/>
            </p:cNvSpPr>
            <p:nvPr/>
          </p:nvSpPr>
          <p:spPr bwMode="auto">
            <a:xfrm>
              <a:off x="1536" y="2064"/>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600">
                  <a:latin typeface="+mn-lt"/>
                  <a:ea typeface="宋体" panose="02010600030101010101" pitchFamily="2" charset="-122"/>
                </a:rPr>
                <a:t>(1)	</a:t>
              </a:r>
              <a:r>
                <a:rPr kumimoji="1" lang="en-US" altLang="zh-CN" sz="1600">
                  <a:latin typeface="+mn-lt"/>
                  <a:ea typeface="宋体" panose="02010600030101010101" pitchFamily="2" charset="-122"/>
                </a:rPr>
                <a:t>I:=1</a:t>
              </a:r>
            </a:p>
          </p:txBody>
        </p:sp>
        <p:sp>
          <p:nvSpPr>
            <p:cNvPr id="49" name="Line 22"/>
            <p:cNvSpPr>
              <a:spLocks noChangeShapeType="1"/>
            </p:cNvSpPr>
            <p:nvPr/>
          </p:nvSpPr>
          <p:spPr bwMode="auto">
            <a:xfrm>
              <a:off x="2448" y="1920"/>
              <a:ext cx="0" cy="144"/>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0" name="Rectangle 23"/>
            <p:cNvSpPr>
              <a:spLocks noChangeArrowheads="1"/>
            </p:cNvSpPr>
            <p:nvPr/>
          </p:nvSpPr>
          <p:spPr bwMode="auto">
            <a:xfrm>
              <a:off x="3384" y="2426"/>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2</a:t>
              </a:r>
              <a:r>
                <a:rPr kumimoji="1" lang="en-US" altLang="zh-CN" sz="1800" baseline="30000" dirty="0">
                  <a:latin typeface="+mn-lt"/>
                  <a:ea typeface="宋体" panose="02010600030101010101" pitchFamily="2" charset="-122"/>
                </a:rPr>
                <a:t>’</a:t>
              </a:r>
              <a:endParaRPr kumimoji="1" lang="en-US" altLang="zh-CN" sz="1800" dirty="0">
                <a:latin typeface="+mn-lt"/>
                <a:ea typeface="宋体" panose="02010600030101010101" pitchFamily="2" charset="-122"/>
              </a:endParaRPr>
            </a:p>
          </p:txBody>
        </p:sp>
      </p:grpSp>
      <p:sp>
        <p:nvSpPr>
          <p:cNvPr id="51" name="文本框 50"/>
          <p:cNvSpPr txBox="1"/>
          <p:nvPr/>
        </p:nvSpPr>
        <p:spPr>
          <a:xfrm>
            <a:off x="556131" y="5341237"/>
            <a:ext cx="6984776"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latin typeface="微软雅黑" panose="020B0503020204020204" pitchFamily="34" charset="-122"/>
              </a:rPr>
              <a:t>X=30,  Y=25</a:t>
            </a:r>
          </a:p>
          <a:p>
            <a:r>
              <a:rPr lang="en-US" altLang="zh-CN" sz="2400" dirty="0"/>
              <a:t>B</a:t>
            </a:r>
            <a:r>
              <a:rPr lang="en-US" altLang="zh-CN" sz="2400" baseline="-25000" dirty="0"/>
              <a:t>1 </a:t>
            </a:r>
            <a:r>
              <a:rPr lang="en-US" altLang="zh-CN" sz="2400" dirty="0">
                <a:sym typeface="Symbol" panose="05050102010706020507" pitchFamily="18" charset="2"/>
              </a:rPr>
              <a:t></a:t>
            </a:r>
            <a:r>
              <a:rPr lang="en-US" altLang="zh-CN" sz="2400" dirty="0"/>
              <a:t> B</a:t>
            </a:r>
            <a:r>
              <a:rPr lang="en-US" altLang="zh-CN" sz="2400" baseline="-25000" dirty="0"/>
              <a:t>2</a:t>
            </a:r>
            <a:r>
              <a:rPr lang="en-US" altLang="zh-CN" sz="2400" dirty="0"/>
              <a:t>'</a:t>
            </a:r>
            <a:r>
              <a:rPr lang="en-US" altLang="zh-CN" sz="2400" baseline="-25000" dirty="0"/>
              <a:t> </a:t>
            </a:r>
            <a:r>
              <a:rPr lang="en-US" altLang="zh-CN" sz="2400" dirty="0">
                <a:sym typeface="Symbol" panose="05050102010706020507" pitchFamily="18" charset="2"/>
              </a:rPr>
              <a:t></a:t>
            </a:r>
            <a:r>
              <a:rPr lang="en-US" altLang="zh-CN" sz="2400" dirty="0"/>
              <a:t> B</a:t>
            </a:r>
            <a:r>
              <a:rPr lang="en-US" altLang="zh-CN" sz="2400" baseline="-25000" dirty="0"/>
              <a:t>2 </a:t>
            </a:r>
            <a:r>
              <a:rPr lang="en-US" altLang="zh-CN" sz="2400" dirty="0">
                <a:sym typeface="Symbol" panose="05050102010706020507" pitchFamily="18" charset="2"/>
              </a:rPr>
              <a:t></a:t>
            </a:r>
            <a:r>
              <a:rPr lang="en-US" altLang="zh-CN" sz="2400" baseline="-25000" dirty="0"/>
              <a:t> </a:t>
            </a:r>
            <a:r>
              <a:rPr lang="en-US" altLang="zh-CN" sz="2400" dirty="0"/>
              <a:t>B</a:t>
            </a:r>
            <a:r>
              <a:rPr lang="en-US" altLang="zh-CN" sz="2400" baseline="-25000" dirty="0"/>
              <a:t>4 </a:t>
            </a:r>
            <a:r>
              <a:rPr lang="en-US" altLang="zh-CN" sz="2400" dirty="0" smtClean="0">
                <a:sym typeface="Symbol" panose="05050102010706020507" pitchFamily="18" charset="2"/>
              </a:rPr>
              <a:t></a:t>
            </a:r>
            <a:r>
              <a:rPr lang="en-US" altLang="zh-CN" sz="2400" baseline="-25000" dirty="0" smtClean="0"/>
              <a:t> </a:t>
            </a:r>
            <a:r>
              <a:rPr lang="en-US" altLang="zh-CN" sz="2400" dirty="0"/>
              <a:t>…</a:t>
            </a:r>
            <a:r>
              <a:rPr lang="zh-CN" altLang="en-US" sz="2400" baseline="-25000" dirty="0"/>
              <a:t>  </a:t>
            </a:r>
            <a:r>
              <a:rPr lang="zh-CN" altLang="en-US" sz="2400" dirty="0">
                <a:sym typeface="Symbol" panose="05050102010706020507" pitchFamily="18" charset="2"/>
              </a:rPr>
              <a:t></a:t>
            </a:r>
            <a:r>
              <a:rPr lang="zh-CN" altLang="en-US" sz="2400" baseline="-25000" dirty="0"/>
              <a:t> </a:t>
            </a:r>
            <a:r>
              <a:rPr lang="en-US" altLang="zh-CN" sz="2400" dirty="0"/>
              <a:t>B</a:t>
            </a:r>
            <a:r>
              <a:rPr lang="en-US" altLang="zh-CN" sz="2400" baseline="-25000" dirty="0"/>
              <a:t>2 </a:t>
            </a:r>
            <a:r>
              <a:rPr lang="en-US" altLang="zh-CN" sz="2400" dirty="0">
                <a:sym typeface="Symbol" panose="05050102010706020507" pitchFamily="18" charset="2"/>
              </a:rPr>
              <a:t></a:t>
            </a:r>
            <a:r>
              <a:rPr lang="en-US" altLang="zh-CN" sz="2400" baseline="-25000" dirty="0"/>
              <a:t> </a:t>
            </a:r>
            <a:r>
              <a:rPr lang="en-US" altLang="zh-CN" sz="2400" dirty="0"/>
              <a:t>B</a:t>
            </a:r>
            <a:r>
              <a:rPr lang="en-US" altLang="zh-CN" sz="2400" baseline="-25000" dirty="0"/>
              <a:t>4 </a:t>
            </a:r>
            <a:r>
              <a:rPr lang="en-US" altLang="zh-CN" sz="2400" dirty="0">
                <a:sym typeface="Symbol" panose="05050102010706020507" pitchFamily="18" charset="2"/>
              </a:rPr>
              <a:t></a:t>
            </a:r>
            <a:r>
              <a:rPr lang="en-US" altLang="zh-CN" sz="2400" baseline="-25000" dirty="0"/>
              <a:t> </a:t>
            </a:r>
            <a:r>
              <a:rPr lang="en-US" altLang="zh-CN" sz="2400" dirty="0"/>
              <a:t>B</a:t>
            </a:r>
            <a:r>
              <a:rPr lang="en-US" altLang="zh-CN" sz="2400" baseline="-25000" dirty="0"/>
              <a:t>5</a:t>
            </a:r>
            <a:endParaRPr lang="en-US" altLang="zh-CN" sz="2400" dirty="0"/>
          </a:p>
          <a:p>
            <a:r>
              <a:rPr lang="en-US" altLang="zh-CN" sz="2400" dirty="0">
                <a:latin typeface="微软雅黑" panose="020B0503020204020204" pitchFamily="34" charset="-122"/>
              </a:rPr>
              <a:t>I=2, J=2</a:t>
            </a:r>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58</a:t>
            </a:fld>
            <a:endParaRPr lang="en-US" altLang="zh-CN" dirty="0"/>
          </a:p>
        </p:txBody>
      </p:sp>
    </p:spTree>
    <p:extLst>
      <p:ext uri="{BB962C8B-B14F-4D97-AF65-F5344CB8AC3E}">
        <p14:creationId xmlns:p14="http://schemas.microsoft.com/office/powerpoint/2010/main" val="1261025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left)">
                                      <p:cBhvr>
                                        <p:cTn id="7" dur="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xEl>
                                              <p:pRg st="1" end="1"/>
                                            </p:txEl>
                                          </p:spTgt>
                                        </p:tgtEl>
                                        <p:attrNameLst>
                                          <p:attrName>style.visibility</p:attrName>
                                        </p:attrNameLst>
                                      </p:cBhvr>
                                      <p:to>
                                        <p:strVal val="visible"/>
                                      </p:to>
                                    </p:set>
                                    <p:animEffect transition="in" filter="wipe(left)">
                                      <p:cBhvr>
                                        <p:cTn id="12" dur="500"/>
                                        <p:tgtEl>
                                          <p:spTgt spid="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xEl>
                                              <p:pRg st="2" end="2"/>
                                            </p:txEl>
                                          </p:spTgt>
                                        </p:tgtEl>
                                        <p:attrNameLst>
                                          <p:attrName>style.visibility</p:attrName>
                                        </p:attrNameLst>
                                      </p:cBhvr>
                                      <p:to>
                                        <p:strVal val="visible"/>
                                      </p:to>
                                    </p:set>
                                    <p:animEffect transition="in" filter="wipe(left)">
                                      <p:cBhvr>
                                        <p:cTn id="17" dur="500"/>
                                        <p:tgtEl>
                                          <p:spTgt spid="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外提的</a:t>
            </a:r>
            <a:r>
              <a:rPr lang="zh-CN" altLang="en-US" dirty="0" smtClean="0"/>
              <a:t>条件</a:t>
            </a:r>
            <a:r>
              <a:rPr lang="en-US" altLang="zh-CN" dirty="0" smtClean="0"/>
              <a:t>1</a:t>
            </a:r>
            <a:endParaRPr lang="zh-CN" altLang="en-US" dirty="0"/>
          </a:p>
        </p:txBody>
      </p:sp>
      <p:sp>
        <p:nvSpPr>
          <p:cNvPr id="62507" name="Rectangle 43"/>
          <p:cNvSpPr>
            <a:spLocks noGrp="1" noChangeArrowheads="1"/>
          </p:cNvSpPr>
          <p:nvPr>
            <p:ph idx="1"/>
          </p:nvPr>
        </p:nvSpPr>
        <p:spPr>
          <a:xfrm>
            <a:off x="455613" y="1619007"/>
            <a:ext cx="8229600" cy="801118"/>
          </a:xfrm>
        </p:spPr>
        <p:txBody>
          <a:bodyPr/>
          <a:lstStyle/>
          <a:p>
            <a:r>
              <a:rPr lang="zh-CN" altLang="en-US" b="1" dirty="0" smtClean="0">
                <a:solidFill>
                  <a:srgbClr val="C00000"/>
                </a:solidFill>
              </a:rPr>
              <a:t>不变运算</a:t>
            </a:r>
            <a:r>
              <a:rPr lang="zh-CN" altLang="en-US" b="1" dirty="0" smtClean="0"/>
              <a:t>所在的结点是循环</a:t>
            </a:r>
            <a:r>
              <a:rPr lang="zh-CN" altLang="en-US" b="1" dirty="0" smtClean="0">
                <a:solidFill>
                  <a:srgbClr val="C00000"/>
                </a:solidFill>
              </a:rPr>
              <a:t>所有出口结点的必经结点</a:t>
            </a:r>
          </a:p>
        </p:txBody>
      </p:sp>
      <p:sp>
        <p:nvSpPr>
          <p:cNvPr id="62548" name="Text Box 84"/>
          <p:cNvSpPr txBox="1">
            <a:spLocks noChangeArrowheads="1"/>
          </p:cNvSpPr>
          <p:nvPr/>
        </p:nvSpPr>
        <p:spPr bwMode="auto">
          <a:xfrm>
            <a:off x="2989566" y="5428574"/>
            <a:ext cx="1438766" cy="461665"/>
          </a:xfrm>
          <a:prstGeom prst="rect">
            <a:avLst/>
          </a:prstGeom>
          <a:ln>
            <a:headEnd/>
            <a:tailEnd type="none" w="lg" len="lg"/>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GB" altLang="zh-CN" sz="2400" dirty="0">
                <a:solidFill>
                  <a:schemeClr val="bg1"/>
                </a:solidFill>
                <a:latin typeface="+mn-lt"/>
                <a:ea typeface="宋体" panose="02010600030101010101" pitchFamily="2" charset="-122"/>
              </a:rPr>
              <a:t>I=1, J=1</a:t>
            </a:r>
          </a:p>
        </p:txBody>
      </p:sp>
      <p:sp>
        <p:nvSpPr>
          <p:cNvPr id="62549" name="Text Box 85"/>
          <p:cNvSpPr txBox="1">
            <a:spLocks noChangeArrowheads="1"/>
          </p:cNvSpPr>
          <p:nvPr/>
        </p:nvSpPr>
        <p:spPr bwMode="auto">
          <a:xfrm>
            <a:off x="5296271" y="5450712"/>
            <a:ext cx="1438766" cy="461665"/>
          </a:xfrm>
          <a:prstGeom prst="rect">
            <a:avLst/>
          </a:prstGeom>
          <a:ln>
            <a:headEnd/>
            <a:tailEnd type="none" w="lg" len="lg"/>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GB" altLang="zh-CN" sz="2400" dirty="0">
                <a:solidFill>
                  <a:schemeClr val="bg1"/>
                </a:solidFill>
                <a:latin typeface="+mn-lt"/>
                <a:ea typeface="宋体" panose="02010600030101010101" pitchFamily="2" charset="-122"/>
              </a:rPr>
              <a:t>I=2, J=2</a:t>
            </a:r>
          </a:p>
        </p:txBody>
      </p:sp>
      <p:pic>
        <p:nvPicPr>
          <p:cNvPr id="5" name="图片 4"/>
          <p:cNvPicPr>
            <a:picLocks noChangeAspect="1"/>
          </p:cNvPicPr>
          <p:nvPr/>
        </p:nvPicPr>
        <p:blipFill>
          <a:blip r:embed="rId3"/>
          <a:stretch>
            <a:fillRect/>
          </a:stretch>
        </p:blipFill>
        <p:spPr>
          <a:xfrm>
            <a:off x="-22411" y="2610427"/>
            <a:ext cx="4382794" cy="2666927"/>
          </a:xfrm>
          <a:prstGeom prst="rect">
            <a:avLst/>
          </a:prstGeom>
        </p:spPr>
      </p:pic>
      <p:pic>
        <p:nvPicPr>
          <p:cNvPr id="6" name="图片 5"/>
          <p:cNvPicPr>
            <a:picLocks noChangeAspect="1"/>
          </p:cNvPicPr>
          <p:nvPr/>
        </p:nvPicPr>
        <p:blipFill>
          <a:blip r:embed="rId4"/>
          <a:stretch>
            <a:fillRect/>
          </a:stretch>
        </p:blipFill>
        <p:spPr>
          <a:xfrm>
            <a:off x="4496280" y="2382856"/>
            <a:ext cx="4430347" cy="3166232"/>
          </a:xfrm>
          <a:prstGeom prst="rect">
            <a:avLst/>
          </a:prstGeom>
        </p:spPr>
      </p:pic>
      <p:sp>
        <p:nvSpPr>
          <p:cNvPr id="3" name="灯片编号占位符 2"/>
          <p:cNvSpPr>
            <a:spLocks noGrp="1"/>
          </p:cNvSpPr>
          <p:nvPr>
            <p:ph type="sldNum" sz="quarter" idx="12"/>
          </p:nvPr>
        </p:nvSpPr>
        <p:spPr/>
        <p:txBody>
          <a:bodyPr/>
          <a:lstStyle/>
          <a:p>
            <a:fld id="{099C6F57-CB77-E340-8155-E85271B57C42}" type="slidenum">
              <a:rPr lang="en-US" altLang="zh-CN" smtClean="0"/>
              <a:pPr/>
              <a:t>59</a:t>
            </a:fld>
            <a:endParaRPr lang="en-US" altLang="zh-CN" dirty="0"/>
          </a:p>
        </p:txBody>
      </p:sp>
      <p:sp>
        <p:nvSpPr>
          <p:cNvPr id="4" name="圆角矩形标注 3"/>
          <p:cNvSpPr/>
          <p:nvPr/>
        </p:nvSpPr>
        <p:spPr>
          <a:xfrm>
            <a:off x="231992" y="5285698"/>
            <a:ext cx="2689626" cy="792088"/>
          </a:xfrm>
          <a:prstGeom prst="wedgeRoundRectCallout">
            <a:avLst>
              <a:gd name="adj1" fmla="val -26090"/>
              <a:gd name="adj2" fmla="val -170307"/>
              <a:gd name="adj3" fmla="val 16667"/>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solidFill>
                  <a:srgbClr val="FF0000"/>
                </a:solidFill>
              </a:rPr>
              <a:t>(3)</a:t>
            </a:r>
            <a:r>
              <a:rPr lang="zh-CN" altLang="en-US" sz="1600" dirty="0" smtClean="0">
                <a:solidFill>
                  <a:srgbClr val="FF0000"/>
                </a:solidFill>
              </a:rPr>
              <a:t>不是所有出口的必经节点，外提</a:t>
            </a:r>
            <a:r>
              <a:rPr lang="zh-CN" altLang="en-US" sz="1600" dirty="0">
                <a:solidFill>
                  <a:srgbClr val="FF0000"/>
                </a:solidFill>
              </a:rPr>
              <a:t>会</a:t>
            </a:r>
            <a:r>
              <a:rPr lang="zh-CN" altLang="en-US" sz="1600" dirty="0" smtClean="0">
                <a:solidFill>
                  <a:srgbClr val="FF0000"/>
                </a:solidFill>
              </a:rPr>
              <a:t>导致错误</a:t>
            </a:r>
            <a:endParaRPr lang="zh-CN" altLang="en-US" sz="1600" dirty="0">
              <a:solidFill>
                <a:srgbClr val="FF0000"/>
              </a:solidFill>
            </a:endParaRPr>
          </a:p>
        </p:txBody>
      </p:sp>
    </p:spTree>
    <p:extLst>
      <p:ext uri="{BB962C8B-B14F-4D97-AF65-F5344CB8AC3E}">
        <p14:creationId xmlns:p14="http://schemas.microsoft.com/office/powerpoint/2010/main" val="86738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5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2507">
                                            <p:txEl>
                                              <p:pRg st="0" end="0"/>
                                            </p:txEl>
                                          </p:spTgt>
                                        </p:tgtEl>
                                        <p:attrNameLst>
                                          <p:attrName>style.visibility</p:attrName>
                                        </p:attrNameLst>
                                      </p:cBhvr>
                                      <p:to>
                                        <p:strVal val="visible"/>
                                      </p:to>
                                    </p:set>
                                    <p:animEffect transition="in" filter="wipe(left)">
                                      <p:cBhvr>
                                        <p:cTn id="19" dur="500"/>
                                        <p:tgtEl>
                                          <p:spTgt spid="62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7" grpId="0" build="p"/>
      <p:bldP spid="62548" grpId="0" animBg="1"/>
      <p:bldP spid="62549"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242418"/>
            <a:ext cx="8042276" cy="967860"/>
          </a:xfrm>
        </p:spPr>
        <p:txBody>
          <a:bodyPr/>
          <a:lstStyle/>
          <a:p>
            <a:pPr eaLnBrk="1" hangingPunct="1"/>
            <a:r>
              <a:rPr lang="zh-CN" altLang="en-US" dirty="0" smtClean="0">
                <a:latin typeface="Arial" charset="0"/>
                <a:ea typeface="黑体" charset="0"/>
              </a:rPr>
              <a:t>控制流图</a:t>
            </a:r>
            <a:endParaRPr lang="zh-CN" altLang="en-US" dirty="0">
              <a:latin typeface="Arial" charset="0"/>
              <a:ea typeface="黑体" charset="0"/>
            </a:endParaRPr>
          </a:p>
        </p:txBody>
      </p:sp>
      <p:sp>
        <p:nvSpPr>
          <p:cNvPr id="34820" name="Rectangle 3"/>
          <p:cNvSpPr>
            <a:spLocks noGrp="1" noChangeArrowheads="1"/>
          </p:cNvSpPr>
          <p:nvPr>
            <p:ph idx="1"/>
          </p:nvPr>
        </p:nvSpPr>
        <p:spPr>
          <a:xfrm>
            <a:off x="457200" y="1628800"/>
            <a:ext cx="8229600" cy="4248472"/>
          </a:xfrm>
        </p:spPr>
        <p:txBody>
          <a:bodyPr>
            <a:normAutofit/>
          </a:bodyPr>
          <a:lstStyle/>
          <a:p>
            <a:pPr>
              <a:lnSpc>
                <a:spcPct val="110000"/>
              </a:lnSpc>
            </a:pPr>
            <a:r>
              <a:rPr lang="zh-CN" altLang="en-US" sz="2400" dirty="0" smtClean="0">
                <a:latin typeface="宋体" charset="0"/>
                <a:ea typeface="楷体_GB2312" charset="0"/>
              </a:rPr>
              <a:t>定义</a:t>
            </a:r>
            <a:r>
              <a:rPr lang="zh-CN" altLang="en-US" sz="2400" dirty="0">
                <a:latin typeface="宋体" charset="0"/>
                <a:ea typeface="楷体_GB2312" charset="0"/>
              </a:rPr>
              <a:t>：把控制流信息加到基本块集合中，形成程序的有向图，称为</a:t>
            </a:r>
            <a:r>
              <a:rPr lang="zh-CN" altLang="en-US" sz="2400" dirty="0">
                <a:solidFill>
                  <a:srgbClr val="0000FF"/>
                </a:solidFill>
                <a:latin typeface="宋体" charset="0"/>
                <a:ea typeface="楷体_GB2312" charset="0"/>
              </a:rPr>
              <a:t>流图</a:t>
            </a:r>
            <a:r>
              <a:rPr lang="zh-CN" altLang="en-US" sz="2400" dirty="0">
                <a:latin typeface="宋体" charset="0"/>
                <a:ea typeface="楷体_GB2312" charset="0"/>
              </a:rPr>
              <a:t>（控制流图</a:t>
            </a:r>
            <a:r>
              <a:rPr lang="zh-CN" altLang="en-US" sz="2400" dirty="0" smtClean="0">
                <a:latin typeface="宋体" charset="0"/>
                <a:ea typeface="楷体_GB2312" charset="0"/>
              </a:rPr>
              <a:t>）</a:t>
            </a:r>
            <a:endParaRPr lang="en-US" altLang="zh-CN" sz="2400" dirty="0" smtClean="0">
              <a:latin typeface="宋体" charset="0"/>
              <a:ea typeface="楷体_GB2312" charset="0"/>
            </a:endParaRPr>
          </a:p>
          <a:p>
            <a:pPr>
              <a:lnSpc>
                <a:spcPct val="110000"/>
              </a:lnSpc>
            </a:pPr>
            <a:r>
              <a:rPr lang="zh-CN" altLang="en-US" sz="2400" dirty="0" smtClean="0">
                <a:latin typeface="Arial" charset="0"/>
                <a:ea typeface="楷体_GB2312" charset="0"/>
              </a:rPr>
              <a:t>具有</a:t>
            </a:r>
            <a:r>
              <a:rPr lang="zh-CN" altLang="en-US" sz="2400" dirty="0">
                <a:latin typeface="Arial" charset="0"/>
                <a:ea typeface="楷体_GB2312" charset="0"/>
              </a:rPr>
              <a:t>唯一首结点的有向图</a:t>
            </a:r>
          </a:p>
          <a:p>
            <a:pPr lvl="1">
              <a:lnSpc>
                <a:spcPct val="110000"/>
              </a:lnSpc>
            </a:pPr>
            <a:r>
              <a:rPr lang="zh-CN" altLang="en-US" sz="2000" dirty="0">
                <a:latin typeface="Arial" charset="0"/>
                <a:ea typeface="楷体_GB2312" charset="0"/>
              </a:rPr>
              <a:t>首结点：从它开始到控制流程图中任何结点都有一条通路 的</a:t>
            </a:r>
            <a:r>
              <a:rPr lang="zh-CN" altLang="en-US" sz="2000" dirty="0" smtClean="0">
                <a:latin typeface="Arial" charset="0"/>
                <a:ea typeface="楷体_GB2312" charset="0"/>
              </a:rPr>
              <a:t>结点</a:t>
            </a:r>
            <a:endParaRPr lang="en-US" altLang="zh-CN" sz="2000" dirty="0" smtClean="0">
              <a:latin typeface="Arial" charset="0"/>
              <a:ea typeface="楷体_GB2312" charset="0"/>
            </a:endParaRPr>
          </a:p>
          <a:p>
            <a:pPr>
              <a:lnSpc>
                <a:spcPct val="110000"/>
              </a:lnSpc>
            </a:pPr>
            <a:r>
              <a:rPr lang="zh-CN" altLang="en-US" sz="2400" dirty="0" smtClean="0">
                <a:latin typeface="Arial" charset="0"/>
                <a:ea typeface="楷体_GB2312" charset="0"/>
              </a:rPr>
              <a:t>用</a:t>
            </a:r>
            <a:r>
              <a:rPr lang="zh-CN" altLang="en-US" sz="2400" dirty="0">
                <a:latin typeface="Arial" charset="0"/>
                <a:ea typeface="楷体_GB2312" charset="0"/>
              </a:rPr>
              <a:t>三元组</a:t>
            </a:r>
            <a:r>
              <a:rPr lang="en-US" altLang="zh-CN" sz="2400" dirty="0">
                <a:latin typeface="Arial" charset="0"/>
                <a:ea typeface="楷体_GB2312" charset="0"/>
              </a:rPr>
              <a:t>G=(N,E,n</a:t>
            </a:r>
            <a:r>
              <a:rPr lang="en-US" altLang="zh-CN" sz="2400" baseline="-25000" dirty="0">
                <a:latin typeface="Arial" charset="0"/>
                <a:ea typeface="楷体_GB2312" charset="0"/>
              </a:rPr>
              <a:t>0</a:t>
            </a:r>
            <a:r>
              <a:rPr lang="en-US" altLang="zh-CN" sz="2400" dirty="0">
                <a:latin typeface="Arial" charset="0"/>
                <a:ea typeface="楷体_GB2312" charset="0"/>
              </a:rPr>
              <a:t>)</a:t>
            </a:r>
            <a:r>
              <a:rPr lang="zh-CN" altLang="en-US" sz="2400" dirty="0">
                <a:latin typeface="Arial" charset="0"/>
                <a:ea typeface="楷体_GB2312" charset="0"/>
              </a:rPr>
              <a:t>表示</a:t>
            </a:r>
          </a:p>
          <a:p>
            <a:pPr lvl="1">
              <a:lnSpc>
                <a:spcPct val="110000"/>
              </a:lnSpc>
            </a:pPr>
            <a:r>
              <a:rPr lang="en-US" altLang="zh-CN" sz="2000" dirty="0">
                <a:latin typeface="Arial" charset="0"/>
                <a:ea typeface="楷体_GB2312" charset="0"/>
              </a:rPr>
              <a:t>N</a:t>
            </a:r>
            <a:r>
              <a:rPr lang="zh-CN" altLang="en-US" sz="2000" dirty="0">
                <a:latin typeface="Arial" charset="0"/>
                <a:ea typeface="楷体_GB2312" charset="0"/>
              </a:rPr>
              <a:t>：结点集 ，基本块集    </a:t>
            </a:r>
          </a:p>
          <a:p>
            <a:pPr lvl="1">
              <a:lnSpc>
                <a:spcPct val="110000"/>
              </a:lnSpc>
            </a:pPr>
            <a:r>
              <a:rPr lang="en-US" altLang="zh-CN" sz="2000" dirty="0">
                <a:latin typeface="Arial" charset="0"/>
                <a:ea typeface="楷体_GB2312" charset="0"/>
              </a:rPr>
              <a:t>E</a:t>
            </a:r>
            <a:r>
              <a:rPr lang="zh-CN" altLang="en-US" sz="2000" dirty="0">
                <a:latin typeface="Arial" charset="0"/>
                <a:ea typeface="楷体_GB2312" charset="0"/>
              </a:rPr>
              <a:t>：有向边集  ，控制流方向</a:t>
            </a:r>
          </a:p>
          <a:p>
            <a:pPr lvl="1">
              <a:lnSpc>
                <a:spcPct val="110000"/>
              </a:lnSpc>
            </a:pPr>
            <a:r>
              <a:rPr lang="en-US" altLang="zh-CN" sz="2000" dirty="0">
                <a:latin typeface="Arial" charset="0"/>
                <a:ea typeface="楷体_GB2312" charset="0"/>
              </a:rPr>
              <a:t>n</a:t>
            </a:r>
            <a:r>
              <a:rPr lang="en-US" altLang="zh-CN" sz="2000" baseline="-25000" dirty="0">
                <a:latin typeface="Arial" charset="0"/>
                <a:ea typeface="楷体_GB2312" charset="0"/>
              </a:rPr>
              <a:t>0</a:t>
            </a:r>
            <a:r>
              <a:rPr lang="zh-CN" altLang="en-US" sz="2000" baseline="-25000" dirty="0">
                <a:latin typeface="Arial" charset="0"/>
                <a:ea typeface="楷体_GB2312" charset="0"/>
              </a:rPr>
              <a:t>：</a:t>
            </a:r>
            <a:r>
              <a:rPr lang="zh-CN" altLang="en-US" sz="2000" dirty="0">
                <a:latin typeface="Arial" charset="0"/>
                <a:ea typeface="楷体_GB2312" charset="0"/>
              </a:rPr>
              <a:t>首结点，</a:t>
            </a:r>
            <a:r>
              <a:rPr lang="zh-CN" altLang="en-US" sz="2000" dirty="0" smtClean="0">
                <a:latin typeface="Arial" charset="0"/>
                <a:ea typeface="楷体_GB2312" charset="0"/>
              </a:rPr>
              <a:t>包含第一条语句的</a:t>
            </a:r>
            <a:r>
              <a:rPr lang="zh-CN" altLang="en-US" sz="2000" dirty="0">
                <a:latin typeface="Arial" charset="0"/>
                <a:ea typeface="楷体_GB2312" charset="0"/>
              </a:rPr>
              <a:t>基本块</a:t>
            </a: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6</a:t>
            </a:fld>
            <a:endParaRPr lang="en-US" altLang="zh-CN" dirty="0"/>
          </a:p>
        </p:txBody>
      </p:sp>
    </p:spTree>
    <p:extLst>
      <p:ext uri="{BB962C8B-B14F-4D97-AF65-F5344CB8AC3E}">
        <p14:creationId xmlns:p14="http://schemas.microsoft.com/office/powerpoint/2010/main" val="370565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外提的</a:t>
            </a:r>
            <a:r>
              <a:rPr lang="zh-CN" altLang="en-US" dirty="0" smtClean="0"/>
              <a:t>条件</a:t>
            </a:r>
            <a:r>
              <a:rPr lang="en-US" altLang="zh-CN" dirty="0" smtClean="0"/>
              <a:t>2</a:t>
            </a:r>
            <a:endParaRPr lang="zh-CN" altLang="en-US" dirty="0"/>
          </a:p>
        </p:txBody>
      </p:sp>
      <p:grpSp>
        <p:nvGrpSpPr>
          <p:cNvPr id="24" name="Group 21"/>
          <p:cNvGrpSpPr>
            <a:grpSpLocks/>
          </p:cNvGrpSpPr>
          <p:nvPr/>
        </p:nvGrpSpPr>
        <p:grpSpPr bwMode="auto">
          <a:xfrm>
            <a:off x="1915483" y="1634021"/>
            <a:ext cx="5313033" cy="3595179"/>
            <a:chOff x="584" y="196"/>
            <a:chExt cx="4074" cy="2972"/>
          </a:xfrm>
        </p:grpSpPr>
        <p:sp>
          <p:nvSpPr>
            <p:cNvPr id="25" name="Rectangle 3"/>
            <p:cNvSpPr>
              <a:spLocks noChangeArrowheads="1"/>
            </p:cNvSpPr>
            <p:nvPr/>
          </p:nvSpPr>
          <p:spPr bwMode="auto">
            <a:xfrm>
              <a:off x="1392" y="384"/>
              <a:ext cx="2052" cy="31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600">
                  <a:latin typeface="+mn-lt"/>
                  <a:ea typeface="宋体" panose="02010600030101010101" pitchFamily="2" charset="-122"/>
                </a:rPr>
                <a:t>(1)	</a:t>
              </a:r>
              <a:r>
                <a:rPr kumimoji="1" lang="en-US" altLang="zh-CN" sz="1600">
                  <a:latin typeface="+mn-lt"/>
                  <a:ea typeface="宋体" panose="02010600030101010101" pitchFamily="2" charset="-122"/>
                </a:rPr>
                <a:t>I:=1</a:t>
              </a:r>
            </a:p>
          </p:txBody>
        </p:sp>
        <p:sp>
          <p:nvSpPr>
            <p:cNvPr id="26" name="Rectangle 4"/>
            <p:cNvSpPr>
              <a:spLocks noChangeArrowheads="1"/>
            </p:cNvSpPr>
            <p:nvPr/>
          </p:nvSpPr>
          <p:spPr bwMode="auto">
            <a:xfrm>
              <a:off x="1390" y="960"/>
              <a:ext cx="2052" cy="583"/>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600" dirty="0">
                  <a:solidFill>
                    <a:srgbClr val="FF3300"/>
                  </a:solidFill>
                  <a:latin typeface="+mn-lt"/>
                  <a:ea typeface="宋体" panose="02010600030101010101" pitchFamily="2" charset="-122"/>
                </a:rPr>
                <a:t>(</a:t>
              </a:r>
              <a:r>
                <a:rPr kumimoji="1" lang="zh-CN" altLang="en-US" sz="1600" dirty="0" smtClean="0">
                  <a:solidFill>
                    <a:srgbClr val="FF3300"/>
                  </a:solidFill>
                  <a:latin typeface="+mn-lt"/>
                  <a:ea typeface="宋体" panose="02010600030101010101" pitchFamily="2" charset="-122"/>
                </a:rPr>
                <a:t>2</a:t>
              </a:r>
              <a:r>
                <a:rPr kumimoji="1" lang="en-US" altLang="zh-CN" sz="1600" dirty="0" smtClean="0">
                  <a:solidFill>
                    <a:srgbClr val="FF3300"/>
                  </a:solidFill>
                  <a:latin typeface="+mn-lt"/>
                  <a:ea typeface="宋体" panose="02010600030101010101" pitchFamily="2" charset="-122"/>
                </a:rPr>
                <a:t>`)  </a:t>
              </a:r>
              <a:r>
                <a:rPr kumimoji="1" lang="en-US" altLang="zh-CN" sz="1600" dirty="0">
                  <a:solidFill>
                    <a:srgbClr val="FF3300"/>
                  </a:solidFill>
                  <a:latin typeface="+mn-lt"/>
                  <a:ea typeface="宋体" panose="02010600030101010101" pitchFamily="2" charset="-122"/>
                </a:rPr>
                <a:t>I:=3</a:t>
              </a:r>
            </a:p>
            <a:p>
              <a:pPr eaLnBrk="1" hangingPunct="1">
                <a:spcBef>
                  <a:spcPct val="0"/>
                </a:spcBef>
                <a:buClrTx/>
                <a:buSzTx/>
                <a:buFontTx/>
                <a:buNone/>
              </a:pPr>
              <a:r>
                <a:rPr kumimoji="1" lang="zh-CN" altLang="en-US" sz="1600" dirty="0">
                  <a:latin typeface="+mn-lt"/>
                  <a:ea typeface="宋体" panose="02010600030101010101" pitchFamily="2" charset="-122"/>
                </a:rPr>
                <a:t>(2)   </a:t>
              </a:r>
              <a:r>
                <a:rPr kumimoji="1" lang="en-US" altLang="zh-CN" sz="1600" dirty="0">
                  <a:latin typeface="+mn-lt"/>
                  <a:ea typeface="宋体" panose="02010600030101010101" pitchFamily="2" charset="-122"/>
                </a:rPr>
                <a:t>if X&gt;=Y  </a:t>
              </a:r>
              <a:r>
                <a:rPr kumimoji="1" lang="en-US" altLang="zh-CN" sz="1600" dirty="0" err="1">
                  <a:latin typeface="+mn-lt"/>
                  <a:ea typeface="宋体" panose="02010600030101010101" pitchFamily="2" charset="-122"/>
                </a:rPr>
                <a:t>goto</a:t>
              </a:r>
              <a:r>
                <a:rPr kumimoji="1" lang="en-US" altLang="zh-CN" sz="1600" dirty="0">
                  <a:latin typeface="+mn-lt"/>
                  <a:ea typeface="宋体" panose="02010600030101010101" pitchFamily="2" charset="-122"/>
                </a:rPr>
                <a:t> B</a:t>
              </a:r>
              <a:r>
                <a:rPr kumimoji="1" lang="en-US" altLang="zh-CN" sz="1600" baseline="-25000" dirty="0">
                  <a:latin typeface="+mn-lt"/>
                  <a:ea typeface="宋体" panose="02010600030101010101" pitchFamily="2" charset="-122"/>
                </a:rPr>
                <a:t>4</a:t>
              </a:r>
            </a:p>
          </p:txBody>
        </p:sp>
        <p:sp>
          <p:nvSpPr>
            <p:cNvPr id="27" name="Rectangle 5"/>
            <p:cNvSpPr>
              <a:spLocks noChangeArrowheads="1"/>
            </p:cNvSpPr>
            <p:nvPr/>
          </p:nvSpPr>
          <p:spPr bwMode="auto">
            <a:xfrm>
              <a:off x="3452" y="339"/>
              <a:ext cx="2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1</a:t>
              </a:r>
              <a:endParaRPr kumimoji="1" lang="en-US" altLang="zh-CN" sz="1800" dirty="0">
                <a:latin typeface="+mn-lt"/>
                <a:ea typeface="宋体" panose="02010600030101010101" pitchFamily="2" charset="-122"/>
              </a:endParaRPr>
            </a:p>
          </p:txBody>
        </p:sp>
        <p:sp>
          <p:nvSpPr>
            <p:cNvPr id="28" name="Rectangle 6"/>
            <p:cNvSpPr>
              <a:spLocks noChangeArrowheads="1"/>
            </p:cNvSpPr>
            <p:nvPr/>
          </p:nvSpPr>
          <p:spPr bwMode="auto">
            <a:xfrm>
              <a:off x="3466" y="944"/>
              <a:ext cx="2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2</a:t>
              </a:r>
              <a:endParaRPr kumimoji="1" lang="en-US" altLang="zh-CN" sz="1800" dirty="0">
                <a:latin typeface="+mn-lt"/>
                <a:ea typeface="宋体" panose="02010600030101010101" pitchFamily="2" charset="-122"/>
              </a:endParaRPr>
            </a:p>
          </p:txBody>
        </p:sp>
        <p:sp>
          <p:nvSpPr>
            <p:cNvPr id="29" name="Rectangle 7"/>
            <p:cNvSpPr>
              <a:spLocks noChangeArrowheads="1"/>
            </p:cNvSpPr>
            <p:nvPr/>
          </p:nvSpPr>
          <p:spPr bwMode="auto">
            <a:xfrm>
              <a:off x="905" y="1730"/>
              <a:ext cx="1292" cy="563"/>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600" dirty="0">
                  <a:latin typeface="+mn-lt"/>
                  <a:ea typeface="宋体" panose="02010600030101010101" pitchFamily="2" charset="-122"/>
                </a:rPr>
                <a:t>(3)   </a:t>
              </a:r>
              <a:r>
                <a:rPr kumimoji="1" lang="en-US" altLang="zh-CN" sz="1600" dirty="0">
                  <a:latin typeface="+mn-lt"/>
                  <a:ea typeface="宋体" panose="02010600030101010101" pitchFamily="2" charset="-122"/>
                </a:rPr>
                <a:t>I:=2</a:t>
              </a:r>
            </a:p>
            <a:p>
              <a:pPr eaLnBrk="1" hangingPunct="1">
                <a:spcBef>
                  <a:spcPct val="0"/>
                </a:spcBef>
                <a:buClrTx/>
                <a:buSzTx/>
                <a:buFontTx/>
                <a:buNone/>
              </a:pPr>
              <a:r>
                <a:rPr kumimoji="1" lang="en-US" altLang="zh-CN" sz="1600" dirty="0">
                  <a:latin typeface="+mn-lt"/>
                  <a:ea typeface="宋体" panose="02010600030101010101" pitchFamily="2" charset="-122"/>
                </a:rPr>
                <a:t>(4)   X:=X+1</a:t>
              </a:r>
            </a:p>
          </p:txBody>
        </p:sp>
        <p:sp>
          <p:nvSpPr>
            <p:cNvPr id="30" name="Rectangle 8"/>
            <p:cNvSpPr>
              <a:spLocks noChangeArrowheads="1"/>
            </p:cNvSpPr>
            <p:nvPr/>
          </p:nvSpPr>
          <p:spPr bwMode="auto">
            <a:xfrm>
              <a:off x="2467" y="1793"/>
              <a:ext cx="1860" cy="56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600">
                  <a:latin typeface="+mn-lt"/>
                  <a:ea typeface="宋体" panose="02010600030101010101" pitchFamily="2" charset="-122"/>
                </a:rPr>
                <a:t>(5)   </a:t>
              </a:r>
              <a:r>
                <a:rPr kumimoji="1" lang="en-US" altLang="zh-CN" sz="1600">
                  <a:latin typeface="+mn-lt"/>
                  <a:ea typeface="宋体" panose="02010600030101010101" pitchFamily="2" charset="-122"/>
                </a:rPr>
                <a:t>Y:=Y-1</a:t>
              </a:r>
            </a:p>
            <a:p>
              <a:pPr eaLnBrk="1" hangingPunct="1">
                <a:spcBef>
                  <a:spcPct val="0"/>
                </a:spcBef>
                <a:buClrTx/>
                <a:buSzTx/>
                <a:buFontTx/>
                <a:buNone/>
              </a:pPr>
              <a:r>
                <a:rPr kumimoji="1" lang="en-US" altLang="zh-CN" sz="1600">
                  <a:latin typeface="+mn-lt"/>
                  <a:ea typeface="宋体" panose="02010600030101010101" pitchFamily="2" charset="-122"/>
                </a:rPr>
                <a:t>(6)   if  Y&gt;20 goto B</a:t>
              </a:r>
              <a:r>
                <a:rPr kumimoji="1" lang="en-US" altLang="zh-CN" sz="1600" baseline="-25000">
                  <a:latin typeface="+mn-lt"/>
                  <a:ea typeface="宋体" panose="02010600030101010101" pitchFamily="2" charset="-122"/>
                </a:rPr>
                <a:t>2</a:t>
              </a:r>
              <a:endParaRPr kumimoji="1" lang="en-US" altLang="zh-CN" sz="1600">
                <a:latin typeface="+mn-lt"/>
                <a:ea typeface="宋体" panose="02010600030101010101" pitchFamily="2" charset="-122"/>
              </a:endParaRPr>
            </a:p>
          </p:txBody>
        </p:sp>
        <p:sp>
          <p:nvSpPr>
            <p:cNvPr id="31" name="Rectangle 9"/>
            <p:cNvSpPr>
              <a:spLocks noChangeArrowheads="1"/>
            </p:cNvSpPr>
            <p:nvPr/>
          </p:nvSpPr>
          <p:spPr bwMode="auto">
            <a:xfrm>
              <a:off x="2467" y="2605"/>
              <a:ext cx="1860" cy="313"/>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zh-CN" sz="1600">
                  <a:latin typeface="+mn-lt"/>
                  <a:ea typeface="宋体" panose="02010600030101010101" pitchFamily="2" charset="-122"/>
                </a:rPr>
                <a:t>(7)   </a:t>
              </a:r>
              <a:r>
                <a:rPr kumimoji="1" lang="en-US" altLang="zh-CN" sz="1600">
                  <a:latin typeface="+mn-lt"/>
                  <a:ea typeface="宋体" panose="02010600030101010101" pitchFamily="2" charset="-122"/>
                </a:rPr>
                <a:t>J:=I</a:t>
              </a:r>
            </a:p>
          </p:txBody>
        </p:sp>
        <p:sp>
          <p:nvSpPr>
            <p:cNvPr id="32" name="Line 10"/>
            <p:cNvSpPr>
              <a:spLocks noChangeShapeType="1"/>
            </p:cNvSpPr>
            <p:nvPr/>
          </p:nvSpPr>
          <p:spPr bwMode="auto">
            <a:xfrm>
              <a:off x="2402" y="196"/>
              <a:ext cx="0" cy="188"/>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3" name="Line 11"/>
            <p:cNvSpPr>
              <a:spLocks noChangeShapeType="1"/>
            </p:cNvSpPr>
            <p:nvPr/>
          </p:nvSpPr>
          <p:spPr bwMode="auto">
            <a:xfrm>
              <a:off x="2400" y="720"/>
              <a:ext cx="0" cy="250"/>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4" name="Freeform 12"/>
            <p:cNvSpPr>
              <a:spLocks/>
            </p:cNvSpPr>
            <p:nvPr/>
          </p:nvSpPr>
          <p:spPr bwMode="auto">
            <a:xfrm>
              <a:off x="1120" y="1355"/>
              <a:ext cx="270" cy="375"/>
            </a:xfrm>
            <a:custGeom>
              <a:avLst/>
              <a:gdLst>
                <a:gd name="T0" fmla="*/ 487 w 240"/>
                <a:gd name="T1" fmla="*/ 0 h 384"/>
                <a:gd name="T2" fmla="*/ 0 w 240"/>
                <a:gd name="T3" fmla="*/ 0 h 384"/>
                <a:gd name="T4" fmla="*/ 0 w 240"/>
                <a:gd name="T5" fmla="*/ 333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240" y="0"/>
                  </a:moveTo>
                  <a:lnTo>
                    <a:pt x="0" y="0"/>
                  </a:lnTo>
                  <a:lnTo>
                    <a:pt x="0"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a:p>
          </p:txBody>
        </p:sp>
        <p:sp>
          <p:nvSpPr>
            <p:cNvPr id="35" name="Freeform 13"/>
            <p:cNvSpPr>
              <a:spLocks/>
            </p:cNvSpPr>
            <p:nvPr/>
          </p:nvSpPr>
          <p:spPr bwMode="auto">
            <a:xfrm>
              <a:off x="3436" y="1355"/>
              <a:ext cx="323" cy="438"/>
            </a:xfrm>
            <a:custGeom>
              <a:avLst/>
              <a:gdLst>
                <a:gd name="T0" fmla="*/ 0 w 288"/>
                <a:gd name="T1" fmla="*/ 0 h 384"/>
                <a:gd name="T2" fmla="*/ 572 w 288"/>
                <a:gd name="T3" fmla="*/ 0 h 384"/>
                <a:gd name="T4" fmla="*/ 572 w 288"/>
                <a:gd name="T5" fmla="*/ 845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0" y="0"/>
                  </a:moveTo>
                  <a:lnTo>
                    <a:pt x="288" y="0"/>
                  </a:lnTo>
                  <a:lnTo>
                    <a:pt x="288"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a:p>
          </p:txBody>
        </p:sp>
        <p:sp>
          <p:nvSpPr>
            <p:cNvPr id="36" name="Rectangle 14"/>
            <p:cNvSpPr>
              <a:spLocks noChangeArrowheads="1"/>
            </p:cNvSpPr>
            <p:nvPr/>
          </p:nvSpPr>
          <p:spPr bwMode="auto">
            <a:xfrm>
              <a:off x="584" y="1824"/>
              <a:ext cx="2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3</a:t>
              </a:r>
              <a:endParaRPr kumimoji="1" lang="en-US" altLang="zh-CN" sz="1800" dirty="0">
                <a:latin typeface="+mn-lt"/>
                <a:ea typeface="宋体" panose="02010600030101010101" pitchFamily="2" charset="-122"/>
              </a:endParaRPr>
            </a:p>
          </p:txBody>
        </p:sp>
        <p:sp>
          <p:nvSpPr>
            <p:cNvPr id="37" name="Rectangle 15"/>
            <p:cNvSpPr>
              <a:spLocks noChangeArrowheads="1"/>
            </p:cNvSpPr>
            <p:nvPr/>
          </p:nvSpPr>
          <p:spPr bwMode="auto">
            <a:xfrm>
              <a:off x="4328" y="1889"/>
              <a:ext cx="2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4</a:t>
              </a:r>
              <a:endParaRPr kumimoji="1" lang="en-US" altLang="zh-CN" sz="1800" dirty="0">
                <a:latin typeface="+mn-lt"/>
                <a:ea typeface="宋体" panose="02010600030101010101" pitchFamily="2" charset="-122"/>
              </a:endParaRPr>
            </a:p>
          </p:txBody>
        </p:sp>
        <p:sp>
          <p:nvSpPr>
            <p:cNvPr id="38" name="Rectangle 16"/>
            <p:cNvSpPr>
              <a:spLocks noChangeArrowheads="1"/>
            </p:cNvSpPr>
            <p:nvPr/>
          </p:nvSpPr>
          <p:spPr bwMode="auto">
            <a:xfrm>
              <a:off x="4335" y="2574"/>
              <a:ext cx="2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1800" dirty="0">
                  <a:latin typeface="+mn-lt"/>
                  <a:ea typeface="宋体" panose="02010600030101010101" pitchFamily="2" charset="-122"/>
                </a:rPr>
                <a:t>B</a:t>
              </a:r>
              <a:r>
                <a:rPr kumimoji="1" lang="en-US" altLang="zh-CN" sz="1800" baseline="-25000" dirty="0">
                  <a:latin typeface="+mn-lt"/>
                  <a:ea typeface="宋体" panose="02010600030101010101" pitchFamily="2" charset="-122"/>
                </a:rPr>
                <a:t>5</a:t>
              </a:r>
              <a:endParaRPr kumimoji="1" lang="en-US" altLang="zh-CN" sz="1800" dirty="0">
                <a:latin typeface="+mn-lt"/>
                <a:ea typeface="宋体" panose="02010600030101010101" pitchFamily="2" charset="-122"/>
              </a:endParaRPr>
            </a:p>
          </p:txBody>
        </p:sp>
        <p:sp>
          <p:nvSpPr>
            <p:cNvPr id="39" name="Line 17"/>
            <p:cNvSpPr>
              <a:spLocks noChangeShapeType="1"/>
            </p:cNvSpPr>
            <p:nvPr/>
          </p:nvSpPr>
          <p:spPr bwMode="auto">
            <a:xfrm>
              <a:off x="3490" y="2918"/>
              <a:ext cx="0" cy="250"/>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40" name="Line 18"/>
            <p:cNvSpPr>
              <a:spLocks noChangeShapeType="1"/>
            </p:cNvSpPr>
            <p:nvPr/>
          </p:nvSpPr>
          <p:spPr bwMode="auto">
            <a:xfrm>
              <a:off x="3490" y="2355"/>
              <a:ext cx="0" cy="250"/>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41" name="Freeform 19"/>
            <p:cNvSpPr>
              <a:spLocks/>
            </p:cNvSpPr>
            <p:nvPr/>
          </p:nvSpPr>
          <p:spPr bwMode="auto">
            <a:xfrm>
              <a:off x="2844" y="768"/>
              <a:ext cx="1814" cy="1775"/>
            </a:xfrm>
            <a:custGeom>
              <a:avLst/>
              <a:gdLst>
                <a:gd name="T0" fmla="*/ 1720 w 1872"/>
                <a:gd name="T1" fmla="*/ 6366 h 1344"/>
                <a:gd name="T2" fmla="*/ 1720 w 1872"/>
                <a:gd name="T3" fmla="*/ 7132 h 1344"/>
                <a:gd name="T4" fmla="*/ 3731 w 1872"/>
                <a:gd name="T5" fmla="*/ 7132 h 1344"/>
                <a:gd name="T6" fmla="*/ 3731 w 1872"/>
                <a:gd name="T7" fmla="*/ 0 h 1344"/>
                <a:gd name="T8" fmla="*/ 0 w 1872"/>
                <a:gd name="T9" fmla="*/ 0 h 1344"/>
                <a:gd name="T10" fmla="*/ 0 w 1872"/>
                <a:gd name="T11" fmla="*/ 762 h 1344"/>
                <a:gd name="T12" fmla="*/ 0 60000 65536"/>
                <a:gd name="T13" fmla="*/ 0 60000 65536"/>
                <a:gd name="T14" fmla="*/ 0 60000 65536"/>
                <a:gd name="T15" fmla="*/ 0 60000 65536"/>
                <a:gd name="T16" fmla="*/ 0 60000 65536"/>
                <a:gd name="T17" fmla="*/ 0 60000 65536"/>
                <a:gd name="T18" fmla="*/ 0 w 1872"/>
                <a:gd name="T19" fmla="*/ 0 h 1344"/>
                <a:gd name="T20" fmla="*/ 1872 w 187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872" h="1344">
                  <a:moveTo>
                    <a:pt x="864" y="1200"/>
                  </a:moveTo>
                  <a:lnTo>
                    <a:pt x="864" y="1344"/>
                  </a:lnTo>
                  <a:lnTo>
                    <a:pt x="1872" y="1344"/>
                  </a:lnTo>
                  <a:lnTo>
                    <a:pt x="1872" y="0"/>
                  </a:lnTo>
                  <a:lnTo>
                    <a:pt x="0" y="0"/>
                  </a:lnTo>
                  <a:lnTo>
                    <a:pt x="0"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a:p>
          </p:txBody>
        </p:sp>
        <p:sp>
          <p:nvSpPr>
            <p:cNvPr id="42" name="Freeform 20"/>
            <p:cNvSpPr>
              <a:spLocks/>
            </p:cNvSpPr>
            <p:nvPr/>
          </p:nvSpPr>
          <p:spPr bwMode="auto">
            <a:xfrm>
              <a:off x="1605" y="1605"/>
              <a:ext cx="1400" cy="875"/>
            </a:xfrm>
            <a:custGeom>
              <a:avLst/>
              <a:gdLst>
                <a:gd name="T0" fmla="*/ 0 w 1248"/>
                <a:gd name="T1" fmla="*/ 2577 h 672"/>
                <a:gd name="T2" fmla="*/ 0 w 1248"/>
                <a:gd name="T3" fmla="*/ 3273 h 672"/>
                <a:gd name="T4" fmla="*/ 1243 w 1248"/>
                <a:gd name="T5" fmla="*/ 3273 h 672"/>
                <a:gd name="T6" fmla="*/ 1243 w 1248"/>
                <a:gd name="T7" fmla="*/ 0 h 672"/>
                <a:gd name="T8" fmla="*/ 2488 w 1248"/>
                <a:gd name="T9" fmla="*/ 0 h 672"/>
                <a:gd name="T10" fmla="*/ 2488 w 1248"/>
                <a:gd name="T11" fmla="*/ 703 h 672"/>
                <a:gd name="T12" fmla="*/ 0 60000 65536"/>
                <a:gd name="T13" fmla="*/ 0 60000 65536"/>
                <a:gd name="T14" fmla="*/ 0 60000 65536"/>
                <a:gd name="T15" fmla="*/ 0 60000 65536"/>
                <a:gd name="T16" fmla="*/ 0 60000 65536"/>
                <a:gd name="T17" fmla="*/ 0 60000 65536"/>
                <a:gd name="T18" fmla="*/ 0 w 1248"/>
                <a:gd name="T19" fmla="*/ 0 h 672"/>
                <a:gd name="T20" fmla="*/ 1248 w 1248"/>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1248" h="672">
                  <a:moveTo>
                    <a:pt x="0" y="528"/>
                  </a:moveTo>
                  <a:lnTo>
                    <a:pt x="0" y="672"/>
                  </a:lnTo>
                  <a:lnTo>
                    <a:pt x="624" y="672"/>
                  </a:lnTo>
                  <a:lnTo>
                    <a:pt x="624" y="0"/>
                  </a:lnTo>
                  <a:lnTo>
                    <a:pt x="1248" y="0"/>
                  </a:lnTo>
                  <a:lnTo>
                    <a:pt x="1248"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a:p>
          </p:txBody>
        </p:sp>
      </p:grpSp>
      <p:sp>
        <p:nvSpPr>
          <p:cNvPr id="43" name="文本框 42"/>
          <p:cNvSpPr txBox="1"/>
          <p:nvPr/>
        </p:nvSpPr>
        <p:spPr>
          <a:xfrm>
            <a:off x="468974" y="5485981"/>
            <a:ext cx="4995278"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latin typeface="微软雅黑" panose="020B0503020204020204" pitchFamily="34" charset="-122"/>
                <a:ea typeface="微软雅黑" panose="020B0503020204020204" pitchFamily="34" charset="-122"/>
              </a:rPr>
              <a:t>考虑:</a:t>
            </a:r>
            <a:r>
              <a:rPr lang="zh-CN"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3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5</a:t>
            </a:r>
          </a:p>
          <a:p>
            <a:r>
              <a:rPr lang="en-US" altLang="zh-CN" sz="2400" dirty="0">
                <a:latin typeface="微软雅黑" panose="020B0503020204020204" pitchFamily="34" charset="-122"/>
                <a:ea typeface="微软雅黑" panose="020B0503020204020204" pitchFamily="34" charset="-122"/>
              </a:rPr>
              <a:t>I=3,  </a:t>
            </a:r>
            <a:r>
              <a:rPr lang="en-US" altLang="zh-CN" sz="2400" dirty="0" smtClean="0">
                <a:latin typeface="微软雅黑" panose="020B0503020204020204" pitchFamily="34" charset="-122"/>
                <a:ea typeface="微软雅黑" panose="020B0503020204020204" pitchFamily="34" charset="-122"/>
              </a:rPr>
              <a:t>J=3</a:t>
            </a:r>
            <a:endParaRPr lang="en-US" altLang="zh-CN"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60</a:t>
            </a:fld>
            <a:endParaRPr lang="en-US" altLang="zh-CN" dirty="0"/>
          </a:p>
        </p:txBody>
      </p:sp>
    </p:spTree>
    <p:extLst>
      <p:ext uri="{BB962C8B-B14F-4D97-AF65-F5344CB8AC3E}">
        <p14:creationId xmlns:p14="http://schemas.microsoft.com/office/powerpoint/2010/main" val="323131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wipe(left)">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wipe(left)">
                                      <p:cBhvr>
                                        <p:cTn id="12" dur="500"/>
                                        <p:tgtEl>
                                          <p:spTgt spid="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外提的</a:t>
            </a:r>
            <a:r>
              <a:rPr lang="zh-CN" altLang="en-US" dirty="0" smtClean="0"/>
              <a:t>条件</a:t>
            </a:r>
            <a:r>
              <a:rPr lang="en-US" altLang="zh-CN" dirty="0" smtClean="0"/>
              <a:t>2</a:t>
            </a:r>
            <a:endParaRPr lang="zh-CN" altLang="en-US" dirty="0"/>
          </a:p>
        </p:txBody>
      </p:sp>
      <p:grpSp>
        <p:nvGrpSpPr>
          <p:cNvPr id="29" name="Group 2"/>
          <p:cNvGrpSpPr>
            <a:grpSpLocks/>
          </p:cNvGrpSpPr>
          <p:nvPr/>
        </p:nvGrpSpPr>
        <p:grpSpPr bwMode="auto">
          <a:xfrm>
            <a:off x="1251791" y="1455464"/>
            <a:ext cx="7059070" cy="4343400"/>
            <a:chOff x="825" y="1920"/>
            <a:chExt cx="3879" cy="2448"/>
          </a:xfrm>
        </p:grpSpPr>
        <p:sp>
          <p:nvSpPr>
            <p:cNvPr id="30" name="Rectangle 3"/>
            <p:cNvSpPr>
              <a:spLocks noChangeArrowheads="1"/>
            </p:cNvSpPr>
            <p:nvPr/>
          </p:nvSpPr>
          <p:spPr bwMode="auto">
            <a:xfrm>
              <a:off x="1536" y="2448"/>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2000" dirty="0">
                  <a:solidFill>
                    <a:srgbClr val="FF3300"/>
                  </a:solidFill>
                  <a:latin typeface="+mn-lt"/>
                  <a:ea typeface="宋体" panose="02010600030101010101" pitchFamily="2" charset="-122"/>
                </a:rPr>
                <a:t>(</a:t>
              </a:r>
              <a:r>
                <a:rPr kumimoji="1" lang="zh-CN" altLang="en-US" sz="2000" dirty="0" smtClean="0">
                  <a:solidFill>
                    <a:srgbClr val="FF3300"/>
                  </a:solidFill>
                  <a:latin typeface="+mn-lt"/>
                  <a:ea typeface="宋体" panose="02010600030101010101" pitchFamily="2" charset="-122"/>
                </a:rPr>
                <a:t>2</a:t>
              </a:r>
              <a:r>
                <a:rPr kumimoji="1" lang="en-US" altLang="zh-CN" sz="2000" dirty="0" smtClean="0">
                  <a:solidFill>
                    <a:srgbClr val="FF3300"/>
                  </a:solidFill>
                  <a:latin typeface="+mn-lt"/>
                  <a:ea typeface="宋体" panose="02010600030101010101" pitchFamily="2" charset="-122"/>
                </a:rPr>
                <a:t>`)  I</a:t>
              </a:r>
              <a:r>
                <a:rPr kumimoji="1" lang="en-US" altLang="zh-CN" sz="2000" dirty="0">
                  <a:solidFill>
                    <a:srgbClr val="FF3300"/>
                  </a:solidFill>
                  <a:latin typeface="+mn-lt"/>
                  <a:ea typeface="宋体" panose="02010600030101010101" pitchFamily="2" charset="-122"/>
                </a:rPr>
                <a:t>:=3</a:t>
              </a:r>
            </a:p>
          </p:txBody>
        </p:sp>
        <p:sp>
          <p:nvSpPr>
            <p:cNvPr id="31" name="Rectangle 4"/>
            <p:cNvSpPr>
              <a:spLocks noChangeArrowheads="1"/>
            </p:cNvSpPr>
            <p:nvPr/>
          </p:nvSpPr>
          <p:spPr bwMode="auto">
            <a:xfrm>
              <a:off x="1536" y="2880"/>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2000" dirty="0">
                  <a:latin typeface="+mn-lt"/>
                  <a:ea typeface="宋体" panose="02010600030101010101" pitchFamily="2" charset="-122"/>
                </a:rPr>
                <a:t>(2) </a:t>
              </a:r>
              <a:r>
                <a:rPr kumimoji="1" lang="zh-CN" altLang="en-US" sz="2000" dirty="0" smtClean="0">
                  <a:latin typeface="+mn-lt"/>
                  <a:ea typeface="宋体" panose="02010600030101010101" pitchFamily="2" charset="-122"/>
                </a:rPr>
                <a:t> </a:t>
              </a:r>
              <a:r>
                <a:rPr kumimoji="1" lang="en-US" altLang="zh-CN" sz="2000" dirty="0" smtClean="0">
                  <a:latin typeface="+mn-lt"/>
                  <a:ea typeface="宋体" panose="02010600030101010101" pitchFamily="2" charset="-122"/>
                </a:rPr>
                <a:t>if </a:t>
              </a:r>
              <a:r>
                <a:rPr kumimoji="1" lang="en-US" altLang="zh-CN" sz="2000" dirty="0">
                  <a:latin typeface="+mn-lt"/>
                  <a:ea typeface="宋体" panose="02010600030101010101" pitchFamily="2" charset="-122"/>
                </a:rPr>
                <a:t>X&gt;=Y  </a:t>
              </a:r>
              <a:r>
                <a:rPr kumimoji="1" lang="en-US" altLang="zh-CN" sz="2000" dirty="0" err="1">
                  <a:latin typeface="+mn-lt"/>
                  <a:ea typeface="宋体" panose="02010600030101010101" pitchFamily="2" charset="-122"/>
                </a:rPr>
                <a:t>goto</a:t>
              </a:r>
              <a:r>
                <a:rPr kumimoji="1" lang="en-US" altLang="zh-CN" sz="2000" dirty="0">
                  <a:latin typeface="+mn-lt"/>
                  <a:ea typeface="宋体" panose="02010600030101010101" pitchFamily="2" charset="-122"/>
                </a:rPr>
                <a:t> B</a:t>
              </a:r>
              <a:r>
                <a:rPr kumimoji="1" lang="en-US" altLang="zh-CN" sz="2000" baseline="-25000" dirty="0">
                  <a:latin typeface="+mn-lt"/>
                  <a:ea typeface="宋体" panose="02010600030101010101" pitchFamily="2" charset="-122"/>
                </a:rPr>
                <a:t>4</a:t>
              </a:r>
            </a:p>
          </p:txBody>
        </p:sp>
        <p:sp>
          <p:nvSpPr>
            <p:cNvPr id="32" name="Rectangle 5"/>
            <p:cNvSpPr>
              <a:spLocks noChangeArrowheads="1"/>
            </p:cNvSpPr>
            <p:nvPr/>
          </p:nvSpPr>
          <p:spPr bwMode="auto">
            <a:xfrm>
              <a:off x="3360" y="2013"/>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400" dirty="0">
                  <a:latin typeface="+mn-lt"/>
                  <a:ea typeface="宋体" panose="02010600030101010101" pitchFamily="2" charset="-122"/>
                </a:rPr>
                <a:t>B</a:t>
              </a:r>
              <a:r>
                <a:rPr kumimoji="1" lang="en-US" altLang="zh-CN" sz="2400" baseline="-25000" dirty="0">
                  <a:latin typeface="+mn-lt"/>
                  <a:ea typeface="宋体" panose="02010600030101010101" pitchFamily="2" charset="-122"/>
                </a:rPr>
                <a:t>1</a:t>
              </a:r>
              <a:endParaRPr kumimoji="1" lang="en-US" altLang="zh-CN" sz="2400" dirty="0">
                <a:latin typeface="+mn-lt"/>
                <a:ea typeface="宋体" panose="02010600030101010101" pitchFamily="2" charset="-122"/>
              </a:endParaRPr>
            </a:p>
          </p:txBody>
        </p:sp>
        <p:sp>
          <p:nvSpPr>
            <p:cNvPr id="33" name="Rectangle 6"/>
            <p:cNvSpPr>
              <a:spLocks noChangeArrowheads="1"/>
            </p:cNvSpPr>
            <p:nvPr/>
          </p:nvSpPr>
          <p:spPr bwMode="auto">
            <a:xfrm>
              <a:off x="3374" y="2716"/>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400" dirty="0">
                  <a:latin typeface="+mn-lt"/>
                  <a:ea typeface="宋体" panose="02010600030101010101" pitchFamily="2" charset="-122"/>
                </a:rPr>
                <a:t>B</a:t>
              </a:r>
              <a:r>
                <a:rPr kumimoji="1" lang="en-US" altLang="zh-CN" sz="2400" baseline="-25000" dirty="0">
                  <a:latin typeface="+mn-lt"/>
                  <a:ea typeface="宋体" panose="02010600030101010101" pitchFamily="2" charset="-122"/>
                </a:rPr>
                <a:t>2</a:t>
              </a:r>
              <a:endParaRPr kumimoji="1" lang="en-US" altLang="zh-CN" sz="2400" dirty="0">
                <a:latin typeface="+mn-lt"/>
                <a:ea typeface="宋体" panose="02010600030101010101" pitchFamily="2" charset="-122"/>
              </a:endParaRPr>
            </a:p>
          </p:txBody>
        </p:sp>
        <p:sp>
          <p:nvSpPr>
            <p:cNvPr id="34" name="Rectangle 7"/>
            <p:cNvSpPr>
              <a:spLocks noChangeArrowheads="1"/>
            </p:cNvSpPr>
            <p:nvPr/>
          </p:nvSpPr>
          <p:spPr bwMode="auto">
            <a:xfrm>
              <a:off x="1104" y="3264"/>
              <a:ext cx="1152" cy="43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2000">
                  <a:latin typeface="+mn-lt"/>
                  <a:ea typeface="宋体" panose="02010600030101010101" pitchFamily="2" charset="-122"/>
                </a:rPr>
                <a:t>(3)   </a:t>
              </a:r>
              <a:r>
                <a:rPr kumimoji="1" lang="en-US" altLang="zh-CN" sz="2000">
                  <a:latin typeface="+mn-lt"/>
                  <a:ea typeface="宋体" panose="02010600030101010101" pitchFamily="2" charset="-122"/>
                </a:rPr>
                <a:t>I:=2</a:t>
              </a:r>
            </a:p>
            <a:p>
              <a:pPr eaLnBrk="1" hangingPunct="1">
                <a:spcBef>
                  <a:spcPct val="0"/>
                </a:spcBef>
                <a:buClrTx/>
                <a:buSzTx/>
                <a:buFontTx/>
                <a:buNone/>
              </a:pPr>
              <a:r>
                <a:rPr kumimoji="1" lang="en-US" altLang="zh-CN" sz="2000">
                  <a:latin typeface="+mn-lt"/>
                  <a:ea typeface="宋体" panose="02010600030101010101" pitchFamily="2" charset="-122"/>
                </a:rPr>
                <a:t>(4)   X:=X+1</a:t>
              </a:r>
            </a:p>
          </p:txBody>
        </p:sp>
        <p:sp>
          <p:nvSpPr>
            <p:cNvPr id="35" name="Rectangle 8"/>
            <p:cNvSpPr>
              <a:spLocks noChangeArrowheads="1"/>
            </p:cNvSpPr>
            <p:nvPr/>
          </p:nvSpPr>
          <p:spPr bwMode="auto">
            <a:xfrm>
              <a:off x="2496" y="3312"/>
              <a:ext cx="1872" cy="43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2000" dirty="0">
                  <a:latin typeface="+mn-lt"/>
                  <a:ea typeface="宋体" panose="02010600030101010101" pitchFamily="2" charset="-122"/>
                </a:rPr>
                <a:t>(5)   </a:t>
              </a:r>
              <a:r>
                <a:rPr kumimoji="1" lang="en-US" altLang="zh-CN" sz="2000" dirty="0">
                  <a:latin typeface="+mn-lt"/>
                  <a:ea typeface="宋体" panose="02010600030101010101" pitchFamily="2" charset="-122"/>
                </a:rPr>
                <a:t>Y:=Y-1</a:t>
              </a:r>
            </a:p>
            <a:p>
              <a:pPr eaLnBrk="1" hangingPunct="1">
                <a:spcBef>
                  <a:spcPct val="0"/>
                </a:spcBef>
                <a:buClrTx/>
                <a:buSzTx/>
                <a:buFontTx/>
                <a:buNone/>
              </a:pPr>
              <a:r>
                <a:rPr kumimoji="1" lang="en-US" altLang="zh-CN" sz="2000" dirty="0">
                  <a:latin typeface="+mn-lt"/>
                  <a:ea typeface="宋体" panose="02010600030101010101" pitchFamily="2" charset="-122"/>
                </a:rPr>
                <a:t>(6)   if  Y&gt;20 </a:t>
              </a:r>
              <a:r>
                <a:rPr kumimoji="1" lang="en-US" altLang="zh-CN" sz="2000" dirty="0" err="1">
                  <a:latin typeface="+mn-lt"/>
                  <a:ea typeface="宋体" panose="02010600030101010101" pitchFamily="2" charset="-122"/>
                </a:rPr>
                <a:t>goto</a:t>
              </a:r>
              <a:r>
                <a:rPr kumimoji="1" lang="en-US" altLang="zh-CN" sz="2000" dirty="0">
                  <a:latin typeface="+mn-lt"/>
                  <a:ea typeface="宋体" panose="02010600030101010101" pitchFamily="2" charset="-122"/>
                </a:rPr>
                <a:t> B</a:t>
              </a:r>
              <a:r>
                <a:rPr kumimoji="1" lang="en-US" altLang="zh-CN" sz="2000" baseline="-25000" dirty="0">
                  <a:latin typeface="+mn-lt"/>
                  <a:ea typeface="宋体" panose="02010600030101010101" pitchFamily="2" charset="-122"/>
                </a:rPr>
                <a:t>2</a:t>
              </a:r>
              <a:endParaRPr kumimoji="1" lang="en-US" altLang="zh-CN" sz="2000" dirty="0">
                <a:latin typeface="+mn-lt"/>
                <a:ea typeface="宋体" panose="02010600030101010101" pitchFamily="2" charset="-122"/>
              </a:endParaRPr>
            </a:p>
          </p:txBody>
        </p:sp>
        <p:sp>
          <p:nvSpPr>
            <p:cNvPr id="36" name="Rectangle 9"/>
            <p:cNvSpPr>
              <a:spLocks noChangeArrowheads="1"/>
            </p:cNvSpPr>
            <p:nvPr/>
          </p:nvSpPr>
          <p:spPr bwMode="auto">
            <a:xfrm>
              <a:off x="2496" y="3936"/>
              <a:ext cx="1872"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zh-CN" sz="2000">
                  <a:latin typeface="+mn-lt"/>
                  <a:ea typeface="宋体" panose="02010600030101010101" pitchFamily="2" charset="-122"/>
                </a:rPr>
                <a:t>(7)   </a:t>
              </a:r>
              <a:r>
                <a:rPr kumimoji="1" lang="en-US" altLang="zh-CN" sz="2000">
                  <a:latin typeface="+mn-lt"/>
                  <a:ea typeface="宋体" panose="02010600030101010101" pitchFamily="2" charset="-122"/>
                </a:rPr>
                <a:t>J:=I</a:t>
              </a:r>
            </a:p>
          </p:txBody>
        </p:sp>
        <p:sp>
          <p:nvSpPr>
            <p:cNvPr id="37" name="Line 10"/>
            <p:cNvSpPr>
              <a:spLocks noChangeShapeType="1"/>
            </p:cNvSpPr>
            <p:nvPr/>
          </p:nvSpPr>
          <p:spPr bwMode="auto">
            <a:xfrm>
              <a:off x="2448" y="2304"/>
              <a:ext cx="0" cy="144"/>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8" name="Line 11"/>
            <p:cNvSpPr>
              <a:spLocks noChangeShapeType="1"/>
            </p:cNvSpPr>
            <p:nvPr/>
          </p:nvSpPr>
          <p:spPr bwMode="auto">
            <a:xfrm>
              <a:off x="2448" y="2688"/>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9" name="Freeform 12"/>
            <p:cNvSpPr>
              <a:spLocks/>
            </p:cNvSpPr>
            <p:nvPr/>
          </p:nvSpPr>
          <p:spPr bwMode="auto">
            <a:xfrm>
              <a:off x="1296" y="2976"/>
              <a:ext cx="240" cy="288"/>
            </a:xfrm>
            <a:custGeom>
              <a:avLst/>
              <a:gdLst>
                <a:gd name="T0" fmla="*/ 240 w 240"/>
                <a:gd name="T1" fmla="*/ 0 h 384"/>
                <a:gd name="T2" fmla="*/ 0 w 240"/>
                <a:gd name="T3" fmla="*/ 0 h 384"/>
                <a:gd name="T4" fmla="*/ 0 w 240"/>
                <a:gd name="T5" fmla="*/ 69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240" y="0"/>
                  </a:moveTo>
                  <a:lnTo>
                    <a:pt x="0" y="0"/>
                  </a:lnTo>
                  <a:lnTo>
                    <a:pt x="0"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40" name="Freeform 13"/>
            <p:cNvSpPr>
              <a:spLocks/>
            </p:cNvSpPr>
            <p:nvPr/>
          </p:nvSpPr>
          <p:spPr bwMode="auto">
            <a:xfrm>
              <a:off x="3360" y="2976"/>
              <a:ext cx="288" cy="336"/>
            </a:xfrm>
            <a:custGeom>
              <a:avLst/>
              <a:gdLst>
                <a:gd name="T0" fmla="*/ 0 w 288"/>
                <a:gd name="T1" fmla="*/ 0 h 384"/>
                <a:gd name="T2" fmla="*/ 288 w 288"/>
                <a:gd name="T3" fmla="*/ 0 h 384"/>
                <a:gd name="T4" fmla="*/ 288 w 288"/>
                <a:gd name="T5" fmla="*/ 172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0" y="0"/>
                  </a:moveTo>
                  <a:lnTo>
                    <a:pt x="288" y="0"/>
                  </a:lnTo>
                  <a:lnTo>
                    <a:pt x="288"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41" name="Rectangle 14"/>
            <p:cNvSpPr>
              <a:spLocks noChangeArrowheads="1"/>
            </p:cNvSpPr>
            <p:nvPr/>
          </p:nvSpPr>
          <p:spPr bwMode="auto">
            <a:xfrm>
              <a:off x="825" y="3336"/>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400" dirty="0">
                  <a:latin typeface="+mn-lt"/>
                  <a:ea typeface="宋体" panose="02010600030101010101" pitchFamily="2" charset="-122"/>
                </a:rPr>
                <a:t>B</a:t>
              </a:r>
              <a:r>
                <a:rPr kumimoji="1" lang="en-US" altLang="zh-CN" sz="2400" baseline="-25000" dirty="0">
                  <a:latin typeface="+mn-lt"/>
                  <a:ea typeface="宋体" panose="02010600030101010101" pitchFamily="2" charset="-122"/>
                </a:rPr>
                <a:t>3</a:t>
              </a:r>
              <a:endParaRPr kumimoji="1" lang="en-US" altLang="zh-CN" sz="2400" dirty="0">
                <a:latin typeface="+mn-lt"/>
                <a:ea typeface="宋体" panose="02010600030101010101" pitchFamily="2" charset="-122"/>
              </a:endParaRPr>
            </a:p>
          </p:txBody>
        </p:sp>
        <p:sp>
          <p:nvSpPr>
            <p:cNvPr id="42" name="Rectangle 15"/>
            <p:cNvSpPr>
              <a:spLocks noChangeArrowheads="1"/>
            </p:cNvSpPr>
            <p:nvPr/>
          </p:nvSpPr>
          <p:spPr bwMode="auto">
            <a:xfrm>
              <a:off x="4368" y="3384"/>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400" dirty="0">
                  <a:latin typeface="+mn-lt"/>
                  <a:ea typeface="宋体" panose="02010600030101010101" pitchFamily="2" charset="-122"/>
                </a:rPr>
                <a:t>B</a:t>
              </a:r>
              <a:r>
                <a:rPr kumimoji="1" lang="en-US" altLang="zh-CN" sz="2400" baseline="-25000" dirty="0">
                  <a:latin typeface="+mn-lt"/>
                  <a:ea typeface="宋体" panose="02010600030101010101" pitchFamily="2" charset="-122"/>
                </a:rPr>
                <a:t>4</a:t>
              </a:r>
              <a:endParaRPr kumimoji="1" lang="en-US" altLang="zh-CN" sz="2400" dirty="0">
                <a:latin typeface="+mn-lt"/>
                <a:ea typeface="宋体" panose="02010600030101010101" pitchFamily="2" charset="-122"/>
              </a:endParaRPr>
            </a:p>
          </p:txBody>
        </p:sp>
        <p:sp>
          <p:nvSpPr>
            <p:cNvPr id="43" name="Rectangle 16"/>
            <p:cNvSpPr>
              <a:spLocks noChangeArrowheads="1"/>
            </p:cNvSpPr>
            <p:nvPr/>
          </p:nvSpPr>
          <p:spPr bwMode="auto">
            <a:xfrm>
              <a:off x="4368" y="3902"/>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400" dirty="0">
                  <a:latin typeface="+mn-lt"/>
                  <a:ea typeface="宋体" panose="02010600030101010101" pitchFamily="2" charset="-122"/>
                </a:rPr>
                <a:t>B</a:t>
              </a:r>
              <a:r>
                <a:rPr kumimoji="1" lang="en-US" altLang="zh-CN" sz="2400" baseline="-25000" dirty="0">
                  <a:latin typeface="+mn-lt"/>
                  <a:ea typeface="宋体" panose="02010600030101010101" pitchFamily="2" charset="-122"/>
                </a:rPr>
                <a:t>5</a:t>
              </a:r>
              <a:endParaRPr kumimoji="1" lang="en-US" altLang="zh-CN" sz="2400" dirty="0">
                <a:latin typeface="+mn-lt"/>
                <a:ea typeface="宋体" panose="02010600030101010101" pitchFamily="2" charset="-122"/>
              </a:endParaRPr>
            </a:p>
          </p:txBody>
        </p:sp>
        <p:sp>
          <p:nvSpPr>
            <p:cNvPr id="44" name="Line 17"/>
            <p:cNvSpPr>
              <a:spLocks noChangeShapeType="1"/>
            </p:cNvSpPr>
            <p:nvPr/>
          </p:nvSpPr>
          <p:spPr bwMode="auto">
            <a:xfrm>
              <a:off x="3408" y="4176"/>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5" name="Line 18"/>
            <p:cNvSpPr>
              <a:spLocks noChangeShapeType="1"/>
            </p:cNvSpPr>
            <p:nvPr/>
          </p:nvSpPr>
          <p:spPr bwMode="auto">
            <a:xfrm>
              <a:off x="3408" y="3744"/>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6" name="Freeform 19"/>
            <p:cNvSpPr>
              <a:spLocks/>
            </p:cNvSpPr>
            <p:nvPr/>
          </p:nvSpPr>
          <p:spPr bwMode="auto">
            <a:xfrm>
              <a:off x="2832" y="2736"/>
              <a:ext cx="1872" cy="1152"/>
            </a:xfrm>
            <a:custGeom>
              <a:avLst/>
              <a:gdLst>
                <a:gd name="T0" fmla="*/ 864 w 1872"/>
                <a:gd name="T1" fmla="*/ 476 h 1344"/>
                <a:gd name="T2" fmla="*/ 864 w 1872"/>
                <a:gd name="T3" fmla="*/ 532 h 1344"/>
                <a:gd name="T4" fmla="*/ 1872 w 1872"/>
                <a:gd name="T5" fmla="*/ 532 h 1344"/>
                <a:gd name="T6" fmla="*/ 1872 w 1872"/>
                <a:gd name="T7" fmla="*/ 0 h 1344"/>
                <a:gd name="T8" fmla="*/ 0 w 1872"/>
                <a:gd name="T9" fmla="*/ 0 h 1344"/>
                <a:gd name="T10" fmla="*/ 0 w 1872"/>
                <a:gd name="T11" fmla="*/ 57 h 1344"/>
                <a:gd name="T12" fmla="*/ 0 60000 65536"/>
                <a:gd name="T13" fmla="*/ 0 60000 65536"/>
                <a:gd name="T14" fmla="*/ 0 60000 65536"/>
                <a:gd name="T15" fmla="*/ 0 60000 65536"/>
                <a:gd name="T16" fmla="*/ 0 60000 65536"/>
                <a:gd name="T17" fmla="*/ 0 60000 65536"/>
                <a:gd name="T18" fmla="*/ 0 w 1872"/>
                <a:gd name="T19" fmla="*/ 0 h 1344"/>
                <a:gd name="T20" fmla="*/ 1872 w 187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872" h="1344">
                  <a:moveTo>
                    <a:pt x="864" y="1200"/>
                  </a:moveTo>
                  <a:lnTo>
                    <a:pt x="864" y="1344"/>
                  </a:lnTo>
                  <a:lnTo>
                    <a:pt x="1872" y="1344"/>
                  </a:lnTo>
                  <a:lnTo>
                    <a:pt x="1872" y="0"/>
                  </a:lnTo>
                  <a:lnTo>
                    <a:pt x="0" y="0"/>
                  </a:lnTo>
                  <a:lnTo>
                    <a:pt x="0"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47" name="Freeform 20"/>
            <p:cNvSpPr>
              <a:spLocks/>
            </p:cNvSpPr>
            <p:nvPr/>
          </p:nvSpPr>
          <p:spPr bwMode="auto">
            <a:xfrm>
              <a:off x="1728" y="3168"/>
              <a:ext cx="1248" cy="672"/>
            </a:xfrm>
            <a:custGeom>
              <a:avLst/>
              <a:gdLst>
                <a:gd name="T0" fmla="*/ 0 w 1248"/>
                <a:gd name="T1" fmla="*/ 528 h 672"/>
                <a:gd name="T2" fmla="*/ 0 w 1248"/>
                <a:gd name="T3" fmla="*/ 672 h 672"/>
                <a:gd name="T4" fmla="*/ 624 w 1248"/>
                <a:gd name="T5" fmla="*/ 672 h 672"/>
                <a:gd name="T6" fmla="*/ 624 w 1248"/>
                <a:gd name="T7" fmla="*/ 0 h 672"/>
                <a:gd name="T8" fmla="*/ 1248 w 1248"/>
                <a:gd name="T9" fmla="*/ 0 h 672"/>
                <a:gd name="T10" fmla="*/ 1248 w 1248"/>
                <a:gd name="T11" fmla="*/ 144 h 672"/>
                <a:gd name="T12" fmla="*/ 0 60000 65536"/>
                <a:gd name="T13" fmla="*/ 0 60000 65536"/>
                <a:gd name="T14" fmla="*/ 0 60000 65536"/>
                <a:gd name="T15" fmla="*/ 0 60000 65536"/>
                <a:gd name="T16" fmla="*/ 0 60000 65536"/>
                <a:gd name="T17" fmla="*/ 0 60000 65536"/>
                <a:gd name="T18" fmla="*/ 0 w 1248"/>
                <a:gd name="T19" fmla="*/ 0 h 672"/>
                <a:gd name="T20" fmla="*/ 1248 w 1248"/>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1248" h="672">
                  <a:moveTo>
                    <a:pt x="0" y="528"/>
                  </a:moveTo>
                  <a:lnTo>
                    <a:pt x="0" y="672"/>
                  </a:lnTo>
                  <a:lnTo>
                    <a:pt x="624" y="672"/>
                  </a:lnTo>
                  <a:lnTo>
                    <a:pt x="624" y="0"/>
                  </a:lnTo>
                  <a:lnTo>
                    <a:pt x="1248" y="0"/>
                  </a:lnTo>
                  <a:lnTo>
                    <a:pt x="1248"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48" name="Rectangle 21"/>
            <p:cNvSpPr>
              <a:spLocks noChangeArrowheads="1"/>
            </p:cNvSpPr>
            <p:nvPr/>
          </p:nvSpPr>
          <p:spPr bwMode="auto">
            <a:xfrm>
              <a:off x="1536" y="2064"/>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2000" dirty="0">
                  <a:latin typeface="+mn-lt"/>
                  <a:ea typeface="宋体" panose="02010600030101010101" pitchFamily="2" charset="-122"/>
                </a:rPr>
                <a:t>(1</a:t>
              </a:r>
              <a:r>
                <a:rPr kumimoji="1" lang="zh-CN" altLang="en-US" sz="2000" dirty="0" smtClean="0">
                  <a:latin typeface="+mn-lt"/>
                  <a:ea typeface="宋体" panose="02010600030101010101" pitchFamily="2" charset="-122"/>
                </a:rPr>
                <a:t>) </a:t>
              </a:r>
              <a:r>
                <a:rPr kumimoji="1" lang="en-US" altLang="zh-CN" sz="2000" dirty="0" smtClean="0">
                  <a:latin typeface="+mn-lt"/>
                  <a:ea typeface="宋体" panose="02010600030101010101" pitchFamily="2" charset="-122"/>
                </a:rPr>
                <a:t>I</a:t>
              </a:r>
              <a:r>
                <a:rPr kumimoji="1" lang="en-US" altLang="zh-CN" sz="2000" dirty="0">
                  <a:latin typeface="+mn-lt"/>
                  <a:ea typeface="宋体" panose="02010600030101010101" pitchFamily="2" charset="-122"/>
                </a:rPr>
                <a:t>:=1</a:t>
              </a:r>
            </a:p>
          </p:txBody>
        </p:sp>
        <p:sp>
          <p:nvSpPr>
            <p:cNvPr id="49" name="Line 22"/>
            <p:cNvSpPr>
              <a:spLocks noChangeShapeType="1"/>
            </p:cNvSpPr>
            <p:nvPr/>
          </p:nvSpPr>
          <p:spPr bwMode="auto">
            <a:xfrm>
              <a:off x="2448" y="1920"/>
              <a:ext cx="0" cy="144"/>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0" name="Rectangle 23"/>
            <p:cNvSpPr>
              <a:spLocks noChangeArrowheads="1"/>
            </p:cNvSpPr>
            <p:nvPr/>
          </p:nvSpPr>
          <p:spPr bwMode="auto">
            <a:xfrm>
              <a:off x="3379" y="2404"/>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400" dirty="0" smtClean="0">
                  <a:latin typeface="+mn-lt"/>
                  <a:ea typeface="宋体" panose="02010600030101010101" pitchFamily="2" charset="-122"/>
                </a:rPr>
                <a:t>B</a:t>
              </a:r>
              <a:r>
                <a:rPr kumimoji="1" lang="en-US" altLang="zh-CN" sz="2400" baseline="-25000" dirty="0" smtClean="0">
                  <a:latin typeface="+mn-lt"/>
                  <a:ea typeface="宋体" panose="02010600030101010101" pitchFamily="2" charset="-122"/>
                </a:rPr>
                <a:t>2</a:t>
              </a:r>
              <a:r>
                <a:rPr kumimoji="1" lang="en-US" altLang="zh-CN" sz="2400" baseline="30000" dirty="0" smtClean="0">
                  <a:latin typeface="+mn-lt"/>
                  <a:ea typeface="宋体" panose="02010600030101010101" pitchFamily="2" charset="-122"/>
                </a:rPr>
                <a:t>’</a:t>
              </a:r>
              <a:endParaRPr kumimoji="1" lang="en-US" altLang="zh-CN" sz="2400" dirty="0">
                <a:latin typeface="+mn-lt"/>
                <a:ea typeface="宋体" panose="02010600030101010101" pitchFamily="2" charset="-122"/>
              </a:endParaRPr>
            </a:p>
          </p:txBody>
        </p:sp>
      </p:grpSp>
      <p:sp>
        <p:nvSpPr>
          <p:cNvPr id="51" name="文本框 50"/>
          <p:cNvSpPr txBox="1"/>
          <p:nvPr/>
        </p:nvSpPr>
        <p:spPr>
          <a:xfrm>
            <a:off x="323528" y="5809796"/>
            <a:ext cx="5332173"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a:latin typeface="微软雅黑" panose="020B0503020204020204" pitchFamily="34" charset="-122"/>
                <a:ea typeface="微软雅黑" panose="020B0503020204020204" pitchFamily="34" charset="-122"/>
              </a:rPr>
              <a:t>考虑:</a:t>
            </a:r>
            <a:r>
              <a:rPr lang="zh-CN"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3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5</a:t>
            </a:r>
          </a:p>
          <a:p>
            <a:r>
              <a:rPr lang="en-US" altLang="zh-CN" sz="2400" dirty="0">
                <a:latin typeface="微软雅黑" panose="020B0503020204020204" pitchFamily="34" charset="-122"/>
                <a:ea typeface="微软雅黑" panose="020B0503020204020204" pitchFamily="34" charset="-122"/>
              </a:rPr>
              <a:t>I=2,  J=2</a:t>
            </a:r>
            <a:endParaRPr lang="zh-CN" altLang="zh-CN"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61</a:t>
            </a:fld>
            <a:endParaRPr lang="en-US" altLang="zh-CN" dirty="0"/>
          </a:p>
        </p:txBody>
      </p:sp>
    </p:spTree>
    <p:extLst>
      <p:ext uri="{BB962C8B-B14F-4D97-AF65-F5344CB8AC3E}">
        <p14:creationId xmlns:p14="http://schemas.microsoft.com/office/powerpoint/2010/main" val="3984657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down)">
                                      <p:cBhvr>
                                        <p:cTn id="7" dur="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
                                            <p:txEl>
                                              <p:pRg st="1" end="1"/>
                                            </p:txEl>
                                          </p:spTgt>
                                        </p:tgtEl>
                                        <p:attrNameLst>
                                          <p:attrName>style.visibility</p:attrName>
                                        </p:attrNameLst>
                                      </p:cBhvr>
                                      <p:to>
                                        <p:strVal val="visible"/>
                                      </p:to>
                                    </p:set>
                                    <p:animEffect transition="in" filter="wipe(down)">
                                      <p:cBhvr>
                                        <p:cTn id="12" dur="500"/>
                                        <p:tgtEl>
                                          <p:spTgt spid="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外提的条件</a:t>
            </a:r>
            <a:r>
              <a:rPr lang="en-US" altLang="zh-CN" dirty="0" smtClean="0"/>
              <a:t>2</a:t>
            </a:r>
            <a:endParaRPr lang="zh-CN" altLang="en-US" dirty="0"/>
          </a:p>
        </p:txBody>
      </p:sp>
      <p:sp>
        <p:nvSpPr>
          <p:cNvPr id="142360" name="Rectangle 24"/>
          <p:cNvSpPr>
            <a:spLocks noGrp="1" noChangeArrowheads="1"/>
          </p:cNvSpPr>
          <p:nvPr>
            <p:ph idx="1"/>
          </p:nvPr>
        </p:nvSpPr>
        <p:spPr>
          <a:xfrm>
            <a:off x="8688" y="1467266"/>
            <a:ext cx="9135312" cy="1048507"/>
          </a:xfrm>
        </p:spPr>
        <p:txBody>
          <a:bodyPr>
            <a:normAutofit/>
          </a:bodyPr>
          <a:lstStyle/>
          <a:p>
            <a:r>
              <a:rPr lang="en-US" altLang="zh-CN" b="1" dirty="0" smtClean="0"/>
              <a:t>A</a:t>
            </a:r>
            <a:r>
              <a:rPr lang="zh-CN" altLang="en-US" b="1" dirty="0" smtClean="0"/>
              <a:t>在循环中</a:t>
            </a:r>
            <a:r>
              <a:rPr lang="zh-CN" altLang="en-US" b="1" dirty="0" smtClean="0">
                <a:solidFill>
                  <a:srgbClr val="C00000"/>
                </a:solidFill>
              </a:rPr>
              <a:t>其他地方未再定值</a:t>
            </a:r>
            <a:r>
              <a:rPr lang="zh-CN" altLang="en-US" b="1" dirty="0" smtClean="0"/>
              <a:t>，才能把循环不变运算</a:t>
            </a:r>
            <a:r>
              <a:rPr lang="en-US" altLang="zh-CN" b="1" dirty="0" smtClean="0"/>
              <a:t>A:=B op C </a:t>
            </a:r>
            <a:r>
              <a:rPr lang="zh-CN" altLang="en-US" b="1" dirty="0" smtClean="0"/>
              <a:t>外提</a:t>
            </a:r>
            <a:endParaRPr lang="zh-CN" altLang="zh-CN" b="1" dirty="0" smtClean="0"/>
          </a:p>
        </p:txBody>
      </p:sp>
      <p:sp>
        <p:nvSpPr>
          <p:cNvPr id="142380" name="Text Box 44"/>
          <p:cNvSpPr txBox="1">
            <a:spLocks noChangeArrowheads="1"/>
          </p:cNvSpPr>
          <p:nvPr/>
        </p:nvSpPr>
        <p:spPr bwMode="auto">
          <a:xfrm>
            <a:off x="3157733" y="5699591"/>
            <a:ext cx="1430976" cy="400110"/>
          </a:xfrm>
          <a:prstGeom prst="rect">
            <a:avLst/>
          </a:prstGeom>
          <a:ln>
            <a:headEnd/>
            <a:tailEnd type="none" w="lg" len="lg"/>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GB" altLang="zh-CN" sz="2000" dirty="0">
                <a:solidFill>
                  <a:schemeClr val="bg1"/>
                </a:solidFill>
                <a:latin typeface="+mn-lt"/>
                <a:ea typeface="宋体" panose="02010600030101010101" pitchFamily="2" charset="-122"/>
              </a:rPr>
              <a:t>I=3,  J=3</a:t>
            </a:r>
          </a:p>
        </p:txBody>
      </p:sp>
      <p:sp>
        <p:nvSpPr>
          <p:cNvPr id="142381" name="Text Box 45"/>
          <p:cNvSpPr txBox="1">
            <a:spLocks noChangeArrowheads="1"/>
          </p:cNvSpPr>
          <p:nvPr/>
        </p:nvSpPr>
        <p:spPr bwMode="auto">
          <a:xfrm>
            <a:off x="5436096" y="5653955"/>
            <a:ext cx="1430976" cy="400110"/>
          </a:xfrm>
          <a:prstGeom prst="rect">
            <a:avLst/>
          </a:prstGeom>
          <a:ln>
            <a:headEnd/>
            <a:tailEnd type="none" w="lg" len="lg"/>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GB" altLang="zh-CN" sz="2000" dirty="0">
                <a:solidFill>
                  <a:schemeClr val="bg1"/>
                </a:solidFill>
                <a:latin typeface="+mn-lt"/>
                <a:ea typeface="宋体" panose="02010600030101010101" pitchFamily="2" charset="-122"/>
              </a:rPr>
              <a:t>I=2,  J=2</a:t>
            </a:r>
          </a:p>
        </p:txBody>
      </p:sp>
      <p:pic>
        <p:nvPicPr>
          <p:cNvPr id="5" name="图片 4"/>
          <p:cNvPicPr>
            <a:picLocks noChangeAspect="1"/>
          </p:cNvPicPr>
          <p:nvPr/>
        </p:nvPicPr>
        <p:blipFill>
          <a:blip r:embed="rId3"/>
          <a:stretch>
            <a:fillRect/>
          </a:stretch>
        </p:blipFill>
        <p:spPr>
          <a:xfrm>
            <a:off x="-32679" y="2515773"/>
            <a:ext cx="4347130" cy="3162270"/>
          </a:xfrm>
          <a:prstGeom prst="rect">
            <a:avLst/>
          </a:prstGeom>
        </p:spPr>
      </p:pic>
      <p:pic>
        <p:nvPicPr>
          <p:cNvPr id="2" name="图片 1"/>
          <p:cNvPicPr>
            <a:picLocks noChangeAspect="1"/>
          </p:cNvPicPr>
          <p:nvPr/>
        </p:nvPicPr>
        <p:blipFill>
          <a:blip r:embed="rId4"/>
          <a:stretch>
            <a:fillRect/>
          </a:stretch>
        </p:blipFill>
        <p:spPr>
          <a:xfrm>
            <a:off x="4344749" y="2515773"/>
            <a:ext cx="4699814" cy="2916579"/>
          </a:xfrm>
          <a:prstGeom prst="rect">
            <a:avLst/>
          </a:prstGeom>
        </p:spPr>
      </p:pic>
      <p:sp>
        <p:nvSpPr>
          <p:cNvPr id="6" name="灯片编号占位符 5"/>
          <p:cNvSpPr>
            <a:spLocks noGrp="1"/>
          </p:cNvSpPr>
          <p:nvPr>
            <p:ph type="sldNum" sz="quarter" idx="12"/>
          </p:nvPr>
        </p:nvSpPr>
        <p:spPr/>
        <p:txBody>
          <a:bodyPr/>
          <a:lstStyle/>
          <a:p>
            <a:fld id="{099C6F57-CB77-E340-8155-E85271B57C42}" type="slidenum">
              <a:rPr lang="en-US" altLang="zh-CN" smtClean="0"/>
              <a:pPr/>
              <a:t>62</a:t>
            </a:fld>
            <a:endParaRPr lang="en-US" altLang="zh-CN" dirty="0"/>
          </a:p>
        </p:txBody>
      </p:sp>
      <p:sp>
        <p:nvSpPr>
          <p:cNvPr id="10" name="圆角矩形标注 9"/>
          <p:cNvSpPr/>
          <p:nvPr/>
        </p:nvSpPr>
        <p:spPr>
          <a:xfrm>
            <a:off x="107505" y="5639363"/>
            <a:ext cx="1928583" cy="792088"/>
          </a:xfrm>
          <a:prstGeom prst="wedgeRoundRectCallout">
            <a:avLst>
              <a:gd name="adj1" fmla="val -26090"/>
              <a:gd name="adj2" fmla="val -170307"/>
              <a:gd name="adj3" fmla="val 16667"/>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solidFill>
                  <a:srgbClr val="FF0000"/>
                </a:solidFill>
              </a:rPr>
              <a:t>I</a:t>
            </a:r>
            <a:r>
              <a:rPr lang="zh-CN" altLang="en-US" sz="1600" dirty="0" smtClean="0">
                <a:solidFill>
                  <a:srgbClr val="FF0000"/>
                </a:solidFill>
              </a:rPr>
              <a:t>在循环中</a:t>
            </a:r>
            <a:r>
              <a:rPr lang="en-US" altLang="zh-CN" sz="1600" dirty="0" smtClean="0">
                <a:solidFill>
                  <a:srgbClr val="FF0000"/>
                </a:solidFill>
              </a:rPr>
              <a:t>(2</a:t>
            </a:r>
            <a:r>
              <a:rPr lang="el-GR" altLang="zh-CN"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rPr>
              <a:t>)</a:t>
            </a:r>
            <a:r>
              <a:rPr lang="zh-CN" altLang="en-US" sz="1600" dirty="0" smtClean="0">
                <a:solidFill>
                  <a:srgbClr val="FF0000"/>
                </a:solidFill>
              </a:rPr>
              <a:t>和</a:t>
            </a:r>
            <a:r>
              <a:rPr lang="en-US" altLang="zh-CN" sz="1600" dirty="0" smtClean="0">
                <a:solidFill>
                  <a:srgbClr val="FF0000"/>
                </a:solidFill>
              </a:rPr>
              <a:t>(3)</a:t>
            </a:r>
            <a:r>
              <a:rPr lang="zh-CN" altLang="en-US" sz="1600" dirty="0" smtClean="0">
                <a:solidFill>
                  <a:srgbClr val="FF0000"/>
                </a:solidFill>
              </a:rPr>
              <a:t> 均有定值，外提</a:t>
            </a:r>
            <a:r>
              <a:rPr lang="en-US" altLang="zh-CN" sz="1600" dirty="0">
                <a:solidFill>
                  <a:srgbClr val="FF0000"/>
                </a:solidFill>
              </a:rPr>
              <a:t>(2</a:t>
            </a:r>
            <a:r>
              <a:rPr lang="el-GR" altLang="zh-CN" sz="1600" dirty="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rPr>
              <a:t>)</a:t>
            </a:r>
            <a:r>
              <a:rPr lang="zh-CN" altLang="en-US" sz="1600" dirty="0" smtClean="0">
                <a:solidFill>
                  <a:srgbClr val="FF0000"/>
                </a:solidFill>
              </a:rPr>
              <a:t>会导致错误</a:t>
            </a:r>
            <a:endParaRPr lang="zh-CN" altLang="en-US" sz="1600" dirty="0">
              <a:solidFill>
                <a:srgbClr val="FF0000"/>
              </a:solidFill>
            </a:endParaRPr>
          </a:p>
        </p:txBody>
      </p:sp>
    </p:spTree>
    <p:extLst>
      <p:ext uri="{BB962C8B-B14F-4D97-AF65-F5344CB8AC3E}">
        <p14:creationId xmlns:p14="http://schemas.microsoft.com/office/powerpoint/2010/main" val="182460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2360">
                                            <p:txEl>
                                              <p:pRg st="0" end="0"/>
                                            </p:txEl>
                                          </p:spTgt>
                                        </p:tgtEl>
                                        <p:attrNameLst>
                                          <p:attrName>style.visibility</p:attrName>
                                        </p:attrNameLst>
                                      </p:cBhvr>
                                      <p:to>
                                        <p:strVal val="visible"/>
                                      </p:to>
                                    </p:set>
                                    <p:animEffect transition="in" filter="wipe(left)">
                                      <p:cBhvr>
                                        <p:cTn id="19" dur="500"/>
                                        <p:tgtEl>
                                          <p:spTgt spid="142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60" grpId="0" build="p"/>
      <p:bldP spid="142380" grpId="0" animBg="1"/>
      <p:bldP spid="142381"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外提的</a:t>
            </a:r>
            <a:r>
              <a:rPr lang="zh-CN" altLang="en-US" dirty="0" smtClean="0"/>
              <a:t>条件</a:t>
            </a:r>
            <a:r>
              <a:rPr lang="en-US" altLang="zh-CN" dirty="0" smtClean="0"/>
              <a:t>3</a:t>
            </a:r>
            <a:endParaRPr lang="zh-CN" altLang="en-US" dirty="0"/>
          </a:p>
        </p:txBody>
      </p:sp>
      <p:grpSp>
        <p:nvGrpSpPr>
          <p:cNvPr id="27" name="Group 45"/>
          <p:cNvGrpSpPr>
            <a:grpSpLocks/>
          </p:cNvGrpSpPr>
          <p:nvPr/>
        </p:nvGrpSpPr>
        <p:grpSpPr bwMode="auto">
          <a:xfrm>
            <a:off x="1961062" y="1587470"/>
            <a:ext cx="5635274" cy="3507189"/>
            <a:chOff x="612" y="144"/>
            <a:chExt cx="4046" cy="2976"/>
          </a:xfrm>
        </p:grpSpPr>
        <p:sp>
          <p:nvSpPr>
            <p:cNvPr id="28" name="Line 41"/>
            <p:cNvSpPr>
              <a:spLocks noChangeShapeType="1"/>
            </p:cNvSpPr>
            <p:nvPr/>
          </p:nvSpPr>
          <p:spPr bwMode="auto">
            <a:xfrm>
              <a:off x="3456" y="2256"/>
              <a:ext cx="0" cy="240"/>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grpSp>
          <p:nvGrpSpPr>
            <p:cNvPr id="29" name="Group 44"/>
            <p:cNvGrpSpPr>
              <a:grpSpLocks/>
            </p:cNvGrpSpPr>
            <p:nvPr/>
          </p:nvGrpSpPr>
          <p:grpSpPr bwMode="auto">
            <a:xfrm>
              <a:off x="612" y="144"/>
              <a:ext cx="4046" cy="2976"/>
              <a:chOff x="612" y="144"/>
              <a:chExt cx="4046" cy="2976"/>
            </a:xfrm>
          </p:grpSpPr>
          <p:grpSp>
            <p:nvGrpSpPr>
              <p:cNvPr id="30" name="Group 43"/>
              <p:cNvGrpSpPr>
                <a:grpSpLocks/>
              </p:cNvGrpSpPr>
              <p:nvPr/>
            </p:nvGrpSpPr>
            <p:grpSpPr bwMode="auto">
              <a:xfrm>
                <a:off x="612" y="144"/>
                <a:ext cx="4046" cy="2976"/>
                <a:chOff x="612" y="336"/>
                <a:chExt cx="4046" cy="2976"/>
              </a:xfrm>
            </p:grpSpPr>
            <p:sp>
              <p:nvSpPr>
                <p:cNvPr id="32" name="Rectangle 23"/>
                <p:cNvSpPr>
                  <a:spLocks noChangeArrowheads="1"/>
                </p:cNvSpPr>
                <p:nvPr/>
              </p:nvSpPr>
              <p:spPr bwMode="auto">
                <a:xfrm>
                  <a:off x="1390" y="544"/>
                  <a:ext cx="2052" cy="346"/>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a:latin typeface="+mn-lt"/>
                      <a:ea typeface="宋体" panose="02010600030101010101" pitchFamily="2" charset="-122"/>
                    </a:rPr>
                    <a:t>(1)	</a:t>
                  </a:r>
                  <a:r>
                    <a:rPr kumimoji="1" lang="en-US" altLang="zh-CN" sz="1800">
                      <a:latin typeface="+mn-lt"/>
                      <a:ea typeface="宋体" panose="02010600030101010101" pitchFamily="2" charset="-122"/>
                    </a:rPr>
                    <a:t>I:=1</a:t>
                  </a:r>
                </a:p>
              </p:txBody>
            </p:sp>
            <p:sp>
              <p:nvSpPr>
                <p:cNvPr id="33" name="Rectangle 24"/>
                <p:cNvSpPr>
                  <a:spLocks noChangeArrowheads="1"/>
                </p:cNvSpPr>
                <p:nvPr/>
              </p:nvSpPr>
              <p:spPr bwMode="auto">
                <a:xfrm>
                  <a:off x="1390" y="1167"/>
                  <a:ext cx="2052" cy="273"/>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a:latin typeface="+mn-lt"/>
                      <a:ea typeface="宋体" panose="02010600030101010101" pitchFamily="2" charset="-122"/>
                    </a:rPr>
                    <a:t>(2)   </a:t>
                  </a:r>
                  <a:r>
                    <a:rPr kumimoji="1" lang="en-US" altLang="zh-CN" sz="1800">
                      <a:latin typeface="+mn-lt"/>
                      <a:ea typeface="宋体" panose="02010600030101010101" pitchFamily="2" charset="-122"/>
                    </a:rPr>
                    <a:t>if  X&gt;=Y  goto B</a:t>
                  </a:r>
                  <a:r>
                    <a:rPr kumimoji="1" lang="en-US" altLang="zh-CN" sz="1800" baseline="-25000">
                      <a:latin typeface="+mn-lt"/>
                      <a:ea typeface="宋体" panose="02010600030101010101" pitchFamily="2" charset="-122"/>
                    </a:rPr>
                    <a:t>4</a:t>
                  </a:r>
                  <a:endParaRPr kumimoji="1" lang="en-US" altLang="zh-CN" sz="1800">
                    <a:latin typeface="+mn-lt"/>
                    <a:ea typeface="宋体" panose="02010600030101010101" pitchFamily="2" charset="-122"/>
                  </a:endParaRPr>
                </a:p>
              </p:txBody>
            </p:sp>
            <p:sp>
              <p:nvSpPr>
                <p:cNvPr id="34" name="Rectangle 25"/>
                <p:cNvSpPr>
                  <a:spLocks noChangeArrowheads="1"/>
                </p:cNvSpPr>
                <p:nvPr/>
              </p:nvSpPr>
              <p:spPr bwMode="auto">
                <a:xfrm>
                  <a:off x="3471" y="504"/>
                  <a:ext cx="29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1</a:t>
                  </a:r>
                  <a:endParaRPr kumimoji="1" lang="en-US" altLang="zh-CN" sz="2000" dirty="0">
                    <a:latin typeface="+mn-lt"/>
                    <a:ea typeface="宋体" panose="02010600030101010101" pitchFamily="2" charset="-122"/>
                  </a:endParaRPr>
                </a:p>
              </p:txBody>
            </p:sp>
            <p:sp>
              <p:nvSpPr>
                <p:cNvPr id="35" name="Rectangle 26"/>
                <p:cNvSpPr>
                  <a:spLocks noChangeArrowheads="1"/>
                </p:cNvSpPr>
                <p:nvPr/>
              </p:nvSpPr>
              <p:spPr bwMode="auto">
                <a:xfrm>
                  <a:off x="3479" y="969"/>
                  <a:ext cx="29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2</a:t>
                  </a:r>
                  <a:endParaRPr kumimoji="1" lang="en-US" altLang="zh-CN" sz="2000" dirty="0">
                    <a:latin typeface="+mn-lt"/>
                    <a:ea typeface="宋体" panose="02010600030101010101" pitchFamily="2" charset="-122"/>
                  </a:endParaRPr>
                </a:p>
              </p:txBody>
            </p:sp>
            <p:sp>
              <p:nvSpPr>
                <p:cNvPr id="36" name="Rectangle 27"/>
                <p:cNvSpPr>
                  <a:spLocks noChangeArrowheads="1"/>
                </p:cNvSpPr>
                <p:nvPr/>
              </p:nvSpPr>
              <p:spPr bwMode="auto">
                <a:xfrm>
                  <a:off x="905" y="1720"/>
                  <a:ext cx="1292" cy="623"/>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dirty="0">
                      <a:latin typeface="+mn-lt"/>
                      <a:ea typeface="宋体" panose="02010600030101010101" pitchFamily="2" charset="-122"/>
                    </a:rPr>
                    <a:t>(3)  </a:t>
                  </a:r>
                  <a:r>
                    <a:rPr kumimoji="1" lang="en-US" altLang="zh-CN" sz="1800" dirty="0">
                      <a:latin typeface="+mn-lt"/>
                      <a:ea typeface="宋体" panose="02010600030101010101" pitchFamily="2" charset="-122"/>
                    </a:rPr>
                    <a:t>A:=I+1</a:t>
                  </a:r>
                </a:p>
                <a:p>
                  <a:pPr eaLnBrk="1" hangingPunct="1">
                    <a:spcBef>
                      <a:spcPct val="0"/>
                    </a:spcBef>
                    <a:buClrTx/>
                    <a:buSzTx/>
                    <a:buFontTx/>
                    <a:buNone/>
                  </a:pPr>
                  <a:r>
                    <a:rPr kumimoji="1" lang="en-US" altLang="zh-CN" sz="1800" dirty="0">
                      <a:latin typeface="+mn-lt"/>
                      <a:ea typeface="宋体" panose="02010600030101010101" pitchFamily="2" charset="-122"/>
                    </a:rPr>
                    <a:t>(4)  </a:t>
                  </a:r>
                  <a:r>
                    <a:rPr kumimoji="1" lang="en-US" altLang="zh-CN" sz="1800" dirty="0" smtClean="0">
                      <a:latin typeface="+mn-lt"/>
                      <a:ea typeface="宋体" panose="02010600030101010101" pitchFamily="2" charset="-122"/>
                    </a:rPr>
                    <a:t>X</a:t>
                  </a:r>
                  <a:r>
                    <a:rPr kumimoji="1" lang="en-US" altLang="zh-CN" sz="1800" dirty="0">
                      <a:latin typeface="+mn-lt"/>
                      <a:ea typeface="宋体" panose="02010600030101010101" pitchFamily="2" charset="-122"/>
                    </a:rPr>
                    <a:t>:=X+1</a:t>
                  </a:r>
                </a:p>
              </p:txBody>
            </p:sp>
            <p:sp>
              <p:nvSpPr>
                <p:cNvPr id="37" name="Rectangle 28"/>
                <p:cNvSpPr>
                  <a:spLocks noChangeArrowheads="1"/>
                </p:cNvSpPr>
                <p:nvPr/>
              </p:nvSpPr>
              <p:spPr bwMode="auto">
                <a:xfrm>
                  <a:off x="2467" y="1680"/>
                  <a:ext cx="1814" cy="768"/>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dirty="0">
                      <a:solidFill>
                        <a:srgbClr val="FF3300"/>
                      </a:solidFill>
                      <a:latin typeface="+mn-lt"/>
                      <a:ea typeface="宋体" panose="02010600030101010101" pitchFamily="2" charset="-122"/>
                    </a:rPr>
                    <a:t>(5)  </a:t>
                  </a:r>
                  <a:r>
                    <a:rPr kumimoji="1" lang="en-US" altLang="zh-CN" sz="1800" dirty="0">
                      <a:solidFill>
                        <a:srgbClr val="FF3300"/>
                      </a:solidFill>
                      <a:latin typeface="+mn-lt"/>
                      <a:ea typeface="宋体" panose="02010600030101010101" pitchFamily="2" charset="-122"/>
                    </a:rPr>
                    <a:t>I:=2</a:t>
                  </a:r>
                </a:p>
                <a:p>
                  <a:pPr eaLnBrk="1" hangingPunct="1">
                    <a:spcBef>
                      <a:spcPct val="0"/>
                    </a:spcBef>
                    <a:buClrTx/>
                    <a:buSzTx/>
                    <a:buFontTx/>
                    <a:buNone/>
                  </a:pPr>
                  <a:r>
                    <a:rPr kumimoji="1" lang="zh-CN" altLang="en-US" sz="1800" dirty="0">
                      <a:latin typeface="+mn-lt"/>
                      <a:ea typeface="宋体" panose="02010600030101010101" pitchFamily="2" charset="-122"/>
                    </a:rPr>
                    <a:t>(6)  </a:t>
                  </a:r>
                  <a:r>
                    <a:rPr kumimoji="1" lang="en-US" altLang="zh-CN" sz="1800" dirty="0">
                      <a:latin typeface="+mn-lt"/>
                      <a:ea typeface="宋体" panose="02010600030101010101" pitchFamily="2" charset="-122"/>
                    </a:rPr>
                    <a:t>Y:=Y-1</a:t>
                  </a:r>
                </a:p>
                <a:p>
                  <a:pPr eaLnBrk="1" hangingPunct="1">
                    <a:spcBef>
                      <a:spcPct val="0"/>
                    </a:spcBef>
                    <a:buClrTx/>
                    <a:buSzTx/>
                    <a:buFontTx/>
                    <a:buNone/>
                  </a:pPr>
                  <a:r>
                    <a:rPr kumimoji="1" lang="en-US" altLang="zh-CN" sz="1800" dirty="0">
                      <a:latin typeface="+mn-lt"/>
                      <a:ea typeface="宋体" panose="02010600030101010101" pitchFamily="2" charset="-122"/>
                    </a:rPr>
                    <a:t>(7)   if  Y&gt;0 </a:t>
                  </a:r>
                  <a:r>
                    <a:rPr kumimoji="1" lang="en-US" altLang="zh-CN" sz="1800" dirty="0" err="1">
                      <a:latin typeface="+mn-lt"/>
                      <a:ea typeface="宋体" panose="02010600030101010101" pitchFamily="2" charset="-122"/>
                    </a:rPr>
                    <a:t>goto</a:t>
                  </a:r>
                  <a:r>
                    <a:rPr kumimoji="1" lang="en-US" altLang="zh-CN" sz="1800" dirty="0">
                      <a:latin typeface="+mn-lt"/>
                      <a:ea typeface="宋体" panose="02010600030101010101" pitchFamily="2" charset="-122"/>
                    </a:rPr>
                    <a:t> B</a:t>
                  </a:r>
                  <a:r>
                    <a:rPr kumimoji="1" lang="en-US" altLang="zh-CN" sz="1800" baseline="-25000" dirty="0">
                      <a:latin typeface="+mn-lt"/>
                      <a:ea typeface="宋体" panose="02010600030101010101" pitchFamily="2" charset="-122"/>
                    </a:rPr>
                    <a:t>2</a:t>
                  </a:r>
                  <a:endParaRPr kumimoji="1" lang="en-US" altLang="zh-CN" sz="1800" dirty="0">
                    <a:latin typeface="+mn-lt"/>
                    <a:ea typeface="宋体" panose="02010600030101010101" pitchFamily="2" charset="-122"/>
                  </a:endParaRPr>
                </a:p>
              </p:txBody>
            </p:sp>
            <p:sp>
              <p:nvSpPr>
                <p:cNvPr id="38" name="Rectangle 29"/>
                <p:cNvSpPr>
                  <a:spLocks noChangeArrowheads="1"/>
                </p:cNvSpPr>
                <p:nvPr/>
              </p:nvSpPr>
              <p:spPr bwMode="auto">
                <a:xfrm>
                  <a:off x="2467" y="2689"/>
                  <a:ext cx="1814" cy="346"/>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zh-CN" sz="1800">
                      <a:latin typeface="+mn-lt"/>
                      <a:ea typeface="宋体" panose="02010600030101010101" pitchFamily="2" charset="-122"/>
                    </a:rPr>
                    <a:t>(8)   </a:t>
                  </a:r>
                  <a:r>
                    <a:rPr kumimoji="1" lang="en-US" altLang="zh-CN" sz="1800">
                      <a:latin typeface="+mn-lt"/>
                      <a:ea typeface="宋体" panose="02010600030101010101" pitchFamily="2" charset="-122"/>
                    </a:rPr>
                    <a:t>J:=A</a:t>
                  </a:r>
                </a:p>
              </p:txBody>
            </p:sp>
            <p:sp>
              <p:nvSpPr>
                <p:cNvPr id="39" name="Line 30"/>
                <p:cNvSpPr>
                  <a:spLocks noChangeShapeType="1"/>
                </p:cNvSpPr>
                <p:nvPr/>
              </p:nvSpPr>
              <p:spPr bwMode="auto">
                <a:xfrm>
                  <a:off x="2413" y="336"/>
                  <a:ext cx="0" cy="208"/>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0" name="Line 31"/>
                <p:cNvSpPr>
                  <a:spLocks noChangeShapeType="1"/>
                </p:cNvSpPr>
                <p:nvPr/>
              </p:nvSpPr>
              <p:spPr bwMode="auto">
                <a:xfrm>
                  <a:off x="2413" y="890"/>
                  <a:ext cx="0" cy="277"/>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1" name="Freeform 32"/>
                <p:cNvSpPr>
                  <a:spLocks/>
                </p:cNvSpPr>
                <p:nvPr/>
              </p:nvSpPr>
              <p:spPr bwMode="auto">
                <a:xfrm>
                  <a:off x="1120" y="1305"/>
                  <a:ext cx="270" cy="415"/>
                </a:xfrm>
                <a:custGeom>
                  <a:avLst/>
                  <a:gdLst>
                    <a:gd name="T0" fmla="*/ 487 w 240"/>
                    <a:gd name="T1" fmla="*/ 0 h 384"/>
                    <a:gd name="T2" fmla="*/ 0 w 240"/>
                    <a:gd name="T3" fmla="*/ 0 h 384"/>
                    <a:gd name="T4" fmla="*/ 0 w 240"/>
                    <a:gd name="T5" fmla="*/ 612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240" y="0"/>
                      </a:moveTo>
                      <a:lnTo>
                        <a:pt x="0" y="0"/>
                      </a:lnTo>
                      <a:lnTo>
                        <a:pt x="0"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42" name="Freeform 33"/>
                <p:cNvSpPr>
                  <a:spLocks/>
                </p:cNvSpPr>
                <p:nvPr/>
              </p:nvSpPr>
              <p:spPr bwMode="auto">
                <a:xfrm>
                  <a:off x="3436" y="1305"/>
                  <a:ext cx="323" cy="375"/>
                </a:xfrm>
                <a:custGeom>
                  <a:avLst/>
                  <a:gdLst>
                    <a:gd name="T0" fmla="*/ 0 w 288"/>
                    <a:gd name="T1" fmla="*/ 0 h 384"/>
                    <a:gd name="T2" fmla="*/ 572 w 288"/>
                    <a:gd name="T3" fmla="*/ 0 h 384"/>
                    <a:gd name="T4" fmla="*/ 572 w 288"/>
                    <a:gd name="T5" fmla="*/ 333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0" y="0"/>
                      </a:moveTo>
                      <a:lnTo>
                        <a:pt x="288" y="0"/>
                      </a:lnTo>
                      <a:lnTo>
                        <a:pt x="288"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43" name="Rectangle 34"/>
                <p:cNvSpPr>
                  <a:spLocks noChangeArrowheads="1"/>
                </p:cNvSpPr>
                <p:nvPr/>
              </p:nvSpPr>
              <p:spPr bwMode="auto">
                <a:xfrm>
                  <a:off x="612" y="1824"/>
                  <a:ext cx="293"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3</a:t>
                  </a:r>
                  <a:endParaRPr kumimoji="1" lang="en-US" altLang="zh-CN" sz="2000" dirty="0">
                    <a:latin typeface="+mn-lt"/>
                    <a:ea typeface="宋体" panose="02010600030101010101" pitchFamily="2" charset="-122"/>
                  </a:endParaRPr>
                </a:p>
              </p:txBody>
            </p:sp>
            <p:sp>
              <p:nvSpPr>
                <p:cNvPr id="44" name="Rectangle 35"/>
                <p:cNvSpPr>
                  <a:spLocks noChangeArrowheads="1"/>
                </p:cNvSpPr>
                <p:nvPr/>
              </p:nvSpPr>
              <p:spPr bwMode="auto">
                <a:xfrm>
                  <a:off x="4281" y="1856"/>
                  <a:ext cx="293"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4</a:t>
                  </a:r>
                  <a:endParaRPr kumimoji="1" lang="en-US" altLang="zh-CN" sz="2000" dirty="0">
                    <a:latin typeface="+mn-lt"/>
                    <a:ea typeface="宋体" panose="02010600030101010101" pitchFamily="2" charset="-122"/>
                  </a:endParaRPr>
                </a:p>
              </p:txBody>
            </p:sp>
            <p:sp>
              <p:nvSpPr>
                <p:cNvPr id="45" name="Rectangle 36"/>
                <p:cNvSpPr>
                  <a:spLocks noChangeArrowheads="1"/>
                </p:cNvSpPr>
                <p:nvPr/>
              </p:nvSpPr>
              <p:spPr bwMode="auto">
                <a:xfrm>
                  <a:off x="4281" y="2632"/>
                  <a:ext cx="293"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5</a:t>
                  </a:r>
                  <a:endParaRPr kumimoji="1" lang="en-US" altLang="zh-CN" sz="2000" dirty="0">
                    <a:latin typeface="+mn-lt"/>
                    <a:ea typeface="宋体" panose="02010600030101010101" pitchFamily="2" charset="-122"/>
                  </a:endParaRPr>
                </a:p>
              </p:txBody>
            </p:sp>
            <p:sp>
              <p:nvSpPr>
                <p:cNvPr id="46" name="Line 37"/>
                <p:cNvSpPr>
                  <a:spLocks noChangeShapeType="1"/>
                </p:cNvSpPr>
                <p:nvPr/>
              </p:nvSpPr>
              <p:spPr bwMode="auto">
                <a:xfrm>
                  <a:off x="3490" y="3035"/>
                  <a:ext cx="0" cy="277"/>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7" name="Freeform 39"/>
                <p:cNvSpPr>
                  <a:spLocks/>
                </p:cNvSpPr>
                <p:nvPr/>
              </p:nvSpPr>
              <p:spPr bwMode="auto">
                <a:xfrm>
                  <a:off x="2844" y="959"/>
                  <a:ext cx="1814" cy="1681"/>
                </a:xfrm>
                <a:custGeom>
                  <a:avLst/>
                  <a:gdLst>
                    <a:gd name="T0" fmla="*/ 1720 w 1872"/>
                    <a:gd name="T1" fmla="*/ 4594 h 1344"/>
                    <a:gd name="T2" fmla="*/ 1720 w 1872"/>
                    <a:gd name="T3" fmla="*/ 5146 h 1344"/>
                    <a:gd name="T4" fmla="*/ 3731 w 1872"/>
                    <a:gd name="T5" fmla="*/ 5146 h 1344"/>
                    <a:gd name="T6" fmla="*/ 3731 w 1872"/>
                    <a:gd name="T7" fmla="*/ 0 h 1344"/>
                    <a:gd name="T8" fmla="*/ 0 w 1872"/>
                    <a:gd name="T9" fmla="*/ 0 h 1344"/>
                    <a:gd name="T10" fmla="*/ 0 w 1872"/>
                    <a:gd name="T11" fmla="*/ 549 h 1344"/>
                    <a:gd name="T12" fmla="*/ 0 60000 65536"/>
                    <a:gd name="T13" fmla="*/ 0 60000 65536"/>
                    <a:gd name="T14" fmla="*/ 0 60000 65536"/>
                    <a:gd name="T15" fmla="*/ 0 60000 65536"/>
                    <a:gd name="T16" fmla="*/ 0 60000 65536"/>
                    <a:gd name="T17" fmla="*/ 0 60000 65536"/>
                    <a:gd name="T18" fmla="*/ 0 w 1872"/>
                    <a:gd name="T19" fmla="*/ 0 h 1344"/>
                    <a:gd name="T20" fmla="*/ 1872 w 187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872" h="1344">
                      <a:moveTo>
                        <a:pt x="864" y="1200"/>
                      </a:moveTo>
                      <a:lnTo>
                        <a:pt x="864" y="1344"/>
                      </a:lnTo>
                      <a:lnTo>
                        <a:pt x="1872" y="1344"/>
                      </a:lnTo>
                      <a:lnTo>
                        <a:pt x="1872" y="0"/>
                      </a:lnTo>
                      <a:lnTo>
                        <a:pt x="0" y="0"/>
                      </a:lnTo>
                      <a:lnTo>
                        <a:pt x="0"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grpSp>
          <p:sp>
            <p:nvSpPr>
              <p:cNvPr id="31" name="Freeform 42"/>
              <p:cNvSpPr>
                <a:spLocks/>
              </p:cNvSpPr>
              <p:nvPr/>
            </p:nvSpPr>
            <p:spPr bwMode="auto">
              <a:xfrm>
                <a:off x="1632" y="1344"/>
                <a:ext cx="1296" cy="1056"/>
              </a:xfrm>
              <a:custGeom>
                <a:avLst/>
                <a:gdLst>
                  <a:gd name="T0" fmla="*/ 0 w 1296"/>
                  <a:gd name="T1" fmla="*/ 816 h 1056"/>
                  <a:gd name="T2" fmla="*/ 0 w 1296"/>
                  <a:gd name="T3" fmla="*/ 1056 h 1056"/>
                  <a:gd name="T4" fmla="*/ 720 w 1296"/>
                  <a:gd name="T5" fmla="*/ 1056 h 1056"/>
                  <a:gd name="T6" fmla="*/ 720 w 1296"/>
                  <a:gd name="T7" fmla="*/ 0 h 1056"/>
                  <a:gd name="T8" fmla="*/ 1296 w 1296"/>
                  <a:gd name="T9" fmla="*/ 0 h 1056"/>
                  <a:gd name="T10" fmla="*/ 1296 w 1296"/>
                  <a:gd name="T11" fmla="*/ 144 h 1056"/>
                  <a:gd name="T12" fmla="*/ 0 60000 65536"/>
                  <a:gd name="T13" fmla="*/ 0 60000 65536"/>
                  <a:gd name="T14" fmla="*/ 0 60000 65536"/>
                  <a:gd name="T15" fmla="*/ 0 60000 65536"/>
                  <a:gd name="T16" fmla="*/ 0 60000 65536"/>
                  <a:gd name="T17" fmla="*/ 0 60000 65536"/>
                  <a:gd name="T18" fmla="*/ 0 w 1296"/>
                  <a:gd name="T19" fmla="*/ 0 h 1056"/>
                  <a:gd name="T20" fmla="*/ 1296 w 1296"/>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296" h="1056">
                    <a:moveTo>
                      <a:pt x="0" y="816"/>
                    </a:moveTo>
                    <a:lnTo>
                      <a:pt x="0" y="1056"/>
                    </a:lnTo>
                    <a:lnTo>
                      <a:pt x="720" y="1056"/>
                    </a:lnTo>
                    <a:lnTo>
                      <a:pt x="720" y="0"/>
                    </a:lnTo>
                    <a:lnTo>
                      <a:pt x="1296" y="0"/>
                    </a:lnTo>
                    <a:lnTo>
                      <a:pt x="1296"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grpSp>
      </p:grpSp>
      <p:sp>
        <p:nvSpPr>
          <p:cNvPr id="48" name="文本框 47"/>
          <p:cNvSpPr txBox="1"/>
          <p:nvPr/>
        </p:nvSpPr>
        <p:spPr>
          <a:xfrm>
            <a:off x="535609" y="5075775"/>
            <a:ext cx="4123245" cy="1089529"/>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nSpc>
                <a:spcPct val="90000"/>
              </a:lnSpc>
              <a:spcBef>
                <a:spcPct val="0"/>
              </a:spcBef>
            </a:pPr>
            <a:r>
              <a:rPr lang="zh-CN" altLang="en-US" sz="2400" dirty="0">
                <a:latin typeface="微软雅黑" panose="020B0503020204020204" pitchFamily="34" charset="-122"/>
                <a:ea typeface="微软雅黑" panose="020B0503020204020204" pitchFamily="34" charset="-122"/>
              </a:rPr>
              <a:t>考虑:</a:t>
            </a:r>
            <a:r>
              <a:rPr lang="zh-CN"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X=0, Y=2 </a:t>
            </a:r>
          </a:p>
          <a:p>
            <a:pPr>
              <a:lnSpc>
                <a:spcPct val="90000"/>
              </a:lnSpc>
              <a:spcBef>
                <a:spcPct val="0"/>
              </a:spcBef>
            </a:pP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3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en-US" altLang="zh-CN" sz="2400" baseline="-25000" dirty="0" smtClean="0">
                <a:latin typeface="微软雅黑" panose="020B0503020204020204" pitchFamily="34" charset="-122"/>
                <a:ea typeface="微软雅黑" panose="020B0503020204020204" pitchFamily="34" charset="-122"/>
              </a:rPr>
              <a:t>5</a:t>
            </a:r>
          </a:p>
          <a:p>
            <a:pPr>
              <a:lnSpc>
                <a:spcPct val="90000"/>
              </a:lnSpc>
              <a:spcBef>
                <a:spcPct val="0"/>
              </a:spcBef>
            </a:pPr>
            <a:r>
              <a:rPr lang="en-US" altLang="zh-CN" sz="2400" dirty="0">
                <a:latin typeface="微软雅黑" panose="020B0503020204020204" pitchFamily="34" charset="-122"/>
                <a:ea typeface="微软雅黑" panose="020B0503020204020204" pitchFamily="34" charset="-122"/>
              </a:rPr>
              <a:t>A=2,  </a:t>
            </a:r>
            <a:r>
              <a:rPr lang="en-US" altLang="zh-CN" sz="2400" dirty="0" smtClean="0">
                <a:latin typeface="微软雅黑" panose="020B0503020204020204" pitchFamily="34" charset="-122"/>
                <a:ea typeface="微软雅黑" panose="020B0503020204020204" pitchFamily="34" charset="-122"/>
              </a:rPr>
              <a:t>J=2</a:t>
            </a:r>
            <a:endParaRPr lang="en-US" altLang="zh-CN"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63</a:t>
            </a:fld>
            <a:endParaRPr lang="en-US" altLang="zh-CN" dirty="0"/>
          </a:p>
        </p:txBody>
      </p:sp>
    </p:spTree>
    <p:extLst>
      <p:ext uri="{BB962C8B-B14F-4D97-AF65-F5344CB8AC3E}">
        <p14:creationId xmlns:p14="http://schemas.microsoft.com/office/powerpoint/2010/main" val="1508446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wipe(left)">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wipe(left)">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wipe(left)">
                                      <p:cBhvr>
                                        <p:cTn id="17"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外提的</a:t>
            </a:r>
            <a:r>
              <a:rPr lang="zh-CN" altLang="en-US" dirty="0" smtClean="0"/>
              <a:t>条件</a:t>
            </a:r>
            <a:r>
              <a:rPr lang="en-US" altLang="zh-CN" dirty="0" smtClean="0"/>
              <a:t>3</a:t>
            </a:r>
            <a:endParaRPr lang="zh-CN" altLang="en-US" dirty="0"/>
          </a:p>
        </p:txBody>
      </p:sp>
      <p:grpSp>
        <p:nvGrpSpPr>
          <p:cNvPr id="27" name="Group 2"/>
          <p:cNvGrpSpPr>
            <a:grpSpLocks/>
          </p:cNvGrpSpPr>
          <p:nvPr/>
        </p:nvGrpSpPr>
        <p:grpSpPr bwMode="auto">
          <a:xfrm>
            <a:off x="1726989" y="1692554"/>
            <a:ext cx="5686847" cy="3266802"/>
            <a:chOff x="839" y="1920"/>
            <a:chExt cx="3576" cy="2448"/>
          </a:xfrm>
        </p:grpSpPr>
        <p:sp>
          <p:nvSpPr>
            <p:cNvPr id="29" name="Rectangle 3"/>
            <p:cNvSpPr>
              <a:spLocks noChangeArrowheads="1"/>
            </p:cNvSpPr>
            <p:nvPr/>
          </p:nvSpPr>
          <p:spPr bwMode="auto">
            <a:xfrm>
              <a:off x="1536" y="2448"/>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dirty="0">
                  <a:solidFill>
                    <a:srgbClr val="FF3300"/>
                  </a:solidFill>
                  <a:latin typeface="+mn-lt"/>
                  <a:ea typeface="宋体" panose="02010600030101010101" pitchFamily="2" charset="-122"/>
                </a:rPr>
                <a:t>(5)	</a:t>
              </a:r>
              <a:r>
                <a:rPr kumimoji="1" lang="en-US" altLang="zh-CN" sz="1800" dirty="0">
                  <a:solidFill>
                    <a:srgbClr val="FF3300"/>
                  </a:solidFill>
                  <a:latin typeface="+mn-lt"/>
                  <a:ea typeface="宋体" panose="02010600030101010101" pitchFamily="2" charset="-122"/>
                </a:rPr>
                <a:t>I:=2</a:t>
              </a:r>
            </a:p>
          </p:txBody>
        </p:sp>
        <p:sp>
          <p:nvSpPr>
            <p:cNvPr id="30" name="Rectangle 4"/>
            <p:cNvSpPr>
              <a:spLocks noChangeArrowheads="1"/>
            </p:cNvSpPr>
            <p:nvPr/>
          </p:nvSpPr>
          <p:spPr bwMode="auto">
            <a:xfrm>
              <a:off x="1536" y="2880"/>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a:latin typeface="+mn-lt"/>
                  <a:ea typeface="宋体" panose="02010600030101010101" pitchFamily="2" charset="-122"/>
                </a:rPr>
                <a:t>(2)    </a:t>
              </a:r>
              <a:r>
                <a:rPr kumimoji="1" lang="en-US" altLang="zh-CN" sz="1800">
                  <a:latin typeface="+mn-lt"/>
                  <a:ea typeface="宋体" panose="02010600030101010101" pitchFamily="2" charset="-122"/>
                </a:rPr>
                <a:t>if   X&gt;=Y  goto B</a:t>
              </a:r>
              <a:r>
                <a:rPr kumimoji="1" lang="en-US" altLang="zh-CN" sz="1800" baseline="-25000">
                  <a:latin typeface="+mn-lt"/>
                  <a:ea typeface="宋体" panose="02010600030101010101" pitchFamily="2" charset="-122"/>
                </a:rPr>
                <a:t>4</a:t>
              </a:r>
            </a:p>
          </p:txBody>
        </p:sp>
        <p:sp>
          <p:nvSpPr>
            <p:cNvPr id="31" name="Rectangle 5"/>
            <p:cNvSpPr>
              <a:spLocks noChangeArrowheads="1"/>
            </p:cNvSpPr>
            <p:nvPr/>
          </p:nvSpPr>
          <p:spPr bwMode="auto">
            <a:xfrm>
              <a:off x="3380" y="2016"/>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1</a:t>
              </a:r>
              <a:endParaRPr kumimoji="1" lang="en-US" altLang="zh-CN" sz="2000" dirty="0">
                <a:latin typeface="+mn-lt"/>
                <a:ea typeface="宋体" panose="02010600030101010101" pitchFamily="2" charset="-122"/>
              </a:endParaRPr>
            </a:p>
          </p:txBody>
        </p:sp>
        <p:sp>
          <p:nvSpPr>
            <p:cNvPr id="32" name="Rectangle 6"/>
            <p:cNvSpPr>
              <a:spLocks noChangeArrowheads="1"/>
            </p:cNvSpPr>
            <p:nvPr/>
          </p:nvSpPr>
          <p:spPr bwMode="auto">
            <a:xfrm>
              <a:off x="3380" y="2728"/>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2</a:t>
              </a:r>
              <a:endParaRPr kumimoji="1" lang="en-US" altLang="zh-CN" sz="2000" dirty="0">
                <a:latin typeface="+mn-lt"/>
                <a:ea typeface="宋体" panose="02010600030101010101" pitchFamily="2" charset="-122"/>
              </a:endParaRPr>
            </a:p>
          </p:txBody>
        </p:sp>
        <p:sp>
          <p:nvSpPr>
            <p:cNvPr id="33" name="Rectangle 7"/>
            <p:cNvSpPr>
              <a:spLocks noChangeArrowheads="1"/>
            </p:cNvSpPr>
            <p:nvPr/>
          </p:nvSpPr>
          <p:spPr bwMode="auto">
            <a:xfrm>
              <a:off x="1104" y="3264"/>
              <a:ext cx="1152" cy="43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a:latin typeface="+mn-lt"/>
                  <a:ea typeface="宋体" panose="02010600030101010101" pitchFamily="2" charset="-122"/>
                </a:rPr>
                <a:t>(3)   </a:t>
              </a:r>
              <a:r>
                <a:rPr kumimoji="1" lang="en-US" altLang="zh-CN" sz="1800">
                  <a:latin typeface="+mn-lt"/>
                  <a:ea typeface="宋体" panose="02010600030101010101" pitchFamily="2" charset="-122"/>
                </a:rPr>
                <a:t>A:=I+1</a:t>
              </a:r>
            </a:p>
            <a:p>
              <a:pPr eaLnBrk="1" hangingPunct="1">
                <a:spcBef>
                  <a:spcPct val="0"/>
                </a:spcBef>
                <a:buClrTx/>
                <a:buSzTx/>
                <a:buFontTx/>
                <a:buNone/>
              </a:pPr>
              <a:r>
                <a:rPr kumimoji="1" lang="en-US" altLang="zh-CN" sz="1800">
                  <a:latin typeface="+mn-lt"/>
                  <a:ea typeface="宋体" panose="02010600030101010101" pitchFamily="2" charset="-122"/>
                </a:rPr>
                <a:t>(4)   X:=X+1</a:t>
              </a:r>
            </a:p>
          </p:txBody>
        </p:sp>
        <p:sp>
          <p:nvSpPr>
            <p:cNvPr id="34" name="Rectangle 8"/>
            <p:cNvSpPr>
              <a:spLocks noChangeArrowheads="1"/>
            </p:cNvSpPr>
            <p:nvPr/>
          </p:nvSpPr>
          <p:spPr bwMode="auto">
            <a:xfrm>
              <a:off x="2496" y="3312"/>
              <a:ext cx="1583" cy="432"/>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a:latin typeface="+mn-lt"/>
                  <a:ea typeface="宋体" panose="02010600030101010101" pitchFamily="2" charset="-122"/>
                </a:rPr>
                <a:t>(6)   </a:t>
              </a:r>
              <a:r>
                <a:rPr kumimoji="1" lang="en-US" altLang="zh-CN" sz="1800">
                  <a:latin typeface="+mn-lt"/>
                  <a:ea typeface="宋体" panose="02010600030101010101" pitchFamily="2" charset="-122"/>
                </a:rPr>
                <a:t>Y:=Y-1</a:t>
              </a:r>
            </a:p>
            <a:p>
              <a:pPr eaLnBrk="1" hangingPunct="1">
                <a:spcBef>
                  <a:spcPct val="0"/>
                </a:spcBef>
                <a:buClrTx/>
                <a:buSzTx/>
                <a:buFontTx/>
                <a:buNone/>
              </a:pPr>
              <a:r>
                <a:rPr kumimoji="1" lang="en-US" altLang="zh-CN" sz="1800">
                  <a:latin typeface="+mn-lt"/>
                  <a:ea typeface="宋体" panose="02010600030101010101" pitchFamily="2" charset="-122"/>
                </a:rPr>
                <a:t>(7)   if  Y&gt;0 goto B</a:t>
              </a:r>
              <a:r>
                <a:rPr kumimoji="1" lang="en-US" altLang="zh-CN" sz="1800" baseline="-25000">
                  <a:latin typeface="+mn-lt"/>
                  <a:ea typeface="宋体" panose="02010600030101010101" pitchFamily="2" charset="-122"/>
                </a:rPr>
                <a:t>2</a:t>
              </a:r>
              <a:endParaRPr kumimoji="1" lang="en-US" altLang="zh-CN" sz="1800">
                <a:latin typeface="+mn-lt"/>
                <a:ea typeface="宋体" panose="02010600030101010101" pitchFamily="2" charset="-122"/>
              </a:endParaRPr>
            </a:p>
          </p:txBody>
        </p:sp>
        <p:sp>
          <p:nvSpPr>
            <p:cNvPr id="35" name="Rectangle 9"/>
            <p:cNvSpPr>
              <a:spLocks noChangeArrowheads="1"/>
            </p:cNvSpPr>
            <p:nvPr/>
          </p:nvSpPr>
          <p:spPr bwMode="auto">
            <a:xfrm>
              <a:off x="2496" y="3936"/>
              <a:ext cx="1583"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zh-CN" sz="1800">
                  <a:latin typeface="+mn-lt"/>
                  <a:ea typeface="宋体" panose="02010600030101010101" pitchFamily="2" charset="-122"/>
                </a:rPr>
                <a:t>(8)   </a:t>
              </a:r>
              <a:r>
                <a:rPr kumimoji="1" lang="en-US" altLang="zh-CN" sz="1800">
                  <a:latin typeface="+mn-lt"/>
                  <a:ea typeface="宋体" panose="02010600030101010101" pitchFamily="2" charset="-122"/>
                </a:rPr>
                <a:t>J:=A</a:t>
              </a:r>
            </a:p>
          </p:txBody>
        </p:sp>
        <p:sp>
          <p:nvSpPr>
            <p:cNvPr id="36" name="Line 10"/>
            <p:cNvSpPr>
              <a:spLocks noChangeShapeType="1"/>
            </p:cNvSpPr>
            <p:nvPr/>
          </p:nvSpPr>
          <p:spPr bwMode="auto">
            <a:xfrm>
              <a:off x="2448" y="2304"/>
              <a:ext cx="0" cy="144"/>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7" name="Line 11"/>
            <p:cNvSpPr>
              <a:spLocks noChangeShapeType="1"/>
            </p:cNvSpPr>
            <p:nvPr/>
          </p:nvSpPr>
          <p:spPr bwMode="auto">
            <a:xfrm>
              <a:off x="2448" y="2688"/>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38" name="Freeform 12"/>
            <p:cNvSpPr>
              <a:spLocks/>
            </p:cNvSpPr>
            <p:nvPr/>
          </p:nvSpPr>
          <p:spPr bwMode="auto">
            <a:xfrm>
              <a:off x="1296" y="2976"/>
              <a:ext cx="240" cy="288"/>
            </a:xfrm>
            <a:custGeom>
              <a:avLst/>
              <a:gdLst>
                <a:gd name="T0" fmla="*/ 240 w 240"/>
                <a:gd name="T1" fmla="*/ 0 h 384"/>
                <a:gd name="T2" fmla="*/ 0 w 240"/>
                <a:gd name="T3" fmla="*/ 0 h 384"/>
                <a:gd name="T4" fmla="*/ 0 w 240"/>
                <a:gd name="T5" fmla="*/ 69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240" y="0"/>
                  </a:moveTo>
                  <a:lnTo>
                    <a:pt x="0" y="0"/>
                  </a:lnTo>
                  <a:lnTo>
                    <a:pt x="0"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39" name="Freeform 13"/>
            <p:cNvSpPr>
              <a:spLocks/>
            </p:cNvSpPr>
            <p:nvPr/>
          </p:nvSpPr>
          <p:spPr bwMode="auto">
            <a:xfrm>
              <a:off x="3374" y="2976"/>
              <a:ext cx="288" cy="336"/>
            </a:xfrm>
            <a:custGeom>
              <a:avLst/>
              <a:gdLst>
                <a:gd name="T0" fmla="*/ 0 w 288"/>
                <a:gd name="T1" fmla="*/ 0 h 384"/>
                <a:gd name="T2" fmla="*/ 288 w 288"/>
                <a:gd name="T3" fmla="*/ 0 h 384"/>
                <a:gd name="T4" fmla="*/ 288 w 288"/>
                <a:gd name="T5" fmla="*/ 172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0" y="0"/>
                  </a:moveTo>
                  <a:lnTo>
                    <a:pt x="288" y="0"/>
                  </a:lnTo>
                  <a:lnTo>
                    <a:pt x="288" y="38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40" name="Rectangle 14"/>
            <p:cNvSpPr>
              <a:spLocks noChangeArrowheads="1"/>
            </p:cNvSpPr>
            <p:nvPr/>
          </p:nvSpPr>
          <p:spPr bwMode="auto">
            <a:xfrm>
              <a:off x="839" y="3336"/>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3</a:t>
              </a:r>
              <a:endParaRPr kumimoji="1" lang="en-US" altLang="zh-CN" sz="2000" dirty="0">
                <a:latin typeface="+mn-lt"/>
                <a:ea typeface="宋体" panose="02010600030101010101" pitchFamily="2" charset="-122"/>
              </a:endParaRPr>
            </a:p>
          </p:txBody>
        </p:sp>
        <p:sp>
          <p:nvSpPr>
            <p:cNvPr id="41" name="Rectangle 15"/>
            <p:cNvSpPr>
              <a:spLocks noChangeArrowheads="1"/>
            </p:cNvSpPr>
            <p:nvPr/>
          </p:nvSpPr>
          <p:spPr bwMode="auto">
            <a:xfrm>
              <a:off x="4079" y="3384"/>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4</a:t>
              </a:r>
              <a:endParaRPr kumimoji="1" lang="en-US" altLang="zh-CN" sz="2000" dirty="0">
                <a:latin typeface="+mn-lt"/>
                <a:ea typeface="宋体" panose="02010600030101010101" pitchFamily="2" charset="-122"/>
              </a:endParaRPr>
            </a:p>
          </p:txBody>
        </p:sp>
        <p:sp>
          <p:nvSpPr>
            <p:cNvPr id="42" name="Rectangle 16"/>
            <p:cNvSpPr>
              <a:spLocks noChangeArrowheads="1"/>
            </p:cNvSpPr>
            <p:nvPr/>
          </p:nvSpPr>
          <p:spPr bwMode="auto">
            <a:xfrm>
              <a:off x="4079" y="3912"/>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5</a:t>
              </a:r>
              <a:endParaRPr kumimoji="1" lang="en-US" altLang="zh-CN" sz="2000" dirty="0">
                <a:latin typeface="+mn-lt"/>
                <a:ea typeface="宋体" panose="02010600030101010101" pitchFamily="2" charset="-122"/>
              </a:endParaRPr>
            </a:p>
          </p:txBody>
        </p:sp>
        <p:sp>
          <p:nvSpPr>
            <p:cNvPr id="43" name="Line 17"/>
            <p:cNvSpPr>
              <a:spLocks noChangeShapeType="1"/>
            </p:cNvSpPr>
            <p:nvPr/>
          </p:nvSpPr>
          <p:spPr bwMode="auto">
            <a:xfrm>
              <a:off x="3408" y="4176"/>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4" name="Line 18"/>
            <p:cNvSpPr>
              <a:spLocks noChangeShapeType="1"/>
            </p:cNvSpPr>
            <p:nvPr/>
          </p:nvSpPr>
          <p:spPr bwMode="auto">
            <a:xfrm>
              <a:off x="3408" y="3744"/>
              <a:ext cx="0" cy="192"/>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5" name="Freeform 19"/>
            <p:cNvSpPr>
              <a:spLocks/>
            </p:cNvSpPr>
            <p:nvPr/>
          </p:nvSpPr>
          <p:spPr bwMode="auto">
            <a:xfrm>
              <a:off x="2832" y="2736"/>
              <a:ext cx="1583" cy="1152"/>
            </a:xfrm>
            <a:custGeom>
              <a:avLst/>
              <a:gdLst>
                <a:gd name="T0" fmla="*/ 864 w 1872"/>
                <a:gd name="T1" fmla="*/ 476 h 1344"/>
                <a:gd name="T2" fmla="*/ 864 w 1872"/>
                <a:gd name="T3" fmla="*/ 532 h 1344"/>
                <a:gd name="T4" fmla="*/ 1872 w 1872"/>
                <a:gd name="T5" fmla="*/ 532 h 1344"/>
                <a:gd name="T6" fmla="*/ 1872 w 1872"/>
                <a:gd name="T7" fmla="*/ 0 h 1344"/>
                <a:gd name="T8" fmla="*/ 0 w 1872"/>
                <a:gd name="T9" fmla="*/ 0 h 1344"/>
                <a:gd name="T10" fmla="*/ 0 w 1872"/>
                <a:gd name="T11" fmla="*/ 57 h 1344"/>
                <a:gd name="T12" fmla="*/ 0 60000 65536"/>
                <a:gd name="T13" fmla="*/ 0 60000 65536"/>
                <a:gd name="T14" fmla="*/ 0 60000 65536"/>
                <a:gd name="T15" fmla="*/ 0 60000 65536"/>
                <a:gd name="T16" fmla="*/ 0 60000 65536"/>
                <a:gd name="T17" fmla="*/ 0 60000 65536"/>
                <a:gd name="T18" fmla="*/ 0 w 1872"/>
                <a:gd name="T19" fmla="*/ 0 h 1344"/>
                <a:gd name="T20" fmla="*/ 1872 w 187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872" h="1344">
                  <a:moveTo>
                    <a:pt x="864" y="1200"/>
                  </a:moveTo>
                  <a:lnTo>
                    <a:pt x="864" y="1344"/>
                  </a:lnTo>
                  <a:lnTo>
                    <a:pt x="1872" y="1344"/>
                  </a:lnTo>
                  <a:lnTo>
                    <a:pt x="1872" y="0"/>
                  </a:lnTo>
                  <a:lnTo>
                    <a:pt x="0" y="0"/>
                  </a:lnTo>
                  <a:lnTo>
                    <a:pt x="0"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46" name="Freeform 20"/>
            <p:cNvSpPr>
              <a:spLocks/>
            </p:cNvSpPr>
            <p:nvPr/>
          </p:nvSpPr>
          <p:spPr bwMode="auto">
            <a:xfrm>
              <a:off x="1728" y="3168"/>
              <a:ext cx="1248" cy="672"/>
            </a:xfrm>
            <a:custGeom>
              <a:avLst/>
              <a:gdLst>
                <a:gd name="T0" fmla="*/ 0 w 1248"/>
                <a:gd name="T1" fmla="*/ 528 h 672"/>
                <a:gd name="T2" fmla="*/ 0 w 1248"/>
                <a:gd name="T3" fmla="*/ 672 h 672"/>
                <a:gd name="T4" fmla="*/ 624 w 1248"/>
                <a:gd name="T5" fmla="*/ 672 h 672"/>
                <a:gd name="T6" fmla="*/ 624 w 1248"/>
                <a:gd name="T7" fmla="*/ 0 h 672"/>
                <a:gd name="T8" fmla="*/ 1248 w 1248"/>
                <a:gd name="T9" fmla="*/ 0 h 672"/>
                <a:gd name="T10" fmla="*/ 1248 w 1248"/>
                <a:gd name="T11" fmla="*/ 144 h 672"/>
                <a:gd name="T12" fmla="*/ 0 60000 65536"/>
                <a:gd name="T13" fmla="*/ 0 60000 65536"/>
                <a:gd name="T14" fmla="*/ 0 60000 65536"/>
                <a:gd name="T15" fmla="*/ 0 60000 65536"/>
                <a:gd name="T16" fmla="*/ 0 60000 65536"/>
                <a:gd name="T17" fmla="*/ 0 60000 65536"/>
                <a:gd name="T18" fmla="*/ 0 w 1248"/>
                <a:gd name="T19" fmla="*/ 0 h 672"/>
                <a:gd name="T20" fmla="*/ 1248 w 1248"/>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1248" h="672">
                  <a:moveTo>
                    <a:pt x="0" y="528"/>
                  </a:moveTo>
                  <a:lnTo>
                    <a:pt x="0" y="672"/>
                  </a:lnTo>
                  <a:lnTo>
                    <a:pt x="624" y="672"/>
                  </a:lnTo>
                  <a:lnTo>
                    <a:pt x="624" y="0"/>
                  </a:lnTo>
                  <a:lnTo>
                    <a:pt x="1248" y="0"/>
                  </a:lnTo>
                  <a:lnTo>
                    <a:pt x="1248" y="144"/>
                  </a:lnTo>
                </a:path>
              </a:pathLst>
            </a:custGeom>
            <a:noFill/>
            <a:ln w="15875" cap="sq"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47" name="Rectangle 21"/>
            <p:cNvSpPr>
              <a:spLocks noChangeArrowheads="1"/>
            </p:cNvSpPr>
            <p:nvPr/>
          </p:nvSpPr>
          <p:spPr bwMode="auto">
            <a:xfrm>
              <a:off x="1536" y="2064"/>
              <a:ext cx="1829" cy="240"/>
            </a:xfrm>
            <a:prstGeom prst="rect">
              <a:avLst/>
            </a:prstGeom>
            <a:noFill/>
            <a:ln w="12700" cap="sq">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kumimoji="1" lang="zh-CN" altLang="en-US" sz="1800">
                  <a:latin typeface="+mn-lt"/>
                  <a:ea typeface="宋体" panose="02010600030101010101" pitchFamily="2" charset="-122"/>
                </a:rPr>
                <a:t>(1)	</a:t>
              </a:r>
              <a:r>
                <a:rPr kumimoji="1" lang="en-US" altLang="zh-CN" sz="1800">
                  <a:latin typeface="+mn-lt"/>
                  <a:ea typeface="宋体" panose="02010600030101010101" pitchFamily="2" charset="-122"/>
                </a:rPr>
                <a:t>I:=1</a:t>
              </a:r>
            </a:p>
          </p:txBody>
        </p:sp>
        <p:sp>
          <p:nvSpPr>
            <p:cNvPr id="48" name="Line 22"/>
            <p:cNvSpPr>
              <a:spLocks noChangeShapeType="1"/>
            </p:cNvSpPr>
            <p:nvPr/>
          </p:nvSpPr>
          <p:spPr bwMode="auto">
            <a:xfrm>
              <a:off x="2448" y="1920"/>
              <a:ext cx="0" cy="144"/>
            </a:xfrm>
            <a:prstGeom prst="line">
              <a:avLst/>
            </a:prstGeom>
            <a:noFill/>
            <a:ln w="15875"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49" name="Rectangle 23"/>
            <p:cNvSpPr>
              <a:spLocks noChangeArrowheads="1"/>
            </p:cNvSpPr>
            <p:nvPr/>
          </p:nvSpPr>
          <p:spPr bwMode="auto">
            <a:xfrm>
              <a:off x="3393" y="2390"/>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cap="sq">
                  <a:solidFill>
                    <a:srgbClr val="000000"/>
                  </a:solidFill>
                  <a:miter lim="800000"/>
                  <a:headEnd type="none" w="sm" len="sm"/>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en-US" altLang="zh-CN" sz="2000" dirty="0">
                  <a:latin typeface="+mn-lt"/>
                  <a:ea typeface="宋体" panose="02010600030101010101" pitchFamily="2" charset="-122"/>
                </a:rPr>
                <a:t>B</a:t>
              </a:r>
              <a:r>
                <a:rPr kumimoji="1" lang="en-US" altLang="zh-CN" sz="2000" baseline="-25000" dirty="0">
                  <a:latin typeface="+mn-lt"/>
                  <a:ea typeface="宋体" panose="02010600030101010101" pitchFamily="2" charset="-122"/>
                </a:rPr>
                <a:t>2</a:t>
              </a:r>
              <a:r>
                <a:rPr kumimoji="1" lang="en-US" altLang="zh-CN" sz="2000" baseline="30000" dirty="0">
                  <a:latin typeface="+mn-lt"/>
                  <a:ea typeface="宋体" panose="02010600030101010101" pitchFamily="2" charset="-122"/>
                </a:rPr>
                <a:t>’</a:t>
              </a:r>
              <a:endParaRPr kumimoji="1" lang="en-US" altLang="zh-CN" sz="2000" dirty="0">
                <a:latin typeface="+mn-lt"/>
                <a:ea typeface="宋体" panose="02010600030101010101" pitchFamily="2" charset="-122"/>
              </a:endParaRPr>
            </a:p>
          </p:txBody>
        </p:sp>
      </p:grpSp>
      <p:sp>
        <p:nvSpPr>
          <p:cNvPr id="50" name="文本框 49"/>
          <p:cNvSpPr txBox="1"/>
          <p:nvPr/>
        </p:nvSpPr>
        <p:spPr>
          <a:xfrm>
            <a:off x="639620" y="5299328"/>
            <a:ext cx="4123245" cy="1089529"/>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nSpc>
                <a:spcPct val="90000"/>
              </a:lnSpc>
              <a:spcBef>
                <a:spcPct val="0"/>
              </a:spcBef>
            </a:pPr>
            <a:r>
              <a:rPr lang="zh-CN" altLang="en-US" sz="2400" dirty="0">
                <a:latin typeface="微软雅黑" panose="020B0503020204020204" pitchFamily="34" charset="-122"/>
                <a:ea typeface="微软雅黑" panose="020B0503020204020204" pitchFamily="34" charset="-122"/>
              </a:rPr>
              <a:t>考虑:</a:t>
            </a:r>
            <a:r>
              <a:rPr lang="zh-CN"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X=0, Y=2 </a:t>
            </a:r>
          </a:p>
          <a:p>
            <a:pPr>
              <a:lnSpc>
                <a:spcPct val="90000"/>
              </a:lnSpc>
              <a:spcBef>
                <a:spcPct val="0"/>
              </a:spcBef>
            </a:pP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3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a:t>
            </a:r>
            <a:r>
              <a:rPr lang="en-US" altLang="zh-CN" sz="2400" baseline="-25000" dirty="0">
                <a:latin typeface="微软雅黑" panose="020B0503020204020204" pitchFamily="34" charset="-122"/>
                <a:ea typeface="微软雅黑" panose="020B0503020204020204" pitchFamily="34" charset="-122"/>
              </a:rPr>
              <a:t>5</a:t>
            </a:r>
          </a:p>
          <a:p>
            <a:pPr>
              <a:lnSpc>
                <a:spcPct val="90000"/>
              </a:lnSpc>
              <a:spcBef>
                <a:spcPct val="0"/>
              </a:spcBef>
            </a:pPr>
            <a:r>
              <a:rPr lang="en-US" altLang="zh-CN" sz="2400" dirty="0">
                <a:latin typeface="微软雅黑" panose="020B0503020204020204" pitchFamily="34" charset="-122"/>
                <a:ea typeface="微软雅黑" panose="020B0503020204020204" pitchFamily="34" charset="-122"/>
              </a:rPr>
              <a:t>A=3,  J=3</a:t>
            </a:r>
            <a:endParaRPr lang="zh-CN" altLang="zh-CN" sz="2400" dirty="0">
              <a:solidFill>
                <a:srgbClr val="0000F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64</a:t>
            </a:fld>
            <a:endParaRPr lang="en-US" altLang="zh-CN" dirty="0"/>
          </a:p>
        </p:txBody>
      </p:sp>
    </p:spTree>
    <p:extLst>
      <p:ext uri="{BB962C8B-B14F-4D97-AF65-F5344CB8AC3E}">
        <p14:creationId xmlns:p14="http://schemas.microsoft.com/office/powerpoint/2010/main" val="117578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left)">
                                      <p:cBhvr>
                                        <p:cTn id="7" dur="500"/>
                                        <p:tgtEl>
                                          <p:spTgt spid="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xEl>
                                              <p:pRg st="1" end="1"/>
                                            </p:txEl>
                                          </p:spTgt>
                                        </p:tgtEl>
                                        <p:attrNameLst>
                                          <p:attrName>style.visibility</p:attrName>
                                        </p:attrNameLst>
                                      </p:cBhvr>
                                      <p:to>
                                        <p:strVal val="visible"/>
                                      </p:to>
                                    </p:set>
                                    <p:animEffect transition="in" filter="wipe(left)">
                                      <p:cBhvr>
                                        <p:cTn id="12" dur="500"/>
                                        <p:tgtEl>
                                          <p:spTgt spid="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
                                            <p:txEl>
                                              <p:pRg st="2" end="2"/>
                                            </p:txEl>
                                          </p:spTgt>
                                        </p:tgtEl>
                                        <p:attrNameLst>
                                          <p:attrName>style.visibility</p:attrName>
                                        </p:attrNameLst>
                                      </p:cBhvr>
                                      <p:to>
                                        <p:strVal val="visible"/>
                                      </p:to>
                                    </p:set>
                                    <p:animEffect transition="in" filter="wipe(left)">
                                      <p:cBhvr>
                                        <p:cTn id="17" dur="5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外提的条件</a:t>
            </a:r>
            <a:r>
              <a:rPr lang="en-US" altLang="zh-CN" dirty="0" smtClean="0"/>
              <a:t>3</a:t>
            </a:r>
            <a:endParaRPr lang="zh-CN" altLang="en-US" dirty="0"/>
          </a:p>
        </p:txBody>
      </p:sp>
      <p:sp>
        <p:nvSpPr>
          <p:cNvPr id="144408" name="Rectangle 24"/>
          <p:cNvSpPr>
            <a:spLocks noGrp="1" noChangeArrowheads="1"/>
          </p:cNvSpPr>
          <p:nvPr>
            <p:ph idx="1"/>
          </p:nvPr>
        </p:nvSpPr>
        <p:spPr>
          <a:xfrm>
            <a:off x="457200" y="1363763"/>
            <a:ext cx="8488842" cy="866878"/>
          </a:xfrm>
        </p:spPr>
        <p:txBody>
          <a:bodyPr/>
          <a:lstStyle/>
          <a:p>
            <a:r>
              <a:rPr lang="zh-CN" altLang="en-US" b="1" dirty="0" smtClean="0"/>
              <a:t>循环中所有</a:t>
            </a:r>
            <a:r>
              <a:rPr lang="en-US" altLang="zh-CN" b="1" dirty="0" smtClean="0">
                <a:solidFill>
                  <a:srgbClr val="C00000"/>
                </a:solidFill>
              </a:rPr>
              <a:t>A</a:t>
            </a:r>
            <a:r>
              <a:rPr lang="zh-CN" altLang="en-US" b="1" dirty="0" smtClean="0">
                <a:solidFill>
                  <a:srgbClr val="C00000"/>
                </a:solidFill>
              </a:rPr>
              <a:t>的引用点只有</a:t>
            </a:r>
            <a:r>
              <a:rPr lang="en-US" altLang="zh-CN" b="1" dirty="0" smtClean="0">
                <a:solidFill>
                  <a:srgbClr val="C00000"/>
                </a:solidFill>
              </a:rPr>
              <a:t>S</a:t>
            </a:r>
            <a:r>
              <a:rPr lang="zh-CN" altLang="en-US" b="1" dirty="0" smtClean="0">
                <a:solidFill>
                  <a:srgbClr val="C00000"/>
                </a:solidFill>
              </a:rPr>
              <a:t>中的</a:t>
            </a:r>
            <a:r>
              <a:rPr lang="en-US" altLang="zh-CN" b="1" dirty="0" smtClean="0">
                <a:solidFill>
                  <a:srgbClr val="C00000"/>
                </a:solidFill>
              </a:rPr>
              <a:t>A</a:t>
            </a:r>
            <a:r>
              <a:rPr lang="zh-CN" altLang="en-US" b="1" dirty="0" smtClean="0">
                <a:solidFill>
                  <a:srgbClr val="C00000"/>
                </a:solidFill>
              </a:rPr>
              <a:t>的定值才能到达</a:t>
            </a:r>
            <a:r>
              <a:rPr lang="zh-CN" altLang="en-US" b="1" dirty="0" smtClean="0"/>
              <a:t>，</a:t>
            </a:r>
            <a:r>
              <a:rPr kumimoji="1" lang="zh-CN" altLang="en-US" b="1" dirty="0" smtClean="0"/>
              <a:t>才能把</a:t>
            </a:r>
            <a:r>
              <a:rPr kumimoji="1" lang="en-US" altLang="zh-CN" b="1" dirty="0" smtClean="0"/>
              <a:t>S:A=B</a:t>
            </a:r>
            <a:r>
              <a:rPr kumimoji="1" lang="zh-CN" altLang="en-US" b="1" dirty="0" smtClean="0"/>
              <a:t> </a:t>
            </a:r>
            <a:r>
              <a:rPr kumimoji="1" lang="en-US" altLang="zh-CN" b="1" dirty="0"/>
              <a:t>op</a:t>
            </a:r>
            <a:r>
              <a:rPr kumimoji="1" lang="zh-CN" altLang="en-US" b="1" dirty="0"/>
              <a:t> </a:t>
            </a:r>
            <a:r>
              <a:rPr kumimoji="1" lang="en-US" altLang="zh-CN" b="1" dirty="0"/>
              <a:t>C</a:t>
            </a:r>
            <a:endParaRPr lang="zh-CN" altLang="zh-CN" b="1" dirty="0"/>
          </a:p>
        </p:txBody>
      </p:sp>
      <p:sp>
        <p:nvSpPr>
          <p:cNvPr id="144431" name="Text Box 47"/>
          <p:cNvSpPr txBox="1">
            <a:spLocks noChangeArrowheads="1"/>
          </p:cNvSpPr>
          <p:nvPr/>
        </p:nvSpPr>
        <p:spPr bwMode="auto">
          <a:xfrm>
            <a:off x="3141344" y="5370241"/>
            <a:ext cx="1560277" cy="400110"/>
          </a:xfrm>
          <a:prstGeom prst="rect">
            <a:avLst/>
          </a:prstGeom>
          <a:ln>
            <a:headEnd/>
            <a:tailEnd type="none" w="lg" len="lg"/>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GB" altLang="zh-CN" sz="2000">
                <a:solidFill>
                  <a:schemeClr val="bg1"/>
                </a:solidFill>
                <a:latin typeface="+mn-lt"/>
                <a:ea typeface="宋体" panose="02010600030101010101" pitchFamily="2" charset="-122"/>
              </a:rPr>
              <a:t>A=2,  J=2</a:t>
            </a:r>
          </a:p>
        </p:txBody>
      </p:sp>
      <p:sp>
        <p:nvSpPr>
          <p:cNvPr id="144432" name="Text Box 48"/>
          <p:cNvSpPr txBox="1">
            <a:spLocks noChangeArrowheads="1"/>
          </p:cNvSpPr>
          <p:nvPr/>
        </p:nvSpPr>
        <p:spPr bwMode="auto">
          <a:xfrm>
            <a:off x="5436096" y="5370241"/>
            <a:ext cx="1560277" cy="400110"/>
          </a:xfrm>
          <a:prstGeom prst="rect">
            <a:avLst/>
          </a:prstGeom>
          <a:ln>
            <a:headEnd/>
            <a:tailEnd type="none" w="lg" len="lg"/>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r>
              <a:rPr lang="en-GB" altLang="zh-CN" sz="2000" dirty="0">
                <a:solidFill>
                  <a:schemeClr val="bg1"/>
                </a:solidFill>
                <a:latin typeface="+mn-lt"/>
                <a:ea typeface="宋体" panose="02010600030101010101" pitchFamily="2" charset="-122"/>
              </a:rPr>
              <a:t>A=3,  J=3</a:t>
            </a:r>
          </a:p>
        </p:txBody>
      </p:sp>
      <p:pic>
        <p:nvPicPr>
          <p:cNvPr id="9" name="图片 8"/>
          <p:cNvPicPr>
            <a:picLocks noChangeAspect="1"/>
          </p:cNvPicPr>
          <p:nvPr/>
        </p:nvPicPr>
        <p:blipFill>
          <a:blip r:embed="rId3"/>
          <a:stretch>
            <a:fillRect/>
          </a:stretch>
        </p:blipFill>
        <p:spPr>
          <a:xfrm>
            <a:off x="4570990" y="2213957"/>
            <a:ext cx="4343167" cy="2916579"/>
          </a:xfrm>
          <a:prstGeom prst="rect">
            <a:avLst/>
          </a:prstGeom>
        </p:spPr>
      </p:pic>
      <p:pic>
        <p:nvPicPr>
          <p:cNvPr id="2" name="图片 1"/>
          <p:cNvPicPr>
            <a:picLocks noChangeAspect="1"/>
          </p:cNvPicPr>
          <p:nvPr/>
        </p:nvPicPr>
        <p:blipFill>
          <a:blip r:embed="rId4"/>
          <a:stretch>
            <a:fillRect/>
          </a:stretch>
        </p:blipFill>
        <p:spPr>
          <a:xfrm>
            <a:off x="311224" y="2194917"/>
            <a:ext cx="4291651" cy="3166232"/>
          </a:xfrm>
          <a:prstGeom prst="rect">
            <a:avLst/>
          </a:prstGeom>
        </p:spPr>
      </p:pic>
      <p:sp>
        <p:nvSpPr>
          <p:cNvPr id="5" name="灯片编号占位符 4"/>
          <p:cNvSpPr>
            <a:spLocks noGrp="1"/>
          </p:cNvSpPr>
          <p:nvPr>
            <p:ph type="sldNum" sz="quarter" idx="12"/>
          </p:nvPr>
        </p:nvSpPr>
        <p:spPr/>
        <p:txBody>
          <a:bodyPr/>
          <a:lstStyle/>
          <a:p>
            <a:fld id="{099C6F57-CB77-E340-8155-E85271B57C42}" type="slidenum">
              <a:rPr lang="en-US" altLang="zh-CN" smtClean="0"/>
              <a:pPr/>
              <a:t>65</a:t>
            </a:fld>
            <a:endParaRPr lang="en-US" altLang="zh-CN" dirty="0"/>
          </a:p>
        </p:txBody>
      </p:sp>
      <p:sp>
        <p:nvSpPr>
          <p:cNvPr id="10" name="圆角矩形标注 9"/>
          <p:cNvSpPr/>
          <p:nvPr/>
        </p:nvSpPr>
        <p:spPr>
          <a:xfrm>
            <a:off x="179512" y="5374307"/>
            <a:ext cx="2088232" cy="792088"/>
          </a:xfrm>
          <a:prstGeom prst="wedgeRoundRectCallout">
            <a:avLst>
              <a:gd name="adj1" fmla="val -18744"/>
              <a:gd name="adj2" fmla="val -187623"/>
              <a:gd name="adj3" fmla="val 16667"/>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solidFill>
                  <a:srgbClr val="FF0000"/>
                </a:solidFill>
              </a:rPr>
              <a:t>(3)</a:t>
            </a:r>
            <a:r>
              <a:rPr lang="zh-CN" altLang="en-US" sz="1600" dirty="0" smtClean="0">
                <a:solidFill>
                  <a:srgbClr val="FF0000"/>
                </a:solidFill>
              </a:rPr>
              <a:t>中引用的</a:t>
            </a:r>
            <a:r>
              <a:rPr lang="en-US" altLang="zh-CN" sz="1600" dirty="0" smtClean="0">
                <a:solidFill>
                  <a:srgbClr val="FF0000"/>
                </a:solidFill>
              </a:rPr>
              <a:t>I</a:t>
            </a:r>
            <a:r>
              <a:rPr lang="zh-CN" altLang="en-US" sz="1600" dirty="0" smtClean="0">
                <a:solidFill>
                  <a:srgbClr val="FF0000"/>
                </a:solidFill>
              </a:rPr>
              <a:t>值可以来自</a:t>
            </a:r>
            <a:r>
              <a:rPr lang="en-US" altLang="zh-CN" sz="1600" dirty="0" smtClean="0">
                <a:solidFill>
                  <a:srgbClr val="FF0000"/>
                </a:solidFill>
              </a:rPr>
              <a:t>(1)</a:t>
            </a:r>
            <a:r>
              <a:rPr lang="zh-CN" altLang="en-US" sz="1600" dirty="0" smtClean="0">
                <a:solidFill>
                  <a:srgbClr val="FF0000"/>
                </a:solidFill>
              </a:rPr>
              <a:t>或</a:t>
            </a:r>
            <a:r>
              <a:rPr lang="en-US" altLang="zh-CN" sz="1600" dirty="0" smtClean="0">
                <a:solidFill>
                  <a:srgbClr val="FF0000"/>
                </a:solidFill>
              </a:rPr>
              <a:t>(5)</a:t>
            </a:r>
            <a:r>
              <a:rPr lang="zh-CN" altLang="en-US" sz="1600" dirty="0" smtClean="0">
                <a:solidFill>
                  <a:srgbClr val="FF0000"/>
                </a:solidFill>
              </a:rPr>
              <a:t>，</a:t>
            </a:r>
            <a:r>
              <a:rPr lang="en-US" altLang="zh-CN" sz="1600" dirty="0">
                <a:solidFill>
                  <a:srgbClr val="FF0000"/>
                </a:solidFill>
              </a:rPr>
              <a:t> (5)</a:t>
            </a:r>
            <a:r>
              <a:rPr lang="zh-CN" altLang="en-US" sz="1600" dirty="0" smtClean="0">
                <a:solidFill>
                  <a:srgbClr val="FF0000"/>
                </a:solidFill>
              </a:rPr>
              <a:t>外提会导致错误</a:t>
            </a:r>
            <a:endParaRPr lang="zh-CN" altLang="en-US" sz="1600" dirty="0">
              <a:solidFill>
                <a:srgbClr val="FF0000"/>
              </a:solidFill>
            </a:endParaRPr>
          </a:p>
        </p:txBody>
      </p:sp>
    </p:spTree>
    <p:extLst>
      <p:ext uri="{BB962C8B-B14F-4D97-AF65-F5344CB8AC3E}">
        <p14:creationId xmlns:p14="http://schemas.microsoft.com/office/powerpoint/2010/main" val="223232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4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4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4408">
                                            <p:txEl>
                                              <p:pRg st="0" end="0"/>
                                            </p:txEl>
                                          </p:spTgt>
                                        </p:tgtEl>
                                        <p:attrNameLst>
                                          <p:attrName>style.visibility</p:attrName>
                                        </p:attrNameLst>
                                      </p:cBhvr>
                                      <p:to>
                                        <p:strVal val="visible"/>
                                      </p:to>
                                    </p:set>
                                    <p:animEffect transition="in" filter="wipe(left)">
                                      <p:cBhvr>
                                        <p:cTn id="19" dur="500"/>
                                        <p:tgtEl>
                                          <p:spTgt spid="1444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08" grpId="0" build="p"/>
      <p:bldP spid="144431" grpId="0" animBg="1"/>
      <p:bldP spid="144432"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latin typeface="Arial" charset="0"/>
                <a:ea typeface="黑体" charset="0"/>
              </a:rPr>
              <a:t>循环优化</a:t>
            </a:r>
          </a:p>
        </p:txBody>
      </p:sp>
      <p:sp>
        <p:nvSpPr>
          <p:cNvPr id="45060" name="Rectangle 3"/>
          <p:cNvSpPr>
            <a:spLocks noGrp="1" noChangeArrowheads="1"/>
          </p:cNvSpPr>
          <p:nvPr>
            <p:ph idx="1"/>
          </p:nvPr>
        </p:nvSpPr>
        <p:spPr>
          <a:xfrm>
            <a:off x="244252" y="1915185"/>
            <a:ext cx="8347299" cy="4343400"/>
          </a:xfrm>
        </p:spPr>
        <p:txBody>
          <a:bodyPr/>
          <a:lstStyle/>
          <a:p>
            <a:pPr eaLnBrk="1" hangingPunct="1"/>
            <a:r>
              <a:rPr lang="zh-CN" altLang="en-US" dirty="0">
                <a:latin typeface="Arial" charset="0"/>
                <a:ea typeface="楷体_GB2312" charset="0"/>
              </a:rPr>
              <a:t>强度削弱</a:t>
            </a:r>
          </a:p>
          <a:p>
            <a:pPr lvl="1" eaLnBrk="1" hangingPunct="1"/>
            <a:r>
              <a:rPr lang="zh-CN" altLang="en-US" dirty="0">
                <a:latin typeface="Arial" charset="0"/>
                <a:ea typeface="楷体_GB2312" charset="0"/>
              </a:rPr>
              <a:t>目的：把程序中执行时间长的运算替换为执行时间较短的运算</a:t>
            </a:r>
          </a:p>
          <a:p>
            <a:pPr lvl="1" eaLnBrk="1" hangingPunct="1"/>
            <a:r>
              <a:rPr lang="zh-CN" altLang="en-US" dirty="0">
                <a:latin typeface="Arial" charset="0"/>
                <a:ea typeface="楷体_GB2312" charset="0"/>
              </a:rPr>
              <a:t>例如：用加法替换</a:t>
            </a:r>
            <a:r>
              <a:rPr lang="zh-CN" altLang="en-US" dirty="0" smtClean="0">
                <a:latin typeface="Arial" charset="0"/>
                <a:ea typeface="楷体_GB2312" charset="0"/>
              </a:rPr>
              <a:t>乘法</a:t>
            </a:r>
            <a:endParaRPr lang="en-US" altLang="zh-CN" dirty="0" smtClean="0">
              <a:latin typeface="Arial" charset="0"/>
              <a:ea typeface="楷体_GB2312" charset="0"/>
            </a:endParaRPr>
          </a:p>
          <a:p>
            <a:pPr lvl="2">
              <a:lnSpc>
                <a:spcPts val="3000"/>
              </a:lnSpc>
              <a:buClrTx/>
              <a:buFont typeface="Wingdings" panose="05000000000000000000" pitchFamily="2" charset="2"/>
              <a:buChar char="Ø"/>
            </a:pPr>
            <a:r>
              <a:rPr lang="en-US" altLang="zh-CN" dirty="0" smtClean="0">
                <a:ea typeface="楷体_GB2312" pitchFamily="49" charset="-122"/>
                <a:cs typeface="Times New Roman" panose="02020603050405020304" pitchFamily="18" charset="0"/>
              </a:rPr>
              <a:t>2*</a:t>
            </a:r>
            <a:r>
              <a:rPr lang="en-US" altLang="zh-CN" i="1" dirty="0" smtClean="0">
                <a:ea typeface="楷体_GB2312" pitchFamily="49" charset="-122"/>
                <a:cs typeface="Times New Roman" panose="02020603050405020304" pitchFamily="18" charset="0"/>
              </a:rPr>
              <a:t>x</a:t>
            </a:r>
            <a:r>
              <a:rPr lang="zh-CN" altLang="en-US" dirty="0" smtClean="0">
                <a:ea typeface="楷体_GB2312" pitchFamily="49" charset="-122"/>
                <a:cs typeface="Times New Roman" panose="02020603050405020304" pitchFamily="18" charset="0"/>
              </a:rPr>
              <a:t> </a:t>
            </a:r>
            <a:r>
              <a:rPr lang="zh-CN" altLang="en-US" dirty="0"/>
              <a:t>或</a:t>
            </a:r>
            <a:r>
              <a:rPr lang="en-US" altLang="zh-CN" dirty="0">
                <a:ea typeface="楷体_GB2312" pitchFamily="49" charset="-122"/>
              </a:rPr>
              <a:t> 2.0*</a:t>
            </a:r>
            <a:r>
              <a:rPr lang="en-US" altLang="zh-CN" i="1" dirty="0">
                <a:ea typeface="楷体_GB2312" pitchFamily="49" charset="-122"/>
              </a:rPr>
              <a:t>x</a:t>
            </a:r>
            <a:r>
              <a:rPr lang="en-US" altLang="zh-CN" dirty="0">
                <a:ea typeface="楷体_GB2312" pitchFamily="49" charset="-122"/>
              </a:rPr>
              <a:t>		</a:t>
            </a:r>
            <a:r>
              <a:rPr lang="en-US" altLang="zh-CN" dirty="0" smtClean="0">
                <a:ea typeface="楷体_GB2312" pitchFamily="49" charset="-122"/>
              </a:rPr>
              <a:t>    </a:t>
            </a:r>
            <a:r>
              <a:rPr lang="en-US" altLang="zh-CN" dirty="0" smtClean="0">
                <a:sym typeface="Symbol" panose="05050102010706020507" pitchFamily="18" charset="2"/>
              </a:rPr>
              <a:t> </a:t>
            </a:r>
            <a:r>
              <a:rPr lang="zh-CN" altLang="en-US" dirty="0">
                <a:ea typeface="楷体_GB2312" pitchFamily="49" charset="-122"/>
              </a:rPr>
              <a:t>		</a:t>
            </a:r>
            <a:r>
              <a:rPr lang="en-US" altLang="zh-CN" i="1" dirty="0" err="1">
                <a:ea typeface="楷体_GB2312" pitchFamily="49" charset="-122"/>
              </a:rPr>
              <a:t>x</a:t>
            </a:r>
            <a:r>
              <a:rPr lang="en-US" altLang="zh-CN" dirty="0" err="1">
                <a:ea typeface="楷体_GB2312" pitchFamily="49" charset="-122"/>
              </a:rPr>
              <a:t>+</a:t>
            </a:r>
            <a:r>
              <a:rPr lang="en-US" altLang="zh-CN" i="1" dirty="0" err="1">
                <a:ea typeface="楷体_GB2312" pitchFamily="49" charset="-122"/>
              </a:rPr>
              <a:t>x</a:t>
            </a:r>
            <a:endParaRPr lang="en-US" altLang="zh-CN" i="1" dirty="0">
              <a:ea typeface="楷体_GB2312" pitchFamily="49" charset="-122"/>
            </a:endParaRPr>
          </a:p>
          <a:p>
            <a:pPr lvl="2">
              <a:lnSpc>
                <a:spcPts val="3000"/>
              </a:lnSpc>
              <a:buClrTx/>
              <a:buFont typeface="Wingdings" panose="05000000000000000000" pitchFamily="2" charset="2"/>
              <a:buChar char="Ø"/>
            </a:pPr>
            <a:r>
              <a:rPr lang="en-US" altLang="zh-CN" i="1" dirty="0">
                <a:ea typeface="楷体_GB2312" pitchFamily="49" charset="-122"/>
              </a:rPr>
              <a:t>x</a:t>
            </a:r>
            <a:r>
              <a:rPr lang="en-US" altLang="zh-CN" dirty="0">
                <a:ea typeface="楷体_GB2312" pitchFamily="49" charset="-122"/>
              </a:rPr>
              <a:t>/2			</a:t>
            </a:r>
            <a:r>
              <a:rPr lang="en-US" altLang="zh-CN" dirty="0" smtClean="0">
                <a:ea typeface="楷体_GB2312" pitchFamily="49" charset="-122"/>
              </a:rPr>
              <a:t>    </a:t>
            </a:r>
            <a:r>
              <a:rPr lang="en-US" altLang="zh-CN" dirty="0" smtClean="0">
                <a:sym typeface="Symbol" panose="05050102010706020507" pitchFamily="18" charset="2"/>
              </a:rPr>
              <a:t> </a:t>
            </a:r>
            <a:r>
              <a:rPr lang="zh-CN" altLang="en-US" dirty="0">
                <a:ea typeface="楷体_GB2312" pitchFamily="49" charset="-122"/>
              </a:rPr>
              <a:t>		</a:t>
            </a:r>
            <a:r>
              <a:rPr lang="en-US" altLang="zh-CN" i="1" dirty="0">
                <a:ea typeface="楷体_GB2312" pitchFamily="49" charset="-122"/>
              </a:rPr>
              <a:t>x</a:t>
            </a:r>
            <a:r>
              <a:rPr lang="en-US" altLang="zh-CN" dirty="0">
                <a:ea typeface="楷体_GB2312" pitchFamily="49" charset="-122"/>
              </a:rPr>
              <a:t>*0.5</a:t>
            </a:r>
          </a:p>
          <a:p>
            <a:pPr lvl="2">
              <a:lnSpc>
                <a:spcPts val="3000"/>
              </a:lnSpc>
              <a:buClrTx/>
              <a:buFont typeface="Wingdings" panose="05000000000000000000" pitchFamily="2" charset="2"/>
              <a:buChar char="Ø"/>
            </a:pPr>
            <a:r>
              <a:rPr lang="en-US" altLang="zh-CN" i="1" dirty="0">
                <a:ea typeface="楷体_GB2312" pitchFamily="49" charset="-122"/>
              </a:rPr>
              <a:t>x</a:t>
            </a:r>
            <a:r>
              <a:rPr lang="en-US" altLang="zh-CN" baseline="30000" dirty="0">
                <a:ea typeface="楷体_GB2312" pitchFamily="49" charset="-122"/>
              </a:rPr>
              <a:t>2			</a:t>
            </a:r>
            <a:r>
              <a:rPr lang="en-US" altLang="zh-CN" baseline="30000" dirty="0" smtClean="0">
                <a:ea typeface="楷体_GB2312" pitchFamily="49" charset="-122"/>
              </a:rPr>
              <a:t>     </a:t>
            </a:r>
            <a:r>
              <a:rPr lang="en-US" altLang="zh-CN" dirty="0" smtClean="0">
                <a:sym typeface="Symbol" panose="05050102010706020507" pitchFamily="18" charset="2"/>
              </a:rPr>
              <a:t> </a:t>
            </a:r>
            <a:r>
              <a:rPr lang="zh-CN" altLang="en-US" dirty="0">
                <a:ea typeface="楷体_GB2312" pitchFamily="49" charset="-122"/>
              </a:rPr>
              <a:t>		</a:t>
            </a:r>
            <a:r>
              <a:rPr lang="en-US" altLang="zh-CN" i="1" dirty="0">
                <a:ea typeface="楷体_GB2312" pitchFamily="49" charset="-122"/>
              </a:rPr>
              <a:t>x</a:t>
            </a:r>
            <a:r>
              <a:rPr lang="en-US" altLang="zh-CN" dirty="0">
                <a:ea typeface="楷体_GB2312" pitchFamily="49" charset="-122"/>
              </a:rPr>
              <a:t>*</a:t>
            </a:r>
            <a:r>
              <a:rPr lang="en-US" altLang="zh-CN" i="1" dirty="0">
                <a:ea typeface="楷体_GB2312" pitchFamily="49" charset="-122"/>
              </a:rPr>
              <a:t>x</a:t>
            </a:r>
            <a:endParaRPr lang="zh-CN" altLang="en-US" i="1" dirty="0">
              <a:ea typeface="楷体_GB2312" pitchFamily="49" charset="-122"/>
            </a:endParaRPr>
          </a:p>
          <a:p>
            <a:pPr lvl="2">
              <a:lnSpc>
                <a:spcPts val="3000"/>
              </a:lnSpc>
              <a:buClrTx/>
              <a:buFont typeface="Wingdings" panose="05000000000000000000" pitchFamily="2" charset="2"/>
              <a:buChar char="Ø"/>
            </a:pPr>
            <a:r>
              <a:rPr lang="en-US" altLang="zh-CN" i="1" dirty="0">
                <a:ea typeface="楷体_GB2312" pitchFamily="49" charset="-122"/>
              </a:rPr>
              <a:t>a</a:t>
            </a:r>
            <a:r>
              <a:rPr lang="en-US" altLang="zh-CN" i="1" baseline="-25000" dirty="0">
                <a:ea typeface="楷体_GB2312" pitchFamily="49" charset="-122"/>
              </a:rPr>
              <a:t>n</a:t>
            </a:r>
            <a:r>
              <a:rPr lang="en-US" altLang="zh-CN" i="1" dirty="0">
                <a:ea typeface="楷体_GB2312" pitchFamily="49" charset="-122"/>
              </a:rPr>
              <a:t>x</a:t>
            </a:r>
            <a:r>
              <a:rPr lang="en-US" altLang="zh-CN" i="1" baseline="30000" dirty="0">
                <a:ea typeface="楷体_GB2312" pitchFamily="49" charset="-122"/>
              </a:rPr>
              <a:t>n</a:t>
            </a:r>
            <a:r>
              <a:rPr lang="en-US" altLang="zh-CN" dirty="0">
                <a:ea typeface="楷体_GB2312" pitchFamily="49" charset="-122"/>
              </a:rPr>
              <a:t>+</a:t>
            </a:r>
            <a:r>
              <a:rPr lang="en-US" altLang="zh-CN" i="1" dirty="0">
                <a:ea typeface="楷体_GB2312" pitchFamily="49" charset="-122"/>
              </a:rPr>
              <a:t>a</a:t>
            </a:r>
            <a:r>
              <a:rPr lang="en-US" altLang="zh-CN" i="1" baseline="-25000" dirty="0">
                <a:ea typeface="楷体_GB2312" pitchFamily="49" charset="-122"/>
              </a:rPr>
              <a:t>n-1</a:t>
            </a:r>
            <a:r>
              <a:rPr lang="en-US" altLang="zh-CN" i="1" dirty="0">
                <a:ea typeface="楷体_GB2312" pitchFamily="49" charset="-122"/>
              </a:rPr>
              <a:t>x</a:t>
            </a:r>
            <a:r>
              <a:rPr lang="en-US" altLang="zh-CN" i="1" baseline="30000" dirty="0">
                <a:ea typeface="楷体_GB2312" pitchFamily="49" charset="-122"/>
              </a:rPr>
              <a:t>n-1</a:t>
            </a:r>
            <a:r>
              <a:rPr lang="en-US" altLang="zh-CN" dirty="0">
                <a:ea typeface="楷体_GB2312" pitchFamily="49" charset="-122"/>
              </a:rPr>
              <a:t>+…+</a:t>
            </a:r>
            <a:r>
              <a:rPr lang="en-US" altLang="zh-CN" i="1" dirty="0">
                <a:ea typeface="楷体_GB2312" pitchFamily="49" charset="-122"/>
              </a:rPr>
              <a:t>a</a:t>
            </a:r>
            <a:r>
              <a:rPr lang="en-US" altLang="zh-CN" i="1" baseline="-25000" dirty="0">
                <a:ea typeface="楷体_GB2312" pitchFamily="49" charset="-122"/>
              </a:rPr>
              <a:t>1</a:t>
            </a:r>
            <a:r>
              <a:rPr lang="en-US" altLang="zh-CN" i="1" dirty="0">
                <a:ea typeface="楷体_GB2312" pitchFamily="49" charset="-122"/>
              </a:rPr>
              <a:t>x+a</a:t>
            </a:r>
            <a:r>
              <a:rPr lang="en-US" altLang="zh-CN" i="1" baseline="-25000" dirty="0">
                <a:ea typeface="楷体_GB2312" pitchFamily="49" charset="-122"/>
              </a:rPr>
              <a:t>0</a:t>
            </a:r>
            <a:r>
              <a:rPr lang="en-US" altLang="zh-CN" i="1" dirty="0">
                <a:ea typeface="楷体_GB2312" pitchFamily="49" charset="-122"/>
              </a:rPr>
              <a:t> </a:t>
            </a:r>
            <a:r>
              <a:rPr lang="en-US" altLang="zh-CN" dirty="0" smtClean="0">
                <a:sym typeface="Symbol" panose="05050102010706020507" pitchFamily="18" charset="2"/>
              </a:rPr>
              <a:t></a:t>
            </a:r>
            <a:r>
              <a:rPr lang="en-US" altLang="zh-CN" dirty="0">
                <a:ea typeface="楷体_GB2312" pitchFamily="49" charset="-122"/>
              </a:rPr>
              <a:t>((…(</a:t>
            </a:r>
            <a:r>
              <a:rPr lang="en-US" altLang="zh-CN" i="1" dirty="0">
                <a:ea typeface="楷体_GB2312" pitchFamily="49" charset="-122"/>
              </a:rPr>
              <a:t>a</a:t>
            </a:r>
            <a:r>
              <a:rPr lang="en-US" altLang="zh-CN" i="1" baseline="-25000" dirty="0">
                <a:ea typeface="楷体_GB2312" pitchFamily="49" charset="-122"/>
              </a:rPr>
              <a:t>n</a:t>
            </a:r>
            <a:r>
              <a:rPr lang="en-US" altLang="zh-CN" i="1" dirty="0">
                <a:ea typeface="楷体_GB2312" pitchFamily="49" charset="-122"/>
              </a:rPr>
              <a:t>x</a:t>
            </a:r>
            <a:r>
              <a:rPr lang="en-US" altLang="zh-CN" dirty="0">
                <a:ea typeface="楷体_GB2312" pitchFamily="49" charset="-122"/>
              </a:rPr>
              <a:t>+</a:t>
            </a:r>
            <a:r>
              <a:rPr lang="en-US" altLang="zh-CN" i="1" dirty="0">
                <a:ea typeface="楷体_GB2312" pitchFamily="49" charset="-122"/>
              </a:rPr>
              <a:t>a</a:t>
            </a:r>
            <a:r>
              <a:rPr lang="en-US" altLang="zh-CN" i="1" baseline="-25000" dirty="0">
                <a:ea typeface="楷体_GB2312" pitchFamily="49" charset="-122"/>
              </a:rPr>
              <a:t>n-1</a:t>
            </a:r>
            <a:r>
              <a:rPr lang="en-US" altLang="zh-CN" dirty="0">
                <a:ea typeface="楷体_GB2312" pitchFamily="49" charset="-122"/>
              </a:rPr>
              <a:t>)</a:t>
            </a:r>
            <a:r>
              <a:rPr lang="en-US" altLang="zh-CN" i="1" dirty="0">
                <a:ea typeface="楷体_GB2312" pitchFamily="49" charset="-122"/>
              </a:rPr>
              <a:t>x</a:t>
            </a:r>
            <a:r>
              <a:rPr lang="en-US" altLang="zh-CN" dirty="0">
                <a:ea typeface="楷体_GB2312" pitchFamily="49" charset="-122"/>
              </a:rPr>
              <a:t>+ </a:t>
            </a:r>
            <a:r>
              <a:rPr lang="en-US" altLang="zh-CN" i="1" dirty="0">
                <a:ea typeface="楷体_GB2312" pitchFamily="49" charset="-122"/>
              </a:rPr>
              <a:t>a</a:t>
            </a:r>
            <a:r>
              <a:rPr lang="en-US" altLang="zh-CN" i="1" baseline="-25000" dirty="0">
                <a:ea typeface="楷体_GB2312" pitchFamily="49" charset="-122"/>
              </a:rPr>
              <a:t>n-2</a:t>
            </a:r>
            <a:r>
              <a:rPr lang="en-US" altLang="zh-CN" dirty="0">
                <a:ea typeface="楷体_GB2312" pitchFamily="49" charset="-122"/>
              </a:rPr>
              <a:t>)…)</a:t>
            </a:r>
            <a:r>
              <a:rPr lang="en-US" altLang="zh-CN" i="1" dirty="0">
                <a:ea typeface="楷体_GB2312" pitchFamily="49" charset="-122"/>
              </a:rPr>
              <a:t>x</a:t>
            </a:r>
            <a:r>
              <a:rPr lang="en-US" altLang="zh-CN" dirty="0">
                <a:ea typeface="楷体_GB2312" pitchFamily="49" charset="-122"/>
              </a:rPr>
              <a:t>+</a:t>
            </a:r>
            <a:r>
              <a:rPr lang="en-US" altLang="zh-CN" i="1" dirty="0">
                <a:ea typeface="楷体_GB2312" pitchFamily="49" charset="-122"/>
              </a:rPr>
              <a:t>a</a:t>
            </a:r>
            <a:r>
              <a:rPr lang="en-US" altLang="zh-CN" i="1" baseline="-25000" dirty="0">
                <a:ea typeface="楷体_GB2312" pitchFamily="49" charset="-122"/>
              </a:rPr>
              <a:t>1</a:t>
            </a:r>
            <a:r>
              <a:rPr lang="en-US" altLang="zh-CN" dirty="0">
                <a:ea typeface="楷体_GB2312" pitchFamily="49" charset="-122"/>
              </a:rPr>
              <a:t>)</a:t>
            </a:r>
            <a:r>
              <a:rPr lang="en-US" altLang="zh-CN" i="1" dirty="0">
                <a:ea typeface="楷体_GB2312" pitchFamily="49" charset="-122"/>
              </a:rPr>
              <a:t>x</a:t>
            </a:r>
            <a:r>
              <a:rPr lang="en-US" altLang="zh-CN" dirty="0">
                <a:ea typeface="楷体_GB2312" pitchFamily="49" charset="-122"/>
              </a:rPr>
              <a:t>+</a:t>
            </a:r>
            <a:r>
              <a:rPr lang="en-US" altLang="zh-CN" i="1" dirty="0">
                <a:ea typeface="楷体_GB2312" pitchFamily="49" charset="-122"/>
              </a:rPr>
              <a:t>a</a:t>
            </a:r>
            <a:r>
              <a:rPr lang="en-US" altLang="zh-CN" i="1" baseline="-25000" dirty="0">
                <a:ea typeface="楷体_GB2312" pitchFamily="49" charset="-122"/>
              </a:rPr>
              <a:t>0</a:t>
            </a:r>
            <a:endParaRPr lang="zh-CN" altLang="en-US" i="1" baseline="-25000" dirty="0">
              <a:ea typeface="楷体_GB2312" pitchFamily="49" charset="-122"/>
            </a:endParaRPr>
          </a:p>
          <a:p>
            <a:pPr lvl="1" eaLnBrk="1" hangingPunct="1"/>
            <a:endParaRPr lang="zh-CN" altLang="en-US" dirty="0">
              <a:latin typeface="Arial" charset="0"/>
              <a:ea typeface="楷体_GB2312" charset="0"/>
            </a:endParaRPr>
          </a:p>
          <a:p>
            <a:pPr lvl="1" eaLnBrk="1" hangingPunct="1"/>
            <a:endParaRPr lang="zh-CN" altLang="en-US" b="1" dirty="0">
              <a:latin typeface="Arial" charset="0"/>
              <a:ea typeface="楷体_GB2312" charset="0"/>
            </a:endParaRPr>
          </a:p>
          <a:p>
            <a:pPr lvl="1" eaLnBrk="1" hangingPunct="1"/>
            <a:endParaRPr lang="en-US" altLang="zh-CN" dirty="0">
              <a:latin typeface="Arial" charset="0"/>
              <a:ea typeface="楷体_GB2312" charset="0"/>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66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a:latin typeface="Arial" charset="0"/>
                <a:ea typeface="黑体" charset="0"/>
              </a:rPr>
              <a:t>循环优化</a:t>
            </a:r>
          </a:p>
        </p:txBody>
      </p:sp>
      <p:sp>
        <p:nvSpPr>
          <p:cNvPr id="46084" name="Rectangle 3"/>
          <p:cNvSpPr>
            <a:spLocks noGrp="1" noChangeArrowheads="1"/>
          </p:cNvSpPr>
          <p:nvPr>
            <p:ph idx="1"/>
          </p:nvPr>
        </p:nvSpPr>
        <p:spPr>
          <a:xfrm>
            <a:off x="549275" y="1605393"/>
            <a:ext cx="8229600" cy="4530725"/>
          </a:xfrm>
        </p:spPr>
        <p:txBody>
          <a:bodyPr/>
          <a:lstStyle/>
          <a:p>
            <a:pPr eaLnBrk="1" hangingPunct="1"/>
            <a:r>
              <a:rPr lang="zh-CN" altLang="en-US" sz="2400" dirty="0">
                <a:latin typeface="Arial" charset="0"/>
                <a:ea typeface="楷体_GB2312" charset="0"/>
              </a:rPr>
              <a:t>删除归纳变量</a:t>
            </a:r>
          </a:p>
          <a:p>
            <a:pPr lvl="1" algn="just" eaLnBrk="1" hangingPunct="1"/>
            <a:r>
              <a:rPr lang="zh-CN" altLang="en-US" sz="2000" dirty="0">
                <a:latin typeface="Arial" charset="0"/>
                <a:ea typeface="楷体_GB2312" charset="0"/>
              </a:rPr>
              <a:t>定义</a:t>
            </a:r>
            <a:r>
              <a:rPr lang="zh-CN" altLang="en-US" sz="2000" dirty="0" smtClean="0">
                <a:latin typeface="Arial" charset="0"/>
                <a:ea typeface="楷体_GB2312" charset="0"/>
              </a:rPr>
              <a:t>：对于</a:t>
            </a:r>
            <a:r>
              <a:rPr lang="zh-CN" altLang="en-US" sz="2000" dirty="0">
                <a:latin typeface="Arial" charset="0"/>
                <a:ea typeface="楷体_GB2312" charset="0"/>
              </a:rPr>
              <a:t>一个变量</a:t>
            </a:r>
            <a:r>
              <a:rPr lang="en-US" altLang="zh-CN" sz="2000" dirty="0">
                <a:latin typeface="Arial" charset="0"/>
                <a:ea typeface="楷体_GB2312" charset="0"/>
              </a:rPr>
              <a:t>x </a:t>
            </a:r>
            <a:r>
              <a:rPr lang="zh-CN" altLang="en-US" sz="2000" dirty="0">
                <a:latin typeface="Arial" charset="0"/>
                <a:ea typeface="楷体_GB2312" charset="0"/>
              </a:rPr>
              <a:t>，如果存在一个正的或负的</a:t>
            </a:r>
            <a:r>
              <a:rPr lang="zh-CN" altLang="en-US" sz="2000" dirty="0" smtClean="0">
                <a:latin typeface="Arial" charset="0"/>
                <a:ea typeface="楷体_GB2312" charset="0"/>
              </a:rPr>
              <a:t>常数 </a:t>
            </a:r>
            <a:r>
              <a:rPr lang="en-US" altLang="zh-CN" sz="2000" dirty="0" smtClean="0">
                <a:latin typeface="Arial" charset="0"/>
                <a:ea typeface="楷体_GB2312" charset="0"/>
              </a:rPr>
              <a:t>c </a:t>
            </a:r>
            <a:r>
              <a:rPr lang="zh-CN" altLang="en-US" sz="2000" dirty="0" smtClean="0">
                <a:latin typeface="Arial" charset="0"/>
                <a:ea typeface="楷体_GB2312" charset="0"/>
              </a:rPr>
              <a:t>使得</a:t>
            </a:r>
            <a:r>
              <a:rPr lang="zh-CN" altLang="en-US" sz="2000" dirty="0">
                <a:latin typeface="Arial" charset="0"/>
                <a:ea typeface="楷体_GB2312" charset="0"/>
              </a:rPr>
              <a:t>每次</a:t>
            </a:r>
            <a:r>
              <a:rPr lang="en-US" altLang="zh-CN" sz="2000" dirty="0" smtClean="0">
                <a:latin typeface="Arial" charset="0"/>
                <a:ea typeface="楷体_GB2312" charset="0"/>
              </a:rPr>
              <a:t>x </a:t>
            </a:r>
            <a:r>
              <a:rPr lang="zh-CN" altLang="en-US" sz="2000" dirty="0" smtClean="0">
                <a:latin typeface="Arial" charset="0"/>
                <a:ea typeface="楷体_GB2312" charset="0"/>
              </a:rPr>
              <a:t>被</a:t>
            </a:r>
            <a:r>
              <a:rPr lang="zh-CN" altLang="en-US" sz="2000" dirty="0">
                <a:latin typeface="Arial" charset="0"/>
                <a:ea typeface="楷体_GB2312" charset="0"/>
              </a:rPr>
              <a:t>赋值时它的值总</a:t>
            </a:r>
            <a:r>
              <a:rPr lang="zh-CN" altLang="en-US" sz="2000" dirty="0" smtClean="0">
                <a:latin typeface="Arial" charset="0"/>
                <a:ea typeface="楷体_GB2312" charset="0"/>
              </a:rPr>
              <a:t>增加 </a:t>
            </a:r>
            <a:r>
              <a:rPr lang="en-US" altLang="zh-CN" sz="2000" dirty="0" smtClean="0">
                <a:latin typeface="Arial" charset="0"/>
                <a:ea typeface="楷体_GB2312" charset="0"/>
              </a:rPr>
              <a:t>c </a:t>
            </a:r>
            <a:r>
              <a:rPr lang="zh-CN" altLang="en-US" sz="2000" dirty="0">
                <a:latin typeface="Arial" charset="0"/>
                <a:ea typeface="楷体_GB2312" charset="0"/>
              </a:rPr>
              <a:t>，</a:t>
            </a:r>
            <a:r>
              <a:rPr lang="zh-CN" altLang="en-US" sz="2000" dirty="0" smtClean="0">
                <a:latin typeface="Arial" charset="0"/>
                <a:ea typeface="楷体_GB2312" charset="0"/>
              </a:rPr>
              <a:t>那么 </a:t>
            </a:r>
            <a:r>
              <a:rPr lang="en-US" altLang="zh-CN" sz="2000" dirty="0" smtClean="0">
                <a:latin typeface="Arial" charset="0"/>
                <a:ea typeface="楷体_GB2312" charset="0"/>
              </a:rPr>
              <a:t>x</a:t>
            </a:r>
            <a:r>
              <a:rPr lang="zh-CN" altLang="en-US" sz="2000" dirty="0" smtClean="0">
                <a:latin typeface="Arial" charset="0"/>
                <a:ea typeface="楷体_GB2312" charset="0"/>
              </a:rPr>
              <a:t> 称为</a:t>
            </a:r>
            <a:r>
              <a:rPr lang="zh-CN" altLang="en-US" sz="2000" dirty="0">
                <a:latin typeface="Arial" charset="0"/>
                <a:ea typeface="楷体_GB2312" charset="0"/>
              </a:rPr>
              <a:t>归纳</a:t>
            </a:r>
            <a:r>
              <a:rPr lang="zh-CN" altLang="en-US" sz="2000" dirty="0" smtClean="0">
                <a:latin typeface="Arial" charset="0"/>
                <a:ea typeface="楷体_GB2312" charset="0"/>
              </a:rPr>
              <a:t>变量 </a:t>
            </a:r>
            <a:r>
              <a:rPr lang="en-US" altLang="zh-CN" sz="2000" dirty="0" smtClean="0">
                <a:latin typeface="Arial" charset="0"/>
                <a:ea typeface="楷体_GB2312" charset="0"/>
              </a:rPr>
              <a:t>(</a:t>
            </a:r>
            <a:r>
              <a:rPr lang="en-US" altLang="zh-CN" sz="2000" dirty="0">
                <a:latin typeface="Arial" charset="0"/>
                <a:ea typeface="楷体_GB2312" charset="0"/>
              </a:rPr>
              <a:t>Induction Variable</a:t>
            </a:r>
            <a:r>
              <a:rPr lang="en-US" altLang="zh-CN" sz="2000" dirty="0" smtClean="0">
                <a:latin typeface="Arial" charset="0"/>
                <a:ea typeface="楷体_GB2312" charset="0"/>
              </a:rPr>
              <a:t>)</a:t>
            </a:r>
            <a:endParaRPr lang="en-US" altLang="zh-CN" sz="1800" dirty="0" smtClean="0">
              <a:latin typeface="Arial" charset="0"/>
              <a:ea typeface="楷体_GB2312" charset="0"/>
            </a:endParaRPr>
          </a:p>
          <a:p>
            <a:pPr lvl="2"/>
            <a:r>
              <a:rPr lang="zh-CN" altLang="en-US" sz="1800" dirty="0" smtClean="0">
                <a:latin typeface="Arial" charset="0"/>
                <a:ea typeface="楷体_GB2312" charset="0"/>
              </a:rPr>
              <a:t>例如</a:t>
            </a:r>
            <a:r>
              <a:rPr lang="zh-CN" altLang="en-US" sz="2000" dirty="0" smtClean="0">
                <a:latin typeface="Arial" charset="0"/>
                <a:ea typeface="楷体_GB2312" charset="0"/>
              </a:rPr>
              <a:t>：</a:t>
            </a:r>
            <a:endParaRPr lang="zh-CN" altLang="en-US" sz="2000" dirty="0">
              <a:latin typeface="Arial" charset="0"/>
              <a:ea typeface="楷体_GB2312" charset="0"/>
            </a:endParaRPr>
          </a:p>
          <a:p>
            <a:pPr lvl="2" eaLnBrk="1" hangingPunct="1">
              <a:buFontTx/>
              <a:buNone/>
            </a:pPr>
            <a:r>
              <a:rPr lang="en-US" sz="1800" dirty="0">
                <a:latin typeface="Arial" charset="0"/>
                <a:ea typeface="楷体_GB2312" charset="0"/>
              </a:rPr>
              <a:t>	</a:t>
            </a:r>
            <a:r>
              <a:rPr lang="en-US" sz="1800" dirty="0" smtClean="0">
                <a:latin typeface="Arial" charset="0"/>
                <a:ea typeface="楷体_GB2312" charset="0"/>
              </a:rPr>
              <a:t>     </a:t>
            </a:r>
            <a:r>
              <a:rPr lang="en-US" altLang="zh-CN" sz="1800" dirty="0" smtClean="0">
                <a:latin typeface="Arial" charset="0"/>
                <a:ea typeface="楷体_GB2312" charset="0"/>
              </a:rPr>
              <a:t>Prod=0</a:t>
            </a:r>
            <a:r>
              <a:rPr lang="en-US" altLang="zh-CN" sz="1800" dirty="0">
                <a:latin typeface="Arial" charset="0"/>
                <a:ea typeface="楷体_GB2312" charset="0"/>
              </a:rPr>
              <a:t>; </a:t>
            </a:r>
            <a:r>
              <a:rPr lang="en-US" altLang="zh-CN" sz="1800" dirty="0" err="1">
                <a:latin typeface="Arial" charset="0"/>
                <a:ea typeface="楷体_GB2312" charset="0"/>
              </a:rPr>
              <a:t>i</a:t>
            </a:r>
            <a:r>
              <a:rPr lang="en-US" altLang="zh-CN" sz="1800" dirty="0">
                <a:latin typeface="Arial" charset="0"/>
                <a:ea typeface="楷体_GB2312" charset="0"/>
              </a:rPr>
              <a:t> = 1;</a:t>
            </a:r>
          </a:p>
          <a:p>
            <a:pPr lvl="2" eaLnBrk="1" hangingPunct="1">
              <a:buFontTx/>
              <a:buNone/>
            </a:pPr>
            <a:r>
              <a:rPr lang="en-US" altLang="zh-CN" sz="1800" dirty="0">
                <a:latin typeface="Arial" charset="0"/>
                <a:ea typeface="楷体_GB2312" charset="0"/>
              </a:rPr>
              <a:t>	</a:t>
            </a:r>
            <a:r>
              <a:rPr lang="en-US" altLang="zh-CN" sz="1800" dirty="0" smtClean="0">
                <a:latin typeface="Arial" charset="0"/>
                <a:ea typeface="楷体_GB2312" charset="0"/>
              </a:rPr>
              <a:t>     for(</a:t>
            </a:r>
            <a:r>
              <a:rPr lang="en-US" altLang="zh-CN" sz="1800" dirty="0" err="1" smtClean="0">
                <a:latin typeface="Arial" charset="0"/>
                <a:ea typeface="楷体_GB2312" charset="0"/>
              </a:rPr>
              <a:t>i</a:t>
            </a:r>
            <a:r>
              <a:rPr lang="en-US" altLang="zh-CN" sz="1800" dirty="0" smtClean="0">
                <a:latin typeface="Arial" charset="0"/>
                <a:ea typeface="楷体_GB2312" charset="0"/>
              </a:rPr>
              <a:t> </a:t>
            </a:r>
            <a:r>
              <a:rPr lang="en-US" altLang="zh-CN" sz="1800" dirty="0">
                <a:latin typeface="Arial" charset="0"/>
                <a:ea typeface="楷体_GB2312" charset="0"/>
              </a:rPr>
              <a:t>= 1; </a:t>
            </a:r>
            <a:r>
              <a:rPr lang="en-US" altLang="zh-CN" sz="1800" dirty="0" err="1">
                <a:latin typeface="Arial" charset="0"/>
                <a:ea typeface="楷体_GB2312" charset="0"/>
              </a:rPr>
              <a:t>i</a:t>
            </a:r>
            <a:r>
              <a:rPr lang="en-US" altLang="zh-CN" sz="1800" dirty="0">
                <a:latin typeface="Arial" charset="0"/>
                <a:ea typeface="楷体_GB2312" charset="0"/>
              </a:rPr>
              <a:t>&lt;= 20; </a:t>
            </a:r>
            <a:r>
              <a:rPr lang="en-US" altLang="zh-CN" sz="1800" dirty="0" err="1">
                <a:latin typeface="Arial" charset="0"/>
                <a:ea typeface="楷体_GB2312" charset="0"/>
              </a:rPr>
              <a:t>i</a:t>
            </a:r>
            <a:r>
              <a:rPr lang="en-US" altLang="zh-CN" sz="1800" dirty="0" smtClean="0">
                <a:latin typeface="Arial" charset="0"/>
                <a:ea typeface="楷体_GB2312" charset="0"/>
              </a:rPr>
              <a:t>++) </a:t>
            </a:r>
            <a:r>
              <a:rPr lang="en-US" altLang="zh-CN" dirty="0" smtClean="0">
                <a:latin typeface="Arial" charset="0"/>
                <a:ea typeface="楷体_GB2312" charset="0"/>
              </a:rPr>
              <a:t>prod </a:t>
            </a:r>
            <a:r>
              <a:rPr lang="en-US" altLang="zh-CN" dirty="0">
                <a:latin typeface="Arial" charset="0"/>
                <a:ea typeface="楷体_GB2312" charset="0"/>
              </a:rPr>
              <a:t>+= A[</a:t>
            </a:r>
            <a:r>
              <a:rPr lang="en-US" altLang="zh-CN" dirty="0" err="1">
                <a:latin typeface="Arial" charset="0"/>
                <a:ea typeface="楷体_GB2312" charset="0"/>
              </a:rPr>
              <a:t>i</a:t>
            </a:r>
            <a:r>
              <a:rPr lang="en-US" altLang="zh-CN" dirty="0">
                <a:latin typeface="Arial" charset="0"/>
                <a:ea typeface="楷体_GB2312" charset="0"/>
              </a:rPr>
              <a:t>]*B[</a:t>
            </a:r>
            <a:r>
              <a:rPr lang="en-US" altLang="zh-CN" dirty="0" err="1">
                <a:latin typeface="Arial" charset="0"/>
                <a:ea typeface="楷体_GB2312" charset="0"/>
              </a:rPr>
              <a:t>i</a:t>
            </a:r>
            <a:r>
              <a:rPr lang="en-US" altLang="zh-CN" dirty="0">
                <a:latin typeface="Arial" charset="0"/>
                <a:ea typeface="楷体_GB2312" charset="0"/>
              </a:rPr>
              <a:t>];</a:t>
            </a:r>
          </a:p>
          <a:p>
            <a:pPr lvl="2" eaLnBrk="1" hangingPunct="1"/>
            <a:r>
              <a:rPr lang="en-US" altLang="zh-CN" sz="1800" dirty="0" err="1">
                <a:latin typeface="Arial" charset="0"/>
                <a:ea typeface="楷体_GB2312" charset="0"/>
              </a:rPr>
              <a:t>i</a:t>
            </a:r>
            <a:r>
              <a:rPr lang="zh-CN" altLang="en-US" sz="1800" dirty="0">
                <a:latin typeface="Arial" charset="0"/>
                <a:ea typeface="楷体_GB2312" charset="0"/>
              </a:rPr>
              <a:t>作为</a:t>
            </a:r>
            <a:r>
              <a:rPr lang="zh-CN" altLang="en-US" sz="1800" dirty="0" smtClean="0">
                <a:latin typeface="Arial" charset="0"/>
                <a:ea typeface="楷体_GB2312" charset="0"/>
              </a:rPr>
              <a:t>计数器，每次</a:t>
            </a:r>
            <a:r>
              <a:rPr lang="zh-CN" altLang="en-US" sz="1800" dirty="0">
                <a:latin typeface="Arial" charset="0"/>
                <a:ea typeface="楷体_GB2312" charset="0"/>
              </a:rPr>
              <a:t>重复，</a:t>
            </a:r>
            <a:r>
              <a:rPr lang="en-US" altLang="zh-CN" sz="1800" dirty="0" err="1">
                <a:latin typeface="Arial" charset="0"/>
                <a:ea typeface="楷体_GB2312" charset="0"/>
              </a:rPr>
              <a:t>i</a:t>
            </a:r>
            <a:r>
              <a:rPr lang="zh-CN" altLang="en-US" sz="1800" dirty="0">
                <a:latin typeface="Arial" charset="0"/>
                <a:ea typeface="楷体_GB2312" charset="0"/>
              </a:rPr>
              <a:t>的值增加</a:t>
            </a:r>
            <a:r>
              <a:rPr lang="en-US" altLang="zh-CN" sz="1800" dirty="0" smtClean="0">
                <a:latin typeface="Arial" charset="0"/>
                <a:ea typeface="楷体_GB2312" charset="0"/>
              </a:rPr>
              <a:t>1</a:t>
            </a:r>
            <a:r>
              <a:rPr lang="zh-CN" altLang="en-US" sz="1800" dirty="0" smtClean="0">
                <a:latin typeface="Arial" charset="0"/>
                <a:ea typeface="楷体_GB2312" charset="0"/>
              </a:rPr>
              <a:t>；</a:t>
            </a:r>
            <a:endParaRPr lang="en-US" altLang="zh-CN" sz="1800" dirty="0" smtClean="0">
              <a:latin typeface="Arial" charset="0"/>
              <a:ea typeface="楷体_GB2312" charset="0"/>
            </a:endParaRPr>
          </a:p>
          <a:p>
            <a:pPr lvl="2" eaLnBrk="1" hangingPunct="1"/>
            <a:r>
              <a:rPr lang="en-US" altLang="zh-CN" sz="1800" dirty="0" smtClean="0">
                <a:latin typeface="Arial" charset="0"/>
                <a:ea typeface="楷体_GB2312" charset="0"/>
              </a:rPr>
              <a:t>A[</a:t>
            </a:r>
            <a:r>
              <a:rPr lang="en-US" altLang="zh-CN" sz="1800" dirty="0" err="1" smtClean="0">
                <a:latin typeface="Arial" charset="0"/>
                <a:ea typeface="楷体_GB2312" charset="0"/>
              </a:rPr>
              <a:t>i</a:t>
            </a:r>
            <a:r>
              <a:rPr lang="en-US" altLang="zh-CN" sz="1800" dirty="0">
                <a:latin typeface="Arial" charset="0"/>
                <a:ea typeface="楷体_GB2312" charset="0"/>
              </a:rPr>
              <a:t>], B[</a:t>
            </a:r>
            <a:r>
              <a:rPr lang="en-US" altLang="zh-CN" sz="1800" dirty="0" err="1">
                <a:latin typeface="Arial" charset="0"/>
                <a:ea typeface="楷体_GB2312" charset="0"/>
              </a:rPr>
              <a:t>i</a:t>
            </a:r>
            <a:r>
              <a:rPr lang="en-US" altLang="zh-CN" sz="1800" dirty="0">
                <a:latin typeface="Arial" charset="0"/>
                <a:ea typeface="楷体_GB2312" charset="0"/>
              </a:rPr>
              <a:t>]</a:t>
            </a:r>
            <a:r>
              <a:rPr lang="zh-CN" altLang="en-US" sz="1800" dirty="0">
                <a:latin typeface="Arial" charset="0"/>
                <a:ea typeface="楷体_GB2312" charset="0"/>
              </a:rPr>
              <a:t>对应的地址</a:t>
            </a:r>
            <a:r>
              <a:rPr lang="en-US" altLang="zh-CN" sz="1800" dirty="0">
                <a:latin typeface="Arial" charset="0"/>
                <a:ea typeface="楷体_GB2312" charset="0"/>
              </a:rPr>
              <a:t>t1, t3</a:t>
            </a:r>
            <a:r>
              <a:rPr lang="zh-CN" altLang="en-US" sz="1800" dirty="0">
                <a:latin typeface="Arial" charset="0"/>
                <a:ea typeface="楷体_GB2312" charset="0"/>
              </a:rPr>
              <a:t>增加</a:t>
            </a:r>
            <a:r>
              <a:rPr lang="en-US" altLang="zh-CN" sz="1800" dirty="0" smtClean="0">
                <a:latin typeface="Arial" charset="0"/>
                <a:ea typeface="楷体_GB2312" charset="0"/>
              </a:rPr>
              <a:t>4</a:t>
            </a:r>
            <a:r>
              <a:rPr lang="zh-CN" altLang="en-US" sz="1800" dirty="0">
                <a:latin typeface="Arial" charset="0"/>
                <a:ea typeface="楷体_GB2312" charset="0"/>
              </a:rPr>
              <a:t>；</a:t>
            </a:r>
          </a:p>
          <a:p>
            <a:pPr lvl="2" eaLnBrk="1" hangingPunct="1"/>
            <a:r>
              <a:rPr lang="zh-CN" altLang="en-US" sz="1800" dirty="0" smtClean="0">
                <a:latin typeface="Arial" charset="0"/>
                <a:ea typeface="楷体_GB2312" charset="0"/>
              </a:rPr>
              <a:t>可以</a:t>
            </a:r>
            <a:r>
              <a:rPr lang="zh-CN" altLang="en-US" sz="1800" dirty="0">
                <a:latin typeface="Arial" charset="0"/>
                <a:ea typeface="楷体_GB2312" charset="0"/>
              </a:rPr>
              <a:t>删除</a:t>
            </a:r>
            <a:r>
              <a:rPr lang="en-US" altLang="zh-CN" sz="1800" dirty="0" err="1">
                <a:latin typeface="Arial" charset="0"/>
                <a:ea typeface="楷体_GB2312" charset="0"/>
              </a:rPr>
              <a:t>i</a:t>
            </a:r>
            <a:r>
              <a:rPr lang="zh-CN" altLang="en-US" sz="1800" dirty="0" smtClean="0">
                <a:latin typeface="Arial" charset="0"/>
                <a:ea typeface="楷体_GB2312" charset="0"/>
              </a:rPr>
              <a:t>，使用</a:t>
            </a:r>
            <a:r>
              <a:rPr lang="en-US" altLang="zh-CN" sz="1800" dirty="0">
                <a:latin typeface="Arial" charset="0"/>
                <a:ea typeface="楷体_GB2312" charset="0"/>
              </a:rPr>
              <a:t>t1</a:t>
            </a:r>
            <a:r>
              <a:rPr lang="zh-CN" altLang="en-US" sz="1800" dirty="0">
                <a:latin typeface="Arial" charset="0"/>
                <a:ea typeface="楷体_GB2312" charset="0"/>
              </a:rPr>
              <a:t>或者</a:t>
            </a:r>
            <a:r>
              <a:rPr lang="en-US" altLang="zh-CN" sz="1800" dirty="0">
                <a:latin typeface="Arial" charset="0"/>
                <a:ea typeface="楷体_GB2312" charset="0"/>
              </a:rPr>
              <a:t>t3</a:t>
            </a:r>
            <a:r>
              <a:rPr lang="zh-CN" altLang="en-US" sz="1800" dirty="0">
                <a:latin typeface="Arial" charset="0"/>
                <a:ea typeface="楷体_GB2312" charset="0"/>
              </a:rPr>
              <a:t>进行循环结束条件的测试</a:t>
            </a:r>
            <a:r>
              <a:rPr lang="zh-CN" altLang="en-US" sz="1800" b="1" dirty="0">
                <a:latin typeface="Arial" charset="0"/>
                <a:ea typeface="楷体_GB2312" charset="0"/>
              </a:rPr>
              <a:t>。</a:t>
            </a:r>
          </a:p>
          <a:p>
            <a:pPr lvl="1" eaLnBrk="1" hangingPunct="1"/>
            <a:endParaRPr lang="en-US" altLang="zh-CN" sz="2000" b="1" dirty="0">
              <a:latin typeface="Arial" charset="0"/>
              <a:ea typeface="楷体_GB2312" charset="0"/>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67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08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a:latin typeface="Arial" charset="0"/>
                <a:ea typeface="黑体" charset="0"/>
              </a:rPr>
              <a:t>循环优化</a:t>
            </a:r>
          </a:p>
        </p:txBody>
      </p:sp>
      <p:sp>
        <p:nvSpPr>
          <p:cNvPr id="47108" name="Rectangle 3"/>
          <p:cNvSpPr>
            <a:spLocks noGrp="1" noChangeArrowheads="1"/>
          </p:cNvSpPr>
          <p:nvPr>
            <p:ph idx="1"/>
          </p:nvPr>
        </p:nvSpPr>
        <p:spPr>
          <a:xfrm>
            <a:off x="549275" y="1594737"/>
            <a:ext cx="8229600" cy="4530725"/>
          </a:xfrm>
        </p:spPr>
        <p:txBody>
          <a:bodyPr>
            <a:normAutofit/>
          </a:bodyPr>
          <a:lstStyle/>
          <a:p>
            <a:pPr>
              <a:lnSpc>
                <a:spcPct val="150000"/>
              </a:lnSpc>
            </a:pPr>
            <a:r>
              <a:rPr lang="zh-CN" altLang="en-US" sz="2400" dirty="0">
                <a:latin typeface="Arial" charset="0"/>
                <a:ea typeface="楷体_GB2312" charset="0"/>
              </a:rPr>
              <a:t>循环展开</a:t>
            </a:r>
            <a:r>
              <a:rPr lang="zh-CN" altLang="en-US" sz="2400" dirty="0" smtClean="0">
                <a:latin typeface="Arial" charset="0"/>
                <a:ea typeface="楷体_GB2312" charset="0"/>
              </a:rPr>
              <a:t>：</a:t>
            </a:r>
            <a:r>
              <a:rPr lang="zh-CN" altLang="en-US" dirty="0">
                <a:latin typeface="宋体" charset="0"/>
                <a:ea typeface="楷体_GB2312" charset="0"/>
              </a:rPr>
              <a:t>以空间换时间的优化</a:t>
            </a:r>
            <a:r>
              <a:rPr lang="zh-CN" altLang="en-US" dirty="0" smtClean="0">
                <a:latin typeface="宋体" charset="0"/>
                <a:ea typeface="楷体_GB2312" charset="0"/>
              </a:rPr>
              <a:t>过程，按循环次数重复生成循环体对应代码</a:t>
            </a:r>
            <a:endParaRPr lang="zh-CN" altLang="en-US" dirty="0">
              <a:latin typeface="宋体" charset="0"/>
              <a:ea typeface="楷体_GB2312" charset="0"/>
            </a:endParaRPr>
          </a:p>
          <a:p>
            <a:pPr lvl="1" eaLnBrk="1" hangingPunct="1">
              <a:lnSpc>
                <a:spcPct val="150000"/>
              </a:lnSpc>
            </a:pPr>
            <a:r>
              <a:rPr lang="zh-CN" altLang="en-US" sz="2000" dirty="0" smtClean="0">
                <a:latin typeface="Arial" charset="0"/>
                <a:ea typeface="楷体_GB2312" charset="0"/>
              </a:rPr>
              <a:t>适用的一般条件：</a:t>
            </a:r>
            <a:endParaRPr lang="en-US" altLang="zh-CN" sz="2000" dirty="0" smtClean="0">
              <a:latin typeface="Arial" charset="0"/>
              <a:ea typeface="楷体_GB2312" charset="0"/>
            </a:endParaRPr>
          </a:p>
          <a:p>
            <a:pPr lvl="2">
              <a:lnSpc>
                <a:spcPct val="150000"/>
              </a:lnSpc>
            </a:pPr>
            <a:r>
              <a:rPr lang="zh-CN" altLang="en-US" sz="1800" dirty="0" smtClean="0">
                <a:latin typeface="Arial" charset="0"/>
                <a:ea typeface="楷体_GB2312" charset="0"/>
              </a:rPr>
              <a:t>循环体</a:t>
            </a:r>
            <a:r>
              <a:rPr lang="zh-CN" altLang="en-US" sz="1800" dirty="0">
                <a:latin typeface="Arial" charset="0"/>
                <a:ea typeface="楷体_GB2312" charset="0"/>
              </a:rPr>
              <a:t>较小，大部分执行时间用在了循环控制变量计算和测试循环条件上。</a:t>
            </a:r>
          </a:p>
          <a:p>
            <a:pPr lvl="2">
              <a:lnSpc>
                <a:spcPct val="150000"/>
              </a:lnSpc>
            </a:pPr>
            <a:r>
              <a:rPr lang="zh-CN" altLang="en-US" sz="1800" dirty="0" smtClean="0">
                <a:latin typeface="宋体" charset="0"/>
                <a:ea typeface="楷体_GB2312" charset="0"/>
              </a:rPr>
              <a:t>循环次数可以在编译时确定：构成循环体的代码，</a:t>
            </a:r>
            <a:r>
              <a:rPr lang="zh-CN" altLang="en-US" sz="1800" dirty="0">
                <a:latin typeface="宋体" charset="0"/>
                <a:ea typeface="楷体_GB2312" charset="0"/>
              </a:rPr>
              <a:t>循环的初值、终值、以及步长</a:t>
            </a:r>
            <a:r>
              <a:rPr lang="zh-CN" altLang="en-US" sz="1800" dirty="0" smtClean="0">
                <a:latin typeface="宋体" charset="0"/>
                <a:ea typeface="楷体_GB2312" charset="0"/>
              </a:rPr>
              <a:t>的值可以确定。</a:t>
            </a:r>
            <a:endParaRPr lang="zh-CN" altLang="en-US" sz="1800" dirty="0">
              <a:latin typeface="宋体" charset="0"/>
              <a:ea typeface="楷体_GB2312" charset="0"/>
            </a:endParaRPr>
          </a:p>
          <a:p>
            <a:pPr lvl="1" eaLnBrk="1" hangingPunct="1">
              <a:lnSpc>
                <a:spcPct val="150000"/>
              </a:lnSpc>
            </a:pPr>
            <a:r>
              <a:rPr lang="zh-CN" altLang="en-US" sz="2000" dirty="0" smtClean="0">
                <a:latin typeface="宋体" charset="0"/>
                <a:ea typeface="楷体_GB2312" charset="0"/>
              </a:rPr>
              <a:t>在重复产生代码时</a:t>
            </a:r>
            <a:r>
              <a:rPr lang="zh-CN" altLang="en-US" sz="2000" dirty="0">
                <a:latin typeface="宋体" charset="0"/>
                <a:ea typeface="楷体_GB2312" charset="0"/>
              </a:rPr>
              <a:t>，必须确保每次重复产生时，都对循环变量进行了正确的合并。</a:t>
            </a:r>
            <a:endParaRPr lang="zh-CN" altLang="en-US" sz="2000" dirty="0">
              <a:latin typeface="Arial" charset="0"/>
              <a:ea typeface="楷体_GB2312" charset="0"/>
            </a:endParaRPr>
          </a:p>
          <a:p>
            <a:pPr lvl="1" eaLnBrk="1" hangingPunct="1">
              <a:lnSpc>
                <a:spcPct val="80000"/>
              </a:lnSpc>
            </a:pPr>
            <a:endParaRPr lang="en-US" altLang="zh-CN" sz="2000" dirty="0">
              <a:latin typeface="Arial" charset="0"/>
              <a:ea typeface="楷体_GB2312" charset="0"/>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68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idx="1"/>
          </p:nvPr>
        </p:nvSpPr>
        <p:spPr>
          <a:xfrm>
            <a:off x="467544" y="567018"/>
            <a:ext cx="8077200" cy="1447800"/>
          </a:xfrm>
        </p:spPr>
        <p:txBody>
          <a:bodyPr/>
          <a:lstStyle/>
          <a:p>
            <a:pPr algn="just" eaLnBrk="1" hangingPunct="1">
              <a:buFontTx/>
              <a:buNone/>
            </a:pPr>
            <a:r>
              <a:rPr lang="zh-CN" altLang="en-US" dirty="0">
                <a:latin typeface="宋体" charset="0"/>
                <a:ea typeface="楷体_GB2312" charset="0"/>
              </a:rPr>
              <a:t>考虑</a:t>
            </a:r>
            <a:r>
              <a:rPr lang="en-US" altLang="zh-CN" dirty="0">
                <a:latin typeface="宋体" charset="0"/>
                <a:ea typeface="楷体_GB2312" charset="0"/>
              </a:rPr>
              <a:t>C</a:t>
            </a:r>
            <a:r>
              <a:rPr lang="zh-CN" altLang="en-US" dirty="0">
                <a:latin typeface="宋体" charset="0"/>
                <a:ea typeface="楷体_GB2312" charset="0"/>
              </a:rPr>
              <a:t>语言的循环语句：</a:t>
            </a:r>
          </a:p>
          <a:p>
            <a:pPr marL="819150" lvl="1" algn="just" eaLnBrk="1" hangingPunct="1">
              <a:buFontTx/>
              <a:buNone/>
            </a:pPr>
            <a:r>
              <a:rPr lang="en-US" altLang="zh-CN" dirty="0">
                <a:latin typeface="宋体" charset="0"/>
                <a:ea typeface="楷体_GB2312" charset="0"/>
              </a:rPr>
              <a:t>for (</a:t>
            </a:r>
            <a:r>
              <a:rPr lang="en-US" altLang="zh-CN" dirty="0" err="1">
                <a:latin typeface="宋体" charset="0"/>
                <a:ea typeface="楷体_GB2312" charset="0"/>
              </a:rPr>
              <a:t>i</a:t>
            </a:r>
            <a:r>
              <a:rPr lang="en-US" altLang="zh-CN" dirty="0">
                <a:latin typeface="宋体" charset="0"/>
                <a:ea typeface="楷体_GB2312" charset="0"/>
              </a:rPr>
              <a:t>:=0;i&lt;10;i++)</a:t>
            </a:r>
          </a:p>
          <a:p>
            <a:pPr marL="819150" lvl="1" eaLnBrk="1" hangingPunct="1">
              <a:buFontTx/>
              <a:buNone/>
            </a:pPr>
            <a:r>
              <a:rPr lang="en-US" altLang="zh-CN" dirty="0">
                <a:latin typeface="宋体" charset="0"/>
                <a:ea typeface="楷体_GB2312" charset="0"/>
              </a:rPr>
              <a:t>    x[</a:t>
            </a:r>
            <a:r>
              <a:rPr lang="en-US" altLang="zh-CN" dirty="0" err="1">
                <a:latin typeface="宋体" charset="0"/>
                <a:ea typeface="楷体_GB2312" charset="0"/>
              </a:rPr>
              <a:t>i</a:t>
            </a:r>
            <a:r>
              <a:rPr lang="en-US" altLang="zh-CN" dirty="0">
                <a:latin typeface="宋体" charset="0"/>
                <a:ea typeface="楷体_GB2312" charset="0"/>
              </a:rPr>
              <a:t>]:=0;</a:t>
            </a:r>
          </a:p>
        </p:txBody>
      </p:sp>
      <p:sp>
        <p:nvSpPr>
          <p:cNvPr id="195587" name="Rectangle 3"/>
          <p:cNvSpPr>
            <a:spLocks noChangeArrowheads="1"/>
          </p:cNvSpPr>
          <p:nvPr/>
        </p:nvSpPr>
        <p:spPr bwMode="auto">
          <a:xfrm>
            <a:off x="6400800" y="2819400"/>
            <a:ext cx="19812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pPr>
            <a:r>
              <a:rPr lang="en-US" altLang="zh-CN" sz="2400" dirty="0">
                <a:latin typeface="宋体" charset="0"/>
                <a:ea typeface="楷体_GB2312" charset="0"/>
                <a:cs typeface="楷体_GB2312" charset="0"/>
              </a:rPr>
              <a:t>x[0]:=0</a:t>
            </a:r>
          </a:p>
          <a:p>
            <a:pPr marL="342900" indent="-342900">
              <a:spcBef>
                <a:spcPct val="20000"/>
              </a:spcBef>
            </a:pPr>
            <a:r>
              <a:rPr lang="en-US" altLang="zh-CN" sz="2400" dirty="0" smtClean="0">
                <a:latin typeface="宋体" charset="0"/>
                <a:ea typeface="楷体_GB2312" charset="0"/>
                <a:cs typeface="楷体_GB2312" charset="0"/>
              </a:rPr>
              <a:t>x[4]:=</a:t>
            </a:r>
            <a:r>
              <a:rPr lang="en-US" altLang="zh-CN" sz="2400" dirty="0">
                <a:latin typeface="宋体" charset="0"/>
                <a:ea typeface="楷体_GB2312" charset="0"/>
                <a:cs typeface="楷体_GB2312" charset="0"/>
              </a:rPr>
              <a:t>0</a:t>
            </a:r>
          </a:p>
          <a:p>
            <a:pPr marL="1143000" lvl="2" indent="-228600">
              <a:spcBef>
                <a:spcPct val="20000"/>
              </a:spcBef>
            </a:pPr>
            <a:r>
              <a:rPr lang="en-US" altLang="zh-CN" sz="2400" dirty="0">
                <a:latin typeface="MS Sans Serif" charset="0"/>
                <a:ea typeface="楷体_GB2312" charset="0"/>
                <a:cs typeface="楷体_GB2312" charset="0"/>
              </a:rPr>
              <a:t>…</a:t>
            </a:r>
            <a:endParaRPr lang="en-US" altLang="zh-CN" sz="2400" dirty="0">
              <a:latin typeface="宋体" charset="0"/>
              <a:ea typeface="楷体_GB2312" charset="0"/>
              <a:cs typeface="楷体_GB2312" charset="0"/>
            </a:endParaRPr>
          </a:p>
          <a:p>
            <a:pPr marL="342900" indent="-342900">
              <a:spcBef>
                <a:spcPct val="20000"/>
              </a:spcBef>
            </a:pPr>
            <a:r>
              <a:rPr lang="en-US" altLang="zh-CN" sz="2400" dirty="0" smtClean="0">
                <a:latin typeface="宋体" charset="0"/>
                <a:ea typeface="楷体_GB2312" charset="0"/>
                <a:cs typeface="楷体_GB2312" charset="0"/>
              </a:rPr>
              <a:t>x[36]:=</a:t>
            </a:r>
            <a:r>
              <a:rPr lang="en-US" altLang="zh-CN" sz="2400" dirty="0">
                <a:latin typeface="宋体" charset="0"/>
                <a:ea typeface="楷体_GB2312" charset="0"/>
                <a:cs typeface="楷体_GB2312" charset="0"/>
              </a:rPr>
              <a:t>0</a:t>
            </a:r>
          </a:p>
        </p:txBody>
      </p:sp>
      <p:graphicFrame>
        <p:nvGraphicFramePr>
          <p:cNvPr id="195588" name="Object 4"/>
          <p:cNvGraphicFramePr>
            <a:graphicFrameLocks noChangeAspect="1"/>
          </p:cNvGraphicFramePr>
          <p:nvPr>
            <p:extLst>
              <p:ext uri="{D42A27DB-BD31-4B8C-83A1-F6EECF244321}">
                <p14:modId xmlns:p14="http://schemas.microsoft.com/office/powerpoint/2010/main" val="36201683"/>
              </p:ext>
            </p:extLst>
          </p:nvPr>
        </p:nvGraphicFramePr>
        <p:xfrm>
          <a:off x="896939" y="2022475"/>
          <a:ext cx="4107109" cy="3754797"/>
        </p:xfrm>
        <a:graphic>
          <a:graphicData uri="http://schemas.openxmlformats.org/presentationml/2006/ole">
            <mc:AlternateContent xmlns:mc="http://schemas.openxmlformats.org/markup-compatibility/2006">
              <mc:Choice xmlns:v="urn:schemas-microsoft-com:vml" Requires="v">
                <p:oleObj spid="_x0000_s15501" name="Document" r:id="rId4" imgW="2110715" imgH="1933444" progId="Word.Document.8">
                  <p:embed/>
                </p:oleObj>
              </mc:Choice>
              <mc:Fallback>
                <p:oleObj name="Document" r:id="rId4" imgW="2110715" imgH="1933444" progId="Word.Document.8">
                  <p:embed/>
                  <p:pic>
                    <p:nvPicPr>
                      <p:cNvPr id="0" name="Object 4"/>
                      <p:cNvPicPr>
                        <a:picLocks noChangeAspect="1" noChangeArrowheads="1"/>
                      </p:cNvPicPr>
                      <p:nvPr/>
                    </p:nvPicPr>
                    <p:blipFill>
                      <a:blip r:embed="rId5"/>
                      <a:srcRect/>
                      <a:stretch>
                        <a:fillRect/>
                      </a:stretch>
                    </p:blipFill>
                    <p:spPr bwMode="auto">
                      <a:xfrm>
                        <a:off x="896939" y="2022475"/>
                        <a:ext cx="4107109" cy="3754797"/>
                      </a:xfrm>
                      <a:prstGeom prst="rect">
                        <a:avLst/>
                      </a:prstGeom>
                      <a:noFill/>
                      <a:ln>
                        <a:noFill/>
                      </a:ln>
                      <a:effectLst/>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99C6F57-CB77-E340-8155-E85271B57C42}" type="slidenum">
              <a:rPr lang="en-US" altLang="zh-CN" smtClean="0"/>
              <a:pPr/>
              <a:t>69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wipe(up)">
                                      <p:cBhvr>
                                        <p:cTn id="7" dur="500"/>
                                        <p:tgtEl>
                                          <p:spTgt spid="195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5587"/>
                                        </p:tgtEl>
                                        <p:attrNameLst>
                                          <p:attrName>style.visibility</p:attrName>
                                        </p:attrNameLst>
                                      </p:cBhvr>
                                      <p:to>
                                        <p:strVal val="visible"/>
                                      </p:to>
                                    </p:set>
                                    <p:animEffect transition="in" filter="wipe(up)">
                                      <p:cBhvr>
                                        <p:cTn id="12"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557267" y="188640"/>
            <a:ext cx="8042276" cy="1039868"/>
          </a:xfrm>
        </p:spPr>
        <p:txBody>
          <a:bodyPr/>
          <a:lstStyle/>
          <a:p>
            <a:pPr eaLnBrk="1" hangingPunct="1"/>
            <a:r>
              <a:rPr lang="zh-CN" altLang="en-US" dirty="0">
                <a:latin typeface="Arial" charset="0"/>
                <a:ea typeface="黑体" charset="0"/>
              </a:rPr>
              <a:t>控制流图</a:t>
            </a:r>
          </a:p>
        </p:txBody>
      </p:sp>
      <p:sp>
        <p:nvSpPr>
          <p:cNvPr id="35844" name="Rectangle 3"/>
          <p:cNvSpPr>
            <a:spLocks noGrp="1" noChangeArrowheads="1"/>
          </p:cNvSpPr>
          <p:nvPr>
            <p:ph idx="1"/>
          </p:nvPr>
        </p:nvSpPr>
        <p:spPr>
          <a:xfrm>
            <a:off x="268304" y="1469282"/>
            <a:ext cx="8331239" cy="4525963"/>
          </a:xfrm>
        </p:spPr>
        <p:txBody>
          <a:bodyPr/>
          <a:lstStyle/>
          <a:p>
            <a:pPr lvl="1" algn="just" eaLnBrk="1" hangingPunct="1"/>
            <a:r>
              <a:rPr lang="zh-CN" altLang="en-US" dirty="0">
                <a:latin typeface="宋体" charset="0"/>
                <a:ea typeface="楷体_GB2312" charset="0"/>
              </a:rPr>
              <a:t>构造：</a:t>
            </a:r>
          </a:p>
          <a:p>
            <a:pPr lvl="2" algn="just" eaLnBrk="1" hangingPunct="1"/>
            <a:r>
              <a:rPr lang="zh-CN" altLang="en-US" dirty="0">
                <a:latin typeface="宋体" charset="0"/>
                <a:ea typeface="楷体_GB2312" charset="0"/>
              </a:rPr>
              <a:t>流图的</a:t>
            </a:r>
            <a:r>
              <a:rPr lang="zh-CN" altLang="en-US" dirty="0">
                <a:solidFill>
                  <a:srgbClr val="0000FF"/>
                </a:solidFill>
                <a:latin typeface="宋体" charset="0"/>
                <a:ea typeface="楷体_GB2312" charset="0"/>
              </a:rPr>
              <a:t>结点</a:t>
            </a:r>
            <a:r>
              <a:rPr lang="zh-CN" altLang="en-US" dirty="0">
                <a:latin typeface="宋体" charset="0"/>
                <a:ea typeface="楷体_GB2312" charset="0"/>
              </a:rPr>
              <a:t>是基本</a:t>
            </a:r>
            <a:r>
              <a:rPr lang="zh-CN" altLang="en-US" dirty="0" smtClean="0">
                <a:latin typeface="宋体" charset="0"/>
                <a:ea typeface="楷体_GB2312" charset="0"/>
              </a:rPr>
              <a:t>块。</a:t>
            </a:r>
            <a:endParaRPr lang="zh-CN" altLang="en-US" dirty="0">
              <a:latin typeface="宋体" charset="0"/>
              <a:ea typeface="楷体_GB2312" charset="0"/>
            </a:endParaRPr>
          </a:p>
          <a:p>
            <a:pPr lvl="2" algn="just" eaLnBrk="1" hangingPunct="1"/>
            <a:r>
              <a:rPr lang="zh-CN" altLang="en-US" dirty="0">
                <a:latin typeface="宋体" charset="0"/>
                <a:ea typeface="楷体_GB2312" charset="0"/>
              </a:rPr>
              <a:t>如果一个结点基本块的入口语句是程序的第一条语句，则称此基本块结点为</a:t>
            </a:r>
            <a:r>
              <a:rPr lang="zh-CN" altLang="en-US" dirty="0">
                <a:solidFill>
                  <a:srgbClr val="0000FF"/>
                </a:solidFill>
                <a:latin typeface="宋体" charset="0"/>
                <a:ea typeface="楷体_GB2312" charset="0"/>
              </a:rPr>
              <a:t>首结点</a:t>
            </a:r>
            <a:r>
              <a:rPr lang="zh-CN" altLang="en-US" dirty="0">
                <a:latin typeface="宋体" charset="0"/>
                <a:ea typeface="楷体_GB2312" charset="0"/>
              </a:rPr>
              <a:t>。</a:t>
            </a:r>
          </a:p>
          <a:p>
            <a:pPr lvl="2" algn="just" eaLnBrk="1" hangingPunct="1"/>
            <a:r>
              <a:rPr lang="zh-CN" altLang="en-US" dirty="0">
                <a:latin typeface="宋体" charset="0"/>
                <a:ea typeface="楷体_GB2312" charset="0"/>
              </a:rPr>
              <a:t>如果在某个执行序列中，基本块</a:t>
            </a:r>
            <a:r>
              <a:rPr lang="en-US" altLang="zh-CN" dirty="0">
                <a:solidFill>
                  <a:srgbClr val="00B050"/>
                </a:solidFill>
                <a:latin typeface="宋体" charset="0"/>
                <a:ea typeface="楷体_GB2312" charset="0"/>
              </a:rPr>
              <a:t>B</a:t>
            </a:r>
            <a:r>
              <a:rPr lang="en-US" altLang="zh-CN" baseline="-25000" dirty="0">
                <a:solidFill>
                  <a:srgbClr val="00B050"/>
                </a:solidFill>
                <a:latin typeface="宋体" charset="0"/>
                <a:ea typeface="楷体_GB2312" charset="0"/>
              </a:rPr>
              <a:t>2</a:t>
            </a:r>
            <a:r>
              <a:rPr lang="zh-CN" altLang="en-US" dirty="0">
                <a:latin typeface="宋体" charset="0"/>
                <a:ea typeface="楷体_GB2312" charset="0"/>
              </a:rPr>
              <a:t>紧跟在基本块</a:t>
            </a:r>
            <a:r>
              <a:rPr lang="en-US" altLang="zh-CN" dirty="0">
                <a:solidFill>
                  <a:srgbClr val="00B050"/>
                </a:solidFill>
                <a:latin typeface="宋体" charset="0"/>
                <a:ea typeface="楷体_GB2312" charset="0"/>
              </a:rPr>
              <a:t>B</a:t>
            </a:r>
            <a:r>
              <a:rPr lang="en-US" altLang="zh-CN" baseline="-25000" dirty="0">
                <a:solidFill>
                  <a:srgbClr val="00B050"/>
                </a:solidFill>
                <a:latin typeface="宋体" charset="0"/>
                <a:ea typeface="楷体_GB2312" charset="0"/>
              </a:rPr>
              <a:t>1</a:t>
            </a:r>
            <a:r>
              <a:rPr lang="zh-CN" altLang="en-US" dirty="0">
                <a:solidFill>
                  <a:srgbClr val="00B050"/>
                </a:solidFill>
                <a:latin typeface="宋体" charset="0"/>
                <a:ea typeface="楷体_GB2312" charset="0"/>
              </a:rPr>
              <a:t>之后执行</a:t>
            </a:r>
            <a:r>
              <a:rPr lang="zh-CN" altLang="en-US" dirty="0">
                <a:latin typeface="宋体" charset="0"/>
                <a:ea typeface="楷体_GB2312" charset="0"/>
              </a:rPr>
              <a:t>，则从</a:t>
            </a:r>
            <a:r>
              <a:rPr lang="en-US" altLang="zh-CN" dirty="0">
                <a:latin typeface="宋体" charset="0"/>
                <a:ea typeface="楷体_GB2312" charset="0"/>
              </a:rPr>
              <a:t>B</a:t>
            </a:r>
            <a:r>
              <a:rPr lang="en-US" altLang="zh-CN" baseline="-25000" dirty="0">
                <a:latin typeface="宋体" charset="0"/>
                <a:ea typeface="楷体_GB2312" charset="0"/>
              </a:rPr>
              <a:t>1</a:t>
            </a:r>
            <a:r>
              <a:rPr lang="zh-CN" altLang="en-US" dirty="0">
                <a:latin typeface="宋体" charset="0"/>
                <a:ea typeface="楷体_GB2312" charset="0"/>
              </a:rPr>
              <a:t>到</a:t>
            </a:r>
            <a:r>
              <a:rPr lang="en-US" altLang="zh-CN" dirty="0">
                <a:latin typeface="宋体" charset="0"/>
                <a:ea typeface="楷体_GB2312" charset="0"/>
              </a:rPr>
              <a:t>B</a:t>
            </a:r>
            <a:r>
              <a:rPr lang="en-US" altLang="zh-CN" baseline="-25000" dirty="0">
                <a:latin typeface="宋体" charset="0"/>
                <a:ea typeface="楷体_GB2312" charset="0"/>
              </a:rPr>
              <a:t>2</a:t>
            </a:r>
            <a:r>
              <a:rPr lang="zh-CN" altLang="en-US" dirty="0">
                <a:latin typeface="宋体" charset="0"/>
                <a:ea typeface="楷体_GB2312" charset="0"/>
              </a:rPr>
              <a:t>有一条</a:t>
            </a:r>
            <a:r>
              <a:rPr lang="zh-CN" altLang="en-US" dirty="0">
                <a:solidFill>
                  <a:srgbClr val="0000FF"/>
                </a:solidFill>
                <a:latin typeface="宋体" charset="0"/>
                <a:ea typeface="楷体_GB2312" charset="0"/>
              </a:rPr>
              <a:t>有向边</a:t>
            </a:r>
            <a:r>
              <a:rPr lang="zh-CN" altLang="en-US" dirty="0">
                <a:latin typeface="宋体" charset="0"/>
                <a:ea typeface="楷体_GB2312" charset="0"/>
              </a:rPr>
              <a:t>，</a:t>
            </a:r>
            <a:r>
              <a:rPr lang="en-US" altLang="zh-CN" dirty="0">
                <a:solidFill>
                  <a:srgbClr val="00B050"/>
                </a:solidFill>
                <a:latin typeface="宋体" charset="0"/>
                <a:ea typeface="楷体_GB2312" charset="0"/>
              </a:rPr>
              <a:t>B</a:t>
            </a:r>
            <a:r>
              <a:rPr lang="en-US" altLang="zh-CN" baseline="-25000" dirty="0">
                <a:solidFill>
                  <a:srgbClr val="00B050"/>
                </a:solidFill>
                <a:latin typeface="宋体" charset="0"/>
                <a:ea typeface="楷体_GB2312" charset="0"/>
              </a:rPr>
              <a:t>1</a:t>
            </a:r>
            <a:r>
              <a:rPr lang="zh-CN" altLang="en-US" dirty="0">
                <a:latin typeface="宋体" charset="0"/>
                <a:ea typeface="楷体_GB2312" charset="0"/>
              </a:rPr>
              <a:t>是</a:t>
            </a:r>
            <a:r>
              <a:rPr lang="en-US" altLang="zh-CN" dirty="0">
                <a:latin typeface="宋体" charset="0"/>
                <a:ea typeface="楷体_GB2312" charset="0"/>
              </a:rPr>
              <a:t>B</a:t>
            </a:r>
            <a:r>
              <a:rPr lang="en-US" altLang="zh-CN" baseline="-25000" dirty="0">
                <a:latin typeface="宋体" charset="0"/>
                <a:ea typeface="楷体_GB2312" charset="0"/>
              </a:rPr>
              <a:t>2</a:t>
            </a:r>
            <a:r>
              <a:rPr lang="zh-CN" altLang="en-US" dirty="0">
                <a:latin typeface="宋体" charset="0"/>
                <a:ea typeface="楷体_GB2312" charset="0"/>
              </a:rPr>
              <a:t>的</a:t>
            </a:r>
            <a:r>
              <a:rPr lang="zh-CN" altLang="en-US" dirty="0">
                <a:solidFill>
                  <a:srgbClr val="00B050"/>
                </a:solidFill>
                <a:latin typeface="宋体" charset="0"/>
                <a:ea typeface="楷体_GB2312" charset="0"/>
              </a:rPr>
              <a:t>前驱</a:t>
            </a:r>
            <a:r>
              <a:rPr lang="zh-CN" altLang="en-US" dirty="0">
                <a:latin typeface="宋体" charset="0"/>
                <a:ea typeface="楷体_GB2312" charset="0"/>
              </a:rPr>
              <a:t>，</a:t>
            </a:r>
            <a:r>
              <a:rPr lang="en-US" altLang="zh-CN" dirty="0">
                <a:solidFill>
                  <a:srgbClr val="00B050"/>
                </a:solidFill>
                <a:latin typeface="宋体" charset="0"/>
                <a:ea typeface="楷体_GB2312" charset="0"/>
              </a:rPr>
              <a:t>B</a:t>
            </a:r>
            <a:r>
              <a:rPr lang="en-US" altLang="zh-CN" baseline="-25000" dirty="0">
                <a:solidFill>
                  <a:srgbClr val="00B050"/>
                </a:solidFill>
                <a:latin typeface="宋体" charset="0"/>
                <a:ea typeface="楷体_GB2312" charset="0"/>
              </a:rPr>
              <a:t>2</a:t>
            </a:r>
            <a:r>
              <a:rPr lang="zh-CN" altLang="en-US" dirty="0">
                <a:latin typeface="宋体" charset="0"/>
                <a:ea typeface="楷体_GB2312" charset="0"/>
              </a:rPr>
              <a:t>是</a:t>
            </a:r>
            <a:r>
              <a:rPr lang="en-US" altLang="zh-CN" dirty="0">
                <a:latin typeface="宋体" charset="0"/>
                <a:ea typeface="楷体_GB2312" charset="0"/>
              </a:rPr>
              <a:t>B</a:t>
            </a:r>
            <a:r>
              <a:rPr lang="en-US" altLang="zh-CN" baseline="-25000" dirty="0">
                <a:latin typeface="宋体" charset="0"/>
                <a:ea typeface="楷体_GB2312" charset="0"/>
              </a:rPr>
              <a:t>1</a:t>
            </a:r>
            <a:r>
              <a:rPr lang="zh-CN" altLang="en-US" dirty="0">
                <a:latin typeface="宋体" charset="0"/>
                <a:ea typeface="楷体_GB2312" charset="0"/>
              </a:rPr>
              <a:t>的</a:t>
            </a:r>
            <a:r>
              <a:rPr lang="zh-CN" altLang="en-US" dirty="0">
                <a:solidFill>
                  <a:srgbClr val="00B050"/>
                </a:solidFill>
                <a:latin typeface="宋体" charset="0"/>
                <a:ea typeface="楷体_GB2312" charset="0"/>
              </a:rPr>
              <a:t>后继</a:t>
            </a:r>
            <a:r>
              <a:rPr lang="zh-CN" altLang="en-US" dirty="0">
                <a:latin typeface="宋体" charset="0"/>
                <a:ea typeface="楷体_GB2312" charset="0"/>
              </a:rPr>
              <a:t>。即如果：</a:t>
            </a:r>
          </a:p>
          <a:p>
            <a:pPr lvl="3" algn="just" eaLnBrk="1" hangingPunct="1"/>
            <a:r>
              <a:rPr lang="zh-CN" altLang="en-US" dirty="0">
                <a:latin typeface="宋体" charset="0"/>
                <a:ea typeface="楷体_GB2312" charset="0"/>
              </a:rPr>
              <a:t>有一个条件</a:t>
            </a:r>
            <a:r>
              <a:rPr lang="en-US" altLang="zh-CN" dirty="0">
                <a:latin typeface="宋体" charset="0"/>
                <a:ea typeface="楷体_GB2312" charset="0"/>
              </a:rPr>
              <a:t>/</a:t>
            </a:r>
            <a:r>
              <a:rPr lang="zh-CN" altLang="en-US" dirty="0">
                <a:latin typeface="宋体" charset="0"/>
                <a:ea typeface="楷体_GB2312" charset="0"/>
              </a:rPr>
              <a:t>无条件转移语句从</a:t>
            </a:r>
            <a:r>
              <a:rPr lang="en-US" altLang="zh-CN" dirty="0">
                <a:latin typeface="宋体" charset="0"/>
                <a:ea typeface="楷体_GB2312" charset="0"/>
              </a:rPr>
              <a:t>B</a:t>
            </a:r>
            <a:r>
              <a:rPr lang="en-US" altLang="zh-CN" baseline="-25000" dirty="0">
                <a:latin typeface="宋体" charset="0"/>
                <a:ea typeface="楷体_GB2312" charset="0"/>
              </a:rPr>
              <a:t>1</a:t>
            </a:r>
            <a:r>
              <a:rPr lang="zh-CN" altLang="en-US" dirty="0">
                <a:latin typeface="宋体" charset="0"/>
                <a:ea typeface="楷体_GB2312" charset="0"/>
              </a:rPr>
              <a:t>的最后一条语句转移到</a:t>
            </a:r>
            <a:r>
              <a:rPr lang="en-US" altLang="zh-CN" dirty="0">
                <a:latin typeface="宋体" charset="0"/>
                <a:ea typeface="楷体_GB2312" charset="0"/>
              </a:rPr>
              <a:t>B</a:t>
            </a:r>
            <a:r>
              <a:rPr lang="en-US" altLang="zh-CN" baseline="-25000" dirty="0">
                <a:latin typeface="宋体" charset="0"/>
                <a:ea typeface="楷体_GB2312" charset="0"/>
              </a:rPr>
              <a:t>2</a:t>
            </a:r>
            <a:r>
              <a:rPr lang="zh-CN" altLang="en-US" dirty="0">
                <a:latin typeface="宋体" charset="0"/>
                <a:ea typeface="楷体_GB2312" charset="0"/>
              </a:rPr>
              <a:t>的第一条语句；</a:t>
            </a:r>
          </a:p>
          <a:p>
            <a:pPr lvl="3" algn="just" eaLnBrk="1" hangingPunct="1"/>
            <a:r>
              <a:rPr lang="en-US" altLang="zh-CN" dirty="0">
                <a:latin typeface="宋体" charset="0"/>
                <a:ea typeface="楷体_GB2312" charset="0"/>
              </a:rPr>
              <a:t>B</a:t>
            </a:r>
            <a:r>
              <a:rPr lang="en-US" altLang="zh-CN" baseline="-25000" dirty="0">
                <a:latin typeface="宋体" charset="0"/>
                <a:ea typeface="楷体_GB2312" charset="0"/>
              </a:rPr>
              <a:t>1</a:t>
            </a:r>
            <a:r>
              <a:rPr lang="zh-CN" altLang="en-US" dirty="0">
                <a:latin typeface="宋体" charset="0"/>
                <a:ea typeface="楷体_GB2312" charset="0"/>
              </a:rPr>
              <a:t>的最后一条语</a:t>
            </a:r>
            <a:r>
              <a:rPr lang="zh-CN" altLang="en-US" dirty="0" smtClean="0">
                <a:latin typeface="宋体" charset="0"/>
                <a:ea typeface="楷体_GB2312" charset="0"/>
              </a:rPr>
              <a:t>句不是转移语句</a:t>
            </a:r>
            <a:r>
              <a:rPr lang="zh-CN" altLang="en-US" dirty="0">
                <a:latin typeface="宋体" charset="0"/>
                <a:ea typeface="楷体_GB2312" charset="0"/>
              </a:rPr>
              <a:t>，并且在程序的语句序列中，</a:t>
            </a:r>
            <a:r>
              <a:rPr lang="en-US" altLang="zh-CN" dirty="0">
                <a:latin typeface="宋体" charset="0"/>
                <a:ea typeface="楷体_GB2312" charset="0"/>
              </a:rPr>
              <a:t>B</a:t>
            </a:r>
            <a:r>
              <a:rPr lang="en-US" altLang="zh-CN" baseline="-25000" dirty="0">
                <a:latin typeface="宋体" charset="0"/>
                <a:ea typeface="楷体_GB2312" charset="0"/>
              </a:rPr>
              <a:t>2</a:t>
            </a:r>
            <a:r>
              <a:rPr lang="zh-CN" altLang="en-US" dirty="0">
                <a:latin typeface="宋体" charset="0"/>
                <a:ea typeface="楷体_GB2312" charset="0"/>
              </a:rPr>
              <a:t>紧跟在</a:t>
            </a:r>
            <a:r>
              <a:rPr lang="en-US" altLang="zh-CN" dirty="0">
                <a:latin typeface="宋体" charset="0"/>
                <a:ea typeface="楷体_GB2312" charset="0"/>
              </a:rPr>
              <a:t>B</a:t>
            </a:r>
            <a:r>
              <a:rPr lang="en-US" altLang="zh-CN" baseline="-25000" dirty="0">
                <a:latin typeface="宋体" charset="0"/>
                <a:ea typeface="楷体_GB2312" charset="0"/>
              </a:rPr>
              <a:t>1</a:t>
            </a:r>
            <a:r>
              <a:rPr lang="zh-CN" altLang="en-US" dirty="0">
                <a:latin typeface="宋体" charset="0"/>
                <a:ea typeface="楷体_GB2312" charset="0"/>
              </a:rPr>
              <a:t>之后。</a:t>
            </a:r>
          </a:p>
          <a:p>
            <a:pPr lvl="1" algn="just" eaLnBrk="1" hangingPunct="1"/>
            <a:r>
              <a:rPr lang="zh-CN" altLang="en-US" dirty="0">
                <a:latin typeface="宋体" charset="0"/>
                <a:ea typeface="楷体_GB2312" charset="0"/>
              </a:rPr>
              <a:t>实现：①用记录；②用链表</a:t>
            </a:r>
          </a:p>
          <a:p>
            <a:pPr algn="just" eaLnBrk="1" hangingPunct="1"/>
            <a:endParaRPr lang="en-US" altLang="zh-CN" dirty="0">
              <a:latin typeface="宋体" charset="0"/>
              <a:ea typeface="楷体_GB2312" charset="0"/>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7</a:t>
            </a:fld>
            <a:endParaRPr lang="en-US" altLang="zh-CN" dirty="0"/>
          </a:p>
        </p:txBody>
      </p:sp>
    </p:spTree>
    <p:extLst>
      <p:ext uri="{BB962C8B-B14F-4D97-AF65-F5344CB8AC3E}">
        <p14:creationId xmlns:p14="http://schemas.microsoft.com/office/powerpoint/2010/main" val="35681057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6"/>
          <p:cNvSpPr>
            <a:spLocks noGrp="1" noChangeArrowheads="1"/>
          </p:cNvSpPr>
          <p:nvPr>
            <p:ph idx="1"/>
          </p:nvPr>
        </p:nvSpPr>
        <p:spPr bwMode="auto">
          <a:xfrm>
            <a:off x="477045" y="1728986"/>
            <a:ext cx="2855913" cy="2428875"/>
          </a:xfrm>
          <a:solidFill>
            <a:schemeClr val="accent5">
              <a:lumMod val="60000"/>
              <a:lumOff val="40000"/>
            </a:schemeClr>
          </a:solidFill>
          <a:ln>
            <a:solidFill>
              <a:schemeClr val="tx1"/>
            </a:solidFill>
            <a:miter lim="800000"/>
            <a:headEnd/>
            <a:tailEnd/>
          </a:ln>
        </p:spPr>
        <p:txBody>
          <a:bodyPr vert="horz" wrap="square" numCol="1" anchor="t" anchorCtr="0" compatLnSpc="1">
            <a:prstTxWarp prst="textNoShape">
              <a:avLst/>
            </a:prstTxWarp>
            <a:normAutofit fontScale="85000" lnSpcReduction="10000"/>
          </a:bodyPr>
          <a:lstStyle/>
          <a:p>
            <a:pPr marL="272654" indent="-272654">
              <a:lnSpc>
                <a:spcPct val="120000"/>
              </a:lnSpc>
              <a:spcBef>
                <a:spcPts val="0"/>
              </a:spcBef>
              <a:buNone/>
              <a:defRPr/>
            </a:pPr>
            <a:r>
              <a:rPr lang="en-US" altLang="zh-CN" sz="1800"/>
              <a:t>i</a:t>
            </a:r>
            <a:r>
              <a:rPr lang="en-US" altLang="zh-CN" sz="1800" dirty="0"/>
              <a:t> = m </a:t>
            </a:r>
            <a:r>
              <a:rPr lang="en-US" altLang="zh-CN" sz="1800" dirty="0">
                <a:sym typeface="Symbol" pitchFamily="18" charset="2"/>
              </a:rPr>
              <a:t></a:t>
            </a:r>
            <a:r>
              <a:rPr lang="en-US" altLang="zh-CN" sz="1800" dirty="0"/>
              <a:t>1; j = n; v = a[n];</a:t>
            </a:r>
          </a:p>
          <a:p>
            <a:pPr marL="272654" indent="-272654">
              <a:lnSpc>
                <a:spcPct val="120000"/>
              </a:lnSpc>
              <a:spcBef>
                <a:spcPts val="0"/>
              </a:spcBef>
              <a:buNone/>
              <a:defRPr/>
            </a:pPr>
            <a:r>
              <a:rPr lang="en-US" altLang="zh-CN" sz="1800" dirty="0">
                <a:solidFill>
                  <a:srgbClr val="0000FF"/>
                </a:solidFill>
              </a:rPr>
              <a:t>while</a:t>
            </a:r>
            <a:r>
              <a:rPr lang="en-US" altLang="zh-CN" sz="1800" dirty="0"/>
              <a:t> (1) {	</a:t>
            </a:r>
          </a:p>
          <a:p>
            <a:pPr marL="272654" indent="-272654">
              <a:lnSpc>
                <a:spcPct val="120000"/>
              </a:lnSpc>
              <a:spcBef>
                <a:spcPts val="0"/>
              </a:spcBef>
              <a:buNone/>
              <a:defRPr/>
            </a:pPr>
            <a:r>
              <a:rPr lang="en-US" altLang="zh-CN" sz="1800" dirty="0"/>
              <a:t> 	</a:t>
            </a:r>
            <a:r>
              <a:rPr lang="en-US" altLang="zh-CN" sz="1800" dirty="0">
                <a:solidFill>
                  <a:srgbClr val="0000FF"/>
                </a:solidFill>
              </a:rPr>
              <a:t>do</a:t>
            </a:r>
            <a:r>
              <a:rPr lang="en-US" altLang="zh-CN" sz="1800" dirty="0"/>
              <a:t> </a:t>
            </a:r>
            <a:r>
              <a:rPr lang="en-US" altLang="zh-CN" sz="1800"/>
              <a:t>i</a:t>
            </a:r>
            <a:r>
              <a:rPr lang="en-US" altLang="zh-CN" sz="1800" dirty="0"/>
              <a:t> = </a:t>
            </a:r>
            <a:r>
              <a:rPr lang="en-US" altLang="zh-CN" sz="1800"/>
              <a:t>i</a:t>
            </a:r>
            <a:r>
              <a:rPr lang="en-US" altLang="zh-CN" sz="1800" dirty="0"/>
              <a:t> +1; </a:t>
            </a:r>
            <a:r>
              <a:rPr lang="en-US" altLang="zh-CN" sz="1800" dirty="0">
                <a:solidFill>
                  <a:srgbClr val="0000FF"/>
                </a:solidFill>
              </a:rPr>
              <a:t>while</a:t>
            </a:r>
            <a:r>
              <a:rPr lang="en-US" altLang="zh-CN" sz="1800" dirty="0"/>
              <a:t>(a[</a:t>
            </a:r>
            <a:r>
              <a:rPr lang="en-US" altLang="zh-CN" sz="1800"/>
              <a:t>i</a:t>
            </a:r>
            <a:r>
              <a:rPr lang="en-US" altLang="zh-CN" sz="1800" dirty="0"/>
              <a:t>]&lt;v);</a:t>
            </a:r>
          </a:p>
          <a:p>
            <a:pPr marL="272654" indent="-272654">
              <a:lnSpc>
                <a:spcPct val="120000"/>
              </a:lnSpc>
              <a:spcBef>
                <a:spcPts val="0"/>
              </a:spcBef>
              <a:buNone/>
              <a:defRPr/>
            </a:pPr>
            <a:r>
              <a:rPr lang="en-US" altLang="zh-CN" sz="1800" dirty="0"/>
              <a:t> 	</a:t>
            </a:r>
            <a:r>
              <a:rPr lang="en-US" altLang="zh-CN" sz="1800" dirty="0">
                <a:solidFill>
                  <a:srgbClr val="0000FF"/>
                </a:solidFill>
              </a:rPr>
              <a:t>do</a:t>
            </a:r>
            <a:r>
              <a:rPr lang="en-US" altLang="zh-CN" sz="1800" dirty="0"/>
              <a:t> j = j </a:t>
            </a:r>
            <a:r>
              <a:rPr lang="en-US" altLang="zh-CN" sz="1800" dirty="0">
                <a:sym typeface="Symbol" pitchFamily="18" charset="2"/>
              </a:rPr>
              <a:t></a:t>
            </a:r>
            <a:r>
              <a:rPr lang="en-US" altLang="zh-CN" sz="1800" dirty="0"/>
              <a:t>1;</a:t>
            </a:r>
            <a:r>
              <a:rPr lang="en-US" altLang="zh-CN" sz="1800" dirty="0">
                <a:solidFill>
                  <a:srgbClr val="0000FF"/>
                </a:solidFill>
              </a:rPr>
              <a:t>while</a:t>
            </a:r>
            <a:r>
              <a:rPr lang="en-US" altLang="zh-CN" sz="1800" dirty="0"/>
              <a:t> (a[j]&gt;v);</a:t>
            </a:r>
          </a:p>
          <a:p>
            <a:pPr marL="272654" indent="-272654">
              <a:lnSpc>
                <a:spcPct val="120000"/>
              </a:lnSpc>
              <a:spcBef>
                <a:spcPts val="0"/>
              </a:spcBef>
              <a:buNone/>
              <a:defRPr/>
            </a:pPr>
            <a:r>
              <a:rPr lang="en-US" altLang="zh-CN" sz="1800" dirty="0"/>
              <a:t> 	</a:t>
            </a:r>
            <a:r>
              <a:rPr lang="en-US" altLang="zh-CN" sz="1800" dirty="0">
                <a:solidFill>
                  <a:srgbClr val="0000FF"/>
                </a:solidFill>
              </a:rPr>
              <a:t>if </a:t>
            </a:r>
            <a:r>
              <a:rPr lang="en-US" altLang="zh-CN" sz="1800" dirty="0"/>
              <a:t>(</a:t>
            </a:r>
            <a:r>
              <a:rPr lang="en-US" altLang="zh-CN" sz="1800"/>
              <a:t>i</a:t>
            </a:r>
            <a:r>
              <a:rPr lang="en-US" altLang="zh-CN" sz="1800" dirty="0"/>
              <a:t> &gt;= j) </a:t>
            </a:r>
            <a:r>
              <a:rPr lang="en-US" altLang="zh-CN" sz="1800" dirty="0">
                <a:solidFill>
                  <a:srgbClr val="0000FF"/>
                </a:solidFill>
              </a:rPr>
              <a:t>break</a:t>
            </a:r>
            <a:r>
              <a:rPr lang="en-US" altLang="zh-CN" sz="1800" dirty="0"/>
              <a:t>;	</a:t>
            </a:r>
          </a:p>
          <a:p>
            <a:pPr marL="272654" indent="-272654">
              <a:lnSpc>
                <a:spcPct val="120000"/>
              </a:lnSpc>
              <a:spcBef>
                <a:spcPts val="0"/>
              </a:spcBef>
              <a:buNone/>
              <a:defRPr/>
            </a:pPr>
            <a:r>
              <a:rPr lang="en-US" altLang="zh-CN" sz="1800" dirty="0"/>
              <a:t> 	x=a[</a:t>
            </a:r>
            <a:r>
              <a:rPr lang="en-US" altLang="zh-CN" sz="1800"/>
              <a:t>i</a:t>
            </a:r>
            <a:r>
              <a:rPr lang="en-US" altLang="zh-CN" sz="1800" dirty="0"/>
              <a:t>]; a[</a:t>
            </a:r>
            <a:r>
              <a:rPr lang="en-US" altLang="zh-CN" sz="1800"/>
              <a:t>i</a:t>
            </a:r>
            <a:r>
              <a:rPr lang="en-US" altLang="zh-CN" sz="1800" dirty="0"/>
              <a:t>]=a[j]; a[j]=x;</a:t>
            </a:r>
          </a:p>
          <a:p>
            <a:pPr marL="272654" indent="-272654">
              <a:lnSpc>
                <a:spcPct val="120000"/>
              </a:lnSpc>
              <a:spcBef>
                <a:spcPts val="0"/>
              </a:spcBef>
              <a:buNone/>
              <a:defRPr/>
            </a:pPr>
            <a:r>
              <a:rPr lang="en-US" altLang="zh-CN" sz="1800" dirty="0"/>
              <a:t>}			</a:t>
            </a:r>
          </a:p>
          <a:p>
            <a:pPr marL="272654" indent="-272654">
              <a:lnSpc>
                <a:spcPct val="120000"/>
              </a:lnSpc>
              <a:spcBef>
                <a:spcPts val="0"/>
              </a:spcBef>
              <a:buNone/>
              <a:defRPr/>
            </a:pPr>
            <a:r>
              <a:rPr lang="en-US" altLang="zh-CN" sz="1800" dirty="0"/>
              <a:t>x=a[</a:t>
            </a:r>
            <a:r>
              <a:rPr lang="en-US" altLang="zh-CN" sz="1800"/>
              <a:t>i</a:t>
            </a:r>
            <a:r>
              <a:rPr lang="en-US" altLang="zh-CN" sz="1800" dirty="0"/>
              <a:t>]; a[</a:t>
            </a:r>
            <a:r>
              <a:rPr lang="en-US" altLang="zh-CN" sz="1800"/>
              <a:t>i</a:t>
            </a:r>
            <a:r>
              <a:rPr lang="en-US" altLang="zh-CN" sz="1800" dirty="0"/>
              <a:t>]=a[n]; a[n]=x;  </a:t>
            </a:r>
          </a:p>
        </p:txBody>
      </p:sp>
      <p:sp>
        <p:nvSpPr>
          <p:cNvPr id="752645" name="Rectangle 5"/>
          <p:cNvSpPr>
            <a:spLocks noChangeArrowheads="1"/>
          </p:cNvSpPr>
          <p:nvPr/>
        </p:nvSpPr>
        <p:spPr bwMode="auto">
          <a:xfrm>
            <a:off x="4037806" y="1636736"/>
            <a:ext cx="228600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ts val="2025"/>
              </a:lnSpc>
              <a:spcBef>
                <a:spcPct val="20000"/>
              </a:spcBef>
              <a:buClr>
                <a:schemeClr val="folHlink"/>
              </a:buClr>
              <a:buSzPct val="60000"/>
            </a:pPr>
            <a:r>
              <a:rPr lang="en-US" altLang="zh-CN" b="0" dirty="0">
                <a:latin typeface="Times New Roman" panose="02020603050405020304" pitchFamily="18" charset="0"/>
              </a:rPr>
              <a:t>(1)  </a:t>
            </a:r>
            <a:r>
              <a:rPr lang="en-US" altLang="zh-CN" b="0" i="1" dirty="0" err="1">
                <a:latin typeface="Times New Roman" panose="02020603050405020304" pitchFamily="18" charset="0"/>
              </a:rPr>
              <a:t>i</a:t>
            </a:r>
            <a:r>
              <a:rPr lang="en-US" altLang="zh-CN" b="0" dirty="0">
                <a:latin typeface="Times New Roman" panose="02020603050405020304" pitchFamily="18" charset="0"/>
              </a:rPr>
              <a:t> = </a:t>
            </a:r>
            <a:r>
              <a:rPr lang="en-US" altLang="zh-CN" b="0" i="1" dirty="0">
                <a:latin typeface="Times New Roman" panose="02020603050405020304" pitchFamily="18" charset="0"/>
              </a:rPr>
              <a:t>m</a:t>
            </a:r>
            <a:r>
              <a:rPr lang="en-US" altLang="zh-CN" b="0" dirty="0">
                <a:latin typeface="Times New Roman" panose="02020603050405020304" pitchFamily="18" charset="0"/>
              </a:rPr>
              <a:t> </a:t>
            </a:r>
            <a:r>
              <a:rPr lang="en-US" altLang="zh-CN" b="0" dirty="0">
                <a:latin typeface="Times New Roman" panose="02020603050405020304" pitchFamily="18" charset="0"/>
                <a:sym typeface="Symbol" panose="05050102010706020507" pitchFamily="18" charset="2"/>
              </a:rPr>
              <a:t></a:t>
            </a:r>
            <a:r>
              <a:rPr lang="en-US" altLang="zh-CN" b="0" dirty="0">
                <a:latin typeface="Times New Roman" panose="02020603050405020304" pitchFamily="18" charset="0"/>
              </a:rPr>
              <a:t>1</a:t>
            </a:r>
          </a:p>
          <a:p>
            <a:pPr>
              <a:lnSpc>
                <a:spcPts val="2025"/>
              </a:lnSpc>
              <a:spcBef>
                <a:spcPct val="20000"/>
              </a:spcBef>
              <a:buClr>
                <a:schemeClr val="folHlink"/>
              </a:buClr>
              <a:buSzPct val="60000"/>
            </a:pPr>
            <a:r>
              <a:rPr lang="en-US" altLang="zh-CN" b="0" dirty="0">
                <a:latin typeface="Times New Roman" panose="02020603050405020304" pitchFamily="18" charset="0"/>
              </a:rPr>
              <a:t>(2)  </a:t>
            </a:r>
            <a:r>
              <a:rPr lang="en-US" altLang="zh-CN" b="0" i="1" dirty="0">
                <a:latin typeface="Times New Roman" panose="02020603050405020304" pitchFamily="18" charset="0"/>
              </a:rPr>
              <a:t>j </a:t>
            </a:r>
            <a:r>
              <a:rPr lang="en-US" altLang="zh-CN" b="0" dirty="0">
                <a:latin typeface="Times New Roman" panose="02020603050405020304" pitchFamily="18" charset="0"/>
              </a:rPr>
              <a:t>= </a:t>
            </a:r>
            <a:r>
              <a:rPr lang="en-US" altLang="zh-CN" b="0" i="1" dirty="0">
                <a:latin typeface="Times New Roman" panose="02020603050405020304" pitchFamily="18" charset="0"/>
              </a:rPr>
              <a:t>n</a:t>
            </a:r>
          </a:p>
          <a:p>
            <a:pPr>
              <a:lnSpc>
                <a:spcPts val="2025"/>
              </a:lnSpc>
              <a:spcBef>
                <a:spcPct val="20000"/>
              </a:spcBef>
              <a:buClr>
                <a:schemeClr val="folHlink"/>
              </a:buClr>
              <a:buSzPct val="60000"/>
            </a:pPr>
            <a:r>
              <a:rPr lang="en-US" altLang="zh-CN" b="0" dirty="0">
                <a:latin typeface="Times New Roman" panose="02020603050405020304" pitchFamily="18" charset="0"/>
              </a:rPr>
              <a:t>(3)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1</a:t>
            </a:r>
            <a:r>
              <a:rPr lang="en-US" altLang="zh-CN" b="0" dirty="0">
                <a:latin typeface="Times New Roman" panose="02020603050405020304" pitchFamily="18" charset="0"/>
              </a:rPr>
              <a:t> = 4 * </a:t>
            </a:r>
            <a:r>
              <a:rPr lang="en-US" altLang="zh-CN" b="0" i="1" dirty="0">
                <a:latin typeface="Times New Roman" panose="02020603050405020304" pitchFamily="18" charset="0"/>
              </a:rPr>
              <a:t>n</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en-US" altLang="zh-CN" b="0" dirty="0">
                <a:latin typeface="Times New Roman" panose="02020603050405020304" pitchFamily="18" charset="0"/>
              </a:rPr>
              <a:t>(4)  </a:t>
            </a:r>
            <a:r>
              <a:rPr lang="en-US" altLang="zh-CN" b="0" i="1" dirty="0">
                <a:latin typeface="Times New Roman" panose="02020603050405020304" pitchFamily="18" charset="0"/>
              </a:rPr>
              <a:t>v</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1</a:t>
            </a:r>
            <a:r>
              <a:rPr lang="en-US" altLang="zh-CN" b="0" dirty="0">
                <a:latin typeface="Times New Roman" panose="02020603050405020304" pitchFamily="18" charset="0"/>
              </a:rPr>
              <a:t>]</a:t>
            </a:r>
          </a:p>
          <a:p>
            <a:pPr>
              <a:lnSpc>
                <a:spcPts val="2025"/>
              </a:lnSpc>
              <a:spcBef>
                <a:spcPct val="20000"/>
              </a:spcBef>
              <a:buClr>
                <a:schemeClr val="folHlink"/>
              </a:buClr>
              <a:buSzPct val="60000"/>
            </a:pPr>
            <a:r>
              <a:rPr lang="en-US" altLang="zh-CN" b="0" dirty="0">
                <a:latin typeface="Times New Roman" panose="02020603050405020304" pitchFamily="18" charset="0"/>
              </a:rPr>
              <a:t>(5)  </a:t>
            </a:r>
            <a:r>
              <a:rPr lang="en-US" altLang="zh-CN" b="0" i="1" dirty="0" err="1">
                <a:latin typeface="Times New Roman" panose="02020603050405020304" pitchFamily="18" charset="0"/>
              </a:rPr>
              <a:t>i</a:t>
            </a:r>
            <a:r>
              <a:rPr lang="en-US" altLang="zh-CN" b="0" dirty="0">
                <a:latin typeface="Times New Roman" panose="02020603050405020304" pitchFamily="18" charset="0"/>
              </a:rPr>
              <a:t> = </a:t>
            </a:r>
            <a:r>
              <a:rPr lang="en-US" altLang="zh-CN" b="0" i="1" dirty="0" err="1">
                <a:latin typeface="Times New Roman" panose="02020603050405020304" pitchFamily="18" charset="0"/>
              </a:rPr>
              <a:t>i</a:t>
            </a:r>
            <a:r>
              <a:rPr lang="en-US" altLang="zh-CN" b="0" dirty="0">
                <a:latin typeface="Times New Roman" panose="02020603050405020304" pitchFamily="18" charset="0"/>
              </a:rPr>
              <a:t> + 1 </a:t>
            </a:r>
          </a:p>
          <a:p>
            <a:pPr>
              <a:lnSpc>
                <a:spcPts val="2025"/>
              </a:lnSpc>
              <a:spcBef>
                <a:spcPct val="20000"/>
              </a:spcBef>
              <a:buClr>
                <a:schemeClr val="folHlink"/>
              </a:buClr>
              <a:buSzPct val="60000"/>
            </a:pPr>
            <a:r>
              <a:rPr lang="en-US" altLang="zh-CN" b="0" dirty="0">
                <a:latin typeface="Times New Roman" panose="02020603050405020304" pitchFamily="18" charset="0"/>
              </a:rPr>
              <a:t>(6)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2</a:t>
            </a:r>
            <a:r>
              <a:rPr lang="en-US" altLang="zh-CN" b="0" dirty="0">
                <a:latin typeface="Times New Roman" panose="02020603050405020304" pitchFamily="18" charset="0"/>
              </a:rPr>
              <a:t> = 4 * </a:t>
            </a:r>
            <a:r>
              <a:rPr lang="en-US" altLang="zh-CN" b="0" i="1" dirty="0" err="1">
                <a:latin typeface="Times New Roman" panose="02020603050405020304" pitchFamily="18" charset="0"/>
              </a:rPr>
              <a:t>i</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en-US" altLang="zh-CN" b="0" dirty="0">
                <a:latin typeface="Times New Roman" panose="02020603050405020304" pitchFamily="18" charset="0"/>
              </a:rPr>
              <a:t>(7)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3</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2</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zh-CN" altLang="en-US" b="0" dirty="0">
                <a:latin typeface="Times New Roman" panose="02020603050405020304" pitchFamily="18" charset="0"/>
              </a:rPr>
              <a:t>(8) </a:t>
            </a:r>
            <a:r>
              <a:rPr lang="zh-CN" altLang="en-US" b="0" i="1" dirty="0">
                <a:latin typeface="Times New Roman" panose="02020603050405020304" pitchFamily="18" charset="0"/>
              </a:rPr>
              <a:t> </a:t>
            </a:r>
            <a:r>
              <a:rPr lang="en-US" altLang="zh-CN" b="0" i="1" dirty="0">
                <a:latin typeface="Times New Roman" panose="02020603050405020304" pitchFamily="18" charset="0"/>
              </a:rPr>
              <a:t>if </a:t>
            </a:r>
            <a:r>
              <a:rPr lang="en-US" altLang="zh-CN" b="0" i="1" dirty="0" smtClean="0">
                <a:latin typeface="Times New Roman" panose="02020603050405020304" pitchFamily="18" charset="0"/>
              </a:rPr>
              <a:t>t</a:t>
            </a:r>
            <a:r>
              <a:rPr lang="en-US" altLang="zh-CN" b="0" i="1" baseline="-30000" dirty="0" smtClean="0">
                <a:latin typeface="Times New Roman" panose="02020603050405020304" pitchFamily="18" charset="0"/>
              </a:rPr>
              <a:t>3</a:t>
            </a:r>
            <a:r>
              <a:rPr lang="en-US" altLang="zh-CN" b="0" dirty="0">
                <a:latin typeface="Times New Roman" panose="02020603050405020304" pitchFamily="18" charset="0"/>
              </a:rPr>
              <a:t> </a:t>
            </a:r>
            <a:r>
              <a:rPr lang="en-US" altLang="zh-CN" b="0" dirty="0" smtClean="0">
                <a:latin typeface="Times New Roman" panose="02020603050405020304" pitchFamily="18" charset="0"/>
              </a:rPr>
              <a:t>&lt; </a:t>
            </a:r>
            <a:r>
              <a:rPr lang="en-US" altLang="zh-CN" b="0" i="1" dirty="0" smtClean="0">
                <a:latin typeface="Times New Roman" panose="02020603050405020304" pitchFamily="18" charset="0"/>
              </a:rPr>
              <a:t>v</a:t>
            </a:r>
            <a:r>
              <a:rPr lang="en-US" altLang="zh-CN" b="0" dirty="0" smtClean="0">
                <a:latin typeface="Times New Roman" panose="02020603050405020304" pitchFamily="18" charset="0"/>
              </a:rPr>
              <a:t> </a:t>
            </a:r>
            <a:r>
              <a:rPr lang="en-US" altLang="zh-CN" b="0" i="1" dirty="0" err="1">
                <a:latin typeface="Times New Roman" panose="02020603050405020304" pitchFamily="18" charset="0"/>
              </a:rPr>
              <a:t>goto</a:t>
            </a:r>
            <a:r>
              <a:rPr lang="en-US" altLang="zh-CN" b="0" dirty="0">
                <a:latin typeface="Times New Roman" panose="02020603050405020304" pitchFamily="18" charset="0"/>
              </a:rPr>
              <a:t>(5)</a:t>
            </a:r>
          </a:p>
          <a:p>
            <a:pPr>
              <a:lnSpc>
                <a:spcPts val="2025"/>
              </a:lnSpc>
              <a:spcBef>
                <a:spcPct val="20000"/>
              </a:spcBef>
              <a:buClr>
                <a:schemeClr val="folHlink"/>
              </a:buClr>
              <a:buSzPct val="60000"/>
            </a:pPr>
            <a:r>
              <a:rPr lang="en-US" altLang="zh-CN" b="0" dirty="0">
                <a:latin typeface="Times New Roman" panose="02020603050405020304" pitchFamily="18" charset="0"/>
              </a:rPr>
              <a:t>(9)  </a:t>
            </a:r>
            <a:r>
              <a:rPr lang="en-US" altLang="zh-CN" b="0" i="1" dirty="0">
                <a:latin typeface="Times New Roman" panose="02020603050405020304" pitchFamily="18" charset="0"/>
              </a:rPr>
              <a:t>j</a:t>
            </a:r>
            <a:r>
              <a:rPr lang="en-US" altLang="zh-CN" b="0" dirty="0">
                <a:latin typeface="Times New Roman" panose="02020603050405020304" pitchFamily="18" charset="0"/>
              </a:rPr>
              <a:t> = </a:t>
            </a:r>
            <a:r>
              <a:rPr lang="en-US" altLang="zh-CN" b="0" i="1" dirty="0">
                <a:latin typeface="Times New Roman" panose="02020603050405020304" pitchFamily="18" charset="0"/>
              </a:rPr>
              <a:t>j</a:t>
            </a:r>
            <a:r>
              <a:rPr lang="en-US" altLang="zh-CN" b="0" dirty="0">
                <a:latin typeface="Times New Roman" panose="02020603050405020304" pitchFamily="18" charset="0"/>
              </a:rPr>
              <a:t> </a:t>
            </a:r>
            <a:r>
              <a:rPr lang="en-US" altLang="zh-CN" b="0" dirty="0">
                <a:latin typeface="Times New Roman" panose="02020603050405020304" pitchFamily="18" charset="0"/>
                <a:sym typeface="Symbol" panose="05050102010706020507" pitchFamily="18" charset="2"/>
              </a:rPr>
              <a:t></a:t>
            </a:r>
            <a:r>
              <a:rPr lang="en-US" altLang="zh-CN" b="0" dirty="0">
                <a:latin typeface="Times New Roman" panose="02020603050405020304" pitchFamily="18" charset="0"/>
              </a:rPr>
              <a:t>1 </a:t>
            </a:r>
          </a:p>
          <a:p>
            <a:pPr>
              <a:lnSpc>
                <a:spcPts val="2025"/>
              </a:lnSpc>
              <a:spcBef>
                <a:spcPct val="20000"/>
              </a:spcBef>
              <a:buClr>
                <a:schemeClr val="folHlink"/>
              </a:buClr>
              <a:buSzPct val="60000"/>
            </a:pPr>
            <a:r>
              <a:rPr lang="en-US" altLang="zh-CN" b="0" dirty="0">
                <a:latin typeface="Times New Roman" panose="02020603050405020304" pitchFamily="18" charset="0"/>
              </a:rPr>
              <a:t>(10)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4</a:t>
            </a:r>
            <a:r>
              <a:rPr lang="en-US" altLang="zh-CN" b="0" dirty="0">
                <a:latin typeface="Times New Roman" panose="02020603050405020304" pitchFamily="18" charset="0"/>
              </a:rPr>
              <a:t> = 4 * </a:t>
            </a:r>
            <a:r>
              <a:rPr lang="en-US" altLang="zh-CN" b="0" i="1" dirty="0">
                <a:latin typeface="Times New Roman" panose="02020603050405020304" pitchFamily="18" charset="0"/>
              </a:rPr>
              <a:t>j</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en-US" altLang="zh-CN" b="0" dirty="0">
                <a:latin typeface="Times New Roman" panose="02020603050405020304" pitchFamily="18" charset="0"/>
              </a:rPr>
              <a:t>(11)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5</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4</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en-US" altLang="zh-CN" b="0" dirty="0">
                <a:latin typeface="Times New Roman" panose="02020603050405020304" pitchFamily="18" charset="0"/>
              </a:rPr>
              <a:t>(12) </a:t>
            </a:r>
            <a:r>
              <a:rPr lang="en-US" altLang="zh-CN" b="0" i="1" dirty="0">
                <a:latin typeface="Times New Roman" panose="02020603050405020304" pitchFamily="18" charset="0"/>
              </a:rPr>
              <a:t>if</a:t>
            </a:r>
            <a:r>
              <a:rPr lang="en-US" altLang="zh-CN" b="0" dirty="0">
                <a:latin typeface="Times New Roman" panose="02020603050405020304" pitchFamily="18" charset="0"/>
              </a:rPr>
              <a:t>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5</a:t>
            </a:r>
            <a:r>
              <a:rPr lang="en-US" altLang="zh-CN" b="0" dirty="0">
                <a:latin typeface="Times New Roman" panose="02020603050405020304" pitchFamily="18" charset="0"/>
              </a:rPr>
              <a:t>&gt;</a:t>
            </a:r>
            <a:r>
              <a:rPr lang="en-US" altLang="zh-CN" b="0" i="1" dirty="0">
                <a:latin typeface="Times New Roman" panose="02020603050405020304" pitchFamily="18" charset="0"/>
              </a:rPr>
              <a:t>v</a:t>
            </a:r>
            <a:r>
              <a:rPr lang="en-US" altLang="zh-CN" b="0" dirty="0">
                <a:latin typeface="Times New Roman" panose="02020603050405020304" pitchFamily="18" charset="0"/>
              </a:rPr>
              <a:t> </a:t>
            </a:r>
            <a:r>
              <a:rPr lang="en-US" altLang="zh-CN" b="0" i="1" dirty="0" err="1">
                <a:latin typeface="Times New Roman" panose="02020603050405020304" pitchFamily="18" charset="0"/>
              </a:rPr>
              <a:t>goto</a:t>
            </a:r>
            <a:r>
              <a:rPr lang="en-US" altLang="zh-CN" b="0" dirty="0">
                <a:latin typeface="Times New Roman" panose="02020603050405020304" pitchFamily="18" charset="0"/>
              </a:rPr>
              <a:t>(9) </a:t>
            </a:r>
          </a:p>
          <a:p>
            <a:pPr>
              <a:lnSpc>
                <a:spcPts val="2025"/>
              </a:lnSpc>
              <a:spcBef>
                <a:spcPct val="20000"/>
              </a:spcBef>
              <a:buClr>
                <a:schemeClr val="folHlink"/>
              </a:buClr>
              <a:buSzPct val="60000"/>
            </a:pPr>
            <a:r>
              <a:rPr lang="en-US" altLang="zh-CN" b="0" dirty="0">
                <a:latin typeface="Times New Roman" panose="02020603050405020304" pitchFamily="18" charset="0"/>
              </a:rPr>
              <a:t>(13) </a:t>
            </a:r>
            <a:r>
              <a:rPr lang="en-US" altLang="zh-CN" b="0" i="1" dirty="0">
                <a:latin typeface="Times New Roman" panose="02020603050405020304" pitchFamily="18" charset="0"/>
              </a:rPr>
              <a:t>if</a:t>
            </a:r>
            <a:r>
              <a:rPr lang="en-US" altLang="zh-CN" b="0" dirty="0">
                <a:latin typeface="Times New Roman" panose="02020603050405020304" pitchFamily="18" charset="0"/>
              </a:rPr>
              <a:t> </a:t>
            </a:r>
            <a:r>
              <a:rPr lang="en-US" altLang="zh-CN" b="0" i="1" dirty="0" err="1">
                <a:latin typeface="Times New Roman" panose="02020603050405020304" pitchFamily="18" charset="0"/>
              </a:rPr>
              <a:t>i</a:t>
            </a:r>
            <a:r>
              <a:rPr lang="en-US" altLang="zh-CN" b="0" dirty="0">
                <a:latin typeface="Times New Roman" panose="02020603050405020304" pitchFamily="18" charset="0"/>
              </a:rPr>
              <a:t>&gt;=</a:t>
            </a:r>
            <a:r>
              <a:rPr lang="en-US" altLang="zh-CN" b="0" i="1" dirty="0">
                <a:latin typeface="Times New Roman" panose="02020603050405020304" pitchFamily="18" charset="0"/>
              </a:rPr>
              <a:t>j</a:t>
            </a:r>
            <a:r>
              <a:rPr lang="en-US" altLang="zh-CN" b="0" dirty="0">
                <a:latin typeface="Times New Roman" panose="02020603050405020304" pitchFamily="18" charset="0"/>
              </a:rPr>
              <a:t> </a:t>
            </a:r>
            <a:r>
              <a:rPr lang="en-US" altLang="zh-CN" b="0" i="1" dirty="0" err="1">
                <a:latin typeface="Times New Roman" panose="02020603050405020304" pitchFamily="18" charset="0"/>
              </a:rPr>
              <a:t>goto</a:t>
            </a:r>
            <a:r>
              <a:rPr lang="en-US" altLang="zh-CN" b="0" dirty="0">
                <a:latin typeface="Times New Roman" panose="02020603050405020304" pitchFamily="18" charset="0"/>
              </a:rPr>
              <a:t>(23) </a:t>
            </a:r>
          </a:p>
          <a:p>
            <a:pPr>
              <a:lnSpc>
                <a:spcPts val="2025"/>
              </a:lnSpc>
              <a:spcBef>
                <a:spcPct val="20000"/>
              </a:spcBef>
              <a:buClr>
                <a:schemeClr val="folHlink"/>
              </a:buClr>
              <a:buSzPct val="60000"/>
            </a:pPr>
            <a:r>
              <a:rPr lang="en-US" altLang="zh-CN" b="0" dirty="0">
                <a:latin typeface="Times New Roman" panose="02020603050405020304" pitchFamily="18" charset="0"/>
              </a:rPr>
              <a:t>(14)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6</a:t>
            </a:r>
            <a:r>
              <a:rPr lang="en-US" altLang="zh-CN" b="0" dirty="0">
                <a:latin typeface="Times New Roman" panose="02020603050405020304" pitchFamily="18" charset="0"/>
              </a:rPr>
              <a:t>  =4 * </a:t>
            </a:r>
            <a:r>
              <a:rPr lang="en-US" altLang="zh-CN" b="0" i="1" dirty="0" err="1">
                <a:latin typeface="Times New Roman" panose="02020603050405020304" pitchFamily="18" charset="0"/>
              </a:rPr>
              <a:t>i</a:t>
            </a:r>
            <a:endParaRPr lang="en-US" altLang="zh-CN" b="0" i="1" dirty="0">
              <a:latin typeface="Times New Roman" panose="02020603050405020304" pitchFamily="18" charset="0"/>
            </a:endParaRPr>
          </a:p>
          <a:p>
            <a:pPr>
              <a:lnSpc>
                <a:spcPts val="2025"/>
              </a:lnSpc>
              <a:spcBef>
                <a:spcPct val="20000"/>
              </a:spcBef>
              <a:buClr>
                <a:schemeClr val="folHlink"/>
              </a:buClr>
              <a:buSzPct val="60000"/>
            </a:pPr>
            <a:r>
              <a:rPr lang="en-US" altLang="zh-CN" b="0" dirty="0">
                <a:latin typeface="Times New Roman" panose="02020603050405020304" pitchFamily="18" charset="0"/>
              </a:rPr>
              <a:t>(15) </a:t>
            </a:r>
            <a:r>
              <a:rPr lang="en-US" altLang="zh-CN" b="0" i="1" dirty="0">
                <a:latin typeface="Times New Roman" panose="02020603050405020304" pitchFamily="18" charset="0"/>
              </a:rPr>
              <a:t>x</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6</a:t>
            </a:r>
            <a:r>
              <a:rPr lang="en-US" altLang="zh-CN" b="0" dirty="0">
                <a:latin typeface="Times New Roman" panose="02020603050405020304" pitchFamily="18" charset="0"/>
              </a:rPr>
              <a:t>]</a:t>
            </a:r>
            <a:endParaRPr lang="zh-CN" altLang="en-US" b="0" dirty="0">
              <a:latin typeface="Times New Roman" panose="02020603050405020304" pitchFamily="18" charset="0"/>
            </a:endParaRPr>
          </a:p>
        </p:txBody>
      </p:sp>
      <p:sp>
        <p:nvSpPr>
          <p:cNvPr id="752647" name="Rectangle 7"/>
          <p:cNvSpPr>
            <a:spLocks noChangeArrowheads="1"/>
          </p:cNvSpPr>
          <p:nvPr/>
        </p:nvSpPr>
        <p:spPr bwMode="auto">
          <a:xfrm>
            <a:off x="6876256" y="1628800"/>
            <a:ext cx="25908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lnSpc>
                <a:spcPts val="2500"/>
              </a:lnSpc>
            </a:pPr>
            <a:r>
              <a:rPr lang="en-US" altLang="zh-CN" b="0" dirty="0">
                <a:latin typeface="Times New Roman" panose="02020603050405020304" pitchFamily="18" charset="0"/>
              </a:rPr>
              <a:t>(16)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7</a:t>
            </a:r>
            <a:r>
              <a:rPr lang="en-US" altLang="zh-CN" b="0" dirty="0">
                <a:latin typeface="Times New Roman" panose="02020603050405020304" pitchFamily="18" charset="0"/>
              </a:rPr>
              <a:t> = 4 * </a:t>
            </a:r>
            <a:r>
              <a:rPr lang="en-US" altLang="zh-CN" b="0" i="1" dirty="0" err="1">
                <a:latin typeface="Times New Roman" panose="02020603050405020304" pitchFamily="18" charset="0"/>
              </a:rPr>
              <a:t>i</a:t>
            </a:r>
            <a:r>
              <a:rPr lang="en-US" altLang="zh-CN" b="0" dirty="0">
                <a:latin typeface="Times New Roman" panose="02020603050405020304" pitchFamily="18" charset="0"/>
              </a:rPr>
              <a:t> </a:t>
            </a:r>
          </a:p>
          <a:p>
            <a:pPr algn="just">
              <a:lnSpc>
                <a:spcPts val="2500"/>
              </a:lnSpc>
            </a:pPr>
            <a:r>
              <a:rPr lang="en-US" altLang="zh-CN" b="0" dirty="0">
                <a:latin typeface="Times New Roman" panose="02020603050405020304" pitchFamily="18" charset="0"/>
              </a:rPr>
              <a:t>(17)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8</a:t>
            </a:r>
            <a:r>
              <a:rPr lang="en-US" altLang="zh-CN" b="0" dirty="0">
                <a:latin typeface="Times New Roman" panose="02020603050405020304" pitchFamily="18" charset="0"/>
              </a:rPr>
              <a:t> = 4 * </a:t>
            </a:r>
            <a:r>
              <a:rPr lang="en-US" altLang="zh-CN" b="0" i="1" dirty="0">
                <a:latin typeface="Times New Roman" panose="02020603050405020304" pitchFamily="18" charset="0"/>
              </a:rPr>
              <a:t>j</a:t>
            </a:r>
          </a:p>
          <a:p>
            <a:pPr algn="just">
              <a:lnSpc>
                <a:spcPts val="2500"/>
              </a:lnSpc>
            </a:pPr>
            <a:r>
              <a:rPr lang="en-US" altLang="zh-CN" b="0" dirty="0">
                <a:latin typeface="Times New Roman" panose="02020603050405020304" pitchFamily="18" charset="0"/>
              </a:rPr>
              <a:t>(18)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9</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8</a:t>
            </a:r>
            <a:r>
              <a:rPr lang="en-US" altLang="zh-CN" b="0" dirty="0">
                <a:latin typeface="Times New Roman" panose="02020603050405020304" pitchFamily="18" charset="0"/>
              </a:rPr>
              <a:t>]</a:t>
            </a:r>
          </a:p>
          <a:p>
            <a:pPr algn="just">
              <a:lnSpc>
                <a:spcPts val="2500"/>
              </a:lnSpc>
            </a:pPr>
            <a:r>
              <a:rPr lang="en-US" altLang="zh-CN" b="0" dirty="0">
                <a:latin typeface="Times New Roman" panose="02020603050405020304" pitchFamily="18" charset="0"/>
              </a:rPr>
              <a:t>(19)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7</a:t>
            </a:r>
            <a:r>
              <a:rPr lang="en-US" altLang="zh-CN" b="0" dirty="0">
                <a:latin typeface="Times New Roman" panose="02020603050405020304" pitchFamily="18" charset="0"/>
              </a:rPr>
              <a:t>] =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9</a:t>
            </a:r>
            <a:endParaRPr lang="en-US" altLang="zh-CN" b="0" i="1" dirty="0">
              <a:latin typeface="Times New Roman" panose="02020603050405020304" pitchFamily="18" charset="0"/>
            </a:endParaRPr>
          </a:p>
          <a:p>
            <a:pPr algn="just">
              <a:lnSpc>
                <a:spcPts val="2500"/>
              </a:lnSpc>
            </a:pPr>
            <a:r>
              <a:rPr lang="en-US" altLang="zh-CN" b="0" dirty="0">
                <a:latin typeface="Times New Roman" panose="02020603050405020304" pitchFamily="18" charset="0"/>
                <a:ea typeface="楷体_GB2312" pitchFamily="49" charset="-122"/>
                <a:cs typeface="Times New Roman" panose="02020603050405020304" pitchFamily="18" charset="0"/>
              </a:rPr>
              <a:t>(20)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10</a:t>
            </a:r>
            <a:r>
              <a:rPr lang="en-US" altLang="zh-CN" b="0" dirty="0">
                <a:latin typeface="Times New Roman" panose="02020603050405020304" pitchFamily="18" charset="0"/>
              </a:rPr>
              <a:t> = 4 *</a:t>
            </a:r>
            <a:r>
              <a:rPr lang="en-US" altLang="zh-CN" b="0" i="1" dirty="0">
                <a:latin typeface="Times New Roman" panose="02020603050405020304" pitchFamily="18" charset="0"/>
              </a:rPr>
              <a:t> j</a:t>
            </a:r>
          </a:p>
          <a:p>
            <a:pPr algn="just">
              <a:lnSpc>
                <a:spcPts val="2500"/>
              </a:lnSpc>
            </a:pPr>
            <a:r>
              <a:rPr lang="en-US" altLang="zh-CN" b="0" dirty="0">
                <a:latin typeface="Times New Roman" panose="02020603050405020304" pitchFamily="18" charset="0"/>
                <a:ea typeface="楷体_GB2312" pitchFamily="49" charset="-122"/>
              </a:rPr>
              <a:t>(21)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10</a:t>
            </a:r>
            <a:r>
              <a:rPr lang="en-US" altLang="zh-CN" b="0" dirty="0">
                <a:latin typeface="Times New Roman" panose="02020603050405020304" pitchFamily="18" charset="0"/>
              </a:rPr>
              <a:t>] = </a:t>
            </a:r>
            <a:r>
              <a:rPr lang="en-US" altLang="zh-CN" b="0" i="1" dirty="0">
                <a:latin typeface="Times New Roman" panose="02020603050405020304" pitchFamily="18" charset="0"/>
              </a:rPr>
              <a:t>x</a:t>
            </a:r>
          </a:p>
          <a:p>
            <a:pPr algn="just">
              <a:lnSpc>
                <a:spcPts val="2500"/>
              </a:lnSpc>
            </a:pPr>
            <a:r>
              <a:rPr lang="en-US" altLang="zh-CN" b="0" dirty="0">
                <a:latin typeface="Times New Roman" panose="02020603050405020304" pitchFamily="18" charset="0"/>
                <a:ea typeface="楷体_GB2312" pitchFamily="49" charset="-122"/>
              </a:rPr>
              <a:t>(22)</a:t>
            </a:r>
            <a:r>
              <a:rPr lang="en-US" altLang="zh-CN" b="0" i="1" dirty="0">
                <a:latin typeface="Times New Roman" panose="02020603050405020304" pitchFamily="18" charset="0"/>
                <a:ea typeface="楷体_GB2312" pitchFamily="49" charset="-122"/>
              </a:rPr>
              <a:t> </a:t>
            </a:r>
            <a:r>
              <a:rPr lang="en-US" altLang="zh-CN" b="0" i="1" dirty="0" err="1">
                <a:latin typeface="Times New Roman" panose="02020603050405020304" pitchFamily="18" charset="0"/>
              </a:rPr>
              <a:t>goto</a:t>
            </a:r>
            <a:r>
              <a:rPr lang="en-US" altLang="zh-CN" b="0" i="1" dirty="0">
                <a:latin typeface="Times New Roman" panose="02020603050405020304" pitchFamily="18" charset="0"/>
              </a:rPr>
              <a:t> </a:t>
            </a:r>
            <a:r>
              <a:rPr lang="en-US" altLang="zh-CN" b="0" dirty="0">
                <a:latin typeface="Times New Roman" panose="02020603050405020304" pitchFamily="18" charset="0"/>
              </a:rPr>
              <a:t>(5)</a:t>
            </a:r>
            <a:endParaRPr lang="en-US" altLang="zh-CN" b="0" baseline="-25000" dirty="0">
              <a:latin typeface="Times New Roman" panose="02020603050405020304" pitchFamily="18" charset="0"/>
            </a:endParaRPr>
          </a:p>
          <a:p>
            <a:pPr>
              <a:lnSpc>
                <a:spcPts val="2500"/>
              </a:lnSpc>
            </a:pPr>
            <a:r>
              <a:rPr lang="en-US" altLang="zh-CN" b="0" dirty="0">
                <a:latin typeface="Times New Roman" panose="02020603050405020304" pitchFamily="18" charset="0"/>
                <a:ea typeface="楷体_GB2312" pitchFamily="49" charset="-122"/>
              </a:rPr>
              <a:t>(23) </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11</a:t>
            </a:r>
            <a:r>
              <a:rPr lang="en-US" altLang="zh-CN" b="0" dirty="0">
                <a:latin typeface="Times New Roman" panose="02020603050405020304" pitchFamily="18" charset="0"/>
                <a:ea typeface="楷体_GB2312" pitchFamily="49" charset="-122"/>
              </a:rPr>
              <a:t> = 4 * </a:t>
            </a:r>
            <a:r>
              <a:rPr lang="en-US" altLang="zh-CN" b="0" i="1" dirty="0" err="1">
                <a:latin typeface="Times New Roman" panose="02020603050405020304" pitchFamily="18" charset="0"/>
                <a:ea typeface="楷体_GB2312" pitchFamily="49" charset="-122"/>
              </a:rPr>
              <a:t>i</a:t>
            </a:r>
            <a:endParaRPr lang="en-US" altLang="zh-CN" b="0" i="1" dirty="0">
              <a:latin typeface="Times New Roman" panose="02020603050405020304" pitchFamily="18" charset="0"/>
              <a:ea typeface="楷体_GB2312" pitchFamily="49" charset="-122"/>
            </a:endParaRPr>
          </a:p>
          <a:p>
            <a:pPr>
              <a:lnSpc>
                <a:spcPts val="2500"/>
              </a:lnSpc>
            </a:pPr>
            <a:r>
              <a:rPr lang="en-US" altLang="zh-CN" b="0" dirty="0">
                <a:latin typeface="Times New Roman" panose="02020603050405020304" pitchFamily="18" charset="0"/>
                <a:ea typeface="楷体_GB2312" pitchFamily="49" charset="-122"/>
              </a:rPr>
              <a:t>(24) </a:t>
            </a:r>
            <a:r>
              <a:rPr lang="en-US" altLang="zh-CN" b="0" i="1" dirty="0">
                <a:latin typeface="Times New Roman" panose="02020603050405020304" pitchFamily="18" charset="0"/>
                <a:ea typeface="楷体_GB2312" pitchFamily="49" charset="-122"/>
              </a:rPr>
              <a:t>x</a:t>
            </a:r>
            <a:r>
              <a:rPr lang="en-US" altLang="zh-CN" b="0" dirty="0">
                <a:latin typeface="Times New Roman" panose="02020603050405020304" pitchFamily="18" charset="0"/>
                <a:ea typeface="楷体_GB2312" pitchFamily="49" charset="-122"/>
              </a:rPr>
              <a:t> = </a:t>
            </a:r>
            <a:r>
              <a:rPr lang="en-US" altLang="zh-CN" b="0" i="1" dirty="0">
                <a:latin typeface="Times New Roman" panose="02020603050405020304" pitchFamily="18" charset="0"/>
                <a:ea typeface="楷体_GB2312" pitchFamily="49" charset="-122"/>
              </a:rPr>
              <a:t>a</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11</a:t>
            </a:r>
            <a:r>
              <a:rPr lang="en-US" altLang="zh-CN" b="0" dirty="0">
                <a:latin typeface="Times New Roman" panose="02020603050405020304" pitchFamily="18" charset="0"/>
                <a:ea typeface="楷体_GB2312" pitchFamily="49" charset="-122"/>
              </a:rPr>
              <a:t>]</a:t>
            </a:r>
          </a:p>
          <a:p>
            <a:pPr>
              <a:lnSpc>
                <a:spcPts val="2500"/>
              </a:lnSpc>
            </a:pPr>
            <a:r>
              <a:rPr lang="en-US" altLang="zh-CN" b="0" dirty="0">
                <a:latin typeface="Times New Roman" panose="02020603050405020304" pitchFamily="18" charset="0"/>
                <a:ea typeface="楷体_GB2312" pitchFamily="49" charset="-122"/>
              </a:rPr>
              <a:t>(25) </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12</a:t>
            </a:r>
            <a:r>
              <a:rPr lang="en-US" altLang="zh-CN" b="0" dirty="0">
                <a:latin typeface="Times New Roman" panose="02020603050405020304" pitchFamily="18" charset="0"/>
                <a:ea typeface="楷体_GB2312" pitchFamily="49" charset="-122"/>
              </a:rPr>
              <a:t> = 4 *</a:t>
            </a:r>
            <a:r>
              <a:rPr lang="en-US" altLang="zh-CN" b="0" i="1" dirty="0">
                <a:latin typeface="Times New Roman" panose="02020603050405020304" pitchFamily="18" charset="0"/>
                <a:ea typeface="楷体_GB2312" pitchFamily="49" charset="-122"/>
              </a:rPr>
              <a:t> </a:t>
            </a:r>
            <a:r>
              <a:rPr lang="en-US" altLang="zh-CN" b="0" i="1" dirty="0" err="1">
                <a:latin typeface="Times New Roman" panose="02020603050405020304" pitchFamily="18" charset="0"/>
                <a:ea typeface="楷体_GB2312" pitchFamily="49" charset="-122"/>
              </a:rPr>
              <a:t>i</a:t>
            </a:r>
            <a:r>
              <a:rPr lang="en-US" altLang="zh-CN" b="0" i="1" dirty="0">
                <a:latin typeface="Times New Roman" panose="02020603050405020304" pitchFamily="18" charset="0"/>
                <a:ea typeface="楷体_GB2312" pitchFamily="49" charset="-122"/>
              </a:rPr>
              <a:t> </a:t>
            </a:r>
          </a:p>
          <a:p>
            <a:pPr>
              <a:lnSpc>
                <a:spcPts val="2500"/>
              </a:lnSpc>
            </a:pPr>
            <a:r>
              <a:rPr lang="en-US" altLang="zh-CN" b="0" dirty="0">
                <a:latin typeface="Times New Roman" panose="02020603050405020304" pitchFamily="18" charset="0"/>
                <a:ea typeface="楷体_GB2312" pitchFamily="49" charset="-122"/>
              </a:rPr>
              <a:t>(26)</a:t>
            </a:r>
            <a:r>
              <a:rPr lang="en-US" altLang="zh-CN" b="0" i="1" dirty="0">
                <a:latin typeface="Times New Roman" panose="02020603050405020304" pitchFamily="18" charset="0"/>
                <a:ea typeface="楷体_GB2312" pitchFamily="49" charset="-122"/>
              </a:rPr>
              <a:t> t</a:t>
            </a:r>
            <a:r>
              <a:rPr lang="en-US" altLang="zh-CN" b="0" i="1" baseline="-25000" dirty="0">
                <a:latin typeface="Times New Roman" panose="02020603050405020304" pitchFamily="18" charset="0"/>
              </a:rPr>
              <a:t>13</a:t>
            </a:r>
            <a:r>
              <a:rPr lang="en-US" altLang="zh-CN" b="0" i="1" dirty="0">
                <a:latin typeface="Times New Roman" panose="02020603050405020304" pitchFamily="18" charset="0"/>
                <a:ea typeface="楷体_GB2312" pitchFamily="49" charset="-122"/>
              </a:rPr>
              <a:t> </a:t>
            </a:r>
            <a:r>
              <a:rPr lang="en-US" altLang="zh-CN" b="0" dirty="0">
                <a:latin typeface="Times New Roman" panose="02020603050405020304" pitchFamily="18" charset="0"/>
                <a:ea typeface="楷体_GB2312" pitchFamily="49" charset="-122"/>
              </a:rPr>
              <a:t>= 4 * </a:t>
            </a:r>
            <a:r>
              <a:rPr lang="en-US" altLang="zh-CN" b="0" i="1" dirty="0">
                <a:latin typeface="Times New Roman" panose="02020603050405020304" pitchFamily="18" charset="0"/>
                <a:ea typeface="楷体_GB2312" pitchFamily="49" charset="-122"/>
              </a:rPr>
              <a:t>n</a:t>
            </a:r>
          </a:p>
          <a:p>
            <a:pPr>
              <a:lnSpc>
                <a:spcPts val="2500"/>
              </a:lnSpc>
            </a:pPr>
            <a:r>
              <a:rPr lang="en-US" altLang="zh-CN" b="0" dirty="0">
                <a:latin typeface="Times New Roman" panose="02020603050405020304" pitchFamily="18" charset="0"/>
                <a:ea typeface="楷体_GB2312" pitchFamily="49" charset="-122"/>
              </a:rPr>
              <a:t>(27)</a:t>
            </a:r>
            <a:r>
              <a:rPr lang="en-US" altLang="zh-CN" b="0" i="1" dirty="0">
                <a:latin typeface="Times New Roman" panose="02020603050405020304" pitchFamily="18" charset="0"/>
                <a:ea typeface="楷体_GB2312" pitchFamily="49" charset="-122"/>
              </a:rPr>
              <a:t> t</a:t>
            </a:r>
            <a:r>
              <a:rPr lang="en-US" altLang="zh-CN" b="0" i="1" baseline="-25000" dirty="0">
                <a:latin typeface="Times New Roman" panose="02020603050405020304" pitchFamily="18" charset="0"/>
              </a:rPr>
              <a:t>14</a:t>
            </a:r>
            <a:r>
              <a:rPr lang="en-US" altLang="zh-CN" b="0" i="1" dirty="0">
                <a:latin typeface="Times New Roman" panose="02020603050405020304" pitchFamily="18" charset="0"/>
                <a:ea typeface="楷体_GB2312" pitchFamily="49" charset="-122"/>
              </a:rPr>
              <a:t> </a:t>
            </a:r>
            <a:r>
              <a:rPr lang="en-US" altLang="zh-CN" b="0" dirty="0">
                <a:latin typeface="Times New Roman" panose="02020603050405020304" pitchFamily="18" charset="0"/>
                <a:ea typeface="楷体_GB2312" pitchFamily="49" charset="-122"/>
              </a:rPr>
              <a:t>= </a:t>
            </a:r>
            <a:r>
              <a:rPr lang="en-US" altLang="zh-CN" b="0" i="1" dirty="0">
                <a:latin typeface="Times New Roman" panose="02020603050405020304" pitchFamily="18" charset="0"/>
                <a:ea typeface="楷体_GB2312" pitchFamily="49" charset="-122"/>
              </a:rPr>
              <a:t>a</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13</a:t>
            </a:r>
            <a:r>
              <a:rPr lang="en-US" altLang="zh-CN" b="0" dirty="0">
                <a:latin typeface="Times New Roman" panose="02020603050405020304" pitchFamily="18" charset="0"/>
                <a:ea typeface="楷体_GB2312" pitchFamily="49" charset="-122"/>
              </a:rPr>
              <a:t>]</a:t>
            </a:r>
          </a:p>
          <a:p>
            <a:pPr>
              <a:lnSpc>
                <a:spcPts val="2500"/>
              </a:lnSpc>
            </a:pPr>
            <a:r>
              <a:rPr lang="en-US" altLang="zh-CN" b="0" dirty="0">
                <a:latin typeface="Times New Roman" panose="02020603050405020304" pitchFamily="18" charset="0"/>
                <a:ea typeface="楷体_GB2312" pitchFamily="49" charset="-122"/>
              </a:rPr>
              <a:t>(28) </a:t>
            </a:r>
            <a:r>
              <a:rPr lang="en-US" altLang="zh-CN" b="0" i="1" dirty="0">
                <a:latin typeface="Times New Roman" panose="02020603050405020304" pitchFamily="18" charset="0"/>
                <a:ea typeface="楷体_GB2312" pitchFamily="49" charset="-122"/>
              </a:rPr>
              <a:t>a</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12</a:t>
            </a:r>
            <a:r>
              <a:rPr lang="en-US" altLang="zh-CN" b="0" dirty="0">
                <a:latin typeface="Times New Roman" panose="02020603050405020304" pitchFamily="18" charset="0"/>
                <a:ea typeface="楷体_GB2312" pitchFamily="49" charset="-122"/>
              </a:rPr>
              <a:t>] = </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14</a:t>
            </a:r>
          </a:p>
          <a:p>
            <a:pPr>
              <a:lnSpc>
                <a:spcPts val="2500"/>
              </a:lnSpc>
            </a:pPr>
            <a:r>
              <a:rPr lang="en-US" altLang="zh-CN" b="0" dirty="0">
                <a:latin typeface="Times New Roman" panose="02020603050405020304" pitchFamily="18" charset="0"/>
                <a:ea typeface="楷体_GB2312" pitchFamily="49" charset="-122"/>
              </a:rPr>
              <a:t>(29) </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15</a:t>
            </a:r>
            <a:r>
              <a:rPr lang="en-US" altLang="zh-CN" b="0" dirty="0">
                <a:latin typeface="Times New Roman" panose="02020603050405020304" pitchFamily="18" charset="0"/>
                <a:ea typeface="楷体_GB2312" pitchFamily="49" charset="-122"/>
              </a:rPr>
              <a:t> = 4 * </a:t>
            </a:r>
            <a:r>
              <a:rPr lang="en-US" altLang="zh-CN" b="0" i="1" dirty="0">
                <a:latin typeface="Times New Roman" panose="02020603050405020304" pitchFamily="18" charset="0"/>
                <a:ea typeface="楷体_GB2312" pitchFamily="49" charset="-122"/>
              </a:rPr>
              <a:t>n</a:t>
            </a:r>
            <a:r>
              <a:rPr lang="en-US" altLang="zh-CN" b="0" dirty="0">
                <a:latin typeface="Times New Roman" panose="02020603050405020304" pitchFamily="18" charset="0"/>
                <a:ea typeface="楷体_GB2312" pitchFamily="49" charset="-122"/>
              </a:rPr>
              <a:t> </a:t>
            </a:r>
          </a:p>
          <a:p>
            <a:pPr>
              <a:lnSpc>
                <a:spcPts val="2500"/>
              </a:lnSpc>
            </a:pPr>
            <a:r>
              <a:rPr lang="en-US" altLang="zh-CN" b="0" dirty="0">
                <a:latin typeface="Times New Roman" panose="02020603050405020304" pitchFamily="18" charset="0"/>
                <a:ea typeface="楷体_GB2312" pitchFamily="49" charset="-122"/>
              </a:rPr>
              <a:t>(30) </a:t>
            </a:r>
            <a:r>
              <a:rPr lang="en-US" altLang="zh-CN" b="0" i="1" dirty="0">
                <a:latin typeface="Times New Roman" panose="02020603050405020304" pitchFamily="18" charset="0"/>
                <a:ea typeface="楷体_GB2312" pitchFamily="49" charset="-122"/>
              </a:rPr>
              <a:t>a</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15</a:t>
            </a:r>
            <a:r>
              <a:rPr lang="en-US" altLang="zh-CN" b="0" dirty="0">
                <a:latin typeface="Times New Roman" panose="02020603050405020304" pitchFamily="18" charset="0"/>
                <a:ea typeface="楷体_GB2312" pitchFamily="49" charset="-122"/>
              </a:rPr>
              <a:t>] = </a:t>
            </a:r>
            <a:r>
              <a:rPr lang="en-US" altLang="zh-CN" b="0" i="1" dirty="0">
                <a:latin typeface="Times New Roman" panose="02020603050405020304" pitchFamily="18" charset="0"/>
                <a:ea typeface="楷体_GB2312" pitchFamily="49" charset="-122"/>
              </a:rPr>
              <a:t>x</a:t>
            </a:r>
            <a:r>
              <a:rPr lang="en-US" altLang="zh-CN" b="0" dirty="0">
                <a:latin typeface="Times New Roman" panose="02020603050405020304" pitchFamily="18" charset="0"/>
                <a:ea typeface="楷体_GB2312" pitchFamily="49" charset="-122"/>
              </a:rPr>
              <a:t> </a:t>
            </a:r>
          </a:p>
        </p:txBody>
      </p:sp>
      <p:grpSp>
        <p:nvGrpSpPr>
          <p:cNvPr id="2" name="Group 14"/>
          <p:cNvGrpSpPr>
            <a:grpSpLocks/>
          </p:cNvGrpSpPr>
          <p:nvPr/>
        </p:nvGrpSpPr>
        <p:grpSpPr bwMode="auto">
          <a:xfrm>
            <a:off x="4088130" y="2914674"/>
            <a:ext cx="4357687" cy="2747158"/>
            <a:chOff x="385" y="2039"/>
            <a:chExt cx="3660" cy="2307"/>
          </a:xfrm>
        </p:grpSpPr>
        <p:sp>
          <p:nvSpPr>
            <p:cNvPr id="16397" name="Line 9"/>
            <p:cNvSpPr>
              <a:spLocks noChangeShapeType="1"/>
            </p:cNvSpPr>
            <p:nvPr/>
          </p:nvSpPr>
          <p:spPr bwMode="auto">
            <a:xfrm>
              <a:off x="385" y="2039"/>
              <a:ext cx="1860"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Line 10"/>
            <p:cNvSpPr>
              <a:spLocks noChangeShapeType="1"/>
            </p:cNvSpPr>
            <p:nvPr/>
          </p:nvSpPr>
          <p:spPr bwMode="auto">
            <a:xfrm>
              <a:off x="385" y="3083"/>
              <a:ext cx="1860"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Line 11"/>
            <p:cNvSpPr>
              <a:spLocks noChangeShapeType="1"/>
            </p:cNvSpPr>
            <p:nvPr/>
          </p:nvSpPr>
          <p:spPr bwMode="auto">
            <a:xfrm>
              <a:off x="385" y="4104"/>
              <a:ext cx="1860"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12"/>
            <p:cNvSpPr>
              <a:spLocks noChangeShapeType="1"/>
            </p:cNvSpPr>
            <p:nvPr/>
          </p:nvSpPr>
          <p:spPr bwMode="auto">
            <a:xfrm>
              <a:off x="385" y="4346"/>
              <a:ext cx="1860"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13"/>
            <p:cNvSpPr>
              <a:spLocks noChangeShapeType="1"/>
            </p:cNvSpPr>
            <p:nvPr/>
          </p:nvSpPr>
          <p:spPr bwMode="auto">
            <a:xfrm>
              <a:off x="2776" y="2819"/>
              <a:ext cx="1269"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2655" name="Rectangle 15"/>
          <p:cNvSpPr>
            <a:spLocks noChangeArrowheads="1"/>
          </p:cNvSpPr>
          <p:nvPr/>
        </p:nvSpPr>
        <p:spPr bwMode="auto">
          <a:xfrm>
            <a:off x="3680620" y="2128861"/>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1</a:t>
            </a:r>
          </a:p>
        </p:txBody>
      </p:sp>
      <p:sp>
        <p:nvSpPr>
          <p:cNvPr id="752656" name="Rectangle 16"/>
          <p:cNvSpPr>
            <a:spLocks noChangeArrowheads="1"/>
          </p:cNvSpPr>
          <p:nvPr/>
        </p:nvSpPr>
        <p:spPr bwMode="auto">
          <a:xfrm>
            <a:off x="3680620" y="3343299"/>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2</a:t>
            </a:r>
          </a:p>
        </p:txBody>
      </p:sp>
      <p:sp>
        <p:nvSpPr>
          <p:cNvPr id="752657" name="Rectangle 17"/>
          <p:cNvSpPr>
            <a:spLocks noChangeArrowheads="1"/>
          </p:cNvSpPr>
          <p:nvPr/>
        </p:nvSpPr>
        <p:spPr bwMode="auto">
          <a:xfrm>
            <a:off x="3680620" y="4629174"/>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3</a:t>
            </a:r>
          </a:p>
        </p:txBody>
      </p:sp>
      <p:sp>
        <p:nvSpPr>
          <p:cNvPr id="752658" name="Rectangle 18"/>
          <p:cNvSpPr>
            <a:spLocks noChangeArrowheads="1"/>
          </p:cNvSpPr>
          <p:nvPr/>
        </p:nvSpPr>
        <p:spPr bwMode="auto">
          <a:xfrm>
            <a:off x="3625057" y="5414986"/>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4</a:t>
            </a:r>
          </a:p>
        </p:txBody>
      </p:sp>
      <p:sp>
        <p:nvSpPr>
          <p:cNvPr id="752659" name="Rectangle 19"/>
          <p:cNvSpPr>
            <a:spLocks noChangeArrowheads="1"/>
          </p:cNvSpPr>
          <p:nvPr/>
        </p:nvSpPr>
        <p:spPr bwMode="auto">
          <a:xfrm>
            <a:off x="6553995" y="2590824"/>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5</a:t>
            </a:r>
          </a:p>
        </p:txBody>
      </p:sp>
      <p:sp>
        <p:nvSpPr>
          <p:cNvPr id="752660" name="Rectangle 20"/>
          <p:cNvSpPr>
            <a:spLocks noChangeArrowheads="1"/>
          </p:cNvSpPr>
          <p:nvPr/>
        </p:nvSpPr>
        <p:spPr bwMode="auto">
          <a:xfrm>
            <a:off x="6553995" y="4914924"/>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6</a:t>
            </a:r>
          </a:p>
        </p:txBody>
      </p:sp>
      <p:sp>
        <p:nvSpPr>
          <p:cNvPr id="3" name="标题 2"/>
          <p:cNvSpPr>
            <a:spLocks noGrp="1"/>
          </p:cNvSpPr>
          <p:nvPr>
            <p:ph type="title"/>
          </p:nvPr>
        </p:nvSpPr>
        <p:spPr>
          <a:xfrm>
            <a:off x="483509" y="222017"/>
            <a:ext cx="8042276" cy="943406"/>
          </a:xfrm>
        </p:spPr>
        <p:txBody>
          <a:bodyPr/>
          <a:lstStyle/>
          <a:p>
            <a:r>
              <a:rPr lang="zh-CN" altLang="en-US" dirty="0">
                <a:latin typeface="Arial" charset="0"/>
                <a:ea typeface="黑体" charset="0"/>
              </a:rPr>
              <a:t>控制流图</a:t>
            </a:r>
            <a:endParaRPr lang="zh-CN" altLang="en-US" dirty="0"/>
          </a:p>
        </p:txBody>
      </p:sp>
      <p:sp>
        <p:nvSpPr>
          <p:cNvPr id="20" name="Rectangle 6"/>
          <p:cNvSpPr>
            <a:spLocks noChangeArrowheads="1"/>
          </p:cNvSpPr>
          <p:nvPr/>
        </p:nvSpPr>
        <p:spPr bwMode="auto">
          <a:xfrm>
            <a:off x="285096" y="4629174"/>
            <a:ext cx="3043100" cy="14560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pPr>
            <a:r>
              <a:rPr kumimoji="1" lang="zh-CN" altLang="en-US" sz="1600" dirty="0">
                <a:ea typeface="楷体_GB2312" charset="0"/>
                <a:cs typeface="楷体_GB2312" charset="0"/>
              </a:rPr>
              <a:t>其中访问数组</a:t>
            </a:r>
            <a:r>
              <a:rPr kumimoji="1" lang="en-US" altLang="zh-CN" sz="1600" dirty="0">
                <a:ea typeface="楷体_GB2312" charset="0"/>
                <a:cs typeface="楷体_GB2312" charset="0"/>
              </a:rPr>
              <a:t>a[</a:t>
            </a:r>
            <a:r>
              <a:rPr kumimoji="1" lang="en-US" altLang="zh-CN" sz="1600" dirty="0" err="1">
                <a:ea typeface="楷体_GB2312" charset="0"/>
                <a:cs typeface="楷体_GB2312" charset="0"/>
              </a:rPr>
              <a:t>i</a:t>
            </a:r>
            <a:r>
              <a:rPr kumimoji="1" lang="en-US" altLang="zh-CN" sz="1600" dirty="0">
                <a:ea typeface="楷体_GB2312" charset="0"/>
                <a:cs typeface="楷体_GB2312" charset="0"/>
              </a:rPr>
              <a:t>],</a:t>
            </a:r>
            <a:r>
              <a:rPr kumimoji="1" lang="zh-CN" altLang="en-US" sz="1600" dirty="0">
                <a:ea typeface="楷体_GB2312" charset="0"/>
                <a:cs typeface="楷体_GB2312" charset="0"/>
              </a:rPr>
              <a:t>假定每个元素占</a:t>
            </a:r>
            <a:r>
              <a:rPr kumimoji="1" lang="en-US" altLang="zh-CN" sz="1600" dirty="0">
                <a:ea typeface="楷体_GB2312" charset="0"/>
                <a:cs typeface="楷体_GB2312" charset="0"/>
              </a:rPr>
              <a:t>4</a:t>
            </a:r>
            <a:r>
              <a:rPr kumimoji="1" lang="zh-CN" altLang="en-US" sz="1600" dirty="0">
                <a:ea typeface="楷体_GB2312" charset="0"/>
                <a:cs typeface="楷体_GB2312" charset="0"/>
              </a:rPr>
              <a:t>个相邻字节</a:t>
            </a:r>
            <a:r>
              <a:rPr kumimoji="1" lang="en-US" altLang="zh-CN" sz="1600" dirty="0">
                <a:ea typeface="楷体_GB2312" charset="0"/>
                <a:cs typeface="楷体_GB2312" charset="0"/>
              </a:rPr>
              <a:t>,</a:t>
            </a:r>
            <a:r>
              <a:rPr kumimoji="1" lang="zh-CN" altLang="en-US" sz="1600" dirty="0">
                <a:ea typeface="楷体_GB2312" charset="0"/>
                <a:cs typeface="楷体_GB2312" charset="0"/>
              </a:rPr>
              <a:t>每次访问其值的三地址码可以表示成</a:t>
            </a:r>
            <a:r>
              <a:rPr kumimoji="1" lang="en-US" altLang="zh-CN" sz="1600" dirty="0">
                <a:ea typeface="楷体_GB2312" charset="0"/>
                <a:cs typeface="楷体_GB2312" charset="0"/>
              </a:rPr>
              <a:t>:</a:t>
            </a:r>
          </a:p>
          <a:p>
            <a:pPr marL="342900" indent="-342900">
              <a:spcBef>
                <a:spcPct val="20000"/>
              </a:spcBef>
              <a:buFontTx/>
              <a:buChar char="•"/>
            </a:pPr>
            <a:r>
              <a:rPr kumimoji="1" lang="en-US" altLang="zh-CN" sz="1600" dirty="0">
                <a:ea typeface="楷体_GB2312" charset="0"/>
                <a:cs typeface="楷体_GB2312" charset="0"/>
              </a:rPr>
              <a:t>     t1:=4 * </a:t>
            </a:r>
            <a:r>
              <a:rPr kumimoji="1" lang="en-US" altLang="zh-CN" sz="1600" dirty="0" err="1">
                <a:ea typeface="楷体_GB2312" charset="0"/>
                <a:cs typeface="楷体_GB2312" charset="0"/>
              </a:rPr>
              <a:t>i</a:t>
            </a:r>
            <a:r>
              <a:rPr kumimoji="1" lang="en-US" altLang="zh-CN" sz="1600" dirty="0">
                <a:ea typeface="楷体_GB2312" charset="0"/>
                <a:cs typeface="楷体_GB2312" charset="0"/>
              </a:rPr>
              <a:t> ;</a:t>
            </a:r>
          </a:p>
          <a:p>
            <a:pPr marL="342900" indent="-342900">
              <a:spcBef>
                <a:spcPct val="20000"/>
              </a:spcBef>
              <a:buFontTx/>
              <a:buChar char="•"/>
            </a:pPr>
            <a:r>
              <a:rPr kumimoji="1" lang="en-US" altLang="zh-CN" sz="1600" dirty="0">
                <a:ea typeface="楷体_GB2312" charset="0"/>
                <a:cs typeface="楷体_GB2312" charset="0"/>
              </a:rPr>
              <a:t>     t2:= a[t1] ;</a:t>
            </a:r>
          </a:p>
        </p:txBody>
      </p:sp>
      <p:sp>
        <p:nvSpPr>
          <p:cNvPr id="4" name="灯片编号占位符 3"/>
          <p:cNvSpPr>
            <a:spLocks noGrp="1"/>
          </p:cNvSpPr>
          <p:nvPr>
            <p:ph type="sldNum" sz="quarter" idx="12"/>
          </p:nvPr>
        </p:nvSpPr>
        <p:spPr/>
        <p:txBody>
          <a:bodyPr/>
          <a:lstStyle/>
          <a:p>
            <a:fld id="{099C6F57-CB77-E340-8155-E85271B57C42}" type="slidenum">
              <a:rPr lang="en-US" altLang="zh-CN" smtClean="0"/>
              <a:pPr/>
              <a:t>8</a:t>
            </a:fld>
            <a:endParaRPr lang="en-US" altLang="zh-CN" dirty="0"/>
          </a:p>
        </p:txBody>
      </p:sp>
    </p:spTree>
    <p:extLst>
      <p:ext uri="{BB962C8B-B14F-4D97-AF65-F5344CB8AC3E}">
        <p14:creationId xmlns:p14="http://schemas.microsoft.com/office/powerpoint/2010/main" val="2924841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52645">
                                            <p:txEl>
                                              <p:pRg st="0" end="0"/>
                                            </p:txEl>
                                          </p:spTgt>
                                        </p:tgtEl>
                                        <p:attrNameLst>
                                          <p:attrName>style.visibility</p:attrName>
                                        </p:attrNameLst>
                                      </p:cBhvr>
                                      <p:to>
                                        <p:strVal val="visible"/>
                                      </p:to>
                                    </p:set>
                                    <p:anim calcmode="lin" valueType="num">
                                      <p:cBhvr>
                                        <p:cTn id="7" dur="500" fill="hold"/>
                                        <p:tgtEl>
                                          <p:spTgt spid="75264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5264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52645">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52645">
                                            <p:txEl>
                                              <p:pRg st="1" end="1"/>
                                            </p:txEl>
                                          </p:spTgt>
                                        </p:tgtEl>
                                        <p:attrNameLst>
                                          <p:attrName>style.visibility</p:attrName>
                                        </p:attrNameLst>
                                      </p:cBhvr>
                                      <p:to>
                                        <p:strVal val="visible"/>
                                      </p:to>
                                    </p:set>
                                    <p:anim calcmode="lin" valueType="num">
                                      <p:cBhvr>
                                        <p:cTn id="12" dur="500" fill="hold"/>
                                        <p:tgtEl>
                                          <p:spTgt spid="75264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5264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52645">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2645">
                                            <p:txEl>
                                              <p:pRg st="2" end="2"/>
                                            </p:txEl>
                                          </p:spTgt>
                                        </p:tgtEl>
                                        <p:attrNameLst>
                                          <p:attrName>style.visibility</p:attrName>
                                        </p:attrNameLst>
                                      </p:cBhvr>
                                      <p:to>
                                        <p:strVal val="visible"/>
                                      </p:to>
                                    </p:set>
                                    <p:anim calcmode="lin" valueType="num">
                                      <p:cBhvr>
                                        <p:cTn id="17" dur="500" fill="hold"/>
                                        <p:tgtEl>
                                          <p:spTgt spid="75264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5264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52645">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52645">
                                            <p:txEl>
                                              <p:pRg st="3" end="3"/>
                                            </p:txEl>
                                          </p:spTgt>
                                        </p:tgtEl>
                                        <p:attrNameLst>
                                          <p:attrName>style.visibility</p:attrName>
                                        </p:attrNameLst>
                                      </p:cBhvr>
                                      <p:to>
                                        <p:strVal val="visible"/>
                                      </p:to>
                                    </p:set>
                                    <p:anim calcmode="lin" valueType="num">
                                      <p:cBhvr>
                                        <p:cTn id="22" dur="500" fill="hold"/>
                                        <p:tgtEl>
                                          <p:spTgt spid="75264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75264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752645">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52645">
                                            <p:txEl>
                                              <p:pRg st="4" end="4"/>
                                            </p:txEl>
                                          </p:spTgt>
                                        </p:tgtEl>
                                        <p:attrNameLst>
                                          <p:attrName>style.visibility</p:attrName>
                                        </p:attrNameLst>
                                      </p:cBhvr>
                                      <p:to>
                                        <p:strVal val="visible"/>
                                      </p:to>
                                    </p:set>
                                    <p:anim calcmode="lin" valueType="num">
                                      <p:cBhvr>
                                        <p:cTn id="27" dur="500" fill="hold"/>
                                        <p:tgtEl>
                                          <p:spTgt spid="75264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752645">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752645">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52645">
                                            <p:txEl>
                                              <p:pRg st="5" end="5"/>
                                            </p:txEl>
                                          </p:spTgt>
                                        </p:tgtEl>
                                        <p:attrNameLst>
                                          <p:attrName>style.visibility</p:attrName>
                                        </p:attrNameLst>
                                      </p:cBhvr>
                                      <p:to>
                                        <p:strVal val="visible"/>
                                      </p:to>
                                    </p:set>
                                    <p:anim calcmode="lin" valueType="num">
                                      <p:cBhvr>
                                        <p:cTn id="32" dur="500" fill="hold"/>
                                        <p:tgtEl>
                                          <p:spTgt spid="752645">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752645">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752645">
                                            <p:txEl>
                                              <p:pRg st="5" end="5"/>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52645">
                                            <p:txEl>
                                              <p:pRg st="6" end="6"/>
                                            </p:txEl>
                                          </p:spTgt>
                                        </p:tgtEl>
                                        <p:attrNameLst>
                                          <p:attrName>style.visibility</p:attrName>
                                        </p:attrNameLst>
                                      </p:cBhvr>
                                      <p:to>
                                        <p:strVal val="visible"/>
                                      </p:to>
                                    </p:set>
                                    <p:anim calcmode="lin" valueType="num">
                                      <p:cBhvr>
                                        <p:cTn id="37" dur="500" fill="hold"/>
                                        <p:tgtEl>
                                          <p:spTgt spid="752645">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752645">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752645">
                                            <p:txEl>
                                              <p:pRg st="6" end="6"/>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52645">
                                            <p:txEl>
                                              <p:pRg st="7" end="7"/>
                                            </p:txEl>
                                          </p:spTgt>
                                        </p:tgtEl>
                                        <p:attrNameLst>
                                          <p:attrName>style.visibility</p:attrName>
                                        </p:attrNameLst>
                                      </p:cBhvr>
                                      <p:to>
                                        <p:strVal val="visible"/>
                                      </p:to>
                                    </p:set>
                                    <p:anim calcmode="lin" valueType="num">
                                      <p:cBhvr>
                                        <p:cTn id="42" dur="500" fill="hold"/>
                                        <p:tgtEl>
                                          <p:spTgt spid="752645">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752645">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752645">
                                            <p:txEl>
                                              <p:pRg st="7" end="7"/>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52645">
                                            <p:txEl>
                                              <p:pRg st="8" end="8"/>
                                            </p:txEl>
                                          </p:spTgt>
                                        </p:tgtEl>
                                        <p:attrNameLst>
                                          <p:attrName>style.visibility</p:attrName>
                                        </p:attrNameLst>
                                      </p:cBhvr>
                                      <p:to>
                                        <p:strVal val="visible"/>
                                      </p:to>
                                    </p:set>
                                    <p:anim calcmode="lin" valueType="num">
                                      <p:cBhvr>
                                        <p:cTn id="47" dur="500" fill="hold"/>
                                        <p:tgtEl>
                                          <p:spTgt spid="752645">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752645">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752645">
                                            <p:txEl>
                                              <p:pRg st="8" end="8"/>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52645">
                                            <p:txEl>
                                              <p:pRg st="9" end="9"/>
                                            </p:txEl>
                                          </p:spTgt>
                                        </p:tgtEl>
                                        <p:attrNameLst>
                                          <p:attrName>style.visibility</p:attrName>
                                        </p:attrNameLst>
                                      </p:cBhvr>
                                      <p:to>
                                        <p:strVal val="visible"/>
                                      </p:to>
                                    </p:set>
                                    <p:anim calcmode="lin" valueType="num">
                                      <p:cBhvr>
                                        <p:cTn id="52" dur="500" fill="hold"/>
                                        <p:tgtEl>
                                          <p:spTgt spid="752645">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752645">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752645">
                                            <p:txEl>
                                              <p:pRg st="9" end="9"/>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52645">
                                            <p:txEl>
                                              <p:pRg st="10" end="10"/>
                                            </p:txEl>
                                          </p:spTgt>
                                        </p:tgtEl>
                                        <p:attrNameLst>
                                          <p:attrName>style.visibility</p:attrName>
                                        </p:attrNameLst>
                                      </p:cBhvr>
                                      <p:to>
                                        <p:strVal val="visible"/>
                                      </p:to>
                                    </p:set>
                                    <p:anim calcmode="lin" valueType="num">
                                      <p:cBhvr>
                                        <p:cTn id="57" dur="500" fill="hold"/>
                                        <p:tgtEl>
                                          <p:spTgt spid="752645">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752645">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752645">
                                            <p:txEl>
                                              <p:pRg st="10" end="10"/>
                                            </p:txEl>
                                          </p:spTgt>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752645">
                                            <p:txEl>
                                              <p:pRg st="11" end="11"/>
                                            </p:txEl>
                                          </p:spTgt>
                                        </p:tgtEl>
                                        <p:attrNameLst>
                                          <p:attrName>style.visibility</p:attrName>
                                        </p:attrNameLst>
                                      </p:cBhvr>
                                      <p:to>
                                        <p:strVal val="visible"/>
                                      </p:to>
                                    </p:set>
                                    <p:anim calcmode="lin" valueType="num">
                                      <p:cBhvr>
                                        <p:cTn id="62" dur="500" fill="hold"/>
                                        <p:tgtEl>
                                          <p:spTgt spid="752645">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752645">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752645">
                                            <p:txEl>
                                              <p:pRg st="11" end="11"/>
                                            </p:txEl>
                                          </p:spTgt>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752645">
                                            <p:txEl>
                                              <p:pRg st="12" end="12"/>
                                            </p:txEl>
                                          </p:spTgt>
                                        </p:tgtEl>
                                        <p:attrNameLst>
                                          <p:attrName>style.visibility</p:attrName>
                                        </p:attrNameLst>
                                      </p:cBhvr>
                                      <p:to>
                                        <p:strVal val="visible"/>
                                      </p:to>
                                    </p:set>
                                    <p:anim calcmode="lin" valueType="num">
                                      <p:cBhvr>
                                        <p:cTn id="67" dur="500" fill="hold"/>
                                        <p:tgtEl>
                                          <p:spTgt spid="752645">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752645">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752645">
                                            <p:txEl>
                                              <p:pRg st="12" end="12"/>
                                            </p:txEl>
                                          </p:spTgt>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752645">
                                            <p:txEl>
                                              <p:pRg st="13" end="13"/>
                                            </p:txEl>
                                          </p:spTgt>
                                        </p:tgtEl>
                                        <p:attrNameLst>
                                          <p:attrName>style.visibility</p:attrName>
                                        </p:attrNameLst>
                                      </p:cBhvr>
                                      <p:to>
                                        <p:strVal val="visible"/>
                                      </p:to>
                                    </p:set>
                                    <p:anim calcmode="lin" valueType="num">
                                      <p:cBhvr>
                                        <p:cTn id="72" dur="500" fill="hold"/>
                                        <p:tgtEl>
                                          <p:spTgt spid="752645">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752645">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752645">
                                            <p:txEl>
                                              <p:pRg st="13" end="13"/>
                                            </p:txEl>
                                          </p:spTgt>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52645">
                                            <p:txEl>
                                              <p:pRg st="14" end="14"/>
                                            </p:txEl>
                                          </p:spTgt>
                                        </p:tgtEl>
                                        <p:attrNameLst>
                                          <p:attrName>style.visibility</p:attrName>
                                        </p:attrNameLst>
                                      </p:cBhvr>
                                      <p:to>
                                        <p:strVal val="visible"/>
                                      </p:to>
                                    </p:set>
                                    <p:anim calcmode="lin" valueType="num">
                                      <p:cBhvr>
                                        <p:cTn id="77" dur="500" fill="hold"/>
                                        <p:tgtEl>
                                          <p:spTgt spid="752645">
                                            <p:txEl>
                                              <p:pRg st="14" end="14"/>
                                            </p:txEl>
                                          </p:spTgt>
                                        </p:tgtEl>
                                        <p:attrNameLst>
                                          <p:attrName>ppt_w</p:attrName>
                                        </p:attrNameLst>
                                      </p:cBhvr>
                                      <p:tavLst>
                                        <p:tav tm="0">
                                          <p:val>
                                            <p:fltVal val="0"/>
                                          </p:val>
                                        </p:tav>
                                        <p:tav tm="100000">
                                          <p:val>
                                            <p:strVal val="#ppt_w"/>
                                          </p:val>
                                        </p:tav>
                                      </p:tavLst>
                                    </p:anim>
                                    <p:anim calcmode="lin" valueType="num">
                                      <p:cBhvr>
                                        <p:cTn id="78" dur="500" fill="hold"/>
                                        <p:tgtEl>
                                          <p:spTgt spid="752645">
                                            <p:txEl>
                                              <p:pRg st="14" end="14"/>
                                            </p:txEl>
                                          </p:spTgt>
                                        </p:tgtEl>
                                        <p:attrNameLst>
                                          <p:attrName>ppt_h</p:attrName>
                                        </p:attrNameLst>
                                      </p:cBhvr>
                                      <p:tavLst>
                                        <p:tav tm="0">
                                          <p:val>
                                            <p:fltVal val="0"/>
                                          </p:val>
                                        </p:tav>
                                        <p:tav tm="100000">
                                          <p:val>
                                            <p:strVal val="#ppt_h"/>
                                          </p:val>
                                        </p:tav>
                                      </p:tavLst>
                                    </p:anim>
                                    <p:animEffect transition="in" filter="fade">
                                      <p:cBhvr>
                                        <p:cTn id="79" dur="500"/>
                                        <p:tgtEl>
                                          <p:spTgt spid="752645">
                                            <p:txEl>
                                              <p:pRg st="14" end="14"/>
                                            </p:txEl>
                                          </p:spTgt>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52647">
                                            <p:txEl>
                                              <p:pRg st="0" end="0"/>
                                            </p:txEl>
                                          </p:spTgt>
                                        </p:tgtEl>
                                        <p:attrNameLst>
                                          <p:attrName>style.visibility</p:attrName>
                                        </p:attrNameLst>
                                      </p:cBhvr>
                                      <p:to>
                                        <p:strVal val="visible"/>
                                      </p:to>
                                    </p:set>
                                    <p:anim calcmode="lin" valueType="num">
                                      <p:cBhvr>
                                        <p:cTn id="82" dur="500" fill="hold"/>
                                        <p:tgtEl>
                                          <p:spTgt spid="752647">
                                            <p:txEl>
                                              <p:pRg st="0" end="0"/>
                                            </p:txEl>
                                          </p:spTgt>
                                        </p:tgtEl>
                                        <p:attrNameLst>
                                          <p:attrName>ppt_w</p:attrName>
                                        </p:attrNameLst>
                                      </p:cBhvr>
                                      <p:tavLst>
                                        <p:tav tm="0">
                                          <p:val>
                                            <p:fltVal val="0"/>
                                          </p:val>
                                        </p:tav>
                                        <p:tav tm="100000">
                                          <p:val>
                                            <p:strVal val="#ppt_w"/>
                                          </p:val>
                                        </p:tav>
                                      </p:tavLst>
                                    </p:anim>
                                    <p:anim calcmode="lin" valueType="num">
                                      <p:cBhvr>
                                        <p:cTn id="83" dur="500" fill="hold"/>
                                        <p:tgtEl>
                                          <p:spTgt spid="752647">
                                            <p:txEl>
                                              <p:pRg st="0" end="0"/>
                                            </p:txEl>
                                          </p:spTgt>
                                        </p:tgtEl>
                                        <p:attrNameLst>
                                          <p:attrName>ppt_h</p:attrName>
                                        </p:attrNameLst>
                                      </p:cBhvr>
                                      <p:tavLst>
                                        <p:tav tm="0">
                                          <p:val>
                                            <p:fltVal val="0"/>
                                          </p:val>
                                        </p:tav>
                                        <p:tav tm="100000">
                                          <p:val>
                                            <p:strVal val="#ppt_h"/>
                                          </p:val>
                                        </p:tav>
                                      </p:tavLst>
                                    </p:anim>
                                    <p:animEffect transition="in" filter="fade">
                                      <p:cBhvr>
                                        <p:cTn id="84" dur="500"/>
                                        <p:tgtEl>
                                          <p:spTgt spid="752647">
                                            <p:txEl>
                                              <p:pRg st="0" end="0"/>
                                            </p:txEl>
                                          </p:spTgt>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52647">
                                            <p:txEl>
                                              <p:pRg st="1" end="1"/>
                                            </p:txEl>
                                          </p:spTgt>
                                        </p:tgtEl>
                                        <p:attrNameLst>
                                          <p:attrName>style.visibility</p:attrName>
                                        </p:attrNameLst>
                                      </p:cBhvr>
                                      <p:to>
                                        <p:strVal val="visible"/>
                                      </p:to>
                                    </p:set>
                                    <p:anim calcmode="lin" valueType="num">
                                      <p:cBhvr>
                                        <p:cTn id="87" dur="500" fill="hold"/>
                                        <p:tgtEl>
                                          <p:spTgt spid="752647">
                                            <p:txEl>
                                              <p:pRg st="1" end="1"/>
                                            </p:txEl>
                                          </p:spTgt>
                                        </p:tgtEl>
                                        <p:attrNameLst>
                                          <p:attrName>ppt_w</p:attrName>
                                        </p:attrNameLst>
                                      </p:cBhvr>
                                      <p:tavLst>
                                        <p:tav tm="0">
                                          <p:val>
                                            <p:fltVal val="0"/>
                                          </p:val>
                                        </p:tav>
                                        <p:tav tm="100000">
                                          <p:val>
                                            <p:strVal val="#ppt_w"/>
                                          </p:val>
                                        </p:tav>
                                      </p:tavLst>
                                    </p:anim>
                                    <p:anim calcmode="lin" valueType="num">
                                      <p:cBhvr>
                                        <p:cTn id="88" dur="500" fill="hold"/>
                                        <p:tgtEl>
                                          <p:spTgt spid="752647">
                                            <p:txEl>
                                              <p:pRg st="1" end="1"/>
                                            </p:txEl>
                                          </p:spTgt>
                                        </p:tgtEl>
                                        <p:attrNameLst>
                                          <p:attrName>ppt_h</p:attrName>
                                        </p:attrNameLst>
                                      </p:cBhvr>
                                      <p:tavLst>
                                        <p:tav tm="0">
                                          <p:val>
                                            <p:fltVal val="0"/>
                                          </p:val>
                                        </p:tav>
                                        <p:tav tm="100000">
                                          <p:val>
                                            <p:strVal val="#ppt_h"/>
                                          </p:val>
                                        </p:tav>
                                      </p:tavLst>
                                    </p:anim>
                                    <p:animEffect transition="in" filter="fade">
                                      <p:cBhvr>
                                        <p:cTn id="89" dur="500"/>
                                        <p:tgtEl>
                                          <p:spTgt spid="752647">
                                            <p:txEl>
                                              <p:pRg st="1" end="1"/>
                                            </p:txEl>
                                          </p:spTgt>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752647">
                                            <p:txEl>
                                              <p:pRg st="2" end="2"/>
                                            </p:txEl>
                                          </p:spTgt>
                                        </p:tgtEl>
                                        <p:attrNameLst>
                                          <p:attrName>style.visibility</p:attrName>
                                        </p:attrNameLst>
                                      </p:cBhvr>
                                      <p:to>
                                        <p:strVal val="visible"/>
                                      </p:to>
                                    </p:set>
                                    <p:anim calcmode="lin" valueType="num">
                                      <p:cBhvr>
                                        <p:cTn id="92" dur="500" fill="hold"/>
                                        <p:tgtEl>
                                          <p:spTgt spid="752647">
                                            <p:txEl>
                                              <p:pRg st="2" end="2"/>
                                            </p:txEl>
                                          </p:spTgt>
                                        </p:tgtEl>
                                        <p:attrNameLst>
                                          <p:attrName>ppt_w</p:attrName>
                                        </p:attrNameLst>
                                      </p:cBhvr>
                                      <p:tavLst>
                                        <p:tav tm="0">
                                          <p:val>
                                            <p:fltVal val="0"/>
                                          </p:val>
                                        </p:tav>
                                        <p:tav tm="100000">
                                          <p:val>
                                            <p:strVal val="#ppt_w"/>
                                          </p:val>
                                        </p:tav>
                                      </p:tavLst>
                                    </p:anim>
                                    <p:anim calcmode="lin" valueType="num">
                                      <p:cBhvr>
                                        <p:cTn id="93" dur="500" fill="hold"/>
                                        <p:tgtEl>
                                          <p:spTgt spid="752647">
                                            <p:txEl>
                                              <p:pRg st="2" end="2"/>
                                            </p:txEl>
                                          </p:spTgt>
                                        </p:tgtEl>
                                        <p:attrNameLst>
                                          <p:attrName>ppt_h</p:attrName>
                                        </p:attrNameLst>
                                      </p:cBhvr>
                                      <p:tavLst>
                                        <p:tav tm="0">
                                          <p:val>
                                            <p:fltVal val="0"/>
                                          </p:val>
                                        </p:tav>
                                        <p:tav tm="100000">
                                          <p:val>
                                            <p:strVal val="#ppt_h"/>
                                          </p:val>
                                        </p:tav>
                                      </p:tavLst>
                                    </p:anim>
                                    <p:animEffect transition="in" filter="fade">
                                      <p:cBhvr>
                                        <p:cTn id="94" dur="500"/>
                                        <p:tgtEl>
                                          <p:spTgt spid="752647">
                                            <p:txEl>
                                              <p:pRg st="2" end="2"/>
                                            </p:txEl>
                                          </p:spTgt>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752647">
                                            <p:txEl>
                                              <p:pRg st="3" end="3"/>
                                            </p:txEl>
                                          </p:spTgt>
                                        </p:tgtEl>
                                        <p:attrNameLst>
                                          <p:attrName>style.visibility</p:attrName>
                                        </p:attrNameLst>
                                      </p:cBhvr>
                                      <p:to>
                                        <p:strVal val="visible"/>
                                      </p:to>
                                    </p:set>
                                    <p:anim calcmode="lin" valueType="num">
                                      <p:cBhvr>
                                        <p:cTn id="97" dur="500" fill="hold"/>
                                        <p:tgtEl>
                                          <p:spTgt spid="752647">
                                            <p:txEl>
                                              <p:pRg st="3" end="3"/>
                                            </p:txEl>
                                          </p:spTgt>
                                        </p:tgtEl>
                                        <p:attrNameLst>
                                          <p:attrName>ppt_w</p:attrName>
                                        </p:attrNameLst>
                                      </p:cBhvr>
                                      <p:tavLst>
                                        <p:tav tm="0">
                                          <p:val>
                                            <p:fltVal val="0"/>
                                          </p:val>
                                        </p:tav>
                                        <p:tav tm="100000">
                                          <p:val>
                                            <p:strVal val="#ppt_w"/>
                                          </p:val>
                                        </p:tav>
                                      </p:tavLst>
                                    </p:anim>
                                    <p:anim calcmode="lin" valueType="num">
                                      <p:cBhvr>
                                        <p:cTn id="98" dur="500" fill="hold"/>
                                        <p:tgtEl>
                                          <p:spTgt spid="752647">
                                            <p:txEl>
                                              <p:pRg st="3" end="3"/>
                                            </p:txEl>
                                          </p:spTgt>
                                        </p:tgtEl>
                                        <p:attrNameLst>
                                          <p:attrName>ppt_h</p:attrName>
                                        </p:attrNameLst>
                                      </p:cBhvr>
                                      <p:tavLst>
                                        <p:tav tm="0">
                                          <p:val>
                                            <p:fltVal val="0"/>
                                          </p:val>
                                        </p:tav>
                                        <p:tav tm="100000">
                                          <p:val>
                                            <p:strVal val="#ppt_h"/>
                                          </p:val>
                                        </p:tav>
                                      </p:tavLst>
                                    </p:anim>
                                    <p:animEffect transition="in" filter="fade">
                                      <p:cBhvr>
                                        <p:cTn id="99" dur="500"/>
                                        <p:tgtEl>
                                          <p:spTgt spid="752647">
                                            <p:txEl>
                                              <p:pRg st="3" end="3"/>
                                            </p:txEl>
                                          </p:spTgt>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752647">
                                            <p:txEl>
                                              <p:pRg st="4" end="4"/>
                                            </p:txEl>
                                          </p:spTgt>
                                        </p:tgtEl>
                                        <p:attrNameLst>
                                          <p:attrName>style.visibility</p:attrName>
                                        </p:attrNameLst>
                                      </p:cBhvr>
                                      <p:to>
                                        <p:strVal val="visible"/>
                                      </p:to>
                                    </p:set>
                                    <p:anim calcmode="lin" valueType="num">
                                      <p:cBhvr>
                                        <p:cTn id="102" dur="500" fill="hold"/>
                                        <p:tgtEl>
                                          <p:spTgt spid="752647">
                                            <p:txEl>
                                              <p:pRg st="4" end="4"/>
                                            </p:txEl>
                                          </p:spTgt>
                                        </p:tgtEl>
                                        <p:attrNameLst>
                                          <p:attrName>ppt_w</p:attrName>
                                        </p:attrNameLst>
                                      </p:cBhvr>
                                      <p:tavLst>
                                        <p:tav tm="0">
                                          <p:val>
                                            <p:fltVal val="0"/>
                                          </p:val>
                                        </p:tav>
                                        <p:tav tm="100000">
                                          <p:val>
                                            <p:strVal val="#ppt_w"/>
                                          </p:val>
                                        </p:tav>
                                      </p:tavLst>
                                    </p:anim>
                                    <p:anim calcmode="lin" valueType="num">
                                      <p:cBhvr>
                                        <p:cTn id="103" dur="500" fill="hold"/>
                                        <p:tgtEl>
                                          <p:spTgt spid="752647">
                                            <p:txEl>
                                              <p:pRg st="4" end="4"/>
                                            </p:txEl>
                                          </p:spTgt>
                                        </p:tgtEl>
                                        <p:attrNameLst>
                                          <p:attrName>ppt_h</p:attrName>
                                        </p:attrNameLst>
                                      </p:cBhvr>
                                      <p:tavLst>
                                        <p:tav tm="0">
                                          <p:val>
                                            <p:fltVal val="0"/>
                                          </p:val>
                                        </p:tav>
                                        <p:tav tm="100000">
                                          <p:val>
                                            <p:strVal val="#ppt_h"/>
                                          </p:val>
                                        </p:tav>
                                      </p:tavLst>
                                    </p:anim>
                                    <p:animEffect transition="in" filter="fade">
                                      <p:cBhvr>
                                        <p:cTn id="104" dur="500"/>
                                        <p:tgtEl>
                                          <p:spTgt spid="752647">
                                            <p:txEl>
                                              <p:pRg st="4" end="4"/>
                                            </p:txEl>
                                          </p:spTgt>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752647">
                                            <p:txEl>
                                              <p:pRg st="5" end="5"/>
                                            </p:txEl>
                                          </p:spTgt>
                                        </p:tgtEl>
                                        <p:attrNameLst>
                                          <p:attrName>style.visibility</p:attrName>
                                        </p:attrNameLst>
                                      </p:cBhvr>
                                      <p:to>
                                        <p:strVal val="visible"/>
                                      </p:to>
                                    </p:set>
                                    <p:anim calcmode="lin" valueType="num">
                                      <p:cBhvr>
                                        <p:cTn id="107" dur="500" fill="hold"/>
                                        <p:tgtEl>
                                          <p:spTgt spid="752647">
                                            <p:txEl>
                                              <p:pRg st="5" end="5"/>
                                            </p:txEl>
                                          </p:spTgt>
                                        </p:tgtEl>
                                        <p:attrNameLst>
                                          <p:attrName>ppt_w</p:attrName>
                                        </p:attrNameLst>
                                      </p:cBhvr>
                                      <p:tavLst>
                                        <p:tav tm="0">
                                          <p:val>
                                            <p:fltVal val="0"/>
                                          </p:val>
                                        </p:tav>
                                        <p:tav tm="100000">
                                          <p:val>
                                            <p:strVal val="#ppt_w"/>
                                          </p:val>
                                        </p:tav>
                                      </p:tavLst>
                                    </p:anim>
                                    <p:anim calcmode="lin" valueType="num">
                                      <p:cBhvr>
                                        <p:cTn id="108" dur="500" fill="hold"/>
                                        <p:tgtEl>
                                          <p:spTgt spid="752647">
                                            <p:txEl>
                                              <p:pRg st="5" end="5"/>
                                            </p:txEl>
                                          </p:spTgt>
                                        </p:tgtEl>
                                        <p:attrNameLst>
                                          <p:attrName>ppt_h</p:attrName>
                                        </p:attrNameLst>
                                      </p:cBhvr>
                                      <p:tavLst>
                                        <p:tav tm="0">
                                          <p:val>
                                            <p:fltVal val="0"/>
                                          </p:val>
                                        </p:tav>
                                        <p:tav tm="100000">
                                          <p:val>
                                            <p:strVal val="#ppt_h"/>
                                          </p:val>
                                        </p:tav>
                                      </p:tavLst>
                                    </p:anim>
                                    <p:animEffect transition="in" filter="fade">
                                      <p:cBhvr>
                                        <p:cTn id="109" dur="500"/>
                                        <p:tgtEl>
                                          <p:spTgt spid="752647">
                                            <p:txEl>
                                              <p:pRg st="5" end="5"/>
                                            </p:txEl>
                                          </p:spTgt>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752647">
                                            <p:txEl>
                                              <p:pRg st="6" end="6"/>
                                            </p:txEl>
                                          </p:spTgt>
                                        </p:tgtEl>
                                        <p:attrNameLst>
                                          <p:attrName>style.visibility</p:attrName>
                                        </p:attrNameLst>
                                      </p:cBhvr>
                                      <p:to>
                                        <p:strVal val="visible"/>
                                      </p:to>
                                    </p:set>
                                    <p:anim calcmode="lin" valueType="num">
                                      <p:cBhvr>
                                        <p:cTn id="112" dur="500" fill="hold"/>
                                        <p:tgtEl>
                                          <p:spTgt spid="752647">
                                            <p:txEl>
                                              <p:pRg st="6" end="6"/>
                                            </p:txEl>
                                          </p:spTgt>
                                        </p:tgtEl>
                                        <p:attrNameLst>
                                          <p:attrName>ppt_w</p:attrName>
                                        </p:attrNameLst>
                                      </p:cBhvr>
                                      <p:tavLst>
                                        <p:tav tm="0">
                                          <p:val>
                                            <p:fltVal val="0"/>
                                          </p:val>
                                        </p:tav>
                                        <p:tav tm="100000">
                                          <p:val>
                                            <p:strVal val="#ppt_w"/>
                                          </p:val>
                                        </p:tav>
                                      </p:tavLst>
                                    </p:anim>
                                    <p:anim calcmode="lin" valueType="num">
                                      <p:cBhvr>
                                        <p:cTn id="113" dur="500" fill="hold"/>
                                        <p:tgtEl>
                                          <p:spTgt spid="752647">
                                            <p:txEl>
                                              <p:pRg st="6" end="6"/>
                                            </p:txEl>
                                          </p:spTgt>
                                        </p:tgtEl>
                                        <p:attrNameLst>
                                          <p:attrName>ppt_h</p:attrName>
                                        </p:attrNameLst>
                                      </p:cBhvr>
                                      <p:tavLst>
                                        <p:tav tm="0">
                                          <p:val>
                                            <p:fltVal val="0"/>
                                          </p:val>
                                        </p:tav>
                                        <p:tav tm="100000">
                                          <p:val>
                                            <p:strVal val="#ppt_h"/>
                                          </p:val>
                                        </p:tav>
                                      </p:tavLst>
                                    </p:anim>
                                    <p:animEffect transition="in" filter="fade">
                                      <p:cBhvr>
                                        <p:cTn id="114" dur="500"/>
                                        <p:tgtEl>
                                          <p:spTgt spid="752647">
                                            <p:txEl>
                                              <p:pRg st="6" end="6"/>
                                            </p:txEl>
                                          </p:spTgt>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752647">
                                            <p:txEl>
                                              <p:pRg st="7" end="7"/>
                                            </p:txEl>
                                          </p:spTgt>
                                        </p:tgtEl>
                                        <p:attrNameLst>
                                          <p:attrName>style.visibility</p:attrName>
                                        </p:attrNameLst>
                                      </p:cBhvr>
                                      <p:to>
                                        <p:strVal val="visible"/>
                                      </p:to>
                                    </p:set>
                                    <p:anim calcmode="lin" valueType="num">
                                      <p:cBhvr>
                                        <p:cTn id="117" dur="500" fill="hold"/>
                                        <p:tgtEl>
                                          <p:spTgt spid="752647">
                                            <p:txEl>
                                              <p:pRg st="7" end="7"/>
                                            </p:txEl>
                                          </p:spTgt>
                                        </p:tgtEl>
                                        <p:attrNameLst>
                                          <p:attrName>ppt_w</p:attrName>
                                        </p:attrNameLst>
                                      </p:cBhvr>
                                      <p:tavLst>
                                        <p:tav tm="0">
                                          <p:val>
                                            <p:fltVal val="0"/>
                                          </p:val>
                                        </p:tav>
                                        <p:tav tm="100000">
                                          <p:val>
                                            <p:strVal val="#ppt_w"/>
                                          </p:val>
                                        </p:tav>
                                      </p:tavLst>
                                    </p:anim>
                                    <p:anim calcmode="lin" valueType="num">
                                      <p:cBhvr>
                                        <p:cTn id="118" dur="500" fill="hold"/>
                                        <p:tgtEl>
                                          <p:spTgt spid="752647">
                                            <p:txEl>
                                              <p:pRg st="7" end="7"/>
                                            </p:txEl>
                                          </p:spTgt>
                                        </p:tgtEl>
                                        <p:attrNameLst>
                                          <p:attrName>ppt_h</p:attrName>
                                        </p:attrNameLst>
                                      </p:cBhvr>
                                      <p:tavLst>
                                        <p:tav tm="0">
                                          <p:val>
                                            <p:fltVal val="0"/>
                                          </p:val>
                                        </p:tav>
                                        <p:tav tm="100000">
                                          <p:val>
                                            <p:strVal val="#ppt_h"/>
                                          </p:val>
                                        </p:tav>
                                      </p:tavLst>
                                    </p:anim>
                                    <p:animEffect transition="in" filter="fade">
                                      <p:cBhvr>
                                        <p:cTn id="119" dur="500"/>
                                        <p:tgtEl>
                                          <p:spTgt spid="752647">
                                            <p:txEl>
                                              <p:pRg st="7" end="7"/>
                                            </p:txEl>
                                          </p:spTgt>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752647">
                                            <p:txEl>
                                              <p:pRg st="8" end="8"/>
                                            </p:txEl>
                                          </p:spTgt>
                                        </p:tgtEl>
                                        <p:attrNameLst>
                                          <p:attrName>style.visibility</p:attrName>
                                        </p:attrNameLst>
                                      </p:cBhvr>
                                      <p:to>
                                        <p:strVal val="visible"/>
                                      </p:to>
                                    </p:set>
                                    <p:anim calcmode="lin" valueType="num">
                                      <p:cBhvr>
                                        <p:cTn id="122" dur="500" fill="hold"/>
                                        <p:tgtEl>
                                          <p:spTgt spid="752647">
                                            <p:txEl>
                                              <p:pRg st="8" end="8"/>
                                            </p:txEl>
                                          </p:spTgt>
                                        </p:tgtEl>
                                        <p:attrNameLst>
                                          <p:attrName>ppt_w</p:attrName>
                                        </p:attrNameLst>
                                      </p:cBhvr>
                                      <p:tavLst>
                                        <p:tav tm="0">
                                          <p:val>
                                            <p:fltVal val="0"/>
                                          </p:val>
                                        </p:tav>
                                        <p:tav tm="100000">
                                          <p:val>
                                            <p:strVal val="#ppt_w"/>
                                          </p:val>
                                        </p:tav>
                                      </p:tavLst>
                                    </p:anim>
                                    <p:anim calcmode="lin" valueType="num">
                                      <p:cBhvr>
                                        <p:cTn id="123" dur="500" fill="hold"/>
                                        <p:tgtEl>
                                          <p:spTgt spid="752647">
                                            <p:txEl>
                                              <p:pRg st="8" end="8"/>
                                            </p:txEl>
                                          </p:spTgt>
                                        </p:tgtEl>
                                        <p:attrNameLst>
                                          <p:attrName>ppt_h</p:attrName>
                                        </p:attrNameLst>
                                      </p:cBhvr>
                                      <p:tavLst>
                                        <p:tav tm="0">
                                          <p:val>
                                            <p:fltVal val="0"/>
                                          </p:val>
                                        </p:tav>
                                        <p:tav tm="100000">
                                          <p:val>
                                            <p:strVal val="#ppt_h"/>
                                          </p:val>
                                        </p:tav>
                                      </p:tavLst>
                                    </p:anim>
                                    <p:animEffect transition="in" filter="fade">
                                      <p:cBhvr>
                                        <p:cTn id="124" dur="500"/>
                                        <p:tgtEl>
                                          <p:spTgt spid="752647">
                                            <p:txEl>
                                              <p:pRg st="8" end="8"/>
                                            </p:txEl>
                                          </p:spTgt>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752647">
                                            <p:txEl>
                                              <p:pRg st="9" end="9"/>
                                            </p:txEl>
                                          </p:spTgt>
                                        </p:tgtEl>
                                        <p:attrNameLst>
                                          <p:attrName>style.visibility</p:attrName>
                                        </p:attrNameLst>
                                      </p:cBhvr>
                                      <p:to>
                                        <p:strVal val="visible"/>
                                      </p:to>
                                    </p:set>
                                    <p:anim calcmode="lin" valueType="num">
                                      <p:cBhvr>
                                        <p:cTn id="127" dur="500" fill="hold"/>
                                        <p:tgtEl>
                                          <p:spTgt spid="752647">
                                            <p:txEl>
                                              <p:pRg st="9" end="9"/>
                                            </p:txEl>
                                          </p:spTgt>
                                        </p:tgtEl>
                                        <p:attrNameLst>
                                          <p:attrName>ppt_w</p:attrName>
                                        </p:attrNameLst>
                                      </p:cBhvr>
                                      <p:tavLst>
                                        <p:tav tm="0">
                                          <p:val>
                                            <p:fltVal val="0"/>
                                          </p:val>
                                        </p:tav>
                                        <p:tav tm="100000">
                                          <p:val>
                                            <p:strVal val="#ppt_w"/>
                                          </p:val>
                                        </p:tav>
                                      </p:tavLst>
                                    </p:anim>
                                    <p:anim calcmode="lin" valueType="num">
                                      <p:cBhvr>
                                        <p:cTn id="128" dur="500" fill="hold"/>
                                        <p:tgtEl>
                                          <p:spTgt spid="752647">
                                            <p:txEl>
                                              <p:pRg st="9" end="9"/>
                                            </p:txEl>
                                          </p:spTgt>
                                        </p:tgtEl>
                                        <p:attrNameLst>
                                          <p:attrName>ppt_h</p:attrName>
                                        </p:attrNameLst>
                                      </p:cBhvr>
                                      <p:tavLst>
                                        <p:tav tm="0">
                                          <p:val>
                                            <p:fltVal val="0"/>
                                          </p:val>
                                        </p:tav>
                                        <p:tav tm="100000">
                                          <p:val>
                                            <p:strVal val="#ppt_h"/>
                                          </p:val>
                                        </p:tav>
                                      </p:tavLst>
                                    </p:anim>
                                    <p:animEffect transition="in" filter="fade">
                                      <p:cBhvr>
                                        <p:cTn id="129" dur="500"/>
                                        <p:tgtEl>
                                          <p:spTgt spid="752647">
                                            <p:txEl>
                                              <p:pRg st="9" end="9"/>
                                            </p:txEl>
                                          </p:spTgt>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752647">
                                            <p:txEl>
                                              <p:pRg st="10" end="10"/>
                                            </p:txEl>
                                          </p:spTgt>
                                        </p:tgtEl>
                                        <p:attrNameLst>
                                          <p:attrName>style.visibility</p:attrName>
                                        </p:attrNameLst>
                                      </p:cBhvr>
                                      <p:to>
                                        <p:strVal val="visible"/>
                                      </p:to>
                                    </p:set>
                                    <p:anim calcmode="lin" valueType="num">
                                      <p:cBhvr>
                                        <p:cTn id="132" dur="500" fill="hold"/>
                                        <p:tgtEl>
                                          <p:spTgt spid="752647">
                                            <p:txEl>
                                              <p:pRg st="10" end="10"/>
                                            </p:txEl>
                                          </p:spTgt>
                                        </p:tgtEl>
                                        <p:attrNameLst>
                                          <p:attrName>ppt_w</p:attrName>
                                        </p:attrNameLst>
                                      </p:cBhvr>
                                      <p:tavLst>
                                        <p:tav tm="0">
                                          <p:val>
                                            <p:fltVal val="0"/>
                                          </p:val>
                                        </p:tav>
                                        <p:tav tm="100000">
                                          <p:val>
                                            <p:strVal val="#ppt_w"/>
                                          </p:val>
                                        </p:tav>
                                      </p:tavLst>
                                    </p:anim>
                                    <p:anim calcmode="lin" valueType="num">
                                      <p:cBhvr>
                                        <p:cTn id="133" dur="500" fill="hold"/>
                                        <p:tgtEl>
                                          <p:spTgt spid="752647">
                                            <p:txEl>
                                              <p:pRg st="10" end="10"/>
                                            </p:txEl>
                                          </p:spTgt>
                                        </p:tgtEl>
                                        <p:attrNameLst>
                                          <p:attrName>ppt_h</p:attrName>
                                        </p:attrNameLst>
                                      </p:cBhvr>
                                      <p:tavLst>
                                        <p:tav tm="0">
                                          <p:val>
                                            <p:fltVal val="0"/>
                                          </p:val>
                                        </p:tav>
                                        <p:tav tm="100000">
                                          <p:val>
                                            <p:strVal val="#ppt_h"/>
                                          </p:val>
                                        </p:tav>
                                      </p:tavLst>
                                    </p:anim>
                                    <p:animEffect transition="in" filter="fade">
                                      <p:cBhvr>
                                        <p:cTn id="134" dur="500"/>
                                        <p:tgtEl>
                                          <p:spTgt spid="752647">
                                            <p:txEl>
                                              <p:pRg st="10" end="10"/>
                                            </p:txEl>
                                          </p:spTgt>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752647">
                                            <p:txEl>
                                              <p:pRg st="11" end="11"/>
                                            </p:txEl>
                                          </p:spTgt>
                                        </p:tgtEl>
                                        <p:attrNameLst>
                                          <p:attrName>style.visibility</p:attrName>
                                        </p:attrNameLst>
                                      </p:cBhvr>
                                      <p:to>
                                        <p:strVal val="visible"/>
                                      </p:to>
                                    </p:set>
                                    <p:anim calcmode="lin" valueType="num">
                                      <p:cBhvr>
                                        <p:cTn id="137" dur="500" fill="hold"/>
                                        <p:tgtEl>
                                          <p:spTgt spid="752647">
                                            <p:txEl>
                                              <p:pRg st="11" end="11"/>
                                            </p:txEl>
                                          </p:spTgt>
                                        </p:tgtEl>
                                        <p:attrNameLst>
                                          <p:attrName>ppt_w</p:attrName>
                                        </p:attrNameLst>
                                      </p:cBhvr>
                                      <p:tavLst>
                                        <p:tav tm="0">
                                          <p:val>
                                            <p:fltVal val="0"/>
                                          </p:val>
                                        </p:tav>
                                        <p:tav tm="100000">
                                          <p:val>
                                            <p:strVal val="#ppt_w"/>
                                          </p:val>
                                        </p:tav>
                                      </p:tavLst>
                                    </p:anim>
                                    <p:anim calcmode="lin" valueType="num">
                                      <p:cBhvr>
                                        <p:cTn id="138" dur="500" fill="hold"/>
                                        <p:tgtEl>
                                          <p:spTgt spid="752647">
                                            <p:txEl>
                                              <p:pRg st="11" end="11"/>
                                            </p:txEl>
                                          </p:spTgt>
                                        </p:tgtEl>
                                        <p:attrNameLst>
                                          <p:attrName>ppt_h</p:attrName>
                                        </p:attrNameLst>
                                      </p:cBhvr>
                                      <p:tavLst>
                                        <p:tav tm="0">
                                          <p:val>
                                            <p:fltVal val="0"/>
                                          </p:val>
                                        </p:tav>
                                        <p:tav tm="100000">
                                          <p:val>
                                            <p:strVal val="#ppt_h"/>
                                          </p:val>
                                        </p:tav>
                                      </p:tavLst>
                                    </p:anim>
                                    <p:animEffect transition="in" filter="fade">
                                      <p:cBhvr>
                                        <p:cTn id="139" dur="500"/>
                                        <p:tgtEl>
                                          <p:spTgt spid="752647">
                                            <p:txEl>
                                              <p:pRg st="11" end="11"/>
                                            </p:txEl>
                                          </p:spTgt>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752647">
                                            <p:txEl>
                                              <p:pRg st="12" end="12"/>
                                            </p:txEl>
                                          </p:spTgt>
                                        </p:tgtEl>
                                        <p:attrNameLst>
                                          <p:attrName>style.visibility</p:attrName>
                                        </p:attrNameLst>
                                      </p:cBhvr>
                                      <p:to>
                                        <p:strVal val="visible"/>
                                      </p:to>
                                    </p:set>
                                    <p:anim calcmode="lin" valueType="num">
                                      <p:cBhvr>
                                        <p:cTn id="142" dur="500" fill="hold"/>
                                        <p:tgtEl>
                                          <p:spTgt spid="752647">
                                            <p:txEl>
                                              <p:pRg st="12" end="12"/>
                                            </p:txEl>
                                          </p:spTgt>
                                        </p:tgtEl>
                                        <p:attrNameLst>
                                          <p:attrName>ppt_w</p:attrName>
                                        </p:attrNameLst>
                                      </p:cBhvr>
                                      <p:tavLst>
                                        <p:tav tm="0">
                                          <p:val>
                                            <p:fltVal val="0"/>
                                          </p:val>
                                        </p:tav>
                                        <p:tav tm="100000">
                                          <p:val>
                                            <p:strVal val="#ppt_w"/>
                                          </p:val>
                                        </p:tav>
                                      </p:tavLst>
                                    </p:anim>
                                    <p:anim calcmode="lin" valueType="num">
                                      <p:cBhvr>
                                        <p:cTn id="143" dur="500" fill="hold"/>
                                        <p:tgtEl>
                                          <p:spTgt spid="752647">
                                            <p:txEl>
                                              <p:pRg st="12" end="12"/>
                                            </p:txEl>
                                          </p:spTgt>
                                        </p:tgtEl>
                                        <p:attrNameLst>
                                          <p:attrName>ppt_h</p:attrName>
                                        </p:attrNameLst>
                                      </p:cBhvr>
                                      <p:tavLst>
                                        <p:tav tm="0">
                                          <p:val>
                                            <p:fltVal val="0"/>
                                          </p:val>
                                        </p:tav>
                                        <p:tav tm="100000">
                                          <p:val>
                                            <p:strVal val="#ppt_h"/>
                                          </p:val>
                                        </p:tav>
                                      </p:tavLst>
                                    </p:anim>
                                    <p:animEffect transition="in" filter="fade">
                                      <p:cBhvr>
                                        <p:cTn id="144" dur="500"/>
                                        <p:tgtEl>
                                          <p:spTgt spid="752647">
                                            <p:txEl>
                                              <p:pRg st="12" end="12"/>
                                            </p:txEl>
                                          </p:spTgt>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752647">
                                            <p:txEl>
                                              <p:pRg st="13" end="13"/>
                                            </p:txEl>
                                          </p:spTgt>
                                        </p:tgtEl>
                                        <p:attrNameLst>
                                          <p:attrName>style.visibility</p:attrName>
                                        </p:attrNameLst>
                                      </p:cBhvr>
                                      <p:to>
                                        <p:strVal val="visible"/>
                                      </p:to>
                                    </p:set>
                                    <p:anim calcmode="lin" valueType="num">
                                      <p:cBhvr>
                                        <p:cTn id="147" dur="500" fill="hold"/>
                                        <p:tgtEl>
                                          <p:spTgt spid="752647">
                                            <p:txEl>
                                              <p:pRg st="13" end="13"/>
                                            </p:txEl>
                                          </p:spTgt>
                                        </p:tgtEl>
                                        <p:attrNameLst>
                                          <p:attrName>ppt_w</p:attrName>
                                        </p:attrNameLst>
                                      </p:cBhvr>
                                      <p:tavLst>
                                        <p:tav tm="0">
                                          <p:val>
                                            <p:fltVal val="0"/>
                                          </p:val>
                                        </p:tav>
                                        <p:tav tm="100000">
                                          <p:val>
                                            <p:strVal val="#ppt_w"/>
                                          </p:val>
                                        </p:tav>
                                      </p:tavLst>
                                    </p:anim>
                                    <p:anim calcmode="lin" valueType="num">
                                      <p:cBhvr>
                                        <p:cTn id="148" dur="500" fill="hold"/>
                                        <p:tgtEl>
                                          <p:spTgt spid="752647">
                                            <p:txEl>
                                              <p:pRg st="13" end="13"/>
                                            </p:txEl>
                                          </p:spTgt>
                                        </p:tgtEl>
                                        <p:attrNameLst>
                                          <p:attrName>ppt_h</p:attrName>
                                        </p:attrNameLst>
                                      </p:cBhvr>
                                      <p:tavLst>
                                        <p:tav tm="0">
                                          <p:val>
                                            <p:fltVal val="0"/>
                                          </p:val>
                                        </p:tav>
                                        <p:tav tm="100000">
                                          <p:val>
                                            <p:strVal val="#ppt_h"/>
                                          </p:val>
                                        </p:tav>
                                      </p:tavLst>
                                    </p:anim>
                                    <p:animEffect transition="in" filter="fade">
                                      <p:cBhvr>
                                        <p:cTn id="149" dur="500"/>
                                        <p:tgtEl>
                                          <p:spTgt spid="752647">
                                            <p:txEl>
                                              <p:pRg st="13" end="13"/>
                                            </p:txEl>
                                          </p:spTgt>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752647">
                                            <p:txEl>
                                              <p:pRg st="14" end="14"/>
                                            </p:txEl>
                                          </p:spTgt>
                                        </p:tgtEl>
                                        <p:attrNameLst>
                                          <p:attrName>style.visibility</p:attrName>
                                        </p:attrNameLst>
                                      </p:cBhvr>
                                      <p:to>
                                        <p:strVal val="visible"/>
                                      </p:to>
                                    </p:set>
                                    <p:anim calcmode="lin" valueType="num">
                                      <p:cBhvr>
                                        <p:cTn id="152" dur="500" fill="hold"/>
                                        <p:tgtEl>
                                          <p:spTgt spid="752647">
                                            <p:txEl>
                                              <p:pRg st="14" end="14"/>
                                            </p:txEl>
                                          </p:spTgt>
                                        </p:tgtEl>
                                        <p:attrNameLst>
                                          <p:attrName>ppt_w</p:attrName>
                                        </p:attrNameLst>
                                      </p:cBhvr>
                                      <p:tavLst>
                                        <p:tav tm="0">
                                          <p:val>
                                            <p:fltVal val="0"/>
                                          </p:val>
                                        </p:tav>
                                        <p:tav tm="100000">
                                          <p:val>
                                            <p:strVal val="#ppt_w"/>
                                          </p:val>
                                        </p:tav>
                                      </p:tavLst>
                                    </p:anim>
                                    <p:anim calcmode="lin" valueType="num">
                                      <p:cBhvr>
                                        <p:cTn id="153" dur="500" fill="hold"/>
                                        <p:tgtEl>
                                          <p:spTgt spid="752647">
                                            <p:txEl>
                                              <p:pRg st="14" end="14"/>
                                            </p:txEl>
                                          </p:spTgt>
                                        </p:tgtEl>
                                        <p:attrNameLst>
                                          <p:attrName>ppt_h</p:attrName>
                                        </p:attrNameLst>
                                      </p:cBhvr>
                                      <p:tavLst>
                                        <p:tav tm="0">
                                          <p:val>
                                            <p:fltVal val="0"/>
                                          </p:val>
                                        </p:tav>
                                        <p:tav tm="100000">
                                          <p:val>
                                            <p:strVal val="#ppt_h"/>
                                          </p:val>
                                        </p:tav>
                                      </p:tavLst>
                                    </p:anim>
                                    <p:animEffect transition="in" filter="fade">
                                      <p:cBhvr>
                                        <p:cTn id="154" dur="500"/>
                                        <p:tgtEl>
                                          <p:spTgt spid="752647">
                                            <p:txEl>
                                              <p:pRg st="14" end="14"/>
                                            </p:txEl>
                                          </p:spTgt>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3" presetClass="emph" presetSubtype="1" nodeType="clickEffect">
                                  <p:stCondLst>
                                    <p:cond delay="0"/>
                                  </p:stCondLst>
                                  <p:childTnLst>
                                    <p:set>
                                      <p:cBhvr override="childStyle">
                                        <p:cTn id="158" dur="indefinite"/>
                                        <p:tgtEl>
                                          <p:spTgt spid="752645">
                                            <p:txEl>
                                              <p:pRg st="0" end="0"/>
                                            </p:txEl>
                                          </p:spTgt>
                                        </p:tgtEl>
                                        <p:attrNameLst>
                                          <p:attrName>style.color</p:attrName>
                                        </p:attrNameLst>
                                      </p:cBhvr>
                                      <p:to>
                                        <p:clrVal>
                                          <a:srgbClr val="FF0000"/>
                                        </p:clrVal>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mph" presetSubtype="1" nodeType="clickEffect">
                                  <p:stCondLst>
                                    <p:cond delay="0"/>
                                  </p:stCondLst>
                                  <p:childTnLst>
                                    <p:set>
                                      <p:cBhvr override="childStyle">
                                        <p:cTn id="162" dur="indefinite"/>
                                        <p:tgtEl>
                                          <p:spTgt spid="752645">
                                            <p:txEl>
                                              <p:pRg st="4" end="4"/>
                                            </p:txEl>
                                          </p:spTgt>
                                        </p:tgtEl>
                                        <p:attrNameLst>
                                          <p:attrName>style.color</p:attrName>
                                        </p:attrNameLst>
                                      </p:cBhvr>
                                      <p:to>
                                        <p:clrVal>
                                          <a:srgbClr val="FF0000"/>
                                        </p:clrVal>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 presetClass="emph" presetSubtype="1" nodeType="clickEffect">
                                  <p:stCondLst>
                                    <p:cond delay="0"/>
                                  </p:stCondLst>
                                  <p:childTnLst>
                                    <p:set>
                                      <p:cBhvr override="childStyle">
                                        <p:cTn id="166" dur="indefinite"/>
                                        <p:tgtEl>
                                          <p:spTgt spid="752645">
                                            <p:txEl>
                                              <p:pRg st="8" end="8"/>
                                            </p:txEl>
                                          </p:spTgt>
                                        </p:tgtEl>
                                        <p:attrNameLst>
                                          <p:attrName>style.color</p:attrName>
                                        </p:attrNameLst>
                                      </p:cBhvr>
                                      <p:to>
                                        <p:clrVal>
                                          <a:srgbClr val="FF0000"/>
                                        </p:clrVal>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3" presetClass="emph" presetSubtype="1" nodeType="clickEffect">
                                  <p:stCondLst>
                                    <p:cond delay="0"/>
                                  </p:stCondLst>
                                  <p:childTnLst>
                                    <p:set>
                                      <p:cBhvr override="childStyle">
                                        <p:cTn id="170" dur="indefinite"/>
                                        <p:tgtEl>
                                          <p:spTgt spid="752647">
                                            <p:txEl>
                                              <p:pRg st="7" end="7"/>
                                            </p:txEl>
                                          </p:spTgt>
                                        </p:tgtEl>
                                        <p:attrNameLst>
                                          <p:attrName>style.color</p:attrName>
                                        </p:attrNameLst>
                                      </p:cBhvr>
                                      <p:to>
                                        <p:clrVal>
                                          <a:srgbClr val="FF0000"/>
                                        </p:clrVal>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3" presetClass="emph" presetSubtype="1" nodeType="clickEffect">
                                  <p:stCondLst>
                                    <p:cond delay="0"/>
                                  </p:stCondLst>
                                  <p:childTnLst>
                                    <p:set>
                                      <p:cBhvr override="childStyle">
                                        <p:cTn id="174" dur="indefinite"/>
                                        <p:tgtEl>
                                          <p:spTgt spid="752645">
                                            <p:txEl>
                                              <p:pRg st="12" end="12"/>
                                            </p:txEl>
                                          </p:spTgt>
                                        </p:tgtEl>
                                        <p:attrNameLst>
                                          <p:attrName>style.color</p:attrName>
                                        </p:attrNameLst>
                                      </p:cBhvr>
                                      <p:to>
                                        <p:clrVal>
                                          <a:srgbClr val="FF0000"/>
                                        </p:clrVal>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3" presetClass="emph" presetSubtype="1" nodeType="clickEffect">
                                  <p:stCondLst>
                                    <p:cond delay="0"/>
                                  </p:stCondLst>
                                  <p:childTnLst>
                                    <p:set>
                                      <p:cBhvr override="childStyle">
                                        <p:cTn id="178" dur="indefinite"/>
                                        <p:tgtEl>
                                          <p:spTgt spid="752645">
                                            <p:txEl>
                                              <p:pRg st="13" end="13"/>
                                            </p:txEl>
                                          </p:spTgt>
                                        </p:tgtEl>
                                        <p:attrNameLst>
                                          <p:attrName>style.color</p:attrName>
                                        </p:attrNameLst>
                                      </p:cBhvr>
                                      <p:to>
                                        <p:clrVal>
                                          <a:srgbClr val="FF0000"/>
                                        </p:clrVal>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53" presetClass="entr" presetSubtype="0" fill="hold" nodeType="clickEffect">
                                  <p:stCondLst>
                                    <p:cond delay="0"/>
                                  </p:stCondLst>
                                  <p:childTnLst>
                                    <p:set>
                                      <p:cBhvr>
                                        <p:cTn id="182" dur="1" fill="hold">
                                          <p:stCondLst>
                                            <p:cond delay="0"/>
                                          </p:stCondLst>
                                        </p:cTn>
                                        <p:tgtEl>
                                          <p:spTgt spid="2"/>
                                        </p:tgtEl>
                                        <p:attrNameLst>
                                          <p:attrName>style.visibility</p:attrName>
                                        </p:attrNameLst>
                                      </p:cBhvr>
                                      <p:to>
                                        <p:strVal val="visible"/>
                                      </p:to>
                                    </p:set>
                                    <p:anim calcmode="lin" valueType="num">
                                      <p:cBhvr>
                                        <p:cTn id="183" dur="500" fill="hold"/>
                                        <p:tgtEl>
                                          <p:spTgt spid="2"/>
                                        </p:tgtEl>
                                        <p:attrNameLst>
                                          <p:attrName>ppt_w</p:attrName>
                                        </p:attrNameLst>
                                      </p:cBhvr>
                                      <p:tavLst>
                                        <p:tav tm="0">
                                          <p:val>
                                            <p:fltVal val="0"/>
                                          </p:val>
                                        </p:tav>
                                        <p:tav tm="100000">
                                          <p:val>
                                            <p:strVal val="#ppt_w"/>
                                          </p:val>
                                        </p:tav>
                                      </p:tavLst>
                                    </p:anim>
                                    <p:anim calcmode="lin" valueType="num">
                                      <p:cBhvr>
                                        <p:cTn id="184" dur="500" fill="hold"/>
                                        <p:tgtEl>
                                          <p:spTgt spid="2"/>
                                        </p:tgtEl>
                                        <p:attrNameLst>
                                          <p:attrName>ppt_h</p:attrName>
                                        </p:attrNameLst>
                                      </p:cBhvr>
                                      <p:tavLst>
                                        <p:tav tm="0">
                                          <p:val>
                                            <p:fltVal val="0"/>
                                          </p:val>
                                        </p:tav>
                                        <p:tav tm="100000">
                                          <p:val>
                                            <p:strVal val="#ppt_h"/>
                                          </p:val>
                                        </p:tav>
                                      </p:tavLst>
                                    </p:anim>
                                    <p:animEffect transition="in" filter="fade">
                                      <p:cBhvr>
                                        <p:cTn id="185" dur="500"/>
                                        <p:tgtEl>
                                          <p:spTgt spid="2"/>
                                        </p:tgtEl>
                                      </p:cBhvr>
                                    </p:animEffect>
                                  </p:childTnLst>
                                </p:cTn>
                              </p:par>
                              <p:par>
                                <p:cTn id="186" presetID="53" presetClass="entr" presetSubtype="0" fill="hold" grpId="0" nodeType="withEffect">
                                  <p:stCondLst>
                                    <p:cond delay="0"/>
                                  </p:stCondLst>
                                  <p:childTnLst>
                                    <p:set>
                                      <p:cBhvr>
                                        <p:cTn id="187" dur="1" fill="hold">
                                          <p:stCondLst>
                                            <p:cond delay="0"/>
                                          </p:stCondLst>
                                        </p:cTn>
                                        <p:tgtEl>
                                          <p:spTgt spid="752655"/>
                                        </p:tgtEl>
                                        <p:attrNameLst>
                                          <p:attrName>style.visibility</p:attrName>
                                        </p:attrNameLst>
                                      </p:cBhvr>
                                      <p:to>
                                        <p:strVal val="visible"/>
                                      </p:to>
                                    </p:set>
                                    <p:anim calcmode="lin" valueType="num">
                                      <p:cBhvr>
                                        <p:cTn id="188" dur="500" fill="hold"/>
                                        <p:tgtEl>
                                          <p:spTgt spid="752655"/>
                                        </p:tgtEl>
                                        <p:attrNameLst>
                                          <p:attrName>ppt_w</p:attrName>
                                        </p:attrNameLst>
                                      </p:cBhvr>
                                      <p:tavLst>
                                        <p:tav tm="0">
                                          <p:val>
                                            <p:fltVal val="0"/>
                                          </p:val>
                                        </p:tav>
                                        <p:tav tm="100000">
                                          <p:val>
                                            <p:strVal val="#ppt_w"/>
                                          </p:val>
                                        </p:tav>
                                      </p:tavLst>
                                    </p:anim>
                                    <p:anim calcmode="lin" valueType="num">
                                      <p:cBhvr>
                                        <p:cTn id="189" dur="500" fill="hold"/>
                                        <p:tgtEl>
                                          <p:spTgt spid="752655"/>
                                        </p:tgtEl>
                                        <p:attrNameLst>
                                          <p:attrName>ppt_h</p:attrName>
                                        </p:attrNameLst>
                                      </p:cBhvr>
                                      <p:tavLst>
                                        <p:tav tm="0">
                                          <p:val>
                                            <p:fltVal val="0"/>
                                          </p:val>
                                        </p:tav>
                                        <p:tav tm="100000">
                                          <p:val>
                                            <p:strVal val="#ppt_h"/>
                                          </p:val>
                                        </p:tav>
                                      </p:tavLst>
                                    </p:anim>
                                    <p:animEffect transition="in" filter="fade">
                                      <p:cBhvr>
                                        <p:cTn id="190" dur="500"/>
                                        <p:tgtEl>
                                          <p:spTgt spid="752655"/>
                                        </p:tgtEl>
                                      </p:cBhvr>
                                    </p:animEffect>
                                  </p:childTnLst>
                                </p:cTn>
                              </p:par>
                              <p:par>
                                <p:cTn id="191" presetID="53" presetClass="entr" presetSubtype="0" fill="hold" grpId="0" nodeType="withEffect">
                                  <p:stCondLst>
                                    <p:cond delay="0"/>
                                  </p:stCondLst>
                                  <p:childTnLst>
                                    <p:set>
                                      <p:cBhvr>
                                        <p:cTn id="192" dur="1" fill="hold">
                                          <p:stCondLst>
                                            <p:cond delay="0"/>
                                          </p:stCondLst>
                                        </p:cTn>
                                        <p:tgtEl>
                                          <p:spTgt spid="752656"/>
                                        </p:tgtEl>
                                        <p:attrNameLst>
                                          <p:attrName>style.visibility</p:attrName>
                                        </p:attrNameLst>
                                      </p:cBhvr>
                                      <p:to>
                                        <p:strVal val="visible"/>
                                      </p:to>
                                    </p:set>
                                    <p:anim calcmode="lin" valueType="num">
                                      <p:cBhvr>
                                        <p:cTn id="193" dur="500" fill="hold"/>
                                        <p:tgtEl>
                                          <p:spTgt spid="752656"/>
                                        </p:tgtEl>
                                        <p:attrNameLst>
                                          <p:attrName>ppt_w</p:attrName>
                                        </p:attrNameLst>
                                      </p:cBhvr>
                                      <p:tavLst>
                                        <p:tav tm="0">
                                          <p:val>
                                            <p:fltVal val="0"/>
                                          </p:val>
                                        </p:tav>
                                        <p:tav tm="100000">
                                          <p:val>
                                            <p:strVal val="#ppt_w"/>
                                          </p:val>
                                        </p:tav>
                                      </p:tavLst>
                                    </p:anim>
                                    <p:anim calcmode="lin" valueType="num">
                                      <p:cBhvr>
                                        <p:cTn id="194" dur="500" fill="hold"/>
                                        <p:tgtEl>
                                          <p:spTgt spid="752656"/>
                                        </p:tgtEl>
                                        <p:attrNameLst>
                                          <p:attrName>ppt_h</p:attrName>
                                        </p:attrNameLst>
                                      </p:cBhvr>
                                      <p:tavLst>
                                        <p:tav tm="0">
                                          <p:val>
                                            <p:fltVal val="0"/>
                                          </p:val>
                                        </p:tav>
                                        <p:tav tm="100000">
                                          <p:val>
                                            <p:strVal val="#ppt_h"/>
                                          </p:val>
                                        </p:tav>
                                      </p:tavLst>
                                    </p:anim>
                                    <p:animEffect transition="in" filter="fade">
                                      <p:cBhvr>
                                        <p:cTn id="195" dur="500"/>
                                        <p:tgtEl>
                                          <p:spTgt spid="752656"/>
                                        </p:tgtEl>
                                      </p:cBhvr>
                                    </p:animEffect>
                                  </p:childTnLst>
                                </p:cTn>
                              </p:par>
                              <p:par>
                                <p:cTn id="196" presetID="53" presetClass="entr" presetSubtype="0" fill="hold" grpId="0" nodeType="withEffect">
                                  <p:stCondLst>
                                    <p:cond delay="0"/>
                                  </p:stCondLst>
                                  <p:childTnLst>
                                    <p:set>
                                      <p:cBhvr>
                                        <p:cTn id="197" dur="1" fill="hold">
                                          <p:stCondLst>
                                            <p:cond delay="0"/>
                                          </p:stCondLst>
                                        </p:cTn>
                                        <p:tgtEl>
                                          <p:spTgt spid="752657"/>
                                        </p:tgtEl>
                                        <p:attrNameLst>
                                          <p:attrName>style.visibility</p:attrName>
                                        </p:attrNameLst>
                                      </p:cBhvr>
                                      <p:to>
                                        <p:strVal val="visible"/>
                                      </p:to>
                                    </p:set>
                                    <p:anim calcmode="lin" valueType="num">
                                      <p:cBhvr>
                                        <p:cTn id="198" dur="500" fill="hold"/>
                                        <p:tgtEl>
                                          <p:spTgt spid="752657"/>
                                        </p:tgtEl>
                                        <p:attrNameLst>
                                          <p:attrName>ppt_w</p:attrName>
                                        </p:attrNameLst>
                                      </p:cBhvr>
                                      <p:tavLst>
                                        <p:tav tm="0">
                                          <p:val>
                                            <p:fltVal val="0"/>
                                          </p:val>
                                        </p:tav>
                                        <p:tav tm="100000">
                                          <p:val>
                                            <p:strVal val="#ppt_w"/>
                                          </p:val>
                                        </p:tav>
                                      </p:tavLst>
                                    </p:anim>
                                    <p:anim calcmode="lin" valueType="num">
                                      <p:cBhvr>
                                        <p:cTn id="199" dur="500" fill="hold"/>
                                        <p:tgtEl>
                                          <p:spTgt spid="752657"/>
                                        </p:tgtEl>
                                        <p:attrNameLst>
                                          <p:attrName>ppt_h</p:attrName>
                                        </p:attrNameLst>
                                      </p:cBhvr>
                                      <p:tavLst>
                                        <p:tav tm="0">
                                          <p:val>
                                            <p:fltVal val="0"/>
                                          </p:val>
                                        </p:tav>
                                        <p:tav tm="100000">
                                          <p:val>
                                            <p:strVal val="#ppt_h"/>
                                          </p:val>
                                        </p:tav>
                                      </p:tavLst>
                                    </p:anim>
                                    <p:animEffect transition="in" filter="fade">
                                      <p:cBhvr>
                                        <p:cTn id="200" dur="500"/>
                                        <p:tgtEl>
                                          <p:spTgt spid="752657"/>
                                        </p:tgtEl>
                                      </p:cBhvr>
                                    </p:animEffect>
                                  </p:childTnLst>
                                </p:cTn>
                              </p:par>
                              <p:par>
                                <p:cTn id="201" presetID="53" presetClass="entr" presetSubtype="0" fill="hold" grpId="0" nodeType="withEffect">
                                  <p:stCondLst>
                                    <p:cond delay="0"/>
                                  </p:stCondLst>
                                  <p:childTnLst>
                                    <p:set>
                                      <p:cBhvr>
                                        <p:cTn id="202" dur="1" fill="hold">
                                          <p:stCondLst>
                                            <p:cond delay="0"/>
                                          </p:stCondLst>
                                        </p:cTn>
                                        <p:tgtEl>
                                          <p:spTgt spid="752658"/>
                                        </p:tgtEl>
                                        <p:attrNameLst>
                                          <p:attrName>style.visibility</p:attrName>
                                        </p:attrNameLst>
                                      </p:cBhvr>
                                      <p:to>
                                        <p:strVal val="visible"/>
                                      </p:to>
                                    </p:set>
                                    <p:anim calcmode="lin" valueType="num">
                                      <p:cBhvr>
                                        <p:cTn id="203" dur="500" fill="hold"/>
                                        <p:tgtEl>
                                          <p:spTgt spid="752658"/>
                                        </p:tgtEl>
                                        <p:attrNameLst>
                                          <p:attrName>ppt_w</p:attrName>
                                        </p:attrNameLst>
                                      </p:cBhvr>
                                      <p:tavLst>
                                        <p:tav tm="0">
                                          <p:val>
                                            <p:fltVal val="0"/>
                                          </p:val>
                                        </p:tav>
                                        <p:tav tm="100000">
                                          <p:val>
                                            <p:strVal val="#ppt_w"/>
                                          </p:val>
                                        </p:tav>
                                      </p:tavLst>
                                    </p:anim>
                                    <p:anim calcmode="lin" valueType="num">
                                      <p:cBhvr>
                                        <p:cTn id="204" dur="500" fill="hold"/>
                                        <p:tgtEl>
                                          <p:spTgt spid="752658"/>
                                        </p:tgtEl>
                                        <p:attrNameLst>
                                          <p:attrName>ppt_h</p:attrName>
                                        </p:attrNameLst>
                                      </p:cBhvr>
                                      <p:tavLst>
                                        <p:tav tm="0">
                                          <p:val>
                                            <p:fltVal val="0"/>
                                          </p:val>
                                        </p:tav>
                                        <p:tav tm="100000">
                                          <p:val>
                                            <p:strVal val="#ppt_h"/>
                                          </p:val>
                                        </p:tav>
                                      </p:tavLst>
                                    </p:anim>
                                    <p:animEffect transition="in" filter="fade">
                                      <p:cBhvr>
                                        <p:cTn id="205" dur="500"/>
                                        <p:tgtEl>
                                          <p:spTgt spid="752658"/>
                                        </p:tgtEl>
                                      </p:cBhvr>
                                    </p:animEffect>
                                  </p:childTnLst>
                                </p:cTn>
                              </p:par>
                              <p:par>
                                <p:cTn id="206" presetID="53" presetClass="entr" presetSubtype="0" fill="hold" grpId="0" nodeType="withEffect">
                                  <p:stCondLst>
                                    <p:cond delay="0"/>
                                  </p:stCondLst>
                                  <p:childTnLst>
                                    <p:set>
                                      <p:cBhvr>
                                        <p:cTn id="207" dur="1" fill="hold">
                                          <p:stCondLst>
                                            <p:cond delay="0"/>
                                          </p:stCondLst>
                                        </p:cTn>
                                        <p:tgtEl>
                                          <p:spTgt spid="752659"/>
                                        </p:tgtEl>
                                        <p:attrNameLst>
                                          <p:attrName>style.visibility</p:attrName>
                                        </p:attrNameLst>
                                      </p:cBhvr>
                                      <p:to>
                                        <p:strVal val="visible"/>
                                      </p:to>
                                    </p:set>
                                    <p:anim calcmode="lin" valueType="num">
                                      <p:cBhvr>
                                        <p:cTn id="208" dur="500" fill="hold"/>
                                        <p:tgtEl>
                                          <p:spTgt spid="752659"/>
                                        </p:tgtEl>
                                        <p:attrNameLst>
                                          <p:attrName>ppt_w</p:attrName>
                                        </p:attrNameLst>
                                      </p:cBhvr>
                                      <p:tavLst>
                                        <p:tav tm="0">
                                          <p:val>
                                            <p:fltVal val="0"/>
                                          </p:val>
                                        </p:tav>
                                        <p:tav tm="100000">
                                          <p:val>
                                            <p:strVal val="#ppt_w"/>
                                          </p:val>
                                        </p:tav>
                                      </p:tavLst>
                                    </p:anim>
                                    <p:anim calcmode="lin" valueType="num">
                                      <p:cBhvr>
                                        <p:cTn id="209" dur="500" fill="hold"/>
                                        <p:tgtEl>
                                          <p:spTgt spid="752659"/>
                                        </p:tgtEl>
                                        <p:attrNameLst>
                                          <p:attrName>ppt_h</p:attrName>
                                        </p:attrNameLst>
                                      </p:cBhvr>
                                      <p:tavLst>
                                        <p:tav tm="0">
                                          <p:val>
                                            <p:fltVal val="0"/>
                                          </p:val>
                                        </p:tav>
                                        <p:tav tm="100000">
                                          <p:val>
                                            <p:strVal val="#ppt_h"/>
                                          </p:val>
                                        </p:tav>
                                      </p:tavLst>
                                    </p:anim>
                                    <p:animEffect transition="in" filter="fade">
                                      <p:cBhvr>
                                        <p:cTn id="210" dur="500"/>
                                        <p:tgtEl>
                                          <p:spTgt spid="752659"/>
                                        </p:tgtEl>
                                      </p:cBhvr>
                                    </p:animEffect>
                                  </p:childTnLst>
                                </p:cTn>
                              </p:par>
                              <p:par>
                                <p:cTn id="211" presetID="53" presetClass="entr" presetSubtype="0" fill="hold" grpId="0" nodeType="withEffect">
                                  <p:stCondLst>
                                    <p:cond delay="0"/>
                                  </p:stCondLst>
                                  <p:childTnLst>
                                    <p:set>
                                      <p:cBhvr>
                                        <p:cTn id="212" dur="1" fill="hold">
                                          <p:stCondLst>
                                            <p:cond delay="0"/>
                                          </p:stCondLst>
                                        </p:cTn>
                                        <p:tgtEl>
                                          <p:spTgt spid="752660"/>
                                        </p:tgtEl>
                                        <p:attrNameLst>
                                          <p:attrName>style.visibility</p:attrName>
                                        </p:attrNameLst>
                                      </p:cBhvr>
                                      <p:to>
                                        <p:strVal val="visible"/>
                                      </p:to>
                                    </p:set>
                                    <p:anim calcmode="lin" valueType="num">
                                      <p:cBhvr>
                                        <p:cTn id="213" dur="500" fill="hold"/>
                                        <p:tgtEl>
                                          <p:spTgt spid="752660"/>
                                        </p:tgtEl>
                                        <p:attrNameLst>
                                          <p:attrName>ppt_w</p:attrName>
                                        </p:attrNameLst>
                                      </p:cBhvr>
                                      <p:tavLst>
                                        <p:tav tm="0">
                                          <p:val>
                                            <p:fltVal val="0"/>
                                          </p:val>
                                        </p:tav>
                                        <p:tav tm="100000">
                                          <p:val>
                                            <p:strVal val="#ppt_w"/>
                                          </p:val>
                                        </p:tav>
                                      </p:tavLst>
                                    </p:anim>
                                    <p:anim calcmode="lin" valueType="num">
                                      <p:cBhvr>
                                        <p:cTn id="214" dur="500" fill="hold"/>
                                        <p:tgtEl>
                                          <p:spTgt spid="752660"/>
                                        </p:tgtEl>
                                        <p:attrNameLst>
                                          <p:attrName>ppt_h</p:attrName>
                                        </p:attrNameLst>
                                      </p:cBhvr>
                                      <p:tavLst>
                                        <p:tav tm="0">
                                          <p:val>
                                            <p:fltVal val="0"/>
                                          </p:val>
                                        </p:tav>
                                        <p:tav tm="100000">
                                          <p:val>
                                            <p:strVal val="#ppt_h"/>
                                          </p:val>
                                        </p:tav>
                                      </p:tavLst>
                                    </p:anim>
                                    <p:animEffect transition="in" filter="fade">
                                      <p:cBhvr>
                                        <p:cTn id="215" dur="500"/>
                                        <p:tgtEl>
                                          <p:spTgt spid="75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5" grpId="0" build="allAtOnce"/>
      <p:bldP spid="752647" grpId="0" build="allAtOnce"/>
      <p:bldP spid="752655" grpId="0"/>
      <p:bldP spid="752656" grpId="0"/>
      <p:bldP spid="752657" grpId="0"/>
      <p:bldP spid="752658" grpId="0"/>
      <p:bldP spid="752659" grpId="0"/>
      <p:bldP spid="7526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93795" y="133424"/>
            <a:ext cx="8229600" cy="784647"/>
          </a:xfrm>
        </p:spPr>
        <p:txBody>
          <a:bodyPr/>
          <a:lstStyle/>
          <a:p>
            <a:r>
              <a:rPr lang="zh-CN" altLang="en-US" dirty="0">
                <a:latin typeface="Arial" charset="0"/>
                <a:ea typeface="黑体" charset="0"/>
              </a:rPr>
              <a:t>控制流图</a:t>
            </a:r>
          </a:p>
        </p:txBody>
      </p:sp>
      <p:sp>
        <p:nvSpPr>
          <p:cNvPr id="23556" name="Rectangle 3"/>
          <p:cNvSpPr>
            <a:spLocks noGrp="1" noChangeArrowheads="1"/>
          </p:cNvSpPr>
          <p:nvPr>
            <p:ph idx="1"/>
          </p:nvPr>
        </p:nvSpPr>
        <p:spPr>
          <a:xfrm>
            <a:off x="351661" y="1073937"/>
            <a:ext cx="8709118" cy="364023"/>
          </a:xfrm>
        </p:spPr>
        <p:txBody>
          <a:bodyPr>
            <a:noAutofit/>
          </a:bodyPr>
          <a:lstStyle/>
          <a:p>
            <a:pPr marL="0" indent="0">
              <a:lnSpc>
                <a:spcPct val="120000"/>
              </a:lnSpc>
              <a:spcBef>
                <a:spcPts val="600"/>
              </a:spcBef>
              <a:buNone/>
            </a:pPr>
            <a:r>
              <a:rPr lang="zh-CN" altLang="en-US" sz="1600" dirty="0" smtClean="0"/>
              <a:t>用控制流图表示</a:t>
            </a:r>
            <a:r>
              <a:rPr lang="zh-CN" altLang="en-US" sz="1600" dirty="0"/>
              <a:t>一个</a:t>
            </a:r>
            <a:r>
              <a:rPr lang="zh-CN" altLang="en-US" sz="1600" dirty="0" smtClean="0"/>
              <a:t>程序</a:t>
            </a:r>
            <a:r>
              <a:rPr lang="zh-CN" altLang="en-US" sz="1600" dirty="0"/>
              <a:t>：</a:t>
            </a:r>
            <a:r>
              <a:rPr lang="zh-CN" altLang="en-US" sz="1600" dirty="0" smtClean="0"/>
              <a:t>结点</a:t>
            </a:r>
            <a:r>
              <a:rPr lang="zh-CN" altLang="en-US" sz="1600" dirty="0"/>
              <a:t>表示基本</a:t>
            </a:r>
            <a:r>
              <a:rPr lang="zh-CN" altLang="en-US" sz="1600" dirty="0" smtClean="0"/>
              <a:t>块</a:t>
            </a:r>
            <a:r>
              <a:rPr lang="zh-CN" altLang="en-US" sz="1600" dirty="0"/>
              <a:t>，</a:t>
            </a:r>
            <a:r>
              <a:rPr lang="zh-CN" altLang="en-US" sz="1600" dirty="0" smtClean="0"/>
              <a:t>有</a:t>
            </a:r>
            <a:r>
              <a:rPr lang="zh-CN" altLang="en-US" sz="1600" dirty="0"/>
              <a:t>向边表示</a:t>
            </a:r>
            <a:r>
              <a:rPr lang="zh-CN" altLang="en-US" sz="1600" dirty="0" smtClean="0"/>
              <a:t>控制流，由此</a:t>
            </a:r>
            <a:r>
              <a:rPr lang="zh-CN" altLang="en-US" sz="1600" dirty="0"/>
              <a:t>构成一个有向图。</a:t>
            </a:r>
            <a:r>
              <a:rPr lang="en-US" altLang="zh-CN" sz="1600" b="1" dirty="0"/>
              <a:t/>
            </a:r>
            <a:br>
              <a:rPr lang="en-US" altLang="zh-CN" sz="1600" b="1" dirty="0"/>
            </a:br>
            <a:endParaRPr lang="en-US" altLang="zh-CN" sz="1600" b="1" dirty="0"/>
          </a:p>
        </p:txBody>
      </p:sp>
      <p:sp>
        <p:nvSpPr>
          <p:cNvPr id="23557" name="Rectangle 4"/>
          <p:cNvSpPr>
            <a:spLocks noChangeArrowheads="1"/>
          </p:cNvSpPr>
          <p:nvPr/>
        </p:nvSpPr>
        <p:spPr bwMode="auto">
          <a:xfrm>
            <a:off x="2339975" y="3662363"/>
            <a:ext cx="71247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726" tIns="41363" rIns="82726" bIns="41363" anchor="ctr"/>
          <a:lstStyle/>
          <a:p>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endParaRPr lang="en-US" altLang="zh-CN" sz="2500" b="1">
              <a:solidFill>
                <a:schemeClr val="tx2"/>
              </a:solidFill>
              <a:ea typeface="楷体_GB2312" charset="0"/>
              <a:cs typeface="楷体_GB2312" charset="0"/>
            </a:endParaRPr>
          </a:p>
        </p:txBody>
      </p:sp>
      <p:sp>
        <p:nvSpPr>
          <p:cNvPr id="23558" name="Rectangle 18"/>
          <p:cNvSpPr>
            <a:spLocks noChangeArrowheads="1"/>
          </p:cNvSpPr>
          <p:nvPr/>
        </p:nvSpPr>
        <p:spPr bwMode="auto">
          <a:xfrm>
            <a:off x="2030413" y="3557588"/>
            <a:ext cx="71247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726" tIns="41363" rIns="82726" bIns="41363" anchor="ctr"/>
          <a:lstStyle/>
          <a:p>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r>
              <a:rPr lang="en-US" altLang="zh-CN" sz="2500" b="1">
                <a:solidFill>
                  <a:schemeClr val="tx2"/>
                </a:solidFill>
                <a:ea typeface="楷体_GB2312" charset="0"/>
                <a:cs typeface="楷体_GB2312" charset="0"/>
              </a:rPr>
              <a:t/>
            </a:r>
            <a:br>
              <a:rPr lang="en-US" altLang="zh-CN" sz="2500" b="1">
                <a:solidFill>
                  <a:schemeClr val="tx2"/>
                </a:solidFill>
                <a:ea typeface="楷体_GB2312" charset="0"/>
                <a:cs typeface="楷体_GB2312" charset="0"/>
              </a:rPr>
            </a:br>
            <a:endParaRPr lang="en-US" altLang="zh-CN" sz="2500" b="1">
              <a:solidFill>
                <a:schemeClr val="tx2"/>
              </a:solidFill>
              <a:ea typeface="楷体_GB2312" charset="0"/>
              <a:cs typeface="楷体_GB2312" charset="0"/>
            </a:endParaRPr>
          </a:p>
        </p:txBody>
      </p:sp>
      <p:sp>
        <p:nvSpPr>
          <p:cNvPr id="2" name="灯片编号占位符 1"/>
          <p:cNvSpPr>
            <a:spLocks noGrp="1"/>
          </p:cNvSpPr>
          <p:nvPr>
            <p:ph type="sldNum" sz="quarter" idx="12"/>
          </p:nvPr>
        </p:nvSpPr>
        <p:spPr/>
        <p:txBody>
          <a:bodyPr/>
          <a:lstStyle/>
          <a:p>
            <a:fld id="{099C6F57-CB77-E340-8155-E85271B57C42}" type="slidenum">
              <a:rPr lang="en-US" altLang="zh-CN" smtClean="0"/>
              <a:pPr/>
              <a:t>9</a:t>
            </a:fld>
            <a:endParaRPr lang="en-US" altLang="zh-CN" dirty="0"/>
          </a:p>
        </p:txBody>
      </p:sp>
      <p:grpSp>
        <p:nvGrpSpPr>
          <p:cNvPr id="4" name="组合 3"/>
          <p:cNvGrpSpPr/>
          <p:nvPr/>
        </p:nvGrpSpPr>
        <p:grpSpPr>
          <a:xfrm>
            <a:off x="6173756" y="2175133"/>
            <a:ext cx="1849438" cy="3686175"/>
            <a:chOff x="6381843" y="2348881"/>
            <a:chExt cx="1849438" cy="3686175"/>
          </a:xfrm>
        </p:grpSpPr>
        <p:sp>
          <p:nvSpPr>
            <p:cNvPr id="41" name="Freeform 21"/>
            <p:cNvSpPr>
              <a:spLocks/>
            </p:cNvSpPr>
            <p:nvPr/>
          </p:nvSpPr>
          <p:spPr bwMode="auto">
            <a:xfrm>
              <a:off x="6592981" y="2960069"/>
              <a:ext cx="768350" cy="573087"/>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42" name="Freeform 22"/>
            <p:cNvSpPr>
              <a:spLocks/>
            </p:cNvSpPr>
            <p:nvPr/>
          </p:nvSpPr>
          <p:spPr bwMode="auto">
            <a:xfrm>
              <a:off x="6639018" y="3677619"/>
              <a:ext cx="754063" cy="587375"/>
            </a:xfrm>
            <a:custGeom>
              <a:avLst/>
              <a:gdLst>
                <a:gd name="T0" fmla="*/ 2147483646 w 722"/>
                <a:gd name="T1" fmla="*/ 2147483646 h 1447"/>
                <a:gd name="T2" fmla="*/ 2147483646 w 722"/>
                <a:gd name="T3" fmla="*/ 2147483646 h 1447"/>
                <a:gd name="T4" fmla="*/ 2147483646 w 722"/>
                <a:gd name="T5" fmla="*/ 2147483646 h 1447"/>
                <a:gd name="T6" fmla="*/ 2147483646 w 722"/>
                <a:gd name="T7" fmla="*/ 2147483646 h 1447"/>
                <a:gd name="T8" fmla="*/ 2147483646 w 722"/>
                <a:gd name="T9" fmla="*/ 2147483646 h 1447"/>
                <a:gd name="T10" fmla="*/ 2147483646 w 722"/>
                <a:gd name="T11" fmla="*/ 2147483646 h 1447"/>
                <a:gd name="T12" fmla="*/ 2147483646 w 722"/>
                <a:gd name="T13" fmla="*/ 2147483646 h 1447"/>
                <a:gd name="T14" fmla="*/ 0 60000 65536"/>
                <a:gd name="T15" fmla="*/ 0 60000 65536"/>
                <a:gd name="T16" fmla="*/ 0 60000 65536"/>
                <a:gd name="T17" fmla="*/ 0 60000 65536"/>
                <a:gd name="T18" fmla="*/ 0 60000 65536"/>
                <a:gd name="T19" fmla="*/ 0 60000 65536"/>
                <a:gd name="T20" fmla="*/ 0 60000 65536"/>
                <a:gd name="T21" fmla="*/ 0 w 722"/>
                <a:gd name="T22" fmla="*/ 0 h 1447"/>
                <a:gd name="T23" fmla="*/ 722 w 722"/>
                <a:gd name="T24" fmla="*/ 1447 h 14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grpSp>
          <p:nvGrpSpPr>
            <p:cNvPr id="43" name="组合 6"/>
            <p:cNvGrpSpPr>
              <a:grpSpLocks/>
            </p:cNvGrpSpPr>
            <p:nvPr/>
          </p:nvGrpSpPr>
          <p:grpSpPr bwMode="auto">
            <a:xfrm>
              <a:off x="6739031" y="4863481"/>
              <a:ext cx="717550" cy="735013"/>
              <a:chOff x="8180222" y="5297456"/>
              <a:chExt cx="956239" cy="981424"/>
            </a:xfrm>
          </p:grpSpPr>
          <p:sp>
            <p:nvSpPr>
              <p:cNvPr id="44" name="Line 18"/>
              <p:cNvSpPr>
                <a:spLocks noChangeShapeType="1"/>
              </p:cNvSpPr>
              <p:nvPr/>
            </p:nvSpPr>
            <p:spPr bwMode="auto">
              <a:xfrm flipH="1">
                <a:off x="8682123" y="5297456"/>
                <a:ext cx="454338" cy="492107"/>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5" name="Rectangle 33"/>
              <p:cNvSpPr>
                <a:spLocks noChangeArrowheads="1"/>
              </p:cNvSpPr>
              <p:nvPr/>
            </p:nvSpPr>
            <p:spPr bwMode="auto">
              <a:xfrm>
                <a:off x="8180222" y="5810425"/>
                <a:ext cx="782762" cy="468455"/>
              </a:xfrm>
              <a:prstGeom prst="rect">
                <a:avLst/>
              </a:prstGeom>
              <a:solidFill>
                <a:schemeClr val="accent2">
                  <a:lumMod val="40000"/>
                  <a:lumOff val="60000"/>
                </a:schemeClr>
              </a:solidFill>
              <a:ln w="25400">
                <a:solidFill>
                  <a:schemeClr val="tx1"/>
                </a:solidFill>
                <a:miter lim="800000"/>
                <a:headEnd/>
                <a:tailEnd/>
              </a:ln>
            </p:spPr>
            <p:txBody>
              <a:bodyPr tIns="0" bIns="0"/>
              <a:lstStyle/>
              <a:p>
                <a:pPr algn="ctr">
                  <a:lnSpc>
                    <a:spcPct val="96000"/>
                  </a:lnSpc>
                  <a:defRPr/>
                </a:pPr>
                <a:r>
                  <a:rPr lang="en-US" altLang="zh-CN" sz="2000" i="1" dirty="0">
                    <a:solidFill>
                      <a:srgbClr val="000000"/>
                    </a:solidFill>
                    <a:latin typeface="Times New Roman" pitchFamily="18" charset="0"/>
                  </a:rPr>
                  <a:t>B</a:t>
                </a:r>
                <a:r>
                  <a:rPr lang="en-US" altLang="zh-CN" sz="2000" i="1" baseline="-25000" dirty="0">
                    <a:solidFill>
                      <a:srgbClr val="000000"/>
                    </a:solidFill>
                    <a:latin typeface="Times New Roman" pitchFamily="18" charset="0"/>
                  </a:rPr>
                  <a:t>5</a:t>
                </a:r>
              </a:p>
            </p:txBody>
          </p:sp>
        </p:grpSp>
        <p:grpSp>
          <p:nvGrpSpPr>
            <p:cNvPr id="46" name="组合 5"/>
            <p:cNvGrpSpPr>
              <a:grpSpLocks/>
            </p:cNvGrpSpPr>
            <p:nvPr/>
          </p:nvGrpSpPr>
          <p:grpSpPr bwMode="auto">
            <a:xfrm>
              <a:off x="7564531" y="4877769"/>
              <a:ext cx="666750" cy="720725"/>
              <a:chOff x="11189589" y="4967618"/>
              <a:chExt cx="888555" cy="962937"/>
            </a:xfrm>
          </p:grpSpPr>
          <p:sp>
            <p:nvSpPr>
              <p:cNvPr id="47" name="Line 19"/>
              <p:cNvSpPr>
                <a:spLocks noChangeShapeType="1"/>
              </p:cNvSpPr>
              <p:nvPr/>
            </p:nvSpPr>
            <p:spPr bwMode="auto">
              <a:xfrm>
                <a:off x="11189589" y="4967618"/>
                <a:ext cx="534637" cy="447589"/>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8" name="Rectangle 33"/>
              <p:cNvSpPr>
                <a:spLocks noChangeArrowheads="1"/>
              </p:cNvSpPr>
              <p:nvPr/>
            </p:nvSpPr>
            <p:spPr bwMode="auto">
              <a:xfrm>
                <a:off x="11293253" y="5444844"/>
                <a:ext cx="784891" cy="485711"/>
              </a:xfrm>
              <a:prstGeom prst="rect">
                <a:avLst/>
              </a:prstGeom>
              <a:solidFill>
                <a:schemeClr val="accent2">
                  <a:lumMod val="40000"/>
                  <a:lumOff val="60000"/>
                </a:schemeClr>
              </a:solidFill>
              <a:ln w="25400">
                <a:solidFill>
                  <a:schemeClr val="tx1"/>
                </a:solidFill>
                <a:miter lim="800000"/>
                <a:headEnd/>
                <a:tailEnd/>
              </a:ln>
            </p:spPr>
            <p:txBody>
              <a:bodyPr tIns="0" bIns="0"/>
              <a:lstStyle/>
              <a:p>
                <a:pPr algn="ctr">
                  <a:lnSpc>
                    <a:spcPct val="96000"/>
                  </a:lnSpc>
                  <a:defRPr/>
                </a:pPr>
                <a:r>
                  <a:rPr lang="en-US" altLang="zh-CN" sz="2000" i="1" dirty="0">
                    <a:solidFill>
                      <a:srgbClr val="000000"/>
                    </a:solidFill>
                    <a:latin typeface="Times New Roman" pitchFamily="18" charset="0"/>
                  </a:rPr>
                  <a:t>B</a:t>
                </a:r>
                <a:r>
                  <a:rPr lang="en-US" altLang="zh-CN" sz="2000" i="1" baseline="-25000" dirty="0">
                    <a:solidFill>
                      <a:srgbClr val="000000"/>
                    </a:solidFill>
                    <a:latin typeface="Times New Roman" pitchFamily="18" charset="0"/>
                  </a:rPr>
                  <a:t>6</a:t>
                </a:r>
              </a:p>
            </p:txBody>
          </p:sp>
        </p:grpSp>
        <p:grpSp>
          <p:nvGrpSpPr>
            <p:cNvPr id="49" name="组合 4"/>
            <p:cNvGrpSpPr>
              <a:grpSpLocks/>
            </p:cNvGrpSpPr>
            <p:nvPr/>
          </p:nvGrpSpPr>
          <p:grpSpPr bwMode="auto">
            <a:xfrm>
              <a:off x="7245443" y="4160219"/>
              <a:ext cx="584200" cy="703262"/>
              <a:chOff x="9038405" y="4481308"/>
              <a:chExt cx="1121035" cy="936104"/>
            </a:xfrm>
          </p:grpSpPr>
          <p:sp>
            <p:nvSpPr>
              <p:cNvPr id="50" name="Line 12"/>
              <p:cNvSpPr>
                <a:spLocks noChangeShapeType="1"/>
              </p:cNvSpPr>
              <p:nvPr/>
            </p:nvSpPr>
            <p:spPr bwMode="auto">
              <a:xfrm>
                <a:off x="9561235" y="4481308"/>
                <a:ext cx="0" cy="423862"/>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 name="Rectangle 33"/>
              <p:cNvSpPr>
                <a:spLocks noChangeArrowheads="1"/>
              </p:cNvSpPr>
              <p:nvPr/>
            </p:nvSpPr>
            <p:spPr bwMode="auto">
              <a:xfrm>
                <a:off x="9038405" y="4946191"/>
                <a:ext cx="1121035" cy="471221"/>
              </a:xfrm>
              <a:prstGeom prst="rect">
                <a:avLst/>
              </a:prstGeom>
              <a:solidFill>
                <a:schemeClr val="accent2">
                  <a:lumMod val="40000"/>
                  <a:lumOff val="60000"/>
                </a:schemeClr>
              </a:solidFill>
              <a:ln w="25400">
                <a:solidFill>
                  <a:schemeClr val="tx1"/>
                </a:solidFill>
                <a:miter lim="800000"/>
                <a:headEnd/>
                <a:tailEnd/>
              </a:ln>
            </p:spPr>
            <p:txBody>
              <a:bodyPr tIns="0" bIns="0"/>
              <a:lstStyle/>
              <a:p>
                <a:pPr algn="ctr">
                  <a:lnSpc>
                    <a:spcPct val="96000"/>
                  </a:lnSpc>
                  <a:defRPr/>
                </a:pPr>
                <a:r>
                  <a:rPr lang="en-US" altLang="zh-CN" sz="2000" i="1" dirty="0">
                    <a:solidFill>
                      <a:srgbClr val="000000"/>
                    </a:solidFill>
                    <a:latin typeface="Times New Roman" pitchFamily="18" charset="0"/>
                  </a:rPr>
                  <a:t>B</a:t>
                </a:r>
                <a:r>
                  <a:rPr lang="en-US" altLang="zh-CN" sz="2000" i="1" baseline="-25000" dirty="0">
                    <a:solidFill>
                      <a:srgbClr val="000000"/>
                    </a:solidFill>
                    <a:latin typeface="Times New Roman" pitchFamily="18" charset="0"/>
                  </a:rPr>
                  <a:t>4</a:t>
                </a:r>
              </a:p>
            </p:txBody>
          </p:sp>
        </p:grpSp>
        <p:grpSp>
          <p:nvGrpSpPr>
            <p:cNvPr id="52" name="组合 3"/>
            <p:cNvGrpSpPr>
              <a:grpSpLocks/>
            </p:cNvGrpSpPr>
            <p:nvPr/>
          </p:nvGrpSpPr>
          <p:grpSpPr bwMode="auto">
            <a:xfrm>
              <a:off x="7259731" y="3458544"/>
              <a:ext cx="584200" cy="701675"/>
              <a:chOff x="9057179" y="3545204"/>
              <a:chExt cx="1121035" cy="936104"/>
            </a:xfrm>
          </p:grpSpPr>
          <p:sp>
            <p:nvSpPr>
              <p:cNvPr id="53" name="Line 10"/>
              <p:cNvSpPr>
                <a:spLocks noChangeShapeType="1"/>
              </p:cNvSpPr>
              <p:nvPr/>
            </p:nvSpPr>
            <p:spPr bwMode="auto">
              <a:xfrm>
                <a:off x="9561235" y="3545204"/>
                <a:ext cx="0" cy="422275"/>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 name="Rectangle 33"/>
              <p:cNvSpPr>
                <a:spLocks noChangeArrowheads="1"/>
              </p:cNvSpPr>
              <p:nvPr/>
            </p:nvSpPr>
            <p:spPr bwMode="auto">
              <a:xfrm>
                <a:off x="9057179" y="4009020"/>
                <a:ext cx="1121035" cy="472288"/>
              </a:xfrm>
              <a:prstGeom prst="rect">
                <a:avLst/>
              </a:prstGeom>
              <a:solidFill>
                <a:schemeClr val="accent2">
                  <a:lumMod val="40000"/>
                  <a:lumOff val="60000"/>
                </a:schemeClr>
              </a:solidFill>
              <a:ln w="25400">
                <a:solidFill>
                  <a:schemeClr val="tx1"/>
                </a:solidFill>
                <a:miter lim="800000"/>
                <a:headEnd/>
                <a:tailEnd/>
              </a:ln>
            </p:spPr>
            <p:txBody>
              <a:bodyPr tIns="0" bIns="0"/>
              <a:lstStyle/>
              <a:p>
                <a:pPr algn="ctr">
                  <a:lnSpc>
                    <a:spcPct val="96000"/>
                  </a:lnSpc>
                  <a:defRPr/>
                </a:pPr>
                <a:r>
                  <a:rPr lang="en-US" altLang="zh-CN" sz="2000" i="1" dirty="0">
                    <a:solidFill>
                      <a:srgbClr val="000000"/>
                    </a:solidFill>
                    <a:latin typeface="Times New Roman" pitchFamily="18" charset="0"/>
                  </a:rPr>
                  <a:t>B</a:t>
                </a:r>
                <a:r>
                  <a:rPr lang="en-US" altLang="zh-CN" sz="2000" i="1" baseline="-25000" dirty="0">
                    <a:solidFill>
                      <a:srgbClr val="000000"/>
                    </a:solidFill>
                    <a:latin typeface="Times New Roman" pitchFamily="18" charset="0"/>
                  </a:rPr>
                  <a:t>3</a:t>
                </a:r>
              </a:p>
            </p:txBody>
          </p:sp>
        </p:grpSp>
        <p:grpSp>
          <p:nvGrpSpPr>
            <p:cNvPr id="55" name="组合 2"/>
            <p:cNvGrpSpPr>
              <a:grpSpLocks/>
            </p:cNvGrpSpPr>
            <p:nvPr/>
          </p:nvGrpSpPr>
          <p:grpSpPr bwMode="auto">
            <a:xfrm>
              <a:off x="7259731" y="2731469"/>
              <a:ext cx="584200" cy="703262"/>
              <a:chOff x="9057179" y="2575863"/>
              <a:chExt cx="1121035" cy="936908"/>
            </a:xfrm>
          </p:grpSpPr>
          <p:sp>
            <p:nvSpPr>
              <p:cNvPr id="56" name="Line 9"/>
              <p:cNvSpPr>
                <a:spLocks noChangeShapeType="1"/>
              </p:cNvSpPr>
              <p:nvPr/>
            </p:nvSpPr>
            <p:spPr bwMode="auto">
              <a:xfrm>
                <a:off x="9583460" y="2575863"/>
                <a:ext cx="0" cy="422275"/>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7" name="Rectangle 33"/>
              <p:cNvSpPr>
                <a:spLocks noChangeArrowheads="1"/>
              </p:cNvSpPr>
              <p:nvPr/>
            </p:nvSpPr>
            <p:spPr bwMode="auto">
              <a:xfrm>
                <a:off x="9057179" y="3041145"/>
                <a:ext cx="1121035" cy="471626"/>
              </a:xfrm>
              <a:prstGeom prst="rect">
                <a:avLst/>
              </a:prstGeom>
              <a:solidFill>
                <a:schemeClr val="accent2">
                  <a:lumMod val="40000"/>
                  <a:lumOff val="60000"/>
                </a:schemeClr>
              </a:solidFill>
              <a:ln w="25400">
                <a:solidFill>
                  <a:schemeClr val="tx1"/>
                </a:solidFill>
                <a:miter lim="800000"/>
                <a:headEnd/>
                <a:tailEnd/>
              </a:ln>
            </p:spPr>
            <p:txBody>
              <a:bodyPr tIns="0" bIns="0"/>
              <a:lstStyle/>
              <a:p>
                <a:pPr algn="ctr">
                  <a:lnSpc>
                    <a:spcPct val="96000"/>
                  </a:lnSpc>
                  <a:defRPr/>
                </a:pPr>
                <a:r>
                  <a:rPr lang="en-US" altLang="zh-CN" sz="2000" i="1" dirty="0">
                    <a:solidFill>
                      <a:srgbClr val="000000"/>
                    </a:solidFill>
                    <a:latin typeface="Times New Roman" pitchFamily="18" charset="0"/>
                  </a:rPr>
                  <a:t>B</a:t>
                </a:r>
                <a:r>
                  <a:rPr lang="en-US" altLang="zh-CN" sz="2000" i="1" baseline="-25000" dirty="0">
                    <a:solidFill>
                      <a:srgbClr val="000000"/>
                    </a:solidFill>
                    <a:latin typeface="Times New Roman" pitchFamily="18" charset="0"/>
                  </a:rPr>
                  <a:t>2</a:t>
                </a:r>
              </a:p>
            </p:txBody>
          </p:sp>
        </p:grpSp>
        <p:sp>
          <p:nvSpPr>
            <p:cNvPr id="58" name="Rectangle 33"/>
            <p:cNvSpPr>
              <a:spLocks noChangeArrowheads="1"/>
            </p:cNvSpPr>
            <p:nvPr/>
          </p:nvSpPr>
          <p:spPr bwMode="auto">
            <a:xfrm>
              <a:off x="7259731" y="2348881"/>
              <a:ext cx="584200" cy="354013"/>
            </a:xfrm>
            <a:prstGeom prst="rect">
              <a:avLst/>
            </a:prstGeom>
            <a:solidFill>
              <a:schemeClr val="accent2">
                <a:lumMod val="40000"/>
                <a:lumOff val="60000"/>
              </a:schemeClr>
            </a:solidFill>
            <a:ln w="25400">
              <a:solidFill>
                <a:schemeClr val="tx1"/>
              </a:solidFill>
              <a:miter lim="800000"/>
              <a:headEnd/>
              <a:tailEnd/>
            </a:ln>
          </p:spPr>
          <p:txBody>
            <a:bodyPr lIns="68580" tIns="0" rIns="68580" bIns="0"/>
            <a:lstStyle/>
            <a:p>
              <a:pPr algn="ctr">
                <a:lnSpc>
                  <a:spcPct val="96000"/>
                </a:lnSpc>
                <a:defRPr/>
              </a:pPr>
              <a:r>
                <a:rPr lang="en-US" altLang="zh-CN" sz="2000" i="1" dirty="0">
                  <a:solidFill>
                    <a:srgbClr val="000000"/>
                  </a:solidFill>
                  <a:latin typeface="Times New Roman" pitchFamily="18" charset="0"/>
                </a:rPr>
                <a:t>B</a:t>
              </a:r>
              <a:r>
                <a:rPr lang="en-US" altLang="zh-CN" sz="2000" i="1" baseline="-25000" dirty="0">
                  <a:solidFill>
                    <a:srgbClr val="000000"/>
                  </a:solidFill>
                  <a:latin typeface="Times New Roman" pitchFamily="18" charset="0"/>
                </a:rPr>
                <a:t>1</a:t>
              </a:r>
            </a:p>
          </p:txBody>
        </p:sp>
        <p:sp>
          <p:nvSpPr>
            <p:cNvPr id="59" name="任意多边形 58"/>
            <p:cNvSpPr/>
            <p:nvPr/>
          </p:nvSpPr>
          <p:spPr>
            <a:xfrm>
              <a:off x="6381843" y="2710831"/>
              <a:ext cx="1071563" cy="3324225"/>
            </a:xfrm>
            <a:custGeom>
              <a:avLst/>
              <a:gdLst>
                <a:gd name="connsiteX0" fmla="*/ 694570 w 1070350"/>
                <a:gd name="connsiteY0" fmla="*/ 2906891 h 3323983"/>
                <a:gd name="connsiteX1" fmla="*/ 155950 w 1070350"/>
                <a:gd name="connsiteY1" fmla="*/ 3107308 h 3323983"/>
                <a:gd name="connsiteX2" fmla="*/ 68268 w 1070350"/>
                <a:gd name="connsiteY2" fmla="*/ 251373 h 3323983"/>
                <a:gd name="connsiteX3" fmla="*/ 1070350 w 1070350"/>
                <a:gd name="connsiteY3" fmla="*/ 326530 h 3323983"/>
              </a:gdLst>
              <a:ahLst/>
              <a:cxnLst>
                <a:cxn ang="0">
                  <a:pos x="connsiteX0" y="connsiteY0"/>
                </a:cxn>
                <a:cxn ang="0">
                  <a:pos x="connsiteX1" y="connsiteY1"/>
                </a:cxn>
                <a:cxn ang="0">
                  <a:pos x="connsiteX2" y="connsiteY2"/>
                </a:cxn>
                <a:cxn ang="0">
                  <a:pos x="connsiteX3" y="connsiteY3"/>
                </a:cxn>
              </a:cxnLst>
              <a:rect l="l" t="t" r="r" b="b"/>
              <a:pathLst>
                <a:path w="1070350" h="3323983">
                  <a:moveTo>
                    <a:pt x="694570" y="2906891"/>
                  </a:moveTo>
                  <a:cubicBezTo>
                    <a:pt x="477452" y="3228392"/>
                    <a:pt x="260334" y="3549894"/>
                    <a:pt x="155950" y="3107308"/>
                  </a:cubicBezTo>
                  <a:cubicBezTo>
                    <a:pt x="51566" y="2664722"/>
                    <a:pt x="-84132" y="714836"/>
                    <a:pt x="68268" y="251373"/>
                  </a:cubicBezTo>
                  <a:cubicBezTo>
                    <a:pt x="220668" y="-212090"/>
                    <a:pt x="645509" y="57220"/>
                    <a:pt x="1070350" y="326530"/>
                  </a:cubicBezTo>
                </a:path>
              </a:pathLst>
            </a:custGeom>
            <a:noFill/>
            <a:ln w="25400">
              <a:solidFill>
                <a:schemeClr val="tx1"/>
              </a:solidFill>
              <a:headEnd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2"/>
          <p:cNvGrpSpPr/>
          <p:nvPr/>
        </p:nvGrpSpPr>
        <p:grpSpPr>
          <a:xfrm>
            <a:off x="203604" y="1726131"/>
            <a:ext cx="5744945" cy="4868175"/>
            <a:chOff x="367024" y="1772618"/>
            <a:chExt cx="5744945" cy="4868175"/>
          </a:xfrm>
        </p:grpSpPr>
        <p:sp>
          <p:nvSpPr>
            <p:cNvPr id="60" name="Rectangle 5"/>
            <p:cNvSpPr>
              <a:spLocks noChangeArrowheads="1"/>
            </p:cNvSpPr>
            <p:nvPr/>
          </p:nvSpPr>
          <p:spPr bwMode="auto">
            <a:xfrm>
              <a:off x="779773" y="1857951"/>
              <a:ext cx="2286000" cy="478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ts val="2025"/>
                </a:lnSpc>
                <a:spcBef>
                  <a:spcPct val="20000"/>
                </a:spcBef>
                <a:buClr>
                  <a:schemeClr val="folHlink"/>
                </a:buClr>
                <a:buSzPct val="60000"/>
              </a:pPr>
              <a:r>
                <a:rPr lang="en-US" altLang="zh-CN" b="0" dirty="0">
                  <a:latin typeface="Times New Roman" panose="02020603050405020304" pitchFamily="18" charset="0"/>
                </a:rPr>
                <a:t>(1)  </a:t>
              </a:r>
              <a:r>
                <a:rPr lang="en-US" altLang="zh-CN" b="0" i="1" dirty="0" err="1">
                  <a:latin typeface="Times New Roman" panose="02020603050405020304" pitchFamily="18" charset="0"/>
                </a:rPr>
                <a:t>i</a:t>
              </a:r>
              <a:r>
                <a:rPr lang="en-US" altLang="zh-CN" b="0" dirty="0">
                  <a:latin typeface="Times New Roman" panose="02020603050405020304" pitchFamily="18" charset="0"/>
                </a:rPr>
                <a:t> = </a:t>
              </a:r>
              <a:r>
                <a:rPr lang="en-US" altLang="zh-CN" b="0" i="1" dirty="0">
                  <a:latin typeface="Times New Roman" panose="02020603050405020304" pitchFamily="18" charset="0"/>
                </a:rPr>
                <a:t>m</a:t>
              </a:r>
              <a:r>
                <a:rPr lang="en-US" altLang="zh-CN" b="0" dirty="0">
                  <a:latin typeface="Times New Roman" panose="02020603050405020304" pitchFamily="18" charset="0"/>
                </a:rPr>
                <a:t> </a:t>
              </a:r>
              <a:r>
                <a:rPr lang="en-US" altLang="zh-CN" b="0" dirty="0">
                  <a:latin typeface="Times New Roman" panose="02020603050405020304" pitchFamily="18" charset="0"/>
                  <a:sym typeface="Symbol" panose="05050102010706020507" pitchFamily="18" charset="2"/>
                </a:rPr>
                <a:t></a:t>
              </a:r>
              <a:r>
                <a:rPr lang="en-US" altLang="zh-CN" b="0" dirty="0">
                  <a:latin typeface="Times New Roman" panose="02020603050405020304" pitchFamily="18" charset="0"/>
                </a:rPr>
                <a:t>1</a:t>
              </a:r>
            </a:p>
            <a:p>
              <a:pPr>
                <a:lnSpc>
                  <a:spcPts val="2025"/>
                </a:lnSpc>
                <a:spcBef>
                  <a:spcPct val="20000"/>
                </a:spcBef>
                <a:buClr>
                  <a:schemeClr val="folHlink"/>
                </a:buClr>
                <a:buSzPct val="60000"/>
              </a:pPr>
              <a:r>
                <a:rPr lang="en-US" altLang="zh-CN" b="0" dirty="0">
                  <a:latin typeface="Times New Roman" panose="02020603050405020304" pitchFamily="18" charset="0"/>
                </a:rPr>
                <a:t>(2)  </a:t>
              </a:r>
              <a:r>
                <a:rPr lang="en-US" altLang="zh-CN" b="0" i="1" dirty="0">
                  <a:latin typeface="Times New Roman" panose="02020603050405020304" pitchFamily="18" charset="0"/>
                </a:rPr>
                <a:t>j </a:t>
              </a:r>
              <a:r>
                <a:rPr lang="en-US" altLang="zh-CN" b="0" dirty="0">
                  <a:latin typeface="Times New Roman" panose="02020603050405020304" pitchFamily="18" charset="0"/>
                </a:rPr>
                <a:t>= </a:t>
              </a:r>
              <a:r>
                <a:rPr lang="en-US" altLang="zh-CN" b="0" i="1" dirty="0">
                  <a:latin typeface="Times New Roman" panose="02020603050405020304" pitchFamily="18" charset="0"/>
                </a:rPr>
                <a:t>n</a:t>
              </a:r>
            </a:p>
            <a:p>
              <a:pPr>
                <a:lnSpc>
                  <a:spcPts val="2025"/>
                </a:lnSpc>
                <a:spcBef>
                  <a:spcPct val="20000"/>
                </a:spcBef>
                <a:buClr>
                  <a:schemeClr val="folHlink"/>
                </a:buClr>
                <a:buSzPct val="60000"/>
              </a:pPr>
              <a:r>
                <a:rPr lang="en-US" altLang="zh-CN" b="0" dirty="0">
                  <a:latin typeface="Times New Roman" panose="02020603050405020304" pitchFamily="18" charset="0"/>
                </a:rPr>
                <a:t>(3)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1</a:t>
              </a:r>
              <a:r>
                <a:rPr lang="en-US" altLang="zh-CN" b="0" dirty="0">
                  <a:latin typeface="Times New Roman" panose="02020603050405020304" pitchFamily="18" charset="0"/>
                </a:rPr>
                <a:t> = 4 * </a:t>
              </a:r>
              <a:r>
                <a:rPr lang="en-US" altLang="zh-CN" b="0" i="1" dirty="0">
                  <a:latin typeface="Times New Roman" panose="02020603050405020304" pitchFamily="18" charset="0"/>
                </a:rPr>
                <a:t>n</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en-US" altLang="zh-CN" b="0" dirty="0">
                  <a:latin typeface="Times New Roman" panose="02020603050405020304" pitchFamily="18" charset="0"/>
                </a:rPr>
                <a:t>(4)  </a:t>
              </a:r>
              <a:r>
                <a:rPr lang="en-US" altLang="zh-CN" b="0" i="1" dirty="0">
                  <a:latin typeface="Times New Roman" panose="02020603050405020304" pitchFamily="18" charset="0"/>
                </a:rPr>
                <a:t>v</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1</a:t>
              </a:r>
              <a:r>
                <a:rPr lang="en-US" altLang="zh-CN" b="0" dirty="0">
                  <a:latin typeface="Times New Roman" panose="02020603050405020304" pitchFamily="18" charset="0"/>
                </a:rPr>
                <a:t>]</a:t>
              </a:r>
            </a:p>
            <a:p>
              <a:pPr>
                <a:lnSpc>
                  <a:spcPts val="2025"/>
                </a:lnSpc>
                <a:spcBef>
                  <a:spcPct val="20000"/>
                </a:spcBef>
                <a:buClr>
                  <a:schemeClr val="folHlink"/>
                </a:buClr>
                <a:buSzPct val="60000"/>
              </a:pPr>
              <a:r>
                <a:rPr lang="en-US" altLang="zh-CN" b="0" dirty="0">
                  <a:latin typeface="Times New Roman" panose="02020603050405020304" pitchFamily="18" charset="0"/>
                </a:rPr>
                <a:t>(5)  </a:t>
              </a:r>
              <a:r>
                <a:rPr lang="en-US" altLang="zh-CN" b="0" i="1" dirty="0" err="1">
                  <a:latin typeface="Times New Roman" panose="02020603050405020304" pitchFamily="18" charset="0"/>
                </a:rPr>
                <a:t>i</a:t>
              </a:r>
              <a:r>
                <a:rPr lang="en-US" altLang="zh-CN" b="0" dirty="0">
                  <a:latin typeface="Times New Roman" panose="02020603050405020304" pitchFamily="18" charset="0"/>
                </a:rPr>
                <a:t> = </a:t>
              </a:r>
              <a:r>
                <a:rPr lang="en-US" altLang="zh-CN" b="0" i="1" dirty="0" err="1">
                  <a:latin typeface="Times New Roman" panose="02020603050405020304" pitchFamily="18" charset="0"/>
                </a:rPr>
                <a:t>i</a:t>
              </a:r>
              <a:r>
                <a:rPr lang="en-US" altLang="zh-CN" b="0" dirty="0">
                  <a:latin typeface="Times New Roman" panose="02020603050405020304" pitchFamily="18" charset="0"/>
                </a:rPr>
                <a:t> + 1 </a:t>
              </a:r>
            </a:p>
            <a:p>
              <a:pPr>
                <a:lnSpc>
                  <a:spcPts val="2025"/>
                </a:lnSpc>
                <a:spcBef>
                  <a:spcPct val="20000"/>
                </a:spcBef>
                <a:buClr>
                  <a:schemeClr val="folHlink"/>
                </a:buClr>
                <a:buSzPct val="60000"/>
              </a:pPr>
              <a:r>
                <a:rPr lang="en-US" altLang="zh-CN" b="0" dirty="0">
                  <a:latin typeface="Times New Roman" panose="02020603050405020304" pitchFamily="18" charset="0"/>
                </a:rPr>
                <a:t>(6)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2</a:t>
              </a:r>
              <a:r>
                <a:rPr lang="en-US" altLang="zh-CN" b="0" dirty="0">
                  <a:latin typeface="Times New Roman" panose="02020603050405020304" pitchFamily="18" charset="0"/>
                </a:rPr>
                <a:t> = 4 * </a:t>
              </a:r>
              <a:r>
                <a:rPr lang="en-US" altLang="zh-CN" b="0" i="1" dirty="0" err="1">
                  <a:latin typeface="Times New Roman" panose="02020603050405020304" pitchFamily="18" charset="0"/>
                </a:rPr>
                <a:t>i</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en-US" altLang="zh-CN" b="0" dirty="0">
                  <a:latin typeface="Times New Roman" panose="02020603050405020304" pitchFamily="18" charset="0"/>
                </a:rPr>
                <a:t>(7)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3</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2</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zh-CN" altLang="en-US" b="0" dirty="0">
                  <a:latin typeface="Times New Roman" panose="02020603050405020304" pitchFamily="18" charset="0"/>
                </a:rPr>
                <a:t>(8) </a:t>
              </a:r>
              <a:r>
                <a:rPr lang="zh-CN" altLang="en-US" b="0" i="1" dirty="0">
                  <a:latin typeface="Times New Roman" panose="02020603050405020304" pitchFamily="18" charset="0"/>
                </a:rPr>
                <a:t> </a:t>
              </a:r>
              <a:r>
                <a:rPr lang="en-US" altLang="zh-CN" b="0" i="1" dirty="0">
                  <a:latin typeface="Times New Roman" panose="02020603050405020304" pitchFamily="18" charset="0"/>
                </a:rPr>
                <a:t>if t</a:t>
              </a:r>
              <a:r>
                <a:rPr lang="en-US" altLang="zh-CN" b="0" i="1" baseline="-30000" dirty="0">
                  <a:latin typeface="Times New Roman" panose="02020603050405020304" pitchFamily="18" charset="0"/>
                </a:rPr>
                <a:t>3</a:t>
              </a:r>
              <a:r>
                <a:rPr lang="en-US" altLang="zh-CN" b="0" dirty="0">
                  <a:latin typeface="Times New Roman" panose="02020603050405020304" pitchFamily="18" charset="0"/>
                </a:rPr>
                <a:t>&gt;</a:t>
              </a:r>
              <a:r>
                <a:rPr lang="en-US" altLang="zh-CN" b="0" i="1" dirty="0">
                  <a:latin typeface="Times New Roman" panose="02020603050405020304" pitchFamily="18" charset="0"/>
                </a:rPr>
                <a:t>v</a:t>
              </a:r>
              <a:r>
                <a:rPr lang="en-US" altLang="zh-CN" b="0" dirty="0">
                  <a:latin typeface="Times New Roman" panose="02020603050405020304" pitchFamily="18" charset="0"/>
                </a:rPr>
                <a:t> </a:t>
              </a:r>
              <a:r>
                <a:rPr lang="en-US" altLang="zh-CN" b="0" i="1" dirty="0" err="1">
                  <a:latin typeface="Times New Roman" panose="02020603050405020304" pitchFamily="18" charset="0"/>
                </a:rPr>
                <a:t>goto</a:t>
              </a:r>
              <a:r>
                <a:rPr lang="en-US" altLang="zh-CN" b="0" dirty="0">
                  <a:latin typeface="Times New Roman" panose="02020603050405020304" pitchFamily="18" charset="0"/>
                </a:rPr>
                <a:t>(5)</a:t>
              </a:r>
            </a:p>
            <a:p>
              <a:pPr>
                <a:lnSpc>
                  <a:spcPts val="2025"/>
                </a:lnSpc>
                <a:spcBef>
                  <a:spcPct val="20000"/>
                </a:spcBef>
                <a:buClr>
                  <a:schemeClr val="folHlink"/>
                </a:buClr>
                <a:buSzPct val="60000"/>
              </a:pPr>
              <a:r>
                <a:rPr lang="en-US" altLang="zh-CN" b="0" dirty="0">
                  <a:latin typeface="Times New Roman" panose="02020603050405020304" pitchFamily="18" charset="0"/>
                </a:rPr>
                <a:t>(9)  </a:t>
              </a:r>
              <a:r>
                <a:rPr lang="en-US" altLang="zh-CN" b="0" i="1" dirty="0">
                  <a:latin typeface="Times New Roman" panose="02020603050405020304" pitchFamily="18" charset="0"/>
                </a:rPr>
                <a:t>j</a:t>
              </a:r>
              <a:r>
                <a:rPr lang="en-US" altLang="zh-CN" b="0" dirty="0">
                  <a:latin typeface="Times New Roman" panose="02020603050405020304" pitchFamily="18" charset="0"/>
                </a:rPr>
                <a:t> = </a:t>
              </a:r>
              <a:r>
                <a:rPr lang="en-US" altLang="zh-CN" b="0" i="1" dirty="0">
                  <a:latin typeface="Times New Roman" panose="02020603050405020304" pitchFamily="18" charset="0"/>
                </a:rPr>
                <a:t>j</a:t>
              </a:r>
              <a:r>
                <a:rPr lang="en-US" altLang="zh-CN" b="0" dirty="0">
                  <a:latin typeface="Times New Roman" panose="02020603050405020304" pitchFamily="18" charset="0"/>
                </a:rPr>
                <a:t> </a:t>
              </a:r>
              <a:r>
                <a:rPr lang="en-US" altLang="zh-CN" b="0" dirty="0">
                  <a:latin typeface="Times New Roman" panose="02020603050405020304" pitchFamily="18" charset="0"/>
                  <a:sym typeface="Symbol" panose="05050102010706020507" pitchFamily="18" charset="2"/>
                </a:rPr>
                <a:t></a:t>
              </a:r>
              <a:r>
                <a:rPr lang="en-US" altLang="zh-CN" b="0" dirty="0">
                  <a:latin typeface="Times New Roman" panose="02020603050405020304" pitchFamily="18" charset="0"/>
                </a:rPr>
                <a:t>1 </a:t>
              </a:r>
            </a:p>
            <a:p>
              <a:pPr>
                <a:lnSpc>
                  <a:spcPts val="2025"/>
                </a:lnSpc>
                <a:spcBef>
                  <a:spcPct val="20000"/>
                </a:spcBef>
                <a:buClr>
                  <a:schemeClr val="folHlink"/>
                </a:buClr>
                <a:buSzPct val="60000"/>
              </a:pPr>
              <a:r>
                <a:rPr lang="en-US" altLang="zh-CN" b="0" dirty="0">
                  <a:latin typeface="Times New Roman" panose="02020603050405020304" pitchFamily="18" charset="0"/>
                </a:rPr>
                <a:t>(10)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4</a:t>
              </a:r>
              <a:r>
                <a:rPr lang="en-US" altLang="zh-CN" b="0" dirty="0">
                  <a:latin typeface="Times New Roman" panose="02020603050405020304" pitchFamily="18" charset="0"/>
                </a:rPr>
                <a:t> = 4 * </a:t>
              </a:r>
              <a:r>
                <a:rPr lang="en-US" altLang="zh-CN" b="0" i="1" dirty="0">
                  <a:latin typeface="Times New Roman" panose="02020603050405020304" pitchFamily="18" charset="0"/>
                </a:rPr>
                <a:t>j</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en-US" altLang="zh-CN" b="0" dirty="0">
                  <a:latin typeface="Times New Roman" panose="02020603050405020304" pitchFamily="18" charset="0"/>
                </a:rPr>
                <a:t>(11)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5</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4</a:t>
              </a:r>
              <a:r>
                <a:rPr lang="en-US" altLang="zh-CN" b="0" dirty="0">
                  <a:latin typeface="Times New Roman" panose="02020603050405020304" pitchFamily="18" charset="0"/>
                </a:rPr>
                <a:t>]	 </a:t>
              </a:r>
            </a:p>
            <a:p>
              <a:pPr>
                <a:lnSpc>
                  <a:spcPts val="2025"/>
                </a:lnSpc>
                <a:spcBef>
                  <a:spcPct val="20000"/>
                </a:spcBef>
                <a:buClr>
                  <a:schemeClr val="folHlink"/>
                </a:buClr>
                <a:buSzPct val="60000"/>
              </a:pPr>
              <a:r>
                <a:rPr lang="en-US" altLang="zh-CN" b="0" dirty="0">
                  <a:latin typeface="Times New Roman" panose="02020603050405020304" pitchFamily="18" charset="0"/>
                </a:rPr>
                <a:t>(12) </a:t>
              </a:r>
              <a:r>
                <a:rPr lang="en-US" altLang="zh-CN" b="0" i="1" dirty="0">
                  <a:latin typeface="Times New Roman" panose="02020603050405020304" pitchFamily="18" charset="0"/>
                </a:rPr>
                <a:t>if</a:t>
              </a:r>
              <a:r>
                <a:rPr lang="en-US" altLang="zh-CN" b="0" dirty="0">
                  <a:latin typeface="Times New Roman" panose="02020603050405020304" pitchFamily="18" charset="0"/>
                </a:rPr>
                <a:t>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5</a:t>
              </a:r>
              <a:r>
                <a:rPr lang="en-US" altLang="zh-CN" b="0" dirty="0">
                  <a:latin typeface="Times New Roman" panose="02020603050405020304" pitchFamily="18" charset="0"/>
                </a:rPr>
                <a:t>&gt;</a:t>
              </a:r>
              <a:r>
                <a:rPr lang="en-US" altLang="zh-CN" b="0" i="1" dirty="0">
                  <a:latin typeface="Times New Roman" panose="02020603050405020304" pitchFamily="18" charset="0"/>
                </a:rPr>
                <a:t>v</a:t>
              </a:r>
              <a:r>
                <a:rPr lang="en-US" altLang="zh-CN" b="0" dirty="0">
                  <a:latin typeface="Times New Roman" panose="02020603050405020304" pitchFamily="18" charset="0"/>
                </a:rPr>
                <a:t> </a:t>
              </a:r>
              <a:r>
                <a:rPr lang="en-US" altLang="zh-CN" b="0" i="1" dirty="0" err="1">
                  <a:latin typeface="Times New Roman" panose="02020603050405020304" pitchFamily="18" charset="0"/>
                </a:rPr>
                <a:t>goto</a:t>
              </a:r>
              <a:r>
                <a:rPr lang="en-US" altLang="zh-CN" b="0" dirty="0">
                  <a:latin typeface="Times New Roman" panose="02020603050405020304" pitchFamily="18" charset="0"/>
                </a:rPr>
                <a:t>(9) </a:t>
              </a:r>
            </a:p>
            <a:p>
              <a:pPr>
                <a:lnSpc>
                  <a:spcPts val="2025"/>
                </a:lnSpc>
                <a:spcBef>
                  <a:spcPct val="20000"/>
                </a:spcBef>
                <a:buClr>
                  <a:schemeClr val="folHlink"/>
                </a:buClr>
                <a:buSzPct val="60000"/>
              </a:pPr>
              <a:r>
                <a:rPr lang="en-US" altLang="zh-CN" b="0" dirty="0">
                  <a:latin typeface="Times New Roman" panose="02020603050405020304" pitchFamily="18" charset="0"/>
                </a:rPr>
                <a:t>(13) </a:t>
              </a:r>
              <a:r>
                <a:rPr lang="en-US" altLang="zh-CN" b="0" i="1" dirty="0">
                  <a:latin typeface="Times New Roman" panose="02020603050405020304" pitchFamily="18" charset="0"/>
                </a:rPr>
                <a:t>if</a:t>
              </a:r>
              <a:r>
                <a:rPr lang="en-US" altLang="zh-CN" b="0" dirty="0">
                  <a:latin typeface="Times New Roman" panose="02020603050405020304" pitchFamily="18" charset="0"/>
                </a:rPr>
                <a:t> </a:t>
              </a:r>
              <a:r>
                <a:rPr lang="en-US" altLang="zh-CN" b="0" i="1" dirty="0" err="1">
                  <a:latin typeface="Times New Roman" panose="02020603050405020304" pitchFamily="18" charset="0"/>
                </a:rPr>
                <a:t>i</a:t>
              </a:r>
              <a:r>
                <a:rPr lang="en-US" altLang="zh-CN" b="0" dirty="0">
                  <a:latin typeface="Times New Roman" panose="02020603050405020304" pitchFamily="18" charset="0"/>
                </a:rPr>
                <a:t>&gt;=</a:t>
              </a:r>
              <a:r>
                <a:rPr lang="en-US" altLang="zh-CN" b="0" i="1" dirty="0">
                  <a:latin typeface="Times New Roman" panose="02020603050405020304" pitchFamily="18" charset="0"/>
                </a:rPr>
                <a:t>j</a:t>
              </a:r>
              <a:r>
                <a:rPr lang="en-US" altLang="zh-CN" b="0" dirty="0">
                  <a:latin typeface="Times New Roman" panose="02020603050405020304" pitchFamily="18" charset="0"/>
                </a:rPr>
                <a:t> </a:t>
              </a:r>
              <a:r>
                <a:rPr lang="en-US" altLang="zh-CN" b="0" i="1" dirty="0" err="1">
                  <a:latin typeface="Times New Roman" panose="02020603050405020304" pitchFamily="18" charset="0"/>
                </a:rPr>
                <a:t>goto</a:t>
              </a:r>
              <a:r>
                <a:rPr lang="en-US" altLang="zh-CN" b="0" dirty="0">
                  <a:latin typeface="Times New Roman" panose="02020603050405020304" pitchFamily="18" charset="0"/>
                </a:rPr>
                <a:t>(23) </a:t>
              </a:r>
            </a:p>
            <a:p>
              <a:pPr>
                <a:lnSpc>
                  <a:spcPts val="2025"/>
                </a:lnSpc>
                <a:spcBef>
                  <a:spcPct val="20000"/>
                </a:spcBef>
                <a:buClr>
                  <a:schemeClr val="folHlink"/>
                </a:buClr>
                <a:buSzPct val="60000"/>
              </a:pPr>
              <a:r>
                <a:rPr lang="en-US" altLang="zh-CN" b="0" dirty="0">
                  <a:latin typeface="Times New Roman" panose="02020603050405020304" pitchFamily="18" charset="0"/>
                </a:rPr>
                <a:t>(14) </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6</a:t>
              </a:r>
              <a:r>
                <a:rPr lang="en-US" altLang="zh-CN" b="0" dirty="0">
                  <a:latin typeface="Times New Roman" panose="02020603050405020304" pitchFamily="18" charset="0"/>
                </a:rPr>
                <a:t>  =4 * </a:t>
              </a:r>
              <a:r>
                <a:rPr lang="en-US" altLang="zh-CN" b="0" i="1" dirty="0" err="1">
                  <a:latin typeface="Times New Roman" panose="02020603050405020304" pitchFamily="18" charset="0"/>
                </a:rPr>
                <a:t>i</a:t>
              </a:r>
              <a:endParaRPr lang="en-US" altLang="zh-CN" b="0" i="1" dirty="0">
                <a:latin typeface="Times New Roman" panose="02020603050405020304" pitchFamily="18" charset="0"/>
              </a:endParaRPr>
            </a:p>
            <a:p>
              <a:pPr>
                <a:lnSpc>
                  <a:spcPts val="2025"/>
                </a:lnSpc>
                <a:spcBef>
                  <a:spcPct val="20000"/>
                </a:spcBef>
                <a:buClr>
                  <a:schemeClr val="folHlink"/>
                </a:buClr>
                <a:buSzPct val="60000"/>
              </a:pPr>
              <a:r>
                <a:rPr lang="en-US" altLang="zh-CN" b="0" dirty="0">
                  <a:latin typeface="Times New Roman" panose="02020603050405020304" pitchFamily="18" charset="0"/>
                </a:rPr>
                <a:t>(15) </a:t>
              </a:r>
              <a:r>
                <a:rPr lang="en-US" altLang="zh-CN" b="0" i="1" dirty="0">
                  <a:latin typeface="Times New Roman" panose="02020603050405020304" pitchFamily="18" charset="0"/>
                </a:rPr>
                <a:t>x</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30000" dirty="0">
                  <a:latin typeface="Times New Roman" panose="02020603050405020304" pitchFamily="18" charset="0"/>
                </a:rPr>
                <a:t>6</a:t>
              </a:r>
              <a:r>
                <a:rPr lang="en-US" altLang="zh-CN" b="0" dirty="0">
                  <a:latin typeface="Times New Roman" panose="02020603050405020304" pitchFamily="18" charset="0"/>
                </a:rPr>
                <a:t>]</a:t>
              </a:r>
              <a:endParaRPr lang="zh-CN" altLang="en-US" b="0" dirty="0">
                <a:latin typeface="Times New Roman" panose="02020603050405020304" pitchFamily="18" charset="0"/>
              </a:endParaRPr>
            </a:p>
          </p:txBody>
        </p:sp>
        <p:sp>
          <p:nvSpPr>
            <p:cNvPr id="61" name="Rectangle 7"/>
            <p:cNvSpPr>
              <a:spLocks noChangeArrowheads="1"/>
            </p:cNvSpPr>
            <p:nvPr/>
          </p:nvSpPr>
          <p:spPr bwMode="auto">
            <a:xfrm>
              <a:off x="3521169" y="1772618"/>
              <a:ext cx="2590800" cy="486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lnSpc>
                  <a:spcPts val="2500"/>
                </a:lnSpc>
              </a:pPr>
              <a:r>
                <a:rPr lang="en-US" altLang="zh-CN" b="0" dirty="0">
                  <a:latin typeface="Times New Roman" panose="02020603050405020304" pitchFamily="18" charset="0"/>
                </a:rPr>
                <a:t>(16)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7</a:t>
              </a:r>
              <a:r>
                <a:rPr lang="en-US" altLang="zh-CN" b="0" dirty="0">
                  <a:latin typeface="Times New Roman" panose="02020603050405020304" pitchFamily="18" charset="0"/>
                </a:rPr>
                <a:t> = 4 * </a:t>
              </a:r>
              <a:r>
                <a:rPr lang="en-US" altLang="zh-CN" b="0" i="1" dirty="0" err="1">
                  <a:latin typeface="Times New Roman" panose="02020603050405020304" pitchFamily="18" charset="0"/>
                </a:rPr>
                <a:t>i</a:t>
              </a:r>
              <a:r>
                <a:rPr lang="en-US" altLang="zh-CN" b="0" dirty="0">
                  <a:latin typeface="Times New Roman" panose="02020603050405020304" pitchFamily="18" charset="0"/>
                </a:rPr>
                <a:t> </a:t>
              </a:r>
            </a:p>
            <a:p>
              <a:pPr algn="just">
                <a:lnSpc>
                  <a:spcPts val="2500"/>
                </a:lnSpc>
              </a:pPr>
              <a:r>
                <a:rPr lang="en-US" altLang="zh-CN" b="0" dirty="0">
                  <a:latin typeface="Times New Roman" panose="02020603050405020304" pitchFamily="18" charset="0"/>
                </a:rPr>
                <a:t>(17)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8</a:t>
              </a:r>
              <a:r>
                <a:rPr lang="en-US" altLang="zh-CN" b="0" dirty="0">
                  <a:latin typeface="Times New Roman" panose="02020603050405020304" pitchFamily="18" charset="0"/>
                </a:rPr>
                <a:t> = 4 * </a:t>
              </a:r>
              <a:r>
                <a:rPr lang="en-US" altLang="zh-CN" b="0" i="1" dirty="0">
                  <a:latin typeface="Times New Roman" panose="02020603050405020304" pitchFamily="18" charset="0"/>
                </a:rPr>
                <a:t>j</a:t>
              </a:r>
            </a:p>
            <a:p>
              <a:pPr algn="just">
                <a:lnSpc>
                  <a:spcPts val="2500"/>
                </a:lnSpc>
              </a:pPr>
              <a:r>
                <a:rPr lang="en-US" altLang="zh-CN" b="0" dirty="0">
                  <a:latin typeface="Times New Roman" panose="02020603050405020304" pitchFamily="18" charset="0"/>
                </a:rPr>
                <a:t>(18)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9</a:t>
              </a:r>
              <a:r>
                <a:rPr lang="en-US" altLang="zh-CN" b="0" dirty="0">
                  <a:latin typeface="Times New Roman" panose="02020603050405020304" pitchFamily="18" charset="0"/>
                </a:rPr>
                <a:t> =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8</a:t>
              </a:r>
              <a:r>
                <a:rPr lang="en-US" altLang="zh-CN" b="0" dirty="0">
                  <a:latin typeface="Times New Roman" panose="02020603050405020304" pitchFamily="18" charset="0"/>
                </a:rPr>
                <a:t>]</a:t>
              </a:r>
            </a:p>
            <a:p>
              <a:pPr algn="just">
                <a:lnSpc>
                  <a:spcPts val="2500"/>
                </a:lnSpc>
              </a:pPr>
              <a:r>
                <a:rPr lang="en-US" altLang="zh-CN" b="0" dirty="0">
                  <a:latin typeface="Times New Roman" panose="02020603050405020304" pitchFamily="18" charset="0"/>
                </a:rPr>
                <a:t>(19)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7</a:t>
              </a:r>
              <a:r>
                <a:rPr lang="en-US" altLang="zh-CN" b="0" dirty="0">
                  <a:latin typeface="Times New Roman" panose="02020603050405020304" pitchFamily="18" charset="0"/>
                </a:rPr>
                <a:t>] =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9</a:t>
              </a:r>
              <a:endParaRPr lang="en-US" altLang="zh-CN" b="0" i="1" dirty="0">
                <a:latin typeface="Times New Roman" panose="02020603050405020304" pitchFamily="18" charset="0"/>
              </a:endParaRPr>
            </a:p>
            <a:p>
              <a:pPr algn="just">
                <a:lnSpc>
                  <a:spcPts val="2500"/>
                </a:lnSpc>
              </a:pPr>
              <a:r>
                <a:rPr lang="en-US" altLang="zh-CN" b="0" dirty="0">
                  <a:latin typeface="Times New Roman" panose="02020603050405020304" pitchFamily="18" charset="0"/>
                  <a:ea typeface="楷体_GB2312" pitchFamily="49" charset="-122"/>
                  <a:cs typeface="Times New Roman" panose="02020603050405020304" pitchFamily="18" charset="0"/>
                </a:rPr>
                <a:t>(20) </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10</a:t>
              </a:r>
              <a:r>
                <a:rPr lang="en-US" altLang="zh-CN" b="0" dirty="0">
                  <a:latin typeface="Times New Roman" panose="02020603050405020304" pitchFamily="18" charset="0"/>
                </a:rPr>
                <a:t> = 4 *</a:t>
              </a:r>
              <a:r>
                <a:rPr lang="en-US" altLang="zh-CN" b="0" i="1" dirty="0">
                  <a:latin typeface="Times New Roman" panose="02020603050405020304" pitchFamily="18" charset="0"/>
                </a:rPr>
                <a:t> j</a:t>
              </a:r>
            </a:p>
            <a:p>
              <a:pPr algn="just">
                <a:lnSpc>
                  <a:spcPts val="2500"/>
                </a:lnSpc>
              </a:pPr>
              <a:r>
                <a:rPr lang="en-US" altLang="zh-CN" b="0" dirty="0">
                  <a:latin typeface="Times New Roman" panose="02020603050405020304" pitchFamily="18" charset="0"/>
                  <a:ea typeface="楷体_GB2312" pitchFamily="49" charset="-122"/>
                </a:rPr>
                <a:t>(21) </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i="1" baseline="-25000" dirty="0">
                  <a:latin typeface="Times New Roman" panose="02020603050405020304" pitchFamily="18" charset="0"/>
                </a:rPr>
                <a:t>10</a:t>
              </a:r>
              <a:r>
                <a:rPr lang="en-US" altLang="zh-CN" b="0" dirty="0">
                  <a:latin typeface="Times New Roman" panose="02020603050405020304" pitchFamily="18" charset="0"/>
                </a:rPr>
                <a:t>] = </a:t>
              </a:r>
              <a:r>
                <a:rPr lang="en-US" altLang="zh-CN" b="0" i="1" dirty="0">
                  <a:latin typeface="Times New Roman" panose="02020603050405020304" pitchFamily="18" charset="0"/>
                </a:rPr>
                <a:t>x</a:t>
              </a:r>
            </a:p>
            <a:p>
              <a:pPr algn="just">
                <a:lnSpc>
                  <a:spcPts val="2500"/>
                </a:lnSpc>
              </a:pPr>
              <a:r>
                <a:rPr lang="en-US" altLang="zh-CN" b="0" dirty="0">
                  <a:latin typeface="Times New Roman" panose="02020603050405020304" pitchFamily="18" charset="0"/>
                  <a:ea typeface="楷体_GB2312" pitchFamily="49" charset="-122"/>
                </a:rPr>
                <a:t>(22)</a:t>
              </a:r>
              <a:r>
                <a:rPr lang="en-US" altLang="zh-CN" b="0" i="1" dirty="0">
                  <a:latin typeface="Times New Roman" panose="02020603050405020304" pitchFamily="18" charset="0"/>
                  <a:ea typeface="楷体_GB2312" pitchFamily="49" charset="-122"/>
                </a:rPr>
                <a:t> </a:t>
              </a:r>
              <a:r>
                <a:rPr lang="en-US" altLang="zh-CN" b="0" i="1" dirty="0" err="1">
                  <a:latin typeface="Times New Roman" panose="02020603050405020304" pitchFamily="18" charset="0"/>
                </a:rPr>
                <a:t>goto</a:t>
              </a:r>
              <a:r>
                <a:rPr lang="en-US" altLang="zh-CN" b="0" i="1" dirty="0">
                  <a:latin typeface="Times New Roman" panose="02020603050405020304" pitchFamily="18" charset="0"/>
                </a:rPr>
                <a:t> </a:t>
              </a:r>
              <a:r>
                <a:rPr lang="en-US" altLang="zh-CN" b="0" dirty="0">
                  <a:latin typeface="Times New Roman" panose="02020603050405020304" pitchFamily="18" charset="0"/>
                </a:rPr>
                <a:t>(5)</a:t>
              </a:r>
              <a:endParaRPr lang="en-US" altLang="zh-CN" b="0" baseline="-25000" dirty="0">
                <a:latin typeface="Times New Roman" panose="02020603050405020304" pitchFamily="18" charset="0"/>
              </a:endParaRPr>
            </a:p>
            <a:p>
              <a:pPr>
                <a:lnSpc>
                  <a:spcPts val="2500"/>
                </a:lnSpc>
              </a:pPr>
              <a:r>
                <a:rPr lang="en-US" altLang="zh-CN" b="0" dirty="0">
                  <a:latin typeface="Times New Roman" panose="02020603050405020304" pitchFamily="18" charset="0"/>
                  <a:ea typeface="楷体_GB2312" pitchFamily="49" charset="-122"/>
                </a:rPr>
                <a:t>(23) </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11</a:t>
              </a:r>
              <a:r>
                <a:rPr lang="en-US" altLang="zh-CN" b="0" dirty="0">
                  <a:latin typeface="Times New Roman" panose="02020603050405020304" pitchFamily="18" charset="0"/>
                  <a:ea typeface="楷体_GB2312" pitchFamily="49" charset="-122"/>
                </a:rPr>
                <a:t> = 4 * </a:t>
              </a:r>
              <a:r>
                <a:rPr lang="en-US" altLang="zh-CN" b="0" i="1" dirty="0" err="1">
                  <a:latin typeface="Times New Roman" panose="02020603050405020304" pitchFamily="18" charset="0"/>
                  <a:ea typeface="楷体_GB2312" pitchFamily="49" charset="-122"/>
                </a:rPr>
                <a:t>i</a:t>
              </a:r>
              <a:endParaRPr lang="en-US" altLang="zh-CN" b="0" i="1" dirty="0">
                <a:latin typeface="Times New Roman" panose="02020603050405020304" pitchFamily="18" charset="0"/>
                <a:ea typeface="楷体_GB2312" pitchFamily="49" charset="-122"/>
              </a:endParaRPr>
            </a:p>
            <a:p>
              <a:pPr>
                <a:lnSpc>
                  <a:spcPts val="2500"/>
                </a:lnSpc>
              </a:pPr>
              <a:r>
                <a:rPr lang="en-US" altLang="zh-CN" b="0" dirty="0">
                  <a:latin typeface="Times New Roman" panose="02020603050405020304" pitchFamily="18" charset="0"/>
                  <a:ea typeface="楷体_GB2312" pitchFamily="49" charset="-122"/>
                </a:rPr>
                <a:t>(24) </a:t>
              </a:r>
              <a:r>
                <a:rPr lang="en-US" altLang="zh-CN" b="0" i="1" dirty="0">
                  <a:latin typeface="Times New Roman" panose="02020603050405020304" pitchFamily="18" charset="0"/>
                  <a:ea typeface="楷体_GB2312" pitchFamily="49" charset="-122"/>
                </a:rPr>
                <a:t>x</a:t>
              </a:r>
              <a:r>
                <a:rPr lang="en-US" altLang="zh-CN" b="0" dirty="0">
                  <a:latin typeface="Times New Roman" panose="02020603050405020304" pitchFamily="18" charset="0"/>
                  <a:ea typeface="楷体_GB2312" pitchFamily="49" charset="-122"/>
                </a:rPr>
                <a:t> = </a:t>
              </a:r>
              <a:r>
                <a:rPr lang="en-US" altLang="zh-CN" b="0" i="1" dirty="0">
                  <a:latin typeface="Times New Roman" panose="02020603050405020304" pitchFamily="18" charset="0"/>
                  <a:ea typeface="楷体_GB2312" pitchFamily="49" charset="-122"/>
                </a:rPr>
                <a:t>a</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11</a:t>
              </a:r>
              <a:r>
                <a:rPr lang="en-US" altLang="zh-CN" b="0" dirty="0">
                  <a:latin typeface="Times New Roman" panose="02020603050405020304" pitchFamily="18" charset="0"/>
                  <a:ea typeface="楷体_GB2312" pitchFamily="49" charset="-122"/>
                </a:rPr>
                <a:t>]</a:t>
              </a:r>
            </a:p>
            <a:p>
              <a:pPr>
                <a:lnSpc>
                  <a:spcPts val="2500"/>
                </a:lnSpc>
              </a:pPr>
              <a:r>
                <a:rPr lang="en-US" altLang="zh-CN" b="0" dirty="0">
                  <a:latin typeface="Times New Roman" panose="02020603050405020304" pitchFamily="18" charset="0"/>
                  <a:ea typeface="楷体_GB2312" pitchFamily="49" charset="-122"/>
                </a:rPr>
                <a:t>(25) </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12</a:t>
              </a:r>
              <a:r>
                <a:rPr lang="en-US" altLang="zh-CN" b="0" dirty="0">
                  <a:latin typeface="Times New Roman" panose="02020603050405020304" pitchFamily="18" charset="0"/>
                  <a:ea typeface="楷体_GB2312" pitchFamily="49" charset="-122"/>
                </a:rPr>
                <a:t> = 4 *</a:t>
              </a:r>
              <a:r>
                <a:rPr lang="en-US" altLang="zh-CN" b="0" i="1" dirty="0">
                  <a:latin typeface="Times New Roman" panose="02020603050405020304" pitchFamily="18" charset="0"/>
                  <a:ea typeface="楷体_GB2312" pitchFamily="49" charset="-122"/>
                </a:rPr>
                <a:t> </a:t>
              </a:r>
              <a:r>
                <a:rPr lang="en-US" altLang="zh-CN" b="0" i="1" dirty="0" err="1">
                  <a:latin typeface="Times New Roman" panose="02020603050405020304" pitchFamily="18" charset="0"/>
                  <a:ea typeface="楷体_GB2312" pitchFamily="49" charset="-122"/>
                </a:rPr>
                <a:t>i</a:t>
              </a:r>
              <a:r>
                <a:rPr lang="en-US" altLang="zh-CN" b="0" i="1" dirty="0">
                  <a:latin typeface="Times New Roman" panose="02020603050405020304" pitchFamily="18" charset="0"/>
                  <a:ea typeface="楷体_GB2312" pitchFamily="49" charset="-122"/>
                </a:rPr>
                <a:t> </a:t>
              </a:r>
            </a:p>
            <a:p>
              <a:pPr>
                <a:lnSpc>
                  <a:spcPts val="2500"/>
                </a:lnSpc>
              </a:pPr>
              <a:r>
                <a:rPr lang="en-US" altLang="zh-CN" b="0" dirty="0">
                  <a:latin typeface="Times New Roman" panose="02020603050405020304" pitchFamily="18" charset="0"/>
                  <a:ea typeface="楷体_GB2312" pitchFamily="49" charset="-122"/>
                </a:rPr>
                <a:t>(26)</a:t>
              </a:r>
              <a:r>
                <a:rPr lang="en-US" altLang="zh-CN" b="0" i="1" dirty="0">
                  <a:latin typeface="Times New Roman" panose="02020603050405020304" pitchFamily="18" charset="0"/>
                  <a:ea typeface="楷体_GB2312" pitchFamily="49" charset="-122"/>
                </a:rPr>
                <a:t> t</a:t>
              </a:r>
              <a:r>
                <a:rPr lang="en-US" altLang="zh-CN" b="0" i="1" baseline="-25000" dirty="0">
                  <a:latin typeface="Times New Roman" panose="02020603050405020304" pitchFamily="18" charset="0"/>
                </a:rPr>
                <a:t>13</a:t>
              </a:r>
              <a:r>
                <a:rPr lang="en-US" altLang="zh-CN" b="0" i="1" dirty="0">
                  <a:latin typeface="Times New Roman" panose="02020603050405020304" pitchFamily="18" charset="0"/>
                  <a:ea typeface="楷体_GB2312" pitchFamily="49" charset="-122"/>
                </a:rPr>
                <a:t> </a:t>
              </a:r>
              <a:r>
                <a:rPr lang="en-US" altLang="zh-CN" b="0" dirty="0">
                  <a:latin typeface="Times New Roman" panose="02020603050405020304" pitchFamily="18" charset="0"/>
                  <a:ea typeface="楷体_GB2312" pitchFamily="49" charset="-122"/>
                </a:rPr>
                <a:t>= 4 * </a:t>
              </a:r>
              <a:r>
                <a:rPr lang="en-US" altLang="zh-CN" b="0" i="1" dirty="0">
                  <a:latin typeface="Times New Roman" panose="02020603050405020304" pitchFamily="18" charset="0"/>
                  <a:ea typeface="楷体_GB2312" pitchFamily="49" charset="-122"/>
                </a:rPr>
                <a:t>n</a:t>
              </a:r>
            </a:p>
            <a:p>
              <a:pPr>
                <a:lnSpc>
                  <a:spcPts val="2500"/>
                </a:lnSpc>
              </a:pPr>
              <a:r>
                <a:rPr lang="en-US" altLang="zh-CN" b="0" dirty="0">
                  <a:latin typeface="Times New Roman" panose="02020603050405020304" pitchFamily="18" charset="0"/>
                  <a:ea typeface="楷体_GB2312" pitchFamily="49" charset="-122"/>
                </a:rPr>
                <a:t>(27)</a:t>
              </a:r>
              <a:r>
                <a:rPr lang="en-US" altLang="zh-CN" b="0" i="1" dirty="0">
                  <a:latin typeface="Times New Roman" panose="02020603050405020304" pitchFamily="18" charset="0"/>
                  <a:ea typeface="楷体_GB2312" pitchFamily="49" charset="-122"/>
                </a:rPr>
                <a:t> t</a:t>
              </a:r>
              <a:r>
                <a:rPr lang="en-US" altLang="zh-CN" b="0" i="1" baseline="-25000" dirty="0">
                  <a:latin typeface="Times New Roman" panose="02020603050405020304" pitchFamily="18" charset="0"/>
                </a:rPr>
                <a:t>14</a:t>
              </a:r>
              <a:r>
                <a:rPr lang="en-US" altLang="zh-CN" b="0" i="1" dirty="0">
                  <a:latin typeface="Times New Roman" panose="02020603050405020304" pitchFamily="18" charset="0"/>
                  <a:ea typeface="楷体_GB2312" pitchFamily="49" charset="-122"/>
                </a:rPr>
                <a:t> </a:t>
              </a:r>
              <a:r>
                <a:rPr lang="en-US" altLang="zh-CN" b="0" dirty="0">
                  <a:latin typeface="Times New Roman" panose="02020603050405020304" pitchFamily="18" charset="0"/>
                  <a:ea typeface="楷体_GB2312" pitchFamily="49" charset="-122"/>
                </a:rPr>
                <a:t>= </a:t>
              </a:r>
              <a:r>
                <a:rPr lang="en-US" altLang="zh-CN" b="0" i="1" dirty="0">
                  <a:latin typeface="Times New Roman" panose="02020603050405020304" pitchFamily="18" charset="0"/>
                  <a:ea typeface="楷体_GB2312" pitchFamily="49" charset="-122"/>
                </a:rPr>
                <a:t>a</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13</a:t>
              </a:r>
              <a:r>
                <a:rPr lang="en-US" altLang="zh-CN" b="0" dirty="0">
                  <a:latin typeface="Times New Roman" panose="02020603050405020304" pitchFamily="18" charset="0"/>
                  <a:ea typeface="楷体_GB2312" pitchFamily="49" charset="-122"/>
                </a:rPr>
                <a:t>]</a:t>
              </a:r>
            </a:p>
            <a:p>
              <a:pPr>
                <a:lnSpc>
                  <a:spcPts val="2500"/>
                </a:lnSpc>
              </a:pPr>
              <a:r>
                <a:rPr lang="en-US" altLang="zh-CN" b="0" dirty="0">
                  <a:latin typeface="Times New Roman" panose="02020603050405020304" pitchFamily="18" charset="0"/>
                  <a:ea typeface="楷体_GB2312" pitchFamily="49" charset="-122"/>
                </a:rPr>
                <a:t>(28) </a:t>
              </a:r>
              <a:r>
                <a:rPr lang="en-US" altLang="zh-CN" b="0" i="1" dirty="0">
                  <a:latin typeface="Times New Roman" panose="02020603050405020304" pitchFamily="18" charset="0"/>
                  <a:ea typeface="楷体_GB2312" pitchFamily="49" charset="-122"/>
                </a:rPr>
                <a:t>a</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12</a:t>
              </a:r>
              <a:r>
                <a:rPr lang="en-US" altLang="zh-CN" b="0" dirty="0">
                  <a:latin typeface="Times New Roman" panose="02020603050405020304" pitchFamily="18" charset="0"/>
                  <a:ea typeface="楷体_GB2312" pitchFamily="49" charset="-122"/>
                </a:rPr>
                <a:t>] = </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14</a:t>
              </a:r>
            </a:p>
            <a:p>
              <a:pPr>
                <a:lnSpc>
                  <a:spcPts val="2500"/>
                </a:lnSpc>
              </a:pPr>
              <a:r>
                <a:rPr lang="en-US" altLang="zh-CN" b="0" dirty="0">
                  <a:latin typeface="Times New Roman" panose="02020603050405020304" pitchFamily="18" charset="0"/>
                  <a:ea typeface="楷体_GB2312" pitchFamily="49" charset="-122"/>
                </a:rPr>
                <a:t>(29) </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15</a:t>
              </a:r>
              <a:r>
                <a:rPr lang="en-US" altLang="zh-CN" b="0" dirty="0">
                  <a:latin typeface="Times New Roman" panose="02020603050405020304" pitchFamily="18" charset="0"/>
                  <a:ea typeface="楷体_GB2312" pitchFamily="49" charset="-122"/>
                </a:rPr>
                <a:t> = 4 * </a:t>
              </a:r>
              <a:r>
                <a:rPr lang="en-US" altLang="zh-CN" b="0" i="1" dirty="0">
                  <a:latin typeface="Times New Roman" panose="02020603050405020304" pitchFamily="18" charset="0"/>
                  <a:ea typeface="楷体_GB2312" pitchFamily="49" charset="-122"/>
                </a:rPr>
                <a:t>n</a:t>
              </a:r>
              <a:r>
                <a:rPr lang="en-US" altLang="zh-CN" b="0" dirty="0">
                  <a:latin typeface="Times New Roman" panose="02020603050405020304" pitchFamily="18" charset="0"/>
                  <a:ea typeface="楷体_GB2312" pitchFamily="49" charset="-122"/>
                </a:rPr>
                <a:t> </a:t>
              </a:r>
            </a:p>
            <a:p>
              <a:pPr>
                <a:lnSpc>
                  <a:spcPts val="2500"/>
                </a:lnSpc>
              </a:pPr>
              <a:r>
                <a:rPr lang="en-US" altLang="zh-CN" b="0" dirty="0">
                  <a:latin typeface="Times New Roman" panose="02020603050405020304" pitchFamily="18" charset="0"/>
                  <a:ea typeface="楷体_GB2312" pitchFamily="49" charset="-122"/>
                </a:rPr>
                <a:t>(30) </a:t>
              </a:r>
              <a:r>
                <a:rPr lang="en-US" altLang="zh-CN" b="0" i="1" dirty="0">
                  <a:latin typeface="Times New Roman" panose="02020603050405020304" pitchFamily="18" charset="0"/>
                  <a:ea typeface="楷体_GB2312" pitchFamily="49" charset="-122"/>
                </a:rPr>
                <a:t>a</a:t>
              </a:r>
              <a:r>
                <a:rPr lang="en-US" altLang="zh-CN" b="0" dirty="0">
                  <a:latin typeface="Times New Roman" panose="02020603050405020304" pitchFamily="18" charset="0"/>
                  <a:ea typeface="楷体_GB2312" pitchFamily="49" charset="-122"/>
                </a:rPr>
                <a:t>[</a:t>
              </a:r>
              <a:r>
                <a:rPr lang="en-US" altLang="zh-CN" b="0" i="1" dirty="0">
                  <a:latin typeface="Times New Roman" panose="02020603050405020304" pitchFamily="18" charset="0"/>
                  <a:ea typeface="楷体_GB2312" pitchFamily="49" charset="-122"/>
                </a:rPr>
                <a:t>t</a:t>
              </a:r>
              <a:r>
                <a:rPr lang="en-US" altLang="zh-CN" b="0" i="1" baseline="-25000" dirty="0">
                  <a:latin typeface="Times New Roman" panose="02020603050405020304" pitchFamily="18" charset="0"/>
                </a:rPr>
                <a:t>15</a:t>
              </a:r>
              <a:r>
                <a:rPr lang="en-US" altLang="zh-CN" b="0" dirty="0">
                  <a:latin typeface="Times New Roman" panose="02020603050405020304" pitchFamily="18" charset="0"/>
                  <a:ea typeface="楷体_GB2312" pitchFamily="49" charset="-122"/>
                </a:rPr>
                <a:t>] = </a:t>
              </a:r>
              <a:r>
                <a:rPr lang="en-US" altLang="zh-CN" b="0" i="1" dirty="0">
                  <a:latin typeface="Times New Roman" panose="02020603050405020304" pitchFamily="18" charset="0"/>
                  <a:ea typeface="楷体_GB2312" pitchFamily="49" charset="-122"/>
                </a:rPr>
                <a:t>x</a:t>
              </a:r>
              <a:r>
                <a:rPr lang="en-US" altLang="zh-CN" b="0" dirty="0">
                  <a:latin typeface="Times New Roman" panose="02020603050405020304" pitchFamily="18" charset="0"/>
                  <a:ea typeface="楷体_GB2312" pitchFamily="49" charset="-122"/>
                </a:rPr>
                <a:t> </a:t>
              </a:r>
            </a:p>
          </p:txBody>
        </p:sp>
        <p:grpSp>
          <p:nvGrpSpPr>
            <p:cNvPr id="62" name="Group 14"/>
            <p:cNvGrpSpPr>
              <a:grpSpLocks/>
            </p:cNvGrpSpPr>
            <p:nvPr/>
          </p:nvGrpSpPr>
          <p:grpSpPr bwMode="auto">
            <a:xfrm>
              <a:off x="830097" y="3135890"/>
              <a:ext cx="4357687" cy="2747158"/>
              <a:chOff x="385" y="2039"/>
              <a:chExt cx="3660" cy="2307"/>
            </a:xfrm>
          </p:grpSpPr>
          <p:sp>
            <p:nvSpPr>
              <p:cNvPr id="63" name="Line 9"/>
              <p:cNvSpPr>
                <a:spLocks noChangeShapeType="1"/>
              </p:cNvSpPr>
              <p:nvPr/>
            </p:nvSpPr>
            <p:spPr bwMode="auto">
              <a:xfrm>
                <a:off x="385" y="2039"/>
                <a:ext cx="1860"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10"/>
              <p:cNvSpPr>
                <a:spLocks noChangeShapeType="1"/>
              </p:cNvSpPr>
              <p:nvPr/>
            </p:nvSpPr>
            <p:spPr bwMode="auto">
              <a:xfrm>
                <a:off x="385" y="3083"/>
                <a:ext cx="1860"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11"/>
              <p:cNvSpPr>
                <a:spLocks noChangeShapeType="1"/>
              </p:cNvSpPr>
              <p:nvPr/>
            </p:nvSpPr>
            <p:spPr bwMode="auto">
              <a:xfrm>
                <a:off x="385" y="4104"/>
                <a:ext cx="1860"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2"/>
              <p:cNvSpPr>
                <a:spLocks noChangeShapeType="1"/>
              </p:cNvSpPr>
              <p:nvPr/>
            </p:nvSpPr>
            <p:spPr bwMode="auto">
              <a:xfrm>
                <a:off x="385" y="4346"/>
                <a:ext cx="1860"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3"/>
              <p:cNvSpPr>
                <a:spLocks noChangeShapeType="1"/>
              </p:cNvSpPr>
              <p:nvPr/>
            </p:nvSpPr>
            <p:spPr bwMode="auto">
              <a:xfrm>
                <a:off x="2776" y="2819"/>
                <a:ext cx="1269" cy="0"/>
              </a:xfrm>
              <a:prstGeom prst="line">
                <a:avLst/>
              </a:prstGeom>
              <a:noFill/>
              <a:ln w="254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 name="Rectangle 15"/>
            <p:cNvSpPr>
              <a:spLocks noChangeArrowheads="1"/>
            </p:cNvSpPr>
            <p:nvPr/>
          </p:nvSpPr>
          <p:spPr bwMode="auto">
            <a:xfrm>
              <a:off x="422587" y="2350077"/>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1</a:t>
              </a:r>
            </a:p>
          </p:txBody>
        </p:sp>
        <p:sp>
          <p:nvSpPr>
            <p:cNvPr id="69" name="Rectangle 16"/>
            <p:cNvSpPr>
              <a:spLocks noChangeArrowheads="1"/>
            </p:cNvSpPr>
            <p:nvPr/>
          </p:nvSpPr>
          <p:spPr bwMode="auto">
            <a:xfrm>
              <a:off x="422587" y="3564515"/>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2</a:t>
              </a:r>
            </a:p>
          </p:txBody>
        </p:sp>
        <p:sp>
          <p:nvSpPr>
            <p:cNvPr id="70" name="Rectangle 17"/>
            <p:cNvSpPr>
              <a:spLocks noChangeArrowheads="1"/>
            </p:cNvSpPr>
            <p:nvPr/>
          </p:nvSpPr>
          <p:spPr bwMode="auto">
            <a:xfrm>
              <a:off x="422587" y="4850390"/>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3</a:t>
              </a:r>
            </a:p>
          </p:txBody>
        </p:sp>
        <p:sp>
          <p:nvSpPr>
            <p:cNvPr id="71" name="Rectangle 18"/>
            <p:cNvSpPr>
              <a:spLocks noChangeArrowheads="1"/>
            </p:cNvSpPr>
            <p:nvPr/>
          </p:nvSpPr>
          <p:spPr bwMode="auto">
            <a:xfrm>
              <a:off x="367024" y="5636202"/>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4</a:t>
              </a:r>
            </a:p>
          </p:txBody>
        </p:sp>
        <p:sp>
          <p:nvSpPr>
            <p:cNvPr id="72" name="Rectangle 19"/>
            <p:cNvSpPr>
              <a:spLocks noChangeArrowheads="1"/>
            </p:cNvSpPr>
            <p:nvPr/>
          </p:nvSpPr>
          <p:spPr bwMode="auto">
            <a:xfrm>
              <a:off x="3295962" y="2812040"/>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5</a:t>
              </a:r>
            </a:p>
          </p:txBody>
        </p:sp>
        <p:sp>
          <p:nvSpPr>
            <p:cNvPr id="73" name="Rectangle 20"/>
            <p:cNvSpPr>
              <a:spLocks noChangeArrowheads="1"/>
            </p:cNvSpPr>
            <p:nvPr/>
          </p:nvSpPr>
          <p:spPr bwMode="auto">
            <a:xfrm>
              <a:off x="3295962" y="5136140"/>
              <a:ext cx="2698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i="1">
                  <a:solidFill>
                    <a:srgbClr val="FF0000"/>
                  </a:solidFill>
                  <a:latin typeface="Times New Roman" panose="02020603050405020304" pitchFamily="18" charset="0"/>
                  <a:ea typeface="楷体_GB2312" pitchFamily="49" charset="-122"/>
                  <a:cs typeface="Times New Roman" panose="02020603050405020304" pitchFamily="18" charset="0"/>
                </a:rPr>
                <a:t>B</a:t>
              </a:r>
              <a:r>
                <a:rPr lang="en-US" altLang="zh-CN" sz="2000" i="1" baseline="-30000">
                  <a:solidFill>
                    <a:srgbClr val="FF0000"/>
                  </a:solidFill>
                  <a:latin typeface="Times New Roman" panose="02020603050405020304" pitchFamily="18" charset="0"/>
                  <a:ea typeface="楷体_GB2312" pitchFamily="49" charset="-122"/>
                  <a:cs typeface="Times New Roman" panose="02020603050405020304" pitchFamily="18" charset="0"/>
                </a:rPr>
                <a:t>6</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5">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宋体"/>
        <a:cs typeface=""/>
      </a:majorFont>
      <a:minorFont>
        <a:latin typeface="Comic Sans MS"/>
        <a:ea typeface="华文新魏"/>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编译2021">
  <a:themeElements>
    <a:clrScheme name="微风">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微风">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微风">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编译2021" id="{2D13EBC5-B6EA-4092-958A-AECCC3D2066B}" vid="{242345C2-D85D-4CAD-9127-5AC14DA0FA06}"/>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24573</TotalTime>
  <Words>6884</Words>
  <Application>Microsoft Office PowerPoint</Application>
  <PresentationFormat>全屏显示(4:3)</PresentationFormat>
  <Paragraphs>1198</Paragraphs>
  <Slides>69</Slides>
  <Notes>53</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2</vt:i4>
      </vt:variant>
      <vt:variant>
        <vt:lpstr>幻灯片标题</vt:lpstr>
      </vt:variant>
      <vt:variant>
        <vt:i4>69</vt:i4>
      </vt:variant>
    </vt:vector>
  </HeadingPairs>
  <TitlesOfParts>
    <vt:vector size="91" baseType="lpstr">
      <vt:lpstr>MS Sans Serif</vt:lpstr>
      <vt:lpstr>News Gothic MT</vt:lpstr>
      <vt:lpstr>等线</vt:lpstr>
      <vt:lpstr>黑体</vt:lpstr>
      <vt:lpstr>华光粗圆_CNKI</vt:lpstr>
      <vt:lpstr>华文新魏</vt:lpstr>
      <vt:lpstr>楷体</vt:lpstr>
      <vt:lpstr>楷体_GB2312</vt:lpstr>
      <vt:lpstr>宋体</vt:lpstr>
      <vt:lpstr>微软雅黑</vt:lpstr>
      <vt:lpstr>Arial</vt:lpstr>
      <vt:lpstr>Comic Sans MS</vt:lpstr>
      <vt:lpstr>Garamond</vt:lpstr>
      <vt:lpstr>Symbol</vt:lpstr>
      <vt:lpstr>Tahoma</vt:lpstr>
      <vt:lpstr>Times New Roman</vt:lpstr>
      <vt:lpstr>Wingdings</vt:lpstr>
      <vt:lpstr>Wingdings 2</vt:lpstr>
      <vt:lpstr>ch5</vt:lpstr>
      <vt:lpstr>编译2021</vt:lpstr>
      <vt:lpstr>Document</vt:lpstr>
      <vt:lpstr>文档</vt:lpstr>
      <vt:lpstr>第8章 代码优化</vt:lpstr>
      <vt:lpstr>概述</vt:lpstr>
      <vt:lpstr>基本块</vt:lpstr>
      <vt:lpstr>基本块</vt:lpstr>
      <vt:lpstr>基本块</vt:lpstr>
      <vt:lpstr>控制流图</vt:lpstr>
      <vt:lpstr>控制流图</vt:lpstr>
      <vt:lpstr>控制流图</vt:lpstr>
      <vt:lpstr>控制流图</vt:lpstr>
      <vt:lpstr>常见优化技术</vt:lpstr>
      <vt:lpstr>删除公共子表达式</vt:lpstr>
      <vt:lpstr>删除公共子表达式</vt:lpstr>
      <vt:lpstr>删除公共子表达式</vt:lpstr>
      <vt:lpstr>删除公共子表达式</vt:lpstr>
      <vt:lpstr>删除公共子表达式</vt:lpstr>
      <vt:lpstr>删除公共子表达式</vt:lpstr>
      <vt:lpstr>删除公共子表达式</vt:lpstr>
      <vt:lpstr>删除公共子表达式</vt:lpstr>
      <vt:lpstr>删除公共子表达式</vt:lpstr>
      <vt:lpstr>删除公共子表达式</vt:lpstr>
      <vt:lpstr>删除公共子表达式</vt:lpstr>
      <vt:lpstr>删除公共子表达式</vt:lpstr>
      <vt:lpstr>PowerPoint 演示文稿</vt:lpstr>
      <vt:lpstr>PowerPoint 演示文稿</vt:lpstr>
      <vt:lpstr>PowerPoint 演示文稿</vt:lpstr>
      <vt:lpstr>删除无用代码</vt:lpstr>
      <vt:lpstr>常见的优化技术</vt:lpstr>
      <vt:lpstr>局部优化</vt:lpstr>
      <vt:lpstr>局部优化</vt:lpstr>
      <vt:lpstr>用DAG进行局部优化</vt:lpstr>
      <vt:lpstr>用DAG进行局部优化</vt:lpstr>
      <vt:lpstr>用DAG进行局部优化</vt:lpstr>
      <vt:lpstr>用DAG进行局部优化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从DAG重建四元式序列算法</vt:lpstr>
      <vt:lpstr>从DAG重建四元式序列算法</vt:lpstr>
      <vt:lpstr>控制流分析和循环查找</vt:lpstr>
      <vt:lpstr>循环</vt:lpstr>
      <vt:lpstr>控制流分析和循环查找</vt:lpstr>
      <vt:lpstr>控制流分析和循环查找</vt:lpstr>
      <vt:lpstr>控制流分析和循环查找</vt:lpstr>
      <vt:lpstr>控制流分析和循环查找</vt:lpstr>
      <vt:lpstr>循环优化</vt:lpstr>
      <vt:lpstr>循环优化</vt:lpstr>
      <vt:lpstr>循环优化</vt:lpstr>
      <vt:lpstr>循环优化</vt:lpstr>
      <vt:lpstr>外提的条件1</vt:lpstr>
      <vt:lpstr>外提的条件1</vt:lpstr>
      <vt:lpstr>外提的条件1</vt:lpstr>
      <vt:lpstr>外提的条件2</vt:lpstr>
      <vt:lpstr>外提的条件2</vt:lpstr>
      <vt:lpstr>外提的条件2</vt:lpstr>
      <vt:lpstr>外提的条件3</vt:lpstr>
      <vt:lpstr>外提的条件3</vt:lpstr>
      <vt:lpstr>外提的条件3</vt:lpstr>
      <vt:lpstr>循环优化</vt:lpstr>
      <vt:lpstr>循环优化</vt:lpstr>
      <vt:lpstr>循环优化</vt:lpstr>
      <vt:lpstr>PowerPoint 演示文稿</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编译方法</dc:title>
  <dc:creator>Xiang zhe</dc:creator>
  <cp:lastModifiedBy>admin</cp:lastModifiedBy>
  <cp:revision>428</cp:revision>
  <cp:lastPrinted>2021-05-26T08:34:21Z</cp:lastPrinted>
  <dcterms:created xsi:type="dcterms:W3CDTF">2004-05-24T02:06:01Z</dcterms:created>
  <dcterms:modified xsi:type="dcterms:W3CDTF">2022-06-02T01:45:18Z</dcterms:modified>
</cp:coreProperties>
</file>