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7" r:id="rId6"/>
    <p:sldId id="276" r:id="rId7"/>
    <p:sldId id="277" r:id="rId8"/>
    <p:sldId id="281" r:id="rId9"/>
    <p:sldId id="279" r:id="rId10"/>
    <p:sldId id="280" r:id="rId11"/>
    <p:sldId id="273" r:id="rId12"/>
    <p:sldId id="274" r:id="rId13"/>
    <p:sldId id="275" r:id="rId14"/>
    <p:sldId id="259" r:id="rId15"/>
    <p:sldId id="285" r:id="rId16"/>
    <p:sldId id="283" r:id="rId17"/>
    <p:sldId id="284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1F6B6B0-D135-4492-8B86-C6AC8CCFFC78}">
          <p14:sldIdLst>
            <p14:sldId id="256"/>
            <p14:sldId id="257"/>
          </p14:sldIdLst>
        </p14:section>
        <p14:section name="플로우차트" id="{40C82325-CA9C-41E9-BEA3-F67E54B01B72}">
          <p14:sldIdLst>
            <p14:sldId id="260"/>
          </p14:sldIdLst>
        </p14:section>
        <p14:section name="메인 페이지" id="{CDA30A69-BB93-4F30-8748-AB34EF0FBFB5}">
          <p14:sldIdLst>
            <p14:sldId id="258"/>
          </p14:sldIdLst>
        </p14:section>
        <p14:section name="사용자 설정 화면" id="{24C7411B-4C60-4EBB-9EE8-D38D45D273C9}">
          <p14:sldIdLst>
            <p14:sldId id="267"/>
          </p14:sldIdLst>
        </p14:section>
        <p14:section name="로그인 페이지" id="{A3F8D02B-4653-4139-9F33-BA028F050985}">
          <p14:sldIdLst>
            <p14:sldId id="276"/>
          </p14:sldIdLst>
        </p14:section>
        <p14:section name="회원가입" id="{B842ADFE-547F-42FE-8D0D-A712C53D0951}">
          <p14:sldIdLst>
            <p14:sldId id="277"/>
            <p14:sldId id="281"/>
          </p14:sldIdLst>
        </p14:section>
        <p14:section name="ID/PW찾기" id="{78F81832-9776-4899-BAFB-5BBEAFC13BE4}">
          <p14:sldIdLst>
            <p14:sldId id="279"/>
            <p14:sldId id="280"/>
          </p14:sldIdLst>
        </p14:section>
        <p14:section name="조깅 이력" id="{7AF0A8BC-3ECC-45D7-8B99-26490AB59153}">
          <p14:sldIdLst>
            <p14:sldId id="273"/>
          </p14:sldIdLst>
        </p14:section>
        <p14:section name="계정 정보" id="{88724594-894A-4C98-A5A3-E4E2C6A9553F}">
          <p14:sldIdLst>
            <p14:sldId id="274"/>
            <p14:sldId id="275"/>
          </p14:sldIdLst>
        </p14:section>
        <p14:section name="주행중" id="{0C055ED4-3691-4F51-BF59-03708A97ADC8}">
          <p14:sldIdLst>
            <p14:sldId id="259"/>
          </p14:sldIdLst>
        </p14:section>
        <p14:section name="주행 완료" id="{F193E499-0D4B-4238-9DC6-C83002768799}">
          <p14:sldIdLst>
            <p14:sldId id="285"/>
          </p14:sldIdLst>
        </p14:section>
        <p14:section name="추천 주행" id="{E134C6D8-F30C-4A53-880E-9BF502485561}">
          <p14:sldIdLst>
            <p14:sldId id="283"/>
            <p14:sldId id="284"/>
          </p14:sldIdLst>
        </p14:section>
        <p14:section name="음악 재생" id="{E3756057-0F49-48A2-B542-1CCB1E673B33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BB2F-5319-408C-9A5C-27CC7F393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3C5506-4390-420E-B883-D630C062B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BFADB-BEB3-4E11-9E67-5D0B7651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93A3-5DF8-4C7A-B576-D2BF3EF47FE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69534-CFC4-4892-AB27-31EBF281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2F9E0-F235-4D87-BB32-3009D6FE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AF93-5D21-41E6-B62C-E29FD40F9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18EDB-552C-4EFD-9767-AC4C072A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77003-E372-4215-92B0-1BD65F72B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EB396-9355-43C6-86BB-AA686F55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93A3-5DF8-4C7A-B576-D2BF3EF47FE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B95F8-B4FC-4C49-AF72-466923BC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BA8CA-BE8A-41AA-8B26-8435F4EF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AF93-5D21-41E6-B62C-E29FD40F9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7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E41C1C-0962-41F1-9815-EAFA0EABF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C53B0-0E1A-436B-A382-758E2AD2B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9715B-C2CC-404D-9EA1-C69D1F43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93A3-5DF8-4C7A-B576-D2BF3EF47FE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FF88C-E2FB-4578-972C-68689937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82D97-73EE-4FB6-9322-11B63288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AF93-5D21-41E6-B62C-E29FD40F9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A99DD-BA4F-40DA-90FF-5884B3F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518F4-2E38-4451-A628-163FAE797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DEF37-3491-4A0E-A70C-EDC0DA04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93A3-5DF8-4C7A-B576-D2BF3EF47FE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8971A-9474-48E3-A81E-2A3EE18F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13980-103B-4C68-9F87-221BBF80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AF93-5D21-41E6-B62C-E29FD40F9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2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507B5-722D-44D1-883A-D6550540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3948E-3090-4E60-AB10-59F1DFF5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4E84B-0048-49E1-9968-486E5B00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93A3-5DF8-4C7A-B576-D2BF3EF47FE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95DFD-332D-4B10-A3E6-A26C1794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99AF1-631F-4301-9343-42B3394D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AF93-5D21-41E6-B62C-E29FD40F9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6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A2DA7-706E-4D97-9B5F-4B95DB0B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4ED47-5616-4367-9991-9EA2AA7FE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B0CE8-835D-4C5F-AF92-A0F18671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4495-B434-4075-8A36-1DB229A9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93A3-5DF8-4C7A-B576-D2BF3EF47FE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D8C06-18D9-4D97-AD75-A502DEEF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ABAA8-FA6B-4B3B-BB7E-F9FB2428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AF93-5D21-41E6-B62C-E29FD40F9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5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DEFD-9045-4AF1-959F-AF4C3C7C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A3018-F752-4ED8-A59C-6716FBD82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E30D99-DE2C-47BA-9897-DCC402EF6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6C2619-B705-4E14-A94C-41FFDC7E2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52E645-4675-422A-B7E3-1FD620A26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09131B-BC89-402A-8993-98D4EC0F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93A3-5DF8-4C7A-B576-D2BF3EF47FE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11B86-DB5E-4C55-8EFE-7E6033F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3B355C-B9A7-46F9-9D2D-338EE078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AF93-5D21-41E6-B62C-E29FD40F9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7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ACF19-6C36-4D63-A840-58CFA1DA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DD4194-49BD-4765-BDC4-C7749EE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93A3-5DF8-4C7A-B576-D2BF3EF47FE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18133-E63E-41E5-955A-06261200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03CC4D-6BD2-4AEF-B5E4-58BB144B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AF93-5D21-41E6-B62C-E29FD40F9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7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96BF81-CC9A-476B-8624-F5CFBBEB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93A3-5DF8-4C7A-B576-D2BF3EF47FE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85CE32-8CBA-44BD-B672-C574263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4E459-D660-40E5-A5AC-B2DC40C1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AF93-5D21-41E6-B62C-E29FD40F9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2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D655-9FAF-4C91-A5F0-D311DA7F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A050F-4A66-48E4-9592-1573AA76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FAD3A-F3CE-4772-95C6-4E2519A6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17167-8F31-464F-A339-7B7A68C6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93A3-5DF8-4C7A-B576-D2BF3EF47FE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AB099-4C74-46B0-9327-0F5FE493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CF47A2-6D4D-48D4-8F2B-F00BFDB8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AF93-5D21-41E6-B62C-E29FD40F9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3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8FDB2-4C03-4C03-B14B-E4C2D55A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CBE998-061B-499B-B0DB-98730092F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4A810-5E32-470A-90A0-FF78A186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88315-94A4-4872-9B9C-C4383686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93A3-5DF8-4C7A-B576-D2BF3EF47FE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D94558-C1A6-47B7-B694-DDE3276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8E151-43C6-449B-B986-9914005B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AF93-5D21-41E6-B62C-E29FD40F9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7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66E894-992C-4B93-8E6C-8D02CDFF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A818E-F8E5-473E-B4CC-6062247C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5BF99-366B-43DB-B8C2-D0D22FB2C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93A3-5DF8-4C7A-B576-D2BF3EF47FE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17426-AFA0-42F1-A933-DB92687D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37623-C07C-4E25-9EA2-F01E0244A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AF93-5D21-41E6-B62C-E29FD40F9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5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E0FD3-87D0-4FA0-8F4C-ABC03159E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러닝 앱 스토리보드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37716A-53E0-42BA-A907-061AA924D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1697435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ID/PWD</a:t>
            </a:r>
            <a:r>
              <a:rPr lang="ko-KR" altLang="en-US" dirty="0"/>
              <a:t> 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DBD99-3763-40B4-BA3F-95329866344F}"/>
              </a:ext>
            </a:extLst>
          </p:cNvPr>
          <p:cNvSpPr>
            <a:spLocks noChangeAspect="1"/>
          </p:cNvSpPr>
          <p:nvPr/>
        </p:nvSpPr>
        <p:spPr>
          <a:xfrm>
            <a:off x="817780" y="871858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17044"/>
              </p:ext>
            </p:extLst>
          </p:nvPr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1.PWD</a:t>
                      </a:r>
                      <a:r>
                        <a:rPr lang="ko-KR" altLang="en-US" dirty="0"/>
                        <a:t> 찾기 </a:t>
                      </a:r>
                      <a:r>
                        <a:rPr lang="en-US" altLang="ko-KR" dirty="0"/>
                        <a:t>Tab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클릭 </a:t>
                      </a:r>
                      <a:r>
                        <a:rPr lang="en-US" altLang="ko-KR" sz="1400" dirty="0"/>
                        <a:t>: PWD </a:t>
                      </a:r>
                      <a:r>
                        <a:rPr lang="ko-KR" altLang="en-US" sz="1400" dirty="0"/>
                        <a:t>찾기 화면 나타남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이메일 주소 정보가 일치할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[3]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번과 같이 내용 표기 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이용자 메일로 임시 비밀번호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발송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일치하는 정보가 없을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[4]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내용 표기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이름을 입력하지 않고 확인 버튼을 클릭한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이름을 입력해 주세요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!)</a:t>
                      </a:r>
                    </a:p>
                    <a:p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아이디를 입력하지 않고 확인 버튼을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클릭한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Alert(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아이디를 입력해 주세요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!)</a:t>
                      </a:r>
                    </a:p>
                    <a:p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이메일 주소를 입력하지 않고 확인 버튼을 클릭한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이메일 주소를 입력해 주세요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!)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A4236A84-C8B9-452A-AD0D-26013DCEB259}"/>
              </a:ext>
            </a:extLst>
          </p:cNvPr>
          <p:cNvSpPr/>
          <p:nvPr/>
        </p:nvSpPr>
        <p:spPr>
          <a:xfrm>
            <a:off x="3725402" y="1047365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128A07-9F0F-461C-924F-5BB3C1584D8A}"/>
              </a:ext>
            </a:extLst>
          </p:cNvPr>
          <p:cNvSpPr/>
          <p:nvPr/>
        </p:nvSpPr>
        <p:spPr>
          <a:xfrm>
            <a:off x="817782" y="871858"/>
            <a:ext cx="3240000" cy="518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ID/PWD</a:t>
            </a:r>
            <a:r>
              <a:rPr lang="ko-KR" altLang="en-US" dirty="0">
                <a:solidFill>
                  <a:schemeClr val="tx1"/>
                </a:solidFill>
              </a:rPr>
              <a:t>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E7E460-4129-409D-9288-FD0C97F8E2DE}"/>
              </a:ext>
            </a:extLst>
          </p:cNvPr>
          <p:cNvSpPr/>
          <p:nvPr/>
        </p:nvSpPr>
        <p:spPr>
          <a:xfrm>
            <a:off x="1214227" y="2150392"/>
            <a:ext cx="2447109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이름을 입력하세요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2C409F-FEBE-408D-BC7C-774CD9F74FD5}"/>
              </a:ext>
            </a:extLst>
          </p:cNvPr>
          <p:cNvSpPr/>
          <p:nvPr/>
        </p:nvSpPr>
        <p:spPr>
          <a:xfrm>
            <a:off x="1214226" y="2635441"/>
            <a:ext cx="2447109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아이디를 입력하세요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C22AA3-6C2D-4A3B-9866-9C6DE218A8A0}"/>
              </a:ext>
            </a:extLst>
          </p:cNvPr>
          <p:cNvSpPr/>
          <p:nvPr/>
        </p:nvSpPr>
        <p:spPr>
          <a:xfrm>
            <a:off x="1214226" y="3774530"/>
            <a:ext cx="2447109" cy="4156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45B0FC0F-E36B-4805-8832-1AF1530BB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79189"/>
              </p:ext>
            </p:extLst>
          </p:nvPr>
        </p:nvGraphicFramePr>
        <p:xfrm>
          <a:off x="823998" y="1387865"/>
          <a:ext cx="32337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891">
                  <a:extLst>
                    <a:ext uri="{9D8B030D-6E8A-4147-A177-3AD203B41FA5}">
                      <a16:colId xmlns:a16="http://schemas.microsoft.com/office/drawing/2014/main" val="1987418809"/>
                    </a:ext>
                  </a:extLst>
                </a:gridCol>
                <a:gridCol w="1616891">
                  <a:extLst>
                    <a:ext uri="{9D8B030D-6E8A-4147-A177-3AD203B41FA5}">
                      <a16:colId xmlns:a16="http://schemas.microsoft.com/office/drawing/2014/main" val="3073663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ID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PWD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13637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7848764-5BED-4358-AC37-00F68D4FC6B9}"/>
              </a:ext>
            </a:extLst>
          </p:cNvPr>
          <p:cNvCxnSpPr/>
          <p:nvPr/>
        </p:nvCxnSpPr>
        <p:spPr>
          <a:xfrm>
            <a:off x="817780" y="1758705"/>
            <a:ext cx="16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0B28C48A-F82E-4B65-9C9F-8952D172208B}"/>
              </a:ext>
            </a:extLst>
          </p:cNvPr>
          <p:cNvSpPr/>
          <p:nvPr/>
        </p:nvSpPr>
        <p:spPr>
          <a:xfrm>
            <a:off x="2337472" y="1324837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1E977B-CF9E-45B3-967E-92588D4EB04E}"/>
              </a:ext>
            </a:extLst>
          </p:cNvPr>
          <p:cNvSpPr/>
          <p:nvPr/>
        </p:nvSpPr>
        <p:spPr>
          <a:xfrm>
            <a:off x="1214225" y="3119378"/>
            <a:ext cx="2447109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이메일을 입력하세요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173C52-5915-4E6A-97FB-796EBCC1503B}"/>
              </a:ext>
            </a:extLst>
          </p:cNvPr>
          <p:cNvSpPr/>
          <p:nvPr/>
        </p:nvSpPr>
        <p:spPr>
          <a:xfrm>
            <a:off x="4106756" y="3383610"/>
            <a:ext cx="4796267" cy="11413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1FF075-9CED-4410-8114-0B24A766B68E}"/>
              </a:ext>
            </a:extLst>
          </p:cNvPr>
          <p:cNvSpPr/>
          <p:nvPr/>
        </p:nvSpPr>
        <p:spPr>
          <a:xfrm>
            <a:off x="4106756" y="1978021"/>
            <a:ext cx="4796267" cy="11413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EAA48C-C4A5-446D-9359-AE6A9BA11AD7}"/>
              </a:ext>
            </a:extLst>
          </p:cNvPr>
          <p:cNvSpPr/>
          <p:nvPr/>
        </p:nvSpPr>
        <p:spPr>
          <a:xfrm>
            <a:off x="4160918" y="2076695"/>
            <a:ext cx="1385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0D2355-7C48-4DB4-82A7-DFF3E50EC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518" y="2415636"/>
            <a:ext cx="3707544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 시 등록하신 메일 주소로 임시 비밀번호를 발송해 드렸습니다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꼭 비밀번호 변경 후 사용해 주세요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71821-365E-44CE-BBCA-98C5228309AD}"/>
              </a:ext>
            </a:extLst>
          </p:cNvPr>
          <p:cNvSpPr/>
          <p:nvPr/>
        </p:nvSpPr>
        <p:spPr>
          <a:xfrm>
            <a:off x="4167912" y="3524159"/>
            <a:ext cx="1385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61B274-3F00-4121-8DB3-8FEB7899D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511" y="3845778"/>
            <a:ext cx="3700551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확인하시고 조회해 주세요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44" name="모서리가 둥근 직사각형 112">
            <a:extLst>
              <a:ext uri="{FF2B5EF4-FFF2-40B4-BE49-F238E27FC236}">
                <a16:creationId xmlns:a16="http://schemas.microsoft.com/office/drawing/2014/main" id="{B451380C-39CA-4B26-8DD5-7C577DAEF93B}"/>
              </a:ext>
            </a:extLst>
          </p:cNvPr>
          <p:cNvSpPr/>
          <p:nvPr/>
        </p:nvSpPr>
        <p:spPr>
          <a:xfrm>
            <a:off x="8008546" y="2411561"/>
            <a:ext cx="735448" cy="535004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F8F669E-D86A-49D6-BC5A-E1E2157BA0D5}"/>
              </a:ext>
            </a:extLst>
          </p:cNvPr>
          <p:cNvSpPr/>
          <p:nvPr/>
        </p:nvSpPr>
        <p:spPr>
          <a:xfrm>
            <a:off x="5518671" y="20904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48289B-1110-46F4-9082-32E3F4CBF785}"/>
              </a:ext>
            </a:extLst>
          </p:cNvPr>
          <p:cNvSpPr/>
          <p:nvPr/>
        </p:nvSpPr>
        <p:spPr>
          <a:xfrm>
            <a:off x="5518671" y="35379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112">
            <a:extLst>
              <a:ext uri="{FF2B5EF4-FFF2-40B4-BE49-F238E27FC236}">
                <a16:creationId xmlns:a16="http://schemas.microsoft.com/office/drawing/2014/main" id="{A152A641-E0FF-44F2-A1EA-B6F61455A378}"/>
              </a:ext>
            </a:extLst>
          </p:cNvPr>
          <p:cNvSpPr/>
          <p:nvPr/>
        </p:nvSpPr>
        <p:spPr>
          <a:xfrm>
            <a:off x="8008546" y="3850774"/>
            <a:ext cx="735448" cy="535004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</p:spTree>
    <p:extLst>
      <p:ext uri="{BB962C8B-B14F-4D97-AF65-F5344CB8AC3E}">
        <p14:creationId xmlns:p14="http://schemas.microsoft.com/office/powerpoint/2010/main" val="182268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BADBD99-3763-40B4-BA3F-95329866344F}"/>
              </a:ext>
            </a:extLst>
          </p:cNvPr>
          <p:cNvSpPr>
            <a:spLocks noChangeAspect="1"/>
          </p:cNvSpPr>
          <p:nvPr/>
        </p:nvSpPr>
        <p:spPr>
          <a:xfrm>
            <a:off x="817782" y="845801"/>
            <a:ext cx="324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81" name="그래픽 80" descr="왼쪽으로 향하는 당근">
            <a:extLst>
              <a:ext uri="{FF2B5EF4-FFF2-40B4-BE49-F238E27FC236}">
                <a16:creationId xmlns:a16="http://schemas.microsoft.com/office/drawing/2014/main" id="{F1B86D18-DA3E-48C6-A6B9-FFD6A2E1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92" y="931921"/>
            <a:ext cx="431501" cy="431501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경로 이력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16113"/>
              </p:ext>
            </p:extLst>
          </p:nvPr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총 운동정보 표시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경로 이력 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/>
                        <a:t>터치시</a:t>
                      </a:r>
                      <a:r>
                        <a:rPr lang="ko-KR" altLang="en-US" sz="1400" dirty="0"/>
                        <a:t> 해당 주행의 주행 완료 페이지로 이동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dirty="0"/>
                        <a:t>3. </a:t>
                      </a:r>
                      <a:r>
                        <a:rPr lang="ko-KR" altLang="en-US" sz="1800" dirty="0" err="1"/>
                        <a:t>뒤로가기</a:t>
                      </a:r>
                      <a:endParaRPr lang="en-US" altLang="ko-KR" sz="18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사용자 설정 페이지로 이동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F44178-E8E2-46CA-9A52-B02D66AE16DB}"/>
              </a:ext>
            </a:extLst>
          </p:cNvPr>
          <p:cNvGrpSpPr/>
          <p:nvPr/>
        </p:nvGrpSpPr>
        <p:grpSpPr>
          <a:xfrm>
            <a:off x="817782" y="1385243"/>
            <a:ext cx="3240000" cy="1528629"/>
            <a:chOff x="1175655" y="1212979"/>
            <a:chExt cx="2556588" cy="99837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7269C7-0B24-43E7-9AE0-D05E07F7E223}"/>
                </a:ext>
              </a:extLst>
            </p:cNvPr>
            <p:cNvSpPr/>
            <p:nvPr/>
          </p:nvSpPr>
          <p:spPr>
            <a:xfrm>
              <a:off x="1175655" y="1212979"/>
              <a:ext cx="2556588" cy="998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7C9639-1E8D-4339-8D4F-F0E580217D9B}"/>
                </a:ext>
              </a:extLst>
            </p:cNvPr>
            <p:cNvSpPr txBox="1"/>
            <p:nvPr/>
          </p:nvSpPr>
          <p:spPr>
            <a:xfrm>
              <a:off x="1208750" y="1317796"/>
              <a:ext cx="1087101" cy="1169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ysClr val="windowText" lastClr="000000"/>
                  </a:solidFill>
                </a:rPr>
                <a:t>운동시간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6856F7-0146-426C-9EAA-D769CB40AE3C}"/>
                </a:ext>
              </a:extLst>
            </p:cNvPr>
            <p:cNvSpPr txBox="1"/>
            <p:nvPr/>
          </p:nvSpPr>
          <p:spPr>
            <a:xfrm>
              <a:off x="1208750" y="1656514"/>
              <a:ext cx="1087101" cy="1169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ysClr val="windowText" lastClr="000000"/>
                  </a:solidFill>
                </a:rPr>
                <a:t>뛴 거리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0FD290-B402-4AEF-8550-F0D14B314735}"/>
                </a:ext>
              </a:extLst>
            </p:cNvPr>
            <p:cNvSpPr txBox="1"/>
            <p:nvPr/>
          </p:nvSpPr>
          <p:spPr>
            <a:xfrm>
              <a:off x="1208750" y="1977859"/>
              <a:ext cx="1087101" cy="1169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ysClr val="windowText" lastClr="000000"/>
                  </a:solidFill>
                </a:rPr>
                <a:t>소모한 칼로리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A4236A84-C8B9-452A-AD0D-26013DCEB259}"/>
              </a:ext>
            </a:extLst>
          </p:cNvPr>
          <p:cNvSpPr/>
          <p:nvPr/>
        </p:nvSpPr>
        <p:spPr>
          <a:xfrm>
            <a:off x="811568" y="1488240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3BE0E37-57B5-477B-AE2E-3550E753DB8C}"/>
              </a:ext>
            </a:extLst>
          </p:cNvPr>
          <p:cNvSpPr/>
          <p:nvPr/>
        </p:nvSpPr>
        <p:spPr>
          <a:xfrm>
            <a:off x="843230" y="2956653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78B8E-7A9E-4319-9244-FE9D9E52B524}"/>
              </a:ext>
            </a:extLst>
          </p:cNvPr>
          <p:cNvSpPr txBox="1"/>
          <p:nvPr/>
        </p:nvSpPr>
        <p:spPr>
          <a:xfrm>
            <a:off x="1965507" y="1571450"/>
            <a:ext cx="1377698" cy="307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{HH:MM:SS}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5FCEA-81EE-43AF-A70B-743F32EA6F2F}"/>
              </a:ext>
            </a:extLst>
          </p:cNvPr>
          <p:cNvSpPr txBox="1"/>
          <p:nvPr/>
        </p:nvSpPr>
        <p:spPr>
          <a:xfrm>
            <a:off x="2149848" y="202156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{0.00km}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47BE8-6C82-4023-9C4E-E39961FD0C78}"/>
              </a:ext>
            </a:extLst>
          </p:cNvPr>
          <p:cNvSpPr txBox="1"/>
          <p:nvPr/>
        </p:nvSpPr>
        <p:spPr>
          <a:xfrm>
            <a:off x="2149848" y="2556363"/>
            <a:ext cx="942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{0.00kcal}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41121-DA79-4CC0-A9BF-88E7EE2B500C}"/>
              </a:ext>
            </a:extLst>
          </p:cNvPr>
          <p:cNvSpPr txBox="1"/>
          <p:nvPr/>
        </p:nvSpPr>
        <p:spPr>
          <a:xfrm>
            <a:off x="1963901" y="93498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조깅 이력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FEAE91-0E28-4481-A3AE-903448D7903D}"/>
              </a:ext>
            </a:extLst>
          </p:cNvPr>
          <p:cNvGrpSpPr/>
          <p:nvPr/>
        </p:nvGrpSpPr>
        <p:grpSpPr>
          <a:xfrm>
            <a:off x="817782" y="2900870"/>
            <a:ext cx="3321190" cy="704044"/>
            <a:chOff x="817782" y="2900870"/>
            <a:chExt cx="3321190" cy="70404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DF03A71-9E36-43C0-B3EC-E8D427EA24A3}"/>
                </a:ext>
              </a:extLst>
            </p:cNvPr>
            <p:cNvSpPr/>
            <p:nvPr/>
          </p:nvSpPr>
          <p:spPr>
            <a:xfrm>
              <a:off x="817782" y="2911330"/>
              <a:ext cx="3240000" cy="6935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E2BE6B-F523-48A4-B2ED-39019D2D55DA}"/>
                </a:ext>
              </a:extLst>
            </p:cNvPr>
            <p:cNvSpPr txBox="1"/>
            <p:nvPr/>
          </p:nvSpPr>
          <p:spPr>
            <a:xfrm>
              <a:off x="2075587" y="2900870"/>
              <a:ext cx="2063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{YYYY/mm/dd HH:MM}</a:t>
              </a:r>
              <a:endParaRPr lang="ko-KR" alt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3095C2-CCA6-4C77-BC37-931FCC39B18A}"/>
                </a:ext>
              </a:extLst>
            </p:cNvPr>
            <p:cNvSpPr txBox="1"/>
            <p:nvPr/>
          </p:nvSpPr>
          <p:spPr>
            <a:xfrm>
              <a:off x="3144583" y="3208647"/>
              <a:ext cx="98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{00.00}km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5DA587-F93B-4230-B68F-CA8249194321}"/>
                </a:ext>
              </a:extLst>
            </p:cNvPr>
            <p:cNvSpPr txBox="1"/>
            <p:nvPr/>
          </p:nvSpPr>
          <p:spPr>
            <a:xfrm>
              <a:off x="863820" y="3253404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{HH:MM}</a:t>
              </a:r>
              <a:endParaRPr lang="ko-KR" altLang="en-US" sz="1400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7D5B9FB-9B15-427B-BF75-C5931DACA9BB}"/>
              </a:ext>
            </a:extLst>
          </p:cNvPr>
          <p:cNvGrpSpPr/>
          <p:nvPr/>
        </p:nvGrpSpPr>
        <p:grpSpPr>
          <a:xfrm>
            <a:off x="817782" y="3594455"/>
            <a:ext cx="3321190" cy="704044"/>
            <a:chOff x="817782" y="2900870"/>
            <a:chExt cx="3321190" cy="70404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0A83A57-9475-45BC-A3FF-ECDCF0FD4B16}"/>
                </a:ext>
              </a:extLst>
            </p:cNvPr>
            <p:cNvSpPr/>
            <p:nvPr/>
          </p:nvSpPr>
          <p:spPr>
            <a:xfrm>
              <a:off x="817782" y="2911330"/>
              <a:ext cx="3240000" cy="6935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DF963A-2857-4EAA-8346-C2248006DBA0}"/>
                </a:ext>
              </a:extLst>
            </p:cNvPr>
            <p:cNvSpPr txBox="1"/>
            <p:nvPr/>
          </p:nvSpPr>
          <p:spPr>
            <a:xfrm>
              <a:off x="2075587" y="2900870"/>
              <a:ext cx="2063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{YYYY/mm/dd HH:MM}</a:t>
              </a:r>
              <a:endParaRPr lang="ko-KR" altLang="en-US" sz="1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1AE9062-12B6-4B09-9DE7-FCC28A538073}"/>
                </a:ext>
              </a:extLst>
            </p:cNvPr>
            <p:cNvSpPr txBox="1"/>
            <p:nvPr/>
          </p:nvSpPr>
          <p:spPr>
            <a:xfrm>
              <a:off x="3144583" y="3208647"/>
              <a:ext cx="98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{00.00}km</a:t>
              </a:r>
              <a:endParaRPr lang="ko-KR" altLang="en-US" sz="1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C028428-3CF4-415B-9AE9-6EC45F09D071}"/>
                </a:ext>
              </a:extLst>
            </p:cNvPr>
            <p:cNvSpPr txBox="1"/>
            <p:nvPr/>
          </p:nvSpPr>
          <p:spPr>
            <a:xfrm>
              <a:off x="863820" y="3253404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{HH:MM}</a:t>
              </a:r>
              <a:endParaRPr lang="ko-KR" altLang="en-US" sz="1400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835AED-EF03-4ADB-9C47-3856BB480FB4}"/>
              </a:ext>
            </a:extLst>
          </p:cNvPr>
          <p:cNvGrpSpPr/>
          <p:nvPr/>
        </p:nvGrpSpPr>
        <p:grpSpPr>
          <a:xfrm>
            <a:off x="817782" y="4289168"/>
            <a:ext cx="3321190" cy="704044"/>
            <a:chOff x="817782" y="2900870"/>
            <a:chExt cx="3321190" cy="70404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DFCDE5C-EA02-404A-B897-2CE91FE1B57B}"/>
                </a:ext>
              </a:extLst>
            </p:cNvPr>
            <p:cNvSpPr/>
            <p:nvPr/>
          </p:nvSpPr>
          <p:spPr>
            <a:xfrm>
              <a:off x="817782" y="2911330"/>
              <a:ext cx="3240000" cy="6935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B08E0B-957C-4A3D-800D-489F9E9F013B}"/>
                </a:ext>
              </a:extLst>
            </p:cNvPr>
            <p:cNvSpPr txBox="1"/>
            <p:nvPr/>
          </p:nvSpPr>
          <p:spPr>
            <a:xfrm>
              <a:off x="2075587" y="2900870"/>
              <a:ext cx="2063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{YYYY/mm/dd HH:MM}</a:t>
              </a:r>
              <a:endParaRPr lang="ko-KR" alt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E5CF18-C4B3-4644-A8FB-B69CC21DD316}"/>
                </a:ext>
              </a:extLst>
            </p:cNvPr>
            <p:cNvSpPr txBox="1"/>
            <p:nvPr/>
          </p:nvSpPr>
          <p:spPr>
            <a:xfrm>
              <a:off x="3144583" y="3208647"/>
              <a:ext cx="98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{00.00}km</a:t>
              </a:r>
              <a:endParaRPr lang="ko-KR" altLang="en-US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636A005-A1E6-4061-B64D-83F8ED19D9B3}"/>
                </a:ext>
              </a:extLst>
            </p:cNvPr>
            <p:cNvSpPr txBox="1"/>
            <p:nvPr/>
          </p:nvSpPr>
          <p:spPr>
            <a:xfrm>
              <a:off x="863820" y="3253404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{HH:MM}</a:t>
              </a:r>
              <a:endParaRPr lang="ko-KR" altLang="en-US" sz="1400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84647C4-AC12-48EC-9CA3-2905468AA50A}"/>
              </a:ext>
            </a:extLst>
          </p:cNvPr>
          <p:cNvGrpSpPr/>
          <p:nvPr/>
        </p:nvGrpSpPr>
        <p:grpSpPr>
          <a:xfrm>
            <a:off x="820886" y="4984712"/>
            <a:ext cx="3321190" cy="704044"/>
            <a:chOff x="817782" y="2900870"/>
            <a:chExt cx="3321190" cy="704044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B3B4AD4-DE41-4AF1-BA93-5F9F6BD840DE}"/>
                </a:ext>
              </a:extLst>
            </p:cNvPr>
            <p:cNvSpPr/>
            <p:nvPr/>
          </p:nvSpPr>
          <p:spPr>
            <a:xfrm>
              <a:off x="817782" y="2911330"/>
              <a:ext cx="3240000" cy="6935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77DE3A3-3E30-4B3F-80B1-84A74575EE9A}"/>
                </a:ext>
              </a:extLst>
            </p:cNvPr>
            <p:cNvSpPr txBox="1"/>
            <p:nvPr/>
          </p:nvSpPr>
          <p:spPr>
            <a:xfrm>
              <a:off x="2075587" y="2900870"/>
              <a:ext cx="2063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{YYYY/mm/dd HH:MM}</a:t>
              </a:r>
              <a:endParaRPr lang="ko-KR" altLang="en-US" sz="14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A92FF2E-AE72-4789-B793-989E6FD100E7}"/>
                </a:ext>
              </a:extLst>
            </p:cNvPr>
            <p:cNvSpPr txBox="1"/>
            <p:nvPr/>
          </p:nvSpPr>
          <p:spPr>
            <a:xfrm>
              <a:off x="3144583" y="3208647"/>
              <a:ext cx="98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{00.00}km</a:t>
              </a:r>
              <a:endParaRPr lang="ko-KR" alt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58ED3FD-0BA2-4CE7-93BF-7B259E954990}"/>
                </a:ext>
              </a:extLst>
            </p:cNvPr>
            <p:cNvSpPr txBox="1"/>
            <p:nvPr/>
          </p:nvSpPr>
          <p:spPr>
            <a:xfrm>
              <a:off x="863820" y="3253404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{HH:MM}</a:t>
              </a:r>
              <a:endParaRPr lang="ko-KR" altLang="en-US" sz="1400" dirty="0"/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4E50B996-B6AE-4D09-82FB-07874654D34D}"/>
              </a:ext>
            </a:extLst>
          </p:cNvPr>
          <p:cNvSpPr/>
          <p:nvPr/>
        </p:nvSpPr>
        <p:spPr>
          <a:xfrm>
            <a:off x="911875" y="875951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834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BADBD99-3763-40B4-BA3F-95329866344F}"/>
              </a:ext>
            </a:extLst>
          </p:cNvPr>
          <p:cNvSpPr>
            <a:spLocks noChangeAspect="1"/>
          </p:cNvSpPr>
          <p:nvPr/>
        </p:nvSpPr>
        <p:spPr>
          <a:xfrm>
            <a:off x="817782" y="871858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21829"/>
              </p:ext>
            </p:extLst>
          </p:nvPr>
        </p:nvGraphicFramePr>
        <p:xfrm>
          <a:off x="8952000" y="0"/>
          <a:ext cx="3240000" cy="13016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사용자 사진 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사용자의 프로필 사진이 표시됩니다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해당영역 </a:t>
                      </a:r>
                      <a:r>
                        <a:rPr lang="ko-KR" altLang="en-US" sz="1400" dirty="0" err="1"/>
                        <a:t>터치시</a:t>
                      </a:r>
                      <a:r>
                        <a:rPr lang="ko-KR" altLang="en-US" sz="1400" dirty="0"/>
                        <a:t> 사진 추가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변경이 가능합니다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사용자의 신체 정보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사용자의 나이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몸무게를 입력하는 화면입니다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개인정보 수정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클릭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개인정보 수정 페이지로 이동합니다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3888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7144DD-8E34-4E24-BDAB-D271F089AED7}"/>
              </a:ext>
            </a:extLst>
          </p:cNvPr>
          <p:cNvSpPr/>
          <p:nvPr/>
        </p:nvSpPr>
        <p:spPr>
          <a:xfrm>
            <a:off x="1159489" y="3814329"/>
            <a:ext cx="2556588" cy="4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나이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1B749B-B33E-409B-8A9E-97A935400754}"/>
              </a:ext>
            </a:extLst>
          </p:cNvPr>
          <p:cNvGrpSpPr/>
          <p:nvPr/>
        </p:nvGrpSpPr>
        <p:grpSpPr>
          <a:xfrm>
            <a:off x="1524483" y="1357135"/>
            <a:ext cx="1826599" cy="1846889"/>
            <a:chOff x="3535997" y="993713"/>
            <a:chExt cx="419878" cy="42454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4DC96C-BC07-4FEB-B7C2-28D1601DB08E}"/>
                </a:ext>
              </a:extLst>
            </p:cNvPr>
            <p:cNvSpPr/>
            <p:nvPr/>
          </p:nvSpPr>
          <p:spPr>
            <a:xfrm>
              <a:off x="3535997" y="998377"/>
              <a:ext cx="419878" cy="4198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사용자">
              <a:extLst>
                <a:ext uri="{FF2B5EF4-FFF2-40B4-BE49-F238E27FC236}">
                  <a16:creationId xmlns:a16="http://schemas.microsoft.com/office/drawing/2014/main" id="{6A67E22D-A290-4295-95D7-095579458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997" y="993713"/>
              <a:ext cx="419878" cy="419878"/>
            </a:xfrm>
            <a:prstGeom prst="rect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265F03-BDA4-4C43-AFB3-F9089FCA96BC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정보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66137C7-A196-462B-9425-F1F93958F954}"/>
              </a:ext>
            </a:extLst>
          </p:cNvPr>
          <p:cNvSpPr/>
          <p:nvPr/>
        </p:nvSpPr>
        <p:spPr>
          <a:xfrm>
            <a:off x="1159489" y="4318834"/>
            <a:ext cx="2556588" cy="4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키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FA48211-5852-41B9-BF78-992EB2AC2E04}"/>
              </a:ext>
            </a:extLst>
          </p:cNvPr>
          <p:cNvSpPr/>
          <p:nvPr/>
        </p:nvSpPr>
        <p:spPr>
          <a:xfrm>
            <a:off x="1159489" y="4850479"/>
            <a:ext cx="2556588" cy="4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몸무게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713704-746C-4FDF-850B-13EA59F0E35D}"/>
              </a:ext>
            </a:extLst>
          </p:cNvPr>
          <p:cNvSpPr/>
          <p:nvPr/>
        </p:nvSpPr>
        <p:spPr>
          <a:xfrm>
            <a:off x="1059182" y="371402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4C9DA0-1AF4-4B8E-BE29-00E499FBE45D}"/>
              </a:ext>
            </a:extLst>
          </p:cNvPr>
          <p:cNvSpPr/>
          <p:nvPr/>
        </p:nvSpPr>
        <p:spPr>
          <a:xfrm>
            <a:off x="1693934" y="1593614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16279C-68F0-42DF-AAC3-2B07C0B1C360}"/>
              </a:ext>
            </a:extLst>
          </p:cNvPr>
          <p:cNvSpPr/>
          <p:nvPr/>
        </p:nvSpPr>
        <p:spPr>
          <a:xfrm>
            <a:off x="1524483" y="3322135"/>
            <a:ext cx="1826600" cy="2975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계정정보 수정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33CA32A-6D68-4A3D-83B9-EF61A805B228}"/>
              </a:ext>
            </a:extLst>
          </p:cNvPr>
          <p:cNvSpPr/>
          <p:nvPr/>
        </p:nvSpPr>
        <p:spPr>
          <a:xfrm>
            <a:off x="1424176" y="3219599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E476D2B-278F-4C78-9F6A-3D938DEAB785}"/>
              </a:ext>
            </a:extLst>
          </p:cNvPr>
          <p:cNvSpPr/>
          <p:nvPr/>
        </p:nvSpPr>
        <p:spPr>
          <a:xfrm>
            <a:off x="2914196" y="2612217"/>
            <a:ext cx="512323" cy="512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카메라">
            <a:extLst>
              <a:ext uri="{FF2B5EF4-FFF2-40B4-BE49-F238E27FC236}">
                <a16:creationId xmlns:a16="http://schemas.microsoft.com/office/drawing/2014/main" id="{815FF55A-EE7C-4E53-8037-814CF974D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7897" y="2687654"/>
            <a:ext cx="361448" cy="361448"/>
          </a:xfrm>
          <a:prstGeom prst="rect">
            <a:avLst/>
          </a:prstGeom>
        </p:spPr>
      </p:pic>
      <p:pic>
        <p:nvPicPr>
          <p:cNvPr id="30" name="그래픽 29" descr="왼쪽으로 향하는 당근">
            <a:extLst>
              <a:ext uri="{FF2B5EF4-FFF2-40B4-BE49-F238E27FC236}">
                <a16:creationId xmlns:a16="http://schemas.microsoft.com/office/drawing/2014/main" id="{11598BF5-750A-47A4-89AE-281BA1C5F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792" y="931921"/>
            <a:ext cx="431501" cy="4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6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30070"/>
              </p:ext>
            </p:extLst>
          </p:nvPr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 이름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한글 최대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글자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입력 가능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띄어쓰기 사용 불가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 입력 후 중복 확인 진행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영문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6~20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(20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입력 가능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띄어쓰기 사용 불가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- 6~20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 영문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숫자 조합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대소문자 구별 안 함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비밀번호 정책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- 8~20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 영문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특수문자 혼합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대소문자 구별</a:t>
                      </a:r>
                    </a:p>
                    <a:p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작성되는 비밀번호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Password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처리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한글 기호 입력 불가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예외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‘_’, ‘-’)</a:t>
                      </a:r>
                    </a:p>
                    <a:p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한글 및 특수기호 입력 시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Alert(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한글 및 특수기호는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입력 할 수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없습니다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→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클릭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입력한 문구 사라짐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6.</a:t>
                      </a:r>
                      <a:r>
                        <a:rPr lang="ko-KR" altLang="en-US" dirty="0"/>
                        <a:t>가입하기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클릭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검사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표 </a:t>
                      </a:r>
                      <a:r>
                        <a:rPr lang="en-US" altLang="ko-KR" sz="1400" dirty="0"/>
                        <a:t>6-1 </a:t>
                      </a:r>
                      <a:r>
                        <a:rPr lang="ko-KR" altLang="en-US" sz="1400" dirty="0"/>
                        <a:t>참조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계정정보 창으로 이동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7. </a:t>
                      </a:r>
                      <a:r>
                        <a:rPr lang="ko-KR" altLang="en-US" dirty="0"/>
                        <a:t>비밀번호 표시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/>
                        <a:t>터치시</a:t>
                      </a:r>
                      <a:r>
                        <a:rPr lang="ko-KR" altLang="en-US" sz="1400" dirty="0"/>
                        <a:t> 비밀번호 표기 창의 내용물이 보이게 표시</a:t>
                      </a:r>
                      <a:endParaRPr lang="en-US" altLang="ko-KR" sz="1400" dirty="0"/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265F03-BDA4-4C43-AFB3-F9089FCA96BC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정보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F87860-027B-4315-B500-50D06FDECA47}"/>
              </a:ext>
            </a:extLst>
          </p:cNvPr>
          <p:cNvSpPr>
            <a:spLocks noChangeAspect="1"/>
          </p:cNvSpPr>
          <p:nvPr/>
        </p:nvSpPr>
        <p:spPr>
          <a:xfrm>
            <a:off x="817780" y="871858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F2361D-D0D1-4F00-BEC9-CA1C8A9CE570}"/>
              </a:ext>
            </a:extLst>
          </p:cNvPr>
          <p:cNvSpPr/>
          <p:nvPr/>
        </p:nvSpPr>
        <p:spPr>
          <a:xfrm>
            <a:off x="817782" y="871858"/>
            <a:ext cx="3240000" cy="518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계정정보 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821A77-D2FF-4448-930A-64327146E1A1}"/>
              </a:ext>
            </a:extLst>
          </p:cNvPr>
          <p:cNvSpPr/>
          <p:nvPr/>
        </p:nvSpPr>
        <p:spPr>
          <a:xfrm>
            <a:off x="1115672" y="1894110"/>
            <a:ext cx="2595474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7A5A9A-9141-45E1-9EBB-C02BED806661}"/>
              </a:ext>
            </a:extLst>
          </p:cNvPr>
          <p:cNvSpPr/>
          <p:nvPr/>
        </p:nvSpPr>
        <p:spPr>
          <a:xfrm>
            <a:off x="1115672" y="2635441"/>
            <a:ext cx="2595473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ID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890339-7A5A-4B96-99EE-09518B3E1D20}"/>
              </a:ext>
            </a:extLst>
          </p:cNvPr>
          <p:cNvSpPr/>
          <p:nvPr/>
        </p:nvSpPr>
        <p:spPr>
          <a:xfrm>
            <a:off x="1115672" y="3368409"/>
            <a:ext cx="2595473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575C55-5E8B-4913-AE9B-21B95FA1BDCC}"/>
              </a:ext>
            </a:extLst>
          </p:cNvPr>
          <p:cNvSpPr/>
          <p:nvPr/>
        </p:nvSpPr>
        <p:spPr>
          <a:xfrm>
            <a:off x="1115672" y="4132102"/>
            <a:ext cx="2595473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이메일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84AECB6-7EEF-4551-90F6-CB75114BF538}"/>
              </a:ext>
            </a:extLst>
          </p:cNvPr>
          <p:cNvSpPr/>
          <p:nvPr/>
        </p:nvSpPr>
        <p:spPr>
          <a:xfrm>
            <a:off x="1214226" y="5618606"/>
            <a:ext cx="2447109" cy="4156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39A600C-8B41-424D-B600-F19D38FFB84A}"/>
              </a:ext>
            </a:extLst>
          </p:cNvPr>
          <p:cNvSpPr/>
          <p:nvPr/>
        </p:nvSpPr>
        <p:spPr>
          <a:xfrm>
            <a:off x="1115672" y="5518299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pic>
        <p:nvPicPr>
          <p:cNvPr id="42" name="그래픽 41" descr="왼쪽으로 향하는 당근">
            <a:extLst>
              <a:ext uri="{FF2B5EF4-FFF2-40B4-BE49-F238E27FC236}">
                <a16:creationId xmlns:a16="http://schemas.microsoft.com/office/drawing/2014/main" id="{A642F1D0-DB0B-43F0-8D17-EB522830F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92" y="931921"/>
            <a:ext cx="431501" cy="431501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15147197-A143-4C62-8A5B-67595DCE5125}"/>
              </a:ext>
            </a:extLst>
          </p:cNvPr>
          <p:cNvSpPr/>
          <p:nvPr/>
        </p:nvSpPr>
        <p:spPr>
          <a:xfrm>
            <a:off x="727275" y="1788107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3812586-28E5-43A1-8D41-84488E9D492C}"/>
              </a:ext>
            </a:extLst>
          </p:cNvPr>
          <p:cNvSpPr/>
          <p:nvPr/>
        </p:nvSpPr>
        <p:spPr>
          <a:xfrm>
            <a:off x="729548" y="2529438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7BD1F01-42E3-475A-A4C5-27F949AFF65F}"/>
              </a:ext>
            </a:extLst>
          </p:cNvPr>
          <p:cNvSpPr/>
          <p:nvPr/>
        </p:nvSpPr>
        <p:spPr>
          <a:xfrm>
            <a:off x="729548" y="3263991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5A9872A-C04D-46CE-81FE-EA82FC66C33A}"/>
              </a:ext>
            </a:extLst>
          </p:cNvPr>
          <p:cNvSpPr/>
          <p:nvPr/>
        </p:nvSpPr>
        <p:spPr>
          <a:xfrm>
            <a:off x="728437" y="427326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BC6E8BF3-6AD3-4D88-9369-ED967A69B70E}"/>
              </a:ext>
            </a:extLst>
          </p:cNvPr>
          <p:cNvGraphicFramePr>
            <a:graphicFrameLocks noGrp="1"/>
          </p:cNvGraphicFramePr>
          <p:nvPr/>
        </p:nvGraphicFramePr>
        <p:xfrm>
          <a:off x="4386408" y="4917544"/>
          <a:ext cx="4452964" cy="1577340"/>
        </p:xfrm>
        <a:graphic>
          <a:graphicData uri="http://schemas.openxmlformats.org/drawingml/2006/table">
            <a:tbl>
              <a:tblPr/>
              <a:tblGrid>
                <a:gridCol w="150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이름을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71576"/>
                  </a:ext>
                </a:extLst>
              </a:tr>
              <a:tr h="1515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비밀번호가 다름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일치하지 않습니다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이메일을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 항목을 모두 정상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개인정보 수정이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완료되었습니다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61041"/>
                  </a:ext>
                </a:extLst>
              </a:tr>
            </a:tbl>
          </a:graphicData>
        </a:graphic>
      </p:graphicFrame>
      <p:sp>
        <p:nvSpPr>
          <p:cNvPr id="59" name="타원 58">
            <a:extLst>
              <a:ext uri="{FF2B5EF4-FFF2-40B4-BE49-F238E27FC236}">
                <a16:creationId xmlns:a16="http://schemas.microsoft.com/office/drawing/2014/main" id="{488A49FB-32FF-446A-BA8D-69B52A7BAB23}"/>
              </a:ext>
            </a:extLst>
          </p:cNvPr>
          <p:cNvSpPr/>
          <p:nvPr/>
        </p:nvSpPr>
        <p:spPr>
          <a:xfrm>
            <a:off x="4278408" y="48095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6-1</a:t>
            </a:r>
            <a:endParaRPr lang="ko-KR" altLang="en-US" sz="1100" spc="-15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29" name="그래픽 28" descr="눈">
            <a:extLst>
              <a:ext uri="{FF2B5EF4-FFF2-40B4-BE49-F238E27FC236}">
                <a16:creationId xmlns:a16="http://schemas.microsoft.com/office/drawing/2014/main" id="{AC78CAB7-5D66-402B-9C62-69C08A7C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3946" y="3347645"/>
            <a:ext cx="457200" cy="4572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AF9CDA7F-61B6-47D1-9E81-832253350047}"/>
              </a:ext>
            </a:extLst>
          </p:cNvPr>
          <p:cNvSpPr/>
          <p:nvPr/>
        </p:nvSpPr>
        <p:spPr>
          <a:xfrm>
            <a:off x="3253944" y="3375631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3419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주행중</a:t>
            </a:r>
            <a:r>
              <a:rPr lang="ko-KR" altLang="en-US" sz="1200" dirty="0"/>
              <a:t> 화면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DBD99-3763-40B4-BA3F-95329866344F}"/>
              </a:ext>
            </a:extLst>
          </p:cNvPr>
          <p:cNvSpPr>
            <a:spLocks noChangeAspect="1"/>
          </p:cNvSpPr>
          <p:nvPr/>
        </p:nvSpPr>
        <p:spPr>
          <a:xfrm>
            <a:off x="817783" y="871858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58508"/>
              </p:ext>
            </p:extLst>
          </p:nvPr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현재 달리기 시간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현재까지 달린 시간을 표시합니다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소모 칼로리 표시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현재까지 달리면서 소모된 칼로리를 표시합니다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추천 경로 찾기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현재 자유주행 모드일 때에만 표시됩니다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추천경로 찾기 페이지로 이동합니다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 추천경로 이용 취소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추천 경로의 이용을 취소합니다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왼쪽의 디스플레이 상황으로 돌아갑니다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5.</a:t>
                      </a:r>
                      <a:r>
                        <a:rPr lang="ko-KR" altLang="en-US" dirty="0"/>
                        <a:t>달리기 종료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달리기를 종료하며 주행 완료 화면을 표시합니다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6. </a:t>
                      </a:r>
                      <a:r>
                        <a:rPr lang="ko-KR" altLang="en-US" dirty="0"/>
                        <a:t>노래 설정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노래를 선택하는 화면으로 넘어갑니다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7. </a:t>
                      </a:r>
                      <a:r>
                        <a:rPr lang="ko-KR" altLang="en-US" dirty="0"/>
                        <a:t>주행정보 디스플레이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주행 상황을 표시합니다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추천경로로 달리는 중일 경우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주행구간을 비율로 산정하여 표시합니다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CE23776-9E95-445E-BB31-F57BF1124393}"/>
              </a:ext>
            </a:extLst>
          </p:cNvPr>
          <p:cNvSpPr/>
          <p:nvPr/>
        </p:nvSpPr>
        <p:spPr>
          <a:xfrm>
            <a:off x="1162596" y="4862820"/>
            <a:ext cx="2556588" cy="640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주변 추천경로 찾기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F541DC-9BFD-414F-96E6-2177E69B1327}"/>
              </a:ext>
            </a:extLst>
          </p:cNvPr>
          <p:cNvSpPr/>
          <p:nvPr/>
        </p:nvSpPr>
        <p:spPr>
          <a:xfrm>
            <a:off x="1306232" y="1160380"/>
            <a:ext cx="2293011" cy="229301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74F40-5635-427F-A92B-3AAF096CDBF7}"/>
              </a:ext>
            </a:extLst>
          </p:cNvPr>
          <p:cNvSpPr txBox="1"/>
          <p:nvPr/>
        </p:nvSpPr>
        <p:spPr>
          <a:xfrm>
            <a:off x="1356634" y="1974476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{HH:MM}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A6B98-AE2B-4232-AA17-FD4B7E826220}"/>
              </a:ext>
            </a:extLst>
          </p:cNvPr>
          <p:cNvSpPr txBox="1"/>
          <p:nvPr/>
        </p:nvSpPr>
        <p:spPr>
          <a:xfrm>
            <a:off x="1101309" y="3664488"/>
            <a:ext cx="270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소모 칼로리</a:t>
            </a:r>
            <a:r>
              <a:rPr lang="en-US" altLang="ko-KR" dirty="0">
                <a:solidFill>
                  <a:sysClr val="windowText" lastClr="000000"/>
                </a:solidFill>
              </a:rPr>
              <a:t>:{</a:t>
            </a:r>
            <a:r>
              <a:rPr lang="ko-KR" altLang="en-US" dirty="0">
                <a:solidFill>
                  <a:sysClr val="windowText" lastClr="000000"/>
                </a:solidFill>
              </a:rPr>
              <a:t>칼로리</a:t>
            </a:r>
            <a:r>
              <a:rPr lang="en-US" altLang="ko-KR" dirty="0">
                <a:solidFill>
                  <a:sysClr val="windowText" lastClr="000000"/>
                </a:solidFill>
              </a:rPr>
              <a:t>}kcal</a:t>
            </a:r>
            <a:endParaRPr lang="ko-KR" altLang="en-US" dirty="0">
              <a:solidFill>
                <a:sysClr val="windowText" lastClr="000000"/>
              </a:solidFill>
            </a:endParaRPr>
          </a:p>
          <a:p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6F7DC47-5579-4444-B3CD-AAF364A23B3C}"/>
              </a:ext>
            </a:extLst>
          </p:cNvPr>
          <p:cNvSpPr/>
          <p:nvPr/>
        </p:nvSpPr>
        <p:spPr>
          <a:xfrm>
            <a:off x="2352430" y="3601110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3B67CE-B946-44DA-8DF0-8AF828CAAE54}"/>
              </a:ext>
            </a:extLst>
          </p:cNvPr>
          <p:cNvSpPr/>
          <p:nvPr/>
        </p:nvSpPr>
        <p:spPr>
          <a:xfrm>
            <a:off x="1062289" y="4856968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4236A84-C8B9-452A-AD0D-26013DCEB259}"/>
              </a:ext>
            </a:extLst>
          </p:cNvPr>
          <p:cNvSpPr/>
          <p:nvPr/>
        </p:nvSpPr>
        <p:spPr>
          <a:xfrm>
            <a:off x="1476545" y="1974476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D3A54E3-0038-4CB7-A681-2E9964698AE3}"/>
              </a:ext>
            </a:extLst>
          </p:cNvPr>
          <p:cNvSpPr/>
          <p:nvPr/>
        </p:nvSpPr>
        <p:spPr>
          <a:xfrm>
            <a:off x="1162596" y="5698007"/>
            <a:ext cx="2556588" cy="640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달리기 종료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E926C8-1938-413B-A6C2-6DCC4C35E25D}"/>
              </a:ext>
            </a:extLst>
          </p:cNvPr>
          <p:cNvSpPr/>
          <p:nvPr/>
        </p:nvSpPr>
        <p:spPr>
          <a:xfrm>
            <a:off x="1062289" y="5692155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pic>
        <p:nvPicPr>
          <p:cNvPr id="9" name="그래픽 8" descr="악보">
            <a:extLst>
              <a:ext uri="{FF2B5EF4-FFF2-40B4-BE49-F238E27FC236}">
                <a16:creationId xmlns:a16="http://schemas.microsoft.com/office/drawing/2014/main" id="{8A56F038-12C6-46B4-A5B8-71205DE54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2925" y="1121169"/>
            <a:ext cx="537870" cy="53787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24DAE36A-6DC0-418D-83A2-0FDBA5F15218}"/>
              </a:ext>
            </a:extLst>
          </p:cNvPr>
          <p:cNvSpPr/>
          <p:nvPr/>
        </p:nvSpPr>
        <p:spPr>
          <a:xfrm>
            <a:off x="3513221" y="110380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6D760E-C6A4-443A-B66D-328A51C8E75F}"/>
              </a:ext>
            </a:extLst>
          </p:cNvPr>
          <p:cNvSpPr>
            <a:spLocks noChangeAspect="1"/>
          </p:cNvSpPr>
          <p:nvPr/>
        </p:nvSpPr>
        <p:spPr>
          <a:xfrm>
            <a:off x="5000585" y="871858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65CF499-0FC4-405F-A75A-C44B90B5A12F}"/>
              </a:ext>
            </a:extLst>
          </p:cNvPr>
          <p:cNvSpPr/>
          <p:nvPr/>
        </p:nvSpPr>
        <p:spPr>
          <a:xfrm>
            <a:off x="5345398" y="4862820"/>
            <a:ext cx="2556588" cy="640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추천경로 이용 취소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B29EF0-6CE0-4DF8-8B4B-29AD19D9CD10}"/>
              </a:ext>
            </a:extLst>
          </p:cNvPr>
          <p:cNvSpPr/>
          <p:nvPr/>
        </p:nvSpPr>
        <p:spPr>
          <a:xfrm>
            <a:off x="5489034" y="1160380"/>
            <a:ext cx="2293011" cy="229301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B0B2C2-EE54-4CEE-A363-022AAA683CC5}"/>
              </a:ext>
            </a:extLst>
          </p:cNvPr>
          <p:cNvSpPr txBox="1"/>
          <p:nvPr/>
        </p:nvSpPr>
        <p:spPr>
          <a:xfrm>
            <a:off x="5539436" y="1974476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{HH:MM}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035ACC-2A09-47B6-B0F3-964A36CBF7E5}"/>
              </a:ext>
            </a:extLst>
          </p:cNvPr>
          <p:cNvSpPr txBox="1"/>
          <p:nvPr/>
        </p:nvSpPr>
        <p:spPr>
          <a:xfrm>
            <a:off x="5284111" y="3664488"/>
            <a:ext cx="270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소모 칼로리</a:t>
            </a:r>
            <a:r>
              <a:rPr lang="en-US" altLang="ko-KR" dirty="0">
                <a:solidFill>
                  <a:sysClr val="windowText" lastClr="000000"/>
                </a:solidFill>
              </a:rPr>
              <a:t>:{</a:t>
            </a:r>
            <a:r>
              <a:rPr lang="ko-KR" altLang="en-US" dirty="0">
                <a:solidFill>
                  <a:sysClr val="windowText" lastClr="000000"/>
                </a:solidFill>
              </a:rPr>
              <a:t>칼로리</a:t>
            </a:r>
            <a:r>
              <a:rPr lang="en-US" altLang="ko-KR" dirty="0">
                <a:solidFill>
                  <a:sysClr val="windowText" lastClr="000000"/>
                </a:solidFill>
              </a:rPr>
              <a:t>}kcal</a:t>
            </a:r>
            <a:endParaRPr lang="ko-KR" altLang="en-US" dirty="0">
              <a:solidFill>
                <a:sysClr val="windowText" lastClr="000000"/>
              </a:solidFill>
            </a:endParaRPr>
          </a:p>
          <a:p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C9F8249-D759-47CB-ACD2-2FE56662D171}"/>
              </a:ext>
            </a:extLst>
          </p:cNvPr>
          <p:cNvSpPr/>
          <p:nvPr/>
        </p:nvSpPr>
        <p:spPr>
          <a:xfrm>
            <a:off x="5345398" y="5698007"/>
            <a:ext cx="2556588" cy="640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달리기 종료</a:t>
            </a:r>
          </a:p>
        </p:txBody>
      </p:sp>
      <p:pic>
        <p:nvPicPr>
          <p:cNvPr id="34" name="그래픽 33" descr="악보">
            <a:extLst>
              <a:ext uri="{FF2B5EF4-FFF2-40B4-BE49-F238E27FC236}">
                <a16:creationId xmlns:a16="http://schemas.microsoft.com/office/drawing/2014/main" id="{592882CD-CD00-4C64-AE33-476FEEE6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179" y="1100495"/>
            <a:ext cx="537870" cy="537870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6C792D9-7453-4DC2-898E-B164CBD941B3}"/>
              </a:ext>
            </a:extLst>
          </p:cNvPr>
          <p:cNvSpPr/>
          <p:nvPr/>
        </p:nvSpPr>
        <p:spPr>
          <a:xfrm>
            <a:off x="7761475" y="1083128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72A60-5C9A-4C34-A463-AC88CF06D492}"/>
              </a:ext>
            </a:extLst>
          </p:cNvPr>
          <p:cNvSpPr txBox="1"/>
          <p:nvPr/>
        </p:nvSpPr>
        <p:spPr>
          <a:xfrm>
            <a:off x="5345398" y="4177379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</a:t>
            </a:r>
            <a:r>
              <a:rPr lang="ko-KR" altLang="en-US" sz="1400" dirty="0"/>
              <a:t>추천경로 남은 거리</a:t>
            </a: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37D6B1B-CC6C-46E8-B1FD-7987BFF41168}"/>
              </a:ext>
            </a:extLst>
          </p:cNvPr>
          <p:cNvSpPr/>
          <p:nvPr/>
        </p:nvSpPr>
        <p:spPr>
          <a:xfrm>
            <a:off x="5671081" y="1275987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5FE00D4-DC7A-401B-B0A4-DC5BDC9E9CDA}"/>
              </a:ext>
            </a:extLst>
          </p:cNvPr>
          <p:cNvSpPr/>
          <p:nvPr/>
        </p:nvSpPr>
        <p:spPr>
          <a:xfrm>
            <a:off x="1550693" y="1204109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B57A0F-282B-4970-A96B-5BC1CD0E9D4C}"/>
              </a:ext>
            </a:extLst>
          </p:cNvPr>
          <p:cNvSpPr/>
          <p:nvPr/>
        </p:nvSpPr>
        <p:spPr>
          <a:xfrm>
            <a:off x="5245091" y="4797433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20E1AC3-A3AD-4CF7-B047-3ABE2C145AF2}"/>
              </a:ext>
            </a:extLst>
          </p:cNvPr>
          <p:cNvSpPr/>
          <p:nvPr/>
        </p:nvSpPr>
        <p:spPr>
          <a:xfrm>
            <a:off x="2470123" y="1154155"/>
            <a:ext cx="1132230" cy="2289905"/>
          </a:xfrm>
          <a:custGeom>
            <a:avLst/>
            <a:gdLst>
              <a:gd name="connsiteX0" fmla="*/ 0 w 2293011"/>
              <a:gd name="connsiteY0" fmla="*/ 1146506 h 2293011"/>
              <a:gd name="connsiteX1" fmla="*/ 1146506 w 2293011"/>
              <a:gd name="connsiteY1" fmla="*/ 0 h 2293011"/>
              <a:gd name="connsiteX2" fmla="*/ 2293012 w 2293011"/>
              <a:gd name="connsiteY2" fmla="*/ 1146506 h 2293011"/>
              <a:gd name="connsiteX3" fmla="*/ 1146506 w 2293011"/>
              <a:gd name="connsiteY3" fmla="*/ 2293012 h 2293011"/>
              <a:gd name="connsiteX4" fmla="*/ 0 w 2293011"/>
              <a:gd name="connsiteY4" fmla="*/ 1146506 h 2293011"/>
              <a:gd name="connsiteX0" fmla="*/ 0 w 2293012"/>
              <a:gd name="connsiteY0" fmla="*/ 1146506 h 2384452"/>
              <a:gd name="connsiteX1" fmla="*/ 1146506 w 2293012"/>
              <a:gd name="connsiteY1" fmla="*/ 0 h 2384452"/>
              <a:gd name="connsiteX2" fmla="*/ 2293012 w 2293012"/>
              <a:gd name="connsiteY2" fmla="*/ 1146506 h 2384452"/>
              <a:gd name="connsiteX3" fmla="*/ 1237946 w 2293012"/>
              <a:gd name="connsiteY3" fmla="*/ 2384452 h 2384452"/>
              <a:gd name="connsiteX0" fmla="*/ 0 w 2293012"/>
              <a:gd name="connsiteY0" fmla="*/ 1146506 h 2309807"/>
              <a:gd name="connsiteX1" fmla="*/ 1146506 w 2293012"/>
              <a:gd name="connsiteY1" fmla="*/ 0 h 2309807"/>
              <a:gd name="connsiteX2" fmla="*/ 2293012 w 2293012"/>
              <a:gd name="connsiteY2" fmla="*/ 1146506 h 2309807"/>
              <a:gd name="connsiteX3" fmla="*/ 1219285 w 2293012"/>
              <a:gd name="connsiteY3" fmla="*/ 2309807 h 2309807"/>
              <a:gd name="connsiteX0" fmla="*/ 0 w 1146506"/>
              <a:gd name="connsiteY0" fmla="*/ 0 h 2309807"/>
              <a:gd name="connsiteX1" fmla="*/ 1146506 w 1146506"/>
              <a:gd name="connsiteY1" fmla="*/ 1146506 h 2309807"/>
              <a:gd name="connsiteX2" fmla="*/ 72779 w 1146506"/>
              <a:gd name="connsiteY2" fmla="*/ 2309807 h 2309807"/>
              <a:gd name="connsiteX0" fmla="*/ 0 w 1146506"/>
              <a:gd name="connsiteY0" fmla="*/ 0 h 2328468"/>
              <a:gd name="connsiteX1" fmla="*/ 1146506 w 1146506"/>
              <a:gd name="connsiteY1" fmla="*/ 1146506 h 2328468"/>
              <a:gd name="connsiteX2" fmla="*/ 119432 w 1146506"/>
              <a:gd name="connsiteY2" fmla="*/ 2328468 h 2328468"/>
              <a:gd name="connsiteX0" fmla="*/ 0 w 1146506"/>
              <a:gd name="connsiteY0" fmla="*/ 0 h 2309806"/>
              <a:gd name="connsiteX1" fmla="*/ 1146506 w 1146506"/>
              <a:gd name="connsiteY1" fmla="*/ 1146506 h 2309806"/>
              <a:gd name="connsiteX2" fmla="*/ 128763 w 1146506"/>
              <a:gd name="connsiteY2" fmla="*/ 2309806 h 230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506" h="2309806">
                <a:moveTo>
                  <a:pt x="0" y="0"/>
                </a:moveTo>
                <a:cubicBezTo>
                  <a:pt x="633198" y="0"/>
                  <a:pt x="1146506" y="513308"/>
                  <a:pt x="1146506" y="1146506"/>
                </a:cubicBezTo>
                <a:cubicBezTo>
                  <a:pt x="1146506" y="1779704"/>
                  <a:pt x="670521" y="2218366"/>
                  <a:pt x="128763" y="2309806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39">
            <a:extLst>
              <a:ext uri="{FF2B5EF4-FFF2-40B4-BE49-F238E27FC236}">
                <a16:creationId xmlns:a16="http://schemas.microsoft.com/office/drawing/2014/main" id="{2DA19906-8BCF-4426-99F2-49CE1EDA9B28}"/>
              </a:ext>
            </a:extLst>
          </p:cNvPr>
          <p:cNvSpPr/>
          <p:nvPr/>
        </p:nvSpPr>
        <p:spPr>
          <a:xfrm>
            <a:off x="6652925" y="1163486"/>
            <a:ext cx="1132230" cy="2289905"/>
          </a:xfrm>
          <a:custGeom>
            <a:avLst/>
            <a:gdLst>
              <a:gd name="connsiteX0" fmla="*/ 0 w 2293011"/>
              <a:gd name="connsiteY0" fmla="*/ 1146506 h 2293011"/>
              <a:gd name="connsiteX1" fmla="*/ 1146506 w 2293011"/>
              <a:gd name="connsiteY1" fmla="*/ 0 h 2293011"/>
              <a:gd name="connsiteX2" fmla="*/ 2293012 w 2293011"/>
              <a:gd name="connsiteY2" fmla="*/ 1146506 h 2293011"/>
              <a:gd name="connsiteX3" fmla="*/ 1146506 w 2293011"/>
              <a:gd name="connsiteY3" fmla="*/ 2293012 h 2293011"/>
              <a:gd name="connsiteX4" fmla="*/ 0 w 2293011"/>
              <a:gd name="connsiteY4" fmla="*/ 1146506 h 2293011"/>
              <a:gd name="connsiteX0" fmla="*/ 0 w 2293012"/>
              <a:gd name="connsiteY0" fmla="*/ 1146506 h 2384452"/>
              <a:gd name="connsiteX1" fmla="*/ 1146506 w 2293012"/>
              <a:gd name="connsiteY1" fmla="*/ 0 h 2384452"/>
              <a:gd name="connsiteX2" fmla="*/ 2293012 w 2293012"/>
              <a:gd name="connsiteY2" fmla="*/ 1146506 h 2384452"/>
              <a:gd name="connsiteX3" fmla="*/ 1237946 w 2293012"/>
              <a:gd name="connsiteY3" fmla="*/ 2384452 h 2384452"/>
              <a:gd name="connsiteX0" fmla="*/ 0 w 2293012"/>
              <a:gd name="connsiteY0" fmla="*/ 1146506 h 2309807"/>
              <a:gd name="connsiteX1" fmla="*/ 1146506 w 2293012"/>
              <a:gd name="connsiteY1" fmla="*/ 0 h 2309807"/>
              <a:gd name="connsiteX2" fmla="*/ 2293012 w 2293012"/>
              <a:gd name="connsiteY2" fmla="*/ 1146506 h 2309807"/>
              <a:gd name="connsiteX3" fmla="*/ 1219285 w 2293012"/>
              <a:gd name="connsiteY3" fmla="*/ 2309807 h 2309807"/>
              <a:gd name="connsiteX0" fmla="*/ 0 w 1146506"/>
              <a:gd name="connsiteY0" fmla="*/ 0 h 2309807"/>
              <a:gd name="connsiteX1" fmla="*/ 1146506 w 1146506"/>
              <a:gd name="connsiteY1" fmla="*/ 1146506 h 2309807"/>
              <a:gd name="connsiteX2" fmla="*/ 72779 w 1146506"/>
              <a:gd name="connsiteY2" fmla="*/ 2309807 h 2309807"/>
              <a:gd name="connsiteX0" fmla="*/ 0 w 1146506"/>
              <a:gd name="connsiteY0" fmla="*/ 0 h 2328468"/>
              <a:gd name="connsiteX1" fmla="*/ 1146506 w 1146506"/>
              <a:gd name="connsiteY1" fmla="*/ 1146506 h 2328468"/>
              <a:gd name="connsiteX2" fmla="*/ 119432 w 1146506"/>
              <a:gd name="connsiteY2" fmla="*/ 2328468 h 2328468"/>
              <a:gd name="connsiteX0" fmla="*/ 0 w 1146506"/>
              <a:gd name="connsiteY0" fmla="*/ 0 h 2309806"/>
              <a:gd name="connsiteX1" fmla="*/ 1146506 w 1146506"/>
              <a:gd name="connsiteY1" fmla="*/ 1146506 h 2309806"/>
              <a:gd name="connsiteX2" fmla="*/ 128763 w 1146506"/>
              <a:gd name="connsiteY2" fmla="*/ 2309806 h 230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506" h="2309806">
                <a:moveTo>
                  <a:pt x="0" y="0"/>
                </a:moveTo>
                <a:cubicBezTo>
                  <a:pt x="633198" y="0"/>
                  <a:pt x="1146506" y="513308"/>
                  <a:pt x="1146506" y="1146506"/>
                </a:cubicBezTo>
                <a:cubicBezTo>
                  <a:pt x="1146506" y="1779704"/>
                  <a:pt x="670521" y="2218366"/>
                  <a:pt x="128763" y="2309806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8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주행 완료 화면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DBD99-3763-40B4-BA3F-95329866344F}"/>
              </a:ext>
            </a:extLst>
          </p:cNvPr>
          <p:cNvSpPr>
            <a:spLocks noChangeAspect="1"/>
          </p:cNvSpPr>
          <p:nvPr/>
        </p:nvSpPr>
        <p:spPr>
          <a:xfrm>
            <a:off x="817783" y="871858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6489"/>
              </p:ext>
            </p:extLst>
          </p:nvPr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ko-KR" altLang="en-US" sz="1800" dirty="0"/>
                        <a:t>닫기</a:t>
                      </a:r>
                      <a:endParaRPr lang="en-US" altLang="ko-KR" sz="18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이전까지 달리던 중일 경우 메인 페이지로 이동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경로 이력을 통해 확인할 경우 경로 이력으로 </a:t>
                      </a:r>
                      <a:r>
                        <a:rPr lang="ko-KR" altLang="en-US" sz="1400" dirty="0" err="1"/>
                        <a:t>돌아감</a:t>
                      </a:r>
                      <a:endParaRPr lang="en-US" altLang="ko-K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0974F40-5635-427F-A92B-3AAF096CDBF7}"/>
              </a:ext>
            </a:extLst>
          </p:cNvPr>
          <p:cNvSpPr txBox="1"/>
          <p:nvPr/>
        </p:nvSpPr>
        <p:spPr>
          <a:xfrm>
            <a:off x="1320001" y="1594767"/>
            <a:ext cx="210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{MM:SS}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A6B98-AE2B-4232-AA17-FD4B7E826220}"/>
              </a:ext>
            </a:extLst>
          </p:cNvPr>
          <p:cNvSpPr txBox="1"/>
          <p:nvPr/>
        </p:nvSpPr>
        <p:spPr>
          <a:xfrm>
            <a:off x="1115683" y="2457439"/>
            <a:ext cx="270285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소모 칼로리</a:t>
            </a:r>
            <a:r>
              <a:rPr lang="en-US" altLang="ko-KR" dirty="0">
                <a:solidFill>
                  <a:sysClr val="windowText" lastClr="000000"/>
                </a:solidFill>
              </a:rPr>
              <a:t>:{</a:t>
            </a:r>
            <a:r>
              <a:rPr lang="ko-KR" altLang="en-US" dirty="0">
                <a:solidFill>
                  <a:sysClr val="windowText" lastClr="000000"/>
                </a:solidFill>
              </a:rPr>
              <a:t>칼로리</a:t>
            </a:r>
            <a:r>
              <a:rPr lang="en-US" altLang="ko-KR" dirty="0">
                <a:solidFill>
                  <a:sysClr val="windowText" lastClr="000000"/>
                </a:solidFill>
              </a:rPr>
              <a:t>}kcal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거리</a:t>
            </a:r>
            <a:r>
              <a:rPr lang="en-US" altLang="ko-KR" dirty="0">
                <a:solidFill>
                  <a:sysClr val="windowText" lastClr="000000"/>
                </a:solidFill>
              </a:rPr>
              <a:t>:{00.00}km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래픽 10" descr="닫기">
            <a:extLst>
              <a:ext uri="{FF2B5EF4-FFF2-40B4-BE49-F238E27FC236}">
                <a16:creationId xmlns:a16="http://schemas.microsoft.com/office/drawing/2014/main" id="{6C7CECEF-3A71-4151-8E06-BC2C3C68D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1588" y="1018884"/>
            <a:ext cx="395191" cy="39519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076583-E445-4B7E-8163-3575C1E7699E}"/>
              </a:ext>
            </a:extLst>
          </p:cNvPr>
          <p:cNvCxnSpPr/>
          <p:nvPr/>
        </p:nvCxnSpPr>
        <p:spPr>
          <a:xfrm>
            <a:off x="951722" y="3325271"/>
            <a:ext cx="2965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CF7F2A-1C19-4C6C-B967-BB7E59799CD3}"/>
              </a:ext>
            </a:extLst>
          </p:cNvPr>
          <p:cNvSpPr txBox="1"/>
          <p:nvPr/>
        </p:nvSpPr>
        <p:spPr>
          <a:xfrm>
            <a:off x="951722" y="34364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추천경로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8C317-F7DB-4085-B2F9-A4393C129EA6}"/>
              </a:ext>
            </a:extLst>
          </p:cNvPr>
          <p:cNvSpPr txBox="1"/>
          <p:nvPr/>
        </p:nvSpPr>
        <p:spPr>
          <a:xfrm>
            <a:off x="951722" y="3914211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순위</a:t>
            </a:r>
            <a:r>
              <a:rPr lang="en-US" altLang="ko-KR" dirty="0"/>
              <a:t>: {0/0}</a:t>
            </a:r>
            <a:r>
              <a:rPr lang="ko-KR" altLang="en-US" dirty="0"/>
              <a:t>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30D7CB-3B20-472B-860C-40D71CA41111}"/>
              </a:ext>
            </a:extLst>
          </p:cNvPr>
          <p:cNvSpPr txBox="1"/>
          <p:nvPr/>
        </p:nvSpPr>
        <p:spPr>
          <a:xfrm>
            <a:off x="951722" y="4391989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 최고기록 </a:t>
            </a:r>
            <a:r>
              <a:rPr lang="en-US" altLang="ko-KR" dirty="0"/>
              <a:t>: {MM:SS}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4B6DF3-61CE-468E-B22D-92425A7A28FD}"/>
              </a:ext>
            </a:extLst>
          </p:cNvPr>
          <p:cNvSpPr txBox="1"/>
          <p:nvPr/>
        </p:nvSpPr>
        <p:spPr>
          <a:xfrm>
            <a:off x="951722" y="4984249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 최고기록 </a:t>
            </a:r>
            <a:r>
              <a:rPr lang="en-US" altLang="ko-KR" dirty="0"/>
              <a:t>: {MM:SS}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A4751-6908-47C3-A468-D3C6B594F110}"/>
              </a:ext>
            </a:extLst>
          </p:cNvPr>
          <p:cNvSpPr txBox="1"/>
          <p:nvPr/>
        </p:nvSpPr>
        <p:spPr>
          <a:xfrm>
            <a:off x="1383319" y="2212933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{YYYY/MM/DD </a:t>
            </a:r>
            <a:r>
              <a:rPr lang="en-US" altLang="ko-KR" sz="1400" dirty="0" err="1"/>
              <a:t>HH:mm</a:t>
            </a: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75557A3-10F0-46A4-9A0A-C057274FBBA1}"/>
              </a:ext>
            </a:extLst>
          </p:cNvPr>
          <p:cNvSpPr/>
          <p:nvPr/>
        </p:nvSpPr>
        <p:spPr>
          <a:xfrm>
            <a:off x="3450593" y="978548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745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추천주행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DBD99-3763-40B4-BA3F-95329866344F}"/>
              </a:ext>
            </a:extLst>
          </p:cNvPr>
          <p:cNvSpPr>
            <a:spLocks noChangeAspect="1"/>
          </p:cNvSpPr>
          <p:nvPr/>
        </p:nvSpPr>
        <p:spPr>
          <a:xfrm>
            <a:off x="817782" y="871858"/>
            <a:ext cx="324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71335"/>
              </p:ext>
            </p:extLst>
          </p:nvPr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지도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하단의 주행경로 목록에 나타난 경로들의 출발점을 지도에 보여줍니다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주행 경로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터치하면 해당 추천 경로에 대한 세부적인 경로의 </a:t>
                      </a:r>
                      <a:r>
                        <a:rPr lang="ko-KR" altLang="en-US" sz="1400" dirty="0" err="1"/>
                        <a:t>모달을</a:t>
                      </a:r>
                      <a:r>
                        <a:rPr lang="ko-KR" altLang="en-US" sz="1400" dirty="0"/>
                        <a:t> 나타냅니다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추천 경로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추천 경로 목록을 하단 추천 목록에 나타냅니다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가까운 경로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가까운 경로 목록을 하단 추천 목록에 나타냅니다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5.</a:t>
                      </a:r>
                      <a:r>
                        <a:rPr lang="ko-KR" altLang="en-US" dirty="0"/>
                        <a:t>라이벌 경로 주행 화면으로 이동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라이벌로 지정된 사용자가 달린 근처 경로를 목록에 나타냅니다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dirty="0"/>
                        <a:t>6.</a:t>
                      </a:r>
                      <a:r>
                        <a:rPr lang="ko-KR" altLang="en-US" sz="1800" dirty="0" err="1"/>
                        <a:t>뒤로가기</a:t>
                      </a:r>
                      <a:endParaRPr lang="en-US" altLang="ko-KR" sz="18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메인 페이지로 돌아갑니다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F44178-E8E2-46CA-9A52-B02D66AE16DB}"/>
              </a:ext>
            </a:extLst>
          </p:cNvPr>
          <p:cNvGrpSpPr/>
          <p:nvPr/>
        </p:nvGrpSpPr>
        <p:grpSpPr>
          <a:xfrm>
            <a:off x="817782" y="871858"/>
            <a:ext cx="3240001" cy="2627122"/>
            <a:chOff x="1175655" y="1212979"/>
            <a:chExt cx="2556589" cy="99837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BB906E-C8EF-4182-87A6-E85967D647BB}"/>
                </a:ext>
              </a:extLst>
            </p:cNvPr>
            <p:cNvGrpSpPr/>
            <p:nvPr/>
          </p:nvGrpSpPr>
          <p:grpSpPr>
            <a:xfrm>
              <a:off x="1175655" y="1212979"/>
              <a:ext cx="2556589" cy="998376"/>
              <a:chOff x="1175655" y="1212979"/>
              <a:chExt cx="2556589" cy="99837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07269C7-0B24-43E7-9AE0-D05E07F7E223}"/>
                  </a:ext>
                </a:extLst>
              </p:cNvPr>
              <p:cNvSpPr/>
              <p:nvPr/>
            </p:nvSpPr>
            <p:spPr>
              <a:xfrm>
                <a:off x="1175655" y="1212979"/>
                <a:ext cx="2556588" cy="998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EF2DB91-86A0-472D-934E-2620F954B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656" y="1212979"/>
                <a:ext cx="2556588" cy="9983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8AD91D7-87B5-4897-8ACF-01ECCCBA6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5656" y="1212979"/>
                <a:ext cx="2556588" cy="9983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7C9639-1E8D-4339-8D4F-F0E580217D9B}"/>
                </a:ext>
              </a:extLst>
            </p:cNvPr>
            <p:cNvSpPr txBox="1"/>
            <p:nvPr/>
          </p:nvSpPr>
          <p:spPr>
            <a:xfrm>
              <a:off x="2130785" y="1633881"/>
              <a:ext cx="593611" cy="1403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지도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A4236A84-C8B9-452A-AD0D-26013DCEB259}"/>
              </a:ext>
            </a:extLst>
          </p:cNvPr>
          <p:cNvSpPr/>
          <p:nvPr/>
        </p:nvSpPr>
        <p:spPr>
          <a:xfrm>
            <a:off x="3725402" y="1047365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CAD9CE-701A-40B7-BD9F-ED55DEA272BF}"/>
              </a:ext>
            </a:extLst>
          </p:cNvPr>
          <p:cNvSpPr/>
          <p:nvPr/>
        </p:nvSpPr>
        <p:spPr>
          <a:xfrm>
            <a:off x="817782" y="3498730"/>
            <a:ext cx="820674" cy="6935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추천 경로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F03A71-9E36-43C0-B3EC-E8D427EA24A3}"/>
              </a:ext>
            </a:extLst>
          </p:cNvPr>
          <p:cNvSpPr/>
          <p:nvPr/>
        </p:nvSpPr>
        <p:spPr>
          <a:xfrm>
            <a:off x="817782" y="3498980"/>
            <a:ext cx="3240000" cy="693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B496B20-B9C6-48C4-A988-1E3EEDE64AEE}"/>
              </a:ext>
            </a:extLst>
          </p:cNvPr>
          <p:cNvSpPr/>
          <p:nvPr/>
        </p:nvSpPr>
        <p:spPr>
          <a:xfrm>
            <a:off x="1638455" y="3498730"/>
            <a:ext cx="820674" cy="6935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가까운 경로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69F172-73C4-4E7C-8D6A-D0E30932D30B}"/>
              </a:ext>
            </a:extLst>
          </p:cNvPr>
          <p:cNvSpPr/>
          <p:nvPr/>
        </p:nvSpPr>
        <p:spPr>
          <a:xfrm>
            <a:off x="2459129" y="3501599"/>
            <a:ext cx="820674" cy="6935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라이벌 경로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F5E1B1-3E98-46F2-B2C8-78BA5BBBE963}"/>
              </a:ext>
            </a:extLst>
          </p:cNvPr>
          <p:cNvSpPr>
            <a:spLocks noChangeAspect="1"/>
          </p:cNvSpPr>
          <p:nvPr/>
        </p:nvSpPr>
        <p:spPr>
          <a:xfrm>
            <a:off x="817781" y="4189442"/>
            <a:ext cx="3240001" cy="711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3F70F-27AE-405B-AEBF-6521E25D132D}"/>
              </a:ext>
            </a:extLst>
          </p:cNvPr>
          <p:cNvSpPr txBox="1"/>
          <p:nvPr/>
        </p:nvSpPr>
        <p:spPr>
          <a:xfrm>
            <a:off x="817780" y="418682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</a:t>
            </a:r>
            <a:r>
              <a:rPr lang="ko-KR" altLang="en-US" sz="1400" dirty="0"/>
              <a:t>번호</a:t>
            </a:r>
            <a:r>
              <a:rPr lang="en-US" altLang="ko-KR" sz="1400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792C1-A8DD-4073-8012-32BB8FCC67A6}"/>
              </a:ext>
            </a:extLst>
          </p:cNvPr>
          <p:cNvSpPr txBox="1"/>
          <p:nvPr/>
        </p:nvSpPr>
        <p:spPr>
          <a:xfrm>
            <a:off x="1123891" y="4409751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예상시간</a:t>
            </a:r>
            <a:r>
              <a:rPr lang="en-US" altLang="ko-KR" sz="1400" dirty="0"/>
              <a:t>:{HH:MM}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75C12C-3758-4EA3-A129-FC7BA2CAB4FE}"/>
              </a:ext>
            </a:extLst>
          </p:cNvPr>
          <p:cNvSpPr txBox="1"/>
          <p:nvPr/>
        </p:nvSpPr>
        <p:spPr>
          <a:xfrm>
            <a:off x="2954014" y="4418111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</a:t>
            </a:r>
            <a:r>
              <a:rPr lang="ko-KR" altLang="en-US" sz="1400" dirty="0"/>
              <a:t>추천점수</a:t>
            </a: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3BE0E37-57B5-477B-AE2E-3550E753DB8C}"/>
              </a:ext>
            </a:extLst>
          </p:cNvPr>
          <p:cNvSpPr/>
          <p:nvPr/>
        </p:nvSpPr>
        <p:spPr>
          <a:xfrm>
            <a:off x="2596136" y="4264115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3F4F4D-4B4B-484C-AAA0-197069354C56}"/>
              </a:ext>
            </a:extLst>
          </p:cNvPr>
          <p:cNvSpPr>
            <a:spLocks noChangeAspect="1"/>
          </p:cNvSpPr>
          <p:nvPr/>
        </p:nvSpPr>
        <p:spPr>
          <a:xfrm>
            <a:off x="5562414" y="3301124"/>
            <a:ext cx="2875002" cy="248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5063D-63FA-4627-A7F1-90E507C135DE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4057782" y="4545208"/>
            <a:ext cx="1504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93F4D8-4D35-4FAF-B2EC-F285D34057BE}"/>
              </a:ext>
            </a:extLst>
          </p:cNvPr>
          <p:cNvSpPr txBox="1"/>
          <p:nvPr/>
        </p:nvSpPr>
        <p:spPr>
          <a:xfrm>
            <a:off x="8049930" y="33140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86A52A-97B7-47B8-9657-4EFD586B3CD8}"/>
              </a:ext>
            </a:extLst>
          </p:cNvPr>
          <p:cNvSpPr txBox="1"/>
          <p:nvPr/>
        </p:nvSpPr>
        <p:spPr>
          <a:xfrm>
            <a:off x="5694467" y="3507811"/>
            <a:ext cx="247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예상시간</a:t>
            </a:r>
            <a:r>
              <a:rPr lang="en-US" altLang="ko-KR" sz="1400" dirty="0"/>
              <a:t>:{HH:MM}</a:t>
            </a:r>
          </a:p>
          <a:p>
            <a:r>
              <a:rPr lang="ko-KR" altLang="en-US" sz="1400" dirty="0"/>
              <a:t>거리</a:t>
            </a:r>
            <a:r>
              <a:rPr lang="en-US" altLang="ko-KR" sz="1400" dirty="0"/>
              <a:t>:{00.00}km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621B15-CAFB-47BA-A8AC-046C7A5B4D6C}"/>
              </a:ext>
            </a:extLst>
          </p:cNvPr>
          <p:cNvSpPr/>
          <p:nvPr/>
        </p:nvSpPr>
        <p:spPr>
          <a:xfrm>
            <a:off x="860476" y="354751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35F303-FEC1-415C-94C4-38EC5F77EE20}"/>
              </a:ext>
            </a:extLst>
          </p:cNvPr>
          <p:cNvSpPr/>
          <p:nvPr/>
        </p:nvSpPr>
        <p:spPr>
          <a:xfrm>
            <a:off x="1613898" y="354751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671D6EF-0B5B-4D1C-8293-133C274ABBEA}"/>
              </a:ext>
            </a:extLst>
          </p:cNvPr>
          <p:cNvSpPr/>
          <p:nvPr/>
        </p:nvSpPr>
        <p:spPr>
          <a:xfrm>
            <a:off x="2425335" y="354751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pic>
        <p:nvPicPr>
          <p:cNvPr id="36" name="그래픽 35" descr="왼쪽으로 향하는 당근">
            <a:extLst>
              <a:ext uri="{FF2B5EF4-FFF2-40B4-BE49-F238E27FC236}">
                <a16:creationId xmlns:a16="http://schemas.microsoft.com/office/drawing/2014/main" id="{DC291945-3067-4F88-B88F-C95961E04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92" y="931921"/>
            <a:ext cx="431501" cy="431501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4063F68E-CEDD-4FCA-B3B7-39CE8438891D}"/>
              </a:ext>
            </a:extLst>
          </p:cNvPr>
          <p:cNvSpPr/>
          <p:nvPr/>
        </p:nvSpPr>
        <p:spPr>
          <a:xfrm>
            <a:off x="883847" y="92930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7856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추천주행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DBD99-3763-40B4-BA3F-95329866344F}"/>
              </a:ext>
            </a:extLst>
          </p:cNvPr>
          <p:cNvSpPr>
            <a:spLocks noChangeAspect="1"/>
          </p:cNvSpPr>
          <p:nvPr/>
        </p:nvSpPr>
        <p:spPr>
          <a:xfrm>
            <a:off x="817782" y="871858"/>
            <a:ext cx="324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/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지도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하단의 주행경로 목록에 나타난 경로들의 출발점을 지도에 보여줍니다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주행 경로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터치하면 해당 추천 경로에 대한 세부적인 경로의 </a:t>
                      </a:r>
                      <a:r>
                        <a:rPr lang="ko-KR" altLang="en-US" sz="1400" dirty="0" err="1"/>
                        <a:t>모달을</a:t>
                      </a:r>
                      <a:r>
                        <a:rPr lang="ko-KR" altLang="en-US" sz="1400" dirty="0"/>
                        <a:t> 나타냅니다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추천 경로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추천 경로 목록을 하단 추천 목록에 나타냅니다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가까운 경로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가까운 경로 목록을 하단 추천 목록에 나타냅니다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5.</a:t>
                      </a:r>
                      <a:r>
                        <a:rPr lang="ko-KR" altLang="en-US" dirty="0"/>
                        <a:t>라이벌 경로 주행 화면으로 이동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라이벌로 지정된 사용자가 달린 근처 경로를 목록에 나타냅니다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F44178-E8E2-46CA-9A52-B02D66AE16DB}"/>
              </a:ext>
            </a:extLst>
          </p:cNvPr>
          <p:cNvGrpSpPr/>
          <p:nvPr/>
        </p:nvGrpSpPr>
        <p:grpSpPr>
          <a:xfrm>
            <a:off x="817782" y="871858"/>
            <a:ext cx="3240001" cy="2627122"/>
            <a:chOff x="1175655" y="1212979"/>
            <a:chExt cx="2556589" cy="99837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BB906E-C8EF-4182-87A6-E85967D647BB}"/>
                </a:ext>
              </a:extLst>
            </p:cNvPr>
            <p:cNvGrpSpPr/>
            <p:nvPr/>
          </p:nvGrpSpPr>
          <p:grpSpPr>
            <a:xfrm>
              <a:off x="1175655" y="1212979"/>
              <a:ext cx="2556589" cy="998376"/>
              <a:chOff x="1175655" y="1212979"/>
              <a:chExt cx="2556589" cy="99837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07269C7-0B24-43E7-9AE0-D05E07F7E223}"/>
                  </a:ext>
                </a:extLst>
              </p:cNvPr>
              <p:cNvSpPr/>
              <p:nvPr/>
            </p:nvSpPr>
            <p:spPr>
              <a:xfrm>
                <a:off x="1175655" y="1212979"/>
                <a:ext cx="2556588" cy="998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EF2DB91-86A0-472D-934E-2620F954B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656" y="1212979"/>
                <a:ext cx="2556588" cy="9983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8AD91D7-87B5-4897-8ACF-01ECCCBA6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5656" y="1212979"/>
                <a:ext cx="2556588" cy="9983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7C9639-1E8D-4339-8D4F-F0E580217D9B}"/>
                </a:ext>
              </a:extLst>
            </p:cNvPr>
            <p:cNvSpPr txBox="1"/>
            <p:nvPr/>
          </p:nvSpPr>
          <p:spPr>
            <a:xfrm>
              <a:off x="2130785" y="1633881"/>
              <a:ext cx="593611" cy="1403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지도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A4236A84-C8B9-452A-AD0D-26013DCEB259}"/>
              </a:ext>
            </a:extLst>
          </p:cNvPr>
          <p:cNvSpPr/>
          <p:nvPr/>
        </p:nvSpPr>
        <p:spPr>
          <a:xfrm>
            <a:off x="3725402" y="1047365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CAD9CE-701A-40B7-BD9F-ED55DEA272BF}"/>
              </a:ext>
            </a:extLst>
          </p:cNvPr>
          <p:cNvSpPr/>
          <p:nvPr/>
        </p:nvSpPr>
        <p:spPr>
          <a:xfrm>
            <a:off x="817782" y="3498730"/>
            <a:ext cx="820674" cy="693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추천 경로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F03A71-9E36-43C0-B3EC-E8D427EA24A3}"/>
              </a:ext>
            </a:extLst>
          </p:cNvPr>
          <p:cNvSpPr/>
          <p:nvPr/>
        </p:nvSpPr>
        <p:spPr>
          <a:xfrm>
            <a:off x="817782" y="3498980"/>
            <a:ext cx="3240000" cy="693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B496B20-B9C6-48C4-A988-1E3EEDE64AEE}"/>
              </a:ext>
            </a:extLst>
          </p:cNvPr>
          <p:cNvSpPr/>
          <p:nvPr/>
        </p:nvSpPr>
        <p:spPr>
          <a:xfrm>
            <a:off x="1638455" y="3498730"/>
            <a:ext cx="820674" cy="6935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가까운 경로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69F172-73C4-4E7C-8D6A-D0E30932D30B}"/>
              </a:ext>
            </a:extLst>
          </p:cNvPr>
          <p:cNvSpPr/>
          <p:nvPr/>
        </p:nvSpPr>
        <p:spPr>
          <a:xfrm>
            <a:off x="2459129" y="3501599"/>
            <a:ext cx="820674" cy="6935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라이벌 경로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F5E1B1-3E98-46F2-B2C8-78BA5BBBE963}"/>
              </a:ext>
            </a:extLst>
          </p:cNvPr>
          <p:cNvSpPr>
            <a:spLocks noChangeAspect="1"/>
          </p:cNvSpPr>
          <p:nvPr/>
        </p:nvSpPr>
        <p:spPr>
          <a:xfrm>
            <a:off x="817781" y="4189442"/>
            <a:ext cx="3240001" cy="711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3F70F-27AE-405B-AEBF-6521E25D132D}"/>
              </a:ext>
            </a:extLst>
          </p:cNvPr>
          <p:cNvSpPr txBox="1"/>
          <p:nvPr/>
        </p:nvSpPr>
        <p:spPr>
          <a:xfrm>
            <a:off x="817780" y="418682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</a:t>
            </a:r>
            <a:r>
              <a:rPr lang="ko-KR" altLang="en-US" sz="1400" dirty="0"/>
              <a:t>번호</a:t>
            </a:r>
            <a:r>
              <a:rPr lang="en-US" altLang="ko-KR" sz="1400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792C1-A8DD-4073-8012-32BB8FCC67A6}"/>
              </a:ext>
            </a:extLst>
          </p:cNvPr>
          <p:cNvSpPr txBox="1"/>
          <p:nvPr/>
        </p:nvSpPr>
        <p:spPr>
          <a:xfrm>
            <a:off x="1123891" y="4409751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라이벌 기록</a:t>
            </a:r>
            <a:r>
              <a:rPr lang="en-US" altLang="ko-KR" sz="1400" dirty="0"/>
              <a:t>:{HH:MM}</a:t>
            </a:r>
            <a:endParaRPr lang="ko-KR" altLang="en-US" sz="14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3BE0E37-57B5-477B-AE2E-3550E753DB8C}"/>
              </a:ext>
            </a:extLst>
          </p:cNvPr>
          <p:cNvSpPr/>
          <p:nvPr/>
        </p:nvSpPr>
        <p:spPr>
          <a:xfrm>
            <a:off x="2596136" y="4264115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3F4F4D-4B4B-484C-AAA0-197069354C56}"/>
              </a:ext>
            </a:extLst>
          </p:cNvPr>
          <p:cNvSpPr>
            <a:spLocks noChangeAspect="1"/>
          </p:cNvSpPr>
          <p:nvPr/>
        </p:nvSpPr>
        <p:spPr>
          <a:xfrm>
            <a:off x="5562414" y="3301124"/>
            <a:ext cx="2875002" cy="248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45063D-63FA-4627-A7F1-90E507C135DE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4057782" y="4545208"/>
            <a:ext cx="1504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93F4D8-4D35-4FAF-B2EC-F285D34057BE}"/>
              </a:ext>
            </a:extLst>
          </p:cNvPr>
          <p:cNvSpPr txBox="1"/>
          <p:nvPr/>
        </p:nvSpPr>
        <p:spPr>
          <a:xfrm>
            <a:off x="8049930" y="33140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86A52A-97B7-47B8-9657-4EFD586B3CD8}"/>
              </a:ext>
            </a:extLst>
          </p:cNvPr>
          <p:cNvSpPr txBox="1"/>
          <p:nvPr/>
        </p:nvSpPr>
        <p:spPr>
          <a:xfrm>
            <a:off x="5694467" y="3486421"/>
            <a:ext cx="2479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예상시간</a:t>
            </a:r>
            <a:r>
              <a:rPr lang="en-US" altLang="ko-KR" sz="1400" dirty="0"/>
              <a:t>:{HH:MM}</a:t>
            </a:r>
          </a:p>
          <a:p>
            <a:r>
              <a:rPr lang="ko-KR" altLang="en-US" sz="1400" dirty="0"/>
              <a:t>거리</a:t>
            </a:r>
            <a:r>
              <a:rPr lang="en-US" altLang="ko-KR" sz="1400" dirty="0"/>
              <a:t>: {00.00}km</a:t>
            </a:r>
          </a:p>
          <a:p>
            <a:r>
              <a:rPr lang="en-US" altLang="ko-KR" sz="1400" dirty="0"/>
              <a:t>{</a:t>
            </a:r>
            <a:r>
              <a:rPr lang="ko-KR" altLang="en-US" sz="1400" dirty="0"/>
              <a:t>라이벌 이름</a:t>
            </a:r>
            <a:r>
              <a:rPr lang="en-US" altLang="ko-KR" sz="1400" dirty="0"/>
              <a:t>} </a:t>
            </a:r>
            <a:r>
              <a:rPr lang="ko-KR" altLang="en-US" sz="1400" dirty="0"/>
              <a:t>시간</a:t>
            </a:r>
            <a:r>
              <a:rPr lang="en-US" altLang="ko-KR" sz="1400" dirty="0"/>
              <a:t>:{HH:MM}</a:t>
            </a:r>
          </a:p>
          <a:p>
            <a:endParaRPr lang="ko-KR" altLang="en-US" sz="14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621B15-CAFB-47BA-A8AC-046C7A5B4D6C}"/>
              </a:ext>
            </a:extLst>
          </p:cNvPr>
          <p:cNvSpPr/>
          <p:nvPr/>
        </p:nvSpPr>
        <p:spPr>
          <a:xfrm>
            <a:off x="860476" y="354751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35F303-FEC1-415C-94C4-38EC5F77EE20}"/>
              </a:ext>
            </a:extLst>
          </p:cNvPr>
          <p:cNvSpPr/>
          <p:nvPr/>
        </p:nvSpPr>
        <p:spPr>
          <a:xfrm>
            <a:off x="1613898" y="354751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671D6EF-0B5B-4D1C-8293-133C274ABBEA}"/>
              </a:ext>
            </a:extLst>
          </p:cNvPr>
          <p:cNvSpPr/>
          <p:nvPr/>
        </p:nvSpPr>
        <p:spPr>
          <a:xfrm>
            <a:off x="2425335" y="354751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pic>
        <p:nvPicPr>
          <p:cNvPr id="32" name="그래픽 31" descr="왼쪽으로 향하는 당근">
            <a:extLst>
              <a:ext uri="{FF2B5EF4-FFF2-40B4-BE49-F238E27FC236}">
                <a16:creationId xmlns:a16="http://schemas.microsoft.com/office/drawing/2014/main" id="{6A263098-06CB-4BEC-93A2-72CC04D44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92" y="931921"/>
            <a:ext cx="431501" cy="4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0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음악 재생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DBD99-3763-40B4-BA3F-95329866344F}"/>
              </a:ext>
            </a:extLst>
          </p:cNvPr>
          <p:cNvSpPr>
            <a:spLocks noChangeAspect="1"/>
          </p:cNvSpPr>
          <p:nvPr/>
        </p:nvSpPr>
        <p:spPr>
          <a:xfrm>
            <a:off x="817782" y="871858"/>
            <a:ext cx="324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74666"/>
              </p:ext>
            </p:extLst>
          </p:nvPr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앨범 표지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음악 목록</a:t>
                      </a:r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F44178-E8E2-46CA-9A52-B02D66AE16DB}"/>
              </a:ext>
            </a:extLst>
          </p:cNvPr>
          <p:cNvGrpSpPr/>
          <p:nvPr/>
        </p:nvGrpSpPr>
        <p:grpSpPr>
          <a:xfrm>
            <a:off x="817782" y="871858"/>
            <a:ext cx="3240001" cy="2627122"/>
            <a:chOff x="1175655" y="1212979"/>
            <a:chExt cx="2556589" cy="99837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BB906E-C8EF-4182-87A6-E85967D647BB}"/>
                </a:ext>
              </a:extLst>
            </p:cNvPr>
            <p:cNvGrpSpPr/>
            <p:nvPr/>
          </p:nvGrpSpPr>
          <p:grpSpPr>
            <a:xfrm>
              <a:off x="1175655" y="1212979"/>
              <a:ext cx="2556589" cy="998376"/>
              <a:chOff x="1175655" y="1212979"/>
              <a:chExt cx="2556589" cy="99837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07269C7-0B24-43E7-9AE0-D05E07F7E223}"/>
                  </a:ext>
                </a:extLst>
              </p:cNvPr>
              <p:cNvSpPr/>
              <p:nvPr/>
            </p:nvSpPr>
            <p:spPr>
              <a:xfrm>
                <a:off x="1175655" y="1212979"/>
                <a:ext cx="2556588" cy="998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EF2DB91-86A0-472D-934E-2620F954B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656" y="1212979"/>
                <a:ext cx="2556588" cy="9983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8AD91D7-87B5-4897-8ACF-01ECCCBA6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5656" y="1212979"/>
                <a:ext cx="2556588" cy="9983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7C9639-1E8D-4339-8D4F-F0E580217D9B}"/>
                </a:ext>
              </a:extLst>
            </p:cNvPr>
            <p:cNvSpPr txBox="1"/>
            <p:nvPr/>
          </p:nvSpPr>
          <p:spPr>
            <a:xfrm>
              <a:off x="2130785" y="1633881"/>
              <a:ext cx="593611" cy="2456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앨범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표지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A4236A84-C8B9-452A-AD0D-26013DCEB259}"/>
              </a:ext>
            </a:extLst>
          </p:cNvPr>
          <p:cNvSpPr/>
          <p:nvPr/>
        </p:nvSpPr>
        <p:spPr>
          <a:xfrm>
            <a:off x="3725402" y="1047365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CAD9CE-701A-40B7-BD9F-ED55DEA272BF}"/>
              </a:ext>
            </a:extLst>
          </p:cNvPr>
          <p:cNvSpPr/>
          <p:nvPr/>
        </p:nvSpPr>
        <p:spPr>
          <a:xfrm>
            <a:off x="817781" y="3498730"/>
            <a:ext cx="3239999" cy="6935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음악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F03A71-9E36-43C0-B3EC-E8D427EA24A3}"/>
              </a:ext>
            </a:extLst>
          </p:cNvPr>
          <p:cNvSpPr/>
          <p:nvPr/>
        </p:nvSpPr>
        <p:spPr>
          <a:xfrm>
            <a:off x="817782" y="3498980"/>
            <a:ext cx="3240000" cy="693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3BE0E37-57B5-477B-AE2E-3550E753DB8C}"/>
              </a:ext>
            </a:extLst>
          </p:cNvPr>
          <p:cNvSpPr/>
          <p:nvPr/>
        </p:nvSpPr>
        <p:spPr>
          <a:xfrm>
            <a:off x="1927925" y="3621601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877047B-6D0A-4794-A783-C746F1342108}"/>
              </a:ext>
            </a:extLst>
          </p:cNvPr>
          <p:cNvSpPr/>
          <p:nvPr/>
        </p:nvSpPr>
        <p:spPr>
          <a:xfrm>
            <a:off x="817781" y="4192314"/>
            <a:ext cx="3239999" cy="6935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음악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730EE48-91EC-4F34-A078-5331FEF3DE32}"/>
              </a:ext>
            </a:extLst>
          </p:cNvPr>
          <p:cNvSpPr/>
          <p:nvPr/>
        </p:nvSpPr>
        <p:spPr>
          <a:xfrm>
            <a:off x="817781" y="4885648"/>
            <a:ext cx="3239999" cy="6935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음악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08E0435-5271-484B-8971-06BAC503B98F}"/>
              </a:ext>
            </a:extLst>
          </p:cNvPr>
          <p:cNvSpPr/>
          <p:nvPr/>
        </p:nvSpPr>
        <p:spPr>
          <a:xfrm>
            <a:off x="817781" y="5578982"/>
            <a:ext cx="3239999" cy="6935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음악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그래픽 18" descr="왼쪽으로 향하는 당근">
            <a:extLst>
              <a:ext uri="{FF2B5EF4-FFF2-40B4-BE49-F238E27FC236}">
                <a16:creationId xmlns:a16="http://schemas.microsoft.com/office/drawing/2014/main" id="{12830D2D-A04A-4547-8DF9-4D6FD8428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92" y="931921"/>
            <a:ext cx="431501" cy="4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0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8B5C88-D137-4EAC-A9AC-F1605FF1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2657"/>
              </p:ext>
            </p:extLst>
          </p:nvPr>
        </p:nvGraphicFramePr>
        <p:xfrm>
          <a:off x="405519" y="908720"/>
          <a:ext cx="11393190" cy="3781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993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4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116470" marR="116470" marT="58235" marB="5823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2020-04-22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맑은 고딕" pitchFamily="50" charset="-127"/>
                          <a:ea typeface="맑은 고딕" pitchFamily="50" charset="-127"/>
                        </a:rPr>
                        <a:t>안석현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2020-04-26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자유주행</a:t>
                      </a:r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추천주행 기능 추가</a:t>
                      </a:r>
                      <a:endParaRPr lang="en-US" altLang="ko-KR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이정모</a:t>
                      </a: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2020-04-26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사용자 관리 기능 추가</a:t>
                      </a:r>
                      <a:endParaRPr lang="en-US" altLang="ko-KR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김명훈</a:t>
                      </a: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2020-04-27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사용성 개선</a:t>
                      </a: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>
                          <a:latin typeface="맑은 고딕" pitchFamily="50" charset="-127"/>
                          <a:ea typeface="맑은 고딕" pitchFamily="50" charset="-127"/>
                        </a:rPr>
                        <a:t>안석현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994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468994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468994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6470" marR="116470" marT="58235" marB="5823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22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DF3609-047D-449C-BBEB-3E84257D5627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플로우차트</a:t>
            </a:r>
            <a:endParaRPr lang="ko-KR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C97CCA-0F08-4309-AC43-2ED0AB1402EE}"/>
              </a:ext>
            </a:extLst>
          </p:cNvPr>
          <p:cNvSpPr/>
          <p:nvPr/>
        </p:nvSpPr>
        <p:spPr>
          <a:xfrm>
            <a:off x="817783" y="1945532"/>
            <a:ext cx="1867711" cy="7101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CE0B82-6C46-4A31-B062-BE64748CC560}"/>
              </a:ext>
            </a:extLst>
          </p:cNvPr>
          <p:cNvSpPr/>
          <p:nvPr/>
        </p:nvSpPr>
        <p:spPr>
          <a:xfrm>
            <a:off x="817782" y="942171"/>
            <a:ext cx="1867711" cy="7101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앱 실행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FBB761E-7836-4AD2-8AD0-A4222158410B}"/>
              </a:ext>
            </a:extLst>
          </p:cNvPr>
          <p:cNvSpPr/>
          <p:nvPr/>
        </p:nvSpPr>
        <p:spPr>
          <a:xfrm>
            <a:off x="5337245" y="3112850"/>
            <a:ext cx="1867711" cy="7101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음악 재생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936C860-65AE-4E1D-8F8D-432793049EEE}"/>
              </a:ext>
            </a:extLst>
          </p:cNvPr>
          <p:cNvSpPr/>
          <p:nvPr/>
        </p:nvSpPr>
        <p:spPr>
          <a:xfrm>
            <a:off x="3077843" y="3117714"/>
            <a:ext cx="1867711" cy="7101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추천경로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F8278F-3F5D-4833-8EDA-EBD87D870891}"/>
              </a:ext>
            </a:extLst>
          </p:cNvPr>
          <p:cNvSpPr/>
          <p:nvPr/>
        </p:nvSpPr>
        <p:spPr>
          <a:xfrm>
            <a:off x="818441" y="3112847"/>
            <a:ext cx="1867711" cy="7101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자유주행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1F7D2AF-395C-41C5-8DCF-DD9DAEEC1DB6}"/>
              </a:ext>
            </a:extLst>
          </p:cNvPr>
          <p:cNvSpPr/>
          <p:nvPr/>
        </p:nvSpPr>
        <p:spPr>
          <a:xfrm>
            <a:off x="3077842" y="1945532"/>
            <a:ext cx="1867711" cy="7101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설정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F70F1F-5F36-4593-8A74-8EB46136A088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685494" y="2300592"/>
            <a:ext cx="39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7B2E2FC-7C85-498A-B23F-02B4AD29E20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1523370" y="2883920"/>
            <a:ext cx="457196" cy="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7EC65BC-B56A-4D1A-8FDF-0C53FFCDDF54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2650638" y="1756652"/>
            <a:ext cx="462063" cy="2260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D365C7F-688B-43FD-8735-2131E7D84C7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3782771" y="624519"/>
            <a:ext cx="457199" cy="4519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92ECF19-3EAC-4202-B99F-C36BDF213AA2}"/>
              </a:ext>
            </a:extLst>
          </p:cNvPr>
          <p:cNvSpPr/>
          <p:nvPr/>
        </p:nvSpPr>
        <p:spPr>
          <a:xfrm>
            <a:off x="3077514" y="4280168"/>
            <a:ext cx="1867711" cy="7101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주행중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5E051EC-2340-46D0-B7F1-F5D57B52BE6D}"/>
              </a:ext>
            </a:extLst>
          </p:cNvPr>
          <p:cNvCxnSpPr>
            <a:cxnSpLocks/>
            <a:stCxn id="11" idx="2"/>
            <a:endCxn id="27" idx="1"/>
          </p:cNvCxnSpPr>
          <p:nvPr/>
        </p:nvCxnSpPr>
        <p:spPr>
          <a:xfrm rot="16200000" flipH="1">
            <a:off x="2008774" y="3566488"/>
            <a:ext cx="812262" cy="1325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BB337C7-2A9C-4F67-8548-7EF065F6F6DA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3785368" y="4053836"/>
            <a:ext cx="452335" cy="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2F8823B-CC2E-4DFF-A8F6-ECA49A430A4D}"/>
              </a:ext>
            </a:extLst>
          </p:cNvPr>
          <p:cNvSpPr/>
          <p:nvPr/>
        </p:nvSpPr>
        <p:spPr>
          <a:xfrm>
            <a:off x="5337244" y="4280169"/>
            <a:ext cx="1867711" cy="7101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B37A231-7343-41B7-A172-436AA09F4237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>
            <a:off x="4945225" y="4635228"/>
            <a:ext cx="3920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9C8CED5-2212-4ECE-8A14-99BB4CF9AE93}"/>
              </a:ext>
            </a:extLst>
          </p:cNvPr>
          <p:cNvSpPr/>
          <p:nvPr/>
        </p:nvSpPr>
        <p:spPr>
          <a:xfrm>
            <a:off x="5337244" y="1945531"/>
            <a:ext cx="1867711" cy="7101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주행 이력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7BBE3C9-8616-458E-BE83-7E7D8DC46240}"/>
              </a:ext>
            </a:extLst>
          </p:cNvPr>
          <p:cNvCxnSpPr>
            <a:stCxn id="12" idx="3"/>
            <a:endCxn id="46" idx="1"/>
          </p:cNvCxnSpPr>
          <p:nvPr/>
        </p:nvCxnSpPr>
        <p:spPr>
          <a:xfrm flipV="1">
            <a:off x="4945553" y="2300591"/>
            <a:ext cx="3916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C893893-BC2A-4052-8131-2627A43B0443}"/>
              </a:ext>
            </a:extLst>
          </p:cNvPr>
          <p:cNvCxnSpPr>
            <a:stCxn id="46" idx="3"/>
            <a:endCxn id="32" idx="3"/>
          </p:cNvCxnSpPr>
          <p:nvPr/>
        </p:nvCxnSpPr>
        <p:spPr>
          <a:xfrm>
            <a:off x="7204955" y="2300591"/>
            <a:ext cx="12700" cy="233463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23272EF-9123-4744-804C-A66FAEA1AB99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1605017" y="1798910"/>
            <a:ext cx="29324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1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DBD99-3763-40B4-BA3F-95329866344F}"/>
              </a:ext>
            </a:extLst>
          </p:cNvPr>
          <p:cNvSpPr>
            <a:spLocks noChangeAspect="1"/>
          </p:cNvSpPr>
          <p:nvPr/>
        </p:nvSpPr>
        <p:spPr>
          <a:xfrm>
            <a:off x="817782" y="871858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39152"/>
              </p:ext>
            </p:extLst>
          </p:nvPr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사용자 설정 화면으로 이동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로그인 상태라면                     사용자 설정 화면으로 이동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비로그인 상태라면                     로그인 화면으로 이동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자유주행 화면으로 이동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추천 경로 주행 화면으로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이동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음악 재생으로 이동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F44178-E8E2-46CA-9A52-B02D66AE16DB}"/>
              </a:ext>
            </a:extLst>
          </p:cNvPr>
          <p:cNvGrpSpPr/>
          <p:nvPr/>
        </p:nvGrpSpPr>
        <p:grpSpPr>
          <a:xfrm>
            <a:off x="1159489" y="1306281"/>
            <a:ext cx="2556588" cy="998376"/>
            <a:chOff x="1175656" y="1212979"/>
            <a:chExt cx="2556588" cy="99837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BB906E-C8EF-4182-87A6-E85967D647BB}"/>
                </a:ext>
              </a:extLst>
            </p:cNvPr>
            <p:cNvGrpSpPr/>
            <p:nvPr/>
          </p:nvGrpSpPr>
          <p:grpSpPr>
            <a:xfrm>
              <a:off x="1175656" y="1212979"/>
              <a:ext cx="2556588" cy="998376"/>
              <a:chOff x="1175656" y="1212979"/>
              <a:chExt cx="2556588" cy="99837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07269C7-0B24-43E7-9AE0-D05E07F7E223}"/>
                  </a:ext>
                </a:extLst>
              </p:cNvPr>
              <p:cNvSpPr/>
              <p:nvPr/>
            </p:nvSpPr>
            <p:spPr>
              <a:xfrm>
                <a:off x="1175656" y="1212979"/>
                <a:ext cx="2556588" cy="998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EF2DB91-86A0-472D-934E-2620F954B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656" y="1212979"/>
                <a:ext cx="2556588" cy="9983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8AD91D7-87B5-4897-8ACF-01ECCCBA6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5656" y="1212979"/>
                <a:ext cx="2556588" cy="9983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7C9639-1E8D-4339-8D4F-F0E580217D9B}"/>
                </a:ext>
              </a:extLst>
            </p:cNvPr>
            <p:cNvSpPr txBox="1"/>
            <p:nvPr/>
          </p:nvSpPr>
          <p:spPr>
            <a:xfrm>
              <a:off x="2130784" y="1527501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로고</a:t>
              </a: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7144DD-8E34-4E24-BDAB-D271F089AED7}"/>
              </a:ext>
            </a:extLst>
          </p:cNvPr>
          <p:cNvSpPr/>
          <p:nvPr/>
        </p:nvSpPr>
        <p:spPr>
          <a:xfrm>
            <a:off x="1159489" y="3192875"/>
            <a:ext cx="2556588" cy="858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FREE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RUN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CE23776-9E95-445E-BB31-F57BF1124393}"/>
              </a:ext>
            </a:extLst>
          </p:cNvPr>
          <p:cNvSpPr/>
          <p:nvPr/>
        </p:nvSpPr>
        <p:spPr>
          <a:xfrm>
            <a:off x="1162596" y="4259681"/>
            <a:ext cx="2556588" cy="858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RECOMMANDED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RUN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1B749B-B33E-409B-8A9E-97A935400754}"/>
              </a:ext>
            </a:extLst>
          </p:cNvPr>
          <p:cNvGrpSpPr/>
          <p:nvPr/>
        </p:nvGrpSpPr>
        <p:grpSpPr>
          <a:xfrm>
            <a:off x="3506138" y="1152336"/>
            <a:ext cx="419878" cy="424542"/>
            <a:chOff x="3535997" y="993713"/>
            <a:chExt cx="419878" cy="42454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4DC96C-BC07-4FEB-B7C2-28D1601DB08E}"/>
                </a:ext>
              </a:extLst>
            </p:cNvPr>
            <p:cNvSpPr/>
            <p:nvPr/>
          </p:nvSpPr>
          <p:spPr>
            <a:xfrm>
              <a:off x="3535997" y="998377"/>
              <a:ext cx="419878" cy="4198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사용자">
              <a:extLst>
                <a:ext uri="{FF2B5EF4-FFF2-40B4-BE49-F238E27FC236}">
                  <a16:creationId xmlns:a16="http://schemas.microsoft.com/office/drawing/2014/main" id="{6A67E22D-A290-4295-95D7-095579458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997" y="993713"/>
              <a:ext cx="419878" cy="419878"/>
            </a:xfrm>
            <a:prstGeom prst="rect">
              <a:avLst/>
            </a:prstGeom>
          </p:spPr>
        </p:pic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A4236A84-C8B9-452A-AD0D-26013DCEB259}"/>
              </a:ext>
            </a:extLst>
          </p:cNvPr>
          <p:cNvSpPr/>
          <p:nvPr/>
        </p:nvSpPr>
        <p:spPr>
          <a:xfrm>
            <a:off x="3725402" y="1047365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D0E5869-1E77-4E14-AF38-E7EE333789F2}"/>
              </a:ext>
            </a:extLst>
          </p:cNvPr>
          <p:cNvSpPr/>
          <p:nvPr/>
        </p:nvSpPr>
        <p:spPr>
          <a:xfrm>
            <a:off x="1638455" y="3521776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18FDF22-05BB-47D6-92E9-22AFA44F71BC}"/>
              </a:ext>
            </a:extLst>
          </p:cNvPr>
          <p:cNvSpPr/>
          <p:nvPr/>
        </p:nvSpPr>
        <p:spPr>
          <a:xfrm>
            <a:off x="1306232" y="4448624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1F4D6D6-1204-44C7-B5CB-F4F6067D6FD2}"/>
              </a:ext>
            </a:extLst>
          </p:cNvPr>
          <p:cNvSpPr/>
          <p:nvPr/>
        </p:nvSpPr>
        <p:spPr>
          <a:xfrm>
            <a:off x="1159489" y="5326487"/>
            <a:ext cx="2556588" cy="858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PLAY MUSIC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DC77758-B083-48F0-B0C7-8FB8478C2782}"/>
              </a:ext>
            </a:extLst>
          </p:cNvPr>
          <p:cNvSpPr/>
          <p:nvPr/>
        </p:nvSpPr>
        <p:spPr>
          <a:xfrm>
            <a:off x="1554565" y="5655388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632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2076178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설정 화면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DBD99-3763-40B4-BA3F-95329866344F}"/>
              </a:ext>
            </a:extLst>
          </p:cNvPr>
          <p:cNvSpPr>
            <a:spLocks noChangeAspect="1"/>
          </p:cNvSpPr>
          <p:nvPr/>
        </p:nvSpPr>
        <p:spPr>
          <a:xfrm>
            <a:off x="817782" y="871858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55970"/>
              </p:ext>
            </p:extLst>
          </p:nvPr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이력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과거 조깅 이력으로 이동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계정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계정정보로 이동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로그아웃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로그아웃 후 로그인 페이지로 이동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800" dirty="0"/>
                        <a:t>4.</a:t>
                      </a:r>
                      <a:r>
                        <a:rPr lang="ko-KR" altLang="en-US" sz="1800" dirty="0" err="1"/>
                        <a:t>뒤로가기</a:t>
                      </a:r>
                      <a:endParaRPr lang="en-US" altLang="ko-KR" sz="18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메인 페이지로 이동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7144DD-8E34-4E24-BDAB-D271F089AED7}"/>
              </a:ext>
            </a:extLst>
          </p:cNvPr>
          <p:cNvSpPr/>
          <p:nvPr/>
        </p:nvSpPr>
        <p:spPr>
          <a:xfrm>
            <a:off x="1159489" y="4346140"/>
            <a:ext cx="2556588" cy="5295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계정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1B749B-B33E-409B-8A9E-97A935400754}"/>
              </a:ext>
            </a:extLst>
          </p:cNvPr>
          <p:cNvGrpSpPr/>
          <p:nvPr/>
        </p:nvGrpSpPr>
        <p:grpSpPr>
          <a:xfrm>
            <a:off x="1524482" y="1061587"/>
            <a:ext cx="1826599" cy="1846889"/>
            <a:chOff x="3535997" y="993713"/>
            <a:chExt cx="419878" cy="42454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4DC96C-BC07-4FEB-B7C2-28D1601DB08E}"/>
                </a:ext>
              </a:extLst>
            </p:cNvPr>
            <p:cNvSpPr/>
            <p:nvPr/>
          </p:nvSpPr>
          <p:spPr>
            <a:xfrm>
              <a:off x="3535997" y="998377"/>
              <a:ext cx="419878" cy="4198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사용자">
              <a:extLst>
                <a:ext uri="{FF2B5EF4-FFF2-40B4-BE49-F238E27FC236}">
                  <a16:creationId xmlns:a16="http://schemas.microsoft.com/office/drawing/2014/main" id="{6A67E22D-A290-4295-95D7-095579458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997" y="993713"/>
              <a:ext cx="419878" cy="419878"/>
            </a:xfrm>
            <a:prstGeom prst="rect">
              <a:avLst/>
            </a:prstGeom>
          </p:spPr>
        </p:pic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A4236A84-C8B9-452A-AD0D-26013DCEB259}"/>
              </a:ext>
            </a:extLst>
          </p:cNvPr>
          <p:cNvSpPr/>
          <p:nvPr/>
        </p:nvSpPr>
        <p:spPr>
          <a:xfrm>
            <a:off x="1982316" y="451846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0905D3B-B9F4-4F5B-87FA-25E7AC40FC8D}"/>
              </a:ext>
            </a:extLst>
          </p:cNvPr>
          <p:cNvSpPr/>
          <p:nvPr/>
        </p:nvSpPr>
        <p:spPr>
          <a:xfrm>
            <a:off x="1159489" y="5086259"/>
            <a:ext cx="2556588" cy="5295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로그아웃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4EA158A-804A-42E1-B647-E4AEBF1B9C6D}"/>
              </a:ext>
            </a:extLst>
          </p:cNvPr>
          <p:cNvSpPr/>
          <p:nvPr/>
        </p:nvSpPr>
        <p:spPr>
          <a:xfrm>
            <a:off x="1732933" y="5258581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357AAB-49E6-41F3-ACAB-D7BD2BD325ED}"/>
              </a:ext>
            </a:extLst>
          </p:cNvPr>
          <p:cNvSpPr/>
          <p:nvPr/>
        </p:nvSpPr>
        <p:spPr>
          <a:xfrm>
            <a:off x="1159489" y="3638029"/>
            <a:ext cx="2556588" cy="5295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조깅 이력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84D513F-90C6-4ECC-A6D6-92EA9FFF619E}"/>
              </a:ext>
            </a:extLst>
          </p:cNvPr>
          <p:cNvSpPr/>
          <p:nvPr/>
        </p:nvSpPr>
        <p:spPr>
          <a:xfrm>
            <a:off x="1697090" y="3810351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pic>
        <p:nvPicPr>
          <p:cNvPr id="15" name="그래픽 14" descr="왼쪽으로 향하는 당근">
            <a:extLst>
              <a:ext uri="{FF2B5EF4-FFF2-40B4-BE49-F238E27FC236}">
                <a16:creationId xmlns:a16="http://schemas.microsoft.com/office/drawing/2014/main" id="{BAF10EA3-05C3-4388-8108-32A152F8E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92" y="931921"/>
            <a:ext cx="431501" cy="43150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47F7984E-F240-42B4-9AF4-92969AE32A9E}"/>
              </a:ext>
            </a:extLst>
          </p:cNvPr>
          <p:cNvSpPr/>
          <p:nvPr/>
        </p:nvSpPr>
        <p:spPr>
          <a:xfrm>
            <a:off x="883281" y="929797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4771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DBD99-3763-40B4-BA3F-95329866344F}"/>
              </a:ext>
            </a:extLst>
          </p:cNvPr>
          <p:cNvSpPr>
            <a:spLocks noChangeAspect="1"/>
          </p:cNvSpPr>
          <p:nvPr/>
        </p:nvSpPr>
        <p:spPr>
          <a:xfrm>
            <a:off x="817780" y="871858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/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클릭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검사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표 </a:t>
                      </a:r>
                      <a:r>
                        <a:rPr lang="en-US" altLang="ko-KR" sz="1400" dirty="0"/>
                        <a:t>1-1 </a:t>
                      </a:r>
                      <a:r>
                        <a:rPr lang="ko-KR" altLang="en-US" sz="1400" dirty="0"/>
                        <a:t>참조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로그인 이후 메인 화면으로 이동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회원가입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회원가입 페이지로 이동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dirty="0"/>
                        <a:t>3. ID/PWD</a:t>
                      </a:r>
                      <a:r>
                        <a:rPr lang="ko-KR" altLang="en-US" sz="1800" dirty="0"/>
                        <a:t> 찾기</a:t>
                      </a:r>
                      <a:endParaRPr lang="en-US" altLang="ko-KR" sz="18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   ID/PWD </a:t>
                      </a:r>
                      <a:r>
                        <a:rPr lang="ko-KR" altLang="en-US" sz="1400" dirty="0"/>
                        <a:t>찾기 페이지로 이동</a:t>
                      </a:r>
                      <a:r>
                        <a:rPr lang="en-US" altLang="ko-KR" sz="1400" dirty="0"/>
                        <a:t>.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A4236A84-C8B9-452A-AD0D-26013DCEB259}"/>
              </a:ext>
            </a:extLst>
          </p:cNvPr>
          <p:cNvSpPr/>
          <p:nvPr/>
        </p:nvSpPr>
        <p:spPr>
          <a:xfrm>
            <a:off x="3725402" y="1047365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128A07-9F0F-461C-924F-5BB3C1584D8A}"/>
              </a:ext>
            </a:extLst>
          </p:cNvPr>
          <p:cNvSpPr/>
          <p:nvPr/>
        </p:nvSpPr>
        <p:spPr>
          <a:xfrm>
            <a:off x="817782" y="871858"/>
            <a:ext cx="3240000" cy="518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E7E460-4129-409D-9288-FD0C97F8E2DE}"/>
              </a:ext>
            </a:extLst>
          </p:cNvPr>
          <p:cNvSpPr/>
          <p:nvPr/>
        </p:nvSpPr>
        <p:spPr>
          <a:xfrm>
            <a:off x="1214227" y="1894110"/>
            <a:ext cx="2447109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아이디를 입력하세요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2C409F-FEBE-408D-BC7C-774CD9F74FD5}"/>
              </a:ext>
            </a:extLst>
          </p:cNvPr>
          <p:cNvSpPr/>
          <p:nvPr/>
        </p:nvSpPr>
        <p:spPr>
          <a:xfrm>
            <a:off x="1214226" y="2635441"/>
            <a:ext cx="2447109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비밀번호를 입력하세요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9E6A5FF-FFA0-46FF-868D-D8995C2A7DFA}"/>
              </a:ext>
            </a:extLst>
          </p:cNvPr>
          <p:cNvSpPr/>
          <p:nvPr/>
        </p:nvSpPr>
        <p:spPr>
          <a:xfrm>
            <a:off x="1113919" y="3211360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C22AA3-6C2D-4A3B-9866-9C6DE218A8A0}"/>
              </a:ext>
            </a:extLst>
          </p:cNvPr>
          <p:cNvSpPr/>
          <p:nvPr/>
        </p:nvSpPr>
        <p:spPr>
          <a:xfrm>
            <a:off x="1214226" y="3774530"/>
            <a:ext cx="2447109" cy="4156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F75C3-69FA-43D3-BB04-0C5175157311}"/>
              </a:ext>
            </a:extLst>
          </p:cNvPr>
          <p:cNvSpPr txBox="1"/>
          <p:nvPr/>
        </p:nvSpPr>
        <p:spPr>
          <a:xfrm>
            <a:off x="1214228" y="32987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  <a:endParaRPr lang="ko-KR" altLang="en-US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E6B08FF-9BAE-4F8B-9537-39207EFB4DA2}"/>
              </a:ext>
            </a:extLst>
          </p:cNvPr>
          <p:cNvGraphicFramePr>
            <a:graphicFrameLocks noGrp="1"/>
          </p:cNvGraphicFramePr>
          <p:nvPr/>
        </p:nvGraphicFramePr>
        <p:xfrm>
          <a:off x="4278408" y="5605265"/>
          <a:ext cx="4452964" cy="918210"/>
        </p:xfrm>
        <a:graphic>
          <a:graphicData uri="http://schemas.openxmlformats.org/drawingml/2006/table">
            <a:tbl>
              <a:tblPr/>
              <a:tblGrid>
                <a:gridCol w="150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불일치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 하지 않습니다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</a:t>
                      </a:r>
                      <a:r>
                        <a:rPr lang="ko-KR" altLang="en-US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주세요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B3C3FF1A-BA52-4CC2-A24F-FA4D73D57BC3}"/>
              </a:ext>
            </a:extLst>
          </p:cNvPr>
          <p:cNvSpPr/>
          <p:nvPr/>
        </p:nvSpPr>
        <p:spPr>
          <a:xfrm>
            <a:off x="4170408" y="54972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1-1</a:t>
            </a:r>
            <a:endParaRPr lang="ko-KR" altLang="en-US" sz="1100" spc="-15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417AD56-C55A-48B1-B86D-E2A75006351F}"/>
              </a:ext>
            </a:extLst>
          </p:cNvPr>
          <p:cNvSpPr/>
          <p:nvPr/>
        </p:nvSpPr>
        <p:spPr>
          <a:xfrm>
            <a:off x="1113919" y="3674223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BA557-F18E-4156-8AC9-5DFAD6305CC0}"/>
              </a:ext>
            </a:extLst>
          </p:cNvPr>
          <p:cNvSpPr txBox="1"/>
          <p:nvPr/>
        </p:nvSpPr>
        <p:spPr>
          <a:xfrm>
            <a:off x="2562760" y="3283041"/>
            <a:ext cx="13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ID/PWD </a:t>
            </a:r>
            <a:r>
              <a:rPr lang="ko-KR" altLang="en-US" sz="1200" dirty="0"/>
              <a:t>찾기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EE68732-515A-41C4-B312-E101AFBA7663}"/>
              </a:ext>
            </a:extLst>
          </p:cNvPr>
          <p:cNvSpPr/>
          <p:nvPr/>
        </p:nvSpPr>
        <p:spPr>
          <a:xfrm>
            <a:off x="2462451" y="3198433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pic>
        <p:nvPicPr>
          <p:cNvPr id="18" name="그래픽 17" descr="왼쪽으로 향하는 당근">
            <a:extLst>
              <a:ext uri="{FF2B5EF4-FFF2-40B4-BE49-F238E27FC236}">
                <a16:creationId xmlns:a16="http://schemas.microsoft.com/office/drawing/2014/main" id="{4C269971-EDC1-420F-A552-927F8FA0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92" y="931921"/>
            <a:ext cx="431501" cy="4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6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/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한글 최대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글자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입력 가능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띄어쓰기 사용 불가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 입력 후 중복 확인 진행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영문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6~20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(20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입력 가능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띄어쓰기 사용 불가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- 6~20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 영문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숫자 조합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대소문자 구별 안 함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아이디 중복 확인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클릭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검사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표 </a:t>
                      </a:r>
                      <a:r>
                        <a:rPr lang="en-US" altLang="ko-KR" sz="1400" dirty="0"/>
                        <a:t>3-1 </a:t>
                      </a:r>
                      <a:r>
                        <a:rPr lang="ko-KR" altLang="en-US" sz="1400" dirty="0"/>
                        <a:t>참조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아이디 중복확인 </a:t>
                      </a:r>
                      <a:r>
                        <a:rPr lang="ko-KR" altLang="en-US" sz="1400" dirty="0" err="1"/>
                        <a:t>상황별</a:t>
                      </a:r>
                      <a:r>
                        <a:rPr lang="ko-KR" altLang="en-US" sz="1400" dirty="0"/>
                        <a:t> 문구</a:t>
                      </a:r>
                      <a:endParaRPr lang="en-US" altLang="ko-KR" sz="1400" dirty="0"/>
                    </a:p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아이디를 입력하지 않은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</a:p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아이디를 입력해 주세요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!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사용 중인 아이디인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</a:p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이미 사용 중인 아이디입니다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 생성 정책에 어긋나는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</a:p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아이디 생성 규칙을 확인하고 중복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확인을 진행해 주세요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조건에 만족하여 사용 가능한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</a:p>
                    <a:p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사용 가능한 아이디입니다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BB378D-4479-40B7-867A-F4521C918CD7}"/>
              </a:ext>
            </a:extLst>
          </p:cNvPr>
          <p:cNvSpPr>
            <a:spLocks noChangeAspect="1"/>
          </p:cNvSpPr>
          <p:nvPr/>
        </p:nvSpPr>
        <p:spPr>
          <a:xfrm>
            <a:off x="817780" y="871858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3AD16E-26E3-462E-AADA-4C87EC731A3C}"/>
              </a:ext>
            </a:extLst>
          </p:cNvPr>
          <p:cNvSpPr/>
          <p:nvPr/>
        </p:nvSpPr>
        <p:spPr>
          <a:xfrm>
            <a:off x="817782" y="871858"/>
            <a:ext cx="3240000" cy="518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399EBB-B10B-4C0B-B05A-DD766659D488}"/>
              </a:ext>
            </a:extLst>
          </p:cNvPr>
          <p:cNvSpPr/>
          <p:nvPr/>
        </p:nvSpPr>
        <p:spPr>
          <a:xfrm>
            <a:off x="1214227" y="1894110"/>
            <a:ext cx="1871873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이름을 입력하세요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0EFE47-A7AD-49EE-89C7-40FF2F8AC3EE}"/>
              </a:ext>
            </a:extLst>
          </p:cNvPr>
          <p:cNvSpPr/>
          <p:nvPr/>
        </p:nvSpPr>
        <p:spPr>
          <a:xfrm>
            <a:off x="1214226" y="2635441"/>
            <a:ext cx="1871873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아이디를 입력하세요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19C5C1-2B7C-4911-98DD-94C38E64F81E}"/>
              </a:ext>
            </a:extLst>
          </p:cNvPr>
          <p:cNvSpPr/>
          <p:nvPr/>
        </p:nvSpPr>
        <p:spPr>
          <a:xfrm>
            <a:off x="1214228" y="3368409"/>
            <a:ext cx="1871872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비밀번호를 입력하세요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5DF46A-1747-4D02-9A7C-48AD5AFC99CF}"/>
              </a:ext>
            </a:extLst>
          </p:cNvPr>
          <p:cNvSpPr/>
          <p:nvPr/>
        </p:nvSpPr>
        <p:spPr>
          <a:xfrm>
            <a:off x="1215790" y="4129570"/>
            <a:ext cx="2447109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이메일을 입력하세요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F69983-D5E6-46EC-9CF8-E9D43DE209F6}"/>
              </a:ext>
            </a:extLst>
          </p:cNvPr>
          <p:cNvSpPr/>
          <p:nvPr/>
        </p:nvSpPr>
        <p:spPr>
          <a:xfrm>
            <a:off x="1214226" y="4846375"/>
            <a:ext cx="2447109" cy="4156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가입하기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FCC6CC29-605F-490A-95B0-4D312F5DE5A0}"/>
              </a:ext>
            </a:extLst>
          </p:cNvPr>
          <p:cNvGraphicFramePr>
            <a:graphicFrameLocks noGrp="1"/>
          </p:cNvGraphicFramePr>
          <p:nvPr/>
        </p:nvGraphicFramePr>
        <p:xfrm>
          <a:off x="4386408" y="4917544"/>
          <a:ext cx="4452964" cy="1584090"/>
        </p:xfrm>
        <a:graphic>
          <a:graphicData uri="http://schemas.openxmlformats.org/drawingml/2006/table">
            <a:tbl>
              <a:tblPr/>
              <a:tblGrid>
                <a:gridCol w="150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비밀번호가 다름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일치하지 않습니다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닫ㄷ힘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71576"/>
                  </a:ext>
                </a:extLst>
              </a:tr>
              <a:tr h="1515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이름을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이메일을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 항목을 모두 정상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회원가입이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완료되었습니다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후 이용해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61041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2CB0AF8E-7C3A-4ABF-A06A-9A066E3E0DB7}"/>
              </a:ext>
            </a:extLst>
          </p:cNvPr>
          <p:cNvSpPr/>
          <p:nvPr/>
        </p:nvSpPr>
        <p:spPr>
          <a:xfrm>
            <a:off x="4278408" y="48095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6-1</a:t>
            </a:r>
            <a:endParaRPr lang="ko-KR" altLang="en-US" sz="1100" spc="-15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470FA87-8288-4F68-9491-8602554F6913}"/>
              </a:ext>
            </a:extLst>
          </p:cNvPr>
          <p:cNvSpPr/>
          <p:nvPr/>
        </p:nvSpPr>
        <p:spPr>
          <a:xfrm>
            <a:off x="1115672" y="4724371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pic>
        <p:nvPicPr>
          <p:cNvPr id="39" name="그래픽 38" descr="왼쪽으로 향하는 당근">
            <a:extLst>
              <a:ext uri="{FF2B5EF4-FFF2-40B4-BE49-F238E27FC236}">
                <a16:creationId xmlns:a16="http://schemas.microsoft.com/office/drawing/2014/main" id="{15AE358B-B2AA-424A-AA69-D6E809883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92" y="931921"/>
            <a:ext cx="431501" cy="43150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65C71DE-B328-455D-8460-7F70AFFA67A1}"/>
              </a:ext>
            </a:extLst>
          </p:cNvPr>
          <p:cNvSpPr/>
          <p:nvPr/>
        </p:nvSpPr>
        <p:spPr>
          <a:xfrm>
            <a:off x="3175948" y="2635441"/>
            <a:ext cx="613197" cy="4156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확인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7DFD1F8-D813-4294-8EB7-6F968585FF90}"/>
              </a:ext>
            </a:extLst>
          </p:cNvPr>
          <p:cNvSpPr/>
          <p:nvPr/>
        </p:nvSpPr>
        <p:spPr>
          <a:xfrm>
            <a:off x="3096107" y="2553568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389114E-94F8-4EBF-8F94-19C78F35F30E}"/>
              </a:ext>
            </a:extLst>
          </p:cNvPr>
          <p:cNvGraphicFramePr>
            <a:graphicFrameLocks noGrp="1"/>
          </p:cNvGraphicFramePr>
          <p:nvPr/>
        </p:nvGraphicFramePr>
        <p:xfrm>
          <a:off x="4386408" y="1645711"/>
          <a:ext cx="4452964" cy="628650"/>
        </p:xfrm>
        <a:graphic>
          <a:graphicData uri="http://schemas.openxmlformats.org/drawingml/2006/table">
            <a:tbl>
              <a:tblPr/>
              <a:tblGrid>
                <a:gridCol w="150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중복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 존재하는 아이디 입니다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3DEE456F-DDB8-4C0B-87B7-52C4296A762B}"/>
              </a:ext>
            </a:extLst>
          </p:cNvPr>
          <p:cNvSpPr/>
          <p:nvPr/>
        </p:nvSpPr>
        <p:spPr>
          <a:xfrm>
            <a:off x="4278408" y="15377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3-1</a:t>
            </a:r>
            <a:endParaRPr lang="ko-KR" altLang="en-US" sz="1100" spc="-15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3B08A41-676A-4D46-ABCC-F9BB6079079C}"/>
              </a:ext>
            </a:extLst>
          </p:cNvPr>
          <p:cNvSpPr/>
          <p:nvPr/>
        </p:nvSpPr>
        <p:spPr>
          <a:xfrm>
            <a:off x="727275" y="1788107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0F4B022-CFD8-436E-86D7-B71EA5D468A1}"/>
              </a:ext>
            </a:extLst>
          </p:cNvPr>
          <p:cNvSpPr/>
          <p:nvPr/>
        </p:nvSpPr>
        <p:spPr>
          <a:xfrm>
            <a:off x="729548" y="2529438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5C79B05-0D2A-496D-B965-E89D67A79D7B}"/>
              </a:ext>
            </a:extLst>
          </p:cNvPr>
          <p:cNvSpPr/>
          <p:nvPr/>
        </p:nvSpPr>
        <p:spPr>
          <a:xfrm>
            <a:off x="729548" y="3263991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76BE88C-74E5-451B-A2FC-93FB9E37C0AD}"/>
              </a:ext>
            </a:extLst>
          </p:cNvPr>
          <p:cNvSpPr/>
          <p:nvPr/>
        </p:nvSpPr>
        <p:spPr>
          <a:xfrm>
            <a:off x="716646" y="401321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pic>
        <p:nvPicPr>
          <p:cNvPr id="5" name="그래픽 4" descr="눈">
            <a:extLst>
              <a:ext uri="{FF2B5EF4-FFF2-40B4-BE49-F238E27FC236}">
                <a16:creationId xmlns:a16="http://schemas.microsoft.com/office/drawing/2014/main" id="{A3348BBC-299E-4970-AD9A-6175B5516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3946" y="3347645"/>
            <a:ext cx="457200" cy="457200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A286EA02-5122-41B4-9F6C-572B0E34213A}"/>
              </a:ext>
            </a:extLst>
          </p:cNvPr>
          <p:cNvSpPr/>
          <p:nvPr/>
        </p:nvSpPr>
        <p:spPr>
          <a:xfrm>
            <a:off x="3249540" y="3336594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B981915-11B9-43FD-9AA7-96B26D9C8290}"/>
              </a:ext>
            </a:extLst>
          </p:cNvPr>
          <p:cNvSpPr/>
          <p:nvPr/>
        </p:nvSpPr>
        <p:spPr>
          <a:xfrm>
            <a:off x="915058" y="90508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6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1317523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37198"/>
              </p:ext>
            </p:extLst>
          </p:nvPr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비밀번호 정책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8~20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 영문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특수문자 혼합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대소문자 구별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작성되는 비밀번호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Password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처리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한글 기호 입력 불가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예외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‘_’, ‘-’)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한글 및 특수기호 입력 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한글 및 특수기호는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입력 할 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없습니다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→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클릭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입력한 문구 사라짐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6.</a:t>
                      </a:r>
                      <a:r>
                        <a:rPr lang="ko-KR" altLang="en-US" dirty="0"/>
                        <a:t>가입하기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클릭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검사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표 </a:t>
                      </a:r>
                      <a:r>
                        <a:rPr lang="en-US" altLang="ko-KR" sz="1400" dirty="0"/>
                        <a:t>6-1 </a:t>
                      </a:r>
                      <a:r>
                        <a:rPr lang="ko-KR" altLang="en-US" sz="1400" dirty="0"/>
                        <a:t>참조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가입 후 로그인 창으로 이동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7. </a:t>
                      </a:r>
                      <a:r>
                        <a:rPr lang="ko-KR" altLang="en-US" dirty="0"/>
                        <a:t>비밀번호 표시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/>
                        <a:t>터치시</a:t>
                      </a:r>
                      <a:r>
                        <a:rPr lang="ko-KR" altLang="en-US" sz="1400" dirty="0"/>
                        <a:t> 비밀번호 표기 창의 내용물이 보이게 표시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BB378D-4479-40B7-867A-F4521C918CD7}"/>
              </a:ext>
            </a:extLst>
          </p:cNvPr>
          <p:cNvSpPr>
            <a:spLocks noChangeAspect="1"/>
          </p:cNvSpPr>
          <p:nvPr/>
        </p:nvSpPr>
        <p:spPr>
          <a:xfrm>
            <a:off x="817780" y="871858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3AD16E-26E3-462E-AADA-4C87EC731A3C}"/>
              </a:ext>
            </a:extLst>
          </p:cNvPr>
          <p:cNvSpPr/>
          <p:nvPr/>
        </p:nvSpPr>
        <p:spPr>
          <a:xfrm>
            <a:off x="817782" y="871858"/>
            <a:ext cx="3240000" cy="518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399EBB-B10B-4C0B-B05A-DD766659D488}"/>
              </a:ext>
            </a:extLst>
          </p:cNvPr>
          <p:cNvSpPr/>
          <p:nvPr/>
        </p:nvSpPr>
        <p:spPr>
          <a:xfrm>
            <a:off x="1214227" y="1894110"/>
            <a:ext cx="1871873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이름을 입력하세요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0EFE47-A7AD-49EE-89C7-40FF2F8AC3EE}"/>
              </a:ext>
            </a:extLst>
          </p:cNvPr>
          <p:cNvSpPr/>
          <p:nvPr/>
        </p:nvSpPr>
        <p:spPr>
          <a:xfrm>
            <a:off x="1214226" y="2635441"/>
            <a:ext cx="1871873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아이디를 입력하세요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19C5C1-2B7C-4911-98DD-94C38E64F81E}"/>
              </a:ext>
            </a:extLst>
          </p:cNvPr>
          <p:cNvSpPr/>
          <p:nvPr/>
        </p:nvSpPr>
        <p:spPr>
          <a:xfrm>
            <a:off x="1214228" y="3368409"/>
            <a:ext cx="1871872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비밀번호를 입력하세요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5DF46A-1747-4D02-9A7C-48AD5AFC99CF}"/>
              </a:ext>
            </a:extLst>
          </p:cNvPr>
          <p:cNvSpPr/>
          <p:nvPr/>
        </p:nvSpPr>
        <p:spPr>
          <a:xfrm>
            <a:off x="1215790" y="4129570"/>
            <a:ext cx="2447109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이메일을 입력하세요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F69983-D5E6-46EC-9CF8-E9D43DE209F6}"/>
              </a:ext>
            </a:extLst>
          </p:cNvPr>
          <p:cNvSpPr/>
          <p:nvPr/>
        </p:nvSpPr>
        <p:spPr>
          <a:xfrm>
            <a:off x="1214226" y="4846375"/>
            <a:ext cx="2447109" cy="4156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가입하기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FCC6CC29-605F-490A-95B0-4D312F5DE5A0}"/>
              </a:ext>
            </a:extLst>
          </p:cNvPr>
          <p:cNvGraphicFramePr>
            <a:graphicFrameLocks noGrp="1"/>
          </p:cNvGraphicFramePr>
          <p:nvPr/>
        </p:nvGraphicFramePr>
        <p:xfrm>
          <a:off x="4386408" y="4917544"/>
          <a:ext cx="4452964" cy="1584090"/>
        </p:xfrm>
        <a:graphic>
          <a:graphicData uri="http://schemas.openxmlformats.org/drawingml/2006/table">
            <a:tbl>
              <a:tblPr/>
              <a:tblGrid>
                <a:gridCol w="150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비밀번호가 다름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일치하지 않습니다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닫ㄷ힘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71576"/>
                  </a:ext>
                </a:extLst>
              </a:tr>
              <a:tr h="1515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이름을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이메일을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 항목을 모두 정상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회원가입이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완료되었습니다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후 이용해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61041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2CB0AF8E-7C3A-4ABF-A06A-9A066E3E0DB7}"/>
              </a:ext>
            </a:extLst>
          </p:cNvPr>
          <p:cNvSpPr/>
          <p:nvPr/>
        </p:nvSpPr>
        <p:spPr>
          <a:xfrm>
            <a:off x="4278408" y="48095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6-1</a:t>
            </a:r>
            <a:endParaRPr lang="ko-KR" altLang="en-US" sz="1100" spc="-15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470FA87-8288-4F68-9491-8602554F6913}"/>
              </a:ext>
            </a:extLst>
          </p:cNvPr>
          <p:cNvSpPr/>
          <p:nvPr/>
        </p:nvSpPr>
        <p:spPr>
          <a:xfrm>
            <a:off x="1115672" y="4724371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pic>
        <p:nvPicPr>
          <p:cNvPr id="39" name="그래픽 38" descr="왼쪽으로 향하는 당근">
            <a:extLst>
              <a:ext uri="{FF2B5EF4-FFF2-40B4-BE49-F238E27FC236}">
                <a16:creationId xmlns:a16="http://schemas.microsoft.com/office/drawing/2014/main" id="{15AE358B-B2AA-424A-AA69-D6E809883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92" y="931921"/>
            <a:ext cx="431501" cy="43150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65C71DE-B328-455D-8460-7F70AFFA67A1}"/>
              </a:ext>
            </a:extLst>
          </p:cNvPr>
          <p:cNvSpPr/>
          <p:nvPr/>
        </p:nvSpPr>
        <p:spPr>
          <a:xfrm>
            <a:off x="3175948" y="2635441"/>
            <a:ext cx="613197" cy="4156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확인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7DFD1F8-D813-4294-8EB7-6F968585FF90}"/>
              </a:ext>
            </a:extLst>
          </p:cNvPr>
          <p:cNvSpPr/>
          <p:nvPr/>
        </p:nvSpPr>
        <p:spPr>
          <a:xfrm>
            <a:off x="3096107" y="2553568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389114E-94F8-4EBF-8F94-19C78F35F30E}"/>
              </a:ext>
            </a:extLst>
          </p:cNvPr>
          <p:cNvGraphicFramePr>
            <a:graphicFrameLocks noGrp="1"/>
          </p:cNvGraphicFramePr>
          <p:nvPr/>
        </p:nvGraphicFramePr>
        <p:xfrm>
          <a:off x="4386408" y="1645711"/>
          <a:ext cx="4452964" cy="628650"/>
        </p:xfrm>
        <a:graphic>
          <a:graphicData uri="http://schemas.openxmlformats.org/drawingml/2006/table">
            <a:tbl>
              <a:tblPr/>
              <a:tblGrid>
                <a:gridCol w="150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중복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 존재하는 아이디 입니다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3DEE456F-DDB8-4C0B-87B7-52C4296A762B}"/>
              </a:ext>
            </a:extLst>
          </p:cNvPr>
          <p:cNvSpPr/>
          <p:nvPr/>
        </p:nvSpPr>
        <p:spPr>
          <a:xfrm>
            <a:off x="4278408" y="15377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3-1</a:t>
            </a:r>
            <a:endParaRPr lang="ko-KR" altLang="en-US" sz="1100" spc="-15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3B08A41-676A-4D46-ABCC-F9BB6079079C}"/>
              </a:ext>
            </a:extLst>
          </p:cNvPr>
          <p:cNvSpPr/>
          <p:nvPr/>
        </p:nvSpPr>
        <p:spPr>
          <a:xfrm>
            <a:off x="727275" y="1788107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0F4B022-CFD8-436E-86D7-B71EA5D468A1}"/>
              </a:ext>
            </a:extLst>
          </p:cNvPr>
          <p:cNvSpPr/>
          <p:nvPr/>
        </p:nvSpPr>
        <p:spPr>
          <a:xfrm>
            <a:off x="729548" y="2529438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5C79B05-0D2A-496D-B965-E89D67A79D7B}"/>
              </a:ext>
            </a:extLst>
          </p:cNvPr>
          <p:cNvSpPr/>
          <p:nvPr/>
        </p:nvSpPr>
        <p:spPr>
          <a:xfrm>
            <a:off x="729548" y="3263991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76BE88C-74E5-451B-A2FC-93FB9E37C0AD}"/>
              </a:ext>
            </a:extLst>
          </p:cNvPr>
          <p:cNvSpPr/>
          <p:nvPr/>
        </p:nvSpPr>
        <p:spPr>
          <a:xfrm>
            <a:off x="716646" y="4013212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pic>
        <p:nvPicPr>
          <p:cNvPr id="5" name="그래픽 4" descr="눈">
            <a:extLst>
              <a:ext uri="{FF2B5EF4-FFF2-40B4-BE49-F238E27FC236}">
                <a16:creationId xmlns:a16="http://schemas.microsoft.com/office/drawing/2014/main" id="{A3348BBC-299E-4970-AD9A-6175B5516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3946" y="3347645"/>
            <a:ext cx="457200" cy="457200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A286EA02-5122-41B4-9F6C-572B0E34213A}"/>
              </a:ext>
            </a:extLst>
          </p:cNvPr>
          <p:cNvSpPr/>
          <p:nvPr/>
        </p:nvSpPr>
        <p:spPr>
          <a:xfrm>
            <a:off x="3249540" y="3336594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5AC41E-54D3-4FAD-B5BF-6FAA9F557E0C}"/>
              </a:ext>
            </a:extLst>
          </p:cNvPr>
          <p:cNvSpPr/>
          <p:nvPr/>
        </p:nvSpPr>
        <p:spPr>
          <a:xfrm>
            <a:off x="861928" y="871858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557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AD4CBF-07D8-471C-ABA1-59A571235E74}"/>
              </a:ext>
            </a:extLst>
          </p:cNvPr>
          <p:cNvSpPr/>
          <p:nvPr/>
        </p:nvSpPr>
        <p:spPr>
          <a:xfrm>
            <a:off x="159022" y="226142"/>
            <a:ext cx="1697435" cy="422788"/>
          </a:xfrm>
          <a:prstGeom prst="roundRect">
            <a:avLst>
              <a:gd name="adj" fmla="val 3486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ID/PWD</a:t>
            </a:r>
            <a:r>
              <a:rPr lang="ko-KR" altLang="en-US" dirty="0"/>
              <a:t> 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DBD99-3763-40B4-BA3F-95329866344F}"/>
              </a:ext>
            </a:extLst>
          </p:cNvPr>
          <p:cNvSpPr>
            <a:spLocks noChangeAspect="1"/>
          </p:cNvSpPr>
          <p:nvPr/>
        </p:nvSpPr>
        <p:spPr>
          <a:xfrm>
            <a:off x="808746" y="894530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B86072-9614-4772-8055-8B9648D9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05637"/>
              </p:ext>
            </p:extLst>
          </p:nvPr>
        </p:nvGraphicFramePr>
        <p:xfrm>
          <a:off x="8952000" y="0"/>
          <a:ext cx="3240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938389299"/>
                    </a:ext>
                  </a:extLst>
                </a:gridCol>
              </a:tblGrid>
              <a:tr h="69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세부사항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56650"/>
                  </a:ext>
                </a:extLst>
              </a:tr>
              <a:tr h="6158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1.ID</a:t>
                      </a:r>
                      <a:r>
                        <a:rPr lang="ko-KR" altLang="en-US" dirty="0"/>
                        <a:t> 찾기 </a:t>
                      </a:r>
                      <a:r>
                        <a:rPr lang="en-US" altLang="ko-KR" dirty="0"/>
                        <a:t>Tab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클릭 </a:t>
                      </a:r>
                      <a:r>
                        <a:rPr lang="en-US" altLang="ko-KR" sz="1400" dirty="0"/>
                        <a:t>: ID </a:t>
                      </a:r>
                      <a:r>
                        <a:rPr lang="ko-KR" altLang="en-US" sz="1400" dirty="0"/>
                        <a:t>찾기 화면 나타남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이메일 주소 입력 후 일치하는 아이디 리스트를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ko-KR" altLang="en-US" sz="1400" dirty="0" err="1"/>
                        <a:t>역역에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번과 같이 표기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이름을 입력하지 않고 확인 버튼을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클릭한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이름을 입력해 주세요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!)</a:t>
                      </a:r>
                    </a:p>
                    <a:p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이메일 주소를 입력하지 않고 확인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클릭한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이메일 주소를 입력해 주세요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!)</a:t>
                      </a:r>
                    </a:p>
                    <a:p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[4]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다시 찾기 버튼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[1]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화면으로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돌아감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21265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A4236A84-C8B9-452A-AD0D-26013DCEB259}"/>
              </a:ext>
            </a:extLst>
          </p:cNvPr>
          <p:cNvSpPr/>
          <p:nvPr/>
        </p:nvSpPr>
        <p:spPr>
          <a:xfrm>
            <a:off x="3725402" y="1047365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128A07-9F0F-461C-924F-5BB3C1584D8A}"/>
              </a:ext>
            </a:extLst>
          </p:cNvPr>
          <p:cNvSpPr/>
          <p:nvPr/>
        </p:nvSpPr>
        <p:spPr>
          <a:xfrm>
            <a:off x="817782" y="871858"/>
            <a:ext cx="3240000" cy="518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ID/PWD</a:t>
            </a:r>
            <a:r>
              <a:rPr lang="ko-KR" altLang="en-US" dirty="0">
                <a:solidFill>
                  <a:schemeClr val="tx1"/>
                </a:solidFill>
              </a:rPr>
              <a:t>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E7E460-4129-409D-9288-FD0C97F8E2DE}"/>
              </a:ext>
            </a:extLst>
          </p:cNvPr>
          <p:cNvSpPr/>
          <p:nvPr/>
        </p:nvSpPr>
        <p:spPr>
          <a:xfrm>
            <a:off x="1214227" y="2150392"/>
            <a:ext cx="2447109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이름을 입력하세요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2C409F-FEBE-408D-BC7C-774CD9F74FD5}"/>
              </a:ext>
            </a:extLst>
          </p:cNvPr>
          <p:cNvSpPr/>
          <p:nvPr/>
        </p:nvSpPr>
        <p:spPr>
          <a:xfrm>
            <a:off x="1214226" y="2635441"/>
            <a:ext cx="2447109" cy="41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이메일을 입력하세요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C22AA3-6C2D-4A3B-9866-9C6DE218A8A0}"/>
              </a:ext>
            </a:extLst>
          </p:cNvPr>
          <p:cNvSpPr/>
          <p:nvPr/>
        </p:nvSpPr>
        <p:spPr>
          <a:xfrm>
            <a:off x="1214226" y="3774530"/>
            <a:ext cx="2447109" cy="4156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45B0FC0F-E36B-4805-8832-1AF1530BB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23483"/>
              </p:ext>
            </p:extLst>
          </p:nvPr>
        </p:nvGraphicFramePr>
        <p:xfrm>
          <a:off x="817780" y="1397196"/>
          <a:ext cx="32451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575">
                  <a:extLst>
                    <a:ext uri="{9D8B030D-6E8A-4147-A177-3AD203B41FA5}">
                      <a16:colId xmlns:a16="http://schemas.microsoft.com/office/drawing/2014/main" val="1987418809"/>
                    </a:ext>
                  </a:extLst>
                </a:gridCol>
                <a:gridCol w="1622575">
                  <a:extLst>
                    <a:ext uri="{9D8B030D-6E8A-4147-A177-3AD203B41FA5}">
                      <a16:colId xmlns:a16="http://schemas.microsoft.com/office/drawing/2014/main" val="3073663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PWD</a:t>
                      </a:r>
                      <a:r>
                        <a:rPr lang="ko-KR" altLang="en-US" dirty="0"/>
                        <a:t>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13637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7848764-5BED-4358-AC37-00F68D4FC6B9}"/>
              </a:ext>
            </a:extLst>
          </p:cNvPr>
          <p:cNvCxnSpPr/>
          <p:nvPr/>
        </p:nvCxnSpPr>
        <p:spPr>
          <a:xfrm>
            <a:off x="2437780" y="1749374"/>
            <a:ext cx="16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0B28C48A-F82E-4B65-9C9F-8952D172208B}"/>
              </a:ext>
            </a:extLst>
          </p:cNvPr>
          <p:cNvSpPr/>
          <p:nvPr/>
        </p:nvSpPr>
        <p:spPr>
          <a:xfrm>
            <a:off x="705152" y="1324881"/>
            <a:ext cx="200614" cy="200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0CFBB9-2ADB-40A8-A955-4CB9FFF53A1E}"/>
              </a:ext>
            </a:extLst>
          </p:cNvPr>
          <p:cNvSpPr/>
          <p:nvPr/>
        </p:nvSpPr>
        <p:spPr>
          <a:xfrm>
            <a:off x="4750077" y="1311952"/>
            <a:ext cx="3503808" cy="14323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98F825-7CB1-4DB6-ABFD-55095CD5E1ED}"/>
              </a:ext>
            </a:extLst>
          </p:cNvPr>
          <p:cNvSpPr/>
          <p:nvPr/>
        </p:nvSpPr>
        <p:spPr>
          <a:xfrm>
            <a:off x="4842365" y="1483912"/>
            <a:ext cx="12570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63F7BF-BEDD-455F-A9F5-FF551C06FE38}"/>
              </a:ext>
            </a:extLst>
          </p:cNvPr>
          <p:cNvSpPr/>
          <p:nvPr/>
        </p:nvSpPr>
        <p:spPr>
          <a:xfrm>
            <a:off x="4939960" y="1912689"/>
            <a:ext cx="2304306" cy="481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입력하신 정보에 일치하는 아이디는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slz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***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C8D767-AF1E-4883-B379-8697B4937B19}"/>
              </a:ext>
            </a:extLst>
          </p:cNvPr>
          <p:cNvSpPr/>
          <p:nvPr/>
        </p:nvSpPr>
        <p:spPr>
          <a:xfrm>
            <a:off x="4842365" y="3288829"/>
            <a:ext cx="12570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D0A217-69B6-47A4-B42D-01A91D39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960" y="3582368"/>
            <a:ext cx="2304306" cy="79347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확인하시고 조회해 주세요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2C4489-7B85-4532-BE2A-895C718D5764}"/>
              </a:ext>
            </a:extLst>
          </p:cNvPr>
          <p:cNvSpPr/>
          <p:nvPr/>
        </p:nvSpPr>
        <p:spPr>
          <a:xfrm>
            <a:off x="4779960" y="3125930"/>
            <a:ext cx="3503808" cy="143239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FFEACA3-449C-431C-89BA-8EFE4C0D9394}"/>
              </a:ext>
            </a:extLst>
          </p:cNvPr>
          <p:cNvSpPr/>
          <p:nvPr/>
        </p:nvSpPr>
        <p:spPr>
          <a:xfrm>
            <a:off x="6078384" y="32888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2410A1E-5F62-40CF-BFDA-F09208B6B80D}"/>
              </a:ext>
            </a:extLst>
          </p:cNvPr>
          <p:cNvSpPr/>
          <p:nvPr/>
        </p:nvSpPr>
        <p:spPr>
          <a:xfrm>
            <a:off x="6104590" y="15026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모서리가 둥근 직사각형 70">
            <a:extLst>
              <a:ext uri="{FF2B5EF4-FFF2-40B4-BE49-F238E27FC236}">
                <a16:creationId xmlns:a16="http://schemas.microsoft.com/office/drawing/2014/main" id="{002F3350-B09F-48D4-9EFF-C089DCFFD560}"/>
              </a:ext>
            </a:extLst>
          </p:cNvPr>
          <p:cNvSpPr/>
          <p:nvPr/>
        </p:nvSpPr>
        <p:spPr>
          <a:xfrm>
            <a:off x="7338415" y="1885398"/>
            <a:ext cx="735448" cy="578963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42" name="모서리가 둥근 직사각형 71">
            <a:extLst>
              <a:ext uri="{FF2B5EF4-FFF2-40B4-BE49-F238E27FC236}">
                <a16:creationId xmlns:a16="http://schemas.microsoft.com/office/drawing/2014/main" id="{0ECC03F5-D898-4EEF-92C8-9A73B9CB56BC}"/>
              </a:ext>
            </a:extLst>
          </p:cNvPr>
          <p:cNvSpPr/>
          <p:nvPr/>
        </p:nvSpPr>
        <p:spPr>
          <a:xfrm>
            <a:off x="7338415" y="3684853"/>
            <a:ext cx="735448" cy="578963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956253-1B18-4A65-9917-50D37362E519}"/>
              </a:ext>
            </a:extLst>
          </p:cNvPr>
          <p:cNvSpPr/>
          <p:nvPr/>
        </p:nvSpPr>
        <p:spPr>
          <a:xfrm>
            <a:off x="7244266" y="17810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51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7134</TotalTime>
  <Words>1882</Words>
  <Application>Microsoft Office PowerPoint</Application>
  <PresentationFormat>와이드스크린</PresentationFormat>
  <Paragraphs>571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타이포_씨고딕 140</vt:lpstr>
      <vt:lpstr>Arial</vt:lpstr>
      <vt:lpstr>Office 테마</vt:lpstr>
      <vt:lpstr>러닝 앱 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러닝 앱 스토리보드</dc:title>
  <dc:creator>pram An</dc:creator>
  <cp:lastModifiedBy>pram An</cp:lastModifiedBy>
  <cp:revision>68</cp:revision>
  <dcterms:created xsi:type="dcterms:W3CDTF">2020-04-22T05:28:48Z</dcterms:created>
  <dcterms:modified xsi:type="dcterms:W3CDTF">2020-04-27T07:55:40Z</dcterms:modified>
</cp:coreProperties>
</file>