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57" r:id="rId5"/>
    <p:sldId id="279" r:id="rId6"/>
    <p:sldId id="278" r:id="rId7"/>
    <p:sldId id="260" r:id="rId8"/>
    <p:sldId id="281" r:id="rId9"/>
    <p:sldId id="261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E0A8-5843-41B7-B258-2A038C932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3BE09-36C7-4A8D-B2C3-11D6A6D9E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68772-E492-4670-A3CE-B9FB5DB0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C2A94-56F0-471E-BA7C-CB0A62BC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1FE4C-9FBC-4D3A-9E2C-5308C7AD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1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290B6-109F-4D17-B4F3-1D36868F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E109C-1717-4516-BC04-24471231D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63B3B-3170-468E-BEFB-F9219801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DDFED-807D-40CA-8881-C2E8377A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D060E-2DAA-4486-82AF-6EC0FEC3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370746-2E0B-4065-A3A0-580E1B603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F86BB-5224-4984-9642-612A6A1E6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DCF56-893E-49CC-8748-BD572FA9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D2ECB-1D5A-4F2F-9BF6-AC26CA5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B948E-B663-4810-A250-F3907AC6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0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10D08-1E4E-4494-91A0-9F2753FC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B7B87-A693-4284-9986-1DCA9715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A43DC-5589-49A3-B62F-DB907358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42E7E-7A74-46D6-8D6F-BF30B37E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B5723-2C45-4EF4-B141-E3DF59A6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5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4F9CB-64E2-4380-AD1E-14D51D17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F8949-E1EB-4D41-93C1-02D3C2BC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239CD-5408-41B5-BB9E-08C279B0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A175A-6496-4105-82FA-B30964D8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B7299-2C70-4691-BEF8-4A2FA872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6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7F5-CE57-4918-B5A5-11E9F856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C62CC-740D-4263-BEFB-99C17DFA7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A37E28-9893-44E6-9ADF-C9DD8B472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6264E-AB22-47E4-AA3C-F60D93F1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75FB-5EA3-4EA3-AE27-38B1FCAC2F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66695-1578-4594-95A5-92EBBE60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60594-FA98-4466-80E9-A31E49CE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9349-87B6-427B-9B4A-2DBDC37C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1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ECFD-FAF6-49AB-BB5D-C2C3722A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5EFAA-1946-436F-8034-899FFC1A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A896F-05FC-4CE6-AC63-86DBC0291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90ADB-B617-4727-ABBF-63DC05628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8BCBAD-15BA-4369-8271-EE4D36FB3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36E188-6EC7-4AA3-A7A2-8363CDD4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75FB-5EA3-4EA3-AE27-38B1FCAC2F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7B47F1-76F5-4762-A249-165CBC8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6762BF-0C18-4AAE-A412-D24A660C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9349-87B6-427B-9B4A-2DBDC37C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5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0011-50FF-420A-8AC2-6DA9241F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F45170-8467-443D-A898-3C243AC0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F2631F-4F96-4CA1-AA9A-6EA15908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5827A8-7BD2-422B-BA90-9D40F73C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E5AE8F-F1D2-46E3-A6A2-9953199B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BA679-1163-46E2-A053-74601CFB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C57B90-0706-4F41-9008-6B38B562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8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ADE98-8849-42C2-B10D-52E1CA00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2480B-007B-4635-9C24-90CEA500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AD918-B89F-46BF-9A59-0F85C0F2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2C49F-6DBF-414D-AE9C-88B1A0A5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CAB20-14BE-438A-AE8E-26E3639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6AC9A-EEB7-45C2-B8D3-9970120F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2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223F6-93C2-46A4-8C82-55304A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314E8-CA51-45AF-A558-E56B7C7C4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90B5BA-B1F5-4C32-B302-64F76531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B3427-414D-4982-926C-D762A4AE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0E1FA-34DF-4E42-8E79-7AC34F89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3B7402-D3EB-493F-8537-ABB22EAF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6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91462E-B31D-4232-A704-869DB30D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28DD3-7717-4B11-9071-89E82F12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46C19-7395-4C3B-921C-84F4EBB4C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B2D8F-8BAD-482A-ABBE-4D83751DE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ECC6F-745D-4B93-8DE1-29355DA9A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7EA11-8720-42BD-AB23-DCF5F832C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76200">
            <a:solidFill>
              <a:srgbClr val="FF0000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txBody>
          <a:bodyPr anchor="ctr"/>
          <a:lstStyle/>
          <a:p>
            <a:r>
              <a:rPr lang="ko-KR" altLang="en-US" dirty="0">
                <a:solidFill>
                  <a:srgbClr val="2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경로 추천을 기반으로 </a:t>
            </a:r>
            <a:r>
              <a:rPr lang="ko-KR" altLang="en-US" dirty="0" err="1">
                <a:solidFill>
                  <a:srgbClr val="2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하는피트니스</a:t>
            </a:r>
            <a:r>
              <a:rPr lang="ko-KR" altLang="en-US" dirty="0">
                <a:solidFill>
                  <a:srgbClr val="2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서비스 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B4014E-4D13-4EC9-A130-A89A12C4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3649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altLang="ko-KR" sz="3100" dirty="0">
                <a:solidFill>
                  <a:srgbClr val="FFFFFF"/>
                </a:solidFill>
              </a:rPr>
              <a:t>10</a:t>
            </a:r>
            <a:r>
              <a:rPr lang="ko-KR" altLang="en-US" sz="3100" dirty="0">
                <a:solidFill>
                  <a:srgbClr val="FFFFFF"/>
                </a:solidFill>
              </a:rPr>
              <a:t>조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2014075081 </a:t>
            </a:r>
            <a:r>
              <a:rPr lang="ko-KR" altLang="ko-KR" dirty="0">
                <a:solidFill>
                  <a:srgbClr val="FFFFFF"/>
                </a:solidFill>
              </a:rPr>
              <a:t>김명훈</a:t>
            </a: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2018076050 </a:t>
            </a:r>
            <a:r>
              <a:rPr lang="ko-KR" altLang="ko-KR" dirty="0" err="1">
                <a:solidFill>
                  <a:srgbClr val="FFFFFF"/>
                </a:solidFill>
              </a:rPr>
              <a:t>이정모</a:t>
            </a:r>
            <a:endParaRPr lang="ko-KR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2011045028 </a:t>
            </a:r>
            <a:r>
              <a:rPr lang="ko-KR" altLang="ko-KR" dirty="0" err="1">
                <a:solidFill>
                  <a:srgbClr val="FFFFFF"/>
                </a:solidFill>
              </a:rPr>
              <a:t>안석현</a:t>
            </a:r>
            <a:endParaRPr lang="ko-KR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2018037061 MENG DELIN (</a:t>
            </a:r>
            <a:r>
              <a:rPr lang="ko-KR" altLang="ko-KR" dirty="0" err="1">
                <a:solidFill>
                  <a:srgbClr val="FFFFFF"/>
                </a:solidFill>
              </a:rPr>
              <a:t>맹덕림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  <a:endParaRPr lang="ko-KR" altLang="ko-KR" dirty="0">
              <a:solidFill>
                <a:srgbClr val="FFFFFF"/>
              </a:solidFill>
            </a:endParaRPr>
          </a:p>
          <a:p>
            <a:pPr algn="r"/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4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89A6-B5EE-403D-A9D3-07431BBC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데이터</a:t>
            </a:r>
            <a:r>
              <a:rPr lang="en-US" altLang="ko-KR" dirty="0">
                <a:solidFill>
                  <a:srgbClr val="2FFF00"/>
                </a:solidFill>
              </a:rPr>
              <a:t> </a:t>
            </a:r>
            <a:r>
              <a:rPr lang="ko-KR" altLang="en-US" dirty="0">
                <a:solidFill>
                  <a:srgbClr val="2FFF00"/>
                </a:solidFill>
              </a:rPr>
              <a:t>전처리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8EF22-6B58-4CDF-8925-915DB429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파일 </a:t>
            </a:r>
            <a:r>
              <a:rPr lang="ko-KR" altLang="en-US" dirty="0" err="1">
                <a:solidFill>
                  <a:srgbClr val="FFFFFF"/>
                </a:solidFill>
              </a:rPr>
              <a:t>포멧</a:t>
            </a:r>
            <a:r>
              <a:rPr lang="ko-KR" altLang="en-US" dirty="0">
                <a:solidFill>
                  <a:srgbClr val="FFFFFF"/>
                </a:solidFill>
              </a:rPr>
              <a:t> 변환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9A893CF-B20A-094A-8A50-625C5438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4900"/>
            <a:ext cx="6294120" cy="37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0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89A6-B5EE-403D-A9D3-07431BBC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데이터</a:t>
            </a:r>
            <a:r>
              <a:rPr lang="en-US" altLang="ko-KR" dirty="0">
                <a:solidFill>
                  <a:srgbClr val="2FFF00"/>
                </a:solidFill>
              </a:rPr>
              <a:t> </a:t>
            </a:r>
            <a:r>
              <a:rPr lang="ko-KR" altLang="en-US" dirty="0">
                <a:solidFill>
                  <a:srgbClr val="2FFF00"/>
                </a:solidFill>
              </a:rPr>
              <a:t>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8EF22-6B58-4CDF-8925-915DB429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파일 데이터 생성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B99DCDE-848C-B448-B6FD-C82E551C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4" y="2374900"/>
            <a:ext cx="6975602" cy="37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5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89A6-B5EE-403D-A9D3-07431BBC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데이터</a:t>
            </a:r>
            <a:r>
              <a:rPr lang="en-US" altLang="ko-KR" dirty="0">
                <a:solidFill>
                  <a:srgbClr val="2FFF00"/>
                </a:solidFill>
              </a:rPr>
              <a:t> </a:t>
            </a:r>
            <a:r>
              <a:rPr lang="ko-KR" altLang="en-US" dirty="0">
                <a:solidFill>
                  <a:srgbClr val="2FFF00"/>
                </a:solidFill>
              </a:rPr>
              <a:t>전처리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8EF22-6B58-4CDF-8925-915DB429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</a:rPr>
              <a:t>Constant-Q</a:t>
            </a:r>
            <a:r>
              <a:rPr lang="ko-KR" altLang="en-US" dirty="0">
                <a:solidFill>
                  <a:srgbClr val="FFFFFF"/>
                </a:solidFill>
              </a:rPr>
              <a:t> 변환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1B50E0D-4174-2047-9D80-5764681A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4" y="2565083"/>
            <a:ext cx="4694011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5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89A6-B5EE-403D-A9D3-07431BBC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데이터</a:t>
            </a:r>
            <a:r>
              <a:rPr lang="en-US" altLang="ko-KR" dirty="0">
                <a:solidFill>
                  <a:srgbClr val="2FFF00"/>
                </a:solidFill>
              </a:rPr>
              <a:t> </a:t>
            </a:r>
            <a:r>
              <a:rPr lang="ko-KR" altLang="en-US" dirty="0">
                <a:solidFill>
                  <a:srgbClr val="2FFF00"/>
                </a:solidFill>
              </a:rPr>
              <a:t>전처리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8EF22-6B58-4CDF-8925-915DB429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</a:rPr>
              <a:t>Constant-Q</a:t>
            </a:r>
            <a:r>
              <a:rPr lang="ko-KR" altLang="en-US" dirty="0">
                <a:solidFill>
                  <a:srgbClr val="FFFFFF"/>
                </a:solidFill>
              </a:rPr>
              <a:t> 변환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B50E0D-4174-2047-9D80-5764681A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814" y="2610769"/>
            <a:ext cx="4694011" cy="35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2BF3B-E8ED-4541-BF18-60255DD9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7F9D3-D1E4-4FE6-BA88-A7F2C445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FFFFFF"/>
                </a:solidFill>
              </a:rPr>
              <a:t>기획</a:t>
            </a:r>
            <a:endParaRPr lang="en-US" altLang="ko-KR" dirty="0">
              <a:solidFill>
                <a:srgbClr val="FFFFFF"/>
              </a:solidFill>
            </a:endParaRPr>
          </a:p>
          <a:p>
            <a:pPr lvl="1"/>
            <a:r>
              <a:rPr lang="ko-KR" altLang="en-US" dirty="0">
                <a:solidFill>
                  <a:srgbClr val="FFFFFF"/>
                </a:solidFill>
              </a:rPr>
              <a:t>앱 개발</a:t>
            </a:r>
            <a:endParaRPr lang="en-US" altLang="ko-KR" dirty="0">
              <a:solidFill>
                <a:srgbClr val="FFFFFF"/>
              </a:solidFill>
            </a:endParaRPr>
          </a:p>
          <a:p>
            <a:pPr lvl="1"/>
            <a:r>
              <a:rPr lang="ko-KR" altLang="en-US" dirty="0">
                <a:solidFill>
                  <a:srgbClr val="FFFFFF"/>
                </a:solidFill>
              </a:rPr>
              <a:t>데이터 처리</a:t>
            </a:r>
            <a:endParaRPr lang="en-US" altLang="ko-KR" dirty="0">
              <a:solidFill>
                <a:srgbClr val="FFFFFF"/>
              </a:solidFill>
            </a:endParaRPr>
          </a:p>
          <a:p>
            <a:pPr lvl="1"/>
            <a:endParaRPr lang="en-US" altLang="ko-KR" dirty="0">
              <a:solidFill>
                <a:srgbClr val="FFFFFF"/>
              </a:solidFill>
            </a:endParaRPr>
          </a:p>
          <a:p>
            <a:pPr lvl="1"/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0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F5009-A819-46D6-82F7-9FED3627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04CCA-7807-448D-AC00-DE62FB29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rgbClr val="FFFFFF"/>
                </a:solidFill>
              </a:rPr>
              <a:t>동아일보</a:t>
            </a:r>
            <a:r>
              <a:rPr lang="en-US" altLang="ko-KR" sz="1600" dirty="0">
                <a:solidFill>
                  <a:srgbClr val="FFFFFF"/>
                </a:solidFill>
              </a:rPr>
              <a:t>:https://www.donga.com/news/Society/article/all/20150306/69976688/1</a:t>
            </a:r>
            <a:endParaRPr lang="en-US" altLang="ko-KR" sz="54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114714-968C-4301-AA03-186C96CF2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9" t="32114" r="37984" b="24875"/>
          <a:stretch/>
        </p:blipFill>
        <p:spPr>
          <a:xfrm>
            <a:off x="2696046" y="2133536"/>
            <a:ext cx="6499122" cy="34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7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F5009-A819-46D6-82F7-9FED3627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04CCA-7807-448D-AC00-DE62FB29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5400" dirty="0">
                <a:solidFill>
                  <a:srgbClr val="FFFFFF"/>
                </a:solidFill>
              </a:rPr>
              <a:t>조깅을 좀 더 적절하게 </a:t>
            </a:r>
            <a:r>
              <a:rPr lang="ko-KR" altLang="en-US" sz="5400" dirty="0" err="1">
                <a:solidFill>
                  <a:srgbClr val="FFFFFF"/>
                </a:solidFill>
              </a:rPr>
              <a:t>할수</a:t>
            </a:r>
            <a:r>
              <a:rPr lang="ko-KR" altLang="en-US" sz="5400" dirty="0">
                <a:solidFill>
                  <a:srgbClr val="FFFFFF"/>
                </a:solidFill>
              </a:rPr>
              <a:t> 없을까</a:t>
            </a:r>
            <a:r>
              <a:rPr lang="en-US" altLang="ko-KR" sz="5400" dirty="0">
                <a:solidFill>
                  <a:srgbClr val="FFFFFF"/>
                </a:solidFill>
              </a:rPr>
              <a:t>?</a:t>
            </a:r>
          </a:p>
          <a:p>
            <a:pPr lvl="1"/>
            <a:endParaRPr lang="en-US" altLang="ko-KR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62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DC957-1E4F-430B-9FAD-3606A0A4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기획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CAFB4A-38BC-4DD1-815D-B1197FB2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ko-KR" altLang="en-US" sz="6600" dirty="0" err="1">
                <a:solidFill>
                  <a:srgbClr val="FFFFFF"/>
                </a:solidFill>
              </a:rPr>
              <a:t>런닝앱</a:t>
            </a:r>
            <a:r>
              <a:rPr lang="en-US" altLang="ko-KR" sz="6600" dirty="0">
                <a:solidFill>
                  <a:srgbClr val="FFFFFF"/>
                </a:solidFill>
              </a:rPr>
              <a:t>+</a:t>
            </a:r>
            <a:r>
              <a:rPr lang="ko-KR" altLang="en-US" sz="6600" dirty="0">
                <a:solidFill>
                  <a:srgbClr val="FFFFFF"/>
                </a:solidFill>
              </a:rPr>
              <a:t>지형정보</a:t>
            </a:r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92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F5009-A819-46D6-82F7-9FED3627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04CCA-7807-448D-AC00-DE62FB29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기존의 </a:t>
            </a:r>
            <a:r>
              <a:rPr lang="ko-KR" altLang="en-US" dirty="0" err="1">
                <a:solidFill>
                  <a:srgbClr val="FFFFFF"/>
                </a:solidFill>
              </a:rPr>
              <a:t>조깅앱의</a:t>
            </a:r>
            <a:r>
              <a:rPr lang="ko-KR" altLang="en-US" dirty="0">
                <a:solidFill>
                  <a:srgbClr val="FFFFFF"/>
                </a:solidFill>
              </a:rPr>
              <a:t> 형태와 유사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지형 정보 </a:t>
            </a:r>
            <a:r>
              <a:rPr lang="ko-KR" altLang="en-US" dirty="0" err="1">
                <a:solidFill>
                  <a:srgbClr val="FFFFFF"/>
                </a:solidFill>
              </a:rPr>
              <a:t>알려주는것이</a:t>
            </a:r>
            <a:r>
              <a:rPr lang="ko-KR" altLang="en-US" dirty="0">
                <a:solidFill>
                  <a:srgbClr val="FFFFFF"/>
                </a:solidFill>
              </a:rPr>
              <a:t> 목표</a:t>
            </a:r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09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D23A0-F985-4B96-A2B5-37D0663A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E6692-239F-4D9F-B5A5-E84B4887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사용자가 달리는 코스의 지형적 특성을 파악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소리 데이터를 이용해 분류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strike="sngStrike" dirty="0">
                <a:solidFill>
                  <a:srgbClr val="FFFFFF"/>
                </a:solidFill>
              </a:rPr>
              <a:t>비슷한 특성을 갖는 사용자를 라이벌로 추천</a:t>
            </a:r>
            <a:endParaRPr lang="en-US" altLang="ko-KR" strike="sngStrike" dirty="0">
              <a:solidFill>
                <a:srgbClr val="FFFFFF"/>
              </a:solidFill>
            </a:endParaRPr>
          </a:p>
          <a:p>
            <a:r>
              <a:rPr lang="ko-KR" altLang="en-US" strike="sngStrike" dirty="0">
                <a:solidFill>
                  <a:srgbClr val="FFFFFF"/>
                </a:solidFill>
              </a:rPr>
              <a:t>비슷한 특성을 갖는 사용자들 사이에서 선호도가 높은 코스를 추천</a:t>
            </a:r>
            <a:endParaRPr lang="en-US" altLang="ko-KR" strike="sngStrike" dirty="0">
              <a:solidFill>
                <a:srgbClr val="FFFFFF"/>
              </a:solidFill>
            </a:endParaRP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D23A0-F985-4B96-A2B5-37D0663A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B00AC0B-A406-4532-9C6F-6C247408D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501" t="26284" r="40849" b="22423"/>
          <a:stretch/>
        </p:blipFill>
        <p:spPr>
          <a:xfrm>
            <a:off x="1007807" y="1569016"/>
            <a:ext cx="2841522" cy="49238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F95071-9D0D-48F5-8417-A9F02735A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77" t="25806" r="40726" b="21864"/>
          <a:stretch/>
        </p:blipFill>
        <p:spPr>
          <a:xfrm>
            <a:off x="4474904" y="1551144"/>
            <a:ext cx="2841522" cy="48922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B54055-E09B-48A9-8472-C59A706480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19" t="25663" r="40807" b="21577"/>
          <a:stretch/>
        </p:blipFill>
        <p:spPr>
          <a:xfrm>
            <a:off x="8111608" y="1551144"/>
            <a:ext cx="2841522" cy="50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7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89A6-B5EE-403D-A9D3-07431BBC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데이터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8EF22-6B58-4CDF-8925-915DB429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지형 분석</a:t>
            </a:r>
            <a:endParaRPr lang="en-US" altLang="ko-KR" dirty="0">
              <a:solidFill>
                <a:srgbClr val="FFFFFF"/>
              </a:solidFill>
            </a:endParaRPr>
          </a:p>
          <a:p>
            <a:pPr lvl="1"/>
            <a:r>
              <a:rPr lang="ko-KR" altLang="en-US" dirty="0">
                <a:solidFill>
                  <a:srgbClr val="FFFFFF"/>
                </a:solidFill>
              </a:rPr>
              <a:t>초기 모델에서는 직접 데이터셋이 될 소리 데이터의 수집 불가피</a:t>
            </a:r>
            <a:endParaRPr lang="en-US" altLang="ko-KR" dirty="0">
              <a:solidFill>
                <a:srgbClr val="FFFFFF"/>
              </a:solidFill>
            </a:endParaRPr>
          </a:p>
          <a:p>
            <a:pPr lvl="1"/>
            <a:r>
              <a:rPr lang="ko-KR" altLang="en-US" dirty="0">
                <a:solidFill>
                  <a:srgbClr val="FFFFFF"/>
                </a:solidFill>
              </a:rPr>
              <a:t>이후 사용자 </a:t>
            </a:r>
            <a:r>
              <a:rPr lang="ko-KR" altLang="en-US" dirty="0" err="1">
                <a:solidFill>
                  <a:srgbClr val="FFFFFF"/>
                </a:solidFill>
              </a:rPr>
              <a:t>축적시</a:t>
            </a:r>
            <a:r>
              <a:rPr lang="ko-KR" altLang="en-US" dirty="0">
                <a:solidFill>
                  <a:srgbClr val="FFFFFF"/>
                </a:solidFill>
              </a:rPr>
              <a:t> 같은 경로 상의 사용자들의 소리 데이터를 수집하여 추가 학습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사용자 추천</a:t>
            </a:r>
            <a:endParaRPr lang="en-US" altLang="ko-KR" dirty="0">
              <a:solidFill>
                <a:srgbClr val="FFFFFF"/>
              </a:solidFill>
            </a:endParaRPr>
          </a:p>
          <a:p>
            <a:pPr lvl="1"/>
            <a:r>
              <a:rPr lang="ko-KR" altLang="en-US" dirty="0">
                <a:solidFill>
                  <a:srgbClr val="FFFFFF"/>
                </a:solidFill>
              </a:rPr>
              <a:t>사용자의 서비스 이용을 통한 데이터 축적</a:t>
            </a:r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2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8">
      <a:dk1>
        <a:srgbClr val="FF0000"/>
      </a:dk1>
      <a:lt1>
        <a:srgbClr val="000000"/>
      </a:lt1>
      <a:dk2>
        <a:srgbClr val="FF0000"/>
      </a:dk2>
      <a:lt2>
        <a:srgbClr val="0000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스퀘어라운드 Light"/>
        <a:cs typeface=""/>
      </a:majorFont>
      <a:minorFont>
        <a:latin typeface="맑은 고딕"/>
        <a:ea typeface="나눔스퀘어라운드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144</Words>
  <Application>Microsoft Office PowerPoint</Application>
  <PresentationFormat>와이드스크린</PresentationFormat>
  <Paragraphs>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경로 추천을 기반으로 하는피트니스 서비스  </vt:lpstr>
      <vt:lpstr>목차</vt:lpstr>
      <vt:lpstr>기획</vt:lpstr>
      <vt:lpstr>기획</vt:lpstr>
      <vt:lpstr>기획</vt:lpstr>
      <vt:lpstr>기획</vt:lpstr>
      <vt:lpstr>앱</vt:lpstr>
      <vt:lpstr>앱</vt:lpstr>
      <vt:lpstr>데이터 처리</vt:lpstr>
      <vt:lpstr>데이터 전처리</vt:lpstr>
      <vt:lpstr>데이터 처리</vt:lpstr>
      <vt:lpstr>데이터 전처리</vt:lpstr>
      <vt:lpstr>데이터 전처리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pram An</dc:creator>
  <cp:lastModifiedBy>pram An</cp:lastModifiedBy>
  <cp:revision>29</cp:revision>
  <dcterms:created xsi:type="dcterms:W3CDTF">2020-04-12T13:37:24Z</dcterms:created>
  <dcterms:modified xsi:type="dcterms:W3CDTF">2020-06-17T03:51:42Z</dcterms:modified>
</cp:coreProperties>
</file>