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365ea091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365ea091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Indeya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72dc2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72dc2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365ea091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365ea091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365ea09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365ea09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</a:t>
            </a:r>
            <a:r>
              <a:rPr lang="en"/>
              <a:t>many</a:t>
            </a:r>
            <a:r>
              <a:rPr lang="en"/>
              <a:t> different types of </a:t>
            </a:r>
            <a:r>
              <a:rPr lang="en"/>
              <a:t>dietary</a:t>
            </a:r>
            <a:r>
              <a:rPr lang="en"/>
              <a:t> needs that are in the world. For ex. Gluten free, dairy free, sugar free, </a:t>
            </a:r>
            <a:r>
              <a:rPr lang="en"/>
              <a:t>vegan</a:t>
            </a:r>
            <a:r>
              <a:rPr lang="en"/>
              <a:t>, vegetarian, etc. The fact that the college is able to meet all these needs for the thousands of students that are on </a:t>
            </a:r>
            <a:r>
              <a:rPr lang="en"/>
              <a:t>campus</a:t>
            </a:r>
            <a:r>
              <a:rPr lang="en"/>
              <a:t> and eat on campus meals is impressive.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38.5% of students said they agree that the campus </a:t>
            </a:r>
            <a:r>
              <a:rPr lang="en"/>
              <a:t>accommodates</a:t>
            </a:r>
            <a:r>
              <a:rPr lang="en"/>
              <a:t> the needs students have when it comes to what they eat.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365ea09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2365ea09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365ea091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365ea091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365ea091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365ea091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r>
              <a:rPr lang="en"/>
              <a:t> Research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>
                <a:solidFill>
                  <a:srgbClr val="000000"/>
                </a:solidFill>
              </a:rPr>
              <a:t>Selam, Indeya, Mo, Colin, Kristina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</a:t>
            </a:r>
            <a:r>
              <a:rPr lang="en"/>
              <a:t> finding 1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891375"/>
            <a:ext cx="39345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★"/>
            </a:pPr>
            <a:r>
              <a:rPr lang="en" sz="1700">
                <a:solidFill>
                  <a:srgbClr val="000000"/>
                </a:solidFill>
              </a:rPr>
              <a:t>Majority students do eat on campus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★"/>
            </a:pPr>
            <a:r>
              <a:rPr lang="en" sz="1700">
                <a:solidFill>
                  <a:srgbClr val="000000"/>
                </a:solidFill>
              </a:rPr>
              <a:t>Blue represents 78.5% do eat on campus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★"/>
            </a:pPr>
            <a:r>
              <a:rPr lang="en" sz="1700">
                <a:solidFill>
                  <a:srgbClr val="000000"/>
                </a:solidFill>
              </a:rPr>
              <a:t>Green represents the 21.5% do not eat on campus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475" y="1899425"/>
            <a:ext cx="4682650" cy="315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537" y="216650"/>
            <a:ext cx="4916525" cy="1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800" y="1910025"/>
            <a:ext cx="5427999" cy="31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0" y="383925"/>
            <a:ext cx="3596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★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he 14 meal plan is the most popular 46.2%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★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29.2% of the population does not have a meal plan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★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16.9% has a 9 meal plan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★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7.7% has a 19 meal plan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800" y="0"/>
            <a:ext cx="5428000" cy="1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0"/>
            <a:ext cx="345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Interesting finding 1 continued…</a:t>
            </a:r>
            <a:r>
              <a:rPr b="1" lang="en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b="1" sz="3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904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2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16500"/>
            <a:ext cx="85206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Gender does have an influence on the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number of meals students eat on campus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Gender only accounts for 20.1% of the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difference.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300" y="3525225"/>
            <a:ext cx="5808149" cy="11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225" y="1116500"/>
            <a:ext cx="3939225" cy="23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 3 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385150" y="1104650"/>
            <a:ext cx="34470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Many </a:t>
            </a:r>
            <a:r>
              <a:rPr lang="en">
                <a:solidFill>
                  <a:srgbClr val="000000"/>
                </a:solidFill>
              </a:rPr>
              <a:t>dietary</a:t>
            </a:r>
            <a:r>
              <a:rPr lang="en">
                <a:solidFill>
                  <a:srgbClr val="000000"/>
                </a:solidFill>
              </a:rPr>
              <a:t> needs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Thousands of students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0" y="1152475"/>
            <a:ext cx="4109199" cy="1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725" y="2256750"/>
            <a:ext cx="4509425" cy="273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No Significant relationship!                                                   65,65  for the total for correlations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★"/>
            </a:pPr>
            <a:r>
              <a:rPr lang="en" sz="1600">
                <a:solidFill>
                  <a:srgbClr val="000000"/>
                </a:solidFill>
              </a:rPr>
              <a:t>-1.71 for people who at eat commons for a week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-14850"/>
          <a:stretch/>
        </p:blipFill>
        <p:spPr>
          <a:xfrm>
            <a:off x="258300" y="1539475"/>
            <a:ext cx="4047825" cy="3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25" y="2002850"/>
            <a:ext cx="4526175" cy="27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continued…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9525"/>
            <a:ext cx="6110625" cy="33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441125" y="1241200"/>
            <a:ext cx="2391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★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Satisfaction rate for dining on campus.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★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.185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satisfaction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for the food on campus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3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Conduct a student forum to get feedback of students wants/needs to </a:t>
            </a:r>
            <a:r>
              <a:rPr lang="en">
                <a:solidFill>
                  <a:srgbClr val="000000"/>
                </a:solidFill>
              </a:rPr>
              <a:t>accommodate</a:t>
            </a:r>
            <a:r>
              <a:rPr lang="en">
                <a:solidFill>
                  <a:srgbClr val="000000"/>
                </a:solidFill>
              </a:rPr>
              <a:t> them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Utilize the data findings to ensure student satisfaction (help with retention)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Offer more digital ordering and late night options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>
                <a:solidFill>
                  <a:srgbClr val="000000"/>
                </a:solidFill>
              </a:rPr>
              <a:t>Fast food options (</a:t>
            </a:r>
            <a:r>
              <a:rPr lang="en">
                <a:solidFill>
                  <a:srgbClr val="000000"/>
                </a:solidFill>
              </a:rPr>
              <a:t>Chick</a:t>
            </a:r>
            <a:r>
              <a:rPr lang="en">
                <a:solidFill>
                  <a:srgbClr val="000000"/>
                </a:solidFill>
              </a:rPr>
              <a:t>-Fil-A)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