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6"/>
  </p:notesMasterIdLst>
  <p:handoutMasterIdLst>
    <p:handoutMasterId r:id="rId17"/>
  </p:handoutMasterIdLst>
  <p:sldIdLst>
    <p:sldId id="2584" r:id="rId2"/>
    <p:sldId id="2540" r:id="rId3"/>
    <p:sldId id="2585" r:id="rId4"/>
    <p:sldId id="2586" r:id="rId5"/>
    <p:sldId id="2587" r:id="rId6"/>
    <p:sldId id="2588" r:id="rId7"/>
    <p:sldId id="2589" r:id="rId8"/>
    <p:sldId id="2590" r:id="rId9"/>
    <p:sldId id="2591" r:id="rId10"/>
    <p:sldId id="2592" r:id="rId11"/>
    <p:sldId id="2593" r:id="rId12"/>
    <p:sldId id="2575" r:id="rId13"/>
    <p:sldId id="2571" r:id="rId14"/>
    <p:sldId id="25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3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7D4"/>
    <a:srgbClr val="F6DEDC"/>
    <a:srgbClr val="AAD3D6"/>
    <a:srgbClr val="5DAAB0"/>
    <a:srgbClr val="3B7579"/>
    <a:srgbClr val="418287"/>
    <a:srgbClr val="DFE3E9"/>
    <a:srgbClr val="1F1F26"/>
    <a:srgbClr val="D6DBE2"/>
    <a:srgbClr val="CCD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238" autoAdjust="0"/>
  </p:normalViewPr>
  <p:slideViewPr>
    <p:cSldViewPr snapToGrid="0" snapToObjects="1" showGuides="1">
      <p:cViewPr>
        <p:scale>
          <a:sx n="77" d="100"/>
          <a:sy n="77" d="100"/>
        </p:scale>
        <p:origin x="498" y="-42"/>
      </p:cViewPr>
      <p:guideLst>
        <p:guide pos="3840"/>
        <p:guide orient="horz" pos="2133"/>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1" qsCatId="simple" csTypeId="urn:microsoft.com/office/officeart/2005/8/colors/accent1_2#1" csCatId="accent1" phldr="1"/>
      <dgm:spPr/>
    </dgm:pt>
    <dgm:pt modelId="{CFAF944F-85A3-40BF-900F-7565ABA3735F}">
      <dgm:prSet phldrT="[Text]"/>
      <dgm:spPr>
        <a:solidFill>
          <a:schemeClr val="accent2">
            <a:lumMod val="25000"/>
            <a:lumOff val="75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dgm:t>
        <a:bodyPr/>
        <a:lstStyle/>
        <a:p>
          <a:r>
            <a:rPr lang="en-US" b="0" dirty="0" smtClean="0"/>
            <a:t>Solution</a:t>
          </a:r>
          <a:endParaRPr lang="en-US" b="0"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21FE22-5D45-49CA-9612-D40CCA5E342E}" type="doc">
      <dgm:prSet loTypeId="urn:microsoft.com/office/officeart/2005/8/layout/list1#1" loCatId="list" qsTypeId="urn:microsoft.com/office/officeart/2005/8/quickstyle/simple3#1" qsCatId="simple" csTypeId="urn:microsoft.com/office/officeart/2005/8/colors/accent1_2#9" csCatId="accent1" phldr="1"/>
      <dgm:spPr/>
      <dgm:t>
        <a:bodyPr/>
        <a:lstStyle/>
        <a:p>
          <a:endParaRPr lang="en-US"/>
        </a:p>
      </dgm:t>
    </dgm:pt>
    <dgm:pt modelId="{2C6EE5AE-1CA2-4E8F-A76B-622D09F454D0}">
      <dgm:prSet phldrT="[Text]"/>
      <dgm:spPr/>
      <dgm:t>
        <a:bodyPr/>
        <a:lstStyle/>
        <a:p>
          <a:r>
            <a:rPr lang="en-US" dirty="0" smtClean="0"/>
            <a:t>More robust means of transport depending on porducts quantities &amp; better inventory management for stockout products.</a:t>
          </a:r>
          <a:endParaRPr lang="en-US" dirty="0"/>
        </a:p>
      </dgm:t>
    </dgm:pt>
    <dgm:pt modelId="{F70E6AFC-4787-4B37-BB51-42C112C2116D}" type="parTrans" cxnId="{2ADD5A8A-BB34-4B54-907B-D7C08DCE7E03}">
      <dgm:prSet/>
      <dgm:spPr/>
      <dgm:t>
        <a:bodyPr/>
        <a:lstStyle/>
        <a:p>
          <a:endParaRPr lang="en-US"/>
        </a:p>
      </dgm:t>
    </dgm:pt>
    <dgm:pt modelId="{9D844759-0C18-4259-AB00-60BD00EBA5CA}" type="sibTrans" cxnId="{2ADD5A8A-BB34-4B54-907B-D7C08DCE7E03}">
      <dgm:prSet/>
      <dgm:spPr/>
      <dgm:t>
        <a:bodyPr/>
        <a:lstStyle/>
        <a:p>
          <a:endParaRPr lang="en-US"/>
        </a:p>
      </dgm:t>
    </dgm:pt>
    <dgm:pt modelId="{EA5C1596-486D-47C1-8C7D-47D7CB7A689F}">
      <dgm:prSet phldrT="[Text]"/>
      <dgm:spPr/>
      <dgm:t>
        <a:bodyPr/>
        <a:lstStyle/>
        <a:p>
          <a:r>
            <a:rPr lang="en-US" dirty="0" smtClean="0"/>
            <a:t>More stores/dealership lease in remote places for quick delivery.</a:t>
          </a:r>
          <a:endParaRPr lang="en-US" dirty="0"/>
        </a:p>
      </dgm:t>
    </dgm:pt>
    <dgm:pt modelId="{386C2B87-5A23-4D3B-9151-203E8F4EF153}" type="parTrans" cxnId="{82BC158A-5CD1-4C83-AA0D-2001A03F52C7}">
      <dgm:prSet/>
      <dgm:spPr/>
      <dgm:t>
        <a:bodyPr/>
        <a:lstStyle/>
        <a:p>
          <a:endParaRPr lang="en-US"/>
        </a:p>
      </dgm:t>
    </dgm:pt>
    <dgm:pt modelId="{2BD6E244-EECF-48DD-A381-A6FEFC51B913}" type="sibTrans" cxnId="{82BC158A-5CD1-4C83-AA0D-2001A03F52C7}">
      <dgm:prSet/>
      <dgm:spPr/>
      <dgm:t>
        <a:bodyPr/>
        <a:lstStyle/>
        <a:p>
          <a:endParaRPr lang="en-US"/>
        </a:p>
      </dgm:t>
    </dgm:pt>
    <dgm:pt modelId="{105982BF-CA55-44E9-9C8A-234CAFCBD8A5}">
      <dgm:prSet phldrT="[Text]"/>
      <dgm:spPr/>
      <dgm:t>
        <a:bodyPr/>
        <a:lstStyle/>
        <a:p>
          <a:r>
            <a:rPr lang="en-US" dirty="0" smtClean="0"/>
            <a:t>Finding an optimal time for quick delivery when there is less traffic.</a:t>
          </a:r>
          <a:endParaRPr lang="en-US" dirty="0"/>
        </a:p>
      </dgm:t>
    </dgm:pt>
    <dgm:pt modelId="{31A3734C-41C7-4182-BE4D-AA2CA6CCC1F8}" type="parTrans" cxnId="{1BA4AD75-2FDB-499A-91C3-CFB7B575F00A}">
      <dgm:prSet/>
      <dgm:spPr/>
      <dgm:t>
        <a:bodyPr/>
        <a:lstStyle/>
        <a:p>
          <a:endParaRPr lang="en-US"/>
        </a:p>
      </dgm:t>
    </dgm:pt>
    <dgm:pt modelId="{3E7DA875-B9E6-4D07-8C2E-539D929FB64A}" type="sibTrans" cxnId="{1BA4AD75-2FDB-499A-91C3-CFB7B575F00A}">
      <dgm:prSet/>
      <dgm:spPr/>
      <dgm:t>
        <a:bodyPr/>
        <a:lstStyle/>
        <a:p>
          <a:endParaRPr lang="en-US"/>
        </a:p>
      </dgm:t>
    </dgm:pt>
    <dgm:pt modelId="{83345386-5019-4C88-AAAA-17751C1176CA}" type="pres">
      <dgm:prSet presAssocID="{6D21FE22-5D45-49CA-9612-D40CCA5E342E}" presName="linear" presStyleCnt="0">
        <dgm:presLayoutVars>
          <dgm:dir/>
          <dgm:animLvl val="lvl"/>
          <dgm:resizeHandles val="exact"/>
        </dgm:presLayoutVars>
      </dgm:prSet>
      <dgm:spPr/>
      <dgm:t>
        <a:bodyPr/>
        <a:lstStyle/>
        <a:p>
          <a:endParaRPr lang="en-US"/>
        </a:p>
      </dgm:t>
    </dgm:pt>
    <dgm:pt modelId="{A83D31F8-2B0D-488D-BC9E-C8349287F543}" type="pres">
      <dgm:prSet presAssocID="{2C6EE5AE-1CA2-4E8F-A76B-622D09F454D0}" presName="parentLin" presStyleCnt="0"/>
      <dgm:spPr/>
    </dgm:pt>
    <dgm:pt modelId="{815DADD3-0216-476E-A7F4-77275DC8A9D8}" type="pres">
      <dgm:prSet presAssocID="{2C6EE5AE-1CA2-4E8F-A76B-622D09F454D0}" presName="parentLeftMargin" presStyleLbl="node1" presStyleIdx="0" presStyleCnt="3"/>
      <dgm:spPr/>
      <dgm:t>
        <a:bodyPr/>
        <a:lstStyle/>
        <a:p>
          <a:endParaRPr lang="en-US"/>
        </a:p>
      </dgm:t>
    </dgm:pt>
    <dgm:pt modelId="{D769A848-9D24-49E9-8B9A-9147AD384B69}" type="pres">
      <dgm:prSet presAssocID="{2C6EE5AE-1CA2-4E8F-A76B-622D09F454D0}" presName="parentText" presStyleLbl="node1" presStyleIdx="0" presStyleCnt="3" custScaleX="132037" custScaleY="345674">
        <dgm:presLayoutVars>
          <dgm:chMax val="0"/>
          <dgm:bulletEnabled val="1"/>
        </dgm:presLayoutVars>
      </dgm:prSet>
      <dgm:spPr/>
      <dgm:t>
        <a:bodyPr/>
        <a:lstStyle/>
        <a:p>
          <a:endParaRPr lang="en-US"/>
        </a:p>
      </dgm:t>
    </dgm:pt>
    <dgm:pt modelId="{E08F40F8-4C51-4224-9E62-56B29F48527A}" type="pres">
      <dgm:prSet presAssocID="{2C6EE5AE-1CA2-4E8F-A76B-622D09F454D0}" presName="negativeSpace" presStyleCnt="0"/>
      <dgm:spPr/>
    </dgm:pt>
    <dgm:pt modelId="{C8C95CBB-83F0-4B04-A8EC-44E670A38D5F}" type="pres">
      <dgm:prSet presAssocID="{2C6EE5AE-1CA2-4E8F-A76B-622D09F454D0}" presName="childText" presStyleLbl="conFgAcc1" presStyleIdx="0" presStyleCnt="3">
        <dgm:presLayoutVars>
          <dgm:bulletEnabled val="1"/>
        </dgm:presLayoutVars>
      </dgm:prSet>
      <dgm:spPr/>
    </dgm:pt>
    <dgm:pt modelId="{4BAA0228-0AB4-43A1-A7CF-C9E709F837FB}" type="pres">
      <dgm:prSet presAssocID="{9D844759-0C18-4259-AB00-60BD00EBA5CA}" presName="spaceBetweenRectangles" presStyleCnt="0"/>
      <dgm:spPr/>
    </dgm:pt>
    <dgm:pt modelId="{63F739C8-5471-411E-87CC-FA73007752AC}" type="pres">
      <dgm:prSet presAssocID="{EA5C1596-486D-47C1-8C7D-47D7CB7A689F}" presName="parentLin" presStyleCnt="0"/>
      <dgm:spPr/>
    </dgm:pt>
    <dgm:pt modelId="{E57A6D24-9A6A-40FB-85F3-D2ECA4DA83DE}" type="pres">
      <dgm:prSet presAssocID="{EA5C1596-486D-47C1-8C7D-47D7CB7A689F}" presName="parentLeftMargin" presStyleLbl="node1" presStyleIdx="0" presStyleCnt="3"/>
      <dgm:spPr/>
      <dgm:t>
        <a:bodyPr/>
        <a:lstStyle/>
        <a:p>
          <a:endParaRPr lang="en-US"/>
        </a:p>
      </dgm:t>
    </dgm:pt>
    <dgm:pt modelId="{24C3ACD5-7BB8-41C5-B498-1B931CBDC6E9}" type="pres">
      <dgm:prSet presAssocID="{EA5C1596-486D-47C1-8C7D-47D7CB7A689F}" presName="parentText" presStyleLbl="node1" presStyleIdx="1" presStyleCnt="3">
        <dgm:presLayoutVars>
          <dgm:chMax val="0"/>
          <dgm:bulletEnabled val="1"/>
        </dgm:presLayoutVars>
      </dgm:prSet>
      <dgm:spPr/>
      <dgm:t>
        <a:bodyPr/>
        <a:lstStyle/>
        <a:p>
          <a:endParaRPr lang="en-US"/>
        </a:p>
      </dgm:t>
    </dgm:pt>
    <dgm:pt modelId="{26C9E223-0859-4EDE-AE2C-DC0C77431B6D}" type="pres">
      <dgm:prSet presAssocID="{EA5C1596-486D-47C1-8C7D-47D7CB7A689F}" presName="negativeSpace" presStyleCnt="0"/>
      <dgm:spPr/>
    </dgm:pt>
    <dgm:pt modelId="{CF9750DF-AA58-4739-8ED7-8A66309B45DE}" type="pres">
      <dgm:prSet presAssocID="{EA5C1596-486D-47C1-8C7D-47D7CB7A689F}" presName="childText" presStyleLbl="conFgAcc1" presStyleIdx="1" presStyleCnt="3">
        <dgm:presLayoutVars>
          <dgm:bulletEnabled val="1"/>
        </dgm:presLayoutVars>
      </dgm:prSet>
      <dgm:spPr/>
    </dgm:pt>
    <dgm:pt modelId="{8E522442-E310-4803-9A59-B0461370EBF4}" type="pres">
      <dgm:prSet presAssocID="{2BD6E244-EECF-48DD-A381-A6FEFC51B913}" presName="spaceBetweenRectangles" presStyleCnt="0"/>
      <dgm:spPr/>
    </dgm:pt>
    <dgm:pt modelId="{6ACCE259-59B4-4AC4-AC5F-984F285EDAB9}" type="pres">
      <dgm:prSet presAssocID="{105982BF-CA55-44E9-9C8A-234CAFCBD8A5}" presName="parentLin" presStyleCnt="0"/>
      <dgm:spPr/>
    </dgm:pt>
    <dgm:pt modelId="{43C825E4-AFE8-4EBB-9E7E-86EF828B4E80}" type="pres">
      <dgm:prSet presAssocID="{105982BF-CA55-44E9-9C8A-234CAFCBD8A5}" presName="parentLeftMargin" presStyleLbl="node1" presStyleIdx="1" presStyleCnt="3"/>
      <dgm:spPr/>
      <dgm:t>
        <a:bodyPr/>
        <a:lstStyle/>
        <a:p>
          <a:endParaRPr lang="en-US"/>
        </a:p>
      </dgm:t>
    </dgm:pt>
    <dgm:pt modelId="{42B7AE6F-9B9B-443B-BAFE-BE6DF15D61D0}" type="pres">
      <dgm:prSet presAssocID="{105982BF-CA55-44E9-9C8A-234CAFCBD8A5}" presName="parentText" presStyleLbl="node1" presStyleIdx="2" presStyleCnt="3">
        <dgm:presLayoutVars>
          <dgm:chMax val="0"/>
          <dgm:bulletEnabled val="1"/>
        </dgm:presLayoutVars>
      </dgm:prSet>
      <dgm:spPr/>
      <dgm:t>
        <a:bodyPr/>
        <a:lstStyle/>
        <a:p>
          <a:endParaRPr lang="en-US"/>
        </a:p>
      </dgm:t>
    </dgm:pt>
    <dgm:pt modelId="{71B01BAD-2D08-4070-B742-4548F8FC46D5}" type="pres">
      <dgm:prSet presAssocID="{105982BF-CA55-44E9-9C8A-234CAFCBD8A5}" presName="negativeSpace" presStyleCnt="0"/>
      <dgm:spPr/>
    </dgm:pt>
    <dgm:pt modelId="{C85429E8-846E-4E07-B8AA-9E769FBAB9AA}" type="pres">
      <dgm:prSet presAssocID="{105982BF-CA55-44E9-9C8A-234CAFCBD8A5}" presName="childText" presStyleLbl="conFgAcc1" presStyleIdx="2" presStyleCnt="3">
        <dgm:presLayoutVars>
          <dgm:bulletEnabled val="1"/>
        </dgm:presLayoutVars>
      </dgm:prSet>
      <dgm:spPr/>
    </dgm:pt>
  </dgm:ptLst>
  <dgm:cxnLst>
    <dgm:cxn modelId="{BE55D0B3-6CDD-47CB-803C-1E7FF1DF0CF1}" type="presOf" srcId="{105982BF-CA55-44E9-9C8A-234CAFCBD8A5}" destId="{42B7AE6F-9B9B-443B-BAFE-BE6DF15D61D0}" srcOrd="1" destOrd="0" presId="urn:microsoft.com/office/officeart/2005/8/layout/list1#1"/>
    <dgm:cxn modelId="{07F5A844-E2CB-48A5-93C1-4A9E0413A83C}" type="presOf" srcId="{2C6EE5AE-1CA2-4E8F-A76B-622D09F454D0}" destId="{D769A848-9D24-49E9-8B9A-9147AD384B69}" srcOrd="1" destOrd="0" presId="urn:microsoft.com/office/officeart/2005/8/layout/list1#1"/>
    <dgm:cxn modelId="{B34D00BE-15BF-4F74-91BA-A623AE76318B}" type="presOf" srcId="{6D21FE22-5D45-49CA-9612-D40CCA5E342E}" destId="{83345386-5019-4C88-AAAA-17751C1176CA}" srcOrd="0" destOrd="0" presId="urn:microsoft.com/office/officeart/2005/8/layout/list1#1"/>
    <dgm:cxn modelId="{82BC158A-5CD1-4C83-AA0D-2001A03F52C7}" srcId="{6D21FE22-5D45-49CA-9612-D40CCA5E342E}" destId="{EA5C1596-486D-47C1-8C7D-47D7CB7A689F}" srcOrd="1" destOrd="0" parTransId="{386C2B87-5A23-4D3B-9151-203E8F4EF153}" sibTransId="{2BD6E244-EECF-48DD-A381-A6FEFC51B913}"/>
    <dgm:cxn modelId="{625E8437-734F-4DE7-AFE0-CA30A00B89D0}" type="presOf" srcId="{105982BF-CA55-44E9-9C8A-234CAFCBD8A5}" destId="{43C825E4-AFE8-4EBB-9E7E-86EF828B4E80}" srcOrd="0" destOrd="0" presId="urn:microsoft.com/office/officeart/2005/8/layout/list1#1"/>
    <dgm:cxn modelId="{32D2250B-F740-48A9-8E98-B972B678CFAC}" type="presOf" srcId="{2C6EE5AE-1CA2-4E8F-A76B-622D09F454D0}" destId="{815DADD3-0216-476E-A7F4-77275DC8A9D8}" srcOrd="0" destOrd="0" presId="urn:microsoft.com/office/officeart/2005/8/layout/list1#1"/>
    <dgm:cxn modelId="{2ADD5A8A-BB34-4B54-907B-D7C08DCE7E03}" srcId="{6D21FE22-5D45-49CA-9612-D40CCA5E342E}" destId="{2C6EE5AE-1CA2-4E8F-A76B-622D09F454D0}" srcOrd="0" destOrd="0" parTransId="{F70E6AFC-4787-4B37-BB51-42C112C2116D}" sibTransId="{9D844759-0C18-4259-AB00-60BD00EBA5CA}"/>
    <dgm:cxn modelId="{4E4CB219-A6B7-4AE2-8BB8-B63AC2D7A5E4}" type="presOf" srcId="{EA5C1596-486D-47C1-8C7D-47D7CB7A689F}" destId="{24C3ACD5-7BB8-41C5-B498-1B931CBDC6E9}" srcOrd="1" destOrd="0" presId="urn:microsoft.com/office/officeart/2005/8/layout/list1#1"/>
    <dgm:cxn modelId="{1BA4AD75-2FDB-499A-91C3-CFB7B575F00A}" srcId="{6D21FE22-5D45-49CA-9612-D40CCA5E342E}" destId="{105982BF-CA55-44E9-9C8A-234CAFCBD8A5}" srcOrd="2" destOrd="0" parTransId="{31A3734C-41C7-4182-BE4D-AA2CA6CCC1F8}" sibTransId="{3E7DA875-B9E6-4D07-8C2E-539D929FB64A}"/>
    <dgm:cxn modelId="{3CA0AAB1-FB8A-4080-88EA-F382302BAD96}" type="presOf" srcId="{EA5C1596-486D-47C1-8C7D-47D7CB7A689F}" destId="{E57A6D24-9A6A-40FB-85F3-D2ECA4DA83DE}" srcOrd="0" destOrd="0" presId="urn:microsoft.com/office/officeart/2005/8/layout/list1#1"/>
    <dgm:cxn modelId="{FE2F0CAB-F303-4505-A657-29A5D3B9904F}" type="presParOf" srcId="{83345386-5019-4C88-AAAA-17751C1176CA}" destId="{A83D31F8-2B0D-488D-BC9E-C8349287F543}" srcOrd="0" destOrd="0" presId="urn:microsoft.com/office/officeart/2005/8/layout/list1#1"/>
    <dgm:cxn modelId="{D9CCF04B-A686-4147-BB62-222C9BAC5A5B}" type="presParOf" srcId="{A83D31F8-2B0D-488D-BC9E-C8349287F543}" destId="{815DADD3-0216-476E-A7F4-77275DC8A9D8}" srcOrd="0" destOrd="0" presId="urn:microsoft.com/office/officeart/2005/8/layout/list1#1"/>
    <dgm:cxn modelId="{979BF925-CAE7-4BC9-8683-7A28404EA69D}" type="presParOf" srcId="{A83D31F8-2B0D-488D-BC9E-C8349287F543}" destId="{D769A848-9D24-49E9-8B9A-9147AD384B69}" srcOrd="1" destOrd="0" presId="urn:microsoft.com/office/officeart/2005/8/layout/list1#1"/>
    <dgm:cxn modelId="{8476639F-8450-452E-8717-B93A84263ECA}" type="presParOf" srcId="{83345386-5019-4C88-AAAA-17751C1176CA}" destId="{E08F40F8-4C51-4224-9E62-56B29F48527A}" srcOrd="1" destOrd="0" presId="urn:microsoft.com/office/officeart/2005/8/layout/list1#1"/>
    <dgm:cxn modelId="{830E3A3E-60A6-44D0-872E-D0091C64AB11}" type="presParOf" srcId="{83345386-5019-4C88-AAAA-17751C1176CA}" destId="{C8C95CBB-83F0-4B04-A8EC-44E670A38D5F}" srcOrd="2" destOrd="0" presId="urn:microsoft.com/office/officeart/2005/8/layout/list1#1"/>
    <dgm:cxn modelId="{6FCE1819-2890-455B-9FBF-CD3A3A18A02A}" type="presParOf" srcId="{83345386-5019-4C88-AAAA-17751C1176CA}" destId="{4BAA0228-0AB4-43A1-A7CF-C9E709F837FB}" srcOrd="3" destOrd="0" presId="urn:microsoft.com/office/officeart/2005/8/layout/list1#1"/>
    <dgm:cxn modelId="{AD7BC17A-69B4-4555-81B9-836B0240F6E2}" type="presParOf" srcId="{83345386-5019-4C88-AAAA-17751C1176CA}" destId="{63F739C8-5471-411E-87CC-FA73007752AC}" srcOrd="4" destOrd="0" presId="urn:microsoft.com/office/officeart/2005/8/layout/list1#1"/>
    <dgm:cxn modelId="{71C6A6C3-E411-4918-8F18-1D6DB7864B6A}" type="presParOf" srcId="{63F739C8-5471-411E-87CC-FA73007752AC}" destId="{E57A6D24-9A6A-40FB-85F3-D2ECA4DA83DE}" srcOrd="0" destOrd="0" presId="urn:microsoft.com/office/officeart/2005/8/layout/list1#1"/>
    <dgm:cxn modelId="{2C0546A5-5037-4D46-AFED-86F055E0C754}" type="presParOf" srcId="{63F739C8-5471-411E-87CC-FA73007752AC}" destId="{24C3ACD5-7BB8-41C5-B498-1B931CBDC6E9}" srcOrd="1" destOrd="0" presId="urn:microsoft.com/office/officeart/2005/8/layout/list1#1"/>
    <dgm:cxn modelId="{4967E02D-8603-40D2-AD90-0A6FE9BCC92A}" type="presParOf" srcId="{83345386-5019-4C88-AAAA-17751C1176CA}" destId="{26C9E223-0859-4EDE-AE2C-DC0C77431B6D}" srcOrd="5" destOrd="0" presId="urn:microsoft.com/office/officeart/2005/8/layout/list1#1"/>
    <dgm:cxn modelId="{A363E129-63E1-46A8-A83B-6736B6DF03EB}" type="presParOf" srcId="{83345386-5019-4C88-AAAA-17751C1176CA}" destId="{CF9750DF-AA58-4739-8ED7-8A66309B45DE}" srcOrd="6" destOrd="0" presId="urn:microsoft.com/office/officeart/2005/8/layout/list1#1"/>
    <dgm:cxn modelId="{9895F73C-50FF-40EF-BE19-6E2C2113F09A}" type="presParOf" srcId="{83345386-5019-4C88-AAAA-17751C1176CA}" destId="{8E522442-E310-4803-9A59-B0461370EBF4}" srcOrd="7" destOrd="0" presId="urn:microsoft.com/office/officeart/2005/8/layout/list1#1"/>
    <dgm:cxn modelId="{43019CDC-EF55-46D0-8BC4-21A441C6E405}" type="presParOf" srcId="{83345386-5019-4C88-AAAA-17751C1176CA}" destId="{6ACCE259-59B4-4AC4-AC5F-984F285EDAB9}" srcOrd="8" destOrd="0" presId="urn:microsoft.com/office/officeart/2005/8/layout/list1#1"/>
    <dgm:cxn modelId="{7286196E-FA86-4851-88E6-D7CED789A80E}" type="presParOf" srcId="{6ACCE259-59B4-4AC4-AC5F-984F285EDAB9}" destId="{43C825E4-AFE8-4EBB-9E7E-86EF828B4E80}" srcOrd="0" destOrd="0" presId="urn:microsoft.com/office/officeart/2005/8/layout/list1#1"/>
    <dgm:cxn modelId="{2DF36585-7DDC-4BFA-B909-BD3E6B158F15}" type="presParOf" srcId="{6ACCE259-59B4-4AC4-AC5F-984F285EDAB9}" destId="{42B7AE6F-9B9B-443B-BAFE-BE6DF15D61D0}" srcOrd="1" destOrd="0" presId="urn:microsoft.com/office/officeart/2005/8/layout/list1#1"/>
    <dgm:cxn modelId="{2A47FE85-1374-4B0D-9BFA-B300D2E1FD2E}" type="presParOf" srcId="{83345386-5019-4C88-AAAA-17751C1176CA}" destId="{71B01BAD-2D08-4070-B742-4548F8FC46D5}" srcOrd="9" destOrd="0" presId="urn:microsoft.com/office/officeart/2005/8/layout/list1#1"/>
    <dgm:cxn modelId="{8462EECD-8E22-4D1C-BBF6-5A5CD008144A}" type="presParOf" srcId="{83345386-5019-4C88-AAAA-17751C1176CA}" destId="{C85429E8-846E-4E07-B8AA-9E769FBAB9AA}" srcOrd="10" destOrd="0" presId="urn:microsoft.com/office/officeart/2005/8/layout/list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9" qsCatId="simple" csTypeId="urn:microsoft.com/office/officeart/2005/8/colors/accent1_2#10" csCatId="accent1" phldr="1"/>
      <dgm:spPr/>
    </dgm:pt>
    <dgm:pt modelId="{CFAF944F-85A3-40BF-900F-7565ABA3735F}">
      <dgm:prSet phldrT="[Text]"/>
      <dgm:spPr>
        <a:solidFill>
          <a:schemeClr val="accent2">
            <a:lumMod val="10000"/>
            <a:lumOff val="90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a:solidFill>
          <a:schemeClr val="accent2">
            <a:lumMod val="10000"/>
            <a:lumOff val="90000"/>
            <a:alpha val="90000"/>
          </a:schemeClr>
        </a:solidFill>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a:solidFill>
          <a:schemeClr val="accent2">
            <a:lumMod val="25000"/>
            <a:lumOff val="75000"/>
            <a:alpha val="90000"/>
          </a:schemeClr>
        </a:solidFill>
      </dgm:spPr>
      <dgm:t>
        <a:bodyPr/>
        <a:lstStyle/>
        <a:p>
          <a:r>
            <a:rPr lang="en-US" b="1" dirty="0" smtClean="0"/>
            <a:t>Solution</a:t>
          </a:r>
          <a:endParaRPr lang="en-US" b="1"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10" qsCatId="simple" csTypeId="urn:microsoft.com/office/officeart/2005/8/colors/accent1_2#11" csCatId="accent1" phldr="1"/>
      <dgm:spPr/>
    </dgm:pt>
    <dgm:pt modelId="{CFAF944F-85A3-40BF-900F-7565ABA3735F}">
      <dgm:prSet phldrT="[Text]"/>
      <dgm:spPr>
        <a:solidFill>
          <a:schemeClr val="accent2">
            <a:lumMod val="10000"/>
            <a:lumOff val="90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a:solidFill>
          <a:schemeClr val="accent2">
            <a:lumMod val="10000"/>
            <a:lumOff val="90000"/>
            <a:alpha val="90000"/>
          </a:schemeClr>
        </a:solidFill>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a:solidFill>
          <a:schemeClr val="accent2">
            <a:lumMod val="10000"/>
            <a:lumOff val="90000"/>
            <a:alpha val="90000"/>
          </a:schemeClr>
        </a:solidFill>
      </dgm:spPr>
      <dgm:t>
        <a:bodyPr/>
        <a:lstStyle/>
        <a:p>
          <a:r>
            <a:rPr lang="en-US" b="0" dirty="0" smtClean="0"/>
            <a:t>Solution</a:t>
          </a:r>
          <a:endParaRPr lang="en-US" b="0"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a:solidFill>
          <a:schemeClr val="accent2">
            <a:lumMod val="25000"/>
            <a:lumOff val="75000"/>
            <a:alpha val="90000"/>
          </a:schemeClr>
        </a:solidFill>
      </dgm:spPr>
      <dgm:t>
        <a:bodyPr/>
        <a:lstStyle/>
        <a:p>
          <a:r>
            <a:rPr lang="en-US" b="1"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18913F-4A7D-40C9-8CC0-44E1EF43053A}" type="doc">
      <dgm:prSet loTypeId="urn:microsoft.com/office/officeart/2005/8/layout/StepDownProcess#1" loCatId="process" qsTypeId="urn:microsoft.com/office/officeart/2005/8/quickstyle/simple1#11" qsCatId="simple" csTypeId="urn:microsoft.com/office/officeart/2005/8/colors/accent1_2#12" csCatId="accent1" phldr="1"/>
      <dgm:spPr/>
      <dgm:t>
        <a:bodyPr/>
        <a:lstStyle/>
        <a:p>
          <a:endParaRPr lang="en-US"/>
        </a:p>
      </dgm:t>
    </dgm:pt>
    <dgm:pt modelId="{FC1F2846-9D49-49A0-83DD-21BA309F9E0E}">
      <dgm:prSet phldrT="[Text]"/>
      <dgm:spPr/>
      <dgm:t>
        <a:bodyPr/>
        <a:lstStyle/>
        <a:p>
          <a:r>
            <a:rPr lang="en-US" dirty="0" smtClean="0"/>
            <a:t>Accessing the </a:t>
          </a:r>
          <a:r>
            <a:rPr lang="en-US" dirty="0" smtClean="0"/>
            <a:t>Data can be hard</a:t>
          </a:r>
          <a:endParaRPr lang="en-US" dirty="0"/>
        </a:p>
      </dgm:t>
    </dgm:pt>
    <dgm:pt modelId="{86067364-F869-472B-84D4-DFC21CAA775C}" type="parTrans" cxnId="{0365C19E-9100-4AD5-A0E3-2D6172E399EA}">
      <dgm:prSet/>
      <dgm:spPr/>
      <dgm:t>
        <a:bodyPr/>
        <a:lstStyle/>
        <a:p>
          <a:endParaRPr lang="en-US"/>
        </a:p>
      </dgm:t>
    </dgm:pt>
    <dgm:pt modelId="{BC9245C5-78A8-46B1-9E1D-FEB547BBF818}" type="sibTrans" cxnId="{0365C19E-9100-4AD5-A0E3-2D6172E399EA}">
      <dgm:prSet/>
      <dgm:spPr/>
      <dgm:t>
        <a:bodyPr/>
        <a:lstStyle/>
        <a:p>
          <a:endParaRPr lang="en-US"/>
        </a:p>
      </dgm:t>
    </dgm:pt>
    <dgm:pt modelId="{AC6A3052-BCED-4164-9001-1903160194DD}">
      <dgm:prSet phldrT="[Text]"/>
      <dgm:spPr/>
      <dgm:t>
        <a:bodyPr/>
        <a:lstStyle/>
        <a:p>
          <a:r>
            <a:rPr lang="en-US" dirty="0" smtClean="0"/>
            <a:t>Data resides in </a:t>
          </a:r>
          <a:r>
            <a:rPr lang="en-US" dirty="0" smtClean="0"/>
            <a:t>silos, can take time accessing.</a:t>
          </a:r>
          <a:endParaRPr lang="en-US" dirty="0"/>
        </a:p>
      </dgm:t>
    </dgm:pt>
    <dgm:pt modelId="{BE10061A-49AD-4362-BB11-8AA7DEF413D4}" type="parTrans" cxnId="{91DD9531-6963-4BDA-A0AA-BCBE38416D27}">
      <dgm:prSet/>
      <dgm:spPr/>
      <dgm:t>
        <a:bodyPr/>
        <a:lstStyle/>
        <a:p>
          <a:endParaRPr lang="en-US"/>
        </a:p>
      </dgm:t>
    </dgm:pt>
    <dgm:pt modelId="{0DD79C8B-5C93-4A42-9950-7956DDE65ECB}" type="sibTrans" cxnId="{91DD9531-6963-4BDA-A0AA-BCBE38416D27}">
      <dgm:prSet/>
      <dgm:spPr/>
      <dgm:t>
        <a:bodyPr/>
        <a:lstStyle/>
        <a:p>
          <a:endParaRPr lang="en-US"/>
        </a:p>
      </dgm:t>
    </dgm:pt>
    <dgm:pt modelId="{5A70BEA3-35C4-460D-9394-77C02CC70298}">
      <dgm:prSet phldrT="[Text]"/>
      <dgm:spPr/>
      <dgm:t>
        <a:bodyPr/>
        <a:lstStyle/>
        <a:p>
          <a:r>
            <a:rPr lang="en-US" dirty="0" smtClean="0"/>
            <a:t>Computational Costs</a:t>
          </a:r>
          <a:endParaRPr lang="en-US" dirty="0"/>
        </a:p>
      </dgm:t>
    </dgm:pt>
    <dgm:pt modelId="{3B32BB14-1458-47F4-BDEC-12B86A1036B1}" type="parTrans" cxnId="{4D283A0A-E7A8-4EEB-B63C-71A5DED4C248}">
      <dgm:prSet/>
      <dgm:spPr/>
      <dgm:t>
        <a:bodyPr/>
        <a:lstStyle/>
        <a:p>
          <a:endParaRPr lang="en-US"/>
        </a:p>
      </dgm:t>
    </dgm:pt>
    <dgm:pt modelId="{69662DE6-8FFD-4622-92D7-F3DC98BFB3EF}" type="sibTrans" cxnId="{4D283A0A-E7A8-4EEB-B63C-71A5DED4C248}">
      <dgm:prSet/>
      <dgm:spPr/>
      <dgm:t>
        <a:bodyPr/>
        <a:lstStyle/>
        <a:p>
          <a:endParaRPr lang="en-US"/>
        </a:p>
      </dgm:t>
    </dgm:pt>
    <dgm:pt modelId="{84D2A9E7-F673-4978-A933-C12E503ABAD7}">
      <dgm:prSet phldrT="[Text]"/>
      <dgm:spPr/>
      <dgm:t>
        <a:bodyPr/>
        <a:lstStyle/>
        <a:p>
          <a:r>
            <a:rPr lang="en-US" dirty="0" smtClean="0"/>
            <a:t>Training ML </a:t>
          </a:r>
          <a:r>
            <a:rPr lang="en-US" dirty="0" smtClean="0"/>
            <a:t>models </a:t>
          </a:r>
          <a:r>
            <a:rPr lang="en-US" dirty="0" smtClean="0"/>
            <a:t>on a large scale is computationally </a:t>
          </a:r>
          <a:r>
            <a:rPr lang="en-US" dirty="0" smtClean="0"/>
            <a:t>expensive</a:t>
          </a:r>
          <a:endParaRPr lang="en-US" dirty="0"/>
        </a:p>
      </dgm:t>
    </dgm:pt>
    <dgm:pt modelId="{18046FF8-5DE9-42A0-8DF2-A0ACDB23A959}" type="parTrans" cxnId="{B500EE06-F3C7-4B17-BEED-C28FBB2819A0}">
      <dgm:prSet/>
      <dgm:spPr/>
      <dgm:t>
        <a:bodyPr/>
        <a:lstStyle/>
        <a:p>
          <a:endParaRPr lang="en-US"/>
        </a:p>
      </dgm:t>
    </dgm:pt>
    <dgm:pt modelId="{19761834-6132-4293-9268-51054350D6CB}" type="sibTrans" cxnId="{B500EE06-F3C7-4B17-BEED-C28FBB2819A0}">
      <dgm:prSet/>
      <dgm:spPr/>
      <dgm:t>
        <a:bodyPr/>
        <a:lstStyle/>
        <a:p>
          <a:endParaRPr lang="en-US"/>
        </a:p>
      </dgm:t>
    </dgm:pt>
    <dgm:pt modelId="{67139963-D641-411D-9023-DCD72C7E90F2}">
      <dgm:prSet phldrT="[Text]"/>
      <dgm:spPr/>
      <dgm:t>
        <a:bodyPr/>
        <a:lstStyle/>
        <a:p>
          <a:r>
            <a:rPr lang="en-US" dirty="0" smtClean="0"/>
            <a:t>Data Quality</a:t>
          </a:r>
          <a:endParaRPr lang="en-US" dirty="0"/>
        </a:p>
      </dgm:t>
    </dgm:pt>
    <dgm:pt modelId="{DAAD1ADB-075E-4F66-806B-57650F63DFCB}" type="parTrans" cxnId="{F2028634-39D5-4D57-852B-F2281D044654}">
      <dgm:prSet/>
      <dgm:spPr/>
      <dgm:t>
        <a:bodyPr/>
        <a:lstStyle/>
        <a:p>
          <a:endParaRPr lang="en-US"/>
        </a:p>
      </dgm:t>
    </dgm:pt>
    <dgm:pt modelId="{CD551452-71DD-4580-9B1A-8BE2E623EF3F}" type="sibTrans" cxnId="{F2028634-39D5-4D57-852B-F2281D044654}">
      <dgm:prSet/>
      <dgm:spPr/>
      <dgm:t>
        <a:bodyPr/>
        <a:lstStyle/>
        <a:p>
          <a:endParaRPr lang="en-US"/>
        </a:p>
      </dgm:t>
    </dgm:pt>
    <dgm:pt modelId="{D1A65BF4-EB61-4CEE-B869-DDC50DA45531}">
      <dgm:prSet phldrT="[Text]"/>
      <dgm:spPr/>
      <dgm:t>
        <a:bodyPr/>
        <a:lstStyle/>
        <a:p>
          <a:r>
            <a:rPr lang="en-US" dirty="0" smtClean="0"/>
            <a:t>Maintaining  good quality </a:t>
          </a:r>
          <a:r>
            <a:rPr lang="en-US" dirty="0" smtClean="0"/>
            <a:t>is a </a:t>
          </a:r>
          <a:r>
            <a:rPr lang="en-US" dirty="0" smtClean="0"/>
            <a:t>key metric for ML models to run accurately</a:t>
          </a:r>
          <a:endParaRPr lang="en-US" dirty="0"/>
        </a:p>
      </dgm:t>
    </dgm:pt>
    <dgm:pt modelId="{6DBF0841-8B50-493E-A27C-483B63C3AE8F}" type="parTrans" cxnId="{D1CA6921-8CEC-4971-B77F-C9B1B5CD70FD}">
      <dgm:prSet/>
      <dgm:spPr/>
      <dgm:t>
        <a:bodyPr/>
        <a:lstStyle/>
        <a:p>
          <a:endParaRPr lang="en-US"/>
        </a:p>
      </dgm:t>
    </dgm:pt>
    <dgm:pt modelId="{25F5931C-4331-49EC-85D2-005665842EF3}" type="sibTrans" cxnId="{D1CA6921-8CEC-4971-B77F-C9B1B5CD70FD}">
      <dgm:prSet/>
      <dgm:spPr/>
      <dgm:t>
        <a:bodyPr/>
        <a:lstStyle/>
        <a:p>
          <a:endParaRPr lang="en-US"/>
        </a:p>
      </dgm:t>
    </dgm:pt>
    <dgm:pt modelId="{923C66D4-ACBC-4998-BF28-EBEF55DE1E38}" type="pres">
      <dgm:prSet presAssocID="{1D18913F-4A7D-40C9-8CC0-44E1EF43053A}" presName="rootnode" presStyleCnt="0">
        <dgm:presLayoutVars>
          <dgm:chMax/>
          <dgm:chPref/>
          <dgm:dir/>
          <dgm:animLvl val="lvl"/>
        </dgm:presLayoutVars>
      </dgm:prSet>
      <dgm:spPr/>
      <dgm:t>
        <a:bodyPr/>
        <a:lstStyle/>
        <a:p>
          <a:endParaRPr lang="en-US"/>
        </a:p>
      </dgm:t>
    </dgm:pt>
    <dgm:pt modelId="{12283828-A9F7-4707-A891-E95773CC1798}" type="pres">
      <dgm:prSet presAssocID="{FC1F2846-9D49-49A0-83DD-21BA309F9E0E}" presName="composite" presStyleCnt="0"/>
      <dgm:spPr/>
    </dgm:pt>
    <dgm:pt modelId="{54937685-391B-40AD-A12B-C58B4F1932E0}" type="pres">
      <dgm:prSet presAssocID="{FC1F2846-9D49-49A0-83DD-21BA309F9E0E}" presName="bentUpArrow1" presStyleLbl="alignImgPlace1" presStyleIdx="0" presStyleCnt="2"/>
      <dgm:spPr/>
    </dgm:pt>
    <dgm:pt modelId="{292F2042-BDCF-459C-B093-81807C3B2931}" type="pres">
      <dgm:prSet presAssocID="{FC1F2846-9D49-49A0-83DD-21BA309F9E0E}" presName="ParentText" presStyleLbl="node1" presStyleIdx="0" presStyleCnt="3">
        <dgm:presLayoutVars>
          <dgm:chMax val="1"/>
          <dgm:chPref val="1"/>
          <dgm:bulletEnabled val="1"/>
        </dgm:presLayoutVars>
      </dgm:prSet>
      <dgm:spPr/>
      <dgm:t>
        <a:bodyPr/>
        <a:lstStyle/>
        <a:p>
          <a:endParaRPr lang="en-US"/>
        </a:p>
      </dgm:t>
    </dgm:pt>
    <dgm:pt modelId="{D5B64FF9-117E-4CB5-BCDF-D039BB139BA3}" type="pres">
      <dgm:prSet presAssocID="{FC1F2846-9D49-49A0-83DD-21BA309F9E0E}" presName="ChildText" presStyleLbl="revTx" presStyleIdx="0" presStyleCnt="3" custScaleX="180518" custLinFactNeighborX="49009" custLinFactNeighborY="6628">
        <dgm:presLayoutVars>
          <dgm:chMax val="0"/>
          <dgm:chPref val="0"/>
          <dgm:bulletEnabled val="1"/>
        </dgm:presLayoutVars>
      </dgm:prSet>
      <dgm:spPr/>
      <dgm:t>
        <a:bodyPr/>
        <a:lstStyle/>
        <a:p>
          <a:endParaRPr lang="en-US"/>
        </a:p>
      </dgm:t>
    </dgm:pt>
    <dgm:pt modelId="{8FAE2DC8-46D4-40B8-9346-5AE963620DFB}" type="pres">
      <dgm:prSet presAssocID="{BC9245C5-78A8-46B1-9E1D-FEB547BBF818}" presName="sibTrans" presStyleCnt="0"/>
      <dgm:spPr/>
    </dgm:pt>
    <dgm:pt modelId="{EB2FAE19-2C53-4C70-8A5B-667659CA8757}" type="pres">
      <dgm:prSet presAssocID="{5A70BEA3-35C4-460D-9394-77C02CC70298}" presName="composite" presStyleCnt="0"/>
      <dgm:spPr/>
    </dgm:pt>
    <dgm:pt modelId="{2BDCC8F3-81FD-4EF3-B21F-BBC5E2AF99BD}" type="pres">
      <dgm:prSet presAssocID="{5A70BEA3-35C4-460D-9394-77C02CC70298}" presName="bentUpArrow1" presStyleLbl="alignImgPlace1" presStyleIdx="1" presStyleCnt="2"/>
      <dgm:spPr/>
    </dgm:pt>
    <dgm:pt modelId="{EED566DF-6492-4872-A39F-1061A96189B9}" type="pres">
      <dgm:prSet presAssocID="{5A70BEA3-35C4-460D-9394-77C02CC70298}" presName="ParentText" presStyleLbl="node1" presStyleIdx="1" presStyleCnt="3">
        <dgm:presLayoutVars>
          <dgm:chMax val="1"/>
          <dgm:chPref val="1"/>
          <dgm:bulletEnabled val="1"/>
        </dgm:presLayoutVars>
      </dgm:prSet>
      <dgm:spPr/>
      <dgm:t>
        <a:bodyPr/>
        <a:lstStyle/>
        <a:p>
          <a:endParaRPr lang="en-US"/>
        </a:p>
      </dgm:t>
    </dgm:pt>
    <dgm:pt modelId="{8FA14A86-07F6-42F2-A2AE-B4A4232F8183}" type="pres">
      <dgm:prSet presAssocID="{5A70BEA3-35C4-460D-9394-77C02CC70298}" presName="ChildText" presStyleLbl="revTx" presStyleIdx="1" presStyleCnt="3" custScaleX="288820" custLinFactNeighborX="95734" custLinFactNeighborY="3751">
        <dgm:presLayoutVars>
          <dgm:chMax val="0"/>
          <dgm:chPref val="0"/>
          <dgm:bulletEnabled val="1"/>
        </dgm:presLayoutVars>
      </dgm:prSet>
      <dgm:spPr/>
      <dgm:t>
        <a:bodyPr/>
        <a:lstStyle/>
        <a:p>
          <a:endParaRPr lang="en-US"/>
        </a:p>
      </dgm:t>
    </dgm:pt>
    <dgm:pt modelId="{44E6ACB5-1795-4CFF-A066-A67EF54C8614}" type="pres">
      <dgm:prSet presAssocID="{69662DE6-8FFD-4622-92D7-F3DC98BFB3EF}" presName="sibTrans" presStyleCnt="0"/>
      <dgm:spPr/>
    </dgm:pt>
    <dgm:pt modelId="{217D4F24-E822-4952-95EC-9EFEC54F0915}" type="pres">
      <dgm:prSet presAssocID="{67139963-D641-411D-9023-DCD72C7E90F2}" presName="composite" presStyleCnt="0"/>
      <dgm:spPr/>
    </dgm:pt>
    <dgm:pt modelId="{246B1836-0686-4007-85F0-930F595736BF}" type="pres">
      <dgm:prSet presAssocID="{67139963-D641-411D-9023-DCD72C7E90F2}" presName="ParentText" presStyleLbl="node1" presStyleIdx="2" presStyleCnt="3">
        <dgm:presLayoutVars>
          <dgm:chMax val="1"/>
          <dgm:chPref val="1"/>
          <dgm:bulletEnabled val="1"/>
        </dgm:presLayoutVars>
      </dgm:prSet>
      <dgm:spPr/>
      <dgm:t>
        <a:bodyPr/>
        <a:lstStyle/>
        <a:p>
          <a:endParaRPr lang="en-US"/>
        </a:p>
      </dgm:t>
    </dgm:pt>
    <dgm:pt modelId="{4FC0807F-600F-42D1-A35C-B5A819B31DEF}" type="pres">
      <dgm:prSet presAssocID="{67139963-D641-411D-9023-DCD72C7E90F2}" presName="FinalChildText" presStyleLbl="revTx" presStyleIdx="2" presStyleCnt="3" custScaleX="148354" custLinFactNeighborX="31006" custLinFactNeighborY="6821">
        <dgm:presLayoutVars>
          <dgm:chMax val="0"/>
          <dgm:chPref val="0"/>
          <dgm:bulletEnabled val="1"/>
        </dgm:presLayoutVars>
      </dgm:prSet>
      <dgm:spPr/>
      <dgm:t>
        <a:bodyPr/>
        <a:lstStyle/>
        <a:p>
          <a:endParaRPr lang="en-US"/>
        </a:p>
      </dgm:t>
    </dgm:pt>
  </dgm:ptLst>
  <dgm:cxnLst>
    <dgm:cxn modelId="{F2028634-39D5-4D57-852B-F2281D044654}" srcId="{1D18913F-4A7D-40C9-8CC0-44E1EF43053A}" destId="{67139963-D641-411D-9023-DCD72C7E90F2}" srcOrd="2" destOrd="0" parTransId="{DAAD1ADB-075E-4F66-806B-57650F63DFCB}" sibTransId="{CD551452-71DD-4580-9B1A-8BE2E623EF3F}"/>
    <dgm:cxn modelId="{B500EE06-F3C7-4B17-BEED-C28FBB2819A0}" srcId="{5A70BEA3-35C4-460D-9394-77C02CC70298}" destId="{84D2A9E7-F673-4978-A933-C12E503ABAD7}" srcOrd="0" destOrd="0" parTransId="{18046FF8-5DE9-42A0-8DF2-A0ACDB23A959}" sibTransId="{19761834-6132-4293-9268-51054350D6CB}"/>
    <dgm:cxn modelId="{3178F64E-9D9B-499B-8B67-F19EA034E31D}" type="presOf" srcId="{FC1F2846-9D49-49A0-83DD-21BA309F9E0E}" destId="{292F2042-BDCF-459C-B093-81807C3B2931}" srcOrd="0" destOrd="0" presId="urn:microsoft.com/office/officeart/2005/8/layout/StepDownProcess#1"/>
    <dgm:cxn modelId="{3F766EB8-0294-409A-9B9D-1D3211859EA2}" type="presOf" srcId="{5A70BEA3-35C4-460D-9394-77C02CC70298}" destId="{EED566DF-6492-4872-A39F-1061A96189B9}" srcOrd="0" destOrd="0" presId="urn:microsoft.com/office/officeart/2005/8/layout/StepDownProcess#1"/>
    <dgm:cxn modelId="{1C91E1F3-C032-484B-A0BB-C7E4D9EE4B65}" type="presOf" srcId="{AC6A3052-BCED-4164-9001-1903160194DD}" destId="{D5B64FF9-117E-4CB5-BCDF-D039BB139BA3}" srcOrd="0" destOrd="0" presId="urn:microsoft.com/office/officeart/2005/8/layout/StepDownProcess#1"/>
    <dgm:cxn modelId="{0365C19E-9100-4AD5-A0E3-2D6172E399EA}" srcId="{1D18913F-4A7D-40C9-8CC0-44E1EF43053A}" destId="{FC1F2846-9D49-49A0-83DD-21BA309F9E0E}" srcOrd="0" destOrd="0" parTransId="{86067364-F869-472B-84D4-DFC21CAA775C}" sibTransId="{BC9245C5-78A8-46B1-9E1D-FEB547BBF818}"/>
    <dgm:cxn modelId="{C10E8291-D15F-4770-9A51-CB641F169063}" type="presOf" srcId="{1D18913F-4A7D-40C9-8CC0-44E1EF43053A}" destId="{923C66D4-ACBC-4998-BF28-EBEF55DE1E38}" srcOrd="0" destOrd="0" presId="urn:microsoft.com/office/officeart/2005/8/layout/StepDownProcess#1"/>
    <dgm:cxn modelId="{AAEB1EA9-3E32-4627-888F-8D194E820D48}" type="presOf" srcId="{67139963-D641-411D-9023-DCD72C7E90F2}" destId="{246B1836-0686-4007-85F0-930F595736BF}" srcOrd="0" destOrd="0" presId="urn:microsoft.com/office/officeart/2005/8/layout/StepDownProcess#1"/>
    <dgm:cxn modelId="{D1CA6921-8CEC-4971-B77F-C9B1B5CD70FD}" srcId="{67139963-D641-411D-9023-DCD72C7E90F2}" destId="{D1A65BF4-EB61-4CEE-B869-DDC50DA45531}" srcOrd="0" destOrd="0" parTransId="{6DBF0841-8B50-493E-A27C-483B63C3AE8F}" sibTransId="{25F5931C-4331-49EC-85D2-005665842EF3}"/>
    <dgm:cxn modelId="{91DD9531-6963-4BDA-A0AA-BCBE38416D27}" srcId="{FC1F2846-9D49-49A0-83DD-21BA309F9E0E}" destId="{AC6A3052-BCED-4164-9001-1903160194DD}" srcOrd="0" destOrd="0" parTransId="{BE10061A-49AD-4362-BB11-8AA7DEF413D4}" sibTransId="{0DD79C8B-5C93-4A42-9950-7956DDE65ECB}"/>
    <dgm:cxn modelId="{4D283A0A-E7A8-4EEB-B63C-71A5DED4C248}" srcId="{1D18913F-4A7D-40C9-8CC0-44E1EF43053A}" destId="{5A70BEA3-35C4-460D-9394-77C02CC70298}" srcOrd="1" destOrd="0" parTransId="{3B32BB14-1458-47F4-BDEC-12B86A1036B1}" sibTransId="{69662DE6-8FFD-4622-92D7-F3DC98BFB3EF}"/>
    <dgm:cxn modelId="{97E7B020-BDCB-4FF4-873C-DC219A48995E}" type="presOf" srcId="{D1A65BF4-EB61-4CEE-B869-DDC50DA45531}" destId="{4FC0807F-600F-42D1-A35C-B5A819B31DEF}" srcOrd="0" destOrd="0" presId="urn:microsoft.com/office/officeart/2005/8/layout/StepDownProcess#1"/>
    <dgm:cxn modelId="{031EFA3A-232A-454C-925C-A2DB5AE981FF}" type="presOf" srcId="{84D2A9E7-F673-4978-A933-C12E503ABAD7}" destId="{8FA14A86-07F6-42F2-A2AE-B4A4232F8183}" srcOrd="0" destOrd="0" presId="urn:microsoft.com/office/officeart/2005/8/layout/StepDownProcess#1"/>
    <dgm:cxn modelId="{7DDA88B4-7CD0-43E3-88C2-5E67257F8183}" type="presParOf" srcId="{923C66D4-ACBC-4998-BF28-EBEF55DE1E38}" destId="{12283828-A9F7-4707-A891-E95773CC1798}" srcOrd="0" destOrd="0" presId="urn:microsoft.com/office/officeart/2005/8/layout/StepDownProcess#1"/>
    <dgm:cxn modelId="{2359E60E-76F4-412F-8FC7-780DA672FAA9}" type="presParOf" srcId="{12283828-A9F7-4707-A891-E95773CC1798}" destId="{54937685-391B-40AD-A12B-C58B4F1932E0}" srcOrd="0" destOrd="0" presId="urn:microsoft.com/office/officeart/2005/8/layout/StepDownProcess#1"/>
    <dgm:cxn modelId="{5BBFB365-8D7B-4359-877E-50D9F92C0676}" type="presParOf" srcId="{12283828-A9F7-4707-A891-E95773CC1798}" destId="{292F2042-BDCF-459C-B093-81807C3B2931}" srcOrd="1" destOrd="0" presId="urn:microsoft.com/office/officeart/2005/8/layout/StepDownProcess#1"/>
    <dgm:cxn modelId="{58165A77-C825-42DE-939D-ABA4EDB65FDD}" type="presParOf" srcId="{12283828-A9F7-4707-A891-E95773CC1798}" destId="{D5B64FF9-117E-4CB5-BCDF-D039BB139BA3}" srcOrd="2" destOrd="0" presId="urn:microsoft.com/office/officeart/2005/8/layout/StepDownProcess#1"/>
    <dgm:cxn modelId="{DBD520DE-0E21-4CFE-BD5F-4BD365317AFC}" type="presParOf" srcId="{923C66D4-ACBC-4998-BF28-EBEF55DE1E38}" destId="{8FAE2DC8-46D4-40B8-9346-5AE963620DFB}" srcOrd="1" destOrd="0" presId="urn:microsoft.com/office/officeart/2005/8/layout/StepDownProcess#1"/>
    <dgm:cxn modelId="{B3899BD2-F185-4FBE-A95F-A46076E46337}" type="presParOf" srcId="{923C66D4-ACBC-4998-BF28-EBEF55DE1E38}" destId="{EB2FAE19-2C53-4C70-8A5B-667659CA8757}" srcOrd="2" destOrd="0" presId="urn:microsoft.com/office/officeart/2005/8/layout/StepDownProcess#1"/>
    <dgm:cxn modelId="{424FD63D-7A55-433A-9386-6EEE87620C12}" type="presParOf" srcId="{EB2FAE19-2C53-4C70-8A5B-667659CA8757}" destId="{2BDCC8F3-81FD-4EF3-B21F-BBC5E2AF99BD}" srcOrd="0" destOrd="0" presId="urn:microsoft.com/office/officeart/2005/8/layout/StepDownProcess#1"/>
    <dgm:cxn modelId="{51ADFA06-C003-43F6-B992-0B5CCF8D7103}" type="presParOf" srcId="{EB2FAE19-2C53-4C70-8A5B-667659CA8757}" destId="{EED566DF-6492-4872-A39F-1061A96189B9}" srcOrd="1" destOrd="0" presId="urn:microsoft.com/office/officeart/2005/8/layout/StepDownProcess#1"/>
    <dgm:cxn modelId="{734CEE5D-CA33-42C2-9732-E42F292968DC}" type="presParOf" srcId="{EB2FAE19-2C53-4C70-8A5B-667659CA8757}" destId="{8FA14A86-07F6-42F2-A2AE-B4A4232F8183}" srcOrd="2" destOrd="0" presId="urn:microsoft.com/office/officeart/2005/8/layout/StepDownProcess#1"/>
    <dgm:cxn modelId="{3BFD4544-9889-43FD-8B50-D89B13D7DB91}" type="presParOf" srcId="{923C66D4-ACBC-4998-BF28-EBEF55DE1E38}" destId="{44E6ACB5-1795-4CFF-A066-A67EF54C8614}" srcOrd="3" destOrd="0" presId="urn:microsoft.com/office/officeart/2005/8/layout/StepDownProcess#1"/>
    <dgm:cxn modelId="{A01CF7BE-9A59-4EFB-88BF-477FA42E1AA6}" type="presParOf" srcId="{923C66D4-ACBC-4998-BF28-EBEF55DE1E38}" destId="{217D4F24-E822-4952-95EC-9EFEC54F0915}" srcOrd="4" destOrd="0" presId="urn:microsoft.com/office/officeart/2005/8/layout/StepDownProcess#1"/>
    <dgm:cxn modelId="{D6CFB898-F572-4FAB-829F-259B7654A3A5}" type="presParOf" srcId="{217D4F24-E822-4952-95EC-9EFEC54F0915}" destId="{246B1836-0686-4007-85F0-930F595736BF}" srcOrd="0" destOrd="0" presId="urn:microsoft.com/office/officeart/2005/8/layout/StepDownProcess#1"/>
    <dgm:cxn modelId="{D7197500-13ED-425A-94F6-ECA798C35F0B}" type="presParOf" srcId="{217D4F24-E822-4952-95EC-9EFEC54F0915}" destId="{4FC0807F-600F-42D1-A35C-B5A819B31DEF}" srcOrd="1" destOrd="0" presId="urn:microsoft.com/office/officeart/2005/8/layout/StepDown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10" qsCatId="simple" csTypeId="urn:microsoft.com/office/officeart/2005/8/colors/accent1_2#11" csCatId="accent1" phldr="1"/>
      <dgm:spPr/>
    </dgm:pt>
    <dgm:pt modelId="{CFAF944F-85A3-40BF-900F-7565ABA3735F}">
      <dgm:prSet phldrT="[Text]"/>
      <dgm:spPr>
        <a:solidFill>
          <a:schemeClr val="accent2">
            <a:lumMod val="10000"/>
            <a:lumOff val="90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a:solidFill>
          <a:schemeClr val="accent2">
            <a:lumMod val="10000"/>
            <a:lumOff val="90000"/>
            <a:alpha val="90000"/>
          </a:schemeClr>
        </a:solidFill>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a:solidFill>
          <a:schemeClr val="accent2">
            <a:lumMod val="10000"/>
            <a:lumOff val="90000"/>
            <a:alpha val="90000"/>
          </a:schemeClr>
        </a:solidFill>
      </dgm:spPr>
      <dgm:t>
        <a:bodyPr/>
        <a:lstStyle/>
        <a:p>
          <a:r>
            <a:rPr lang="en-US" b="0" dirty="0" smtClean="0"/>
            <a:t>Solution</a:t>
          </a:r>
          <a:endParaRPr lang="en-US" b="0"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a:solidFill>
          <a:schemeClr val="accent2">
            <a:lumMod val="25000"/>
            <a:lumOff val="75000"/>
            <a:alpha val="90000"/>
          </a:schemeClr>
        </a:solidFill>
      </dgm:spPr>
      <dgm:t>
        <a:bodyPr/>
        <a:lstStyle/>
        <a:p>
          <a:r>
            <a:rPr lang="en-US" b="1" dirty="0" smtClean="0"/>
            <a:t>Recommendation</a:t>
          </a:r>
          <a:endParaRPr lang="en-US" b="1"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a:solidFill>
          <a:schemeClr val="accent2">
            <a:lumMod val="10000"/>
            <a:lumOff val="90000"/>
            <a:alpha val="90000"/>
          </a:schemeClr>
        </a:solidFill>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D18913F-4A7D-40C9-8CC0-44E1EF43053A}" type="doc">
      <dgm:prSet loTypeId="urn:microsoft.com/office/officeart/2009/3/layout/StepUpProcess" loCatId="process" qsTypeId="urn:microsoft.com/office/officeart/2005/8/quickstyle/simple1#11" qsCatId="simple" csTypeId="urn:microsoft.com/office/officeart/2005/8/colors/accent1_2#12" csCatId="accent1" phldr="1"/>
      <dgm:spPr/>
      <dgm:t>
        <a:bodyPr/>
        <a:lstStyle/>
        <a:p>
          <a:endParaRPr lang="en-US"/>
        </a:p>
      </dgm:t>
    </dgm:pt>
    <dgm:pt modelId="{FC1F2846-9D49-49A0-83DD-21BA309F9E0E}">
      <dgm:prSet phldrT="[Text]"/>
      <dgm:spPr/>
      <dgm:t>
        <a:bodyPr/>
        <a:lstStyle/>
        <a:p>
          <a:r>
            <a:rPr lang="en-US" dirty="0" smtClean="0"/>
            <a:t>Accessing the </a:t>
          </a:r>
          <a:r>
            <a:rPr lang="en-US" dirty="0" smtClean="0"/>
            <a:t>Data can be hard</a:t>
          </a:r>
          <a:endParaRPr lang="en-US" dirty="0"/>
        </a:p>
      </dgm:t>
    </dgm:pt>
    <dgm:pt modelId="{86067364-F869-472B-84D4-DFC21CAA775C}" type="parTrans" cxnId="{0365C19E-9100-4AD5-A0E3-2D6172E399EA}">
      <dgm:prSet/>
      <dgm:spPr/>
      <dgm:t>
        <a:bodyPr/>
        <a:lstStyle/>
        <a:p>
          <a:endParaRPr lang="en-US"/>
        </a:p>
      </dgm:t>
    </dgm:pt>
    <dgm:pt modelId="{BC9245C5-78A8-46B1-9E1D-FEB547BBF818}" type="sibTrans" cxnId="{0365C19E-9100-4AD5-A0E3-2D6172E399EA}">
      <dgm:prSet/>
      <dgm:spPr/>
      <dgm:t>
        <a:bodyPr/>
        <a:lstStyle/>
        <a:p>
          <a:endParaRPr lang="en-US"/>
        </a:p>
      </dgm:t>
    </dgm:pt>
    <dgm:pt modelId="{AC6A3052-BCED-4164-9001-1903160194DD}">
      <dgm:prSet phldrT="[Text]"/>
      <dgm:spPr/>
      <dgm:t>
        <a:bodyPr/>
        <a:lstStyle/>
        <a:p>
          <a:r>
            <a:rPr lang="en-US" b="0" dirty="0" smtClean="0">
              <a:solidFill>
                <a:srgbClr val="C00000"/>
              </a:solidFill>
            </a:rPr>
            <a:t>We need to ensure a proper Data Governence Framework</a:t>
          </a:r>
          <a:endParaRPr lang="en-US" b="0" dirty="0">
            <a:solidFill>
              <a:srgbClr val="C00000"/>
            </a:solidFill>
          </a:endParaRPr>
        </a:p>
      </dgm:t>
    </dgm:pt>
    <dgm:pt modelId="{BE10061A-49AD-4362-BB11-8AA7DEF413D4}" type="parTrans" cxnId="{91DD9531-6963-4BDA-A0AA-BCBE38416D27}">
      <dgm:prSet/>
      <dgm:spPr/>
      <dgm:t>
        <a:bodyPr/>
        <a:lstStyle/>
        <a:p>
          <a:endParaRPr lang="en-US"/>
        </a:p>
      </dgm:t>
    </dgm:pt>
    <dgm:pt modelId="{0DD79C8B-5C93-4A42-9950-7956DDE65ECB}" type="sibTrans" cxnId="{91DD9531-6963-4BDA-A0AA-BCBE38416D27}">
      <dgm:prSet/>
      <dgm:spPr/>
      <dgm:t>
        <a:bodyPr/>
        <a:lstStyle/>
        <a:p>
          <a:endParaRPr lang="en-US"/>
        </a:p>
      </dgm:t>
    </dgm:pt>
    <dgm:pt modelId="{5A70BEA3-35C4-460D-9394-77C02CC70298}">
      <dgm:prSet phldrT="[Text]"/>
      <dgm:spPr/>
      <dgm:t>
        <a:bodyPr/>
        <a:lstStyle/>
        <a:p>
          <a:r>
            <a:rPr lang="en-US" dirty="0" smtClean="0"/>
            <a:t>Computational Costs</a:t>
          </a:r>
          <a:endParaRPr lang="en-US" dirty="0"/>
        </a:p>
      </dgm:t>
    </dgm:pt>
    <dgm:pt modelId="{3B32BB14-1458-47F4-BDEC-12B86A1036B1}" type="parTrans" cxnId="{4D283A0A-E7A8-4EEB-B63C-71A5DED4C248}">
      <dgm:prSet/>
      <dgm:spPr/>
      <dgm:t>
        <a:bodyPr/>
        <a:lstStyle/>
        <a:p>
          <a:endParaRPr lang="en-US"/>
        </a:p>
      </dgm:t>
    </dgm:pt>
    <dgm:pt modelId="{69662DE6-8FFD-4622-92D7-F3DC98BFB3EF}" type="sibTrans" cxnId="{4D283A0A-E7A8-4EEB-B63C-71A5DED4C248}">
      <dgm:prSet/>
      <dgm:spPr/>
      <dgm:t>
        <a:bodyPr/>
        <a:lstStyle/>
        <a:p>
          <a:endParaRPr lang="en-US"/>
        </a:p>
      </dgm:t>
    </dgm:pt>
    <dgm:pt modelId="{84D2A9E7-F673-4978-A933-C12E503ABAD7}">
      <dgm:prSet phldrT="[Text]"/>
      <dgm:spPr/>
      <dgm:t>
        <a:bodyPr/>
        <a:lstStyle/>
        <a:p>
          <a:r>
            <a:rPr lang="en-US" b="0" dirty="0" smtClean="0">
              <a:solidFill>
                <a:srgbClr val="C00000"/>
              </a:solidFill>
            </a:rPr>
            <a:t>We should use ML models that are cost friendly and slowly grade up to more costly models so that we can adjust the tradeof between accuracy and cost reduction</a:t>
          </a:r>
          <a:endParaRPr lang="en-US" b="0" dirty="0">
            <a:solidFill>
              <a:srgbClr val="C00000"/>
            </a:solidFill>
          </a:endParaRPr>
        </a:p>
      </dgm:t>
    </dgm:pt>
    <dgm:pt modelId="{18046FF8-5DE9-42A0-8DF2-A0ACDB23A959}" type="parTrans" cxnId="{B500EE06-F3C7-4B17-BEED-C28FBB2819A0}">
      <dgm:prSet/>
      <dgm:spPr/>
      <dgm:t>
        <a:bodyPr/>
        <a:lstStyle/>
        <a:p>
          <a:endParaRPr lang="en-US"/>
        </a:p>
      </dgm:t>
    </dgm:pt>
    <dgm:pt modelId="{19761834-6132-4293-9268-51054350D6CB}" type="sibTrans" cxnId="{B500EE06-F3C7-4B17-BEED-C28FBB2819A0}">
      <dgm:prSet/>
      <dgm:spPr/>
      <dgm:t>
        <a:bodyPr/>
        <a:lstStyle/>
        <a:p>
          <a:endParaRPr lang="en-US"/>
        </a:p>
      </dgm:t>
    </dgm:pt>
    <dgm:pt modelId="{67139963-D641-411D-9023-DCD72C7E90F2}">
      <dgm:prSet phldrT="[Text]"/>
      <dgm:spPr/>
      <dgm:t>
        <a:bodyPr/>
        <a:lstStyle/>
        <a:p>
          <a:r>
            <a:rPr lang="en-US" dirty="0" smtClean="0"/>
            <a:t>Data Quality</a:t>
          </a:r>
          <a:endParaRPr lang="en-US" dirty="0"/>
        </a:p>
      </dgm:t>
    </dgm:pt>
    <dgm:pt modelId="{DAAD1ADB-075E-4F66-806B-57650F63DFCB}" type="parTrans" cxnId="{F2028634-39D5-4D57-852B-F2281D044654}">
      <dgm:prSet/>
      <dgm:spPr/>
      <dgm:t>
        <a:bodyPr/>
        <a:lstStyle/>
        <a:p>
          <a:endParaRPr lang="en-US"/>
        </a:p>
      </dgm:t>
    </dgm:pt>
    <dgm:pt modelId="{CD551452-71DD-4580-9B1A-8BE2E623EF3F}" type="sibTrans" cxnId="{F2028634-39D5-4D57-852B-F2281D044654}">
      <dgm:prSet/>
      <dgm:spPr/>
      <dgm:t>
        <a:bodyPr/>
        <a:lstStyle/>
        <a:p>
          <a:endParaRPr lang="en-US"/>
        </a:p>
      </dgm:t>
    </dgm:pt>
    <dgm:pt modelId="{D1A65BF4-EB61-4CEE-B869-DDC50DA45531}">
      <dgm:prSet phldrT="[Text]"/>
      <dgm:spPr/>
      <dgm:t>
        <a:bodyPr/>
        <a:lstStyle/>
        <a:p>
          <a:r>
            <a:rPr lang="en-US" dirty="0" smtClean="0">
              <a:solidFill>
                <a:srgbClr val="C00000"/>
              </a:solidFill>
            </a:rPr>
            <a:t>We need to </a:t>
          </a:r>
          <a:r>
            <a:rPr lang="en-US" b="0" i="0" dirty="0" smtClean="0">
              <a:solidFill>
                <a:srgbClr val="C00000"/>
              </a:solidFill>
            </a:rPr>
            <a:t>establish data quality standards and implement data quality checks and validation processes.</a:t>
          </a:r>
          <a:endParaRPr lang="en-US" dirty="0">
            <a:solidFill>
              <a:srgbClr val="C00000"/>
            </a:solidFill>
          </a:endParaRPr>
        </a:p>
      </dgm:t>
    </dgm:pt>
    <dgm:pt modelId="{6DBF0841-8B50-493E-A27C-483B63C3AE8F}" type="parTrans" cxnId="{D1CA6921-8CEC-4971-B77F-C9B1B5CD70FD}">
      <dgm:prSet/>
      <dgm:spPr/>
      <dgm:t>
        <a:bodyPr/>
        <a:lstStyle/>
        <a:p>
          <a:endParaRPr lang="en-US"/>
        </a:p>
      </dgm:t>
    </dgm:pt>
    <dgm:pt modelId="{25F5931C-4331-49EC-85D2-005665842EF3}" type="sibTrans" cxnId="{D1CA6921-8CEC-4971-B77F-C9B1B5CD70FD}">
      <dgm:prSet/>
      <dgm:spPr/>
      <dgm:t>
        <a:bodyPr/>
        <a:lstStyle/>
        <a:p>
          <a:endParaRPr lang="en-US"/>
        </a:p>
      </dgm:t>
    </dgm:pt>
    <dgm:pt modelId="{F17B404E-C57A-467C-92F0-9BC092B1EC56}" type="pres">
      <dgm:prSet presAssocID="{1D18913F-4A7D-40C9-8CC0-44E1EF43053A}" presName="rootnode" presStyleCnt="0">
        <dgm:presLayoutVars>
          <dgm:chMax/>
          <dgm:chPref/>
          <dgm:dir/>
          <dgm:animLvl val="lvl"/>
        </dgm:presLayoutVars>
      </dgm:prSet>
      <dgm:spPr/>
      <dgm:t>
        <a:bodyPr/>
        <a:lstStyle/>
        <a:p>
          <a:endParaRPr lang="en-US"/>
        </a:p>
      </dgm:t>
    </dgm:pt>
    <dgm:pt modelId="{D7ED1060-8982-4122-A89D-F8A2491D7CE4}" type="pres">
      <dgm:prSet presAssocID="{FC1F2846-9D49-49A0-83DD-21BA309F9E0E}" presName="composite" presStyleCnt="0"/>
      <dgm:spPr/>
      <dgm:t>
        <a:bodyPr/>
        <a:lstStyle/>
        <a:p>
          <a:endParaRPr lang="en-US"/>
        </a:p>
      </dgm:t>
    </dgm:pt>
    <dgm:pt modelId="{DA3A2988-A5F2-4392-B098-A6B5AD300D88}" type="pres">
      <dgm:prSet presAssocID="{FC1F2846-9D49-49A0-83DD-21BA309F9E0E}" presName="LShape" presStyleLbl="alignNode1" presStyleIdx="0" presStyleCnt="5"/>
      <dgm:spPr/>
      <dgm:t>
        <a:bodyPr/>
        <a:lstStyle/>
        <a:p>
          <a:endParaRPr lang="en-US"/>
        </a:p>
      </dgm:t>
    </dgm:pt>
    <dgm:pt modelId="{F1D51A7A-CCCC-4F4A-A992-AAAB38348E86}" type="pres">
      <dgm:prSet presAssocID="{FC1F2846-9D49-49A0-83DD-21BA309F9E0E}" presName="ParentText" presStyleLbl="revTx" presStyleIdx="0" presStyleCnt="3">
        <dgm:presLayoutVars>
          <dgm:chMax val="0"/>
          <dgm:chPref val="0"/>
          <dgm:bulletEnabled val="1"/>
        </dgm:presLayoutVars>
      </dgm:prSet>
      <dgm:spPr/>
      <dgm:t>
        <a:bodyPr/>
        <a:lstStyle/>
        <a:p>
          <a:endParaRPr lang="en-US"/>
        </a:p>
      </dgm:t>
    </dgm:pt>
    <dgm:pt modelId="{436C1EF9-2888-40DE-9F1A-330B8D4C3C0C}" type="pres">
      <dgm:prSet presAssocID="{FC1F2846-9D49-49A0-83DD-21BA309F9E0E}" presName="Triangle" presStyleLbl="alignNode1" presStyleIdx="1" presStyleCnt="5"/>
      <dgm:spPr/>
      <dgm:t>
        <a:bodyPr/>
        <a:lstStyle/>
        <a:p>
          <a:endParaRPr lang="en-US"/>
        </a:p>
      </dgm:t>
    </dgm:pt>
    <dgm:pt modelId="{6368E32A-D6EA-4B1A-ACA9-6FF745F18C30}" type="pres">
      <dgm:prSet presAssocID="{BC9245C5-78A8-46B1-9E1D-FEB547BBF818}" presName="sibTrans" presStyleCnt="0"/>
      <dgm:spPr/>
      <dgm:t>
        <a:bodyPr/>
        <a:lstStyle/>
        <a:p>
          <a:endParaRPr lang="en-US"/>
        </a:p>
      </dgm:t>
    </dgm:pt>
    <dgm:pt modelId="{5330993A-A7BD-4D41-A3C8-A0AEA4641CEE}" type="pres">
      <dgm:prSet presAssocID="{BC9245C5-78A8-46B1-9E1D-FEB547BBF818}" presName="space" presStyleCnt="0"/>
      <dgm:spPr/>
      <dgm:t>
        <a:bodyPr/>
        <a:lstStyle/>
        <a:p>
          <a:endParaRPr lang="en-US"/>
        </a:p>
      </dgm:t>
    </dgm:pt>
    <dgm:pt modelId="{68C957F9-FBAE-4A87-B9D5-E10A9C852473}" type="pres">
      <dgm:prSet presAssocID="{5A70BEA3-35C4-460D-9394-77C02CC70298}" presName="composite" presStyleCnt="0"/>
      <dgm:spPr/>
      <dgm:t>
        <a:bodyPr/>
        <a:lstStyle/>
        <a:p>
          <a:endParaRPr lang="en-US"/>
        </a:p>
      </dgm:t>
    </dgm:pt>
    <dgm:pt modelId="{F139AD9C-F31C-4BF2-A43C-AF02FF939773}" type="pres">
      <dgm:prSet presAssocID="{5A70BEA3-35C4-460D-9394-77C02CC70298}" presName="LShape" presStyleLbl="alignNode1" presStyleIdx="2" presStyleCnt="5"/>
      <dgm:spPr/>
      <dgm:t>
        <a:bodyPr/>
        <a:lstStyle/>
        <a:p>
          <a:endParaRPr lang="en-US"/>
        </a:p>
      </dgm:t>
    </dgm:pt>
    <dgm:pt modelId="{10F9A1EA-5DA0-47D4-8A83-9E922F648725}" type="pres">
      <dgm:prSet presAssocID="{5A70BEA3-35C4-460D-9394-77C02CC70298}" presName="ParentText" presStyleLbl="revTx" presStyleIdx="1" presStyleCnt="3">
        <dgm:presLayoutVars>
          <dgm:chMax val="0"/>
          <dgm:chPref val="0"/>
          <dgm:bulletEnabled val="1"/>
        </dgm:presLayoutVars>
      </dgm:prSet>
      <dgm:spPr/>
      <dgm:t>
        <a:bodyPr/>
        <a:lstStyle/>
        <a:p>
          <a:endParaRPr lang="en-US"/>
        </a:p>
      </dgm:t>
    </dgm:pt>
    <dgm:pt modelId="{7BF38A0A-63C2-48D8-994E-13A68A0AD733}" type="pres">
      <dgm:prSet presAssocID="{5A70BEA3-35C4-460D-9394-77C02CC70298}" presName="Triangle" presStyleLbl="alignNode1" presStyleIdx="3" presStyleCnt="5"/>
      <dgm:spPr/>
      <dgm:t>
        <a:bodyPr/>
        <a:lstStyle/>
        <a:p>
          <a:endParaRPr lang="en-US"/>
        </a:p>
      </dgm:t>
    </dgm:pt>
    <dgm:pt modelId="{ADB46240-337F-45B2-AACD-B76CAB7C09EE}" type="pres">
      <dgm:prSet presAssocID="{69662DE6-8FFD-4622-92D7-F3DC98BFB3EF}" presName="sibTrans" presStyleCnt="0"/>
      <dgm:spPr/>
      <dgm:t>
        <a:bodyPr/>
        <a:lstStyle/>
        <a:p>
          <a:endParaRPr lang="en-US"/>
        </a:p>
      </dgm:t>
    </dgm:pt>
    <dgm:pt modelId="{21078D3D-5BEE-4426-89C9-8914CDE4D1ED}" type="pres">
      <dgm:prSet presAssocID="{69662DE6-8FFD-4622-92D7-F3DC98BFB3EF}" presName="space" presStyleCnt="0"/>
      <dgm:spPr/>
      <dgm:t>
        <a:bodyPr/>
        <a:lstStyle/>
        <a:p>
          <a:endParaRPr lang="en-US"/>
        </a:p>
      </dgm:t>
    </dgm:pt>
    <dgm:pt modelId="{4D2FF7E1-03BF-4BC1-8F68-A3FC0BE006A9}" type="pres">
      <dgm:prSet presAssocID="{67139963-D641-411D-9023-DCD72C7E90F2}" presName="composite" presStyleCnt="0"/>
      <dgm:spPr/>
      <dgm:t>
        <a:bodyPr/>
        <a:lstStyle/>
        <a:p>
          <a:endParaRPr lang="en-US"/>
        </a:p>
      </dgm:t>
    </dgm:pt>
    <dgm:pt modelId="{D5993A65-2BA4-4DE6-9FDF-73B956EC5ED2}" type="pres">
      <dgm:prSet presAssocID="{67139963-D641-411D-9023-DCD72C7E90F2}" presName="LShape" presStyleLbl="alignNode1" presStyleIdx="4" presStyleCnt="5"/>
      <dgm:spPr/>
      <dgm:t>
        <a:bodyPr/>
        <a:lstStyle/>
        <a:p>
          <a:endParaRPr lang="en-US"/>
        </a:p>
      </dgm:t>
    </dgm:pt>
    <dgm:pt modelId="{8CB99133-CE17-4921-9434-0CB062E4A578}" type="pres">
      <dgm:prSet presAssocID="{67139963-D641-411D-9023-DCD72C7E90F2}" presName="ParentText" presStyleLbl="revTx" presStyleIdx="2" presStyleCnt="3">
        <dgm:presLayoutVars>
          <dgm:chMax val="0"/>
          <dgm:chPref val="0"/>
          <dgm:bulletEnabled val="1"/>
        </dgm:presLayoutVars>
      </dgm:prSet>
      <dgm:spPr/>
      <dgm:t>
        <a:bodyPr/>
        <a:lstStyle/>
        <a:p>
          <a:endParaRPr lang="en-US"/>
        </a:p>
      </dgm:t>
    </dgm:pt>
  </dgm:ptLst>
  <dgm:cxnLst>
    <dgm:cxn modelId="{F2028634-39D5-4D57-852B-F2281D044654}" srcId="{1D18913F-4A7D-40C9-8CC0-44E1EF43053A}" destId="{67139963-D641-411D-9023-DCD72C7E90F2}" srcOrd="2" destOrd="0" parTransId="{DAAD1ADB-075E-4F66-806B-57650F63DFCB}" sibTransId="{CD551452-71DD-4580-9B1A-8BE2E623EF3F}"/>
    <dgm:cxn modelId="{7A89483D-A112-4D48-9C48-096242C7F10E}" type="presOf" srcId="{FC1F2846-9D49-49A0-83DD-21BA309F9E0E}" destId="{F1D51A7A-CCCC-4F4A-A992-AAAB38348E86}" srcOrd="0" destOrd="0" presId="urn:microsoft.com/office/officeart/2009/3/layout/StepUpProcess"/>
    <dgm:cxn modelId="{B500EE06-F3C7-4B17-BEED-C28FBB2819A0}" srcId="{5A70BEA3-35C4-460D-9394-77C02CC70298}" destId="{84D2A9E7-F673-4978-A933-C12E503ABAD7}" srcOrd="0" destOrd="0" parTransId="{18046FF8-5DE9-42A0-8DF2-A0ACDB23A959}" sibTransId="{19761834-6132-4293-9268-51054350D6CB}"/>
    <dgm:cxn modelId="{83D74FF1-AD0E-4B1E-89FB-CAC56EEEC1FF}" type="presOf" srcId="{D1A65BF4-EB61-4CEE-B869-DDC50DA45531}" destId="{8CB99133-CE17-4921-9434-0CB062E4A578}" srcOrd="0" destOrd="1" presId="urn:microsoft.com/office/officeart/2009/3/layout/StepUpProcess"/>
    <dgm:cxn modelId="{0365C19E-9100-4AD5-A0E3-2D6172E399EA}" srcId="{1D18913F-4A7D-40C9-8CC0-44E1EF43053A}" destId="{FC1F2846-9D49-49A0-83DD-21BA309F9E0E}" srcOrd="0" destOrd="0" parTransId="{86067364-F869-472B-84D4-DFC21CAA775C}" sibTransId="{BC9245C5-78A8-46B1-9E1D-FEB547BBF818}"/>
    <dgm:cxn modelId="{91DD9531-6963-4BDA-A0AA-BCBE38416D27}" srcId="{FC1F2846-9D49-49A0-83DD-21BA309F9E0E}" destId="{AC6A3052-BCED-4164-9001-1903160194DD}" srcOrd="0" destOrd="0" parTransId="{BE10061A-49AD-4362-BB11-8AA7DEF413D4}" sibTransId="{0DD79C8B-5C93-4A42-9950-7956DDE65ECB}"/>
    <dgm:cxn modelId="{4E2D3743-B1EA-4B20-95EF-BEBF90927B86}" type="presOf" srcId="{84D2A9E7-F673-4978-A933-C12E503ABAD7}" destId="{10F9A1EA-5DA0-47D4-8A83-9E922F648725}" srcOrd="0" destOrd="1" presId="urn:microsoft.com/office/officeart/2009/3/layout/StepUpProcess"/>
    <dgm:cxn modelId="{374399F4-FD44-4CFC-9159-25DF175895E6}" type="presOf" srcId="{1D18913F-4A7D-40C9-8CC0-44E1EF43053A}" destId="{F17B404E-C57A-467C-92F0-9BC092B1EC56}" srcOrd="0" destOrd="0" presId="urn:microsoft.com/office/officeart/2009/3/layout/StepUpProcess"/>
    <dgm:cxn modelId="{4D283A0A-E7A8-4EEB-B63C-71A5DED4C248}" srcId="{1D18913F-4A7D-40C9-8CC0-44E1EF43053A}" destId="{5A70BEA3-35C4-460D-9394-77C02CC70298}" srcOrd="1" destOrd="0" parTransId="{3B32BB14-1458-47F4-BDEC-12B86A1036B1}" sibTransId="{69662DE6-8FFD-4622-92D7-F3DC98BFB3EF}"/>
    <dgm:cxn modelId="{A5A4DD0A-2579-4E1E-B9B8-F7FD238438C7}" type="presOf" srcId="{AC6A3052-BCED-4164-9001-1903160194DD}" destId="{F1D51A7A-CCCC-4F4A-A992-AAAB38348E86}" srcOrd="0" destOrd="1" presId="urn:microsoft.com/office/officeart/2009/3/layout/StepUpProcess"/>
    <dgm:cxn modelId="{03B311D5-A143-40F3-A28E-6CF331B04FF2}" type="presOf" srcId="{67139963-D641-411D-9023-DCD72C7E90F2}" destId="{8CB99133-CE17-4921-9434-0CB062E4A578}" srcOrd="0" destOrd="0" presId="urn:microsoft.com/office/officeart/2009/3/layout/StepUpProcess"/>
    <dgm:cxn modelId="{D1CA6921-8CEC-4971-B77F-C9B1B5CD70FD}" srcId="{67139963-D641-411D-9023-DCD72C7E90F2}" destId="{D1A65BF4-EB61-4CEE-B869-DDC50DA45531}" srcOrd="0" destOrd="0" parTransId="{6DBF0841-8B50-493E-A27C-483B63C3AE8F}" sibTransId="{25F5931C-4331-49EC-85D2-005665842EF3}"/>
    <dgm:cxn modelId="{56730E5A-55C4-46E1-A4CE-173CA51C08E7}" type="presOf" srcId="{5A70BEA3-35C4-460D-9394-77C02CC70298}" destId="{10F9A1EA-5DA0-47D4-8A83-9E922F648725}" srcOrd="0" destOrd="0" presId="urn:microsoft.com/office/officeart/2009/3/layout/StepUpProcess"/>
    <dgm:cxn modelId="{AD5CF038-8E3C-4898-895C-888AF627C453}" type="presParOf" srcId="{F17B404E-C57A-467C-92F0-9BC092B1EC56}" destId="{D7ED1060-8982-4122-A89D-F8A2491D7CE4}" srcOrd="0" destOrd="0" presId="urn:microsoft.com/office/officeart/2009/3/layout/StepUpProcess"/>
    <dgm:cxn modelId="{FC28D595-1FEB-4CE9-8E96-9556693F2F4F}" type="presParOf" srcId="{D7ED1060-8982-4122-A89D-F8A2491D7CE4}" destId="{DA3A2988-A5F2-4392-B098-A6B5AD300D88}" srcOrd="0" destOrd="0" presId="urn:microsoft.com/office/officeart/2009/3/layout/StepUpProcess"/>
    <dgm:cxn modelId="{5722F57B-01E5-4209-9AC9-67A0313FE31F}" type="presParOf" srcId="{D7ED1060-8982-4122-A89D-F8A2491D7CE4}" destId="{F1D51A7A-CCCC-4F4A-A992-AAAB38348E86}" srcOrd="1" destOrd="0" presId="urn:microsoft.com/office/officeart/2009/3/layout/StepUpProcess"/>
    <dgm:cxn modelId="{BAC07770-B844-42C0-85D3-59E9E30AD02A}" type="presParOf" srcId="{D7ED1060-8982-4122-A89D-F8A2491D7CE4}" destId="{436C1EF9-2888-40DE-9F1A-330B8D4C3C0C}" srcOrd="2" destOrd="0" presId="urn:microsoft.com/office/officeart/2009/3/layout/StepUpProcess"/>
    <dgm:cxn modelId="{6AADC6B3-3048-4541-8595-238523AE0180}" type="presParOf" srcId="{F17B404E-C57A-467C-92F0-9BC092B1EC56}" destId="{6368E32A-D6EA-4B1A-ACA9-6FF745F18C30}" srcOrd="1" destOrd="0" presId="urn:microsoft.com/office/officeart/2009/3/layout/StepUpProcess"/>
    <dgm:cxn modelId="{675C6E06-98D8-4C7C-8E63-32509E7AEE0E}" type="presParOf" srcId="{6368E32A-D6EA-4B1A-ACA9-6FF745F18C30}" destId="{5330993A-A7BD-4D41-A3C8-A0AEA4641CEE}" srcOrd="0" destOrd="0" presId="urn:microsoft.com/office/officeart/2009/3/layout/StepUpProcess"/>
    <dgm:cxn modelId="{FE957D0C-E6AF-43F1-8378-DA54CDA98EC2}" type="presParOf" srcId="{F17B404E-C57A-467C-92F0-9BC092B1EC56}" destId="{68C957F9-FBAE-4A87-B9D5-E10A9C852473}" srcOrd="2" destOrd="0" presId="urn:microsoft.com/office/officeart/2009/3/layout/StepUpProcess"/>
    <dgm:cxn modelId="{595A0604-349B-4383-8F8D-0D219660C163}" type="presParOf" srcId="{68C957F9-FBAE-4A87-B9D5-E10A9C852473}" destId="{F139AD9C-F31C-4BF2-A43C-AF02FF939773}" srcOrd="0" destOrd="0" presId="urn:microsoft.com/office/officeart/2009/3/layout/StepUpProcess"/>
    <dgm:cxn modelId="{000E7994-50EA-493F-B2D6-C5B899D0B424}" type="presParOf" srcId="{68C957F9-FBAE-4A87-B9D5-E10A9C852473}" destId="{10F9A1EA-5DA0-47D4-8A83-9E922F648725}" srcOrd="1" destOrd="0" presId="urn:microsoft.com/office/officeart/2009/3/layout/StepUpProcess"/>
    <dgm:cxn modelId="{17CD7BF9-F27C-4090-B1E2-B3D5F2BCB10B}" type="presParOf" srcId="{68C957F9-FBAE-4A87-B9D5-E10A9C852473}" destId="{7BF38A0A-63C2-48D8-994E-13A68A0AD733}" srcOrd="2" destOrd="0" presId="urn:microsoft.com/office/officeart/2009/3/layout/StepUpProcess"/>
    <dgm:cxn modelId="{D0AED8A1-B128-40E9-BEE3-0F2CF87290DC}" type="presParOf" srcId="{F17B404E-C57A-467C-92F0-9BC092B1EC56}" destId="{ADB46240-337F-45B2-AACD-B76CAB7C09EE}" srcOrd="3" destOrd="0" presId="urn:microsoft.com/office/officeart/2009/3/layout/StepUpProcess"/>
    <dgm:cxn modelId="{BD1F61F3-28BB-40CC-9DB2-B74C8C4507D5}" type="presParOf" srcId="{ADB46240-337F-45B2-AACD-B76CAB7C09EE}" destId="{21078D3D-5BEE-4426-89C9-8914CDE4D1ED}" srcOrd="0" destOrd="0" presId="urn:microsoft.com/office/officeart/2009/3/layout/StepUpProcess"/>
    <dgm:cxn modelId="{9EAD03AA-0A62-41F9-A713-344ACAA2CA33}" type="presParOf" srcId="{F17B404E-C57A-467C-92F0-9BC092B1EC56}" destId="{4D2FF7E1-03BF-4BC1-8F68-A3FC0BE006A9}" srcOrd="4" destOrd="0" presId="urn:microsoft.com/office/officeart/2009/3/layout/StepUpProcess"/>
    <dgm:cxn modelId="{92EAEC9D-3490-45D8-A6FB-3FC177462498}" type="presParOf" srcId="{4D2FF7E1-03BF-4BC1-8F68-A3FC0BE006A9}" destId="{D5993A65-2BA4-4DE6-9FDF-73B956EC5ED2}" srcOrd="0" destOrd="0" presId="urn:microsoft.com/office/officeart/2009/3/layout/StepUpProcess"/>
    <dgm:cxn modelId="{FEA449D9-C983-4FCC-ADEB-87F34AC6D44F}" type="presParOf" srcId="{4D2FF7E1-03BF-4BC1-8F68-A3FC0BE006A9}" destId="{8CB99133-CE17-4921-9434-0CB062E4A578}" srcOrd="1" destOrd="0" presId="urn:microsoft.com/office/officeart/2009/3/layout/StepU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44B3B-C445-4A73-8070-FEEF3330588B}" type="doc">
      <dgm:prSet loTypeId="urn:microsoft.com/office/officeart/2005/8/layout/arrow6#1" loCatId="relationship" qsTypeId="urn:microsoft.com/office/officeart/2005/8/quickstyle/simple1#2" qsCatId="simple" csTypeId="urn:microsoft.com/office/officeart/2005/8/colors/accent0_3#1" csCatId="mainScheme" phldr="1"/>
      <dgm:spPr/>
      <dgm:t>
        <a:bodyPr/>
        <a:lstStyle/>
        <a:p>
          <a:endParaRPr lang="en-US"/>
        </a:p>
      </dgm:t>
    </dgm:pt>
    <dgm:pt modelId="{0A3D98DB-B2A7-4DD6-AA04-0807847A5088}">
      <dgm:prSet phldrT="[Text]"/>
      <dgm:spPr/>
      <dgm:t>
        <a:bodyPr/>
        <a:lstStyle/>
        <a:p>
          <a:r>
            <a:rPr lang="en-US" dirty="0" smtClean="0"/>
            <a:t>Products</a:t>
          </a:r>
          <a:endParaRPr lang="en-US" dirty="0"/>
        </a:p>
      </dgm:t>
    </dgm:pt>
    <dgm:pt modelId="{982D86EC-51C3-4894-A339-24F2957CAB0A}" type="parTrans" cxnId="{56710DCE-2745-411F-AF42-520E8321CE8B}">
      <dgm:prSet/>
      <dgm:spPr/>
      <dgm:t>
        <a:bodyPr/>
        <a:lstStyle/>
        <a:p>
          <a:endParaRPr lang="en-US"/>
        </a:p>
      </dgm:t>
    </dgm:pt>
    <dgm:pt modelId="{B2D45665-015A-46FE-BE4C-3A63267C0C3A}" type="sibTrans" cxnId="{56710DCE-2745-411F-AF42-520E8321CE8B}">
      <dgm:prSet/>
      <dgm:spPr/>
      <dgm:t>
        <a:bodyPr/>
        <a:lstStyle/>
        <a:p>
          <a:endParaRPr lang="en-US"/>
        </a:p>
      </dgm:t>
    </dgm:pt>
    <dgm:pt modelId="{A9152188-6CB0-4E77-9A81-7754BF7E83F5}">
      <dgm:prSet phldrT="[Text]"/>
      <dgm:spPr/>
      <dgm:t>
        <a:bodyPr/>
        <a:lstStyle/>
        <a:p>
          <a:r>
            <a:rPr lang="en-US" dirty="0" smtClean="0"/>
            <a:t>Users</a:t>
          </a:r>
          <a:endParaRPr lang="en-US" dirty="0"/>
        </a:p>
      </dgm:t>
    </dgm:pt>
    <dgm:pt modelId="{41B3B2BE-4237-45A7-9C62-0ACEAF5E44CA}" type="parTrans" cxnId="{124C0B48-05E3-4403-95F7-363F57B5CFA8}">
      <dgm:prSet/>
      <dgm:spPr/>
      <dgm:t>
        <a:bodyPr/>
        <a:lstStyle/>
        <a:p>
          <a:endParaRPr lang="en-US"/>
        </a:p>
      </dgm:t>
    </dgm:pt>
    <dgm:pt modelId="{0DCC863E-FC65-46ED-9D16-55DE9832D368}" type="sibTrans" cxnId="{124C0B48-05E3-4403-95F7-363F57B5CFA8}">
      <dgm:prSet/>
      <dgm:spPr/>
      <dgm:t>
        <a:bodyPr/>
        <a:lstStyle/>
        <a:p>
          <a:endParaRPr lang="en-US"/>
        </a:p>
      </dgm:t>
    </dgm:pt>
    <dgm:pt modelId="{F3F9A3CD-6BF7-4BCB-9E40-61F949042557}" type="pres">
      <dgm:prSet presAssocID="{E9C44B3B-C445-4A73-8070-FEEF3330588B}" presName="compositeShape" presStyleCnt="0">
        <dgm:presLayoutVars>
          <dgm:chMax val="2"/>
          <dgm:dir/>
          <dgm:resizeHandles val="exact"/>
        </dgm:presLayoutVars>
      </dgm:prSet>
      <dgm:spPr/>
      <dgm:t>
        <a:bodyPr/>
        <a:lstStyle/>
        <a:p>
          <a:endParaRPr lang="en-US"/>
        </a:p>
      </dgm:t>
    </dgm:pt>
    <dgm:pt modelId="{BAB229F0-45DF-4102-94D5-DB7B86DFCE8E}" type="pres">
      <dgm:prSet presAssocID="{E9C44B3B-C445-4A73-8070-FEEF3330588B}" presName="ribbon" presStyleLbl="node1" presStyleIdx="0" presStyleCnt="1" custScaleY="71178" custLinFactNeighborY="-4422"/>
      <dgm:spPr/>
    </dgm:pt>
    <dgm:pt modelId="{AF56BE5D-A826-416B-B99E-CC528CEE6F8D}" type="pres">
      <dgm:prSet presAssocID="{E9C44B3B-C445-4A73-8070-FEEF3330588B}" presName="leftArrowText" presStyleLbl="node1" presStyleIdx="0" presStyleCnt="1">
        <dgm:presLayoutVars>
          <dgm:chMax val="0"/>
          <dgm:bulletEnabled val="1"/>
        </dgm:presLayoutVars>
      </dgm:prSet>
      <dgm:spPr/>
      <dgm:t>
        <a:bodyPr/>
        <a:lstStyle/>
        <a:p>
          <a:endParaRPr lang="en-US"/>
        </a:p>
      </dgm:t>
    </dgm:pt>
    <dgm:pt modelId="{D0A6841E-192B-4C4E-937A-52FDA64B58F8}" type="pres">
      <dgm:prSet presAssocID="{E9C44B3B-C445-4A73-8070-FEEF3330588B}" presName="rightArrowText" presStyleLbl="node1" presStyleIdx="0" presStyleCnt="1" custLinFactNeighborX="1923" custLinFactNeighborY="-10354">
        <dgm:presLayoutVars>
          <dgm:chMax val="0"/>
          <dgm:bulletEnabled val="1"/>
        </dgm:presLayoutVars>
      </dgm:prSet>
      <dgm:spPr/>
      <dgm:t>
        <a:bodyPr/>
        <a:lstStyle/>
        <a:p>
          <a:endParaRPr lang="en-US"/>
        </a:p>
      </dgm:t>
    </dgm:pt>
  </dgm:ptLst>
  <dgm:cxnLst>
    <dgm:cxn modelId="{E37D0092-4264-48AB-AD5A-83645E77A237}" type="presOf" srcId="{A9152188-6CB0-4E77-9A81-7754BF7E83F5}" destId="{D0A6841E-192B-4C4E-937A-52FDA64B58F8}" srcOrd="0" destOrd="0" presId="urn:microsoft.com/office/officeart/2005/8/layout/arrow6#1"/>
    <dgm:cxn modelId="{A6F29F90-907F-4CF9-8606-7F620F31C721}" type="presOf" srcId="{0A3D98DB-B2A7-4DD6-AA04-0807847A5088}" destId="{AF56BE5D-A826-416B-B99E-CC528CEE6F8D}" srcOrd="0" destOrd="0" presId="urn:microsoft.com/office/officeart/2005/8/layout/arrow6#1"/>
    <dgm:cxn modelId="{56710DCE-2745-411F-AF42-520E8321CE8B}" srcId="{E9C44B3B-C445-4A73-8070-FEEF3330588B}" destId="{0A3D98DB-B2A7-4DD6-AA04-0807847A5088}" srcOrd="0" destOrd="0" parTransId="{982D86EC-51C3-4894-A339-24F2957CAB0A}" sibTransId="{B2D45665-015A-46FE-BE4C-3A63267C0C3A}"/>
    <dgm:cxn modelId="{3C410C9E-1FA1-4F66-B236-688B7C646FA0}" type="presOf" srcId="{E9C44B3B-C445-4A73-8070-FEEF3330588B}" destId="{F3F9A3CD-6BF7-4BCB-9E40-61F949042557}" srcOrd="0" destOrd="0" presId="urn:microsoft.com/office/officeart/2005/8/layout/arrow6#1"/>
    <dgm:cxn modelId="{124C0B48-05E3-4403-95F7-363F57B5CFA8}" srcId="{E9C44B3B-C445-4A73-8070-FEEF3330588B}" destId="{A9152188-6CB0-4E77-9A81-7754BF7E83F5}" srcOrd="1" destOrd="0" parTransId="{41B3B2BE-4237-45A7-9C62-0ACEAF5E44CA}" sibTransId="{0DCC863E-FC65-46ED-9D16-55DE9832D368}"/>
    <dgm:cxn modelId="{DAC99155-1146-4BFC-94DA-3361758A73F8}" type="presParOf" srcId="{F3F9A3CD-6BF7-4BCB-9E40-61F949042557}" destId="{BAB229F0-45DF-4102-94D5-DB7B86DFCE8E}" srcOrd="0" destOrd="0" presId="urn:microsoft.com/office/officeart/2005/8/layout/arrow6#1"/>
    <dgm:cxn modelId="{DA596933-52DB-405B-9754-040463726BDF}" type="presParOf" srcId="{F3F9A3CD-6BF7-4BCB-9E40-61F949042557}" destId="{AF56BE5D-A826-416B-B99E-CC528CEE6F8D}" srcOrd="1" destOrd="0" presId="urn:microsoft.com/office/officeart/2005/8/layout/arrow6#1"/>
    <dgm:cxn modelId="{FC8F130D-2133-41A6-B78D-7CCBEE8DB54E}" type="presParOf" srcId="{F3F9A3CD-6BF7-4BCB-9E40-61F949042557}" destId="{D0A6841E-192B-4C4E-937A-52FDA64B58F8}" srcOrd="2" destOrd="0" presId="urn:microsoft.com/office/officeart/2005/8/layout/arrow6#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3" qsCatId="simple" csTypeId="urn:microsoft.com/office/officeart/2005/8/colors/accent1_2#2" csCatId="accent1" phldr="1"/>
      <dgm:spPr/>
    </dgm:pt>
    <dgm:pt modelId="{CFAF944F-85A3-40BF-900F-7565ABA3735F}">
      <dgm:prSet phldrT="[Text]"/>
      <dgm:spPr>
        <a:solidFill>
          <a:schemeClr val="accent2">
            <a:lumMod val="25000"/>
            <a:lumOff val="75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dgm:t>
        <a:bodyPr/>
        <a:lstStyle/>
        <a:p>
          <a:r>
            <a:rPr lang="en-US" dirty="0" smtClean="0"/>
            <a:t>Solution</a:t>
          </a:r>
          <a:endParaRPr lang="en-US"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4" qsCatId="simple" csTypeId="urn:microsoft.com/office/officeart/2005/8/colors/accent1_2#3" csCatId="accent1" phldr="1"/>
      <dgm:spPr/>
    </dgm:pt>
    <dgm:pt modelId="{CFAF944F-85A3-40BF-900F-7565ABA3735F}">
      <dgm:prSet phldrT="[Text]"/>
      <dgm:spPr>
        <a:solidFill>
          <a:schemeClr val="accent2">
            <a:lumMod val="25000"/>
            <a:lumOff val="75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dgm:t>
        <a:bodyPr/>
        <a:lstStyle/>
        <a:p>
          <a:r>
            <a:rPr lang="en-US" b="0" dirty="0" smtClean="0"/>
            <a:t>Solution</a:t>
          </a:r>
          <a:endParaRPr lang="en-US" b="0"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5" qsCatId="simple" csTypeId="urn:microsoft.com/office/officeart/2005/8/colors/accent1_2#4" csCatId="accent1" phldr="1"/>
      <dgm:spPr/>
    </dgm:pt>
    <dgm:pt modelId="{CFAF944F-85A3-40BF-900F-7565ABA3735F}">
      <dgm:prSet phldrT="[Text]"/>
      <dgm:spPr>
        <a:solidFill>
          <a:schemeClr val="accent2">
            <a:lumMod val="10000"/>
            <a:lumOff val="90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a:solidFill>
          <a:schemeClr val="accent2">
            <a:lumMod val="25000"/>
            <a:lumOff val="75000"/>
            <a:alpha val="90000"/>
          </a:schemeClr>
        </a:solidFill>
      </dgm:spPr>
      <dgm:t>
        <a:bodyPr/>
        <a:lstStyle/>
        <a:p>
          <a:r>
            <a:rPr lang="en-US" b="1" dirty="0" smtClean="0"/>
            <a:t>Defining Problem</a:t>
          </a:r>
          <a:endParaRPr lang="en-US" b="1"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dgm:t>
        <a:bodyPr/>
        <a:lstStyle/>
        <a:p>
          <a:r>
            <a:rPr lang="en-US" dirty="0" smtClean="0"/>
            <a:t>Solution</a:t>
          </a:r>
          <a:endParaRPr lang="en-US"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C40C54-F1E2-4058-802A-758580D6D8C2}" type="doc">
      <dgm:prSet loTypeId="urn:microsoft.com/office/officeart/2005/8/layout/hierarchy1#1" loCatId="hierarchy" qsTypeId="urn:microsoft.com/office/officeart/2005/8/quickstyle/simple1#6" qsCatId="simple" csTypeId="urn:microsoft.com/office/officeart/2005/8/colors/accent1_2#5" csCatId="accent1" phldr="1"/>
      <dgm:spPr/>
      <dgm:t>
        <a:bodyPr/>
        <a:lstStyle/>
        <a:p>
          <a:endParaRPr lang="en-US"/>
        </a:p>
      </dgm:t>
    </dgm:pt>
    <dgm:pt modelId="{AB27351D-94CF-40B8-8D5A-9145778491D9}">
      <dgm:prSet phldrT="[Text]"/>
      <dgm:spPr/>
      <dgm:t>
        <a:bodyPr/>
        <a:lstStyle/>
        <a:p>
          <a:r>
            <a:rPr lang="en-US" b="1" dirty="0" smtClean="0">
              <a:solidFill>
                <a:srgbClr val="C00000"/>
              </a:solidFill>
            </a:rPr>
            <a:t>Goods received at the same time for different delivery modes would create operational challenges for the company.</a:t>
          </a:r>
          <a:endParaRPr lang="en-US" dirty="0"/>
        </a:p>
      </dgm:t>
    </dgm:pt>
    <dgm:pt modelId="{7823EC32-6582-4588-8158-0E5733E311F1}" type="parTrans" cxnId="{72877EB5-8342-4A86-815B-5471EDA977CB}">
      <dgm:prSet/>
      <dgm:spPr/>
      <dgm:t>
        <a:bodyPr/>
        <a:lstStyle/>
        <a:p>
          <a:endParaRPr lang="en-US"/>
        </a:p>
      </dgm:t>
    </dgm:pt>
    <dgm:pt modelId="{3009D7DA-8AB1-4593-A0DF-303B2D2B1331}" type="sibTrans" cxnId="{72877EB5-8342-4A86-815B-5471EDA977CB}">
      <dgm:prSet/>
      <dgm:spPr/>
      <dgm:t>
        <a:bodyPr/>
        <a:lstStyle/>
        <a:p>
          <a:endParaRPr lang="en-US"/>
        </a:p>
      </dgm:t>
    </dgm:pt>
    <dgm:pt modelId="{1FCDA8C5-C933-441B-8FB1-ACBBCAF9F3AE}">
      <dgm:prSet phldrT="[Text]"/>
      <dgm:spPr>
        <a:solidFill>
          <a:srgbClr val="AAD3D6">
            <a:alpha val="90000"/>
          </a:srgbClr>
        </a:solidFill>
      </dgm:spPr>
      <dgm:t>
        <a:bodyPr/>
        <a:lstStyle/>
        <a:p>
          <a:r>
            <a:rPr lang="en-US" dirty="0" smtClean="0"/>
            <a:t>Negative brand perception to customers</a:t>
          </a:r>
          <a:endParaRPr lang="en-US" dirty="0"/>
        </a:p>
      </dgm:t>
    </dgm:pt>
    <dgm:pt modelId="{9A9D9984-5963-4D75-A045-FF506CAA312A}" type="parTrans" cxnId="{13098539-A8BE-4D4D-B30A-B3FBC9C93B51}">
      <dgm:prSet/>
      <dgm:spPr/>
      <dgm:t>
        <a:bodyPr/>
        <a:lstStyle/>
        <a:p>
          <a:endParaRPr lang="en-US"/>
        </a:p>
      </dgm:t>
    </dgm:pt>
    <dgm:pt modelId="{67D25198-21A3-459D-AF7C-7606C1C43823}" type="sibTrans" cxnId="{13098539-A8BE-4D4D-B30A-B3FBC9C93B51}">
      <dgm:prSet/>
      <dgm:spPr/>
      <dgm:t>
        <a:bodyPr/>
        <a:lstStyle/>
        <a:p>
          <a:endParaRPr lang="en-US"/>
        </a:p>
      </dgm:t>
    </dgm:pt>
    <dgm:pt modelId="{ED655725-5C2D-4535-A280-6A74B26FCD64}">
      <dgm:prSet phldrT="[Text]"/>
      <dgm:spPr>
        <a:solidFill>
          <a:srgbClr val="AAD3D6">
            <a:alpha val="90000"/>
          </a:srgbClr>
        </a:solidFill>
      </dgm:spPr>
      <dgm:t>
        <a:bodyPr/>
        <a:lstStyle/>
        <a:p>
          <a:r>
            <a:rPr lang="en-US" dirty="0" smtClean="0"/>
            <a:t>It would confuse customers while choosing a delivery mode thus hamper loyalty</a:t>
          </a:r>
          <a:endParaRPr lang="en-US" dirty="0"/>
        </a:p>
      </dgm:t>
    </dgm:pt>
    <dgm:pt modelId="{0B0D458B-0D48-471F-8C9C-849327760ADA}" type="parTrans" cxnId="{A06FE48E-31ED-48FA-8A7F-E7D9794BDBD4}">
      <dgm:prSet/>
      <dgm:spPr/>
      <dgm:t>
        <a:bodyPr/>
        <a:lstStyle/>
        <a:p>
          <a:endParaRPr lang="en-US"/>
        </a:p>
      </dgm:t>
    </dgm:pt>
    <dgm:pt modelId="{3032BFF2-5552-43CB-AF4F-3EC9C7AFAD7B}" type="sibTrans" cxnId="{A06FE48E-31ED-48FA-8A7F-E7D9794BDBD4}">
      <dgm:prSet/>
      <dgm:spPr/>
      <dgm:t>
        <a:bodyPr/>
        <a:lstStyle/>
        <a:p>
          <a:endParaRPr lang="en-US"/>
        </a:p>
      </dgm:t>
    </dgm:pt>
    <dgm:pt modelId="{DF4038BE-48F7-493C-880B-DBDA765161D0}">
      <dgm:prSet phldrT="[Text]"/>
      <dgm:spPr/>
      <dgm:t>
        <a:bodyPr/>
        <a:lstStyle/>
        <a:p>
          <a:r>
            <a:rPr lang="en-US" dirty="0" smtClean="0"/>
            <a:t>There would be complications for return and exchange</a:t>
          </a:r>
          <a:endParaRPr lang="en-US" dirty="0"/>
        </a:p>
      </dgm:t>
    </dgm:pt>
    <dgm:pt modelId="{C320F9C4-8882-413A-90D8-7C4FD4BAEF92}" type="parTrans" cxnId="{5D98FFEE-3BDC-4CAD-A8B2-C4F53EF25C19}">
      <dgm:prSet/>
      <dgm:spPr/>
      <dgm:t>
        <a:bodyPr/>
        <a:lstStyle/>
        <a:p>
          <a:endParaRPr lang="en-US"/>
        </a:p>
      </dgm:t>
    </dgm:pt>
    <dgm:pt modelId="{E2D94175-863E-4E20-BAEF-29D98055D382}" type="sibTrans" cxnId="{5D98FFEE-3BDC-4CAD-A8B2-C4F53EF25C19}">
      <dgm:prSet/>
      <dgm:spPr/>
      <dgm:t>
        <a:bodyPr/>
        <a:lstStyle/>
        <a:p>
          <a:endParaRPr lang="en-US"/>
        </a:p>
      </dgm:t>
    </dgm:pt>
    <dgm:pt modelId="{7D80CEC9-EEEA-4314-84B6-94B1373B0859}">
      <dgm:prSet phldrT="[Text]"/>
      <dgm:spPr/>
      <dgm:t>
        <a:bodyPr/>
        <a:lstStyle/>
        <a:p>
          <a:r>
            <a:rPr lang="en-US" dirty="0" smtClean="0"/>
            <a:t>Resources Waste</a:t>
          </a:r>
          <a:endParaRPr lang="en-US" dirty="0"/>
        </a:p>
      </dgm:t>
    </dgm:pt>
    <dgm:pt modelId="{095CD997-657A-4977-B6C2-6E5D139D9271}" type="parTrans" cxnId="{20F19D7E-5AD9-4F0C-8DA0-89F8F12B6461}">
      <dgm:prSet/>
      <dgm:spPr/>
      <dgm:t>
        <a:bodyPr/>
        <a:lstStyle/>
        <a:p>
          <a:endParaRPr lang="en-US"/>
        </a:p>
      </dgm:t>
    </dgm:pt>
    <dgm:pt modelId="{8E34443B-1D7B-4F4A-9C3D-3EC3A7474651}" type="sibTrans" cxnId="{20F19D7E-5AD9-4F0C-8DA0-89F8F12B6461}">
      <dgm:prSet/>
      <dgm:spPr/>
      <dgm:t>
        <a:bodyPr/>
        <a:lstStyle/>
        <a:p>
          <a:endParaRPr lang="en-US"/>
        </a:p>
      </dgm:t>
    </dgm:pt>
    <dgm:pt modelId="{81E1CF5B-0D61-4D68-8D0E-033DDD07C6B7}">
      <dgm:prSet phldrT="[Text]"/>
      <dgm:spPr/>
      <dgm:t>
        <a:bodyPr/>
        <a:lstStyle/>
        <a:p>
          <a:r>
            <a:rPr lang="en-US" b="0" i="0" dirty="0" smtClean="0"/>
            <a:t>Dispatching multiple delivery modes to the same location when it wasn't necessary may include more labor, fuel, and packaging materials.</a:t>
          </a:r>
          <a:endParaRPr lang="en-US" dirty="0"/>
        </a:p>
      </dgm:t>
    </dgm:pt>
    <dgm:pt modelId="{AF9E955B-7E8E-4327-A7DC-8E5AA7D3D68E}" type="parTrans" cxnId="{8BB29586-E967-4CEE-8386-5C469507B92C}">
      <dgm:prSet/>
      <dgm:spPr/>
      <dgm:t>
        <a:bodyPr/>
        <a:lstStyle/>
        <a:p>
          <a:endParaRPr lang="en-US"/>
        </a:p>
      </dgm:t>
    </dgm:pt>
    <dgm:pt modelId="{3E6F336D-36CD-42DE-8613-C97373F47893}" type="sibTrans" cxnId="{8BB29586-E967-4CEE-8386-5C469507B92C}">
      <dgm:prSet/>
      <dgm:spPr/>
      <dgm:t>
        <a:bodyPr/>
        <a:lstStyle/>
        <a:p>
          <a:endParaRPr lang="en-US"/>
        </a:p>
      </dgm:t>
    </dgm:pt>
    <dgm:pt modelId="{B37E385F-A56C-4FC3-A41E-3E7D151CCD94}" type="pres">
      <dgm:prSet presAssocID="{0DC40C54-F1E2-4058-802A-758580D6D8C2}" presName="hierChild1" presStyleCnt="0">
        <dgm:presLayoutVars>
          <dgm:chPref val="1"/>
          <dgm:dir/>
          <dgm:animOne val="branch"/>
          <dgm:animLvl val="lvl"/>
          <dgm:resizeHandles/>
        </dgm:presLayoutVars>
      </dgm:prSet>
      <dgm:spPr/>
      <dgm:t>
        <a:bodyPr/>
        <a:lstStyle/>
        <a:p>
          <a:endParaRPr lang="en-US"/>
        </a:p>
      </dgm:t>
    </dgm:pt>
    <dgm:pt modelId="{BA65BA6D-7EF5-4BAB-A3C8-5B759F75AE8E}" type="pres">
      <dgm:prSet presAssocID="{AB27351D-94CF-40B8-8D5A-9145778491D9}" presName="hierRoot1" presStyleCnt="0"/>
      <dgm:spPr/>
    </dgm:pt>
    <dgm:pt modelId="{525C9F8C-1929-42AD-931A-01275F8335B0}" type="pres">
      <dgm:prSet presAssocID="{AB27351D-94CF-40B8-8D5A-9145778491D9}" presName="composite" presStyleCnt="0"/>
      <dgm:spPr/>
    </dgm:pt>
    <dgm:pt modelId="{2DD8CEBD-68BB-4A0B-82BB-555446FEA68A}" type="pres">
      <dgm:prSet presAssocID="{AB27351D-94CF-40B8-8D5A-9145778491D9}" presName="background" presStyleLbl="node0" presStyleIdx="0" presStyleCnt="1"/>
      <dgm:spPr>
        <a:solidFill>
          <a:schemeClr val="bg2"/>
        </a:solidFill>
      </dgm:spPr>
    </dgm:pt>
    <dgm:pt modelId="{11B3A92F-66F6-4D39-A400-550A02199A1E}" type="pres">
      <dgm:prSet presAssocID="{AB27351D-94CF-40B8-8D5A-9145778491D9}" presName="text" presStyleLbl="fgAcc0" presStyleIdx="0" presStyleCnt="1">
        <dgm:presLayoutVars>
          <dgm:chPref val="3"/>
        </dgm:presLayoutVars>
      </dgm:prSet>
      <dgm:spPr/>
      <dgm:t>
        <a:bodyPr/>
        <a:lstStyle/>
        <a:p>
          <a:endParaRPr lang="en-US"/>
        </a:p>
      </dgm:t>
    </dgm:pt>
    <dgm:pt modelId="{68087C96-BC21-46F2-B842-AD58FB3EB0D5}" type="pres">
      <dgm:prSet presAssocID="{AB27351D-94CF-40B8-8D5A-9145778491D9}" presName="hierChild2" presStyleCnt="0"/>
      <dgm:spPr/>
    </dgm:pt>
    <dgm:pt modelId="{16B2095D-74DC-41E2-B932-96E76265E4F4}" type="pres">
      <dgm:prSet presAssocID="{9A9D9984-5963-4D75-A045-FF506CAA312A}" presName="Name10" presStyleLbl="parChTrans1D2" presStyleIdx="0" presStyleCnt="2"/>
      <dgm:spPr/>
      <dgm:t>
        <a:bodyPr/>
        <a:lstStyle/>
        <a:p>
          <a:endParaRPr lang="en-US"/>
        </a:p>
      </dgm:t>
    </dgm:pt>
    <dgm:pt modelId="{CE7E307C-A82D-486B-8110-DA29DB72821A}" type="pres">
      <dgm:prSet presAssocID="{1FCDA8C5-C933-441B-8FB1-ACBBCAF9F3AE}" presName="hierRoot2" presStyleCnt="0"/>
      <dgm:spPr/>
    </dgm:pt>
    <dgm:pt modelId="{99681321-5F9B-4FD3-911F-9FF8BF158074}" type="pres">
      <dgm:prSet presAssocID="{1FCDA8C5-C933-441B-8FB1-ACBBCAF9F3AE}" presName="composite2" presStyleCnt="0"/>
      <dgm:spPr/>
    </dgm:pt>
    <dgm:pt modelId="{6259A440-8694-4F5D-B7E1-F41ECA782480}" type="pres">
      <dgm:prSet presAssocID="{1FCDA8C5-C933-441B-8FB1-ACBBCAF9F3AE}" presName="background2" presStyleLbl="node2" presStyleIdx="0" presStyleCnt="2"/>
      <dgm:spPr>
        <a:solidFill>
          <a:schemeClr val="bg2"/>
        </a:solidFill>
      </dgm:spPr>
    </dgm:pt>
    <dgm:pt modelId="{964632DE-C4BB-48A3-8515-58177F138282}" type="pres">
      <dgm:prSet presAssocID="{1FCDA8C5-C933-441B-8FB1-ACBBCAF9F3AE}" presName="text2" presStyleLbl="fgAcc2" presStyleIdx="0" presStyleCnt="2">
        <dgm:presLayoutVars>
          <dgm:chPref val="3"/>
        </dgm:presLayoutVars>
      </dgm:prSet>
      <dgm:spPr/>
      <dgm:t>
        <a:bodyPr/>
        <a:lstStyle/>
        <a:p>
          <a:endParaRPr lang="en-US"/>
        </a:p>
      </dgm:t>
    </dgm:pt>
    <dgm:pt modelId="{366F1212-DFCD-45F6-88D6-CC351F990722}" type="pres">
      <dgm:prSet presAssocID="{1FCDA8C5-C933-441B-8FB1-ACBBCAF9F3AE}" presName="hierChild3" presStyleCnt="0"/>
      <dgm:spPr/>
    </dgm:pt>
    <dgm:pt modelId="{C5796DD4-86B0-46E8-8C0E-EBAAC19E444A}" type="pres">
      <dgm:prSet presAssocID="{0B0D458B-0D48-471F-8C9C-849327760ADA}" presName="Name17" presStyleLbl="parChTrans1D3" presStyleIdx="0" presStyleCnt="3"/>
      <dgm:spPr/>
      <dgm:t>
        <a:bodyPr/>
        <a:lstStyle/>
        <a:p>
          <a:endParaRPr lang="en-US"/>
        </a:p>
      </dgm:t>
    </dgm:pt>
    <dgm:pt modelId="{3D6F75E5-86C2-4319-A3A1-C402B3D6B198}" type="pres">
      <dgm:prSet presAssocID="{ED655725-5C2D-4535-A280-6A74B26FCD64}" presName="hierRoot3" presStyleCnt="0"/>
      <dgm:spPr/>
    </dgm:pt>
    <dgm:pt modelId="{466D78E6-7075-4325-8133-867FD5FE61D8}" type="pres">
      <dgm:prSet presAssocID="{ED655725-5C2D-4535-A280-6A74B26FCD64}" presName="composite3" presStyleCnt="0"/>
      <dgm:spPr/>
    </dgm:pt>
    <dgm:pt modelId="{4EAE1E7F-04DB-472D-8656-769A402FFC6B}" type="pres">
      <dgm:prSet presAssocID="{ED655725-5C2D-4535-A280-6A74B26FCD64}" presName="background3" presStyleLbl="node3" presStyleIdx="0" presStyleCnt="3"/>
      <dgm:spPr>
        <a:solidFill>
          <a:schemeClr val="bg2"/>
        </a:solidFill>
      </dgm:spPr>
    </dgm:pt>
    <dgm:pt modelId="{17DFFAD6-3DEC-4CD6-B7F4-DE0A4E1757E8}" type="pres">
      <dgm:prSet presAssocID="{ED655725-5C2D-4535-A280-6A74B26FCD64}" presName="text3" presStyleLbl="fgAcc3" presStyleIdx="0" presStyleCnt="3">
        <dgm:presLayoutVars>
          <dgm:chPref val="3"/>
        </dgm:presLayoutVars>
      </dgm:prSet>
      <dgm:spPr/>
      <dgm:t>
        <a:bodyPr/>
        <a:lstStyle/>
        <a:p>
          <a:endParaRPr lang="en-US"/>
        </a:p>
      </dgm:t>
    </dgm:pt>
    <dgm:pt modelId="{4BD5F9BD-C0F4-4D8C-AFF0-38FBCD3AD71B}" type="pres">
      <dgm:prSet presAssocID="{ED655725-5C2D-4535-A280-6A74B26FCD64}" presName="hierChild4" presStyleCnt="0"/>
      <dgm:spPr/>
    </dgm:pt>
    <dgm:pt modelId="{5E4863E8-8F9C-4968-9736-C433FB8FEF98}" type="pres">
      <dgm:prSet presAssocID="{C320F9C4-8882-413A-90D8-7C4FD4BAEF92}" presName="Name17" presStyleLbl="parChTrans1D3" presStyleIdx="1" presStyleCnt="3"/>
      <dgm:spPr/>
      <dgm:t>
        <a:bodyPr/>
        <a:lstStyle/>
        <a:p>
          <a:endParaRPr lang="en-US"/>
        </a:p>
      </dgm:t>
    </dgm:pt>
    <dgm:pt modelId="{A77EF110-E9FE-445B-BE04-BD9319C5849E}" type="pres">
      <dgm:prSet presAssocID="{DF4038BE-48F7-493C-880B-DBDA765161D0}" presName="hierRoot3" presStyleCnt="0"/>
      <dgm:spPr/>
    </dgm:pt>
    <dgm:pt modelId="{412540E4-ABCA-4945-BFA3-D4AA698B4788}" type="pres">
      <dgm:prSet presAssocID="{DF4038BE-48F7-493C-880B-DBDA765161D0}" presName="composite3" presStyleCnt="0"/>
      <dgm:spPr/>
    </dgm:pt>
    <dgm:pt modelId="{33CDD982-7705-434C-BE1A-969A54180001}" type="pres">
      <dgm:prSet presAssocID="{DF4038BE-48F7-493C-880B-DBDA765161D0}" presName="background3" presStyleLbl="node3" presStyleIdx="1" presStyleCnt="3"/>
      <dgm:spPr>
        <a:solidFill>
          <a:schemeClr val="bg2"/>
        </a:solidFill>
      </dgm:spPr>
    </dgm:pt>
    <dgm:pt modelId="{34603398-00C0-4107-983B-6170F0520363}" type="pres">
      <dgm:prSet presAssocID="{DF4038BE-48F7-493C-880B-DBDA765161D0}" presName="text3" presStyleLbl="fgAcc3" presStyleIdx="1" presStyleCnt="3">
        <dgm:presLayoutVars>
          <dgm:chPref val="3"/>
        </dgm:presLayoutVars>
      </dgm:prSet>
      <dgm:spPr/>
      <dgm:t>
        <a:bodyPr/>
        <a:lstStyle/>
        <a:p>
          <a:endParaRPr lang="en-US"/>
        </a:p>
      </dgm:t>
    </dgm:pt>
    <dgm:pt modelId="{30506F18-02F4-4741-8119-A8CF9A89A250}" type="pres">
      <dgm:prSet presAssocID="{DF4038BE-48F7-493C-880B-DBDA765161D0}" presName="hierChild4" presStyleCnt="0"/>
      <dgm:spPr/>
    </dgm:pt>
    <dgm:pt modelId="{D4BEC0E7-21A1-4ADA-A235-277C938D96A4}" type="pres">
      <dgm:prSet presAssocID="{095CD997-657A-4977-B6C2-6E5D139D9271}" presName="Name10" presStyleLbl="parChTrans1D2" presStyleIdx="1" presStyleCnt="2"/>
      <dgm:spPr/>
      <dgm:t>
        <a:bodyPr/>
        <a:lstStyle/>
        <a:p>
          <a:endParaRPr lang="en-US"/>
        </a:p>
      </dgm:t>
    </dgm:pt>
    <dgm:pt modelId="{00E6C47D-05D8-43D1-B970-9FBDA5AD47D4}" type="pres">
      <dgm:prSet presAssocID="{7D80CEC9-EEEA-4314-84B6-94B1373B0859}" presName="hierRoot2" presStyleCnt="0"/>
      <dgm:spPr/>
    </dgm:pt>
    <dgm:pt modelId="{828D8DE0-0A0F-48F3-83D3-D57F323419D4}" type="pres">
      <dgm:prSet presAssocID="{7D80CEC9-EEEA-4314-84B6-94B1373B0859}" presName="composite2" presStyleCnt="0"/>
      <dgm:spPr/>
    </dgm:pt>
    <dgm:pt modelId="{BEE8CF96-4CC6-4BC6-914B-FE70CF1A73C7}" type="pres">
      <dgm:prSet presAssocID="{7D80CEC9-EEEA-4314-84B6-94B1373B0859}" presName="background2" presStyleLbl="node2" presStyleIdx="1" presStyleCnt="2"/>
      <dgm:spPr>
        <a:solidFill>
          <a:schemeClr val="bg2"/>
        </a:solidFill>
      </dgm:spPr>
    </dgm:pt>
    <dgm:pt modelId="{95C16CD5-534C-460E-BDA6-A00275D150BE}" type="pres">
      <dgm:prSet presAssocID="{7D80CEC9-EEEA-4314-84B6-94B1373B0859}" presName="text2" presStyleLbl="fgAcc2" presStyleIdx="1" presStyleCnt="2">
        <dgm:presLayoutVars>
          <dgm:chPref val="3"/>
        </dgm:presLayoutVars>
      </dgm:prSet>
      <dgm:spPr/>
      <dgm:t>
        <a:bodyPr/>
        <a:lstStyle/>
        <a:p>
          <a:endParaRPr lang="en-US"/>
        </a:p>
      </dgm:t>
    </dgm:pt>
    <dgm:pt modelId="{9476F8E7-3EE2-42E8-B5AF-F297FFEFAE8D}" type="pres">
      <dgm:prSet presAssocID="{7D80CEC9-EEEA-4314-84B6-94B1373B0859}" presName="hierChild3" presStyleCnt="0"/>
      <dgm:spPr/>
    </dgm:pt>
    <dgm:pt modelId="{4D535A6D-43B7-4907-A5DA-D9B7332D454D}" type="pres">
      <dgm:prSet presAssocID="{AF9E955B-7E8E-4327-A7DC-8E5AA7D3D68E}" presName="Name17" presStyleLbl="parChTrans1D3" presStyleIdx="2" presStyleCnt="3"/>
      <dgm:spPr/>
      <dgm:t>
        <a:bodyPr/>
        <a:lstStyle/>
        <a:p>
          <a:endParaRPr lang="en-US"/>
        </a:p>
      </dgm:t>
    </dgm:pt>
    <dgm:pt modelId="{C8250533-CCE7-475F-A752-35BFCE119BB8}" type="pres">
      <dgm:prSet presAssocID="{81E1CF5B-0D61-4D68-8D0E-033DDD07C6B7}" presName="hierRoot3" presStyleCnt="0"/>
      <dgm:spPr/>
    </dgm:pt>
    <dgm:pt modelId="{77B8F4DC-8B58-4540-AAB3-2444140C775B}" type="pres">
      <dgm:prSet presAssocID="{81E1CF5B-0D61-4D68-8D0E-033DDD07C6B7}" presName="composite3" presStyleCnt="0"/>
      <dgm:spPr/>
    </dgm:pt>
    <dgm:pt modelId="{F12BA388-D9F0-4487-9D00-A897362B7A5E}" type="pres">
      <dgm:prSet presAssocID="{81E1CF5B-0D61-4D68-8D0E-033DDD07C6B7}" presName="background3" presStyleLbl="node3" presStyleIdx="2" presStyleCnt="3"/>
      <dgm:spPr>
        <a:solidFill>
          <a:schemeClr val="bg2"/>
        </a:solidFill>
      </dgm:spPr>
    </dgm:pt>
    <dgm:pt modelId="{2A902130-AA18-420F-ADF8-3DF7E470F723}" type="pres">
      <dgm:prSet presAssocID="{81E1CF5B-0D61-4D68-8D0E-033DDD07C6B7}" presName="text3" presStyleLbl="fgAcc3" presStyleIdx="2" presStyleCnt="3">
        <dgm:presLayoutVars>
          <dgm:chPref val="3"/>
        </dgm:presLayoutVars>
      </dgm:prSet>
      <dgm:spPr/>
      <dgm:t>
        <a:bodyPr/>
        <a:lstStyle/>
        <a:p>
          <a:endParaRPr lang="en-US"/>
        </a:p>
      </dgm:t>
    </dgm:pt>
    <dgm:pt modelId="{7085BF74-550C-4FF4-83B2-D0366FA5BAB3}" type="pres">
      <dgm:prSet presAssocID="{81E1CF5B-0D61-4D68-8D0E-033DDD07C6B7}" presName="hierChild4" presStyleCnt="0"/>
      <dgm:spPr/>
    </dgm:pt>
  </dgm:ptLst>
  <dgm:cxnLst>
    <dgm:cxn modelId="{C86CA112-44E3-40A8-93C0-EC9CBA4C1139}" type="presOf" srcId="{AF9E955B-7E8E-4327-A7DC-8E5AA7D3D68E}" destId="{4D535A6D-43B7-4907-A5DA-D9B7332D454D}" srcOrd="0" destOrd="0" presId="urn:microsoft.com/office/officeart/2005/8/layout/hierarchy1#1"/>
    <dgm:cxn modelId="{FBCAE923-C817-446D-9948-9E5649157609}" type="presOf" srcId="{9A9D9984-5963-4D75-A045-FF506CAA312A}" destId="{16B2095D-74DC-41E2-B932-96E76265E4F4}" srcOrd="0" destOrd="0" presId="urn:microsoft.com/office/officeart/2005/8/layout/hierarchy1#1"/>
    <dgm:cxn modelId="{C8F91A26-C62D-4BC7-A4A1-57703CD9F0E5}" type="presOf" srcId="{AB27351D-94CF-40B8-8D5A-9145778491D9}" destId="{11B3A92F-66F6-4D39-A400-550A02199A1E}" srcOrd="0" destOrd="0" presId="urn:microsoft.com/office/officeart/2005/8/layout/hierarchy1#1"/>
    <dgm:cxn modelId="{72877EB5-8342-4A86-815B-5471EDA977CB}" srcId="{0DC40C54-F1E2-4058-802A-758580D6D8C2}" destId="{AB27351D-94CF-40B8-8D5A-9145778491D9}" srcOrd="0" destOrd="0" parTransId="{7823EC32-6582-4588-8158-0E5733E311F1}" sibTransId="{3009D7DA-8AB1-4593-A0DF-303B2D2B1331}"/>
    <dgm:cxn modelId="{8BB29586-E967-4CEE-8386-5C469507B92C}" srcId="{7D80CEC9-EEEA-4314-84B6-94B1373B0859}" destId="{81E1CF5B-0D61-4D68-8D0E-033DDD07C6B7}" srcOrd="0" destOrd="0" parTransId="{AF9E955B-7E8E-4327-A7DC-8E5AA7D3D68E}" sibTransId="{3E6F336D-36CD-42DE-8613-C97373F47893}"/>
    <dgm:cxn modelId="{BFE76209-C88C-4CF6-A732-EE2AC8A3A760}" type="presOf" srcId="{ED655725-5C2D-4535-A280-6A74B26FCD64}" destId="{17DFFAD6-3DEC-4CD6-B7F4-DE0A4E1757E8}" srcOrd="0" destOrd="0" presId="urn:microsoft.com/office/officeart/2005/8/layout/hierarchy1#1"/>
    <dgm:cxn modelId="{5D98FFEE-3BDC-4CAD-A8B2-C4F53EF25C19}" srcId="{1FCDA8C5-C933-441B-8FB1-ACBBCAF9F3AE}" destId="{DF4038BE-48F7-493C-880B-DBDA765161D0}" srcOrd="1" destOrd="0" parTransId="{C320F9C4-8882-413A-90D8-7C4FD4BAEF92}" sibTransId="{E2D94175-863E-4E20-BAEF-29D98055D382}"/>
    <dgm:cxn modelId="{13098539-A8BE-4D4D-B30A-B3FBC9C93B51}" srcId="{AB27351D-94CF-40B8-8D5A-9145778491D9}" destId="{1FCDA8C5-C933-441B-8FB1-ACBBCAF9F3AE}" srcOrd="0" destOrd="0" parTransId="{9A9D9984-5963-4D75-A045-FF506CAA312A}" sibTransId="{67D25198-21A3-459D-AF7C-7606C1C43823}"/>
    <dgm:cxn modelId="{A06FE48E-31ED-48FA-8A7F-E7D9794BDBD4}" srcId="{1FCDA8C5-C933-441B-8FB1-ACBBCAF9F3AE}" destId="{ED655725-5C2D-4535-A280-6A74B26FCD64}" srcOrd="0" destOrd="0" parTransId="{0B0D458B-0D48-471F-8C9C-849327760ADA}" sibTransId="{3032BFF2-5552-43CB-AF4F-3EC9C7AFAD7B}"/>
    <dgm:cxn modelId="{338F3CD2-9ABA-481B-B6B9-71F62DB1AEDB}" type="presOf" srcId="{7D80CEC9-EEEA-4314-84B6-94B1373B0859}" destId="{95C16CD5-534C-460E-BDA6-A00275D150BE}" srcOrd="0" destOrd="0" presId="urn:microsoft.com/office/officeart/2005/8/layout/hierarchy1#1"/>
    <dgm:cxn modelId="{35C98EB5-4DAA-488D-B866-9768D627CFDD}" type="presOf" srcId="{DF4038BE-48F7-493C-880B-DBDA765161D0}" destId="{34603398-00C0-4107-983B-6170F0520363}" srcOrd="0" destOrd="0" presId="urn:microsoft.com/office/officeart/2005/8/layout/hierarchy1#1"/>
    <dgm:cxn modelId="{4151154C-CC3D-4E69-B670-7D90BD129747}" type="presOf" srcId="{81E1CF5B-0D61-4D68-8D0E-033DDD07C6B7}" destId="{2A902130-AA18-420F-ADF8-3DF7E470F723}" srcOrd="0" destOrd="0" presId="urn:microsoft.com/office/officeart/2005/8/layout/hierarchy1#1"/>
    <dgm:cxn modelId="{75F7DC40-FD13-4655-AE5E-D69A5A12F39A}" type="presOf" srcId="{0B0D458B-0D48-471F-8C9C-849327760ADA}" destId="{C5796DD4-86B0-46E8-8C0E-EBAAC19E444A}" srcOrd="0" destOrd="0" presId="urn:microsoft.com/office/officeart/2005/8/layout/hierarchy1#1"/>
    <dgm:cxn modelId="{58AFD398-261D-456E-A2CD-E390C0869602}" type="presOf" srcId="{1FCDA8C5-C933-441B-8FB1-ACBBCAF9F3AE}" destId="{964632DE-C4BB-48A3-8515-58177F138282}" srcOrd="0" destOrd="0" presId="urn:microsoft.com/office/officeart/2005/8/layout/hierarchy1#1"/>
    <dgm:cxn modelId="{6E83DF9E-C069-426A-90E9-CD263F979DC8}" type="presOf" srcId="{095CD997-657A-4977-B6C2-6E5D139D9271}" destId="{D4BEC0E7-21A1-4ADA-A235-277C938D96A4}" srcOrd="0" destOrd="0" presId="urn:microsoft.com/office/officeart/2005/8/layout/hierarchy1#1"/>
    <dgm:cxn modelId="{AAF37973-CF29-4BE4-A955-153E7A8B0F68}" type="presOf" srcId="{0DC40C54-F1E2-4058-802A-758580D6D8C2}" destId="{B37E385F-A56C-4FC3-A41E-3E7D151CCD94}" srcOrd="0" destOrd="0" presId="urn:microsoft.com/office/officeart/2005/8/layout/hierarchy1#1"/>
    <dgm:cxn modelId="{F7602C22-A0BD-4266-8F54-00C3F5FA1099}" type="presOf" srcId="{C320F9C4-8882-413A-90D8-7C4FD4BAEF92}" destId="{5E4863E8-8F9C-4968-9736-C433FB8FEF98}" srcOrd="0" destOrd="0" presId="urn:microsoft.com/office/officeart/2005/8/layout/hierarchy1#1"/>
    <dgm:cxn modelId="{20F19D7E-5AD9-4F0C-8DA0-89F8F12B6461}" srcId="{AB27351D-94CF-40B8-8D5A-9145778491D9}" destId="{7D80CEC9-EEEA-4314-84B6-94B1373B0859}" srcOrd="1" destOrd="0" parTransId="{095CD997-657A-4977-B6C2-6E5D139D9271}" sibTransId="{8E34443B-1D7B-4F4A-9C3D-3EC3A7474651}"/>
    <dgm:cxn modelId="{48C6141F-46A3-4829-8D58-3E7E3193ACCA}" type="presParOf" srcId="{B37E385F-A56C-4FC3-A41E-3E7D151CCD94}" destId="{BA65BA6D-7EF5-4BAB-A3C8-5B759F75AE8E}" srcOrd="0" destOrd="0" presId="urn:microsoft.com/office/officeart/2005/8/layout/hierarchy1#1"/>
    <dgm:cxn modelId="{97518D8B-0469-4806-9A96-568680F77E5E}" type="presParOf" srcId="{BA65BA6D-7EF5-4BAB-A3C8-5B759F75AE8E}" destId="{525C9F8C-1929-42AD-931A-01275F8335B0}" srcOrd="0" destOrd="0" presId="urn:microsoft.com/office/officeart/2005/8/layout/hierarchy1#1"/>
    <dgm:cxn modelId="{35D7CF68-C7AF-4F6D-B8BD-37476DC171F6}" type="presParOf" srcId="{525C9F8C-1929-42AD-931A-01275F8335B0}" destId="{2DD8CEBD-68BB-4A0B-82BB-555446FEA68A}" srcOrd="0" destOrd="0" presId="urn:microsoft.com/office/officeart/2005/8/layout/hierarchy1#1"/>
    <dgm:cxn modelId="{5B3BB691-2948-482C-8D94-D4E9267F8D2C}" type="presParOf" srcId="{525C9F8C-1929-42AD-931A-01275F8335B0}" destId="{11B3A92F-66F6-4D39-A400-550A02199A1E}" srcOrd="1" destOrd="0" presId="urn:microsoft.com/office/officeart/2005/8/layout/hierarchy1#1"/>
    <dgm:cxn modelId="{3AF8D221-03FE-4BAC-A7D0-77E18EF325B5}" type="presParOf" srcId="{BA65BA6D-7EF5-4BAB-A3C8-5B759F75AE8E}" destId="{68087C96-BC21-46F2-B842-AD58FB3EB0D5}" srcOrd="1" destOrd="0" presId="urn:microsoft.com/office/officeart/2005/8/layout/hierarchy1#1"/>
    <dgm:cxn modelId="{4D36EC51-426D-4F55-8B73-2479B3A59542}" type="presParOf" srcId="{68087C96-BC21-46F2-B842-AD58FB3EB0D5}" destId="{16B2095D-74DC-41E2-B932-96E76265E4F4}" srcOrd="0" destOrd="0" presId="urn:microsoft.com/office/officeart/2005/8/layout/hierarchy1#1"/>
    <dgm:cxn modelId="{43088B63-7FF8-400E-898C-9904666BA566}" type="presParOf" srcId="{68087C96-BC21-46F2-B842-AD58FB3EB0D5}" destId="{CE7E307C-A82D-486B-8110-DA29DB72821A}" srcOrd="1" destOrd="0" presId="urn:microsoft.com/office/officeart/2005/8/layout/hierarchy1#1"/>
    <dgm:cxn modelId="{4EBF0215-8B0D-4C57-ACBF-19459B647EA0}" type="presParOf" srcId="{CE7E307C-A82D-486B-8110-DA29DB72821A}" destId="{99681321-5F9B-4FD3-911F-9FF8BF158074}" srcOrd="0" destOrd="0" presId="urn:microsoft.com/office/officeart/2005/8/layout/hierarchy1#1"/>
    <dgm:cxn modelId="{DC054A49-7D1C-4799-A7AC-45E2619CE9F5}" type="presParOf" srcId="{99681321-5F9B-4FD3-911F-9FF8BF158074}" destId="{6259A440-8694-4F5D-B7E1-F41ECA782480}" srcOrd="0" destOrd="0" presId="urn:microsoft.com/office/officeart/2005/8/layout/hierarchy1#1"/>
    <dgm:cxn modelId="{F23A4751-A7A6-4F79-B737-B1D5CC684405}" type="presParOf" srcId="{99681321-5F9B-4FD3-911F-9FF8BF158074}" destId="{964632DE-C4BB-48A3-8515-58177F138282}" srcOrd="1" destOrd="0" presId="urn:microsoft.com/office/officeart/2005/8/layout/hierarchy1#1"/>
    <dgm:cxn modelId="{1C8AB094-8C4C-44AB-BD9E-BEB2CEE93028}" type="presParOf" srcId="{CE7E307C-A82D-486B-8110-DA29DB72821A}" destId="{366F1212-DFCD-45F6-88D6-CC351F990722}" srcOrd="1" destOrd="0" presId="urn:microsoft.com/office/officeart/2005/8/layout/hierarchy1#1"/>
    <dgm:cxn modelId="{BF42454A-7B57-4D82-9012-0DCB4BAEE35D}" type="presParOf" srcId="{366F1212-DFCD-45F6-88D6-CC351F990722}" destId="{C5796DD4-86B0-46E8-8C0E-EBAAC19E444A}" srcOrd="0" destOrd="0" presId="urn:microsoft.com/office/officeart/2005/8/layout/hierarchy1#1"/>
    <dgm:cxn modelId="{DC2C27A2-B4CA-414C-978A-93661D190BA5}" type="presParOf" srcId="{366F1212-DFCD-45F6-88D6-CC351F990722}" destId="{3D6F75E5-86C2-4319-A3A1-C402B3D6B198}" srcOrd="1" destOrd="0" presId="urn:microsoft.com/office/officeart/2005/8/layout/hierarchy1#1"/>
    <dgm:cxn modelId="{CBD30EA3-5F4E-40F8-9816-E2079E8C454D}" type="presParOf" srcId="{3D6F75E5-86C2-4319-A3A1-C402B3D6B198}" destId="{466D78E6-7075-4325-8133-867FD5FE61D8}" srcOrd="0" destOrd="0" presId="urn:microsoft.com/office/officeart/2005/8/layout/hierarchy1#1"/>
    <dgm:cxn modelId="{27A9A30A-31C8-4FE8-9183-673604662552}" type="presParOf" srcId="{466D78E6-7075-4325-8133-867FD5FE61D8}" destId="{4EAE1E7F-04DB-472D-8656-769A402FFC6B}" srcOrd="0" destOrd="0" presId="urn:microsoft.com/office/officeart/2005/8/layout/hierarchy1#1"/>
    <dgm:cxn modelId="{29C879C0-030A-487A-AB87-D04BE84A8350}" type="presParOf" srcId="{466D78E6-7075-4325-8133-867FD5FE61D8}" destId="{17DFFAD6-3DEC-4CD6-B7F4-DE0A4E1757E8}" srcOrd="1" destOrd="0" presId="urn:microsoft.com/office/officeart/2005/8/layout/hierarchy1#1"/>
    <dgm:cxn modelId="{7426EB51-9953-41AE-B656-276F79AA74F1}" type="presParOf" srcId="{3D6F75E5-86C2-4319-A3A1-C402B3D6B198}" destId="{4BD5F9BD-C0F4-4D8C-AFF0-38FBCD3AD71B}" srcOrd="1" destOrd="0" presId="urn:microsoft.com/office/officeart/2005/8/layout/hierarchy1#1"/>
    <dgm:cxn modelId="{EB9795CF-CDAF-433C-A99D-9F1321FCE791}" type="presParOf" srcId="{366F1212-DFCD-45F6-88D6-CC351F990722}" destId="{5E4863E8-8F9C-4968-9736-C433FB8FEF98}" srcOrd="2" destOrd="0" presId="urn:microsoft.com/office/officeart/2005/8/layout/hierarchy1#1"/>
    <dgm:cxn modelId="{5015AE27-3C4B-4352-BB5C-715EF1EAA5BB}" type="presParOf" srcId="{366F1212-DFCD-45F6-88D6-CC351F990722}" destId="{A77EF110-E9FE-445B-BE04-BD9319C5849E}" srcOrd="3" destOrd="0" presId="urn:microsoft.com/office/officeart/2005/8/layout/hierarchy1#1"/>
    <dgm:cxn modelId="{5A2DBEE9-8243-4DF0-B3D6-799938B1CFBD}" type="presParOf" srcId="{A77EF110-E9FE-445B-BE04-BD9319C5849E}" destId="{412540E4-ABCA-4945-BFA3-D4AA698B4788}" srcOrd="0" destOrd="0" presId="urn:microsoft.com/office/officeart/2005/8/layout/hierarchy1#1"/>
    <dgm:cxn modelId="{12581683-0BD6-481A-BAFB-4F2626319844}" type="presParOf" srcId="{412540E4-ABCA-4945-BFA3-D4AA698B4788}" destId="{33CDD982-7705-434C-BE1A-969A54180001}" srcOrd="0" destOrd="0" presId="urn:microsoft.com/office/officeart/2005/8/layout/hierarchy1#1"/>
    <dgm:cxn modelId="{F6733F85-3E38-4A5B-BF24-3B83B8529D8C}" type="presParOf" srcId="{412540E4-ABCA-4945-BFA3-D4AA698B4788}" destId="{34603398-00C0-4107-983B-6170F0520363}" srcOrd="1" destOrd="0" presId="urn:microsoft.com/office/officeart/2005/8/layout/hierarchy1#1"/>
    <dgm:cxn modelId="{5CA7F2E2-8D7E-4B89-AEA8-27378A61994C}" type="presParOf" srcId="{A77EF110-E9FE-445B-BE04-BD9319C5849E}" destId="{30506F18-02F4-4741-8119-A8CF9A89A250}" srcOrd="1" destOrd="0" presId="urn:microsoft.com/office/officeart/2005/8/layout/hierarchy1#1"/>
    <dgm:cxn modelId="{F102DC6B-B0AE-485A-B9D7-C9FACD77A76A}" type="presParOf" srcId="{68087C96-BC21-46F2-B842-AD58FB3EB0D5}" destId="{D4BEC0E7-21A1-4ADA-A235-277C938D96A4}" srcOrd="2" destOrd="0" presId="urn:microsoft.com/office/officeart/2005/8/layout/hierarchy1#1"/>
    <dgm:cxn modelId="{D2017E4D-C99A-4453-909D-68640032BFDF}" type="presParOf" srcId="{68087C96-BC21-46F2-B842-AD58FB3EB0D5}" destId="{00E6C47D-05D8-43D1-B970-9FBDA5AD47D4}" srcOrd="3" destOrd="0" presId="urn:microsoft.com/office/officeart/2005/8/layout/hierarchy1#1"/>
    <dgm:cxn modelId="{17D11E06-D9C0-4868-B867-F9890636D86C}" type="presParOf" srcId="{00E6C47D-05D8-43D1-B970-9FBDA5AD47D4}" destId="{828D8DE0-0A0F-48F3-83D3-D57F323419D4}" srcOrd="0" destOrd="0" presId="urn:microsoft.com/office/officeart/2005/8/layout/hierarchy1#1"/>
    <dgm:cxn modelId="{61790A31-9BB2-4DEA-97B6-B5074FA2FC2F}" type="presParOf" srcId="{828D8DE0-0A0F-48F3-83D3-D57F323419D4}" destId="{BEE8CF96-4CC6-4BC6-914B-FE70CF1A73C7}" srcOrd="0" destOrd="0" presId="urn:microsoft.com/office/officeart/2005/8/layout/hierarchy1#1"/>
    <dgm:cxn modelId="{3353FFF8-AC22-4D86-AB96-A3FACF2BCAE8}" type="presParOf" srcId="{828D8DE0-0A0F-48F3-83D3-D57F323419D4}" destId="{95C16CD5-534C-460E-BDA6-A00275D150BE}" srcOrd="1" destOrd="0" presId="urn:microsoft.com/office/officeart/2005/8/layout/hierarchy1#1"/>
    <dgm:cxn modelId="{37EA205E-6387-493A-A719-1418C1BED2AA}" type="presParOf" srcId="{00E6C47D-05D8-43D1-B970-9FBDA5AD47D4}" destId="{9476F8E7-3EE2-42E8-B5AF-F297FFEFAE8D}" srcOrd="1" destOrd="0" presId="urn:microsoft.com/office/officeart/2005/8/layout/hierarchy1#1"/>
    <dgm:cxn modelId="{1F5BC54B-7991-4A71-AADC-63959961E15B}" type="presParOf" srcId="{9476F8E7-3EE2-42E8-B5AF-F297FFEFAE8D}" destId="{4D535A6D-43B7-4907-A5DA-D9B7332D454D}" srcOrd="0" destOrd="0" presId="urn:microsoft.com/office/officeart/2005/8/layout/hierarchy1#1"/>
    <dgm:cxn modelId="{A7B984DA-87D6-4E74-9832-9F3697AD6130}" type="presParOf" srcId="{9476F8E7-3EE2-42E8-B5AF-F297FFEFAE8D}" destId="{C8250533-CCE7-475F-A752-35BFCE119BB8}" srcOrd="1" destOrd="0" presId="urn:microsoft.com/office/officeart/2005/8/layout/hierarchy1#1"/>
    <dgm:cxn modelId="{6157A71D-816E-4D6C-B814-F5FF22F7D426}" type="presParOf" srcId="{C8250533-CCE7-475F-A752-35BFCE119BB8}" destId="{77B8F4DC-8B58-4540-AAB3-2444140C775B}" srcOrd="0" destOrd="0" presId="urn:microsoft.com/office/officeart/2005/8/layout/hierarchy1#1"/>
    <dgm:cxn modelId="{7088FBCE-D5E8-4340-AED4-3AF675DFC0EF}" type="presParOf" srcId="{77B8F4DC-8B58-4540-AAB3-2444140C775B}" destId="{F12BA388-D9F0-4487-9D00-A897362B7A5E}" srcOrd="0" destOrd="0" presId="urn:microsoft.com/office/officeart/2005/8/layout/hierarchy1#1"/>
    <dgm:cxn modelId="{88F3F997-E083-4906-9754-3E04EAD5112D}" type="presParOf" srcId="{77B8F4DC-8B58-4540-AAB3-2444140C775B}" destId="{2A902130-AA18-420F-ADF8-3DF7E470F723}" srcOrd="1" destOrd="0" presId="urn:microsoft.com/office/officeart/2005/8/layout/hierarchy1#1"/>
    <dgm:cxn modelId="{D5F5A931-DD71-464B-8349-2C9E490AA27D}" type="presParOf" srcId="{C8250533-CCE7-475F-A752-35BFCE119BB8}" destId="{7085BF74-550C-4FF4-83B2-D0366FA5BAB3}" srcOrd="1" destOrd="0" presId="urn:microsoft.com/office/officeart/2005/8/layout/hierarchy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7" qsCatId="simple" csTypeId="urn:microsoft.com/office/officeart/2005/8/colors/accent1_2#6" csCatId="accent1" phldr="1"/>
      <dgm:spPr/>
    </dgm:pt>
    <dgm:pt modelId="{CFAF944F-85A3-40BF-900F-7565ABA3735F}">
      <dgm:prSet phldrT="[Text]"/>
      <dgm:spPr>
        <a:solidFill>
          <a:schemeClr val="accent2">
            <a:lumMod val="10000"/>
            <a:lumOff val="90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a:solidFill>
          <a:schemeClr val="accent2">
            <a:lumMod val="25000"/>
            <a:lumOff val="75000"/>
            <a:alpha val="90000"/>
          </a:schemeClr>
        </a:solidFill>
      </dgm:spPr>
      <dgm:t>
        <a:bodyPr/>
        <a:lstStyle/>
        <a:p>
          <a:r>
            <a:rPr lang="en-US" b="1" dirty="0" smtClean="0"/>
            <a:t>Defining Problem</a:t>
          </a:r>
          <a:endParaRPr lang="en-US" b="1"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dgm:t>
        <a:bodyPr/>
        <a:lstStyle/>
        <a:p>
          <a:r>
            <a:rPr lang="en-US" dirty="0" smtClean="0"/>
            <a:t>Solution</a:t>
          </a:r>
          <a:endParaRPr lang="en-US"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14F0CD-4180-4DCF-B8E7-6F12204DB5D9}" type="doc">
      <dgm:prSet loTypeId="urn:microsoft.com/office/officeart/2005/8/layout/hierarchy2#1" loCatId="hierarchy" qsTypeId="urn:microsoft.com/office/officeart/2005/8/quickstyle/3d1#1" qsCatId="3D" csTypeId="urn:microsoft.com/office/officeart/2005/8/colors/accent1_2#7" csCatId="accent1" phldr="1"/>
      <dgm:spPr/>
      <dgm:t>
        <a:bodyPr/>
        <a:lstStyle/>
        <a:p>
          <a:endParaRPr lang="en-US"/>
        </a:p>
      </dgm:t>
    </dgm:pt>
    <dgm:pt modelId="{F5FC2493-F3D3-44BE-9ED8-ADED6BF46FA4}">
      <dgm:prSet phldrT="[Text]"/>
      <dgm:spPr>
        <a:solidFill>
          <a:schemeClr val="bg2"/>
        </a:solidFill>
      </dgm:spPr>
      <dgm:t>
        <a:bodyPr/>
        <a:lstStyle/>
        <a:p>
          <a:r>
            <a:rPr lang="en-US" b="1" dirty="0" smtClean="0">
              <a:solidFill>
                <a:schemeClr val="tx1"/>
              </a:solidFill>
            </a:rPr>
            <a:t>Key Delay Factors</a:t>
          </a:r>
          <a:endParaRPr lang="en-US" b="1" dirty="0">
            <a:solidFill>
              <a:schemeClr val="tx1"/>
            </a:solidFill>
          </a:endParaRPr>
        </a:p>
      </dgm:t>
    </dgm:pt>
    <dgm:pt modelId="{FA3E7807-5A5B-47EE-9523-943D850D65C2}" type="parTrans" cxnId="{81A433B1-AE9A-4F5B-902C-3434B2084C44}">
      <dgm:prSet/>
      <dgm:spPr/>
      <dgm:t>
        <a:bodyPr/>
        <a:lstStyle/>
        <a:p>
          <a:endParaRPr lang="en-US"/>
        </a:p>
      </dgm:t>
    </dgm:pt>
    <dgm:pt modelId="{A4D4E5BC-7C5D-484D-BEDB-11CC538FE41F}" type="sibTrans" cxnId="{81A433B1-AE9A-4F5B-902C-3434B2084C44}">
      <dgm:prSet/>
      <dgm:spPr/>
      <dgm:t>
        <a:bodyPr/>
        <a:lstStyle/>
        <a:p>
          <a:endParaRPr lang="en-US"/>
        </a:p>
      </dgm:t>
    </dgm:pt>
    <dgm:pt modelId="{E27356E3-9E71-48D6-B633-1F4D05E1C5EE}">
      <dgm:prSet phldrT="[Text]"/>
      <dgm:spPr>
        <a:solidFill>
          <a:schemeClr val="bg2"/>
        </a:solidFill>
      </dgm:spPr>
      <dgm:t>
        <a:bodyPr/>
        <a:lstStyle/>
        <a:p>
          <a:r>
            <a:rPr lang="en-US" b="1" dirty="0" smtClean="0">
              <a:solidFill>
                <a:schemeClr val="tx1"/>
              </a:solidFill>
            </a:rPr>
            <a:t>Products</a:t>
          </a:r>
          <a:endParaRPr lang="en-US" b="1" dirty="0">
            <a:solidFill>
              <a:schemeClr val="tx1"/>
            </a:solidFill>
          </a:endParaRPr>
        </a:p>
      </dgm:t>
    </dgm:pt>
    <dgm:pt modelId="{7395CF00-1283-4FD3-BFB9-E74E34DA8050}" type="parTrans" cxnId="{BB7AB884-5C34-4992-87EF-A3C1F44F11FE}">
      <dgm:prSet/>
      <dgm:spPr/>
      <dgm:t>
        <a:bodyPr/>
        <a:lstStyle/>
        <a:p>
          <a:endParaRPr lang="en-US">
            <a:solidFill>
              <a:schemeClr val="tx1"/>
            </a:solidFill>
          </a:endParaRPr>
        </a:p>
      </dgm:t>
    </dgm:pt>
    <dgm:pt modelId="{64409B94-63D3-4FEB-887C-6D013E014A0E}" type="sibTrans" cxnId="{BB7AB884-5C34-4992-87EF-A3C1F44F11FE}">
      <dgm:prSet/>
      <dgm:spPr/>
      <dgm:t>
        <a:bodyPr/>
        <a:lstStyle/>
        <a:p>
          <a:endParaRPr lang="en-US"/>
        </a:p>
      </dgm:t>
    </dgm:pt>
    <dgm:pt modelId="{51FD492D-4315-4D38-A872-552BA82AD181}">
      <dgm:prSet phldrT="[Text]"/>
      <dgm:spPr>
        <a:solidFill>
          <a:schemeClr val="bg2"/>
        </a:solidFill>
      </dgm:spPr>
      <dgm:t>
        <a:bodyPr/>
        <a:lstStyle/>
        <a:p>
          <a:r>
            <a:rPr lang="en-US" b="1" dirty="0" smtClean="0">
              <a:solidFill>
                <a:schemeClr val="tx1"/>
              </a:solidFill>
            </a:rPr>
            <a:t>Location</a:t>
          </a:r>
          <a:endParaRPr lang="en-US" b="1" dirty="0">
            <a:solidFill>
              <a:schemeClr val="tx1"/>
            </a:solidFill>
          </a:endParaRPr>
        </a:p>
      </dgm:t>
    </dgm:pt>
    <dgm:pt modelId="{8AAAB18E-061D-4030-9C68-B103CB4CADE1}" type="parTrans" cxnId="{CF96882F-6A26-43B4-92BC-E315355BFCD7}">
      <dgm:prSet/>
      <dgm:spPr/>
      <dgm:t>
        <a:bodyPr/>
        <a:lstStyle/>
        <a:p>
          <a:endParaRPr lang="en-US"/>
        </a:p>
      </dgm:t>
    </dgm:pt>
    <dgm:pt modelId="{9870609E-A94F-4060-8030-D245B12841C2}" type="sibTrans" cxnId="{CF96882F-6A26-43B4-92BC-E315355BFCD7}">
      <dgm:prSet/>
      <dgm:spPr/>
      <dgm:t>
        <a:bodyPr/>
        <a:lstStyle/>
        <a:p>
          <a:endParaRPr lang="en-US"/>
        </a:p>
      </dgm:t>
    </dgm:pt>
    <dgm:pt modelId="{4FA53522-BF73-4680-B4A8-6CEEB52F640C}">
      <dgm:prSet phldrT="[Text]"/>
      <dgm:spPr>
        <a:solidFill>
          <a:schemeClr val="bg2"/>
        </a:solidFill>
      </dgm:spPr>
      <dgm:t>
        <a:bodyPr/>
        <a:lstStyle/>
        <a:p>
          <a:r>
            <a:rPr lang="en-US" b="1" dirty="0" smtClean="0">
              <a:solidFill>
                <a:schemeClr val="tx1"/>
              </a:solidFill>
            </a:rPr>
            <a:t>Time</a:t>
          </a:r>
          <a:endParaRPr lang="en-US" b="1" dirty="0">
            <a:solidFill>
              <a:schemeClr val="tx1"/>
            </a:solidFill>
          </a:endParaRPr>
        </a:p>
      </dgm:t>
    </dgm:pt>
    <dgm:pt modelId="{3E51DBD8-DE76-4F93-8567-1C0AA546DEE6}" type="parTrans" cxnId="{34DCAC3A-A1A4-4935-AA6D-0C94D9D561AC}">
      <dgm:prSet/>
      <dgm:spPr/>
      <dgm:t>
        <a:bodyPr/>
        <a:lstStyle/>
        <a:p>
          <a:endParaRPr lang="en-US"/>
        </a:p>
      </dgm:t>
    </dgm:pt>
    <dgm:pt modelId="{F32689A1-C212-4DAC-9C85-FF81A6A4EE84}" type="sibTrans" cxnId="{34DCAC3A-A1A4-4935-AA6D-0C94D9D561AC}">
      <dgm:prSet/>
      <dgm:spPr/>
      <dgm:t>
        <a:bodyPr/>
        <a:lstStyle/>
        <a:p>
          <a:endParaRPr lang="en-US"/>
        </a:p>
      </dgm:t>
    </dgm:pt>
    <dgm:pt modelId="{CD56E049-CE70-468A-8754-7C3FBE775D94}">
      <dgm:prSet/>
      <dgm:spPr/>
      <dgm:t>
        <a:bodyPr/>
        <a:lstStyle/>
        <a:p>
          <a:r>
            <a:rPr lang="en-US" dirty="0" smtClean="0"/>
            <a:t>Could be in large quantities</a:t>
          </a:r>
          <a:endParaRPr lang="en-US" dirty="0"/>
        </a:p>
      </dgm:t>
    </dgm:pt>
    <dgm:pt modelId="{FAAB85EC-A925-43CE-899A-58A3FF9E44AD}" type="parTrans" cxnId="{83EDFF0D-AA6E-482A-A583-7DB4003419D2}">
      <dgm:prSet/>
      <dgm:spPr/>
      <dgm:t>
        <a:bodyPr/>
        <a:lstStyle/>
        <a:p>
          <a:endParaRPr lang="en-US"/>
        </a:p>
      </dgm:t>
    </dgm:pt>
    <dgm:pt modelId="{A7FC2302-F3A6-430C-BCB8-8CB28D5FB410}" type="sibTrans" cxnId="{83EDFF0D-AA6E-482A-A583-7DB4003419D2}">
      <dgm:prSet/>
      <dgm:spPr/>
      <dgm:t>
        <a:bodyPr/>
        <a:lstStyle/>
        <a:p>
          <a:endParaRPr lang="en-US"/>
        </a:p>
      </dgm:t>
    </dgm:pt>
    <dgm:pt modelId="{DF9FB62A-185E-481A-9106-3AF186661257}">
      <dgm:prSet/>
      <dgm:spPr/>
      <dgm:t>
        <a:bodyPr/>
        <a:lstStyle/>
        <a:p>
          <a:r>
            <a:rPr lang="en-US" dirty="0" smtClean="0"/>
            <a:t>Could be of large size by type</a:t>
          </a:r>
          <a:endParaRPr lang="en-US" dirty="0"/>
        </a:p>
      </dgm:t>
    </dgm:pt>
    <dgm:pt modelId="{3578B846-D2AF-4DDC-A699-6F7E73D6C226}" type="parTrans" cxnId="{F8E70213-FA0D-414E-A4F6-F4EA00648F93}">
      <dgm:prSet/>
      <dgm:spPr/>
      <dgm:t>
        <a:bodyPr/>
        <a:lstStyle/>
        <a:p>
          <a:endParaRPr lang="en-US"/>
        </a:p>
      </dgm:t>
    </dgm:pt>
    <dgm:pt modelId="{AF800CC2-644E-4A09-B26B-6C826D1A8AEC}" type="sibTrans" cxnId="{F8E70213-FA0D-414E-A4F6-F4EA00648F93}">
      <dgm:prSet/>
      <dgm:spPr/>
      <dgm:t>
        <a:bodyPr/>
        <a:lstStyle/>
        <a:p>
          <a:endParaRPr lang="en-US"/>
        </a:p>
      </dgm:t>
    </dgm:pt>
    <dgm:pt modelId="{4EA4911D-AC26-454B-A9A3-0655D0FEB78A}">
      <dgm:prSet/>
      <dgm:spPr/>
      <dgm:t>
        <a:bodyPr/>
        <a:lstStyle/>
        <a:p>
          <a:r>
            <a:rPr lang="en-US" dirty="0" smtClean="0"/>
            <a:t>Could</a:t>
          </a:r>
          <a:r>
            <a:rPr lang="en-US" baseline="0" dirty="0" smtClean="0"/>
            <a:t> not be enough in stock</a:t>
          </a:r>
          <a:endParaRPr lang="en-US" dirty="0"/>
        </a:p>
      </dgm:t>
    </dgm:pt>
    <dgm:pt modelId="{70047051-A369-4898-B8DE-9E34B5A7936B}" type="parTrans" cxnId="{0FE00718-D7EE-4E69-A23E-D2037D664E5D}">
      <dgm:prSet/>
      <dgm:spPr/>
      <dgm:t>
        <a:bodyPr/>
        <a:lstStyle/>
        <a:p>
          <a:endParaRPr lang="en-US"/>
        </a:p>
      </dgm:t>
    </dgm:pt>
    <dgm:pt modelId="{08EB4C7F-CE54-4643-A421-6911D9F5BF5F}" type="sibTrans" cxnId="{0FE00718-D7EE-4E69-A23E-D2037D664E5D}">
      <dgm:prSet/>
      <dgm:spPr/>
      <dgm:t>
        <a:bodyPr/>
        <a:lstStyle/>
        <a:p>
          <a:endParaRPr lang="en-US"/>
        </a:p>
      </dgm:t>
    </dgm:pt>
    <dgm:pt modelId="{0B3EC528-2129-43AB-912C-C25127445744}">
      <dgm:prSet/>
      <dgm:spPr/>
      <dgm:t>
        <a:bodyPr/>
        <a:lstStyle/>
        <a:p>
          <a:r>
            <a:rPr lang="en-US" dirty="0" smtClean="0"/>
            <a:t>Could be located in remote places that are hard to reach smoothly</a:t>
          </a:r>
          <a:endParaRPr lang="en-US" dirty="0"/>
        </a:p>
      </dgm:t>
    </dgm:pt>
    <dgm:pt modelId="{74592EB9-8A8B-4319-AEBB-00726F935C17}" type="parTrans" cxnId="{A915D127-9E19-4D18-9791-EDB1A1C8EBD4}">
      <dgm:prSet/>
      <dgm:spPr/>
      <dgm:t>
        <a:bodyPr/>
        <a:lstStyle/>
        <a:p>
          <a:endParaRPr lang="en-US"/>
        </a:p>
      </dgm:t>
    </dgm:pt>
    <dgm:pt modelId="{5316102B-5428-4940-9E02-7E4112BD6024}" type="sibTrans" cxnId="{A915D127-9E19-4D18-9791-EDB1A1C8EBD4}">
      <dgm:prSet/>
      <dgm:spPr/>
      <dgm:t>
        <a:bodyPr/>
        <a:lstStyle/>
        <a:p>
          <a:endParaRPr lang="en-US"/>
        </a:p>
      </dgm:t>
    </dgm:pt>
    <dgm:pt modelId="{34E356BF-09BB-40DC-98AE-711B7798FCF6}">
      <dgm:prSet/>
      <dgm:spPr/>
      <dgm:t>
        <a:bodyPr/>
        <a:lstStyle/>
        <a:p>
          <a:r>
            <a:rPr lang="en-US" dirty="0" smtClean="0"/>
            <a:t>Could be delayed during times of calamities and natural hazards</a:t>
          </a:r>
          <a:endParaRPr lang="en-US" dirty="0"/>
        </a:p>
      </dgm:t>
    </dgm:pt>
    <dgm:pt modelId="{CB9F466D-CAFD-417F-AA0C-62BCE8A4DD96}" type="parTrans" cxnId="{2EE4FF84-B1A7-4D32-BCCB-471AF66BBB91}">
      <dgm:prSet/>
      <dgm:spPr/>
      <dgm:t>
        <a:bodyPr/>
        <a:lstStyle/>
        <a:p>
          <a:endParaRPr lang="en-US"/>
        </a:p>
      </dgm:t>
    </dgm:pt>
    <dgm:pt modelId="{1967E239-265F-4B68-8F04-73D7F20A24FA}" type="sibTrans" cxnId="{2EE4FF84-B1A7-4D32-BCCB-471AF66BBB91}">
      <dgm:prSet/>
      <dgm:spPr/>
      <dgm:t>
        <a:bodyPr/>
        <a:lstStyle/>
        <a:p>
          <a:endParaRPr lang="en-US"/>
        </a:p>
      </dgm:t>
    </dgm:pt>
    <dgm:pt modelId="{6751DA52-704E-479A-A7D4-7CF7C44765BF}">
      <dgm:prSet/>
      <dgm:spPr/>
      <dgm:t>
        <a:bodyPr/>
        <a:lstStyle/>
        <a:p>
          <a:r>
            <a:rPr lang="en-US" dirty="0" smtClean="0"/>
            <a:t>Could be ordered in a time when there is lot more traffic than usual</a:t>
          </a:r>
          <a:endParaRPr lang="en-US" dirty="0"/>
        </a:p>
      </dgm:t>
    </dgm:pt>
    <dgm:pt modelId="{04385F95-0899-46C8-83A5-01B1C2E316A1}" type="parTrans" cxnId="{DD48ABDD-C22F-4E32-9DE0-6F9E13840BAB}">
      <dgm:prSet/>
      <dgm:spPr/>
      <dgm:t>
        <a:bodyPr/>
        <a:lstStyle/>
        <a:p>
          <a:endParaRPr lang="en-US"/>
        </a:p>
      </dgm:t>
    </dgm:pt>
    <dgm:pt modelId="{14F136C1-0105-4938-A007-E37BD60E373F}" type="sibTrans" cxnId="{DD48ABDD-C22F-4E32-9DE0-6F9E13840BAB}">
      <dgm:prSet/>
      <dgm:spPr/>
      <dgm:t>
        <a:bodyPr/>
        <a:lstStyle/>
        <a:p>
          <a:endParaRPr lang="en-US"/>
        </a:p>
      </dgm:t>
    </dgm:pt>
    <dgm:pt modelId="{2A68D7FA-352D-4778-901C-93A91E8589AB}" type="pres">
      <dgm:prSet presAssocID="{1114F0CD-4180-4DCF-B8E7-6F12204DB5D9}" presName="diagram" presStyleCnt="0">
        <dgm:presLayoutVars>
          <dgm:chPref val="1"/>
          <dgm:dir/>
          <dgm:animOne val="branch"/>
          <dgm:animLvl val="lvl"/>
          <dgm:resizeHandles val="exact"/>
        </dgm:presLayoutVars>
      </dgm:prSet>
      <dgm:spPr/>
      <dgm:t>
        <a:bodyPr/>
        <a:lstStyle/>
        <a:p>
          <a:endParaRPr lang="en-US"/>
        </a:p>
      </dgm:t>
    </dgm:pt>
    <dgm:pt modelId="{92551CF6-408D-45D7-9038-C86D62928F96}" type="pres">
      <dgm:prSet presAssocID="{F5FC2493-F3D3-44BE-9ED8-ADED6BF46FA4}" presName="root1" presStyleCnt="0"/>
      <dgm:spPr/>
    </dgm:pt>
    <dgm:pt modelId="{DB693061-585B-417F-8B25-810722D71C21}" type="pres">
      <dgm:prSet presAssocID="{F5FC2493-F3D3-44BE-9ED8-ADED6BF46FA4}" presName="LevelOneTextNode" presStyleLbl="node0" presStyleIdx="0" presStyleCnt="1" custScaleX="59140" custScaleY="34023">
        <dgm:presLayoutVars>
          <dgm:chPref val="3"/>
        </dgm:presLayoutVars>
      </dgm:prSet>
      <dgm:spPr/>
      <dgm:t>
        <a:bodyPr/>
        <a:lstStyle/>
        <a:p>
          <a:endParaRPr lang="en-US"/>
        </a:p>
      </dgm:t>
    </dgm:pt>
    <dgm:pt modelId="{5886D196-FFB3-4E93-BB98-86ECA4EAD7E7}" type="pres">
      <dgm:prSet presAssocID="{F5FC2493-F3D3-44BE-9ED8-ADED6BF46FA4}" presName="level2hierChild" presStyleCnt="0"/>
      <dgm:spPr/>
    </dgm:pt>
    <dgm:pt modelId="{5A812A9C-4848-415A-A674-B5E3FDA57246}" type="pres">
      <dgm:prSet presAssocID="{7395CF00-1283-4FD3-BFB9-E74E34DA8050}" presName="conn2-1" presStyleLbl="parChTrans1D2" presStyleIdx="0" presStyleCnt="3"/>
      <dgm:spPr/>
      <dgm:t>
        <a:bodyPr/>
        <a:lstStyle/>
        <a:p>
          <a:endParaRPr lang="en-US"/>
        </a:p>
      </dgm:t>
    </dgm:pt>
    <dgm:pt modelId="{FB4A3D8D-DE0F-4FE6-8D1F-B918291FC7F8}" type="pres">
      <dgm:prSet presAssocID="{7395CF00-1283-4FD3-BFB9-E74E34DA8050}" presName="connTx" presStyleLbl="parChTrans1D2" presStyleIdx="0" presStyleCnt="3"/>
      <dgm:spPr/>
      <dgm:t>
        <a:bodyPr/>
        <a:lstStyle/>
        <a:p>
          <a:endParaRPr lang="en-US"/>
        </a:p>
      </dgm:t>
    </dgm:pt>
    <dgm:pt modelId="{953233E7-4B9D-4F5E-B906-243034394C06}" type="pres">
      <dgm:prSet presAssocID="{E27356E3-9E71-48D6-B633-1F4D05E1C5EE}" presName="root2" presStyleCnt="0"/>
      <dgm:spPr/>
    </dgm:pt>
    <dgm:pt modelId="{49AB1FC6-95C5-4847-875A-AB50ADB36C06}" type="pres">
      <dgm:prSet presAssocID="{E27356E3-9E71-48D6-B633-1F4D05E1C5EE}" presName="LevelTwoTextNode" presStyleLbl="node2" presStyleIdx="0" presStyleCnt="3" custScaleX="44971" custScaleY="29709">
        <dgm:presLayoutVars>
          <dgm:chPref val="3"/>
        </dgm:presLayoutVars>
      </dgm:prSet>
      <dgm:spPr/>
      <dgm:t>
        <a:bodyPr/>
        <a:lstStyle/>
        <a:p>
          <a:endParaRPr lang="en-US"/>
        </a:p>
      </dgm:t>
    </dgm:pt>
    <dgm:pt modelId="{981263E7-EFD0-4FD9-BB0A-099D814ED722}" type="pres">
      <dgm:prSet presAssocID="{E27356E3-9E71-48D6-B633-1F4D05E1C5EE}" presName="level3hierChild" presStyleCnt="0"/>
      <dgm:spPr/>
    </dgm:pt>
    <dgm:pt modelId="{3F3161BF-16C3-4880-A571-8E487554DC24}" type="pres">
      <dgm:prSet presAssocID="{3578B846-D2AF-4DDC-A699-6F7E73D6C226}" presName="conn2-1" presStyleLbl="parChTrans1D3" presStyleIdx="0" presStyleCnt="6"/>
      <dgm:spPr/>
      <dgm:t>
        <a:bodyPr/>
        <a:lstStyle/>
        <a:p>
          <a:endParaRPr lang="en-US"/>
        </a:p>
      </dgm:t>
    </dgm:pt>
    <dgm:pt modelId="{B82D75ED-57F7-4598-8A3E-993B59E32043}" type="pres">
      <dgm:prSet presAssocID="{3578B846-D2AF-4DDC-A699-6F7E73D6C226}" presName="connTx" presStyleLbl="parChTrans1D3" presStyleIdx="0" presStyleCnt="6"/>
      <dgm:spPr/>
      <dgm:t>
        <a:bodyPr/>
        <a:lstStyle/>
        <a:p>
          <a:endParaRPr lang="en-US"/>
        </a:p>
      </dgm:t>
    </dgm:pt>
    <dgm:pt modelId="{E964E002-F2CA-4AB0-B5BF-F5688094F086}" type="pres">
      <dgm:prSet presAssocID="{DF9FB62A-185E-481A-9106-3AF186661257}" presName="root2" presStyleCnt="0"/>
      <dgm:spPr/>
    </dgm:pt>
    <dgm:pt modelId="{E4756F43-80F1-4C70-B36B-7760E8711C30}" type="pres">
      <dgm:prSet presAssocID="{DF9FB62A-185E-481A-9106-3AF186661257}" presName="LevelTwoTextNode" presStyleLbl="node3" presStyleIdx="0" presStyleCnt="6" custScaleY="21319">
        <dgm:presLayoutVars>
          <dgm:chPref val="3"/>
        </dgm:presLayoutVars>
      </dgm:prSet>
      <dgm:spPr/>
      <dgm:t>
        <a:bodyPr/>
        <a:lstStyle/>
        <a:p>
          <a:endParaRPr lang="en-US"/>
        </a:p>
      </dgm:t>
    </dgm:pt>
    <dgm:pt modelId="{3A5F5398-FB63-498A-BCBA-03039A421962}" type="pres">
      <dgm:prSet presAssocID="{DF9FB62A-185E-481A-9106-3AF186661257}" presName="level3hierChild" presStyleCnt="0"/>
      <dgm:spPr/>
    </dgm:pt>
    <dgm:pt modelId="{A33B8ACB-A6D6-4193-A4E0-8CE6BF6B2847}" type="pres">
      <dgm:prSet presAssocID="{FAAB85EC-A925-43CE-899A-58A3FF9E44AD}" presName="conn2-1" presStyleLbl="parChTrans1D3" presStyleIdx="1" presStyleCnt="6"/>
      <dgm:spPr/>
      <dgm:t>
        <a:bodyPr/>
        <a:lstStyle/>
        <a:p>
          <a:endParaRPr lang="en-US"/>
        </a:p>
      </dgm:t>
    </dgm:pt>
    <dgm:pt modelId="{B0D0BA29-533D-4590-9A61-9DBDD4F4F948}" type="pres">
      <dgm:prSet presAssocID="{FAAB85EC-A925-43CE-899A-58A3FF9E44AD}" presName="connTx" presStyleLbl="parChTrans1D3" presStyleIdx="1" presStyleCnt="6"/>
      <dgm:spPr/>
      <dgm:t>
        <a:bodyPr/>
        <a:lstStyle/>
        <a:p>
          <a:endParaRPr lang="en-US"/>
        </a:p>
      </dgm:t>
    </dgm:pt>
    <dgm:pt modelId="{4FE58033-549E-45FE-BBA2-A2EB623F87E4}" type="pres">
      <dgm:prSet presAssocID="{CD56E049-CE70-468A-8754-7C3FBE775D94}" presName="root2" presStyleCnt="0"/>
      <dgm:spPr/>
    </dgm:pt>
    <dgm:pt modelId="{71695BAA-CA96-414F-9B86-EDF36BDE9ED4}" type="pres">
      <dgm:prSet presAssocID="{CD56E049-CE70-468A-8754-7C3FBE775D94}" presName="LevelTwoTextNode" presStyleLbl="node3" presStyleIdx="1" presStyleCnt="6" custScaleY="23363">
        <dgm:presLayoutVars>
          <dgm:chPref val="3"/>
        </dgm:presLayoutVars>
      </dgm:prSet>
      <dgm:spPr/>
      <dgm:t>
        <a:bodyPr/>
        <a:lstStyle/>
        <a:p>
          <a:endParaRPr lang="en-US"/>
        </a:p>
      </dgm:t>
    </dgm:pt>
    <dgm:pt modelId="{BCB6E65B-9EFD-4EDC-BAD5-34BDA85BC06D}" type="pres">
      <dgm:prSet presAssocID="{CD56E049-CE70-468A-8754-7C3FBE775D94}" presName="level3hierChild" presStyleCnt="0"/>
      <dgm:spPr/>
    </dgm:pt>
    <dgm:pt modelId="{EE0DB38F-3179-4D76-8686-9C67CDEEBC13}" type="pres">
      <dgm:prSet presAssocID="{70047051-A369-4898-B8DE-9E34B5A7936B}" presName="conn2-1" presStyleLbl="parChTrans1D3" presStyleIdx="2" presStyleCnt="6"/>
      <dgm:spPr/>
      <dgm:t>
        <a:bodyPr/>
        <a:lstStyle/>
        <a:p>
          <a:endParaRPr lang="en-US"/>
        </a:p>
      </dgm:t>
    </dgm:pt>
    <dgm:pt modelId="{95BD348A-C92E-4DBD-BCA2-BCD3CA5DA054}" type="pres">
      <dgm:prSet presAssocID="{70047051-A369-4898-B8DE-9E34B5A7936B}" presName="connTx" presStyleLbl="parChTrans1D3" presStyleIdx="2" presStyleCnt="6"/>
      <dgm:spPr/>
      <dgm:t>
        <a:bodyPr/>
        <a:lstStyle/>
        <a:p>
          <a:endParaRPr lang="en-US"/>
        </a:p>
      </dgm:t>
    </dgm:pt>
    <dgm:pt modelId="{FD52EC9C-884E-450D-8392-0B71FBE45A35}" type="pres">
      <dgm:prSet presAssocID="{4EA4911D-AC26-454B-A9A3-0655D0FEB78A}" presName="root2" presStyleCnt="0"/>
      <dgm:spPr/>
    </dgm:pt>
    <dgm:pt modelId="{9A93EE7A-FA97-4674-A915-8832374881A9}" type="pres">
      <dgm:prSet presAssocID="{4EA4911D-AC26-454B-A9A3-0655D0FEB78A}" presName="LevelTwoTextNode" presStyleLbl="node3" presStyleIdx="2" presStyleCnt="6" custScaleY="22482">
        <dgm:presLayoutVars>
          <dgm:chPref val="3"/>
        </dgm:presLayoutVars>
      </dgm:prSet>
      <dgm:spPr/>
      <dgm:t>
        <a:bodyPr/>
        <a:lstStyle/>
        <a:p>
          <a:endParaRPr lang="en-US"/>
        </a:p>
      </dgm:t>
    </dgm:pt>
    <dgm:pt modelId="{2836C46C-29CD-46AD-9E90-752047399003}" type="pres">
      <dgm:prSet presAssocID="{4EA4911D-AC26-454B-A9A3-0655D0FEB78A}" presName="level3hierChild" presStyleCnt="0"/>
      <dgm:spPr/>
    </dgm:pt>
    <dgm:pt modelId="{CD1DEE02-0D7B-4121-92A9-09398DB75542}" type="pres">
      <dgm:prSet presAssocID="{8AAAB18E-061D-4030-9C68-B103CB4CADE1}" presName="conn2-1" presStyleLbl="parChTrans1D2" presStyleIdx="1" presStyleCnt="3"/>
      <dgm:spPr/>
      <dgm:t>
        <a:bodyPr/>
        <a:lstStyle/>
        <a:p>
          <a:endParaRPr lang="en-US"/>
        </a:p>
      </dgm:t>
    </dgm:pt>
    <dgm:pt modelId="{48B1A2BA-C401-42A8-AB7D-C8AF8E4F6EB0}" type="pres">
      <dgm:prSet presAssocID="{8AAAB18E-061D-4030-9C68-B103CB4CADE1}" presName="connTx" presStyleLbl="parChTrans1D2" presStyleIdx="1" presStyleCnt="3"/>
      <dgm:spPr/>
      <dgm:t>
        <a:bodyPr/>
        <a:lstStyle/>
        <a:p>
          <a:endParaRPr lang="en-US"/>
        </a:p>
      </dgm:t>
    </dgm:pt>
    <dgm:pt modelId="{2C306571-B659-4703-9A58-F19F8ED3F7C0}" type="pres">
      <dgm:prSet presAssocID="{51FD492D-4315-4D38-A872-552BA82AD181}" presName="root2" presStyleCnt="0"/>
      <dgm:spPr/>
    </dgm:pt>
    <dgm:pt modelId="{F0E16C53-F4F1-48F0-8F63-8D669A60E7F9}" type="pres">
      <dgm:prSet presAssocID="{51FD492D-4315-4D38-A872-552BA82AD181}" presName="LevelTwoTextNode" presStyleLbl="node2" presStyleIdx="1" presStyleCnt="3" custScaleX="41578" custScaleY="31810" custLinFactNeighborX="2644" custLinFactNeighborY="-4409">
        <dgm:presLayoutVars>
          <dgm:chPref val="3"/>
        </dgm:presLayoutVars>
      </dgm:prSet>
      <dgm:spPr/>
      <dgm:t>
        <a:bodyPr/>
        <a:lstStyle/>
        <a:p>
          <a:endParaRPr lang="en-US"/>
        </a:p>
      </dgm:t>
    </dgm:pt>
    <dgm:pt modelId="{34A2468D-114C-4D55-83F5-97CF6B43539E}" type="pres">
      <dgm:prSet presAssocID="{51FD492D-4315-4D38-A872-552BA82AD181}" presName="level3hierChild" presStyleCnt="0"/>
      <dgm:spPr/>
    </dgm:pt>
    <dgm:pt modelId="{E6DFD9E2-A484-4468-A64B-F1A240849E7B}" type="pres">
      <dgm:prSet presAssocID="{74592EB9-8A8B-4319-AEBB-00726F935C17}" presName="conn2-1" presStyleLbl="parChTrans1D3" presStyleIdx="3" presStyleCnt="6"/>
      <dgm:spPr/>
      <dgm:t>
        <a:bodyPr/>
        <a:lstStyle/>
        <a:p>
          <a:endParaRPr lang="en-US"/>
        </a:p>
      </dgm:t>
    </dgm:pt>
    <dgm:pt modelId="{4878F64A-ADCC-4424-81B6-D8AE4D6B4F66}" type="pres">
      <dgm:prSet presAssocID="{74592EB9-8A8B-4319-AEBB-00726F935C17}" presName="connTx" presStyleLbl="parChTrans1D3" presStyleIdx="3" presStyleCnt="6"/>
      <dgm:spPr/>
      <dgm:t>
        <a:bodyPr/>
        <a:lstStyle/>
        <a:p>
          <a:endParaRPr lang="en-US"/>
        </a:p>
      </dgm:t>
    </dgm:pt>
    <dgm:pt modelId="{84041774-DAC1-45E2-9021-2945440521B5}" type="pres">
      <dgm:prSet presAssocID="{0B3EC528-2129-43AB-912C-C25127445744}" presName="root2" presStyleCnt="0"/>
      <dgm:spPr/>
    </dgm:pt>
    <dgm:pt modelId="{7508BB7E-14A6-4DBD-AA0F-A240233AAE07}" type="pres">
      <dgm:prSet presAssocID="{0B3EC528-2129-43AB-912C-C25127445744}" presName="LevelTwoTextNode" presStyleLbl="node3" presStyleIdx="3" presStyleCnt="6" custScaleX="100001" custScaleY="28187" custLinFactNeighborX="8456" custLinFactNeighborY="-2693">
        <dgm:presLayoutVars>
          <dgm:chPref val="3"/>
        </dgm:presLayoutVars>
      </dgm:prSet>
      <dgm:spPr/>
      <dgm:t>
        <a:bodyPr/>
        <a:lstStyle/>
        <a:p>
          <a:endParaRPr lang="en-US"/>
        </a:p>
      </dgm:t>
    </dgm:pt>
    <dgm:pt modelId="{A84FCB3B-5367-4DEC-84E3-87522277EA6B}" type="pres">
      <dgm:prSet presAssocID="{0B3EC528-2129-43AB-912C-C25127445744}" presName="level3hierChild" presStyleCnt="0"/>
      <dgm:spPr/>
    </dgm:pt>
    <dgm:pt modelId="{192640EF-3848-47FF-A5FB-F0C82E10176B}" type="pres">
      <dgm:prSet presAssocID="{3E51DBD8-DE76-4F93-8567-1C0AA546DEE6}" presName="conn2-1" presStyleLbl="parChTrans1D2" presStyleIdx="2" presStyleCnt="3"/>
      <dgm:spPr/>
      <dgm:t>
        <a:bodyPr/>
        <a:lstStyle/>
        <a:p>
          <a:endParaRPr lang="en-US"/>
        </a:p>
      </dgm:t>
    </dgm:pt>
    <dgm:pt modelId="{4D9A4459-5508-477D-B12E-04D2A5CA3C95}" type="pres">
      <dgm:prSet presAssocID="{3E51DBD8-DE76-4F93-8567-1C0AA546DEE6}" presName="connTx" presStyleLbl="parChTrans1D2" presStyleIdx="2" presStyleCnt="3"/>
      <dgm:spPr/>
      <dgm:t>
        <a:bodyPr/>
        <a:lstStyle/>
        <a:p>
          <a:endParaRPr lang="en-US"/>
        </a:p>
      </dgm:t>
    </dgm:pt>
    <dgm:pt modelId="{917B4C5F-C778-4618-A988-FAD1D8E6CE73}" type="pres">
      <dgm:prSet presAssocID="{4FA53522-BF73-4680-B4A8-6CEEB52F640C}" presName="root2" presStyleCnt="0"/>
      <dgm:spPr/>
    </dgm:pt>
    <dgm:pt modelId="{4D074982-A630-4FA8-A43F-0288A20A5A39}" type="pres">
      <dgm:prSet presAssocID="{4FA53522-BF73-4680-B4A8-6CEEB52F640C}" presName="LevelTwoTextNode" presStyleLbl="node2" presStyleIdx="2" presStyleCnt="3" custScaleX="42722" custScaleY="30303" custLinFactNeighborX="1187" custLinFactNeighborY="910">
        <dgm:presLayoutVars>
          <dgm:chPref val="3"/>
        </dgm:presLayoutVars>
      </dgm:prSet>
      <dgm:spPr/>
      <dgm:t>
        <a:bodyPr/>
        <a:lstStyle/>
        <a:p>
          <a:endParaRPr lang="en-US"/>
        </a:p>
      </dgm:t>
    </dgm:pt>
    <dgm:pt modelId="{C81AA4EA-13A0-46A4-91F4-A407D74BDFFB}" type="pres">
      <dgm:prSet presAssocID="{4FA53522-BF73-4680-B4A8-6CEEB52F640C}" presName="level3hierChild" presStyleCnt="0"/>
      <dgm:spPr/>
    </dgm:pt>
    <dgm:pt modelId="{A31A2A90-13EA-4FCD-A6A8-19553929BAC9}" type="pres">
      <dgm:prSet presAssocID="{CB9F466D-CAFD-417F-AA0C-62BCE8A4DD96}" presName="conn2-1" presStyleLbl="parChTrans1D3" presStyleIdx="4" presStyleCnt="6"/>
      <dgm:spPr/>
      <dgm:t>
        <a:bodyPr/>
        <a:lstStyle/>
        <a:p>
          <a:endParaRPr lang="en-US"/>
        </a:p>
      </dgm:t>
    </dgm:pt>
    <dgm:pt modelId="{E3F99D7B-1D0C-44EC-9684-6310F01C5A18}" type="pres">
      <dgm:prSet presAssocID="{CB9F466D-CAFD-417F-AA0C-62BCE8A4DD96}" presName="connTx" presStyleLbl="parChTrans1D3" presStyleIdx="4" presStyleCnt="6"/>
      <dgm:spPr/>
      <dgm:t>
        <a:bodyPr/>
        <a:lstStyle/>
        <a:p>
          <a:endParaRPr lang="en-US"/>
        </a:p>
      </dgm:t>
    </dgm:pt>
    <dgm:pt modelId="{54A0DF3B-C84F-4577-987A-87169F6AD0CF}" type="pres">
      <dgm:prSet presAssocID="{34E356BF-09BB-40DC-98AE-711B7798FCF6}" presName="root2" presStyleCnt="0"/>
      <dgm:spPr/>
    </dgm:pt>
    <dgm:pt modelId="{CFF0F17E-112D-4D06-9963-C608CF07295A}" type="pres">
      <dgm:prSet presAssocID="{34E356BF-09BB-40DC-98AE-711B7798FCF6}" presName="LevelTwoTextNode" presStyleLbl="node3" presStyleIdx="4" presStyleCnt="6" custScaleX="101330" custScaleY="26730" custLinFactNeighborX="10595" custLinFactNeighborY="-572">
        <dgm:presLayoutVars>
          <dgm:chPref val="3"/>
        </dgm:presLayoutVars>
      </dgm:prSet>
      <dgm:spPr/>
      <dgm:t>
        <a:bodyPr/>
        <a:lstStyle/>
        <a:p>
          <a:endParaRPr lang="en-US"/>
        </a:p>
      </dgm:t>
    </dgm:pt>
    <dgm:pt modelId="{217C3CFE-5B43-4ECF-9F90-F87C367FC2B2}" type="pres">
      <dgm:prSet presAssocID="{34E356BF-09BB-40DC-98AE-711B7798FCF6}" presName="level3hierChild" presStyleCnt="0"/>
      <dgm:spPr/>
    </dgm:pt>
    <dgm:pt modelId="{9CFB1062-B807-45BA-8278-FAB786A7D500}" type="pres">
      <dgm:prSet presAssocID="{04385F95-0899-46C8-83A5-01B1C2E316A1}" presName="conn2-1" presStyleLbl="parChTrans1D3" presStyleIdx="5" presStyleCnt="6"/>
      <dgm:spPr/>
      <dgm:t>
        <a:bodyPr/>
        <a:lstStyle/>
        <a:p>
          <a:endParaRPr lang="en-US"/>
        </a:p>
      </dgm:t>
    </dgm:pt>
    <dgm:pt modelId="{24F9E6F6-B742-4ED8-BC3A-FE361D32E168}" type="pres">
      <dgm:prSet presAssocID="{04385F95-0899-46C8-83A5-01B1C2E316A1}" presName="connTx" presStyleLbl="parChTrans1D3" presStyleIdx="5" presStyleCnt="6"/>
      <dgm:spPr/>
      <dgm:t>
        <a:bodyPr/>
        <a:lstStyle/>
        <a:p>
          <a:endParaRPr lang="en-US"/>
        </a:p>
      </dgm:t>
    </dgm:pt>
    <dgm:pt modelId="{F426A20C-11D7-4845-93FE-C64D8821F119}" type="pres">
      <dgm:prSet presAssocID="{6751DA52-704E-479A-A7D4-7CF7C44765BF}" presName="root2" presStyleCnt="0"/>
      <dgm:spPr/>
    </dgm:pt>
    <dgm:pt modelId="{75D654AF-28F9-4EF6-A9A3-337196DD4CF2}" type="pres">
      <dgm:prSet presAssocID="{6751DA52-704E-479A-A7D4-7CF7C44765BF}" presName="LevelTwoTextNode" presStyleLbl="node3" presStyleIdx="5" presStyleCnt="6" custScaleX="100470" custScaleY="28246" custLinFactNeighborX="6396" custLinFactNeighborY="-1384">
        <dgm:presLayoutVars>
          <dgm:chPref val="3"/>
        </dgm:presLayoutVars>
      </dgm:prSet>
      <dgm:spPr/>
      <dgm:t>
        <a:bodyPr/>
        <a:lstStyle/>
        <a:p>
          <a:endParaRPr lang="en-US"/>
        </a:p>
      </dgm:t>
    </dgm:pt>
    <dgm:pt modelId="{A46F23FD-4FDB-4B51-B453-DDE81474B22B}" type="pres">
      <dgm:prSet presAssocID="{6751DA52-704E-479A-A7D4-7CF7C44765BF}" presName="level3hierChild" presStyleCnt="0"/>
      <dgm:spPr/>
    </dgm:pt>
  </dgm:ptLst>
  <dgm:cxnLst>
    <dgm:cxn modelId="{0FE00718-D7EE-4E69-A23E-D2037D664E5D}" srcId="{E27356E3-9E71-48D6-B633-1F4D05E1C5EE}" destId="{4EA4911D-AC26-454B-A9A3-0655D0FEB78A}" srcOrd="2" destOrd="0" parTransId="{70047051-A369-4898-B8DE-9E34B5A7936B}" sibTransId="{08EB4C7F-CE54-4643-A421-6911D9F5BF5F}"/>
    <dgm:cxn modelId="{C40E7EE6-59F5-48B1-B1DA-F20E161D6FC2}" type="presOf" srcId="{04385F95-0899-46C8-83A5-01B1C2E316A1}" destId="{24F9E6F6-B742-4ED8-BC3A-FE361D32E168}" srcOrd="1" destOrd="0" presId="urn:microsoft.com/office/officeart/2005/8/layout/hierarchy2#1"/>
    <dgm:cxn modelId="{5D2CA75D-0135-4440-B346-D787865D48F2}" type="presOf" srcId="{CB9F466D-CAFD-417F-AA0C-62BCE8A4DD96}" destId="{E3F99D7B-1D0C-44EC-9684-6310F01C5A18}" srcOrd="1" destOrd="0" presId="urn:microsoft.com/office/officeart/2005/8/layout/hierarchy2#1"/>
    <dgm:cxn modelId="{2EE4FF84-B1A7-4D32-BCCB-471AF66BBB91}" srcId="{4FA53522-BF73-4680-B4A8-6CEEB52F640C}" destId="{34E356BF-09BB-40DC-98AE-711B7798FCF6}" srcOrd="0" destOrd="0" parTransId="{CB9F466D-CAFD-417F-AA0C-62BCE8A4DD96}" sibTransId="{1967E239-265F-4B68-8F04-73D7F20A24FA}"/>
    <dgm:cxn modelId="{DD48ABDD-C22F-4E32-9DE0-6F9E13840BAB}" srcId="{4FA53522-BF73-4680-B4A8-6CEEB52F640C}" destId="{6751DA52-704E-479A-A7D4-7CF7C44765BF}" srcOrd="1" destOrd="0" parTransId="{04385F95-0899-46C8-83A5-01B1C2E316A1}" sibTransId="{14F136C1-0105-4938-A007-E37BD60E373F}"/>
    <dgm:cxn modelId="{BAD41EC1-E33D-4B5E-8373-5CB5F307C97A}" type="presOf" srcId="{3578B846-D2AF-4DDC-A699-6F7E73D6C226}" destId="{B82D75ED-57F7-4598-8A3E-993B59E32043}" srcOrd="1" destOrd="0" presId="urn:microsoft.com/office/officeart/2005/8/layout/hierarchy2#1"/>
    <dgm:cxn modelId="{A915D127-9E19-4D18-9791-EDB1A1C8EBD4}" srcId="{51FD492D-4315-4D38-A872-552BA82AD181}" destId="{0B3EC528-2129-43AB-912C-C25127445744}" srcOrd="0" destOrd="0" parTransId="{74592EB9-8A8B-4319-AEBB-00726F935C17}" sibTransId="{5316102B-5428-4940-9E02-7E4112BD6024}"/>
    <dgm:cxn modelId="{21AE24CA-A1DC-421C-8BBA-35229E4B0D6C}" type="presOf" srcId="{74592EB9-8A8B-4319-AEBB-00726F935C17}" destId="{4878F64A-ADCC-4424-81B6-D8AE4D6B4F66}" srcOrd="1" destOrd="0" presId="urn:microsoft.com/office/officeart/2005/8/layout/hierarchy2#1"/>
    <dgm:cxn modelId="{F8E70213-FA0D-414E-A4F6-F4EA00648F93}" srcId="{E27356E3-9E71-48D6-B633-1F4D05E1C5EE}" destId="{DF9FB62A-185E-481A-9106-3AF186661257}" srcOrd="0" destOrd="0" parTransId="{3578B846-D2AF-4DDC-A699-6F7E73D6C226}" sibTransId="{AF800CC2-644E-4A09-B26B-6C826D1A8AEC}"/>
    <dgm:cxn modelId="{5D587B65-F797-4F82-BE97-FB7E7DE154DE}" type="presOf" srcId="{70047051-A369-4898-B8DE-9E34B5A7936B}" destId="{EE0DB38F-3179-4D76-8686-9C67CDEEBC13}" srcOrd="0" destOrd="0" presId="urn:microsoft.com/office/officeart/2005/8/layout/hierarchy2#1"/>
    <dgm:cxn modelId="{94D90211-5AD3-4577-8563-F3D045F1FA05}" type="presOf" srcId="{F5FC2493-F3D3-44BE-9ED8-ADED6BF46FA4}" destId="{DB693061-585B-417F-8B25-810722D71C21}" srcOrd="0" destOrd="0" presId="urn:microsoft.com/office/officeart/2005/8/layout/hierarchy2#1"/>
    <dgm:cxn modelId="{83EDFF0D-AA6E-482A-A583-7DB4003419D2}" srcId="{E27356E3-9E71-48D6-B633-1F4D05E1C5EE}" destId="{CD56E049-CE70-468A-8754-7C3FBE775D94}" srcOrd="1" destOrd="0" parTransId="{FAAB85EC-A925-43CE-899A-58A3FF9E44AD}" sibTransId="{A7FC2302-F3A6-430C-BCB8-8CB28D5FB410}"/>
    <dgm:cxn modelId="{4BCD9F2E-81CC-4A50-A1D3-083321086712}" type="presOf" srcId="{3E51DBD8-DE76-4F93-8567-1C0AA546DEE6}" destId="{4D9A4459-5508-477D-B12E-04D2A5CA3C95}" srcOrd="1" destOrd="0" presId="urn:microsoft.com/office/officeart/2005/8/layout/hierarchy2#1"/>
    <dgm:cxn modelId="{37A72931-D3E0-4320-8D54-D1C9F76528CD}" type="presOf" srcId="{E27356E3-9E71-48D6-B633-1F4D05E1C5EE}" destId="{49AB1FC6-95C5-4847-875A-AB50ADB36C06}" srcOrd="0" destOrd="0" presId="urn:microsoft.com/office/officeart/2005/8/layout/hierarchy2#1"/>
    <dgm:cxn modelId="{4AF753F5-3C1F-4A45-83D5-0E889689DCB7}" type="presOf" srcId="{7395CF00-1283-4FD3-BFB9-E74E34DA8050}" destId="{FB4A3D8D-DE0F-4FE6-8D1F-B918291FC7F8}" srcOrd="1" destOrd="0" presId="urn:microsoft.com/office/officeart/2005/8/layout/hierarchy2#1"/>
    <dgm:cxn modelId="{34DCAC3A-A1A4-4935-AA6D-0C94D9D561AC}" srcId="{F5FC2493-F3D3-44BE-9ED8-ADED6BF46FA4}" destId="{4FA53522-BF73-4680-B4A8-6CEEB52F640C}" srcOrd="2" destOrd="0" parTransId="{3E51DBD8-DE76-4F93-8567-1C0AA546DEE6}" sibTransId="{F32689A1-C212-4DAC-9C85-FF81A6A4EE84}"/>
    <dgm:cxn modelId="{737A3A71-34B4-4B13-B689-A2C5F00E3341}" type="presOf" srcId="{1114F0CD-4180-4DCF-B8E7-6F12204DB5D9}" destId="{2A68D7FA-352D-4778-901C-93A91E8589AB}" srcOrd="0" destOrd="0" presId="urn:microsoft.com/office/officeart/2005/8/layout/hierarchy2#1"/>
    <dgm:cxn modelId="{81A433B1-AE9A-4F5B-902C-3434B2084C44}" srcId="{1114F0CD-4180-4DCF-B8E7-6F12204DB5D9}" destId="{F5FC2493-F3D3-44BE-9ED8-ADED6BF46FA4}" srcOrd="0" destOrd="0" parTransId="{FA3E7807-5A5B-47EE-9523-943D850D65C2}" sibTransId="{A4D4E5BC-7C5D-484D-BEDB-11CC538FE41F}"/>
    <dgm:cxn modelId="{59919E2B-14CC-41ED-A467-0BDC85401E8E}" type="presOf" srcId="{6751DA52-704E-479A-A7D4-7CF7C44765BF}" destId="{75D654AF-28F9-4EF6-A9A3-337196DD4CF2}" srcOrd="0" destOrd="0" presId="urn:microsoft.com/office/officeart/2005/8/layout/hierarchy2#1"/>
    <dgm:cxn modelId="{F2675969-FD6B-4AFE-B6C0-8F1F53495562}" type="presOf" srcId="{8AAAB18E-061D-4030-9C68-B103CB4CADE1}" destId="{CD1DEE02-0D7B-4121-92A9-09398DB75542}" srcOrd="0" destOrd="0" presId="urn:microsoft.com/office/officeart/2005/8/layout/hierarchy2#1"/>
    <dgm:cxn modelId="{9DBA8EC4-4BA4-490E-9627-69B4D0D697BB}" type="presOf" srcId="{CB9F466D-CAFD-417F-AA0C-62BCE8A4DD96}" destId="{A31A2A90-13EA-4FCD-A6A8-19553929BAC9}" srcOrd="0" destOrd="0" presId="urn:microsoft.com/office/officeart/2005/8/layout/hierarchy2#1"/>
    <dgm:cxn modelId="{7063D0B8-459D-4095-961C-880DDD6F84C8}" type="presOf" srcId="{DF9FB62A-185E-481A-9106-3AF186661257}" destId="{E4756F43-80F1-4C70-B36B-7760E8711C30}" srcOrd="0" destOrd="0" presId="urn:microsoft.com/office/officeart/2005/8/layout/hierarchy2#1"/>
    <dgm:cxn modelId="{681598CC-F191-413D-9324-648CDF812C8E}" type="presOf" srcId="{FAAB85EC-A925-43CE-899A-58A3FF9E44AD}" destId="{A33B8ACB-A6D6-4193-A4E0-8CE6BF6B2847}" srcOrd="0" destOrd="0" presId="urn:microsoft.com/office/officeart/2005/8/layout/hierarchy2#1"/>
    <dgm:cxn modelId="{0F13CDB5-8BBE-4AF1-A21F-17985D8E8164}" type="presOf" srcId="{70047051-A369-4898-B8DE-9E34B5A7936B}" destId="{95BD348A-C92E-4DBD-BCA2-BCD3CA5DA054}" srcOrd="1" destOrd="0" presId="urn:microsoft.com/office/officeart/2005/8/layout/hierarchy2#1"/>
    <dgm:cxn modelId="{783F4034-D52E-401C-9F6A-BEF6DDED06F9}" type="presOf" srcId="{CD56E049-CE70-468A-8754-7C3FBE775D94}" destId="{71695BAA-CA96-414F-9B86-EDF36BDE9ED4}" srcOrd="0" destOrd="0" presId="urn:microsoft.com/office/officeart/2005/8/layout/hierarchy2#1"/>
    <dgm:cxn modelId="{FA65D1B4-E415-4B23-86ED-D61660A6EA71}" type="presOf" srcId="{04385F95-0899-46C8-83A5-01B1C2E316A1}" destId="{9CFB1062-B807-45BA-8278-FAB786A7D500}" srcOrd="0" destOrd="0" presId="urn:microsoft.com/office/officeart/2005/8/layout/hierarchy2#1"/>
    <dgm:cxn modelId="{72F03739-BC5D-4AC0-81A8-08F155F61499}" type="presOf" srcId="{4FA53522-BF73-4680-B4A8-6CEEB52F640C}" destId="{4D074982-A630-4FA8-A43F-0288A20A5A39}" srcOrd="0" destOrd="0" presId="urn:microsoft.com/office/officeart/2005/8/layout/hierarchy2#1"/>
    <dgm:cxn modelId="{BB7AB884-5C34-4992-87EF-A3C1F44F11FE}" srcId="{F5FC2493-F3D3-44BE-9ED8-ADED6BF46FA4}" destId="{E27356E3-9E71-48D6-B633-1F4D05E1C5EE}" srcOrd="0" destOrd="0" parTransId="{7395CF00-1283-4FD3-BFB9-E74E34DA8050}" sibTransId="{64409B94-63D3-4FEB-887C-6D013E014A0E}"/>
    <dgm:cxn modelId="{3BCEE105-57F2-4357-BA65-9CE83A50599D}" type="presOf" srcId="{3578B846-D2AF-4DDC-A699-6F7E73D6C226}" destId="{3F3161BF-16C3-4880-A571-8E487554DC24}" srcOrd="0" destOrd="0" presId="urn:microsoft.com/office/officeart/2005/8/layout/hierarchy2#1"/>
    <dgm:cxn modelId="{AB208F50-4EC7-46D1-AF7D-9CE3202E83B1}" type="presOf" srcId="{FAAB85EC-A925-43CE-899A-58A3FF9E44AD}" destId="{B0D0BA29-533D-4590-9A61-9DBDD4F4F948}" srcOrd="1" destOrd="0" presId="urn:microsoft.com/office/officeart/2005/8/layout/hierarchy2#1"/>
    <dgm:cxn modelId="{78C03BD3-D46C-49DE-980B-5152B37CD43F}" type="presOf" srcId="{34E356BF-09BB-40DC-98AE-711B7798FCF6}" destId="{CFF0F17E-112D-4D06-9963-C608CF07295A}" srcOrd="0" destOrd="0" presId="urn:microsoft.com/office/officeart/2005/8/layout/hierarchy2#1"/>
    <dgm:cxn modelId="{163EB0A3-DF96-40D6-AF56-F7AD5B0210B1}" type="presOf" srcId="{7395CF00-1283-4FD3-BFB9-E74E34DA8050}" destId="{5A812A9C-4848-415A-A674-B5E3FDA57246}" srcOrd="0" destOrd="0" presId="urn:microsoft.com/office/officeart/2005/8/layout/hierarchy2#1"/>
    <dgm:cxn modelId="{3715DE59-FB79-4EA7-8703-6E9258CD9069}" type="presOf" srcId="{74592EB9-8A8B-4319-AEBB-00726F935C17}" destId="{E6DFD9E2-A484-4468-A64B-F1A240849E7B}" srcOrd="0" destOrd="0" presId="urn:microsoft.com/office/officeart/2005/8/layout/hierarchy2#1"/>
    <dgm:cxn modelId="{A7CE0A74-8DD0-4786-96E2-705B36CC27B6}" type="presOf" srcId="{0B3EC528-2129-43AB-912C-C25127445744}" destId="{7508BB7E-14A6-4DBD-AA0F-A240233AAE07}" srcOrd="0" destOrd="0" presId="urn:microsoft.com/office/officeart/2005/8/layout/hierarchy2#1"/>
    <dgm:cxn modelId="{D1B615E8-B987-42C4-B291-0D6F2CA8509D}" type="presOf" srcId="{51FD492D-4315-4D38-A872-552BA82AD181}" destId="{F0E16C53-F4F1-48F0-8F63-8D669A60E7F9}" srcOrd="0" destOrd="0" presId="urn:microsoft.com/office/officeart/2005/8/layout/hierarchy2#1"/>
    <dgm:cxn modelId="{E3D3F76A-D1C3-4616-A595-57FFCBDDB48E}" type="presOf" srcId="{4EA4911D-AC26-454B-A9A3-0655D0FEB78A}" destId="{9A93EE7A-FA97-4674-A915-8832374881A9}" srcOrd="0" destOrd="0" presId="urn:microsoft.com/office/officeart/2005/8/layout/hierarchy2#1"/>
    <dgm:cxn modelId="{CF96882F-6A26-43B4-92BC-E315355BFCD7}" srcId="{F5FC2493-F3D3-44BE-9ED8-ADED6BF46FA4}" destId="{51FD492D-4315-4D38-A872-552BA82AD181}" srcOrd="1" destOrd="0" parTransId="{8AAAB18E-061D-4030-9C68-B103CB4CADE1}" sibTransId="{9870609E-A94F-4060-8030-D245B12841C2}"/>
    <dgm:cxn modelId="{63D10758-79BA-43AC-8E51-9AFC090D201F}" type="presOf" srcId="{8AAAB18E-061D-4030-9C68-B103CB4CADE1}" destId="{48B1A2BA-C401-42A8-AB7D-C8AF8E4F6EB0}" srcOrd="1" destOrd="0" presId="urn:microsoft.com/office/officeart/2005/8/layout/hierarchy2#1"/>
    <dgm:cxn modelId="{EFB59651-8D17-4948-A977-CA67347EB1C1}" type="presOf" srcId="{3E51DBD8-DE76-4F93-8567-1C0AA546DEE6}" destId="{192640EF-3848-47FF-A5FB-F0C82E10176B}" srcOrd="0" destOrd="0" presId="urn:microsoft.com/office/officeart/2005/8/layout/hierarchy2#1"/>
    <dgm:cxn modelId="{F5207957-BD97-4F49-9063-DB8ABFA92E47}" type="presParOf" srcId="{2A68D7FA-352D-4778-901C-93A91E8589AB}" destId="{92551CF6-408D-45D7-9038-C86D62928F96}" srcOrd="0" destOrd="0" presId="urn:microsoft.com/office/officeart/2005/8/layout/hierarchy2#1"/>
    <dgm:cxn modelId="{E376CDA0-7B2D-40B0-9C64-59A231F0BA1E}" type="presParOf" srcId="{92551CF6-408D-45D7-9038-C86D62928F96}" destId="{DB693061-585B-417F-8B25-810722D71C21}" srcOrd="0" destOrd="0" presId="urn:microsoft.com/office/officeart/2005/8/layout/hierarchy2#1"/>
    <dgm:cxn modelId="{072E5C55-A794-4C8E-9BAF-432FEBFBE40F}" type="presParOf" srcId="{92551CF6-408D-45D7-9038-C86D62928F96}" destId="{5886D196-FFB3-4E93-BB98-86ECA4EAD7E7}" srcOrd="1" destOrd="0" presId="urn:microsoft.com/office/officeart/2005/8/layout/hierarchy2#1"/>
    <dgm:cxn modelId="{4B760060-A743-4809-9D1A-70ED0E47EFD5}" type="presParOf" srcId="{5886D196-FFB3-4E93-BB98-86ECA4EAD7E7}" destId="{5A812A9C-4848-415A-A674-B5E3FDA57246}" srcOrd="0" destOrd="0" presId="urn:microsoft.com/office/officeart/2005/8/layout/hierarchy2#1"/>
    <dgm:cxn modelId="{1B67F701-1426-47B5-AFE1-95C94896D83B}" type="presParOf" srcId="{5A812A9C-4848-415A-A674-B5E3FDA57246}" destId="{FB4A3D8D-DE0F-4FE6-8D1F-B918291FC7F8}" srcOrd="0" destOrd="0" presId="urn:microsoft.com/office/officeart/2005/8/layout/hierarchy2#1"/>
    <dgm:cxn modelId="{26B08A32-8463-4D72-B158-CF7DCA3300BF}" type="presParOf" srcId="{5886D196-FFB3-4E93-BB98-86ECA4EAD7E7}" destId="{953233E7-4B9D-4F5E-B906-243034394C06}" srcOrd="1" destOrd="0" presId="urn:microsoft.com/office/officeart/2005/8/layout/hierarchy2#1"/>
    <dgm:cxn modelId="{D782B66E-5712-45A5-A43F-1D3D38704E7C}" type="presParOf" srcId="{953233E7-4B9D-4F5E-B906-243034394C06}" destId="{49AB1FC6-95C5-4847-875A-AB50ADB36C06}" srcOrd="0" destOrd="0" presId="urn:microsoft.com/office/officeart/2005/8/layout/hierarchy2#1"/>
    <dgm:cxn modelId="{E6FE40E4-6CFC-4737-96B3-FDEF149BAE51}" type="presParOf" srcId="{953233E7-4B9D-4F5E-B906-243034394C06}" destId="{981263E7-EFD0-4FD9-BB0A-099D814ED722}" srcOrd="1" destOrd="0" presId="urn:microsoft.com/office/officeart/2005/8/layout/hierarchy2#1"/>
    <dgm:cxn modelId="{62A12D0F-49B1-47C8-9816-8237CD4F72DB}" type="presParOf" srcId="{981263E7-EFD0-4FD9-BB0A-099D814ED722}" destId="{3F3161BF-16C3-4880-A571-8E487554DC24}" srcOrd="0" destOrd="0" presId="urn:microsoft.com/office/officeart/2005/8/layout/hierarchy2#1"/>
    <dgm:cxn modelId="{430FD1B5-5C18-4BC4-AF7B-C59196AA86E9}" type="presParOf" srcId="{3F3161BF-16C3-4880-A571-8E487554DC24}" destId="{B82D75ED-57F7-4598-8A3E-993B59E32043}" srcOrd="0" destOrd="0" presId="urn:microsoft.com/office/officeart/2005/8/layout/hierarchy2#1"/>
    <dgm:cxn modelId="{D8D78A1D-4D84-405A-A755-8D8A70A67696}" type="presParOf" srcId="{981263E7-EFD0-4FD9-BB0A-099D814ED722}" destId="{E964E002-F2CA-4AB0-B5BF-F5688094F086}" srcOrd="1" destOrd="0" presId="urn:microsoft.com/office/officeart/2005/8/layout/hierarchy2#1"/>
    <dgm:cxn modelId="{B3FD4DDC-24F8-4336-BA42-D6E3C554CBD2}" type="presParOf" srcId="{E964E002-F2CA-4AB0-B5BF-F5688094F086}" destId="{E4756F43-80F1-4C70-B36B-7760E8711C30}" srcOrd="0" destOrd="0" presId="urn:microsoft.com/office/officeart/2005/8/layout/hierarchy2#1"/>
    <dgm:cxn modelId="{5BBBE329-E487-425A-BCBE-9A1243306667}" type="presParOf" srcId="{E964E002-F2CA-4AB0-B5BF-F5688094F086}" destId="{3A5F5398-FB63-498A-BCBA-03039A421962}" srcOrd="1" destOrd="0" presId="urn:microsoft.com/office/officeart/2005/8/layout/hierarchy2#1"/>
    <dgm:cxn modelId="{3C4D8134-A9ED-4BF8-97D4-8BC789974443}" type="presParOf" srcId="{981263E7-EFD0-4FD9-BB0A-099D814ED722}" destId="{A33B8ACB-A6D6-4193-A4E0-8CE6BF6B2847}" srcOrd="2" destOrd="0" presId="urn:microsoft.com/office/officeart/2005/8/layout/hierarchy2#1"/>
    <dgm:cxn modelId="{A8419663-EF8C-4558-9262-977FB0454B1C}" type="presParOf" srcId="{A33B8ACB-A6D6-4193-A4E0-8CE6BF6B2847}" destId="{B0D0BA29-533D-4590-9A61-9DBDD4F4F948}" srcOrd="0" destOrd="0" presId="urn:microsoft.com/office/officeart/2005/8/layout/hierarchy2#1"/>
    <dgm:cxn modelId="{C07AA45F-CCEE-4890-92FB-1995C6311A5C}" type="presParOf" srcId="{981263E7-EFD0-4FD9-BB0A-099D814ED722}" destId="{4FE58033-549E-45FE-BBA2-A2EB623F87E4}" srcOrd="3" destOrd="0" presId="urn:microsoft.com/office/officeart/2005/8/layout/hierarchy2#1"/>
    <dgm:cxn modelId="{F890998E-7358-4E8E-BDCD-C4C50EE09B80}" type="presParOf" srcId="{4FE58033-549E-45FE-BBA2-A2EB623F87E4}" destId="{71695BAA-CA96-414F-9B86-EDF36BDE9ED4}" srcOrd="0" destOrd="0" presId="urn:microsoft.com/office/officeart/2005/8/layout/hierarchy2#1"/>
    <dgm:cxn modelId="{4A8990AC-C239-4824-B9FF-AB566EBCC6DA}" type="presParOf" srcId="{4FE58033-549E-45FE-BBA2-A2EB623F87E4}" destId="{BCB6E65B-9EFD-4EDC-BAD5-34BDA85BC06D}" srcOrd="1" destOrd="0" presId="urn:microsoft.com/office/officeart/2005/8/layout/hierarchy2#1"/>
    <dgm:cxn modelId="{9C114052-CF17-4F95-94BD-0DE93EEA1C5D}" type="presParOf" srcId="{981263E7-EFD0-4FD9-BB0A-099D814ED722}" destId="{EE0DB38F-3179-4D76-8686-9C67CDEEBC13}" srcOrd="4" destOrd="0" presId="urn:microsoft.com/office/officeart/2005/8/layout/hierarchy2#1"/>
    <dgm:cxn modelId="{CB596CD7-C2D3-49A1-8B5E-A58DC1A38020}" type="presParOf" srcId="{EE0DB38F-3179-4D76-8686-9C67CDEEBC13}" destId="{95BD348A-C92E-4DBD-BCA2-BCD3CA5DA054}" srcOrd="0" destOrd="0" presId="urn:microsoft.com/office/officeart/2005/8/layout/hierarchy2#1"/>
    <dgm:cxn modelId="{269E6CEE-84E3-4871-B5C4-DC1A0D68A52B}" type="presParOf" srcId="{981263E7-EFD0-4FD9-BB0A-099D814ED722}" destId="{FD52EC9C-884E-450D-8392-0B71FBE45A35}" srcOrd="5" destOrd="0" presId="urn:microsoft.com/office/officeart/2005/8/layout/hierarchy2#1"/>
    <dgm:cxn modelId="{141BA3F7-FC81-4C8C-BAE7-6844002EBB68}" type="presParOf" srcId="{FD52EC9C-884E-450D-8392-0B71FBE45A35}" destId="{9A93EE7A-FA97-4674-A915-8832374881A9}" srcOrd="0" destOrd="0" presId="urn:microsoft.com/office/officeart/2005/8/layout/hierarchy2#1"/>
    <dgm:cxn modelId="{52A59EA0-3491-4DE1-B86C-4AFF44C8DEB2}" type="presParOf" srcId="{FD52EC9C-884E-450D-8392-0B71FBE45A35}" destId="{2836C46C-29CD-46AD-9E90-752047399003}" srcOrd="1" destOrd="0" presId="urn:microsoft.com/office/officeart/2005/8/layout/hierarchy2#1"/>
    <dgm:cxn modelId="{50520EFC-4B7E-4C77-8E88-70B68C9E3F5D}" type="presParOf" srcId="{5886D196-FFB3-4E93-BB98-86ECA4EAD7E7}" destId="{CD1DEE02-0D7B-4121-92A9-09398DB75542}" srcOrd="2" destOrd="0" presId="urn:microsoft.com/office/officeart/2005/8/layout/hierarchy2#1"/>
    <dgm:cxn modelId="{728852E3-A8D0-4F98-8E7B-0281E3C50AF5}" type="presParOf" srcId="{CD1DEE02-0D7B-4121-92A9-09398DB75542}" destId="{48B1A2BA-C401-42A8-AB7D-C8AF8E4F6EB0}" srcOrd="0" destOrd="0" presId="urn:microsoft.com/office/officeart/2005/8/layout/hierarchy2#1"/>
    <dgm:cxn modelId="{DF11FCAE-2FDE-471A-9CDA-CE360C2C0F30}" type="presParOf" srcId="{5886D196-FFB3-4E93-BB98-86ECA4EAD7E7}" destId="{2C306571-B659-4703-9A58-F19F8ED3F7C0}" srcOrd="3" destOrd="0" presId="urn:microsoft.com/office/officeart/2005/8/layout/hierarchy2#1"/>
    <dgm:cxn modelId="{7104EDAE-D20E-4532-98F9-84E7CDEECF4E}" type="presParOf" srcId="{2C306571-B659-4703-9A58-F19F8ED3F7C0}" destId="{F0E16C53-F4F1-48F0-8F63-8D669A60E7F9}" srcOrd="0" destOrd="0" presId="urn:microsoft.com/office/officeart/2005/8/layout/hierarchy2#1"/>
    <dgm:cxn modelId="{A4169E61-9F47-42B0-96B6-36D27CB2F2F1}" type="presParOf" srcId="{2C306571-B659-4703-9A58-F19F8ED3F7C0}" destId="{34A2468D-114C-4D55-83F5-97CF6B43539E}" srcOrd="1" destOrd="0" presId="urn:microsoft.com/office/officeart/2005/8/layout/hierarchy2#1"/>
    <dgm:cxn modelId="{F24720C9-1E0E-4719-9D3D-4B0A1CA16669}" type="presParOf" srcId="{34A2468D-114C-4D55-83F5-97CF6B43539E}" destId="{E6DFD9E2-A484-4468-A64B-F1A240849E7B}" srcOrd="0" destOrd="0" presId="urn:microsoft.com/office/officeart/2005/8/layout/hierarchy2#1"/>
    <dgm:cxn modelId="{8A31D346-7DE6-4034-83E2-8B9A00594E0F}" type="presParOf" srcId="{E6DFD9E2-A484-4468-A64B-F1A240849E7B}" destId="{4878F64A-ADCC-4424-81B6-D8AE4D6B4F66}" srcOrd="0" destOrd="0" presId="urn:microsoft.com/office/officeart/2005/8/layout/hierarchy2#1"/>
    <dgm:cxn modelId="{6AD0B662-FE96-4B54-B8BB-FE4C39D3A614}" type="presParOf" srcId="{34A2468D-114C-4D55-83F5-97CF6B43539E}" destId="{84041774-DAC1-45E2-9021-2945440521B5}" srcOrd="1" destOrd="0" presId="urn:microsoft.com/office/officeart/2005/8/layout/hierarchy2#1"/>
    <dgm:cxn modelId="{80D92B22-3416-45C7-886C-0E81C72B0BC5}" type="presParOf" srcId="{84041774-DAC1-45E2-9021-2945440521B5}" destId="{7508BB7E-14A6-4DBD-AA0F-A240233AAE07}" srcOrd="0" destOrd="0" presId="urn:microsoft.com/office/officeart/2005/8/layout/hierarchy2#1"/>
    <dgm:cxn modelId="{6160CCD9-8AF3-406B-8E01-E5EBC302434C}" type="presParOf" srcId="{84041774-DAC1-45E2-9021-2945440521B5}" destId="{A84FCB3B-5367-4DEC-84E3-87522277EA6B}" srcOrd="1" destOrd="0" presId="urn:microsoft.com/office/officeart/2005/8/layout/hierarchy2#1"/>
    <dgm:cxn modelId="{3DE6C7E9-536C-4B00-8E13-27A7239F8565}" type="presParOf" srcId="{5886D196-FFB3-4E93-BB98-86ECA4EAD7E7}" destId="{192640EF-3848-47FF-A5FB-F0C82E10176B}" srcOrd="4" destOrd="0" presId="urn:microsoft.com/office/officeart/2005/8/layout/hierarchy2#1"/>
    <dgm:cxn modelId="{6739E1E7-0BAA-4187-91C1-6879FD67346C}" type="presParOf" srcId="{192640EF-3848-47FF-A5FB-F0C82E10176B}" destId="{4D9A4459-5508-477D-B12E-04D2A5CA3C95}" srcOrd="0" destOrd="0" presId="urn:microsoft.com/office/officeart/2005/8/layout/hierarchy2#1"/>
    <dgm:cxn modelId="{81D0D794-FE3B-4CDC-BC89-EAFF3D295530}" type="presParOf" srcId="{5886D196-FFB3-4E93-BB98-86ECA4EAD7E7}" destId="{917B4C5F-C778-4618-A988-FAD1D8E6CE73}" srcOrd="5" destOrd="0" presId="urn:microsoft.com/office/officeart/2005/8/layout/hierarchy2#1"/>
    <dgm:cxn modelId="{05CB2F9A-3D31-4593-BF82-8A9280EAB9C4}" type="presParOf" srcId="{917B4C5F-C778-4618-A988-FAD1D8E6CE73}" destId="{4D074982-A630-4FA8-A43F-0288A20A5A39}" srcOrd="0" destOrd="0" presId="urn:microsoft.com/office/officeart/2005/8/layout/hierarchy2#1"/>
    <dgm:cxn modelId="{F01CC335-79C6-4C0E-A406-4C1FD00D33D7}" type="presParOf" srcId="{917B4C5F-C778-4618-A988-FAD1D8E6CE73}" destId="{C81AA4EA-13A0-46A4-91F4-A407D74BDFFB}" srcOrd="1" destOrd="0" presId="urn:microsoft.com/office/officeart/2005/8/layout/hierarchy2#1"/>
    <dgm:cxn modelId="{D7D7765D-205A-43C4-A66B-4823813A4F5D}" type="presParOf" srcId="{C81AA4EA-13A0-46A4-91F4-A407D74BDFFB}" destId="{A31A2A90-13EA-4FCD-A6A8-19553929BAC9}" srcOrd="0" destOrd="0" presId="urn:microsoft.com/office/officeart/2005/8/layout/hierarchy2#1"/>
    <dgm:cxn modelId="{8F6D1A80-6B0F-4029-B14B-55308C541D8A}" type="presParOf" srcId="{A31A2A90-13EA-4FCD-A6A8-19553929BAC9}" destId="{E3F99D7B-1D0C-44EC-9684-6310F01C5A18}" srcOrd="0" destOrd="0" presId="urn:microsoft.com/office/officeart/2005/8/layout/hierarchy2#1"/>
    <dgm:cxn modelId="{9F4B4432-3263-47F2-86B9-28E357106D43}" type="presParOf" srcId="{C81AA4EA-13A0-46A4-91F4-A407D74BDFFB}" destId="{54A0DF3B-C84F-4577-987A-87169F6AD0CF}" srcOrd="1" destOrd="0" presId="urn:microsoft.com/office/officeart/2005/8/layout/hierarchy2#1"/>
    <dgm:cxn modelId="{D7CB9B89-627B-409B-8037-3CDB1D3CB96C}" type="presParOf" srcId="{54A0DF3B-C84F-4577-987A-87169F6AD0CF}" destId="{CFF0F17E-112D-4D06-9963-C608CF07295A}" srcOrd="0" destOrd="0" presId="urn:microsoft.com/office/officeart/2005/8/layout/hierarchy2#1"/>
    <dgm:cxn modelId="{E0F3C0DB-62D1-40BF-8D09-0CD12A88A3D3}" type="presParOf" srcId="{54A0DF3B-C84F-4577-987A-87169F6AD0CF}" destId="{217C3CFE-5B43-4ECF-9F90-F87C367FC2B2}" srcOrd="1" destOrd="0" presId="urn:microsoft.com/office/officeart/2005/8/layout/hierarchy2#1"/>
    <dgm:cxn modelId="{9C8CA7FF-4754-489C-82AC-006A66C5F08D}" type="presParOf" srcId="{C81AA4EA-13A0-46A4-91F4-A407D74BDFFB}" destId="{9CFB1062-B807-45BA-8278-FAB786A7D500}" srcOrd="2" destOrd="0" presId="urn:microsoft.com/office/officeart/2005/8/layout/hierarchy2#1"/>
    <dgm:cxn modelId="{0441464D-0EC8-4822-BC61-289FB2A6E024}" type="presParOf" srcId="{9CFB1062-B807-45BA-8278-FAB786A7D500}" destId="{24F9E6F6-B742-4ED8-BC3A-FE361D32E168}" srcOrd="0" destOrd="0" presId="urn:microsoft.com/office/officeart/2005/8/layout/hierarchy2#1"/>
    <dgm:cxn modelId="{A6715E11-3F3D-49B3-B2CD-71DA64A69625}" type="presParOf" srcId="{C81AA4EA-13A0-46A4-91F4-A407D74BDFFB}" destId="{F426A20C-11D7-4845-93FE-C64D8821F119}" srcOrd="3" destOrd="0" presId="urn:microsoft.com/office/officeart/2005/8/layout/hierarchy2#1"/>
    <dgm:cxn modelId="{48EF66D7-8CD7-4CA6-80FE-082CACAF8D08}" type="presParOf" srcId="{F426A20C-11D7-4845-93FE-C64D8821F119}" destId="{75D654AF-28F9-4EF6-A9A3-337196DD4CF2}" srcOrd="0" destOrd="0" presId="urn:microsoft.com/office/officeart/2005/8/layout/hierarchy2#1"/>
    <dgm:cxn modelId="{BFC7AB74-22DC-436A-A133-F79140EA9836}" type="presParOf" srcId="{F426A20C-11D7-4845-93FE-C64D8821F119}" destId="{A46F23FD-4FDB-4B51-B453-DDE81474B22B}" srcOrd="1" destOrd="0" presId="urn:microsoft.com/office/officeart/2005/8/layout/hierarchy2#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56A2EC-3F0A-41DB-8A73-8EE2887685C8}" type="doc">
      <dgm:prSet loTypeId="urn:microsoft.com/office/officeart/2005/8/layout/chevronAccent+Icon" loCatId="process" qsTypeId="urn:microsoft.com/office/officeart/2005/8/quickstyle/simple1#8" qsCatId="simple" csTypeId="urn:microsoft.com/office/officeart/2005/8/colors/accent1_2#8" csCatId="accent1" phldr="1"/>
      <dgm:spPr/>
    </dgm:pt>
    <dgm:pt modelId="{CFAF944F-85A3-40BF-900F-7565ABA3735F}">
      <dgm:prSet phldrT="[Text]"/>
      <dgm:spPr>
        <a:solidFill>
          <a:schemeClr val="accent2">
            <a:lumMod val="10000"/>
            <a:lumOff val="90000"/>
            <a:alpha val="90000"/>
          </a:schemeClr>
        </a:solidFill>
      </dgm:spPr>
      <dgm:t>
        <a:bodyPr/>
        <a:lstStyle/>
        <a:p>
          <a:r>
            <a:rPr lang="en-US" b="1" dirty="0" smtClean="0"/>
            <a:t>Analysis</a:t>
          </a:r>
          <a:endParaRPr lang="en-US" dirty="0"/>
        </a:p>
      </dgm:t>
    </dgm:pt>
    <dgm:pt modelId="{4D730BDC-CA0C-404B-82A4-781B874AEEEB}" type="parTrans" cxnId="{5C97253E-9B06-4457-999B-194F157E49D4}">
      <dgm:prSet/>
      <dgm:spPr/>
      <dgm:t>
        <a:bodyPr/>
        <a:lstStyle/>
        <a:p>
          <a:endParaRPr lang="en-US"/>
        </a:p>
      </dgm:t>
    </dgm:pt>
    <dgm:pt modelId="{7A012408-2A9D-40CB-A6CC-C97A98759391}" type="sibTrans" cxnId="{5C97253E-9B06-4457-999B-194F157E49D4}">
      <dgm:prSet/>
      <dgm:spPr/>
      <dgm:t>
        <a:bodyPr/>
        <a:lstStyle/>
        <a:p>
          <a:endParaRPr lang="en-US"/>
        </a:p>
      </dgm:t>
    </dgm:pt>
    <dgm:pt modelId="{EE7B0FBE-4AA5-42C8-86CA-0DB718A4627B}">
      <dgm:prSet phldrT="[Text]"/>
      <dgm:spPr>
        <a:solidFill>
          <a:schemeClr val="accent2">
            <a:lumMod val="10000"/>
            <a:lumOff val="90000"/>
            <a:alpha val="90000"/>
          </a:schemeClr>
        </a:solidFill>
      </dgm:spPr>
      <dgm:t>
        <a:bodyPr/>
        <a:lstStyle/>
        <a:p>
          <a:r>
            <a:rPr lang="en-US" b="0" dirty="0" smtClean="0"/>
            <a:t>Defining Problem</a:t>
          </a:r>
          <a:endParaRPr lang="en-US" b="0" dirty="0"/>
        </a:p>
      </dgm:t>
    </dgm:pt>
    <dgm:pt modelId="{084D557F-01E0-44D2-9521-60B068110B6B}" type="parTrans" cxnId="{5A4B5E42-6A23-4C81-9D05-5F251F328D35}">
      <dgm:prSet/>
      <dgm:spPr/>
      <dgm:t>
        <a:bodyPr/>
        <a:lstStyle/>
        <a:p>
          <a:endParaRPr lang="en-US"/>
        </a:p>
      </dgm:t>
    </dgm:pt>
    <dgm:pt modelId="{301341CD-B7EC-4A94-B184-9FB226230DDE}" type="sibTrans" cxnId="{5A4B5E42-6A23-4C81-9D05-5F251F328D35}">
      <dgm:prSet/>
      <dgm:spPr/>
      <dgm:t>
        <a:bodyPr/>
        <a:lstStyle/>
        <a:p>
          <a:endParaRPr lang="en-US"/>
        </a:p>
      </dgm:t>
    </dgm:pt>
    <dgm:pt modelId="{4D55A677-95E3-4BA5-B80C-1A29A91A68FB}">
      <dgm:prSet phldrT="[Text]"/>
      <dgm:spPr>
        <a:solidFill>
          <a:schemeClr val="accent2">
            <a:lumMod val="25000"/>
            <a:lumOff val="75000"/>
            <a:alpha val="90000"/>
          </a:schemeClr>
        </a:solidFill>
      </dgm:spPr>
      <dgm:t>
        <a:bodyPr/>
        <a:lstStyle/>
        <a:p>
          <a:r>
            <a:rPr lang="en-US" b="1" dirty="0" smtClean="0"/>
            <a:t>Solution</a:t>
          </a:r>
          <a:endParaRPr lang="en-US" b="1" dirty="0"/>
        </a:p>
      </dgm:t>
    </dgm:pt>
    <dgm:pt modelId="{DA531C79-7B8F-43A1-867E-1BBF73039574}" type="parTrans" cxnId="{0073C07F-43C0-4F07-AAFD-86F9638628AE}">
      <dgm:prSet/>
      <dgm:spPr/>
      <dgm:t>
        <a:bodyPr/>
        <a:lstStyle/>
        <a:p>
          <a:endParaRPr lang="en-US"/>
        </a:p>
      </dgm:t>
    </dgm:pt>
    <dgm:pt modelId="{43A5F61D-4698-4131-B075-FE3319EA2593}" type="sibTrans" cxnId="{0073C07F-43C0-4F07-AAFD-86F9638628AE}">
      <dgm:prSet/>
      <dgm:spPr/>
      <dgm:t>
        <a:bodyPr/>
        <a:lstStyle/>
        <a:p>
          <a:endParaRPr lang="en-US"/>
        </a:p>
      </dgm:t>
    </dgm:pt>
    <dgm:pt modelId="{0CE1BF12-2533-4A2A-9471-64E4A51EFF3B}">
      <dgm:prSet/>
      <dgm:spPr/>
      <dgm:t>
        <a:bodyPr/>
        <a:lstStyle/>
        <a:p>
          <a:r>
            <a:rPr lang="en-US" b="0" dirty="0" smtClean="0"/>
            <a:t>Recommendation</a:t>
          </a:r>
          <a:endParaRPr lang="en-US" b="0" dirty="0"/>
        </a:p>
      </dgm:t>
    </dgm:pt>
    <dgm:pt modelId="{441CD517-A23F-4836-8A62-8642AAF08367}" type="parTrans" cxnId="{1F40C2E1-5D1A-4E80-8796-77AD42114390}">
      <dgm:prSet/>
      <dgm:spPr/>
      <dgm:t>
        <a:bodyPr/>
        <a:lstStyle/>
        <a:p>
          <a:endParaRPr lang="en-US"/>
        </a:p>
      </dgm:t>
    </dgm:pt>
    <dgm:pt modelId="{BA8BD9A7-CE4F-431B-B6C5-35E98356BA7F}" type="sibTrans" cxnId="{1F40C2E1-5D1A-4E80-8796-77AD42114390}">
      <dgm:prSet/>
      <dgm:spPr/>
      <dgm:t>
        <a:bodyPr/>
        <a:lstStyle/>
        <a:p>
          <a:endParaRPr lang="en-US"/>
        </a:p>
      </dgm:t>
    </dgm:pt>
    <dgm:pt modelId="{8130682F-6335-4F6E-AB38-710135B6238C}">
      <dgm:prSet/>
      <dgm:spPr/>
      <dgm:t>
        <a:bodyPr/>
        <a:lstStyle/>
        <a:p>
          <a:r>
            <a:rPr lang="en-US" b="0" dirty="0" smtClean="0"/>
            <a:t>Challenges</a:t>
          </a:r>
        </a:p>
      </dgm:t>
    </dgm:pt>
    <dgm:pt modelId="{6FC4D0AD-F331-4691-9936-D60AF08BDB84}" type="parTrans" cxnId="{91104827-AD77-4A23-83AE-A3EB97307E1B}">
      <dgm:prSet/>
      <dgm:spPr/>
      <dgm:t>
        <a:bodyPr/>
        <a:lstStyle/>
        <a:p>
          <a:endParaRPr lang="en-US"/>
        </a:p>
      </dgm:t>
    </dgm:pt>
    <dgm:pt modelId="{73206524-F14A-45B4-B0A8-CF5D2FFB0917}" type="sibTrans" cxnId="{91104827-AD77-4A23-83AE-A3EB97307E1B}">
      <dgm:prSet/>
      <dgm:spPr/>
      <dgm:t>
        <a:bodyPr/>
        <a:lstStyle/>
        <a:p>
          <a:endParaRPr lang="en-US"/>
        </a:p>
      </dgm:t>
    </dgm:pt>
    <dgm:pt modelId="{397EC1C1-719D-409F-951A-0B3E0C131650}" type="pres">
      <dgm:prSet presAssocID="{3E56A2EC-3F0A-41DB-8A73-8EE2887685C8}" presName="Name0" presStyleCnt="0">
        <dgm:presLayoutVars>
          <dgm:dir/>
          <dgm:resizeHandles val="exact"/>
        </dgm:presLayoutVars>
      </dgm:prSet>
      <dgm:spPr/>
    </dgm:pt>
    <dgm:pt modelId="{627C6A7A-01A7-4410-A846-5A2B2CA8C0D2}" type="pres">
      <dgm:prSet presAssocID="{CFAF944F-85A3-40BF-900F-7565ABA3735F}" presName="composite" presStyleCnt="0"/>
      <dgm:spPr/>
    </dgm:pt>
    <dgm:pt modelId="{85BB9F4D-0221-4017-B978-5E02DF81AB7B}" type="pres">
      <dgm:prSet presAssocID="{CFAF944F-85A3-40BF-900F-7565ABA3735F}" presName="bgChev" presStyleLbl="node1" presStyleIdx="0" presStyleCnt="5"/>
      <dgm:spPr/>
    </dgm:pt>
    <dgm:pt modelId="{E2965BC5-37F6-4E99-972A-4763EF928CB7}" type="pres">
      <dgm:prSet presAssocID="{CFAF944F-85A3-40BF-900F-7565ABA3735F}" presName="txNode" presStyleLbl="fgAcc1" presStyleIdx="0" presStyleCnt="5">
        <dgm:presLayoutVars>
          <dgm:bulletEnabled val="1"/>
        </dgm:presLayoutVars>
      </dgm:prSet>
      <dgm:spPr/>
      <dgm:t>
        <a:bodyPr/>
        <a:lstStyle/>
        <a:p>
          <a:endParaRPr lang="en-US"/>
        </a:p>
      </dgm:t>
    </dgm:pt>
    <dgm:pt modelId="{DD319410-62DE-41A1-8EC8-38AE06AF19BA}" type="pres">
      <dgm:prSet presAssocID="{7A012408-2A9D-40CB-A6CC-C97A98759391}" presName="compositeSpace" presStyleCnt="0"/>
      <dgm:spPr/>
    </dgm:pt>
    <dgm:pt modelId="{553CAE05-F748-42C2-8193-258DEEFB69E7}" type="pres">
      <dgm:prSet presAssocID="{EE7B0FBE-4AA5-42C8-86CA-0DB718A4627B}" presName="composite" presStyleCnt="0"/>
      <dgm:spPr/>
    </dgm:pt>
    <dgm:pt modelId="{12C5FD8D-7F75-4B25-B6BD-9E78823DD5D0}" type="pres">
      <dgm:prSet presAssocID="{EE7B0FBE-4AA5-42C8-86CA-0DB718A4627B}" presName="bgChev" presStyleLbl="node1" presStyleIdx="1" presStyleCnt="5"/>
      <dgm:spPr/>
    </dgm:pt>
    <dgm:pt modelId="{DF78CE21-2E2B-42FB-82B9-C86324A483FD}" type="pres">
      <dgm:prSet presAssocID="{EE7B0FBE-4AA5-42C8-86CA-0DB718A4627B}" presName="txNode" presStyleLbl="fgAcc1" presStyleIdx="1" presStyleCnt="5">
        <dgm:presLayoutVars>
          <dgm:bulletEnabled val="1"/>
        </dgm:presLayoutVars>
      </dgm:prSet>
      <dgm:spPr/>
      <dgm:t>
        <a:bodyPr/>
        <a:lstStyle/>
        <a:p>
          <a:endParaRPr lang="en-US"/>
        </a:p>
      </dgm:t>
    </dgm:pt>
    <dgm:pt modelId="{5D19B4FF-AA1C-437C-92E4-8DDA1CD11670}" type="pres">
      <dgm:prSet presAssocID="{301341CD-B7EC-4A94-B184-9FB226230DDE}" presName="compositeSpace" presStyleCnt="0"/>
      <dgm:spPr/>
    </dgm:pt>
    <dgm:pt modelId="{86A27AF7-C0F6-4364-AF4E-C6731913D296}" type="pres">
      <dgm:prSet presAssocID="{4D55A677-95E3-4BA5-B80C-1A29A91A68FB}" presName="composite" presStyleCnt="0"/>
      <dgm:spPr/>
    </dgm:pt>
    <dgm:pt modelId="{D807C07E-7AA0-4B59-ADB8-251C3BB27010}" type="pres">
      <dgm:prSet presAssocID="{4D55A677-95E3-4BA5-B80C-1A29A91A68FB}" presName="bgChev" presStyleLbl="node1" presStyleIdx="2" presStyleCnt="5"/>
      <dgm:spPr/>
    </dgm:pt>
    <dgm:pt modelId="{9B8786DC-AE86-4742-BCAF-6FB0A5E15E94}" type="pres">
      <dgm:prSet presAssocID="{4D55A677-95E3-4BA5-B80C-1A29A91A68FB}" presName="txNode" presStyleLbl="fgAcc1" presStyleIdx="2" presStyleCnt="5">
        <dgm:presLayoutVars>
          <dgm:bulletEnabled val="1"/>
        </dgm:presLayoutVars>
      </dgm:prSet>
      <dgm:spPr/>
      <dgm:t>
        <a:bodyPr/>
        <a:lstStyle/>
        <a:p>
          <a:endParaRPr lang="en-US"/>
        </a:p>
      </dgm:t>
    </dgm:pt>
    <dgm:pt modelId="{CCCA65E4-CDC1-4EA6-A416-ADB41DC756C0}" type="pres">
      <dgm:prSet presAssocID="{43A5F61D-4698-4131-B075-FE3319EA2593}" presName="compositeSpace" presStyleCnt="0"/>
      <dgm:spPr/>
    </dgm:pt>
    <dgm:pt modelId="{DB059B48-296C-4F2D-93F4-608ABEC83747}" type="pres">
      <dgm:prSet presAssocID="{8130682F-6335-4F6E-AB38-710135B6238C}" presName="composite" presStyleCnt="0"/>
      <dgm:spPr/>
    </dgm:pt>
    <dgm:pt modelId="{731E71FB-0315-42FC-AD9E-ABB36D7C3D36}" type="pres">
      <dgm:prSet presAssocID="{8130682F-6335-4F6E-AB38-710135B6238C}" presName="bgChev" presStyleLbl="node1" presStyleIdx="3" presStyleCnt="5"/>
      <dgm:spPr/>
    </dgm:pt>
    <dgm:pt modelId="{6F513718-AB16-4C49-88D8-0AA545C66768}" type="pres">
      <dgm:prSet presAssocID="{8130682F-6335-4F6E-AB38-710135B6238C}" presName="txNode" presStyleLbl="fgAcc1" presStyleIdx="3" presStyleCnt="5">
        <dgm:presLayoutVars>
          <dgm:bulletEnabled val="1"/>
        </dgm:presLayoutVars>
      </dgm:prSet>
      <dgm:spPr/>
      <dgm:t>
        <a:bodyPr/>
        <a:lstStyle/>
        <a:p>
          <a:endParaRPr lang="en-US"/>
        </a:p>
      </dgm:t>
    </dgm:pt>
    <dgm:pt modelId="{05D2360B-4F10-4B1D-80CC-51D999284B2E}" type="pres">
      <dgm:prSet presAssocID="{73206524-F14A-45B4-B0A8-CF5D2FFB0917}" presName="compositeSpace" presStyleCnt="0"/>
      <dgm:spPr/>
    </dgm:pt>
    <dgm:pt modelId="{9909D8F9-F783-4065-90C0-8C4A0EF60D50}" type="pres">
      <dgm:prSet presAssocID="{0CE1BF12-2533-4A2A-9471-64E4A51EFF3B}" presName="composite" presStyleCnt="0"/>
      <dgm:spPr/>
    </dgm:pt>
    <dgm:pt modelId="{A331941B-ECC0-4F34-A127-1F656C3AC5BB}" type="pres">
      <dgm:prSet presAssocID="{0CE1BF12-2533-4A2A-9471-64E4A51EFF3B}" presName="bgChev" presStyleLbl="node1" presStyleIdx="4" presStyleCnt="5"/>
      <dgm:spPr/>
    </dgm:pt>
    <dgm:pt modelId="{BA866D2D-6F18-46E7-8445-00FAB3F6CE18}" type="pres">
      <dgm:prSet presAssocID="{0CE1BF12-2533-4A2A-9471-64E4A51EFF3B}" presName="txNode" presStyleLbl="fgAcc1" presStyleIdx="4" presStyleCnt="5">
        <dgm:presLayoutVars>
          <dgm:bulletEnabled val="1"/>
        </dgm:presLayoutVars>
      </dgm:prSet>
      <dgm:spPr/>
      <dgm:t>
        <a:bodyPr/>
        <a:lstStyle/>
        <a:p>
          <a:endParaRPr lang="en-US"/>
        </a:p>
      </dgm:t>
    </dgm:pt>
  </dgm:ptLst>
  <dgm:cxnLst>
    <dgm:cxn modelId="{91104827-AD77-4A23-83AE-A3EB97307E1B}" srcId="{3E56A2EC-3F0A-41DB-8A73-8EE2887685C8}" destId="{8130682F-6335-4F6E-AB38-710135B6238C}" srcOrd="3" destOrd="0" parTransId="{6FC4D0AD-F331-4691-9936-D60AF08BDB84}" sibTransId="{73206524-F14A-45B4-B0A8-CF5D2FFB0917}"/>
    <dgm:cxn modelId="{3196E9B1-7235-4C3D-AD2B-232960506D00}" type="presOf" srcId="{8130682F-6335-4F6E-AB38-710135B6238C}" destId="{6F513718-AB16-4C49-88D8-0AA545C66768}" srcOrd="0" destOrd="0" presId="urn:microsoft.com/office/officeart/2005/8/layout/chevronAccent+Icon"/>
    <dgm:cxn modelId="{A7315B29-9BA4-4A65-A2CF-98AE624ED665}" type="presOf" srcId="{CFAF944F-85A3-40BF-900F-7565ABA3735F}" destId="{E2965BC5-37F6-4E99-972A-4763EF928CB7}" srcOrd="0" destOrd="0" presId="urn:microsoft.com/office/officeart/2005/8/layout/chevronAccent+Icon"/>
    <dgm:cxn modelId="{5A4B5E42-6A23-4C81-9D05-5F251F328D35}" srcId="{3E56A2EC-3F0A-41DB-8A73-8EE2887685C8}" destId="{EE7B0FBE-4AA5-42C8-86CA-0DB718A4627B}" srcOrd="1" destOrd="0" parTransId="{084D557F-01E0-44D2-9521-60B068110B6B}" sibTransId="{301341CD-B7EC-4A94-B184-9FB226230DDE}"/>
    <dgm:cxn modelId="{1F40C2E1-5D1A-4E80-8796-77AD42114390}" srcId="{3E56A2EC-3F0A-41DB-8A73-8EE2887685C8}" destId="{0CE1BF12-2533-4A2A-9471-64E4A51EFF3B}" srcOrd="4" destOrd="0" parTransId="{441CD517-A23F-4836-8A62-8642AAF08367}" sibTransId="{BA8BD9A7-CE4F-431B-B6C5-35E98356BA7F}"/>
    <dgm:cxn modelId="{2A50A43F-EC16-4B6F-AB82-85D095B1993C}" type="presOf" srcId="{0CE1BF12-2533-4A2A-9471-64E4A51EFF3B}" destId="{BA866D2D-6F18-46E7-8445-00FAB3F6CE18}" srcOrd="0" destOrd="0" presId="urn:microsoft.com/office/officeart/2005/8/layout/chevronAccent+Icon"/>
    <dgm:cxn modelId="{9241106B-0EEE-4EE1-9A93-C5EE8F6EF160}" type="presOf" srcId="{3E56A2EC-3F0A-41DB-8A73-8EE2887685C8}" destId="{397EC1C1-719D-409F-951A-0B3E0C131650}" srcOrd="0" destOrd="0" presId="urn:microsoft.com/office/officeart/2005/8/layout/chevronAccent+Icon"/>
    <dgm:cxn modelId="{5C97253E-9B06-4457-999B-194F157E49D4}" srcId="{3E56A2EC-3F0A-41DB-8A73-8EE2887685C8}" destId="{CFAF944F-85A3-40BF-900F-7565ABA3735F}" srcOrd="0" destOrd="0" parTransId="{4D730BDC-CA0C-404B-82A4-781B874AEEEB}" sibTransId="{7A012408-2A9D-40CB-A6CC-C97A98759391}"/>
    <dgm:cxn modelId="{ED4AA211-5C8A-4DE3-A050-7C0F8B8B5A84}" type="presOf" srcId="{4D55A677-95E3-4BA5-B80C-1A29A91A68FB}" destId="{9B8786DC-AE86-4742-BCAF-6FB0A5E15E94}" srcOrd="0" destOrd="0" presId="urn:microsoft.com/office/officeart/2005/8/layout/chevronAccent+Icon"/>
    <dgm:cxn modelId="{0073C07F-43C0-4F07-AAFD-86F9638628AE}" srcId="{3E56A2EC-3F0A-41DB-8A73-8EE2887685C8}" destId="{4D55A677-95E3-4BA5-B80C-1A29A91A68FB}" srcOrd="2" destOrd="0" parTransId="{DA531C79-7B8F-43A1-867E-1BBF73039574}" sibTransId="{43A5F61D-4698-4131-B075-FE3319EA2593}"/>
    <dgm:cxn modelId="{9881DA8C-E928-4009-814E-9F7E72CBC384}" type="presOf" srcId="{EE7B0FBE-4AA5-42C8-86CA-0DB718A4627B}" destId="{DF78CE21-2E2B-42FB-82B9-C86324A483FD}" srcOrd="0" destOrd="0" presId="urn:microsoft.com/office/officeart/2005/8/layout/chevronAccent+Icon"/>
    <dgm:cxn modelId="{7D332F66-77CA-440C-A07E-1F0CF29A805E}" type="presParOf" srcId="{397EC1C1-719D-409F-951A-0B3E0C131650}" destId="{627C6A7A-01A7-4410-A846-5A2B2CA8C0D2}" srcOrd="0" destOrd="0" presId="urn:microsoft.com/office/officeart/2005/8/layout/chevronAccent+Icon"/>
    <dgm:cxn modelId="{6F2A6E8A-4C5A-4FEB-94BD-B4A652E99655}" type="presParOf" srcId="{627C6A7A-01A7-4410-A846-5A2B2CA8C0D2}" destId="{85BB9F4D-0221-4017-B978-5E02DF81AB7B}" srcOrd="0" destOrd="0" presId="urn:microsoft.com/office/officeart/2005/8/layout/chevronAccent+Icon"/>
    <dgm:cxn modelId="{2AC84D41-510F-42CD-9EDE-66CA7AD96179}" type="presParOf" srcId="{627C6A7A-01A7-4410-A846-5A2B2CA8C0D2}" destId="{E2965BC5-37F6-4E99-972A-4763EF928CB7}" srcOrd="1" destOrd="0" presId="urn:microsoft.com/office/officeart/2005/8/layout/chevronAccent+Icon"/>
    <dgm:cxn modelId="{7FC09AE1-0973-4C6D-8249-80872FA11C6C}" type="presParOf" srcId="{397EC1C1-719D-409F-951A-0B3E0C131650}" destId="{DD319410-62DE-41A1-8EC8-38AE06AF19BA}" srcOrd="1" destOrd="0" presId="urn:microsoft.com/office/officeart/2005/8/layout/chevronAccent+Icon"/>
    <dgm:cxn modelId="{7F49196C-1397-47BF-A89C-E1F7EDA9A757}" type="presParOf" srcId="{397EC1C1-719D-409F-951A-0B3E0C131650}" destId="{553CAE05-F748-42C2-8193-258DEEFB69E7}" srcOrd="2" destOrd="0" presId="urn:microsoft.com/office/officeart/2005/8/layout/chevronAccent+Icon"/>
    <dgm:cxn modelId="{FECC0E1B-1502-45FA-BF2D-2BE322C5B8AD}" type="presParOf" srcId="{553CAE05-F748-42C2-8193-258DEEFB69E7}" destId="{12C5FD8D-7F75-4B25-B6BD-9E78823DD5D0}" srcOrd="0" destOrd="0" presId="urn:microsoft.com/office/officeart/2005/8/layout/chevronAccent+Icon"/>
    <dgm:cxn modelId="{603A29F5-30B5-42F9-9831-37367206B748}" type="presParOf" srcId="{553CAE05-F748-42C2-8193-258DEEFB69E7}" destId="{DF78CE21-2E2B-42FB-82B9-C86324A483FD}" srcOrd="1" destOrd="0" presId="urn:microsoft.com/office/officeart/2005/8/layout/chevronAccent+Icon"/>
    <dgm:cxn modelId="{9BFEB57D-7222-4587-8A29-9BE3D3C00525}" type="presParOf" srcId="{397EC1C1-719D-409F-951A-0B3E0C131650}" destId="{5D19B4FF-AA1C-437C-92E4-8DDA1CD11670}" srcOrd="3" destOrd="0" presId="urn:microsoft.com/office/officeart/2005/8/layout/chevronAccent+Icon"/>
    <dgm:cxn modelId="{51E92D7F-CC4E-40AC-9DDF-BD8B58E90C3F}" type="presParOf" srcId="{397EC1C1-719D-409F-951A-0B3E0C131650}" destId="{86A27AF7-C0F6-4364-AF4E-C6731913D296}" srcOrd="4" destOrd="0" presId="urn:microsoft.com/office/officeart/2005/8/layout/chevronAccent+Icon"/>
    <dgm:cxn modelId="{93DC9E76-E16D-451C-BDD0-84D01BE41B9C}" type="presParOf" srcId="{86A27AF7-C0F6-4364-AF4E-C6731913D296}" destId="{D807C07E-7AA0-4B59-ADB8-251C3BB27010}" srcOrd="0" destOrd="0" presId="urn:microsoft.com/office/officeart/2005/8/layout/chevronAccent+Icon"/>
    <dgm:cxn modelId="{54C15766-33EE-43E9-AB9A-680A00D1E9FC}" type="presParOf" srcId="{86A27AF7-C0F6-4364-AF4E-C6731913D296}" destId="{9B8786DC-AE86-4742-BCAF-6FB0A5E15E94}" srcOrd="1" destOrd="0" presId="urn:microsoft.com/office/officeart/2005/8/layout/chevronAccent+Icon"/>
    <dgm:cxn modelId="{8847E896-152E-4A92-9D61-37887123BE83}" type="presParOf" srcId="{397EC1C1-719D-409F-951A-0B3E0C131650}" destId="{CCCA65E4-CDC1-4EA6-A416-ADB41DC756C0}" srcOrd="5" destOrd="0" presId="urn:microsoft.com/office/officeart/2005/8/layout/chevronAccent+Icon"/>
    <dgm:cxn modelId="{461CAC85-E7AB-4DA6-9631-DB1A2EF81F4C}" type="presParOf" srcId="{397EC1C1-719D-409F-951A-0B3E0C131650}" destId="{DB059B48-296C-4F2D-93F4-608ABEC83747}" srcOrd="6" destOrd="0" presId="urn:microsoft.com/office/officeart/2005/8/layout/chevronAccent+Icon"/>
    <dgm:cxn modelId="{7944EEF9-E92A-4CCA-A765-D92C15B2A3EC}" type="presParOf" srcId="{DB059B48-296C-4F2D-93F4-608ABEC83747}" destId="{731E71FB-0315-42FC-AD9E-ABB36D7C3D36}" srcOrd="0" destOrd="0" presId="urn:microsoft.com/office/officeart/2005/8/layout/chevronAccent+Icon"/>
    <dgm:cxn modelId="{6BCF8DCA-8C16-4743-97AE-F2D4006E4417}" type="presParOf" srcId="{DB059B48-296C-4F2D-93F4-608ABEC83747}" destId="{6F513718-AB16-4C49-88D8-0AA545C66768}" srcOrd="1" destOrd="0" presId="urn:microsoft.com/office/officeart/2005/8/layout/chevronAccent+Icon"/>
    <dgm:cxn modelId="{3CC91EAF-DF6B-40CA-8527-1622945D7629}" type="presParOf" srcId="{397EC1C1-719D-409F-951A-0B3E0C131650}" destId="{05D2360B-4F10-4B1D-80CC-51D999284B2E}" srcOrd="7" destOrd="0" presId="urn:microsoft.com/office/officeart/2005/8/layout/chevronAccent+Icon"/>
    <dgm:cxn modelId="{C3D3C108-EB9A-49EC-A16B-DB96E04C1F8A}" type="presParOf" srcId="{397EC1C1-719D-409F-951A-0B3E0C131650}" destId="{9909D8F9-F783-4065-90C0-8C4A0EF60D50}" srcOrd="8" destOrd="0" presId="urn:microsoft.com/office/officeart/2005/8/layout/chevronAccent+Icon"/>
    <dgm:cxn modelId="{E266AC20-633E-4C93-977B-C499C75E24A9}" type="presParOf" srcId="{9909D8F9-F783-4065-90C0-8C4A0EF60D50}" destId="{A331941B-ECC0-4F34-A127-1F656C3AC5BB}" srcOrd="0" destOrd="0" presId="urn:microsoft.com/office/officeart/2005/8/layout/chevronAccent+Icon"/>
    <dgm:cxn modelId="{BE66FD64-7AB0-4D3E-9B59-44E7AF8E3773}" type="presParOf" srcId="{9909D8F9-F783-4065-90C0-8C4A0EF60D50}" destId="{BA866D2D-6F18-46E7-8445-00FAB3F6CE1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Solution</a:t>
          </a:r>
          <a:endParaRPr lang="en-US" sz="800" b="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95CBB-83F0-4B04-A8EC-44E670A38D5F}">
      <dsp:nvSpPr>
        <dsp:cNvPr id="0" name=""/>
        <dsp:cNvSpPr/>
      </dsp:nvSpPr>
      <dsp:spPr>
        <a:xfrm>
          <a:off x="0" y="1883086"/>
          <a:ext cx="9496698"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69A848-9D24-49E9-8B9A-9147AD384B69}">
      <dsp:nvSpPr>
        <dsp:cNvPr id="0" name=""/>
        <dsp:cNvSpPr/>
      </dsp:nvSpPr>
      <dsp:spPr>
        <a:xfrm>
          <a:off x="474371" y="748408"/>
          <a:ext cx="8768836" cy="132655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1267" tIns="0" rIns="251267" bIns="0" numCol="1" spcCol="1270" anchor="ctr" anchorCtr="0">
          <a:noAutofit/>
        </a:bodyPr>
        <a:lstStyle/>
        <a:p>
          <a:pPr lvl="0" algn="l" defTabSz="577850">
            <a:lnSpc>
              <a:spcPct val="90000"/>
            </a:lnSpc>
            <a:spcBef>
              <a:spcPct val="0"/>
            </a:spcBef>
            <a:spcAft>
              <a:spcPct val="35000"/>
            </a:spcAft>
          </a:pPr>
          <a:r>
            <a:rPr lang="en-US" sz="1300" kern="1200" dirty="0" smtClean="0"/>
            <a:t>More robust means of transport depending on porducts quantities &amp; better inventory management for stockout products.</a:t>
          </a:r>
          <a:endParaRPr lang="en-US" sz="1300" kern="1200" dirty="0"/>
        </a:p>
      </dsp:txBody>
      <dsp:txXfrm>
        <a:off x="539128" y="813165"/>
        <a:ext cx="8639322" cy="1197044"/>
      </dsp:txXfrm>
    </dsp:sp>
    <dsp:sp modelId="{CF9750DF-AA58-4739-8ED7-8A66309B45DE}">
      <dsp:nvSpPr>
        <dsp:cNvPr id="0" name=""/>
        <dsp:cNvSpPr/>
      </dsp:nvSpPr>
      <dsp:spPr>
        <a:xfrm>
          <a:off x="0" y="2472766"/>
          <a:ext cx="9496698"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C3ACD5-7BB8-41C5-B498-1B931CBDC6E9}">
      <dsp:nvSpPr>
        <dsp:cNvPr id="0" name=""/>
        <dsp:cNvSpPr/>
      </dsp:nvSpPr>
      <dsp:spPr>
        <a:xfrm>
          <a:off x="474834" y="2280886"/>
          <a:ext cx="6647688"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1267" tIns="0" rIns="251267" bIns="0" numCol="1" spcCol="1270" anchor="ctr" anchorCtr="0">
          <a:noAutofit/>
        </a:bodyPr>
        <a:lstStyle/>
        <a:p>
          <a:pPr lvl="0" algn="l" defTabSz="577850">
            <a:lnSpc>
              <a:spcPct val="90000"/>
            </a:lnSpc>
            <a:spcBef>
              <a:spcPct val="0"/>
            </a:spcBef>
            <a:spcAft>
              <a:spcPct val="35000"/>
            </a:spcAft>
          </a:pPr>
          <a:r>
            <a:rPr lang="en-US" sz="1300" kern="1200" dirty="0" smtClean="0"/>
            <a:t>More stores/dealership lease in remote places for quick delivery.</a:t>
          </a:r>
          <a:endParaRPr lang="en-US" sz="1300" kern="1200" dirty="0"/>
        </a:p>
      </dsp:txBody>
      <dsp:txXfrm>
        <a:off x="493568" y="2299620"/>
        <a:ext cx="6610220" cy="346292"/>
      </dsp:txXfrm>
    </dsp:sp>
    <dsp:sp modelId="{C85429E8-846E-4E07-B8AA-9E769FBAB9AA}">
      <dsp:nvSpPr>
        <dsp:cNvPr id="0" name=""/>
        <dsp:cNvSpPr/>
      </dsp:nvSpPr>
      <dsp:spPr>
        <a:xfrm>
          <a:off x="0" y="3062446"/>
          <a:ext cx="9496698" cy="327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2B7AE6F-9B9B-443B-BAFE-BE6DF15D61D0}">
      <dsp:nvSpPr>
        <dsp:cNvPr id="0" name=""/>
        <dsp:cNvSpPr/>
      </dsp:nvSpPr>
      <dsp:spPr>
        <a:xfrm>
          <a:off x="474834" y="2870566"/>
          <a:ext cx="6647688" cy="3837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1267" tIns="0" rIns="251267" bIns="0" numCol="1" spcCol="1270" anchor="ctr" anchorCtr="0">
          <a:noAutofit/>
        </a:bodyPr>
        <a:lstStyle/>
        <a:p>
          <a:pPr lvl="0" algn="l" defTabSz="577850">
            <a:lnSpc>
              <a:spcPct val="90000"/>
            </a:lnSpc>
            <a:spcBef>
              <a:spcPct val="0"/>
            </a:spcBef>
            <a:spcAft>
              <a:spcPct val="35000"/>
            </a:spcAft>
          </a:pPr>
          <a:r>
            <a:rPr lang="en-US" sz="1300" kern="1200" dirty="0" smtClean="0"/>
            <a:t>Finding an optimal time for quick delivery when there is less traffic.</a:t>
          </a:r>
          <a:endParaRPr lang="en-US" sz="1300" kern="1200" dirty="0"/>
        </a:p>
      </dsp:txBody>
      <dsp:txXfrm>
        <a:off x="493568" y="2889300"/>
        <a:ext cx="6610220" cy="3462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Solution</a:t>
          </a:r>
          <a:endParaRPr lang="en-US" sz="800" b="1"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Solution</a:t>
          </a:r>
          <a:endParaRPr lang="en-US" sz="800" b="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37685-391B-40AD-A12B-C58B4F1932E0}">
      <dsp:nvSpPr>
        <dsp:cNvPr id="0" name=""/>
        <dsp:cNvSpPr/>
      </dsp:nvSpPr>
      <dsp:spPr>
        <a:xfrm rot="5400000">
          <a:off x="1499177" y="993397"/>
          <a:ext cx="878574" cy="100022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2F2042-BDCF-459C-B093-81807C3B2931}">
      <dsp:nvSpPr>
        <dsp:cNvPr id="0" name=""/>
        <dsp:cNvSpPr/>
      </dsp:nvSpPr>
      <dsp:spPr>
        <a:xfrm>
          <a:off x="1266409" y="19480"/>
          <a:ext cx="1479001" cy="103525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Accessing the </a:t>
          </a:r>
          <a:r>
            <a:rPr lang="en-US" sz="1600" kern="1200" dirty="0" smtClean="0"/>
            <a:t>Data can be hard</a:t>
          </a:r>
          <a:endParaRPr lang="en-US" sz="1600" kern="1200" dirty="0"/>
        </a:p>
      </dsp:txBody>
      <dsp:txXfrm>
        <a:off x="1316955" y="70026"/>
        <a:ext cx="1377909" cy="934161"/>
      </dsp:txXfrm>
    </dsp:sp>
    <dsp:sp modelId="{D5B64FF9-117E-4CB5-BCDF-D039BB139BA3}">
      <dsp:nvSpPr>
        <dsp:cNvPr id="0" name=""/>
        <dsp:cNvSpPr/>
      </dsp:nvSpPr>
      <dsp:spPr>
        <a:xfrm>
          <a:off x="2839533" y="173674"/>
          <a:ext cx="1941805" cy="83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Data resides in </a:t>
          </a:r>
          <a:r>
            <a:rPr lang="en-US" sz="1200" kern="1200" dirty="0" smtClean="0"/>
            <a:t>silos, can take time accessing.</a:t>
          </a:r>
          <a:endParaRPr lang="en-US" sz="1200" kern="1200" dirty="0"/>
        </a:p>
      </dsp:txBody>
      <dsp:txXfrm>
        <a:off x="2839533" y="173674"/>
        <a:ext cx="1941805" cy="836737"/>
      </dsp:txXfrm>
    </dsp:sp>
    <dsp:sp modelId="{2BDCC8F3-81FD-4EF3-B21F-BBC5E2AF99BD}">
      <dsp:nvSpPr>
        <dsp:cNvPr id="0" name=""/>
        <dsp:cNvSpPr/>
      </dsp:nvSpPr>
      <dsp:spPr>
        <a:xfrm rot="5400000">
          <a:off x="2933296" y="2156328"/>
          <a:ext cx="878574" cy="100022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D566DF-6492-4872-A39F-1061A96189B9}">
      <dsp:nvSpPr>
        <dsp:cNvPr id="0" name=""/>
        <dsp:cNvSpPr/>
      </dsp:nvSpPr>
      <dsp:spPr>
        <a:xfrm>
          <a:off x="2700527" y="1182411"/>
          <a:ext cx="1479001" cy="103525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Computational Costs</a:t>
          </a:r>
          <a:endParaRPr lang="en-US" sz="1600" kern="1200" dirty="0"/>
        </a:p>
      </dsp:txBody>
      <dsp:txXfrm>
        <a:off x="2751073" y="1232957"/>
        <a:ext cx="1377909" cy="934161"/>
      </dsp:txXfrm>
    </dsp:sp>
    <dsp:sp modelId="{8FA14A86-07F6-42F2-A2AE-B4A4232F8183}">
      <dsp:nvSpPr>
        <dsp:cNvPr id="0" name=""/>
        <dsp:cNvSpPr/>
      </dsp:nvSpPr>
      <dsp:spPr>
        <a:xfrm>
          <a:off x="4193771" y="1312532"/>
          <a:ext cx="3106793" cy="83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Training ML </a:t>
          </a:r>
          <a:r>
            <a:rPr lang="en-US" sz="1200" kern="1200" dirty="0" smtClean="0"/>
            <a:t>models </a:t>
          </a:r>
          <a:r>
            <a:rPr lang="en-US" sz="1200" kern="1200" dirty="0" smtClean="0"/>
            <a:t>on a large scale is computationally </a:t>
          </a:r>
          <a:r>
            <a:rPr lang="en-US" sz="1200" kern="1200" dirty="0" smtClean="0"/>
            <a:t>expensive</a:t>
          </a:r>
          <a:endParaRPr lang="en-US" sz="1200" kern="1200" dirty="0"/>
        </a:p>
      </dsp:txBody>
      <dsp:txXfrm>
        <a:off x="4193771" y="1312532"/>
        <a:ext cx="3106793" cy="836737"/>
      </dsp:txXfrm>
    </dsp:sp>
    <dsp:sp modelId="{246B1836-0686-4007-85F0-930F595736BF}">
      <dsp:nvSpPr>
        <dsp:cNvPr id="0" name=""/>
        <dsp:cNvSpPr/>
      </dsp:nvSpPr>
      <dsp:spPr>
        <a:xfrm>
          <a:off x="4134646" y="2345342"/>
          <a:ext cx="1479001" cy="1035253"/>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Quality</a:t>
          </a:r>
          <a:endParaRPr lang="en-US" sz="1600" kern="1200" dirty="0"/>
        </a:p>
      </dsp:txBody>
      <dsp:txXfrm>
        <a:off x="4185192" y="2395888"/>
        <a:ext cx="1377909" cy="934161"/>
      </dsp:txXfrm>
    </dsp:sp>
    <dsp:sp modelId="{4FC0807F-600F-42D1-A35C-B5A819B31DEF}">
      <dsp:nvSpPr>
        <dsp:cNvPr id="0" name=""/>
        <dsp:cNvSpPr/>
      </dsp:nvSpPr>
      <dsp:spPr>
        <a:xfrm>
          <a:off x="5687106" y="2501151"/>
          <a:ext cx="1595821" cy="83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Maintaining  good quality </a:t>
          </a:r>
          <a:r>
            <a:rPr lang="en-US" sz="1200" kern="1200" dirty="0" smtClean="0"/>
            <a:t>is a </a:t>
          </a:r>
          <a:r>
            <a:rPr lang="en-US" sz="1200" kern="1200" dirty="0" smtClean="0"/>
            <a:t>key metric for ML models to run accurately</a:t>
          </a:r>
          <a:endParaRPr lang="en-US" sz="1200" kern="1200" dirty="0"/>
        </a:p>
      </dsp:txBody>
      <dsp:txXfrm>
        <a:off x="5687106" y="2501151"/>
        <a:ext cx="1595821" cy="8367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Solution</a:t>
          </a:r>
          <a:endParaRPr lang="en-US" sz="800" b="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Recommendation</a:t>
          </a:r>
          <a:endParaRPr lang="en-US" sz="800" b="1" kern="1200" dirty="0"/>
        </a:p>
      </dsp:txBody>
      <dsp:txXfrm>
        <a:off x="5249459" y="813162"/>
        <a:ext cx="889934" cy="3935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2988-A5F2-4392-B098-A6B5AD300D88}">
      <dsp:nvSpPr>
        <dsp:cNvPr id="0" name=""/>
        <dsp:cNvSpPr/>
      </dsp:nvSpPr>
      <dsp:spPr>
        <a:xfrm rot="5400000">
          <a:off x="784729" y="822772"/>
          <a:ext cx="1419728" cy="2362395"/>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51A7A-CCCC-4F4A-A992-AAAB38348E86}">
      <dsp:nvSpPr>
        <dsp:cNvPr id="0" name=""/>
        <dsp:cNvSpPr/>
      </dsp:nvSpPr>
      <dsp:spPr>
        <a:xfrm>
          <a:off x="547741" y="1528620"/>
          <a:ext cx="2132784" cy="18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Accessing the </a:t>
          </a:r>
          <a:r>
            <a:rPr lang="en-US" sz="1800" kern="1200" dirty="0" smtClean="0"/>
            <a:t>Data can be hard</a:t>
          </a:r>
          <a:endParaRPr lang="en-US" sz="1800" kern="1200" dirty="0"/>
        </a:p>
        <a:p>
          <a:pPr marL="114300" lvl="1" indent="-114300" algn="l" defTabSz="622300">
            <a:lnSpc>
              <a:spcPct val="90000"/>
            </a:lnSpc>
            <a:spcBef>
              <a:spcPct val="0"/>
            </a:spcBef>
            <a:spcAft>
              <a:spcPct val="15000"/>
            </a:spcAft>
            <a:buChar char="••"/>
          </a:pPr>
          <a:r>
            <a:rPr lang="en-US" sz="1400" b="0" kern="1200" dirty="0" smtClean="0">
              <a:solidFill>
                <a:srgbClr val="C00000"/>
              </a:solidFill>
            </a:rPr>
            <a:t>We need to ensure a proper Data Governence Framework</a:t>
          </a:r>
          <a:endParaRPr lang="en-US" sz="1400" b="0" kern="1200" dirty="0">
            <a:solidFill>
              <a:srgbClr val="C00000"/>
            </a:solidFill>
          </a:endParaRPr>
        </a:p>
      </dsp:txBody>
      <dsp:txXfrm>
        <a:off x="547741" y="1528620"/>
        <a:ext cx="2132784" cy="1869510"/>
      </dsp:txXfrm>
    </dsp:sp>
    <dsp:sp modelId="{436C1EF9-2888-40DE-9F1A-330B8D4C3C0C}">
      <dsp:nvSpPr>
        <dsp:cNvPr id="0" name=""/>
        <dsp:cNvSpPr/>
      </dsp:nvSpPr>
      <dsp:spPr>
        <a:xfrm>
          <a:off x="2278113" y="648850"/>
          <a:ext cx="402412" cy="40241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9AD9C-F31C-4BF2-A43C-AF02FF939773}">
      <dsp:nvSpPr>
        <dsp:cNvPr id="0" name=""/>
        <dsp:cNvSpPr/>
      </dsp:nvSpPr>
      <dsp:spPr>
        <a:xfrm rot="5400000">
          <a:off x="3395674" y="176692"/>
          <a:ext cx="1419728" cy="2362395"/>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9A1EA-5DA0-47D4-8A83-9E922F648725}">
      <dsp:nvSpPr>
        <dsp:cNvPr id="0" name=""/>
        <dsp:cNvSpPr/>
      </dsp:nvSpPr>
      <dsp:spPr>
        <a:xfrm>
          <a:off x="3158686" y="882539"/>
          <a:ext cx="2132784" cy="18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Computational Costs</a:t>
          </a:r>
          <a:endParaRPr lang="en-US" sz="1800" kern="1200" dirty="0"/>
        </a:p>
        <a:p>
          <a:pPr marL="114300" lvl="1" indent="-114300" algn="l" defTabSz="622300">
            <a:lnSpc>
              <a:spcPct val="90000"/>
            </a:lnSpc>
            <a:spcBef>
              <a:spcPct val="0"/>
            </a:spcBef>
            <a:spcAft>
              <a:spcPct val="15000"/>
            </a:spcAft>
            <a:buChar char="••"/>
          </a:pPr>
          <a:r>
            <a:rPr lang="en-US" sz="1400" b="0" kern="1200" dirty="0" smtClean="0">
              <a:solidFill>
                <a:srgbClr val="C00000"/>
              </a:solidFill>
            </a:rPr>
            <a:t>We should use ML models that are cost friendly and slowly grade up to more costly models so that we can adjust the tradeof between accuracy and cost reduction</a:t>
          </a:r>
          <a:endParaRPr lang="en-US" sz="1400" b="0" kern="1200" dirty="0">
            <a:solidFill>
              <a:srgbClr val="C00000"/>
            </a:solidFill>
          </a:endParaRPr>
        </a:p>
      </dsp:txBody>
      <dsp:txXfrm>
        <a:off x="3158686" y="882539"/>
        <a:ext cx="2132784" cy="1869510"/>
      </dsp:txXfrm>
    </dsp:sp>
    <dsp:sp modelId="{7BF38A0A-63C2-48D8-994E-13A68A0AD733}">
      <dsp:nvSpPr>
        <dsp:cNvPr id="0" name=""/>
        <dsp:cNvSpPr/>
      </dsp:nvSpPr>
      <dsp:spPr>
        <a:xfrm>
          <a:off x="4889058" y="2769"/>
          <a:ext cx="402412" cy="402412"/>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93A65-2BA4-4DE6-9FDF-73B956EC5ED2}">
      <dsp:nvSpPr>
        <dsp:cNvPr id="0" name=""/>
        <dsp:cNvSpPr/>
      </dsp:nvSpPr>
      <dsp:spPr>
        <a:xfrm rot="5400000">
          <a:off x="6006618" y="-469388"/>
          <a:ext cx="1419728" cy="2362395"/>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B99133-CE17-4921-9434-0CB062E4A578}">
      <dsp:nvSpPr>
        <dsp:cNvPr id="0" name=""/>
        <dsp:cNvSpPr/>
      </dsp:nvSpPr>
      <dsp:spPr>
        <a:xfrm>
          <a:off x="5769630" y="236458"/>
          <a:ext cx="2132784" cy="186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Data Quality</a:t>
          </a:r>
          <a:endParaRPr lang="en-US" sz="1800" kern="1200" dirty="0"/>
        </a:p>
        <a:p>
          <a:pPr marL="114300" lvl="1" indent="-114300" algn="l" defTabSz="622300">
            <a:lnSpc>
              <a:spcPct val="90000"/>
            </a:lnSpc>
            <a:spcBef>
              <a:spcPct val="0"/>
            </a:spcBef>
            <a:spcAft>
              <a:spcPct val="15000"/>
            </a:spcAft>
            <a:buChar char="••"/>
          </a:pPr>
          <a:r>
            <a:rPr lang="en-US" sz="1400" kern="1200" dirty="0" smtClean="0">
              <a:solidFill>
                <a:srgbClr val="C00000"/>
              </a:solidFill>
            </a:rPr>
            <a:t>We need to </a:t>
          </a:r>
          <a:r>
            <a:rPr lang="en-US" sz="1400" b="0" i="0" kern="1200" dirty="0" smtClean="0">
              <a:solidFill>
                <a:srgbClr val="C00000"/>
              </a:solidFill>
            </a:rPr>
            <a:t>establish data quality standards and implement data quality checks and validation processes.</a:t>
          </a:r>
          <a:endParaRPr lang="en-US" sz="1400" kern="1200" dirty="0">
            <a:solidFill>
              <a:srgbClr val="C00000"/>
            </a:solidFill>
          </a:endParaRPr>
        </a:p>
      </dsp:txBody>
      <dsp:txXfrm>
        <a:off x="5769630" y="236458"/>
        <a:ext cx="2132784" cy="1869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229F0-45DF-4102-94D5-DB7B86DFCE8E}">
      <dsp:nvSpPr>
        <dsp:cNvPr id="0" name=""/>
        <dsp:cNvSpPr/>
      </dsp:nvSpPr>
      <dsp:spPr>
        <a:xfrm>
          <a:off x="0" y="529659"/>
          <a:ext cx="3798241" cy="1081404"/>
        </a:xfrm>
        <a:prstGeom prst="leftRightRibb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6BE5D-A826-416B-B99E-CC528CEE6F8D}">
      <dsp:nvSpPr>
        <dsp:cNvPr id="0" name=""/>
        <dsp:cNvSpPr/>
      </dsp:nvSpPr>
      <dsp:spPr>
        <a:xfrm>
          <a:off x="455788" y="643773"/>
          <a:ext cx="1253419" cy="7444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en-US" sz="2800" kern="1200" dirty="0" smtClean="0"/>
            <a:t>Products</a:t>
          </a:r>
          <a:endParaRPr lang="en-US" sz="2800" kern="1200" dirty="0"/>
        </a:p>
      </dsp:txBody>
      <dsp:txXfrm>
        <a:off x="455788" y="643773"/>
        <a:ext cx="1253419" cy="744455"/>
      </dsp:txXfrm>
    </dsp:sp>
    <dsp:sp modelId="{D0A6841E-192B-4C4E-937A-52FDA64B58F8}">
      <dsp:nvSpPr>
        <dsp:cNvPr id="0" name=""/>
        <dsp:cNvSpPr/>
      </dsp:nvSpPr>
      <dsp:spPr>
        <a:xfrm>
          <a:off x="1927606" y="809780"/>
          <a:ext cx="1481313" cy="74445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9568" rIns="0" bIns="106680" numCol="1" spcCol="1270" anchor="ctr" anchorCtr="0">
          <a:noAutofit/>
        </a:bodyPr>
        <a:lstStyle/>
        <a:p>
          <a:pPr lvl="0" algn="ctr" defTabSz="1244600">
            <a:lnSpc>
              <a:spcPct val="90000"/>
            </a:lnSpc>
            <a:spcBef>
              <a:spcPct val="0"/>
            </a:spcBef>
            <a:spcAft>
              <a:spcPct val="35000"/>
            </a:spcAft>
          </a:pPr>
          <a:r>
            <a:rPr lang="en-US" sz="2800" kern="1200" dirty="0" smtClean="0"/>
            <a:t>Users</a:t>
          </a:r>
          <a:endParaRPr lang="en-US" sz="2800" kern="1200" dirty="0"/>
        </a:p>
      </dsp:txBody>
      <dsp:txXfrm>
        <a:off x="1927606" y="809780"/>
        <a:ext cx="1481313" cy="744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Solution</a:t>
          </a:r>
          <a:endParaRPr lang="en-US" sz="80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Solution</a:t>
          </a:r>
          <a:endParaRPr lang="en-US" sz="800" b="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Defining Problem</a:t>
          </a:r>
          <a:endParaRPr lang="en-US" sz="800" b="1"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Solution</a:t>
          </a:r>
          <a:endParaRPr lang="en-US" sz="80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35A6D-43B7-4907-A5DA-D9B7332D454D}">
      <dsp:nvSpPr>
        <dsp:cNvPr id="0" name=""/>
        <dsp:cNvSpPr/>
      </dsp:nvSpPr>
      <dsp:spPr>
        <a:xfrm>
          <a:off x="4397941" y="2487726"/>
          <a:ext cx="91440" cy="438916"/>
        </a:xfrm>
        <a:custGeom>
          <a:avLst/>
          <a:gdLst/>
          <a:ahLst/>
          <a:cxnLst/>
          <a:rect l="0" t="0" r="0" b="0"/>
          <a:pathLst>
            <a:path>
              <a:moveTo>
                <a:pt x="45720" y="0"/>
              </a:moveTo>
              <a:lnTo>
                <a:pt x="45720" y="4389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BEC0E7-21A1-4ADA-A235-277C938D96A4}">
      <dsp:nvSpPr>
        <dsp:cNvPr id="0" name=""/>
        <dsp:cNvSpPr/>
      </dsp:nvSpPr>
      <dsp:spPr>
        <a:xfrm>
          <a:off x="3060257" y="1090488"/>
          <a:ext cx="1383404" cy="438916"/>
        </a:xfrm>
        <a:custGeom>
          <a:avLst/>
          <a:gdLst/>
          <a:ahLst/>
          <a:cxnLst/>
          <a:rect l="0" t="0" r="0" b="0"/>
          <a:pathLst>
            <a:path>
              <a:moveTo>
                <a:pt x="0" y="0"/>
              </a:moveTo>
              <a:lnTo>
                <a:pt x="0" y="299108"/>
              </a:lnTo>
              <a:lnTo>
                <a:pt x="1383404" y="299108"/>
              </a:lnTo>
              <a:lnTo>
                <a:pt x="1383404" y="438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4863E8-8F9C-4968-9736-C433FB8FEF98}">
      <dsp:nvSpPr>
        <dsp:cNvPr id="0" name=""/>
        <dsp:cNvSpPr/>
      </dsp:nvSpPr>
      <dsp:spPr>
        <a:xfrm>
          <a:off x="1676853" y="2487726"/>
          <a:ext cx="922269" cy="438916"/>
        </a:xfrm>
        <a:custGeom>
          <a:avLst/>
          <a:gdLst/>
          <a:ahLst/>
          <a:cxnLst/>
          <a:rect l="0" t="0" r="0" b="0"/>
          <a:pathLst>
            <a:path>
              <a:moveTo>
                <a:pt x="0" y="0"/>
              </a:moveTo>
              <a:lnTo>
                <a:pt x="0" y="299108"/>
              </a:lnTo>
              <a:lnTo>
                <a:pt x="922269" y="299108"/>
              </a:lnTo>
              <a:lnTo>
                <a:pt x="922269" y="4389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796DD4-86B0-46E8-8C0E-EBAAC19E444A}">
      <dsp:nvSpPr>
        <dsp:cNvPr id="0" name=""/>
        <dsp:cNvSpPr/>
      </dsp:nvSpPr>
      <dsp:spPr>
        <a:xfrm>
          <a:off x="754584" y="2487726"/>
          <a:ext cx="922269" cy="438916"/>
        </a:xfrm>
        <a:custGeom>
          <a:avLst/>
          <a:gdLst/>
          <a:ahLst/>
          <a:cxnLst/>
          <a:rect l="0" t="0" r="0" b="0"/>
          <a:pathLst>
            <a:path>
              <a:moveTo>
                <a:pt x="922269" y="0"/>
              </a:moveTo>
              <a:lnTo>
                <a:pt x="922269" y="299108"/>
              </a:lnTo>
              <a:lnTo>
                <a:pt x="0" y="299108"/>
              </a:lnTo>
              <a:lnTo>
                <a:pt x="0" y="4389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B2095D-74DC-41E2-B932-96E76265E4F4}">
      <dsp:nvSpPr>
        <dsp:cNvPr id="0" name=""/>
        <dsp:cNvSpPr/>
      </dsp:nvSpPr>
      <dsp:spPr>
        <a:xfrm>
          <a:off x="1676853" y="1090488"/>
          <a:ext cx="1383404" cy="438916"/>
        </a:xfrm>
        <a:custGeom>
          <a:avLst/>
          <a:gdLst/>
          <a:ahLst/>
          <a:cxnLst/>
          <a:rect l="0" t="0" r="0" b="0"/>
          <a:pathLst>
            <a:path>
              <a:moveTo>
                <a:pt x="1383404" y="0"/>
              </a:moveTo>
              <a:lnTo>
                <a:pt x="1383404" y="299108"/>
              </a:lnTo>
              <a:lnTo>
                <a:pt x="0" y="299108"/>
              </a:lnTo>
              <a:lnTo>
                <a:pt x="0" y="438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D8CEBD-68BB-4A0B-82BB-555446FEA68A}">
      <dsp:nvSpPr>
        <dsp:cNvPr id="0" name=""/>
        <dsp:cNvSpPr/>
      </dsp:nvSpPr>
      <dsp:spPr>
        <a:xfrm>
          <a:off x="2305673" y="132166"/>
          <a:ext cx="1509168" cy="9583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B3A92F-66F6-4D39-A400-550A02199A1E}">
      <dsp:nvSpPr>
        <dsp:cNvPr id="0" name=""/>
        <dsp:cNvSpPr/>
      </dsp:nvSpPr>
      <dsp:spPr>
        <a:xfrm>
          <a:off x="2473358" y="291468"/>
          <a:ext cx="1509168" cy="9583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solidFill>
                <a:srgbClr val="C00000"/>
              </a:solidFill>
            </a:rPr>
            <a:t>Goods received at the same time for different delivery modes would create operational challenges for the company.</a:t>
          </a:r>
          <a:endParaRPr lang="en-US" sz="900" kern="1200" dirty="0"/>
        </a:p>
      </dsp:txBody>
      <dsp:txXfrm>
        <a:off x="2501426" y="319536"/>
        <a:ext cx="1453032" cy="902185"/>
      </dsp:txXfrm>
    </dsp:sp>
    <dsp:sp modelId="{6259A440-8694-4F5D-B7E1-F41ECA782480}">
      <dsp:nvSpPr>
        <dsp:cNvPr id="0" name=""/>
        <dsp:cNvSpPr/>
      </dsp:nvSpPr>
      <dsp:spPr>
        <a:xfrm>
          <a:off x="922269" y="1529405"/>
          <a:ext cx="1509168" cy="9583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4632DE-C4BB-48A3-8515-58177F138282}">
      <dsp:nvSpPr>
        <dsp:cNvPr id="0" name=""/>
        <dsp:cNvSpPr/>
      </dsp:nvSpPr>
      <dsp:spPr>
        <a:xfrm>
          <a:off x="1089954" y="1688706"/>
          <a:ext cx="1509168" cy="958321"/>
        </a:xfrm>
        <a:prstGeom prst="roundRect">
          <a:avLst>
            <a:gd name="adj" fmla="val 10000"/>
          </a:avLst>
        </a:prstGeom>
        <a:solidFill>
          <a:srgbClr val="AAD3D6">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Negative brand perception to customers</a:t>
          </a:r>
          <a:endParaRPr lang="en-US" sz="900" kern="1200" dirty="0"/>
        </a:p>
      </dsp:txBody>
      <dsp:txXfrm>
        <a:off x="1118022" y="1716774"/>
        <a:ext cx="1453032" cy="902185"/>
      </dsp:txXfrm>
    </dsp:sp>
    <dsp:sp modelId="{4EAE1E7F-04DB-472D-8656-769A402FFC6B}">
      <dsp:nvSpPr>
        <dsp:cNvPr id="0" name=""/>
        <dsp:cNvSpPr/>
      </dsp:nvSpPr>
      <dsp:spPr>
        <a:xfrm>
          <a:off x="0" y="2926643"/>
          <a:ext cx="1509168" cy="9583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DFFAD6-3DEC-4CD6-B7F4-DE0A4E1757E8}">
      <dsp:nvSpPr>
        <dsp:cNvPr id="0" name=""/>
        <dsp:cNvSpPr/>
      </dsp:nvSpPr>
      <dsp:spPr>
        <a:xfrm>
          <a:off x="167685" y="3085944"/>
          <a:ext cx="1509168" cy="958321"/>
        </a:xfrm>
        <a:prstGeom prst="roundRect">
          <a:avLst>
            <a:gd name="adj" fmla="val 10000"/>
          </a:avLst>
        </a:prstGeom>
        <a:solidFill>
          <a:srgbClr val="AAD3D6">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It would confuse customers while choosing a delivery mode thus hamper loyalty</a:t>
          </a:r>
          <a:endParaRPr lang="en-US" sz="900" kern="1200" dirty="0"/>
        </a:p>
      </dsp:txBody>
      <dsp:txXfrm>
        <a:off x="195753" y="3114012"/>
        <a:ext cx="1453032" cy="902185"/>
      </dsp:txXfrm>
    </dsp:sp>
    <dsp:sp modelId="{33CDD982-7705-434C-BE1A-969A54180001}">
      <dsp:nvSpPr>
        <dsp:cNvPr id="0" name=""/>
        <dsp:cNvSpPr/>
      </dsp:nvSpPr>
      <dsp:spPr>
        <a:xfrm>
          <a:off x="1844538" y="2926643"/>
          <a:ext cx="1509168" cy="9583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03398-00C0-4107-983B-6170F0520363}">
      <dsp:nvSpPr>
        <dsp:cNvPr id="0" name=""/>
        <dsp:cNvSpPr/>
      </dsp:nvSpPr>
      <dsp:spPr>
        <a:xfrm>
          <a:off x="2012224" y="3085944"/>
          <a:ext cx="1509168" cy="9583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There would be complications for return and exchange</a:t>
          </a:r>
          <a:endParaRPr lang="en-US" sz="900" kern="1200" dirty="0"/>
        </a:p>
      </dsp:txBody>
      <dsp:txXfrm>
        <a:off x="2040292" y="3114012"/>
        <a:ext cx="1453032" cy="902185"/>
      </dsp:txXfrm>
    </dsp:sp>
    <dsp:sp modelId="{BEE8CF96-4CC6-4BC6-914B-FE70CF1A73C7}">
      <dsp:nvSpPr>
        <dsp:cNvPr id="0" name=""/>
        <dsp:cNvSpPr/>
      </dsp:nvSpPr>
      <dsp:spPr>
        <a:xfrm>
          <a:off x="3689077" y="1529405"/>
          <a:ext cx="1509168" cy="9583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C16CD5-534C-460E-BDA6-A00275D150BE}">
      <dsp:nvSpPr>
        <dsp:cNvPr id="0" name=""/>
        <dsp:cNvSpPr/>
      </dsp:nvSpPr>
      <dsp:spPr>
        <a:xfrm>
          <a:off x="3856762" y="1688706"/>
          <a:ext cx="1509168" cy="9583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Resources Waste</a:t>
          </a:r>
          <a:endParaRPr lang="en-US" sz="900" kern="1200" dirty="0"/>
        </a:p>
      </dsp:txBody>
      <dsp:txXfrm>
        <a:off x="3884830" y="1716774"/>
        <a:ext cx="1453032" cy="902185"/>
      </dsp:txXfrm>
    </dsp:sp>
    <dsp:sp modelId="{F12BA388-D9F0-4487-9D00-A897362B7A5E}">
      <dsp:nvSpPr>
        <dsp:cNvPr id="0" name=""/>
        <dsp:cNvSpPr/>
      </dsp:nvSpPr>
      <dsp:spPr>
        <a:xfrm>
          <a:off x="3689077" y="2926643"/>
          <a:ext cx="1509168" cy="9583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02130-AA18-420F-ADF8-3DF7E470F723}">
      <dsp:nvSpPr>
        <dsp:cNvPr id="0" name=""/>
        <dsp:cNvSpPr/>
      </dsp:nvSpPr>
      <dsp:spPr>
        <a:xfrm>
          <a:off x="3856762" y="3085944"/>
          <a:ext cx="1509168" cy="9583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0" i="0" kern="1200" dirty="0" smtClean="0"/>
            <a:t>Dispatching multiple delivery modes to the same location when it wasn't necessary may include more labor, fuel, and packaging materials.</a:t>
          </a:r>
          <a:endParaRPr lang="en-US" sz="900" kern="1200" dirty="0"/>
        </a:p>
      </dsp:txBody>
      <dsp:txXfrm>
        <a:off x="3884830" y="3114012"/>
        <a:ext cx="1453032" cy="9021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Defining Problem</a:t>
          </a:r>
          <a:endParaRPr lang="en-US" sz="800" b="1"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kern="1200" dirty="0" smtClean="0"/>
            <a:t>Solution</a:t>
          </a:r>
          <a:endParaRPr lang="en-US" sz="800"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93061-585B-417F-8B25-810722D71C21}">
      <dsp:nvSpPr>
        <dsp:cNvPr id="0" name=""/>
        <dsp:cNvSpPr/>
      </dsp:nvSpPr>
      <dsp:spPr>
        <a:xfrm>
          <a:off x="4876" y="2402879"/>
          <a:ext cx="2067234" cy="594635"/>
        </a:xfrm>
        <a:prstGeom prst="roundRect">
          <a:avLst>
            <a:gd name="adj" fmla="val 1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Key Delay Factors</a:t>
          </a:r>
          <a:endParaRPr lang="en-US" sz="1500" b="1" kern="1200" dirty="0">
            <a:solidFill>
              <a:schemeClr val="tx1"/>
            </a:solidFill>
          </a:endParaRPr>
        </a:p>
      </dsp:txBody>
      <dsp:txXfrm>
        <a:off x="22292" y="2420295"/>
        <a:ext cx="2032402" cy="559803"/>
      </dsp:txXfrm>
    </dsp:sp>
    <dsp:sp modelId="{5A812A9C-4848-415A-A674-B5E3FDA57246}">
      <dsp:nvSpPr>
        <dsp:cNvPr id="0" name=""/>
        <dsp:cNvSpPr/>
      </dsp:nvSpPr>
      <dsp:spPr>
        <a:xfrm rot="19104008">
          <a:off x="1836335" y="2049013"/>
          <a:ext cx="1869748" cy="60996"/>
        </a:xfrm>
        <a:custGeom>
          <a:avLst/>
          <a:gdLst/>
          <a:ahLst/>
          <a:cxnLst/>
          <a:rect l="0" t="0" r="0" b="0"/>
          <a:pathLst>
            <a:path>
              <a:moveTo>
                <a:pt x="0" y="30498"/>
              </a:moveTo>
              <a:lnTo>
                <a:pt x="1869748" y="3049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solidFill>
              <a:schemeClr val="tx1"/>
            </a:solidFill>
          </a:endParaRPr>
        </a:p>
      </dsp:txBody>
      <dsp:txXfrm>
        <a:off x="2724465" y="2032767"/>
        <a:ext cx="93487" cy="93487"/>
      </dsp:txXfrm>
    </dsp:sp>
    <dsp:sp modelId="{49AB1FC6-95C5-4847-875A-AB50ADB36C06}">
      <dsp:nvSpPr>
        <dsp:cNvPr id="0" name=""/>
        <dsp:cNvSpPr/>
      </dsp:nvSpPr>
      <dsp:spPr>
        <a:xfrm>
          <a:off x="3470308" y="1199206"/>
          <a:ext cx="1571958" cy="519238"/>
        </a:xfrm>
        <a:prstGeom prst="roundRect">
          <a:avLst>
            <a:gd name="adj" fmla="val 1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Products</a:t>
          </a:r>
          <a:endParaRPr lang="en-US" sz="1500" b="1" kern="1200" dirty="0">
            <a:solidFill>
              <a:schemeClr val="tx1"/>
            </a:solidFill>
          </a:endParaRPr>
        </a:p>
      </dsp:txBody>
      <dsp:txXfrm>
        <a:off x="3485516" y="1214414"/>
        <a:ext cx="1541542" cy="488822"/>
      </dsp:txXfrm>
    </dsp:sp>
    <dsp:sp modelId="{3F3161BF-16C3-4880-A571-8E487554DC24}">
      <dsp:nvSpPr>
        <dsp:cNvPr id="0" name=""/>
        <dsp:cNvSpPr/>
      </dsp:nvSpPr>
      <dsp:spPr>
        <a:xfrm rot="20078255">
          <a:off x="4967698" y="1096932"/>
          <a:ext cx="1547335" cy="60996"/>
        </a:xfrm>
        <a:custGeom>
          <a:avLst/>
          <a:gdLst/>
          <a:ahLst/>
          <a:cxnLst/>
          <a:rect l="0" t="0" r="0" b="0"/>
          <a:pathLst>
            <a:path>
              <a:moveTo>
                <a:pt x="0" y="30498"/>
              </a:moveTo>
              <a:lnTo>
                <a:pt x="1547335" y="3049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02682" y="1088747"/>
        <a:ext cx="77366" cy="77366"/>
      </dsp:txXfrm>
    </dsp:sp>
    <dsp:sp modelId="{E4756F43-80F1-4C70-B36B-7760E8711C30}">
      <dsp:nvSpPr>
        <dsp:cNvPr id="0" name=""/>
        <dsp:cNvSpPr/>
      </dsp:nvSpPr>
      <dsp:spPr>
        <a:xfrm>
          <a:off x="6440464" y="609735"/>
          <a:ext cx="3495493" cy="37260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Could be of large size by type</a:t>
          </a:r>
          <a:endParaRPr lang="en-US" sz="1500" kern="1200" dirty="0"/>
        </a:p>
      </dsp:txBody>
      <dsp:txXfrm>
        <a:off x="6451377" y="620648"/>
        <a:ext cx="3473667" cy="350776"/>
      </dsp:txXfrm>
    </dsp:sp>
    <dsp:sp modelId="{A33B8ACB-A6D6-4193-A4E0-8CE6BF6B2847}">
      <dsp:nvSpPr>
        <dsp:cNvPr id="0" name=""/>
        <dsp:cNvSpPr/>
      </dsp:nvSpPr>
      <dsp:spPr>
        <a:xfrm rot="21575012">
          <a:off x="5042248" y="1423245"/>
          <a:ext cx="1398234" cy="60996"/>
        </a:xfrm>
        <a:custGeom>
          <a:avLst/>
          <a:gdLst/>
          <a:ahLst/>
          <a:cxnLst/>
          <a:rect l="0" t="0" r="0" b="0"/>
          <a:pathLst>
            <a:path>
              <a:moveTo>
                <a:pt x="0" y="30498"/>
              </a:moveTo>
              <a:lnTo>
                <a:pt x="1398234" y="3049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06409" y="1418788"/>
        <a:ext cx="69911" cy="69911"/>
      </dsp:txXfrm>
    </dsp:sp>
    <dsp:sp modelId="{71695BAA-CA96-414F-9B86-EDF36BDE9ED4}">
      <dsp:nvSpPr>
        <dsp:cNvPr id="0" name=""/>
        <dsp:cNvSpPr/>
      </dsp:nvSpPr>
      <dsp:spPr>
        <a:xfrm>
          <a:off x="6440464" y="1244499"/>
          <a:ext cx="3495493" cy="4083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Could be in large quantities</a:t>
          </a:r>
          <a:endParaRPr lang="en-US" sz="1500" kern="1200" dirty="0"/>
        </a:p>
      </dsp:txBody>
      <dsp:txXfrm>
        <a:off x="6452423" y="1256458"/>
        <a:ext cx="3471575" cy="384408"/>
      </dsp:txXfrm>
    </dsp:sp>
    <dsp:sp modelId="{EE0DB38F-3179-4D76-8686-9C67CDEEBC13}">
      <dsp:nvSpPr>
        <dsp:cNvPr id="0" name=""/>
        <dsp:cNvSpPr/>
      </dsp:nvSpPr>
      <dsp:spPr>
        <a:xfrm rot="1501284">
          <a:off x="4969861" y="1754640"/>
          <a:ext cx="1543009" cy="60996"/>
        </a:xfrm>
        <a:custGeom>
          <a:avLst/>
          <a:gdLst/>
          <a:ahLst/>
          <a:cxnLst/>
          <a:rect l="0" t="0" r="0" b="0"/>
          <a:pathLst>
            <a:path>
              <a:moveTo>
                <a:pt x="0" y="30498"/>
              </a:moveTo>
              <a:lnTo>
                <a:pt x="1543009" y="3049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702790" y="1746563"/>
        <a:ext cx="77150" cy="77150"/>
      </dsp:txXfrm>
    </dsp:sp>
    <dsp:sp modelId="{9A93EE7A-FA97-4674-A915-8832374881A9}">
      <dsp:nvSpPr>
        <dsp:cNvPr id="0" name=""/>
        <dsp:cNvSpPr/>
      </dsp:nvSpPr>
      <dsp:spPr>
        <a:xfrm>
          <a:off x="6440464" y="1914987"/>
          <a:ext cx="3495493" cy="39292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Could</a:t>
          </a:r>
          <a:r>
            <a:rPr lang="en-US" sz="1500" kern="1200" baseline="0" dirty="0" smtClean="0"/>
            <a:t> not be enough in stock</a:t>
          </a:r>
          <a:endParaRPr lang="en-US" sz="1500" kern="1200" dirty="0"/>
        </a:p>
      </dsp:txBody>
      <dsp:txXfrm>
        <a:off x="6451972" y="1926495"/>
        <a:ext cx="3472477" cy="369912"/>
      </dsp:txXfrm>
    </dsp:sp>
    <dsp:sp modelId="{CD1DEE02-0D7B-4121-92A9-09398DB75542}">
      <dsp:nvSpPr>
        <dsp:cNvPr id="0" name=""/>
        <dsp:cNvSpPr/>
      </dsp:nvSpPr>
      <dsp:spPr>
        <a:xfrm rot="90248">
          <a:off x="2071854" y="2689270"/>
          <a:ext cx="1491132" cy="60996"/>
        </a:xfrm>
        <a:custGeom>
          <a:avLst/>
          <a:gdLst/>
          <a:ahLst/>
          <a:cxnLst/>
          <a:rect l="0" t="0" r="0" b="0"/>
          <a:pathLst>
            <a:path>
              <a:moveTo>
                <a:pt x="0" y="30498"/>
              </a:moveTo>
              <a:lnTo>
                <a:pt x="1491132" y="3049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80141" y="2682489"/>
        <a:ext cx="74556" cy="74556"/>
      </dsp:txXfrm>
    </dsp:sp>
    <dsp:sp modelId="{F0E16C53-F4F1-48F0-8F63-8D669A60E7F9}">
      <dsp:nvSpPr>
        <dsp:cNvPr id="0" name=""/>
        <dsp:cNvSpPr/>
      </dsp:nvSpPr>
      <dsp:spPr>
        <a:xfrm>
          <a:off x="3562729" y="2461359"/>
          <a:ext cx="1453356" cy="555958"/>
        </a:xfrm>
        <a:prstGeom prst="roundRect">
          <a:avLst>
            <a:gd name="adj" fmla="val 1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Location</a:t>
          </a:r>
          <a:endParaRPr lang="en-US" sz="1500" b="1" kern="1200" dirty="0">
            <a:solidFill>
              <a:schemeClr val="tx1"/>
            </a:solidFill>
          </a:endParaRPr>
        </a:p>
      </dsp:txBody>
      <dsp:txXfrm>
        <a:off x="3579012" y="2477642"/>
        <a:ext cx="1420790" cy="523392"/>
      </dsp:txXfrm>
    </dsp:sp>
    <dsp:sp modelId="{E6DFD9E2-A484-4468-A64B-F1A240849E7B}">
      <dsp:nvSpPr>
        <dsp:cNvPr id="0" name=""/>
        <dsp:cNvSpPr/>
      </dsp:nvSpPr>
      <dsp:spPr>
        <a:xfrm rot="72129">
          <a:off x="5015928" y="2723836"/>
          <a:ext cx="1429534" cy="60996"/>
        </a:xfrm>
        <a:custGeom>
          <a:avLst/>
          <a:gdLst/>
          <a:ahLst/>
          <a:cxnLst/>
          <a:rect l="0" t="0" r="0" b="0"/>
          <a:pathLst>
            <a:path>
              <a:moveTo>
                <a:pt x="0" y="30498"/>
              </a:moveTo>
              <a:lnTo>
                <a:pt x="1429534" y="3049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4957" y="2718595"/>
        <a:ext cx="71476" cy="71476"/>
      </dsp:txXfrm>
    </dsp:sp>
    <dsp:sp modelId="{7508BB7E-14A6-4DBD-AA0F-A240233AAE07}">
      <dsp:nvSpPr>
        <dsp:cNvPr id="0" name=""/>
        <dsp:cNvSpPr/>
      </dsp:nvSpPr>
      <dsp:spPr>
        <a:xfrm>
          <a:off x="6445305" y="2523011"/>
          <a:ext cx="3495528" cy="49263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Could be located in remote places that are hard to reach smoothly</a:t>
          </a:r>
          <a:endParaRPr lang="en-US" sz="1500" kern="1200" dirty="0"/>
        </a:p>
      </dsp:txBody>
      <dsp:txXfrm>
        <a:off x="6459734" y="2537440"/>
        <a:ext cx="3466670" cy="463779"/>
      </dsp:txXfrm>
    </dsp:sp>
    <dsp:sp modelId="{192640EF-3848-47FF-A5FB-F0C82E10176B}">
      <dsp:nvSpPr>
        <dsp:cNvPr id="0" name=""/>
        <dsp:cNvSpPr/>
      </dsp:nvSpPr>
      <dsp:spPr>
        <a:xfrm rot="2460793">
          <a:off x="1837960" y="3295742"/>
          <a:ext cx="1907989" cy="60996"/>
        </a:xfrm>
        <a:custGeom>
          <a:avLst/>
          <a:gdLst/>
          <a:ahLst/>
          <a:cxnLst/>
          <a:rect l="0" t="0" r="0" b="0"/>
          <a:pathLst>
            <a:path>
              <a:moveTo>
                <a:pt x="0" y="30498"/>
              </a:moveTo>
              <a:lnTo>
                <a:pt x="1907989" y="30498"/>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744255" y="3278540"/>
        <a:ext cx="95399" cy="95399"/>
      </dsp:txXfrm>
    </dsp:sp>
    <dsp:sp modelId="{4D074982-A630-4FA8-A43F-0288A20A5A39}">
      <dsp:nvSpPr>
        <dsp:cNvPr id="0" name=""/>
        <dsp:cNvSpPr/>
      </dsp:nvSpPr>
      <dsp:spPr>
        <a:xfrm>
          <a:off x="3511799" y="3687473"/>
          <a:ext cx="1493344" cy="529619"/>
        </a:xfrm>
        <a:prstGeom prst="roundRect">
          <a:avLst>
            <a:gd name="adj" fmla="val 1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Time</a:t>
          </a:r>
          <a:endParaRPr lang="en-US" sz="1500" b="1" kern="1200" dirty="0">
            <a:solidFill>
              <a:schemeClr val="tx1"/>
            </a:solidFill>
          </a:endParaRPr>
        </a:p>
      </dsp:txBody>
      <dsp:txXfrm>
        <a:off x="3527311" y="3702985"/>
        <a:ext cx="1462320" cy="498595"/>
      </dsp:txXfrm>
    </dsp:sp>
    <dsp:sp modelId="{A31A2A90-13EA-4FCD-A6A8-19553929BAC9}">
      <dsp:nvSpPr>
        <dsp:cNvPr id="0" name=""/>
        <dsp:cNvSpPr/>
      </dsp:nvSpPr>
      <dsp:spPr>
        <a:xfrm rot="20630484">
          <a:off x="4976483" y="3719877"/>
          <a:ext cx="1451028" cy="60996"/>
        </a:xfrm>
        <a:custGeom>
          <a:avLst/>
          <a:gdLst/>
          <a:ahLst/>
          <a:cxnLst/>
          <a:rect l="0" t="0" r="0" b="0"/>
          <a:pathLst>
            <a:path>
              <a:moveTo>
                <a:pt x="0" y="30498"/>
              </a:moveTo>
              <a:lnTo>
                <a:pt x="1451028" y="3049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65721" y="3714099"/>
        <a:ext cx="72551" cy="72551"/>
      </dsp:txXfrm>
    </dsp:sp>
    <dsp:sp modelId="{CFF0F17E-112D-4D06-9963-C608CF07295A}">
      <dsp:nvSpPr>
        <dsp:cNvPr id="0" name=""/>
        <dsp:cNvSpPr/>
      </dsp:nvSpPr>
      <dsp:spPr>
        <a:xfrm>
          <a:off x="6398850" y="3314880"/>
          <a:ext cx="3541983" cy="46717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Could be delayed during times of calamities and natural hazards</a:t>
          </a:r>
          <a:endParaRPr lang="en-US" sz="1500" kern="1200" dirty="0"/>
        </a:p>
      </dsp:txBody>
      <dsp:txXfrm>
        <a:off x="6412533" y="3328563"/>
        <a:ext cx="3514617" cy="439806"/>
      </dsp:txXfrm>
    </dsp:sp>
    <dsp:sp modelId="{9CFB1062-B807-45BA-8278-FAB786A7D500}">
      <dsp:nvSpPr>
        <dsp:cNvPr id="0" name=""/>
        <dsp:cNvSpPr/>
      </dsp:nvSpPr>
      <dsp:spPr>
        <a:xfrm rot="770530">
          <a:off x="4986880" y="4084072"/>
          <a:ext cx="1460294" cy="60996"/>
        </a:xfrm>
        <a:custGeom>
          <a:avLst/>
          <a:gdLst/>
          <a:ahLst/>
          <a:cxnLst/>
          <a:rect l="0" t="0" r="0" b="0"/>
          <a:pathLst>
            <a:path>
              <a:moveTo>
                <a:pt x="0" y="30498"/>
              </a:moveTo>
              <a:lnTo>
                <a:pt x="1460294" y="30498"/>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80520" y="4078063"/>
        <a:ext cx="73014" cy="73014"/>
      </dsp:txXfrm>
    </dsp:sp>
    <dsp:sp modelId="{75D654AF-28F9-4EF6-A9A3-337196DD4CF2}">
      <dsp:nvSpPr>
        <dsp:cNvPr id="0" name=""/>
        <dsp:cNvSpPr/>
      </dsp:nvSpPr>
      <dsp:spPr>
        <a:xfrm>
          <a:off x="6428911" y="4030023"/>
          <a:ext cx="3511922" cy="4936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Could be ordered in a time when there is lot more traffic than usual</a:t>
          </a:r>
          <a:endParaRPr lang="en-US" sz="1500" kern="1200" dirty="0"/>
        </a:p>
      </dsp:txBody>
      <dsp:txXfrm>
        <a:off x="6443370" y="4044482"/>
        <a:ext cx="3483004" cy="4647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9F4D-0221-4017-B978-5E02DF81AB7B}">
      <dsp:nvSpPr>
        <dsp:cNvPr id="0" name=""/>
        <dsp:cNvSpPr/>
      </dsp:nvSpPr>
      <dsp:spPr>
        <a:xfrm>
          <a:off x="967"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65BC5-37F6-4E99-972A-4763EF928CB7}">
      <dsp:nvSpPr>
        <dsp:cNvPr id="0" name=""/>
        <dsp:cNvSpPr/>
      </dsp:nvSpPr>
      <dsp:spPr>
        <a:xfrm>
          <a:off x="289731"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Analysis</a:t>
          </a:r>
          <a:endParaRPr lang="en-US" sz="800" kern="1200" dirty="0"/>
        </a:p>
      </dsp:txBody>
      <dsp:txXfrm>
        <a:off x="301973" y="813162"/>
        <a:ext cx="889934" cy="393501"/>
      </dsp:txXfrm>
    </dsp:sp>
    <dsp:sp modelId="{12C5FD8D-7F75-4B25-B6BD-9E78823DD5D0}">
      <dsp:nvSpPr>
        <dsp:cNvPr id="0" name=""/>
        <dsp:cNvSpPr/>
      </dsp:nvSpPr>
      <dsp:spPr>
        <a:xfrm>
          <a:off x="1237839"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8CE21-2E2B-42FB-82B9-C86324A483FD}">
      <dsp:nvSpPr>
        <dsp:cNvPr id="0" name=""/>
        <dsp:cNvSpPr/>
      </dsp:nvSpPr>
      <dsp:spPr>
        <a:xfrm>
          <a:off x="1526602" y="800920"/>
          <a:ext cx="914418" cy="417985"/>
        </a:xfrm>
        <a:prstGeom prst="roundRect">
          <a:avLst>
            <a:gd name="adj" fmla="val 10000"/>
          </a:avLst>
        </a:prstGeom>
        <a:solidFill>
          <a:schemeClr val="accent2">
            <a:lumMod val="10000"/>
            <a:lumOff val="9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Defining Problem</a:t>
          </a:r>
          <a:endParaRPr lang="en-US" sz="800" b="0" kern="1200" dirty="0"/>
        </a:p>
      </dsp:txBody>
      <dsp:txXfrm>
        <a:off x="1538844" y="813162"/>
        <a:ext cx="889934" cy="393501"/>
      </dsp:txXfrm>
    </dsp:sp>
    <dsp:sp modelId="{D807C07E-7AA0-4B59-ADB8-251C3BB27010}">
      <dsp:nvSpPr>
        <dsp:cNvPr id="0" name=""/>
        <dsp:cNvSpPr/>
      </dsp:nvSpPr>
      <dsp:spPr>
        <a:xfrm>
          <a:off x="2474710"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786DC-AE86-4742-BCAF-6FB0A5E15E94}">
      <dsp:nvSpPr>
        <dsp:cNvPr id="0" name=""/>
        <dsp:cNvSpPr/>
      </dsp:nvSpPr>
      <dsp:spPr>
        <a:xfrm>
          <a:off x="2763474" y="800920"/>
          <a:ext cx="914418" cy="417985"/>
        </a:xfrm>
        <a:prstGeom prst="roundRect">
          <a:avLst>
            <a:gd name="adj" fmla="val 10000"/>
          </a:avLst>
        </a:prstGeom>
        <a:solidFill>
          <a:schemeClr val="accent2">
            <a:lumMod val="25000"/>
            <a:lumOff val="7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1" kern="1200" dirty="0" smtClean="0"/>
            <a:t>Solution</a:t>
          </a:r>
          <a:endParaRPr lang="en-US" sz="800" b="1" kern="1200" dirty="0"/>
        </a:p>
      </dsp:txBody>
      <dsp:txXfrm>
        <a:off x="2775716" y="813162"/>
        <a:ext cx="889934" cy="393501"/>
      </dsp:txXfrm>
    </dsp:sp>
    <dsp:sp modelId="{731E71FB-0315-42FC-AD9E-ABB36D7C3D36}">
      <dsp:nvSpPr>
        <dsp:cNvPr id="0" name=""/>
        <dsp:cNvSpPr/>
      </dsp:nvSpPr>
      <dsp:spPr>
        <a:xfrm>
          <a:off x="3711582"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13718-AB16-4C49-88D8-0AA545C66768}">
      <dsp:nvSpPr>
        <dsp:cNvPr id="0" name=""/>
        <dsp:cNvSpPr/>
      </dsp:nvSpPr>
      <dsp:spPr>
        <a:xfrm>
          <a:off x="4000346"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Challenges</a:t>
          </a:r>
        </a:p>
      </dsp:txBody>
      <dsp:txXfrm>
        <a:off x="4012588" y="813162"/>
        <a:ext cx="889934" cy="393501"/>
      </dsp:txXfrm>
    </dsp:sp>
    <dsp:sp modelId="{A331941B-ECC0-4F34-A127-1F656C3AC5BB}">
      <dsp:nvSpPr>
        <dsp:cNvPr id="0" name=""/>
        <dsp:cNvSpPr/>
      </dsp:nvSpPr>
      <dsp:spPr>
        <a:xfrm>
          <a:off x="4948454" y="696423"/>
          <a:ext cx="1082864" cy="417985"/>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66D2D-6F18-46E7-8445-00FAB3F6CE18}">
      <dsp:nvSpPr>
        <dsp:cNvPr id="0" name=""/>
        <dsp:cNvSpPr/>
      </dsp:nvSpPr>
      <dsp:spPr>
        <a:xfrm>
          <a:off x="5237217" y="800920"/>
          <a:ext cx="914418" cy="4179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ctr" defTabSz="355600">
            <a:lnSpc>
              <a:spcPct val="90000"/>
            </a:lnSpc>
            <a:spcBef>
              <a:spcPct val="0"/>
            </a:spcBef>
            <a:spcAft>
              <a:spcPct val="35000"/>
            </a:spcAft>
          </a:pPr>
          <a:r>
            <a:rPr lang="en-US" sz="800" b="0" kern="1200" dirty="0" smtClean="0"/>
            <a:t>Recommendation</a:t>
          </a:r>
          <a:endParaRPr lang="en-US" sz="800" b="0" kern="1200" dirty="0"/>
        </a:p>
      </dsp:txBody>
      <dsp:txXfrm>
        <a:off x="5249459" y="813162"/>
        <a:ext cx="889934" cy="3935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1">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9/29/2023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p:cNvSpPr>
            <a:spLocks noGrp="1"/>
          </p:cNvSpPr>
          <p:nvPr>
            <p:ph type="pic" sz="quarter" idx="10"/>
          </p:nvPr>
        </p:nvSpPr>
        <p:spPr>
          <a:xfrm>
            <a:off x="0" y="4288"/>
            <a:ext cx="12192000" cy="4618512"/>
          </a:xfrm>
          <a:solidFill>
            <a:schemeClr val="bg1">
              <a:lumMod val="95000"/>
            </a:schemeClr>
          </a:solidFill>
        </p:spPr>
        <p:txBody>
          <a:bodyPr/>
          <a:lstStyle/>
          <a:p>
            <a:r>
              <a:rPr lang="en-US" smtClean="0"/>
              <a:t>Click icon to add picture</a:t>
            </a:r>
            <a:endParaRPr lang="en-US" dirty="0"/>
          </a:p>
        </p:txBody>
      </p:sp>
      <p:sp>
        <p:nvSpPr>
          <p:cNvPr id="2" name="Rectangle 1"/>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5" name="Shape 62" title="Decorative"/>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6" name="Shape 62" title="Decorative"/>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13" name="Shape 62" title="Decorative"/>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p:cNvSpPr>
            <a:spLocks noGrp="1"/>
          </p:cNvSpPr>
          <p:nvPr>
            <p:ph type="pic" sz="quarter" idx="12"/>
          </p:nvPr>
        </p:nvSpPr>
        <p:spPr>
          <a:xfrm>
            <a:off x="8634413" y="812800"/>
            <a:ext cx="3557587" cy="5232400"/>
          </a:xfrm>
        </p:spPr>
        <p:txBody>
          <a:bodyPr/>
          <a:lstStyle/>
          <a:p>
            <a:r>
              <a:rPr lang="en-US" smtClean="0"/>
              <a:t>Click icon to add picture</a:t>
            </a:r>
            <a:endParaRPr lang="en-US" dirty="0"/>
          </a:p>
        </p:txBody>
      </p:sp>
      <p:sp>
        <p:nvSpPr>
          <p:cNvPr id="32" name="Text Placeholder 30"/>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p:cNvSpPr>
            <a:spLocks noGrp="1"/>
          </p:cNvSpPr>
          <p:nvPr>
            <p:ph type="pic" sz="quarter" idx="12"/>
          </p:nvPr>
        </p:nvSpPr>
        <p:spPr>
          <a:xfrm>
            <a:off x="361244" y="2225040"/>
            <a:ext cx="4536079" cy="4632960"/>
          </a:xfrm>
        </p:spPr>
        <p:txBody>
          <a:bodyPr/>
          <a:lstStyle/>
          <a:p>
            <a:r>
              <a:rPr lang="en-US" smtClean="0"/>
              <a:t>Click icon to add picture</a:t>
            </a:r>
            <a:endParaRPr lang="en-US" dirty="0"/>
          </a:p>
        </p:txBody>
      </p:sp>
      <p:sp>
        <p:nvSpPr>
          <p:cNvPr id="32" name="Text Placeholder 30"/>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p:cNvSpPr>
            <a:spLocks noGrp="1"/>
          </p:cNvSpPr>
          <p:nvPr>
            <p:ph type="pic" sz="quarter" idx="12"/>
          </p:nvPr>
        </p:nvSpPr>
        <p:spPr>
          <a:xfrm>
            <a:off x="6264877" y="0"/>
            <a:ext cx="5927124" cy="6858000"/>
          </a:xfrm>
        </p:spPr>
        <p:txBody>
          <a:bodyPr/>
          <a:lstStyle/>
          <a:p>
            <a:r>
              <a:rPr lang="en-US" smtClean="0"/>
              <a:t>Click icon to add picture</a:t>
            </a:r>
            <a:endParaRPr lang="en-US" dirty="0"/>
          </a:p>
        </p:txBody>
      </p:sp>
      <p:sp>
        <p:nvSpPr>
          <p:cNvPr id="32" name="Text Placeholder 30"/>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7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p:cNvSpPr>
            <a:spLocks noGrp="1"/>
          </p:cNvSpPr>
          <p:nvPr>
            <p:ph type="pic" sz="quarter" idx="12"/>
          </p:nvPr>
        </p:nvSpPr>
        <p:spPr>
          <a:xfrm>
            <a:off x="1" y="0"/>
            <a:ext cx="4910666" cy="6858000"/>
          </a:xfrm>
        </p:spPr>
        <p:txBody>
          <a:bodyPr/>
          <a:lstStyle/>
          <a:p>
            <a:r>
              <a:rPr lang="en-US" noProof="0" smtClean="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7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7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704020202020204" pitchFamily="34" charset="0"/>
              </a:defRPr>
            </a:lvl1pPr>
            <a:lvl2pPr marL="457200" indent="0">
              <a:buNone/>
              <a:defRPr/>
            </a:lvl2pPr>
          </a:lstStyle>
          <a:p>
            <a:pPr lvl="0"/>
            <a:r>
              <a:rPr lang="en-US" noProof="0"/>
              <a:t>1</a:t>
            </a:r>
          </a:p>
        </p:txBody>
      </p:sp>
      <p:sp>
        <p:nvSpPr>
          <p:cNvPr id="38" name="Text Placeholder 30"/>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704020202020204" pitchFamily="34" charset="0"/>
              </a:defRPr>
            </a:lvl1pPr>
            <a:lvl2pPr marL="457200" indent="0">
              <a:buNone/>
              <a:defRPr/>
            </a:lvl2pPr>
          </a:lstStyle>
          <a:p>
            <a:pPr lvl="0"/>
            <a:r>
              <a:rPr lang="en-US" noProof="0"/>
              <a:t>2</a:t>
            </a:r>
          </a:p>
        </p:txBody>
      </p:sp>
      <p:sp>
        <p:nvSpPr>
          <p:cNvPr id="39" name="Text Placeholder 30"/>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704020202020204" pitchFamily="34" charset="0"/>
              </a:defRPr>
            </a:lvl1pPr>
            <a:lvl2pPr marL="457200" indent="0">
              <a:buNone/>
              <a:defRPr/>
            </a:lvl2pPr>
          </a:lstStyle>
          <a:p>
            <a:pPr lvl="0"/>
            <a:r>
              <a:rPr lang="en-US" noProof="0"/>
              <a:t>3</a:t>
            </a:r>
          </a:p>
        </p:txBody>
      </p:sp>
      <p:sp>
        <p:nvSpPr>
          <p:cNvPr id="40" name="Text Placeholder 30"/>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704020202020204" pitchFamily="34" charset="0"/>
              </a:defRPr>
            </a:lvl1pPr>
            <a:lvl2pPr marL="457200" indent="0">
              <a:buNone/>
              <a:defRPr/>
            </a:lvl2pPr>
          </a:lstStyle>
          <a:p>
            <a:pPr lvl="0"/>
            <a:r>
              <a:rPr lang="en-US" noProof="0"/>
              <a:t>4</a:t>
            </a:r>
          </a:p>
        </p:txBody>
      </p:sp>
      <p:sp>
        <p:nvSpPr>
          <p:cNvPr id="41" name="Text Placeholder 30"/>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704020202020204" pitchFamily="34" charset="0"/>
              </a:defRPr>
            </a:lvl1pPr>
            <a:lvl2pPr marL="457200" indent="0">
              <a:buNone/>
              <a:defRPr/>
            </a:lvl2pPr>
          </a:lstStyle>
          <a:p>
            <a:pPr lvl="0"/>
            <a:r>
              <a:rPr lang="en-US" noProof="0"/>
              <a:t>5</a:t>
            </a:r>
          </a:p>
        </p:txBody>
      </p:sp>
      <p:sp>
        <p:nvSpPr>
          <p:cNvPr id="15" name="Title 1"/>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69354" y="2596916"/>
            <a:ext cx="4385841" cy="1325563"/>
          </a:xfrm>
        </p:spPr>
        <p:txBody>
          <a:bodyPr anchor="b"/>
          <a:lstStyle>
            <a:lvl1pPr algn="l">
              <a:defRPr>
                <a:latin typeface="+mj-lt"/>
              </a:defRPr>
            </a:lvl1pPr>
          </a:lstStyle>
          <a:p>
            <a:r>
              <a:rPr lang="en-US" smtClean="0"/>
              <a:t>Click to edit Master title style</a:t>
            </a:r>
            <a:endParaRPr lang="en-US" dirty="0"/>
          </a:p>
        </p:txBody>
      </p:sp>
      <p:sp>
        <p:nvSpPr>
          <p:cNvPr id="5" name="Picture Placeholder 4" title="Decorative"/>
          <p:cNvSpPr>
            <a:spLocks noGrp="1"/>
          </p:cNvSpPr>
          <p:nvPr>
            <p:ph type="pic" sz="quarter" idx="10"/>
          </p:nvPr>
        </p:nvSpPr>
        <p:spPr>
          <a:xfrm>
            <a:off x="6096000" y="1"/>
            <a:ext cx="6096000" cy="6858000"/>
          </a:xfrm>
        </p:spPr>
        <p:txBody>
          <a:bodyPr/>
          <a:lstStyle/>
          <a:p>
            <a:r>
              <a:rPr lang="en-US" smtClean="0"/>
              <a:t>Click icon to add picture</a:t>
            </a:r>
            <a:endParaRPr lang="en-US" dirty="0"/>
          </a:p>
        </p:txBody>
      </p:sp>
      <p:sp>
        <p:nvSpPr>
          <p:cNvPr id="7" name="Text Placeholder 6"/>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704020202020204" pitchFamily="34" charset="0"/>
              </a:defRPr>
            </a:lvl1pPr>
          </a:lstStyle>
          <a:p>
            <a:pPr lvl="0"/>
            <a:r>
              <a:rPr lang="en-US" smtClean="0"/>
              <a:t>Edit Master text styles</a:t>
            </a:r>
          </a:p>
        </p:txBody>
      </p:sp>
      <p:sp>
        <p:nvSpPr>
          <p:cNvPr id="8" name="Text Placeholder 6"/>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704020202020204" pitchFamily="34" charset="0"/>
              </a:defRPr>
            </a:lvl1pPr>
          </a:lstStyle>
          <a:p>
            <a:pPr lvl="0"/>
            <a:r>
              <a:rPr lang="en-US" smtClean="0"/>
              <a:t>Edit Master text styles</a:t>
            </a:r>
          </a:p>
        </p:txBody>
      </p:sp>
      <p:sp>
        <p:nvSpPr>
          <p:cNvPr id="6" name="Shape 62" title="Decorative"/>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p:cNvSpPr>
            <a:spLocks noGrp="1"/>
          </p:cNvSpPr>
          <p:nvPr>
            <p:ph type="pic" sz="quarter" idx="10"/>
          </p:nvPr>
        </p:nvSpPr>
        <p:spPr>
          <a:xfrm>
            <a:off x="1" y="2808079"/>
            <a:ext cx="6096000" cy="4049920"/>
          </a:xfrm>
        </p:spPr>
        <p:txBody>
          <a:bodyPr/>
          <a:lstStyle/>
          <a:p>
            <a:r>
              <a:rPr lang="en-US" smtClean="0"/>
              <a:t>Click icon to add picture</a:t>
            </a:r>
            <a:endParaRPr lang="en-US" dirty="0"/>
          </a:p>
        </p:txBody>
      </p:sp>
      <p:sp>
        <p:nvSpPr>
          <p:cNvPr id="2" name="Title 1"/>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9" name="Text Placeholder 6"/>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hape 62" title="Decorative"/>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p:cNvSpPr>
            <a:spLocks noGrp="1"/>
          </p:cNvSpPr>
          <p:nvPr>
            <p:ph type="pic" sz="quarter" idx="10"/>
          </p:nvPr>
        </p:nvSpPr>
        <p:spPr>
          <a:xfrm>
            <a:off x="1" y="0"/>
            <a:ext cx="6096000" cy="3429000"/>
          </a:xfrm>
        </p:spPr>
        <p:txBody>
          <a:bodyPr/>
          <a:lstStyle/>
          <a:p>
            <a:r>
              <a:rPr lang="en-US" smtClean="0"/>
              <a:t>Click icon to add picture</a:t>
            </a:r>
            <a:endParaRPr lang="en-US" dirty="0"/>
          </a:p>
        </p:txBody>
      </p:sp>
      <p:sp>
        <p:nvSpPr>
          <p:cNvPr id="2" name="Title 1"/>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smtClean="0"/>
              <a:t>Click to edit Master title style</a:t>
            </a:r>
            <a:endParaRPr lang="en-US" dirty="0"/>
          </a:p>
        </p:txBody>
      </p:sp>
      <p:sp>
        <p:nvSpPr>
          <p:cNvPr id="9" name="Text Placeholder 6"/>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p:cNvSpPr>
            <a:spLocks noGrp="1"/>
          </p:cNvSpPr>
          <p:nvPr>
            <p:ph type="pic" sz="quarter" idx="16"/>
          </p:nvPr>
        </p:nvSpPr>
        <p:spPr>
          <a:xfrm>
            <a:off x="0" y="0"/>
            <a:ext cx="3708400" cy="6853712"/>
          </a:xfrm>
          <a:solidFill>
            <a:schemeClr val="bg1">
              <a:lumMod val="95000"/>
            </a:schemeClr>
          </a:solidFill>
        </p:spPr>
        <p:txBody>
          <a:bodyPr/>
          <a:lstStyle/>
          <a:p>
            <a:r>
              <a:rPr lang="en-US" smtClean="0"/>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smtClean="0"/>
              <a:t>Click to edit Master title style</a:t>
            </a:r>
            <a:endParaRPr lang="en-US" dirty="0"/>
          </a:p>
        </p:txBody>
      </p:sp>
      <p:sp>
        <p:nvSpPr>
          <p:cNvPr id="8" name="Text Placeholder 6"/>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704020202020204" pitchFamily="34" charset="0"/>
              </a:defRPr>
            </a:lvl1pPr>
          </a:lstStyle>
          <a:p>
            <a:pPr lvl="0"/>
            <a:r>
              <a:rPr lang="en-US" dirty="0"/>
              <a:t>Click to add title here</a:t>
            </a:r>
          </a:p>
        </p:txBody>
      </p:sp>
      <p:sp>
        <p:nvSpPr>
          <p:cNvPr id="4" name="Text Placeholder 3"/>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4" title="Decorative"/>
          <p:cNvSpPr>
            <a:spLocks noGrp="1"/>
          </p:cNvSpPr>
          <p:nvPr>
            <p:ph type="pic" sz="quarter" idx="17"/>
          </p:nvPr>
        </p:nvSpPr>
        <p:spPr>
          <a:xfrm>
            <a:off x="8483600" y="0"/>
            <a:ext cx="3708400" cy="6853712"/>
          </a:xfrm>
          <a:solidFill>
            <a:schemeClr val="bg1">
              <a:lumMod val="95000"/>
            </a:schemeClr>
          </a:solidFill>
        </p:spPr>
        <p:txBody>
          <a:bodyPr/>
          <a:lstStyle/>
          <a:p>
            <a:r>
              <a:rPr lang="en-US" smtClean="0"/>
              <a:t>Click icon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p:cNvSpPr>
            <a:spLocks noGrp="1"/>
          </p:cNvSpPr>
          <p:nvPr>
            <p:ph type="pic" sz="quarter" idx="10"/>
          </p:nvPr>
        </p:nvSpPr>
        <p:spPr>
          <a:xfrm>
            <a:off x="0" y="4288"/>
            <a:ext cx="12192000" cy="6853712"/>
          </a:xfrm>
          <a:solidFill>
            <a:schemeClr val="bg1">
              <a:lumMod val="95000"/>
            </a:schemeClr>
          </a:solidFill>
        </p:spPr>
        <p:txBody>
          <a:bodyPr/>
          <a:lstStyle/>
          <a:p>
            <a:r>
              <a:rPr lang="en-US" smtClean="0"/>
              <a:t>Click icon to add picture</a:t>
            </a:r>
            <a:endParaRPr lang="en-US" dirty="0"/>
          </a:p>
        </p:txBody>
      </p:sp>
      <p:sp>
        <p:nvSpPr>
          <p:cNvPr id="6" name="Title 1"/>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704020202020204" pitchFamily="34" charset="0"/>
              </a:defRPr>
            </a:lvl1pPr>
          </a:lstStyle>
          <a:p>
            <a:pPr lvl="0"/>
            <a:r>
              <a:rPr lang="en-US" dirty="0"/>
              <a:t>WWW.WEBSITENAME.COM</a:t>
            </a:r>
          </a:p>
        </p:txBody>
      </p:sp>
      <p:sp>
        <p:nvSpPr>
          <p:cNvPr id="5" name="Shape 62" title="Decorative"/>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7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p:cNvSpPr>
            <a:spLocks noGrp="1"/>
          </p:cNvSpPr>
          <p:nvPr>
            <p:ph type="pic" sz="quarter" idx="17"/>
          </p:nvPr>
        </p:nvSpPr>
        <p:spPr>
          <a:xfrm>
            <a:off x="0" y="0"/>
            <a:ext cx="12192000" cy="3408892"/>
          </a:xfrm>
        </p:spPr>
        <p:txBody>
          <a:bodyPr/>
          <a:lstStyle/>
          <a:p>
            <a:r>
              <a:rPr lang="en-US" smtClean="0"/>
              <a:t>Click icon to add picture</a:t>
            </a:r>
            <a:endParaRPr lang="en-US" dirty="0"/>
          </a:p>
        </p:txBody>
      </p:sp>
      <p:sp>
        <p:nvSpPr>
          <p:cNvPr id="11" name="Title 1" title="Decorative"/>
          <p:cNvSpPr txBox="1"/>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7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p:cNvSpPr txBox="1"/>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p:cNvSpPr txBox="1"/>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7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smtClean="0"/>
              <a:t>Click to edit Master title style</a:t>
            </a:r>
            <a:endParaRPr lang="en-US" dirty="0"/>
          </a:p>
        </p:txBody>
      </p:sp>
      <p:sp>
        <p:nvSpPr>
          <p:cNvPr id="15" name="Shape 62" title="Decorative"/>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p:cNvSpPr txBox="1"/>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p:cNvSpPr txBox="1"/>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704020202020204" pitchFamily="34" charset="0"/>
              </a:defRPr>
            </a:lvl1pPr>
          </a:lstStyle>
          <a:p>
            <a:pPr lvl="0"/>
            <a:r>
              <a:rPr lang="en-US" dirty="0"/>
              <a:t>Click to add title here</a:t>
            </a:r>
          </a:p>
        </p:txBody>
      </p:sp>
      <p:sp>
        <p:nvSpPr>
          <p:cNvPr id="9" name="Text Placeholder 6"/>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itle 1"/>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smtClean="0"/>
              <a:t>Click to edit Master title style</a:t>
            </a:r>
            <a:endParaRPr lang="en-US" dirty="0"/>
          </a:p>
        </p:txBody>
      </p:sp>
      <p:sp>
        <p:nvSpPr>
          <p:cNvPr id="15" name="Shape 62" title="Decorative"/>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5" name="Picture Placeholder 4" title="Decorative"/>
          <p:cNvSpPr>
            <a:spLocks noGrp="1"/>
          </p:cNvSpPr>
          <p:nvPr>
            <p:ph type="pic" sz="quarter" idx="10"/>
          </p:nvPr>
        </p:nvSpPr>
        <p:spPr>
          <a:xfrm>
            <a:off x="878814" y="2632337"/>
            <a:ext cx="4385841" cy="3357563"/>
          </a:xfrm>
        </p:spPr>
        <p:txBody>
          <a:bodyPr/>
          <a:lstStyle/>
          <a:p>
            <a:r>
              <a:rPr lang="en-US" smtClean="0"/>
              <a:t>Click icon to add picture</a:t>
            </a:r>
            <a:endParaRPr lang="en-US" dirty="0"/>
          </a:p>
        </p:txBody>
      </p:sp>
      <p:sp>
        <p:nvSpPr>
          <p:cNvPr id="7" name="Text Placeholder 6"/>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704020202020204" pitchFamily="34" charset="0"/>
              </a:defRPr>
            </a:lvl1pPr>
          </a:lstStyle>
          <a:p>
            <a:pPr lvl="0"/>
            <a:r>
              <a:rPr lang="en-US" smtClean="0"/>
              <a:t>Edit Master text styles</a:t>
            </a:r>
          </a:p>
        </p:txBody>
      </p:sp>
      <p:sp>
        <p:nvSpPr>
          <p:cNvPr id="8" name="Text Placeholder 6"/>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704020202020204" pitchFamily="34" charset="0"/>
              </a:defRPr>
            </a:lvl1pPr>
          </a:lstStyle>
          <a:p>
            <a:pPr lvl="0"/>
            <a:r>
              <a:rPr lang="en-US" dirty="0"/>
              <a:t>Click to add title here</a:t>
            </a:r>
          </a:p>
        </p:txBody>
      </p:sp>
      <p:sp>
        <p:nvSpPr>
          <p:cNvPr id="6" name="Text Placeholder 6"/>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704020202020204" pitchFamily="34" charset="0"/>
              </a:defRPr>
            </a:lvl1pPr>
          </a:lstStyle>
          <a:p>
            <a:pPr lvl="0"/>
            <a:r>
              <a:rPr lang="en-US" smtClean="0"/>
              <a:t>Edit Master text styles</a:t>
            </a:r>
          </a:p>
        </p:txBody>
      </p:sp>
      <p:sp>
        <p:nvSpPr>
          <p:cNvPr id="9" name="Text Placeholder 6"/>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704020202020204" pitchFamily="34" charset="0"/>
              </a:defRPr>
            </a:lvl1pPr>
          </a:lstStyle>
          <a:p>
            <a:pPr lvl="0"/>
            <a:r>
              <a:rPr lang="en-US" dirty="0"/>
              <a:t>Click to add title here</a:t>
            </a:r>
          </a:p>
        </p:txBody>
      </p:sp>
      <p:sp>
        <p:nvSpPr>
          <p:cNvPr id="10" name="Shape 62" title="Decorative"/>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928658" y="836271"/>
            <a:ext cx="4263342" cy="5185458"/>
          </a:xfrm>
        </p:spPr>
        <p:txBody>
          <a:bodyPr/>
          <a:lstStyle/>
          <a:p>
            <a:r>
              <a:rPr lang="en-US" smtClean="0"/>
              <a:t>Click icon to add picture</a:t>
            </a:r>
            <a:endParaRPr lang="en-US" dirty="0"/>
          </a:p>
        </p:txBody>
      </p:sp>
      <p:sp>
        <p:nvSpPr>
          <p:cNvPr id="7" name="Text Placeholder 6" title="Decorative"/>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704020202020204" pitchFamily="34" charset="0"/>
              </a:defRPr>
            </a:lvl1pPr>
          </a:lstStyle>
          <a:p>
            <a:pPr lvl="0"/>
            <a:r>
              <a:rPr lang="en-US" smtClean="0"/>
              <a:t>Edit Master text styles</a:t>
            </a:r>
          </a:p>
        </p:txBody>
      </p:sp>
      <p:sp>
        <p:nvSpPr>
          <p:cNvPr id="2" name="Title 1"/>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704020202020204" pitchFamily="34" charset="0"/>
              </a:defRPr>
            </a:lvl1pPr>
          </a:lstStyle>
          <a:p>
            <a:pPr lvl="0"/>
            <a:r>
              <a:rPr lang="en-US" smtClean="0"/>
              <a:t>Edit Master text styles</a:t>
            </a:r>
          </a:p>
        </p:txBody>
      </p:sp>
      <p:sp>
        <p:nvSpPr>
          <p:cNvPr id="2" name="Title 1"/>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p:cNvSpPr>
            <a:spLocks noGrp="1"/>
          </p:cNvSpPr>
          <p:nvPr>
            <p:ph type="pic" sz="quarter" idx="10"/>
          </p:nvPr>
        </p:nvSpPr>
        <p:spPr>
          <a:xfrm>
            <a:off x="971836" y="1"/>
            <a:ext cx="3523423" cy="3206186"/>
          </a:xfrm>
          <a:solidFill>
            <a:schemeClr val="bg1">
              <a:lumMod val="95000"/>
            </a:schemeClr>
          </a:solidFill>
        </p:spPr>
        <p:txBody>
          <a:bodyPr/>
          <a:lstStyle/>
          <a:p>
            <a:r>
              <a:rPr lang="en-US" smtClean="0"/>
              <a:t>Click icon to add picture</a:t>
            </a:r>
            <a:endParaRPr lang="en-US" dirty="0"/>
          </a:p>
        </p:txBody>
      </p:sp>
      <p:sp>
        <p:nvSpPr>
          <p:cNvPr id="6" name="Picture Placeholder 4" title="Decorative"/>
          <p:cNvSpPr>
            <a:spLocks noGrp="1"/>
          </p:cNvSpPr>
          <p:nvPr>
            <p:ph type="pic" sz="quarter" idx="12"/>
          </p:nvPr>
        </p:nvSpPr>
        <p:spPr>
          <a:xfrm>
            <a:off x="971836" y="3358587"/>
            <a:ext cx="3523423" cy="3206186"/>
          </a:xfrm>
          <a:solidFill>
            <a:schemeClr val="bg1">
              <a:lumMod val="95000"/>
            </a:schemeClr>
          </a:solidFill>
        </p:spPr>
        <p:txBody>
          <a:bodyPr/>
          <a:lstStyle/>
          <a:p>
            <a:r>
              <a:rPr lang="en-US" smtClean="0"/>
              <a:t>Click icon to add picture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704020202020204" pitchFamily="34" charset="0"/>
              </a:defRPr>
            </a:lvl1pPr>
          </a:lstStyle>
          <a:p>
            <a:pPr lvl="0"/>
            <a:r>
              <a:rPr lang="en-US" smtClean="0"/>
              <a:t>Edit Master text styles</a:t>
            </a:r>
          </a:p>
        </p:txBody>
      </p:sp>
      <p:sp>
        <p:nvSpPr>
          <p:cNvPr id="2" name="Title 1"/>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p:cNvSpPr>
            <a:spLocks noGrp="1"/>
          </p:cNvSpPr>
          <p:nvPr>
            <p:ph type="pic" sz="quarter" idx="10"/>
          </p:nvPr>
        </p:nvSpPr>
        <p:spPr>
          <a:xfrm>
            <a:off x="838200" y="836271"/>
            <a:ext cx="10349089" cy="2516529"/>
          </a:xfrm>
          <a:solidFill>
            <a:schemeClr val="bg1">
              <a:lumMod val="95000"/>
            </a:schemeClr>
          </a:solidFill>
        </p:spPr>
        <p:txBody>
          <a:bodyPr/>
          <a:lstStyle/>
          <a:p>
            <a:r>
              <a:rPr lang="en-US" smtClean="0"/>
              <a:t>Click icon to add picture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704020202020204" pitchFamily="34" charset="0"/>
              <a:buNone/>
            </a:pPr>
            <a:endParaRPr lang="en-US" sz="1400" b="0" i="0" dirty="0">
              <a:solidFill>
                <a:schemeClr val="tx2"/>
              </a:solidFill>
              <a:latin typeface="Arial" panose="020B0704020202020204" pitchFamily="34" charset="0"/>
              <a:cs typeface="Arial" panose="020B0704020202020204" pitchFamily="34" charset="0"/>
            </a:endParaRPr>
          </a:p>
        </p:txBody>
      </p:sp>
      <p:sp>
        <p:nvSpPr>
          <p:cNvPr id="5" name="Picture Placeholder 4" title="Decorative"/>
          <p:cNvSpPr>
            <a:spLocks noGrp="1"/>
          </p:cNvSpPr>
          <p:nvPr>
            <p:ph type="pic" sz="quarter" idx="10"/>
          </p:nvPr>
        </p:nvSpPr>
        <p:spPr>
          <a:xfrm>
            <a:off x="4745620" y="3428990"/>
            <a:ext cx="7446380" cy="3429009"/>
          </a:xfrm>
        </p:spPr>
        <p:txBody>
          <a:bodyPr/>
          <a:lstStyle/>
          <a:p>
            <a:r>
              <a:rPr lang="en-US" smtClean="0"/>
              <a:t>Click icon to add picture</a:t>
            </a:r>
            <a:endParaRPr lang="en-US" dirty="0"/>
          </a:p>
        </p:txBody>
      </p:sp>
      <p:sp>
        <p:nvSpPr>
          <p:cNvPr id="2" name="Title 1"/>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704020202020204" pitchFamily="34" charset="0"/>
              </a:defRPr>
            </a:lvl1pPr>
          </a:lstStyle>
          <a:p>
            <a:pPr lvl="0"/>
            <a:r>
              <a:rPr lang="en-US" dirty="0"/>
              <a:t>Click to add title here</a:t>
            </a:r>
          </a:p>
        </p:txBody>
      </p:sp>
      <p:sp>
        <p:nvSpPr>
          <p:cNvPr id="9" name="Text Placeholder 3"/>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smtClean="0"/>
              <a:t>Edit Master text styles</a:t>
            </a:r>
          </a:p>
        </p:txBody>
      </p:sp>
      <p:sp>
        <p:nvSpPr>
          <p:cNvPr id="10" name="Text Placeholder 3"/>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smtClean="0"/>
              <a:t>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2" name="Title 1"/>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p:cNvSpPr>
            <a:spLocks noGrp="1"/>
          </p:cNvSpPr>
          <p:nvPr>
            <p:ph type="pic" sz="quarter" idx="10"/>
          </p:nvPr>
        </p:nvSpPr>
        <p:spPr>
          <a:xfrm>
            <a:off x="5295899" y="4288"/>
            <a:ext cx="6896100" cy="6853712"/>
          </a:xfrm>
          <a:solidFill>
            <a:schemeClr val="bg1">
              <a:lumMod val="95000"/>
            </a:schemeClr>
          </a:solidFill>
        </p:spPr>
        <p:txBody>
          <a:bodyPr/>
          <a:lstStyle/>
          <a:p>
            <a:r>
              <a:rPr lang="en-US" smtClean="0"/>
              <a:t>Click icon to add picture</a:t>
            </a:r>
            <a:endParaRPr lang="en-US" dirty="0"/>
          </a:p>
        </p:txBody>
      </p:sp>
      <p:sp>
        <p:nvSpPr>
          <p:cNvPr id="9" name="Rectangle 8"/>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11" name="Shape 62" title="Decorative"/>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p:cNvSpPr>
            <a:spLocks noGrp="1"/>
          </p:cNvSpPr>
          <p:nvPr>
            <p:ph type="pic" sz="quarter" idx="10"/>
          </p:nvPr>
        </p:nvSpPr>
        <p:spPr>
          <a:xfrm>
            <a:off x="0" y="0"/>
            <a:ext cx="12192000" cy="6858000"/>
          </a:xfrm>
        </p:spPr>
        <p:txBody>
          <a:bodyPr/>
          <a:lstStyle/>
          <a:p>
            <a:r>
              <a:rPr lang="en-US" smtClean="0"/>
              <a:t>Click icon to add picture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5" name="Text Placeholder 12"/>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smtClean="0"/>
              <a:t>Edit Master text styles</a:t>
            </a:r>
          </a:p>
        </p:txBody>
      </p:sp>
      <p:sp>
        <p:nvSpPr>
          <p:cNvPr id="6" name="Shape 62" title="Decorative"/>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3" name="Text Placeholder 12"/>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smtClean="0"/>
              <a:t>Edit Master text styles</a:t>
            </a:r>
          </a:p>
        </p:txBody>
      </p:sp>
      <p:sp>
        <p:nvSpPr>
          <p:cNvPr id="5" name="Shape 62" title="Decorative"/>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5497975"/>
          </a:xfrm>
        </p:spPr>
        <p:txBody>
          <a:bodyPr/>
          <a:lstStyle/>
          <a:p>
            <a:r>
              <a:rPr lang="en-US" smtClean="0"/>
              <a:t>Click icon to add picture</a:t>
            </a:r>
            <a:endParaRPr lang="en-US" dirty="0"/>
          </a:p>
        </p:txBody>
      </p:sp>
      <p:sp>
        <p:nvSpPr>
          <p:cNvPr id="3" name="Title 4"/>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680013"/>
            <a:ext cx="12192000" cy="5497975"/>
          </a:xfrm>
        </p:spPr>
        <p:txBody>
          <a:bodyPr/>
          <a:lstStyle/>
          <a:p>
            <a:r>
              <a:rPr lang="en-US" smtClean="0"/>
              <a:t>Click icon to add picture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5497975"/>
          </a:xfrm>
        </p:spPr>
        <p:txBody>
          <a:bodyPr/>
          <a:lstStyle/>
          <a:p>
            <a:r>
              <a:rPr lang="en-US" smtClean="0"/>
              <a:t>Click icon to add picture</a:t>
            </a:r>
            <a:endParaRPr lang="en-US" dirty="0"/>
          </a:p>
        </p:txBody>
      </p:sp>
      <p:sp>
        <p:nvSpPr>
          <p:cNvPr id="3" name="Title 4"/>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680013"/>
            <a:ext cx="12192000" cy="5497975"/>
          </a:xfrm>
        </p:spPr>
        <p:txBody>
          <a:bodyPr/>
          <a:lstStyle/>
          <a:p>
            <a:r>
              <a:rPr lang="en-US" smtClean="0"/>
              <a:t>Click icon to add picture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6857999"/>
          </a:xfrm>
        </p:spPr>
        <p:txBody>
          <a:bodyPr/>
          <a:lstStyle/>
          <a:p>
            <a:r>
              <a:rPr lang="en-US" smtClean="0"/>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6857999"/>
          </a:xfrm>
        </p:spPr>
        <p:txBody>
          <a:bodyPr/>
          <a:lstStyle/>
          <a:p>
            <a:r>
              <a:rPr lang="en-US" smtClean="0"/>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p:cNvSpPr>
            <a:spLocks noGrp="1"/>
          </p:cNvSpPr>
          <p:nvPr>
            <p:ph type="pic" sz="quarter" idx="10"/>
          </p:nvPr>
        </p:nvSpPr>
        <p:spPr>
          <a:xfrm>
            <a:off x="0" y="0"/>
            <a:ext cx="12192000" cy="6857999"/>
          </a:xfrm>
        </p:spPr>
        <p:txBody>
          <a:bodyPr/>
          <a:lstStyle/>
          <a:p>
            <a:r>
              <a:rPr lang="en-US" smtClean="0"/>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6" name="Title 1"/>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704020202020204" pitchFamily="34" charset="0"/>
              </a:defRPr>
            </a:lvl1pPr>
          </a:lstStyle>
          <a:p>
            <a:pPr lvl="0"/>
            <a:r>
              <a:rPr lang="en-US" dirty="0"/>
              <a:t>WWW.WEBSITENAME.COM</a:t>
            </a:r>
          </a:p>
        </p:txBody>
      </p:sp>
      <p:sp>
        <p:nvSpPr>
          <p:cNvPr id="5" name="Shape 62" title="Decorative"/>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704020202020204" pitchFamily="34" charset="0"/>
              </a:defRPr>
            </a:lvl1pPr>
          </a:lstStyle>
          <a:p>
            <a:pPr lvl="0"/>
            <a:r>
              <a:rPr lang="en-US" dirty="0"/>
              <a:t>1</a:t>
            </a:r>
          </a:p>
        </p:txBody>
      </p:sp>
      <p:sp>
        <p:nvSpPr>
          <p:cNvPr id="2" name="Title 1"/>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704020202020204" pitchFamily="34" charset="0"/>
              </a:defRPr>
            </a:lvl1pPr>
          </a:lstStyle>
          <a:p>
            <a:pPr lvl="0"/>
            <a:r>
              <a:rPr lang="en-US" dirty="0"/>
              <a:t>2</a:t>
            </a:r>
          </a:p>
        </p:txBody>
      </p:sp>
      <p:sp>
        <p:nvSpPr>
          <p:cNvPr id="2" name="Title 1"/>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704020202020204" pitchFamily="34" charset="0"/>
              </a:defRPr>
            </a:lvl1pPr>
          </a:lstStyle>
          <a:p>
            <a:pPr lvl="0"/>
            <a:r>
              <a:rPr lang="en-US" dirty="0"/>
              <a:t>3</a:t>
            </a:r>
          </a:p>
        </p:txBody>
      </p:sp>
      <p:sp>
        <p:nvSpPr>
          <p:cNvPr id="2" name="Title 1"/>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704020202020204" pitchFamily="34" charset="0"/>
              </a:defRPr>
            </a:lvl1pPr>
          </a:lstStyle>
          <a:p>
            <a:pPr lvl="0"/>
            <a:r>
              <a:rPr lang="en-US" dirty="0"/>
              <a:t>1</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704020202020204" pitchFamily="34" charset="0"/>
              </a:defRPr>
            </a:lvl1pPr>
          </a:lstStyle>
          <a:p>
            <a:pPr lvl="0"/>
            <a:r>
              <a:rPr lang="en-US" dirty="0"/>
              <a:t>2</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704020202020204" pitchFamily="34" charset="0"/>
              </a:defRPr>
            </a:lvl1pPr>
          </a:lstStyle>
          <a:p>
            <a:pPr lvl="0"/>
            <a:r>
              <a:rPr lang="en-US" dirty="0"/>
              <a:t>2</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704020202020204" pitchFamily="34" charset="0"/>
              <a:cs typeface="Arial" panose="020B0704020202020204" pitchFamily="34" charset="0"/>
            </a:endParaRPr>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5" name="Picture Placeholder 5" title="Decorative"/>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smtClean="0"/>
              <a:t>Click icon to add picture</a:t>
            </a:r>
            <a:endParaRPr lang="en-US" noProof="0" dirty="0"/>
          </a:p>
        </p:txBody>
      </p:sp>
      <p:sp>
        <p:nvSpPr>
          <p:cNvPr id="21" name="Picture Placeholder 5" title="Decorative"/>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2" name="Picture Placeholder 5" title="Decorative"/>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3" name="Picture Placeholder 5" title="Decorative"/>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4" name="Title 1"/>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704020202020204" pitchFamily="34" charset="0"/>
              </a:defRPr>
            </a:lvl1pPr>
          </a:lstStyle>
          <a:p>
            <a:pPr lvl="0"/>
            <a:r>
              <a:rPr lang="en-US" noProof="0" smtClean="0"/>
              <a:t>Edit Master text styles</a:t>
            </a:r>
          </a:p>
        </p:txBody>
      </p:sp>
      <p:sp>
        <p:nvSpPr>
          <p:cNvPr id="27" name="Shape 62" title="Decorative"/>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4" name="Title 1"/>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704020202020204" pitchFamily="34" charset="0"/>
              </a:defRPr>
            </a:lvl1pPr>
          </a:lstStyle>
          <a:p>
            <a:pPr lvl="0"/>
            <a:r>
              <a:rPr lang="en-US" noProof="0" smtClean="0"/>
              <a:t>Edit Master text styles</a:t>
            </a:r>
          </a:p>
        </p:txBody>
      </p:sp>
      <p:sp>
        <p:nvSpPr>
          <p:cNvPr id="25" name="Shape 62" title="Decorative"/>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
        <p:nvSpPr>
          <p:cNvPr id="28" name="Picture Placeholder 3"/>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
        <p:nvSpPr>
          <p:cNvPr id="29" name="Picture Placeholder 3"/>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
        <p:nvSpPr>
          <p:cNvPr id="30" name="Picture Placeholder 3"/>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smtClean="0"/>
              <a:t>Click icon to add picture</a:t>
            </a:r>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704020202020204" pitchFamily="34" charset="0"/>
              <a:cs typeface="Arial" panose="020B0704020202020204" pitchFamily="34" charset="0"/>
            </a:endParaRPr>
          </a:p>
        </p:txBody>
      </p:sp>
      <p:sp>
        <p:nvSpPr>
          <p:cNvPr id="10" name="Title 1"/>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smtClean="0"/>
              <a:t>Click icon to add picture</a:t>
            </a:r>
            <a:endParaRPr lang="en-US" noProof="0" dirty="0"/>
          </a:p>
        </p:txBody>
      </p:sp>
      <p:sp>
        <p:nvSpPr>
          <p:cNvPr id="11" name="Picture Placeholder 5" title="Decorative"/>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3" name="Picture Placeholder 5" title="Decorative"/>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4" name="Picture Placeholder 5" title="Decorative"/>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9" name="Text Placeholder 8"/>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16" name="Text Placeholder 8"/>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18" name="Text Placeholder 8"/>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19" name="Text Placeholder 8"/>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smtClean="0"/>
              <a:t>Edit Master text styles</a:t>
            </a:r>
          </a:p>
        </p:txBody>
      </p:sp>
      <p:sp>
        <p:nvSpPr>
          <p:cNvPr id="20" name="Text Placeholder 6"/>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704020202020204" pitchFamily="34" charset="0"/>
              </a:defRPr>
            </a:lvl1pPr>
          </a:lstStyle>
          <a:p>
            <a:pPr lvl="0"/>
            <a:r>
              <a:rPr lang="en-US" noProof="0" smtClean="0"/>
              <a:t>Edit Master text styles</a:t>
            </a:r>
          </a:p>
        </p:txBody>
      </p:sp>
      <p:sp>
        <p:nvSpPr>
          <p:cNvPr id="15" name="Shape 62" title="Decorative"/>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5" name="Shape 62" title="Decorative"/>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6" name="Text Placeholder 8"/>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8" name="Text Placeholder 8"/>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9" name="Text Placeholder 8"/>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smtClean="0"/>
              <a:t>Edit Master text styles</a:t>
            </a:r>
          </a:p>
        </p:txBody>
      </p:sp>
      <p:sp>
        <p:nvSpPr>
          <p:cNvPr id="12" name="Title 1"/>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704020202020204" pitchFamily="34" charset="0"/>
              </a:defRPr>
            </a:lvl1pPr>
          </a:lstStyle>
          <a:p>
            <a:pPr lvl="0"/>
            <a:r>
              <a:rPr lang="en-US" noProof="0" smtClean="0"/>
              <a:t>Edit Master text styles</a:t>
            </a:r>
          </a:p>
        </p:txBody>
      </p:sp>
      <p:sp>
        <p:nvSpPr>
          <p:cNvPr id="17" name="Shape 62" title="Decorative"/>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
        <p:nvSpPr>
          <p:cNvPr id="25" name="Picture Placeholder 3"/>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
        <p:nvSpPr>
          <p:cNvPr id="26" name="Picture Placeholder 3"/>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
        <p:nvSpPr>
          <p:cNvPr id="27" name="Picture Placeholder 3"/>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smtClean="0"/>
              <a:t>Click icon to add picture</a:t>
            </a:r>
            <a:endParaRPr lang="en-US" noProof="0"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704020202020204" pitchFamily="34" charset="0"/>
              <a:cs typeface="Arial" panose="020B0704020202020204" pitchFamily="34" charset="0"/>
            </a:endParaRPr>
          </a:p>
        </p:txBody>
      </p:sp>
      <p:sp>
        <p:nvSpPr>
          <p:cNvPr id="10" name="Title 1"/>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smtClean="0"/>
              <a:t>Click icon to add picture</a:t>
            </a:r>
            <a:endParaRPr lang="en-US" noProof="0" dirty="0"/>
          </a:p>
        </p:txBody>
      </p:sp>
      <p:sp>
        <p:nvSpPr>
          <p:cNvPr id="11" name="Picture Placeholder 5" title="Decorative"/>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3" name="Picture Placeholder 5" title="Decorative"/>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4" name="Picture Placeholder 5" title="Decorative"/>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9" name="Text Placeholder 8"/>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5" name="Shape 62" title="Decorative"/>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smtClean="0"/>
              <a:t>Click to edit Master title style</a:t>
            </a:r>
            <a:endParaRPr lang="en-US" dirty="0"/>
          </a:p>
        </p:txBody>
      </p:sp>
      <p:sp>
        <p:nvSpPr>
          <p:cNvPr id="5" name="Picture Placeholder 4" title="Decorative"/>
          <p:cNvSpPr>
            <a:spLocks noGrp="1"/>
          </p:cNvSpPr>
          <p:nvPr>
            <p:ph type="pic" sz="quarter" idx="11"/>
          </p:nvPr>
        </p:nvSpPr>
        <p:spPr>
          <a:xfrm>
            <a:off x="1038871" y="3050995"/>
            <a:ext cx="1643384" cy="1643384"/>
          </a:xfrm>
          <a:prstGeom prst="rect">
            <a:avLst/>
          </a:prstGeom>
        </p:spPr>
        <p:txBody>
          <a:bodyPr/>
          <a:lstStyle/>
          <a:p>
            <a:r>
              <a:rPr lang="en-US" smtClean="0"/>
              <a:t>Click icon to add picture</a:t>
            </a:r>
            <a:endParaRPr lang="en-US" dirty="0"/>
          </a:p>
        </p:txBody>
      </p:sp>
      <p:sp>
        <p:nvSpPr>
          <p:cNvPr id="6" name="Picture Placeholder 4" title="Decorative"/>
          <p:cNvSpPr>
            <a:spLocks noGrp="1"/>
          </p:cNvSpPr>
          <p:nvPr>
            <p:ph type="pic" sz="quarter" idx="12"/>
          </p:nvPr>
        </p:nvSpPr>
        <p:spPr>
          <a:xfrm>
            <a:off x="3842264" y="3050995"/>
            <a:ext cx="1643384" cy="1643384"/>
          </a:xfrm>
          <a:prstGeom prst="rect">
            <a:avLst/>
          </a:prstGeom>
        </p:spPr>
        <p:txBody>
          <a:bodyPr/>
          <a:lstStyle/>
          <a:p>
            <a:r>
              <a:rPr lang="en-US" smtClean="0"/>
              <a:t>Click icon to add picture</a:t>
            </a:r>
            <a:endParaRPr lang="en-US" dirty="0"/>
          </a:p>
        </p:txBody>
      </p:sp>
      <p:sp>
        <p:nvSpPr>
          <p:cNvPr id="7" name="Picture Placeholder 4" title="Decorative"/>
          <p:cNvSpPr>
            <a:spLocks noGrp="1"/>
          </p:cNvSpPr>
          <p:nvPr>
            <p:ph type="pic" sz="quarter" idx="13"/>
          </p:nvPr>
        </p:nvSpPr>
        <p:spPr>
          <a:xfrm>
            <a:off x="6645657" y="3061267"/>
            <a:ext cx="1643384" cy="1643384"/>
          </a:xfrm>
          <a:prstGeom prst="rect">
            <a:avLst/>
          </a:prstGeom>
        </p:spPr>
        <p:txBody>
          <a:bodyPr/>
          <a:lstStyle/>
          <a:p>
            <a:r>
              <a:rPr lang="en-US" smtClean="0"/>
              <a:t>Click icon to add picture</a:t>
            </a:r>
            <a:endParaRPr lang="en-US" dirty="0"/>
          </a:p>
        </p:txBody>
      </p:sp>
      <p:sp>
        <p:nvSpPr>
          <p:cNvPr id="8" name="Picture Placeholder 4" title="Decorative"/>
          <p:cNvSpPr>
            <a:spLocks noGrp="1"/>
          </p:cNvSpPr>
          <p:nvPr>
            <p:ph type="pic" sz="quarter" idx="14"/>
          </p:nvPr>
        </p:nvSpPr>
        <p:spPr>
          <a:xfrm>
            <a:off x="9449049" y="3061267"/>
            <a:ext cx="1643384" cy="1643384"/>
          </a:xfrm>
          <a:prstGeom prst="rect">
            <a:avLst/>
          </a:prstGeom>
        </p:spPr>
        <p:txBody>
          <a:bodyPr/>
          <a:lstStyle/>
          <a:p>
            <a:r>
              <a:rPr lang="en-US" smtClean="0"/>
              <a:t>Click icon to add picture</a:t>
            </a:r>
            <a:endParaRPr lang="en-US" dirty="0"/>
          </a:p>
        </p:txBody>
      </p:sp>
      <p:sp>
        <p:nvSpPr>
          <p:cNvPr id="9" name="Text Placeholder 6"/>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704020202020204" pitchFamily="34" charset="0"/>
              </a:defRPr>
            </a:lvl1pPr>
          </a:lstStyle>
          <a:p>
            <a:pPr lvl="0"/>
            <a:r>
              <a:rPr lang="en-US" smtClean="0"/>
              <a:t>Edit Master text styles</a:t>
            </a:r>
          </a:p>
        </p:txBody>
      </p:sp>
      <p:sp>
        <p:nvSpPr>
          <p:cNvPr id="10" name="Text Placeholder 6"/>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704020202020204" pitchFamily="34" charset="0"/>
              </a:defRPr>
            </a:lvl1pPr>
          </a:lstStyle>
          <a:p>
            <a:pPr lvl="0"/>
            <a:r>
              <a:rPr lang="en-US" dirty="0"/>
              <a:t>ADD NAME HERE</a:t>
            </a:r>
          </a:p>
        </p:txBody>
      </p:sp>
      <p:sp>
        <p:nvSpPr>
          <p:cNvPr id="11" name="Text Placeholder 6"/>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704020202020204" pitchFamily="34" charset="0"/>
              </a:defRPr>
            </a:lvl1pPr>
          </a:lstStyle>
          <a:p>
            <a:pPr lvl="0"/>
            <a:r>
              <a:rPr lang="en-US" smtClean="0"/>
              <a:t>Edit Master text styles</a:t>
            </a:r>
          </a:p>
        </p:txBody>
      </p:sp>
      <p:sp>
        <p:nvSpPr>
          <p:cNvPr id="12" name="Text Placeholder 6"/>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704020202020204" pitchFamily="34" charset="0"/>
              </a:defRPr>
            </a:lvl1pPr>
          </a:lstStyle>
          <a:p>
            <a:pPr lvl="0"/>
            <a:r>
              <a:rPr lang="en-US" dirty="0"/>
              <a:t>ADD NAME HERE</a:t>
            </a:r>
          </a:p>
        </p:txBody>
      </p:sp>
      <p:sp>
        <p:nvSpPr>
          <p:cNvPr id="17" name="Text Placeholder 6"/>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704020202020204" pitchFamily="34" charset="0"/>
              </a:defRPr>
            </a:lvl1pPr>
          </a:lstStyle>
          <a:p>
            <a:pPr lvl="0"/>
            <a:r>
              <a:rPr lang="en-US" smtClean="0"/>
              <a:t>Edit Master text styles</a:t>
            </a:r>
          </a:p>
        </p:txBody>
      </p:sp>
      <p:sp>
        <p:nvSpPr>
          <p:cNvPr id="18" name="Text Placeholder 6"/>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704020202020204" pitchFamily="34" charset="0"/>
              </a:defRPr>
            </a:lvl1pPr>
          </a:lstStyle>
          <a:p>
            <a:pPr lvl="0"/>
            <a:r>
              <a:rPr lang="en-US" dirty="0"/>
              <a:t>ADD NAME HERE</a:t>
            </a:r>
          </a:p>
        </p:txBody>
      </p:sp>
      <p:sp>
        <p:nvSpPr>
          <p:cNvPr id="19" name="Text Placeholder 6"/>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704020202020204" pitchFamily="34" charset="0"/>
              </a:defRPr>
            </a:lvl1pPr>
          </a:lstStyle>
          <a:p>
            <a:pPr lvl="0"/>
            <a:r>
              <a:rPr lang="en-US" smtClean="0"/>
              <a:t>Edit Master text styles</a:t>
            </a:r>
          </a:p>
        </p:txBody>
      </p:sp>
      <p:sp>
        <p:nvSpPr>
          <p:cNvPr id="20" name="Text Placeholder 6"/>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704020202020204" pitchFamily="34" charset="0"/>
              </a:defRPr>
            </a:lvl1pPr>
          </a:lstStyle>
          <a:p>
            <a:pPr lvl="0"/>
            <a:r>
              <a:rPr lang="en-US" dirty="0"/>
              <a:t>ADD NAME HERE</a:t>
            </a:r>
          </a:p>
        </p:txBody>
      </p:sp>
      <p:sp>
        <p:nvSpPr>
          <p:cNvPr id="21" name="Shape 62" title="Decorative"/>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smtClean="0"/>
              <a:t>Click to edit Master title style</a:t>
            </a:r>
            <a:endParaRPr lang="en-US" dirty="0"/>
          </a:p>
        </p:txBody>
      </p:sp>
      <p:sp>
        <p:nvSpPr>
          <p:cNvPr id="30" name="Picture Placeholder 4" title="Decorative"/>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
        <p:nvSpPr>
          <p:cNvPr id="32" name="Picture Placeholder 4" title="Decorative"/>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
        <p:nvSpPr>
          <p:cNvPr id="33" name="Picture Placeholder 4" title="Decorative"/>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704020202020204" pitchFamily="34" charset="0"/>
              </a:defRPr>
            </a:lvl1pPr>
          </a:lstStyle>
          <a:p>
            <a:pPr lvl="0"/>
            <a:r>
              <a:rPr lang="en-US" smtClean="0"/>
              <a:t>Edit Master text styles</a:t>
            </a:r>
          </a:p>
        </p:txBody>
      </p:sp>
      <p:sp>
        <p:nvSpPr>
          <p:cNvPr id="10" name="Text Placeholder 6"/>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704020202020204" pitchFamily="34" charset="0"/>
              </a:defRPr>
            </a:lvl1pPr>
          </a:lstStyle>
          <a:p>
            <a:pPr lvl="0"/>
            <a:r>
              <a:rPr lang="en-US" dirty="0"/>
              <a:t>ADD NAME HERE</a:t>
            </a:r>
          </a:p>
        </p:txBody>
      </p:sp>
      <p:sp>
        <p:nvSpPr>
          <p:cNvPr id="11" name="Text Placeholder 6"/>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704020202020204" pitchFamily="34" charset="0"/>
              </a:defRPr>
            </a:lvl1pPr>
          </a:lstStyle>
          <a:p>
            <a:pPr lvl="0"/>
            <a:r>
              <a:rPr lang="en-US" smtClean="0"/>
              <a:t>Edit Master text styles</a:t>
            </a:r>
          </a:p>
        </p:txBody>
      </p:sp>
      <p:sp>
        <p:nvSpPr>
          <p:cNvPr id="12" name="Text Placeholder 6"/>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704020202020204" pitchFamily="34" charset="0"/>
              </a:defRPr>
            </a:lvl1pPr>
          </a:lstStyle>
          <a:p>
            <a:pPr lvl="0"/>
            <a:r>
              <a:rPr lang="en-US" dirty="0"/>
              <a:t>ADD NAME HERE</a:t>
            </a:r>
          </a:p>
        </p:txBody>
      </p:sp>
      <p:sp>
        <p:nvSpPr>
          <p:cNvPr id="13" name="Text Placeholder 6"/>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704020202020204" pitchFamily="34" charset="0"/>
              </a:defRPr>
            </a:lvl1pPr>
          </a:lstStyle>
          <a:p>
            <a:pPr lvl="0"/>
            <a:r>
              <a:rPr lang="en-US" smtClean="0"/>
              <a:t>Edit Master text styles</a:t>
            </a:r>
          </a:p>
        </p:txBody>
      </p:sp>
      <p:sp>
        <p:nvSpPr>
          <p:cNvPr id="14" name="Text Placeholder 6"/>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704020202020204" pitchFamily="34" charset="0"/>
              </a:defRPr>
            </a:lvl1pPr>
          </a:lstStyle>
          <a:p>
            <a:pPr lvl="0"/>
            <a:r>
              <a:rPr lang="en-US" dirty="0"/>
              <a:t>ADD NAME HERE</a:t>
            </a:r>
          </a:p>
        </p:txBody>
      </p:sp>
      <p:sp>
        <p:nvSpPr>
          <p:cNvPr id="15" name="Text Placeholder 6"/>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704020202020204" pitchFamily="34" charset="0"/>
              </a:defRPr>
            </a:lvl1pPr>
          </a:lstStyle>
          <a:p>
            <a:pPr lvl="0"/>
            <a:r>
              <a:rPr lang="en-US" smtClean="0"/>
              <a:t>Edit Master text styles</a:t>
            </a:r>
          </a:p>
        </p:txBody>
      </p:sp>
      <p:sp>
        <p:nvSpPr>
          <p:cNvPr id="16" name="Text Placeholder 6"/>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704020202020204" pitchFamily="34" charset="0"/>
              </a:defRPr>
            </a:lvl1pPr>
          </a:lstStyle>
          <a:p>
            <a:pPr lvl="0"/>
            <a:r>
              <a:rPr lang="en-US" dirty="0"/>
              <a:t>ADD NAME HERE</a:t>
            </a:r>
          </a:p>
        </p:txBody>
      </p:sp>
      <p:sp>
        <p:nvSpPr>
          <p:cNvPr id="31" name="Picture Placeholder 4" title="Decorative"/>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smtClean="0"/>
              <a:t>Click icon to add picture</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p:cNvSpPr>
            <a:spLocks noGrp="1"/>
          </p:cNvSpPr>
          <p:nvPr>
            <p:ph type="chart" sz="quarter" idx="13" hasCustomPrompt="1"/>
          </p:nvPr>
        </p:nvSpPr>
        <p:spPr>
          <a:xfrm>
            <a:off x="5937569" y="2247900"/>
            <a:ext cx="5620473" cy="3870325"/>
          </a:xfrm>
        </p:spPr>
        <p:txBody>
          <a:bodyPr/>
          <a:lstStyle/>
          <a:p>
            <a:r>
              <a:rPr lang="en-US" noProof="0" smtClean="0"/>
              <a:t>Click icon to add chart</a:t>
            </a:r>
            <a:endParaRPr lang="en-US" noProof="0" dirty="0"/>
          </a:p>
        </p:txBody>
      </p:sp>
      <p:sp>
        <p:nvSpPr>
          <p:cNvPr id="2" name="Rectangle 1"/>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p:cNvSpPr>
            <a:spLocks noGrp="1"/>
          </p:cNvSpPr>
          <p:nvPr>
            <p:ph type="chart" sz="quarter" idx="13" hasCustomPrompt="1"/>
          </p:nvPr>
        </p:nvSpPr>
        <p:spPr>
          <a:xfrm>
            <a:off x="5937569" y="839972"/>
            <a:ext cx="5620473" cy="5278253"/>
          </a:xfrm>
        </p:spPr>
        <p:txBody>
          <a:bodyPr/>
          <a:lstStyle/>
          <a:p>
            <a:r>
              <a:rPr lang="en-US" noProof="0" smtClean="0"/>
              <a:t>Click icon to add chart</a:t>
            </a:r>
            <a:endParaRPr lang="en-US" noProof="0" dirty="0"/>
          </a:p>
        </p:txBody>
      </p:sp>
      <p:sp>
        <p:nvSpPr>
          <p:cNvPr id="7" name="Shape 62" title="Decorative"/>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p:cNvSpPr>
            <a:spLocks noGrp="1"/>
          </p:cNvSpPr>
          <p:nvPr>
            <p:ph type="chart" sz="quarter" idx="13" hasCustomPrompt="1"/>
          </p:nvPr>
        </p:nvSpPr>
        <p:spPr>
          <a:xfrm>
            <a:off x="5937569" y="839972"/>
            <a:ext cx="5620473" cy="5278253"/>
          </a:xfrm>
        </p:spPr>
        <p:txBody>
          <a:bodyPr/>
          <a:lstStyle>
            <a:lvl1pPr>
              <a:defRPr>
                <a:solidFill>
                  <a:schemeClr val="bg1"/>
                </a:solidFill>
              </a:defRPr>
            </a:lvl1pPr>
          </a:lstStyle>
          <a:p>
            <a:r>
              <a:rPr lang="en-US" noProof="0" smtClean="0"/>
              <a:t>Click icon to add chart</a:t>
            </a:r>
            <a:endParaRPr lang="en-US" noProof="0"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14" name="Text Placeholder 11"/>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p:cNvSpPr>
            <a:spLocks noGrp="1"/>
          </p:cNvSpPr>
          <p:nvPr>
            <p:ph type="chart" sz="quarter" idx="13" hasCustomPrompt="1"/>
          </p:nvPr>
        </p:nvSpPr>
        <p:spPr>
          <a:xfrm>
            <a:off x="5937569" y="839972"/>
            <a:ext cx="5620473" cy="5278253"/>
          </a:xfrm>
        </p:spPr>
        <p:txBody>
          <a:bodyPr/>
          <a:lstStyle>
            <a:lvl1pPr>
              <a:defRPr>
                <a:solidFill>
                  <a:schemeClr val="bg1"/>
                </a:solidFill>
              </a:defRPr>
            </a:lvl1pPr>
          </a:lstStyle>
          <a:p>
            <a:r>
              <a:rPr lang="en-US" noProof="0" smtClean="0"/>
              <a:t>Click icon to add chart</a:t>
            </a:r>
            <a:endParaRPr lang="en-US" noProof="0"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title="Decorative"/>
          <p:cNvSpPr>
            <a:spLocks noGrp="1"/>
          </p:cNvSpPr>
          <p:nvPr>
            <p:ph type="chart" sz="quarter" idx="13" hasCustomPrompt="1"/>
          </p:nvPr>
        </p:nvSpPr>
        <p:spPr>
          <a:xfrm>
            <a:off x="838200" y="2392680"/>
            <a:ext cx="10719842" cy="4167505"/>
          </a:xfrm>
        </p:spPr>
        <p:txBody>
          <a:bodyPr/>
          <a:lstStyle/>
          <a:p>
            <a:r>
              <a:rPr lang="en-US" noProof="0" smtClean="0"/>
              <a:t>Click icon to add chart</a:t>
            </a:r>
            <a:endParaRPr lang="en-US" noProof="0"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title="Decorative"/>
          <p:cNvSpPr>
            <a:spLocks noGrp="1"/>
          </p:cNvSpPr>
          <p:nvPr>
            <p:ph type="chart" sz="quarter" idx="13" hasCustomPrompt="1"/>
          </p:nvPr>
        </p:nvSpPr>
        <p:spPr>
          <a:xfrm>
            <a:off x="5815420" y="2392680"/>
            <a:ext cx="5742622" cy="4023995"/>
          </a:xfrm>
        </p:spPr>
        <p:txBody>
          <a:bodyPr/>
          <a:lstStyle/>
          <a:p>
            <a:r>
              <a:rPr lang="en-US" noProof="0" smtClean="0"/>
              <a:t>Click icon to add chart</a:t>
            </a:r>
            <a:endParaRPr lang="en-US" noProof="0" dirty="0"/>
          </a:p>
        </p:txBody>
      </p:sp>
      <p:sp>
        <p:nvSpPr>
          <p:cNvPr id="4" name="Picture Placeholder 3" title="Decorative"/>
          <p:cNvSpPr>
            <a:spLocks noGrp="1"/>
          </p:cNvSpPr>
          <p:nvPr>
            <p:ph type="pic" sz="quarter" idx="14"/>
          </p:nvPr>
        </p:nvSpPr>
        <p:spPr>
          <a:xfrm>
            <a:off x="838200" y="2392045"/>
            <a:ext cx="4776788" cy="4023995"/>
          </a:xfrm>
        </p:spPr>
        <p:txBody>
          <a:bodyPr/>
          <a:lstStyle/>
          <a:p>
            <a:r>
              <a:rPr lang="en-US" noProof="0" smtClean="0"/>
              <a:t>Click icon to add picture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5" name="Shape 62" title="Decorative"/>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p:cNvSpPr>
            <a:spLocks noGrp="1"/>
          </p:cNvSpPr>
          <p:nvPr>
            <p:ph type="tbl" sz="quarter" idx="13" hasCustomPrompt="1"/>
          </p:nvPr>
        </p:nvSpPr>
        <p:spPr>
          <a:xfrm>
            <a:off x="647700" y="1806575"/>
            <a:ext cx="10896600" cy="4578350"/>
          </a:xfrm>
        </p:spPr>
        <p:txBody>
          <a:bodyPr/>
          <a:lstStyle/>
          <a:p>
            <a:r>
              <a:rPr lang="en-US" smtClean="0"/>
              <a:t>Click icon to add table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title="Decorative"/>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7" name="Picture Placeholder 6" title="Decorative"/>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8" name="Title 1"/>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title="Decorative"/>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8" name="Title 1"/>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p:cNvSpPr>
            <a:spLocks noGrp="1"/>
          </p:cNvSpPr>
          <p:nvPr>
            <p:ph type="pic" sz="quarter" idx="10"/>
          </p:nvPr>
        </p:nvSpPr>
        <p:spPr>
          <a:xfrm>
            <a:off x="212725" y="1260389"/>
            <a:ext cx="2816352" cy="3173816"/>
          </a:xfrm>
          <a:solidFill>
            <a:schemeClr val="bg1">
              <a:lumMod val="95000"/>
            </a:schemeClr>
          </a:solidFill>
        </p:spPr>
        <p:txBody>
          <a:bodyPr/>
          <a:lstStyle/>
          <a:p>
            <a:r>
              <a:rPr lang="en-US" smtClean="0"/>
              <a:t>Click icon to add picture</a:t>
            </a:r>
            <a:endParaRPr lang="en-US" dirty="0"/>
          </a:p>
        </p:txBody>
      </p:sp>
      <p:sp>
        <p:nvSpPr>
          <p:cNvPr id="4" name="Picture Placeholder 4" title="Decorative"/>
          <p:cNvSpPr>
            <a:spLocks noGrp="1"/>
          </p:cNvSpPr>
          <p:nvPr>
            <p:ph type="pic" sz="quarter" idx="11"/>
          </p:nvPr>
        </p:nvSpPr>
        <p:spPr>
          <a:xfrm>
            <a:off x="3194701" y="0"/>
            <a:ext cx="2817564" cy="3175686"/>
          </a:xfrm>
          <a:solidFill>
            <a:schemeClr val="bg1">
              <a:lumMod val="95000"/>
            </a:schemeClr>
          </a:solidFill>
        </p:spPr>
        <p:txBody>
          <a:bodyPr/>
          <a:lstStyle/>
          <a:p>
            <a:r>
              <a:rPr lang="en-US" smtClean="0"/>
              <a:t>Click icon to add picture</a:t>
            </a:r>
            <a:endParaRPr lang="en-US" dirty="0"/>
          </a:p>
        </p:txBody>
      </p:sp>
      <p:sp>
        <p:nvSpPr>
          <p:cNvPr id="5" name="Picture Placeholder 4" title="Decorative"/>
          <p:cNvSpPr>
            <a:spLocks noGrp="1"/>
          </p:cNvSpPr>
          <p:nvPr>
            <p:ph type="pic" sz="quarter" idx="12"/>
          </p:nvPr>
        </p:nvSpPr>
        <p:spPr>
          <a:xfrm>
            <a:off x="213361" y="4586414"/>
            <a:ext cx="5798904" cy="2271585"/>
          </a:xfrm>
          <a:solidFill>
            <a:schemeClr val="bg1">
              <a:lumMod val="95000"/>
            </a:schemeClr>
          </a:solidFill>
        </p:spPr>
        <p:txBody>
          <a:bodyPr/>
          <a:lstStyle/>
          <a:p>
            <a:r>
              <a:rPr lang="en-US" smtClean="0"/>
              <a:t>Click icon to add picture</a:t>
            </a:r>
            <a:endParaRPr lang="en-US" dirty="0"/>
          </a:p>
        </p:txBody>
      </p:sp>
      <p:sp>
        <p:nvSpPr>
          <p:cNvPr id="6" name="Picture Placeholder 4" title="Decorative"/>
          <p:cNvSpPr>
            <a:spLocks noGrp="1"/>
          </p:cNvSpPr>
          <p:nvPr>
            <p:ph type="pic" sz="quarter" idx="13"/>
          </p:nvPr>
        </p:nvSpPr>
        <p:spPr>
          <a:xfrm>
            <a:off x="6179737" y="4586414"/>
            <a:ext cx="2817564" cy="2271585"/>
          </a:xfrm>
          <a:solidFill>
            <a:schemeClr val="bg1">
              <a:lumMod val="95000"/>
            </a:schemeClr>
          </a:solidFill>
        </p:spPr>
        <p:txBody>
          <a:bodyPr/>
          <a:lstStyle/>
          <a:p>
            <a:r>
              <a:rPr lang="en-US" smtClean="0"/>
              <a:t>Click icon to add picture</a:t>
            </a:r>
            <a:endParaRPr lang="en-US" dirty="0"/>
          </a:p>
        </p:txBody>
      </p:sp>
      <p:sp>
        <p:nvSpPr>
          <p:cNvPr id="7" name="Picture Placeholder 4" title="Decorative"/>
          <p:cNvSpPr>
            <a:spLocks noGrp="1"/>
          </p:cNvSpPr>
          <p:nvPr>
            <p:ph type="pic" sz="quarter" idx="14"/>
          </p:nvPr>
        </p:nvSpPr>
        <p:spPr>
          <a:xfrm>
            <a:off x="6177889" y="2030436"/>
            <a:ext cx="2817564" cy="2403769"/>
          </a:xfrm>
          <a:solidFill>
            <a:schemeClr val="bg1">
              <a:lumMod val="95000"/>
            </a:schemeClr>
          </a:solidFill>
        </p:spPr>
        <p:txBody>
          <a:bodyPr/>
          <a:lstStyle/>
          <a:p>
            <a:r>
              <a:rPr lang="en-US" smtClean="0"/>
              <a:t>Click icon to add picture</a:t>
            </a:r>
            <a:endParaRPr lang="en-US" dirty="0"/>
          </a:p>
        </p:txBody>
      </p:sp>
      <p:sp>
        <p:nvSpPr>
          <p:cNvPr id="8" name="Picture Placeholder 4" title="Decorative"/>
          <p:cNvSpPr>
            <a:spLocks noGrp="1"/>
          </p:cNvSpPr>
          <p:nvPr>
            <p:ph type="pic" sz="quarter" idx="15"/>
          </p:nvPr>
        </p:nvSpPr>
        <p:spPr>
          <a:xfrm>
            <a:off x="9161076" y="0"/>
            <a:ext cx="2817564" cy="4434205"/>
          </a:xfrm>
          <a:solidFill>
            <a:schemeClr val="bg1">
              <a:lumMod val="95000"/>
            </a:schemeClr>
          </a:solidFill>
        </p:spPr>
        <p:txBody>
          <a:bodyPr/>
          <a:lstStyle/>
          <a:p>
            <a:r>
              <a:rPr lang="en-US" smtClean="0"/>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5" name="Shape 62" title="Decorative"/>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8" name="Title 1"/>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6" name="Shape 62" title="Decorative"/>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p:cNvSpPr>
            <a:spLocks noGrp="1"/>
          </p:cNvSpPr>
          <p:nvPr>
            <p:ph type="pic" sz="quarter" idx="15"/>
          </p:nvPr>
        </p:nvSpPr>
        <p:spPr>
          <a:xfrm>
            <a:off x="0" y="0"/>
            <a:ext cx="12192000" cy="6853712"/>
          </a:xfrm>
          <a:solidFill>
            <a:schemeClr val="bg1">
              <a:lumMod val="95000"/>
            </a:schemeClr>
          </a:solidFill>
        </p:spPr>
        <p:txBody>
          <a:bodyPr/>
          <a:lstStyle/>
          <a:p>
            <a:r>
              <a:rPr lang="en-US" smtClean="0"/>
              <a:t>Click icon to add picture</a:t>
            </a:r>
            <a:endParaRPr lang="en-US" dirty="0"/>
          </a:p>
        </p:txBody>
      </p:sp>
      <p:sp>
        <p:nvSpPr>
          <p:cNvPr id="8" name="Title 1"/>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704020202020204" pitchFamily="34" charset="0"/>
              </a:defRPr>
            </a:lvl1pPr>
          </a:lstStyle>
          <a:p>
            <a:pPr lvl="0"/>
            <a:r>
              <a:rPr lang="en-US" dirty="0"/>
              <a:t>SUBTITLE GOES HERE</a:t>
            </a:r>
          </a:p>
        </p:txBody>
      </p:sp>
      <p:sp>
        <p:nvSpPr>
          <p:cNvPr id="6" name="Shape 62" title="Decorative"/>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000" b="0" i="0" kern="1200">
          <a:solidFill>
            <a:schemeClr val="tx2"/>
          </a:solidFill>
          <a:latin typeface="+mn-lt"/>
          <a:ea typeface="+mn-ea"/>
          <a:cs typeface="Arial" panose="020B0704020202020204" pitchFamily="34" charset="0"/>
        </a:defRPr>
      </a:lvl1pPr>
      <a:lvl2pPr marL="685800" indent="-228600" algn="l" defTabSz="914400" rtl="0" eaLnBrk="1" latinLnBrk="0" hangingPunct="1">
        <a:lnSpc>
          <a:spcPct val="90000"/>
        </a:lnSpc>
        <a:spcBef>
          <a:spcPts val="500"/>
        </a:spcBef>
        <a:buFont typeface="Arial" panose="020B0704020202020204" pitchFamily="34" charset="0"/>
        <a:buChar char="•"/>
        <a:defRPr sz="1800" b="0" i="0" kern="1200">
          <a:solidFill>
            <a:schemeClr val="tx2"/>
          </a:solidFill>
          <a:latin typeface="+mn-lt"/>
          <a:ea typeface="+mn-ea"/>
          <a:cs typeface="Arial" panose="020B0704020202020204" pitchFamily="34" charset="0"/>
        </a:defRPr>
      </a:lvl2pPr>
      <a:lvl3pPr marL="1143000" indent="-228600" algn="l" defTabSz="914400" rtl="0" eaLnBrk="1" latinLnBrk="0" hangingPunct="1">
        <a:lnSpc>
          <a:spcPct val="90000"/>
        </a:lnSpc>
        <a:spcBef>
          <a:spcPts val="500"/>
        </a:spcBef>
        <a:buFont typeface="Arial" panose="020B0704020202020204" pitchFamily="34" charset="0"/>
        <a:buChar char="•"/>
        <a:defRPr sz="1600" b="0" i="0" kern="1200">
          <a:solidFill>
            <a:schemeClr val="tx2"/>
          </a:solidFill>
          <a:latin typeface="+mn-lt"/>
          <a:ea typeface="+mn-ea"/>
          <a:cs typeface="Arial" panose="020B0704020202020204" pitchFamily="34" charset="0"/>
        </a:defRPr>
      </a:lvl3pPr>
      <a:lvl4pPr marL="1600200" indent="-228600" algn="l" defTabSz="914400" rtl="0" eaLnBrk="1" latinLnBrk="0" hangingPunct="1">
        <a:lnSpc>
          <a:spcPct val="90000"/>
        </a:lnSpc>
        <a:spcBef>
          <a:spcPts val="500"/>
        </a:spcBef>
        <a:buFont typeface="Arial" panose="020B0704020202020204" pitchFamily="34" charset="0"/>
        <a:buChar char="•"/>
        <a:defRPr sz="1400" b="0" i="0" kern="1200">
          <a:solidFill>
            <a:schemeClr val="tx2"/>
          </a:solidFill>
          <a:latin typeface="+mn-lt"/>
          <a:ea typeface="+mn-ea"/>
          <a:cs typeface="Arial" panose="020B0704020202020204" pitchFamily="34" charset="0"/>
        </a:defRPr>
      </a:lvl4pPr>
      <a:lvl5pPr marL="2057400" indent="-228600" algn="l" defTabSz="914400" rtl="0" eaLnBrk="1" latinLnBrk="0" hangingPunct="1">
        <a:lnSpc>
          <a:spcPct val="90000"/>
        </a:lnSpc>
        <a:spcBef>
          <a:spcPts val="500"/>
        </a:spcBef>
        <a:buFont typeface="Arial" panose="020B0704020202020204" pitchFamily="34" charset="0"/>
        <a:buChar char="•"/>
        <a:defRPr sz="1400" b="0" i="0" kern="1200">
          <a:solidFill>
            <a:schemeClr val="tx2"/>
          </a:solidFill>
          <a:latin typeface="+mn-lt"/>
          <a:ea typeface="+mn-ea"/>
          <a:cs typeface="Arial" panose="020B0704020202020204" pitchFamily="34" charset="0"/>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13.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47.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 Id="rId9"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3.xml"/><Relationship Id="rId7" Type="http://schemas.openxmlformats.org/officeDocument/2006/relationships/image" Target="../media/image5.jpe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srcRect/>
          <a:stretch>
            <a:fillRect/>
          </a:stretch>
        </p:blipFill>
        <p:spPr>
          <a:xfrm flipH="1">
            <a:off x="0" y="0"/>
            <a:ext cx="12192000" cy="6858000"/>
          </a:xfrm>
        </p:spPr>
      </p:pic>
      <p:sp>
        <p:nvSpPr>
          <p:cNvPr id="3" name="Text Placeholder 2"/>
          <p:cNvSpPr>
            <a:spLocks noGrp="1"/>
          </p:cNvSpPr>
          <p:nvPr>
            <p:ph type="body" sz="quarter" idx="14"/>
          </p:nvPr>
        </p:nvSpPr>
        <p:spPr>
          <a:xfrm>
            <a:off x="4887474" y="4148529"/>
            <a:ext cx="7304526" cy="2196780"/>
          </a:xfrm>
        </p:spPr>
        <p:txBody>
          <a:bodyPr>
            <a:normAutofit lnSpcReduction="10000"/>
          </a:bodyPr>
          <a:lstStyle/>
          <a:p>
            <a:r>
              <a:rPr lang="en-US" dirty="0" smtClean="0"/>
              <a:t>Applied Machine Learning and Data Engineering in Business Context</a:t>
            </a:r>
          </a:p>
          <a:p>
            <a:r>
              <a:rPr lang="en-US" sz="2200" b="0" dirty="0" smtClean="0"/>
              <a:t>By  S M Ahasanul Karim &amp; Anastasia </a:t>
            </a:r>
            <a:r>
              <a:rPr lang="en-US" sz="2200" b="0" dirty="0"/>
              <a:t>Ponomarenko</a:t>
            </a:r>
          </a:p>
        </p:txBody>
      </p:sp>
      <p:sp>
        <p:nvSpPr>
          <p:cNvPr id="2" name="Title 1"/>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sz="1600" dirty="0">
                <a:solidFill>
                  <a:schemeClr val="bg1"/>
                </a:solidFill>
              </a:rPr>
              <a:t>28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95100" y="351894"/>
            <a:ext cx="3728706" cy="1025525"/>
          </a:xfrm>
        </p:spPr>
        <p:txBody>
          <a:bodyPr>
            <a:normAutofit fontScale="90000"/>
          </a:bodyPr>
          <a:lstStyle/>
          <a:p>
            <a:r>
              <a:rPr lang="en-US" dirty="0" smtClean="0"/>
              <a:t>Identifying Challenges</a:t>
            </a:r>
            <a:endParaRPr lang="en-US" dirty="0"/>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 name="Rectangle 2"/>
          <p:cNvSpPr/>
          <p:nvPr/>
        </p:nvSpPr>
        <p:spPr>
          <a:xfrm>
            <a:off x="499298" y="3290904"/>
            <a:ext cx="9010462" cy="923330"/>
          </a:xfrm>
          <a:prstGeom prst="rect">
            <a:avLst/>
          </a:prstGeom>
        </p:spPr>
        <p:txBody>
          <a:bodyPr wrap="square">
            <a:spAutoFit/>
          </a:bodyPr>
          <a:lstStyle/>
          <a:p>
            <a:endParaRPr lang="en-US" b="1" dirty="0" smtClean="0">
              <a:solidFill>
                <a:srgbClr val="C00000"/>
              </a:solidFill>
            </a:endParaRPr>
          </a:p>
          <a:p>
            <a:endParaRPr lang="en-US" b="1" dirty="0" smtClean="0">
              <a:solidFill>
                <a:srgbClr val="C00000"/>
              </a:solidFill>
            </a:endParaRPr>
          </a:p>
          <a:p>
            <a:endParaRPr lang="en-US" b="1" dirty="0">
              <a:solidFill>
                <a:srgbClr val="C00000"/>
              </a:solidFill>
            </a:endParaRPr>
          </a:p>
        </p:txBody>
      </p:sp>
      <p:graphicFrame>
        <p:nvGraphicFramePr>
          <p:cNvPr id="4" name="Diagram 3"/>
          <p:cNvGraphicFramePr/>
          <p:nvPr>
            <p:extLst>
              <p:ext uri="{D42A27DB-BD31-4B8C-83A1-F6EECF244321}">
                <p14:modId xmlns:p14="http://schemas.microsoft.com/office/powerpoint/2010/main" val="1313013207"/>
              </p:ext>
            </p:extLst>
          </p:nvPr>
        </p:nvGraphicFramePr>
        <p:xfrm>
          <a:off x="0" y="2901699"/>
          <a:ext cx="8215811" cy="34000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descr="AI vs Machine Learning: Bisakah Berdiri Sendiri?"/>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21562" y="2056597"/>
            <a:ext cx="4315273" cy="43152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46530" y="2349403"/>
            <a:ext cx="6632906" cy="369332"/>
          </a:xfrm>
          <a:prstGeom prst="rect">
            <a:avLst/>
          </a:prstGeom>
          <a:noFill/>
        </p:spPr>
        <p:txBody>
          <a:bodyPr wrap="none" rtlCol="0">
            <a:spAutoFit/>
          </a:bodyPr>
          <a:lstStyle/>
          <a:p>
            <a:r>
              <a:rPr lang="en-US" dirty="0" smtClean="0"/>
              <a:t>There are many underlying challenges implementing the solution like: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22976" y="136741"/>
            <a:ext cx="4493268" cy="1175692"/>
          </a:xfrm>
        </p:spPr>
        <p:txBody>
          <a:bodyPr>
            <a:normAutofit fontScale="90000"/>
          </a:bodyPr>
          <a:lstStyle/>
          <a:p>
            <a:r>
              <a:rPr lang="en-US" dirty="0" smtClean="0"/>
              <a:t>Recommendations</a:t>
            </a:r>
            <a:endParaRPr lang="en-US" dirty="0"/>
          </a:p>
        </p:txBody>
      </p:sp>
      <p:graphicFrame>
        <p:nvGraphicFramePr>
          <p:cNvPr id="23" name="Diagram 22"/>
          <p:cNvGraphicFramePr/>
          <p:nvPr>
            <p:extLst>
              <p:ext uri="{D42A27DB-BD31-4B8C-83A1-F6EECF244321}">
                <p14:modId xmlns:p14="http://schemas.microsoft.com/office/powerpoint/2010/main" val="4078522019"/>
              </p:ext>
            </p:extLst>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3" name="Rectangle 2"/>
          <p:cNvSpPr/>
          <p:nvPr/>
        </p:nvSpPr>
        <p:spPr>
          <a:xfrm>
            <a:off x="499298" y="3290904"/>
            <a:ext cx="9010462" cy="923330"/>
          </a:xfrm>
          <a:prstGeom prst="rect">
            <a:avLst/>
          </a:prstGeom>
        </p:spPr>
        <p:txBody>
          <a:bodyPr wrap="square">
            <a:spAutoFit/>
          </a:bodyPr>
          <a:lstStyle/>
          <a:p>
            <a:endParaRPr lang="en-US" b="1" dirty="0" smtClean="0">
              <a:solidFill>
                <a:srgbClr val="C00000"/>
              </a:solidFill>
            </a:endParaRPr>
          </a:p>
          <a:p>
            <a:endParaRPr lang="en-US" b="1" dirty="0" smtClean="0">
              <a:solidFill>
                <a:srgbClr val="C00000"/>
              </a:solidFill>
            </a:endParaRPr>
          </a:p>
          <a:p>
            <a:endParaRPr lang="en-US" b="1" dirty="0">
              <a:solidFill>
                <a:srgbClr val="C00000"/>
              </a:solidFill>
            </a:endParaRPr>
          </a:p>
        </p:txBody>
      </p:sp>
      <p:graphicFrame>
        <p:nvGraphicFramePr>
          <p:cNvPr id="4" name="Diagram 3"/>
          <p:cNvGraphicFramePr/>
          <p:nvPr>
            <p:extLst>
              <p:ext uri="{D42A27DB-BD31-4B8C-83A1-F6EECF244321}">
                <p14:modId xmlns:p14="http://schemas.microsoft.com/office/powerpoint/2010/main" val="3577479479"/>
              </p:ext>
            </p:extLst>
          </p:nvPr>
        </p:nvGraphicFramePr>
        <p:xfrm>
          <a:off x="1703835" y="2691747"/>
          <a:ext cx="8215811" cy="34000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69088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Add our photo’s here!</a:t>
            </a:r>
            <a:endParaRPr lang="en-US" dirty="0"/>
          </a:p>
        </p:txBody>
      </p:sp>
      <p:pic>
        <p:nvPicPr>
          <p:cNvPr id="30" name="Picture Placeholder 27"/>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01" t="17364" r="1917" b="31208"/>
          <a:stretch/>
        </p:blipFill>
        <p:spPr>
          <a:xfrm>
            <a:off x="3043825" y="1964267"/>
            <a:ext cx="3056349" cy="2441448"/>
          </a:xfrm>
        </p:spPr>
      </p:pic>
      <p:pic>
        <p:nvPicPr>
          <p:cNvPr id="31" name="Picture Placeholder 29" descr="Member Photo" title="Decorative"/>
          <p:cNvPicPr>
            <a:picLocks noGrp="1" noChangeAspect="1"/>
          </p:cNvPicPr>
          <p:nvPr>
            <p:ph type="pic" sz="quarter" idx="14"/>
          </p:nvPr>
        </p:nvPicPr>
        <p:blipFill>
          <a:blip r:embed="rId3" cstate="email">
            <a:grayscl/>
          </a:blip>
          <a:srcRect/>
          <a:stretch>
            <a:fillRect/>
          </a:stretch>
        </p:blipFill>
        <p:spPr/>
      </p:pic>
      <p:sp>
        <p:nvSpPr>
          <p:cNvPr id="21" name="Text Placeholder 20"/>
          <p:cNvSpPr>
            <a:spLocks noGrp="1"/>
          </p:cNvSpPr>
          <p:nvPr>
            <p:ph type="body" sz="quarter" idx="19"/>
          </p:nvPr>
        </p:nvSpPr>
        <p:spPr/>
        <p:txBody>
          <a:bodyPr/>
          <a:lstStyle/>
          <a:p>
            <a:r>
              <a:rPr lang="en-US" dirty="0" smtClean="0"/>
              <a:t>MSc in Business Administration and Data Sciece </a:t>
            </a:r>
          </a:p>
          <a:p>
            <a:r>
              <a:rPr lang="en-US" dirty="0" smtClean="0"/>
              <a:t>Student no. 158793</a:t>
            </a:r>
            <a:endParaRPr lang="en-US" dirty="0"/>
          </a:p>
        </p:txBody>
      </p:sp>
      <p:sp>
        <p:nvSpPr>
          <p:cNvPr id="22" name="Text Placeholder 21"/>
          <p:cNvSpPr>
            <a:spLocks noGrp="1"/>
          </p:cNvSpPr>
          <p:nvPr>
            <p:ph type="body" sz="quarter" idx="20"/>
          </p:nvPr>
        </p:nvSpPr>
        <p:spPr/>
        <p:txBody>
          <a:bodyPr/>
          <a:lstStyle/>
          <a:p>
            <a:r>
              <a:rPr lang="en-US" dirty="0" smtClean="0"/>
              <a:t>S M Ahasanul Karim</a:t>
            </a:r>
            <a:endParaRPr lang="en-US" dirty="0"/>
          </a:p>
        </p:txBody>
      </p:sp>
      <p:sp>
        <p:nvSpPr>
          <p:cNvPr id="23" name="Text Placeholder 22"/>
          <p:cNvSpPr>
            <a:spLocks noGrp="1"/>
          </p:cNvSpPr>
          <p:nvPr>
            <p:ph type="body" sz="quarter" idx="21"/>
          </p:nvPr>
        </p:nvSpPr>
        <p:spPr/>
        <p:txBody>
          <a:bodyPr/>
          <a:lstStyle/>
          <a:p>
            <a:r>
              <a:rPr lang="en-US" dirty="0"/>
              <a:t>Lorem ipsum dolor sit amet, consectetur adipiscing elit. </a:t>
            </a:r>
          </a:p>
          <a:p>
            <a:endParaRPr lang="en-US" dirty="0"/>
          </a:p>
        </p:txBody>
      </p:sp>
      <p:sp>
        <p:nvSpPr>
          <p:cNvPr id="24" name="Text Placeholder 23"/>
          <p:cNvSpPr>
            <a:spLocks noGrp="1"/>
          </p:cNvSpPr>
          <p:nvPr>
            <p:ph type="body" sz="quarter" idx="22"/>
          </p:nvPr>
        </p:nvSpPr>
        <p:spPr/>
        <p:txBody>
          <a:bodyPr/>
          <a:lstStyle/>
          <a:p>
            <a:r>
              <a:rPr lang="en-US" dirty="0"/>
              <a:t>ADD NAME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lstStyle/>
          <a:p>
            <a:r>
              <a:rPr lang="en-US" dirty="0"/>
              <a:t>Lorem ipsum dolor sit amet, consectetur adipiscing elit. Phasellus auctor efficitur </a:t>
            </a:r>
            <a:br>
              <a:rPr lang="en-US" dirty="0"/>
            </a:br>
            <a:r>
              <a:rPr lang="en-US" dirty="0"/>
              <a:t>duiet facilisis. </a:t>
            </a:r>
          </a:p>
        </p:txBody>
      </p:sp>
      <p:sp>
        <p:nvSpPr>
          <p:cNvPr id="20" name="Text Placeholder 19"/>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5" name="Title 4"/>
          <p:cNvSpPr>
            <a:spLocks noGrp="1"/>
          </p:cNvSpPr>
          <p:nvPr>
            <p:ph type="title"/>
          </p:nvPr>
        </p:nvSpPr>
        <p:spPr/>
        <p:txBody>
          <a:bodyPr/>
          <a:lstStyle/>
          <a:p>
            <a:r>
              <a:rPr lang="en-US" dirty="0"/>
              <a:t>Click to Add Icon Slide Title Here</a:t>
            </a:r>
          </a:p>
        </p:txBody>
      </p:sp>
      <p:sp>
        <p:nvSpPr>
          <p:cNvPr id="66" name="Text Placeholder 65"/>
          <p:cNvSpPr>
            <a:spLocks noGrp="1"/>
          </p:cNvSpPr>
          <p:nvPr>
            <p:ph type="body" sz="quarter" idx="12"/>
          </p:nvPr>
        </p:nvSpPr>
        <p:spPr/>
        <p:txBody>
          <a:bodyPr>
            <a:normAutofit/>
          </a:bodyPr>
          <a:lstStyle/>
          <a:p>
            <a:r>
              <a:rPr lang="en-US" dirty="0"/>
              <a:t>SUBTITLE GOES HERE</a:t>
            </a:r>
          </a:p>
        </p:txBody>
      </p:sp>
      <p:sp>
        <p:nvSpPr>
          <p:cNvPr id="8" name="Text Placeholder 7"/>
          <p:cNvSpPr>
            <a:spLocks noGrp="1"/>
          </p:cNvSpPr>
          <p:nvPr>
            <p:ph type="body" sz="quarter" idx="11"/>
          </p:nvPr>
        </p:nvSpPr>
        <p:spPr/>
        <p:txBody>
          <a:bodyPr/>
          <a:lstStyle/>
          <a:p>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Lst>
          </a:blip>
          <a:srcRect l="-14976" t="-18769" r="-20858" b="-17066"/>
          <a:stretch>
            <a:fillRect/>
          </a:stretch>
        </p:blipFill>
        <p:spPr>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Lst>
          </a:blip>
          <a:srcRect l="-13860" t="-15649" r="-14314" b="-12525"/>
          <a:stretch>
            <a:fillRect/>
          </a:stretch>
        </p:blipFill>
        <p:spPr>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Lst>
          </a:blip>
          <a:srcRect l="-21524" t="-8482" r="-20795" b="-8139"/>
          <a:stretch>
            <a:fillRect/>
          </a:stretch>
        </p:blipFill>
        <p:spPr>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Lst>
          </a:blip>
          <a:srcRect l="-8214" t="-9857" r="-9487" b="-7844"/>
          <a:stretch>
            <a:fillRect/>
          </a:stretch>
        </p:blipFill>
        <p:spPr>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a:p>
            <a:endParaRPr lang="en-US" dirty="0"/>
          </a:p>
        </p:txBody>
      </p:sp>
      <p:sp>
        <p:nvSpPr>
          <p:cNvPr id="8" name="Title 7"/>
          <p:cNvSpPr>
            <a:spLocks noGrp="1"/>
          </p:cNvSpPr>
          <p:nvPr>
            <p:ph type="title"/>
          </p:nvPr>
        </p:nvSpPr>
        <p:spPr/>
        <p:txBody>
          <a:bodyPr/>
          <a:lstStyle/>
          <a:p>
            <a:r>
              <a:rPr lang="en-US" dirty="0" smtClean="0"/>
              <a:t>Insights</a:t>
            </a:r>
            <a:endParaRPr lang="en-US" dirty="0"/>
          </a:p>
        </p:txBody>
      </p:sp>
      <p:pic>
        <p:nvPicPr>
          <p:cNvPr id="7" name="Picture Placeholder 6" title="Decorative"/>
          <p:cNvPicPr>
            <a:picLocks noGrp="1" noChangeAspect="1"/>
          </p:cNvPicPr>
          <p:nvPr>
            <p:ph type="pic" sz="quarter" idx="10"/>
          </p:nvPr>
        </p:nvPicPr>
        <p:blipFill rotWithShape="1">
          <a:blip r:embed="rId2" cstate="email"/>
          <a:srcRect/>
          <a:stretch>
            <a:fillRect/>
          </a:stretch>
        </p:blipFill>
        <p:spPr/>
      </p:pic>
      <p:pic>
        <p:nvPicPr>
          <p:cNvPr id="9" name="Picture Placeholder 8" title="Decorative"/>
          <p:cNvPicPr>
            <a:picLocks noGrp="1" noChangeAspect="1"/>
          </p:cNvPicPr>
          <p:nvPr>
            <p:ph type="pic" sz="quarter" idx="12"/>
          </p:nvPr>
        </p:nvPicPr>
        <p:blipFill>
          <a:blip r:embed="rId3" cstate="email"/>
          <a:srcRect/>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826626" y="3727361"/>
            <a:ext cx="2657979" cy="1025525"/>
          </a:xfrm>
        </p:spPr>
        <p:txBody>
          <a:bodyPr/>
          <a:lstStyle/>
          <a:p>
            <a:r>
              <a:rPr lang="en-US" dirty="0">
                <a:solidFill>
                  <a:schemeClr val="accent1">
                    <a:lumMod val="75000"/>
                  </a:schemeClr>
                </a:solidFill>
              </a:rPr>
              <a:t>Agenda</a:t>
            </a:r>
            <a:r>
              <a:rPr lang="en-US" dirty="0">
                <a:solidFill>
                  <a:schemeClr val="accent1">
                    <a:lumMod val="60000"/>
                    <a:lumOff val="40000"/>
                  </a:schemeClr>
                </a:solidFill>
              </a:rPr>
              <a:t> </a:t>
            </a:r>
          </a:p>
        </p:txBody>
      </p:sp>
      <p:sp>
        <p:nvSpPr>
          <p:cNvPr id="36" name="Text Placeholder 35"/>
          <p:cNvSpPr>
            <a:spLocks noGrp="1"/>
          </p:cNvSpPr>
          <p:nvPr>
            <p:ph type="body" sz="quarter" idx="11"/>
          </p:nvPr>
        </p:nvSpPr>
        <p:spPr/>
        <p:txBody>
          <a:bodyPr/>
          <a:lstStyle/>
          <a:p>
            <a:r>
              <a:rPr lang="en-US" b="1" dirty="0" smtClean="0"/>
              <a:t>* Analyzing the Superstore Sales Data</a:t>
            </a:r>
            <a:endParaRPr lang="en-US" b="1" dirty="0"/>
          </a:p>
        </p:txBody>
      </p:sp>
      <p:sp>
        <p:nvSpPr>
          <p:cNvPr id="35" name="Text Placeholder 34"/>
          <p:cNvSpPr>
            <a:spLocks noGrp="1"/>
          </p:cNvSpPr>
          <p:nvPr>
            <p:ph type="body" sz="quarter" idx="13"/>
          </p:nvPr>
        </p:nvSpPr>
        <p:spPr/>
        <p:txBody>
          <a:bodyPr/>
          <a:lstStyle/>
          <a:p>
            <a:r>
              <a:rPr lang="en-US" b="1" dirty="0" smtClean="0"/>
              <a:t>* Finding out any potential issues, causes &amp;  effects</a:t>
            </a:r>
            <a:endParaRPr lang="en-US" b="1" dirty="0"/>
          </a:p>
        </p:txBody>
      </p:sp>
      <p:sp>
        <p:nvSpPr>
          <p:cNvPr id="34" name="Text Placeholder 33"/>
          <p:cNvSpPr>
            <a:spLocks noGrp="1"/>
          </p:cNvSpPr>
          <p:nvPr>
            <p:ph type="body" sz="quarter" idx="14"/>
          </p:nvPr>
        </p:nvSpPr>
        <p:spPr/>
        <p:txBody>
          <a:bodyPr/>
          <a:lstStyle/>
          <a:p>
            <a:r>
              <a:rPr lang="en-US" b="1" dirty="0" smtClean="0"/>
              <a:t>* Suggesting diagnostic measures to attenuate the problem</a:t>
            </a:r>
            <a:endParaRPr lang="en-US" b="1" dirty="0"/>
          </a:p>
        </p:txBody>
      </p:sp>
      <p:sp>
        <p:nvSpPr>
          <p:cNvPr id="33" name="Text Placeholder 32"/>
          <p:cNvSpPr>
            <a:spLocks noGrp="1"/>
          </p:cNvSpPr>
          <p:nvPr>
            <p:ph type="body" sz="quarter" idx="15"/>
          </p:nvPr>
        </p:nvSpPr>
        <p:spPr/>
        <p:txBody>
          <a:bodyPr/>
          <a:lstStyle/>
          <a:p>
            <a:r>
              <a:rPr lang="en-US" b="1" dirty="0" smtClean="0"/>
              <a:t>* Identifying the challenges to implementing the solution</a:t>
            </a:r>
            <a:endParaRPr lang="en-US" b="1" dirty="0"/>
          </a:p>
        </p:txBody>
      </p:sp>
      <p:sp>
        <p:nvSpPr>
          <p:cNvPr id="11" name="Text Placeholder 10"/>
          <p:cNvSpPr>
            <a:spLocks noGrp="1"/>
          </p:cNvSpPr>
          <p:nvPr>
            <p:ph type="body" sz="quarter" idx="16"/>
          </p:nvPr>
        </p:nvSpPr>
        <p:spPr/>
        <p:txBody>
          <a:bodyPr/>
          <a:lstStyle/>
          <a:p>
            <a:r>
              <a:rPr lang="en-US" b="1" dirty="0" smtClean="0"/>
              <a:t>* Suggesting the best solution methods</a:t>
            </a:r>
          </a:p>
        </p:txBody>
      </p:sp>
      <p:pic>
        <p:nvPicPr>
          <p:cNvPr id="12" name="Picture Placeholder 11"/>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flipH="1">
            <a:off x="8725988" y="874835"/>
            <a:ext cx="3466011" cy="510833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4"/>
          </p:nvPr>
        </p:nvSpPr>
        <p:spPr>
          <a:xfrm>
            <a:off x="595100" y="2304063"/>
            <a:ext cx="4839049" cy="1082562"/>
          </a:xfrm>
        </p:spPr>
        <p:txBody>
          <a:bodyPr>
            <a:normAutofit/>
          </a:bodyPr>
          <a:lstStyle/>
          <a:p>
            <a:pPr marL="285750" indent="-285750">
              <a:buFont typeface="Arial" panose="020B0704020202020204" pitchFamily="34" charset="0"/>
              <a:buChar char="•"/>
            </a:pPr>
            <a:r>
              <a:rPr lang="en-US" sz="1800" dirty="0" smtClean="0"/>
              <a:t>Most of the orders are generated from selling office supplies</a:t>
            </a:r>
          </a:p>
        </p:txBody>
      </p:sp>
      <p:sp>
        <p:nvSpPr>
          <p:cNvPr id="16" name="Title 15"/>
          <p:cNvSpPr>
            <a:spLocks noGrp="1"/>
          </p:cNvSpPr>
          <p:nvPr>
            <p:ph type="title"/>
          </p:nvPr>
        </p:nvSpPr>
        <p:spPr>
          <a:xfrm>
            <a:off x="595100" y="351894"/>
            <a:ext cx="3728706" cy="1025525"/>
          </a:xfrm>
        </p:spPr>
        <p:txBody>
          <a:bodyPr>
            <a:normAutofit fontScale="90000"/>
          </a:bodyPr>
          <a:lstStyle/>
          <a:p>
            <a:r>
              <a:rPr lang="en-US" dirty="0" smtClean="0"/>
              <a:t>Insights from consumers</a:t>
            </a:r>
            <a:endParaRPr lang="en-US" dirty="0"/>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9" name="Rectangle 28"/>
          <p:cNvSpPr/>
          <p:nvPr/>
        </p:nvSpPr>
        <p:spPr>
          <a:xfrm>
            <a:off x="6287588" y="2038633"/>
            <a:ext cx="5299165" cy="923330"/>
          </a:xfrm>
          <a:prstGeom prst="rect">
            <a:avLst/>
          </a:prstGeom>
        </p:spPr>
        <p:txBody>
          <a:bodyPr wrap="square">
            <a:spAutoFit/>
          </a:bodyPr>
          <a:lstStyle/>
          <a:p>
            <a:pPr marL="285750" indent="-285750">
              <a:buFont typeface="Arial" panose="020B0704020202020204" pitchFamily="34" charset="0"/>
              <a:buChar char="•"/>
            </a:pPr>
            <a:endParaRPr lang="en-US" b="1" dirty="0"/>
          </a:p>
          <a:p>
            <a:pPr marL="285750" indent="-285750">
              <a:buFont typeface="Arial" panose="020B0704020202020204" pitchFamily="34" charset="0"/>
              <a:buChar char="•"/>
            </a:pPr>
            <a:r>
              <a:rPr lang="en-US" dirty="0" smtClean="0"/>
              <a:t>Approximately half </a:t>
            </a:r>
            <a:r>
              <a:rPr lang="en-US" dirty="0"/>
              <a:t>of the total sales are generated by individual customers </a:t>
            </a:r>
            <a:r>
              <a:rPr lang="en-US" dirty="0" smtClean="0"/>
              <a:t>and others half for offices.</a:t>
            </a:r>
            <a:endParaRPr lang="en-US" dirty="0"/>
          </a:p>
        </p:txBody>
      </p:sp>
      <p:graphicFrame>
        <p:nvGraphicFramePr>
          <p:cNvPr id="32" name="Diagram 31"/>
          <p:cNvGraphicFramePr/>
          <p:nvPr/>
        </p:nvGraphicFramePr>
        <p:xfrm>
          <a:off x="3814705" y="4023668"/>
          <a:ext cx="3798241" cy="22750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3" name="Text Placeholder 19"/>
          <p:cNvSpPr>
            <a:spLocks noGrp="1"/>
          </p:cNvSpPr>
          <p:nvPr>
            <p:ph type="body" sz="quarter" idx="14"/>
          </p:nvPr>
        </p:nvSpPr>
        <p:spPr>
          <a:xfrm>
            <a:off x="836843" y="5956613"/>
            <a:ext cx="10749910" cy="1082562"/>
          </a:xfrm>
        </p:spPr>
        <p:txBody>
          <a:bodyPr>
            <a:normAutofit/>
          </a:bodyPr>
          <a:lstStyle/>
          <a:p>
            <a:r>
              <a:rPr lang="en-US" sz="1800" b="1" dirty="0" smtClean="0">
                <a:solidFill>
                  <a:srgbClr val="C00000"/>
                </a:solidFill>
              </a:rPr>
              <a:t>Although individual consumers took the majority, the </a:t>
            </a:r>
            <a:r>
              <a:rPr lang="en-US" sz="1800" b="1" dirty="0" smtClean="0">
                <a:solidFill>
                  <a:srgbClr val="C00000"/>
                </a:solidFill>
              </a:rPr>
              <a:t>corporates </a:t>
            </a:r>
            <a:r>
              <a:rPr lang="en-US" sz="1800" b="1" dirty="0" smtClean="0">
                <a:solidFill>
                  <a:srgbClr val="C00000"/>
                </a:solidFill>
              </a:rPr>
              <a:t>and office people order more </a:t>
            </a:r>
            <a:r>
              <a:rPr lang="en-US" sz="1800" b="1" dirty="0">
                <a:solidFill>
                  <a:srgbClr val="C00000"/>
                </a:solidFill>
              </a:rPr>
              <a:t>frequently </a:t>
            </a:r>
            <a:r>
              <a:rPr lang="en-US" sz="1800" b="1" dirty="0" smtClean="0">
                <a:solidFill>
                  <a:srgbClr val="C00000"/>
                </a:solidFill>
              </a:rPr>
              <a:t>for their office supplies therefore should be put more emphasis on </a:t>
            </a:r>
            <a:r>
              <a:rPr lang="en-US" sz="1800" b="1" dirty="0" smtClean="0">
                <a:solidFill>
                  <a:srgbClr val="C00000"/>
                </a:solidFill>
              </a:rPr>
              <a:t>for marketing</a:t>
            </a:r>
            <a:r>
              <a:rPr lang="en-US" sz="1800" b="1" dirty="0" smtClean="0">
                <a:solidFill>
                  <a:srgbClr val="C00000"/>
                </a:solidFill>
              </a:rPr>
              <a:t>.</a:t>
            </a:r>
          </a:p>
        </p:txBody>
      </p:sp>
      <p:pic>
        <p:nvPicPr>
          <p:cNvPr id="4" name="Picture Placeholder 3" descr="Image 29-09-2023 at 15.21"/>
          <p:cNvPicPr>
            <a:picLocks noGrp="1" noChangeAspect="1"/>
          </p:cNvPicPr>
          <p:nvPr>
            <p:ph type="pic" sz="quarter" idx="12"/>
          </p:nvPr>
        </p:nvPicPr>
        <p:blipFill>
          <a:blip r:embed="rId12"/>
          <a:stretch>
            <a:fillRect/>
          </a:stretch>
        </p:blipFill>
        <p:spPr>
          <a:xfrm>
            <a:off x="410845" y="3230245"/>
            <a:ext cx="3403600" cy="2964180"/>
          </a:xfrm>
          <a:prstGeom prst="rect">
            <a:avLst/>
          </a:prstGeom>
        </p:spPr>
      </p:pic>
      <p:pic>
        <p:nvPicPr>
          <p:cNvPr id="5" name="Picture 4" descr="Image 29-09-2023 at 15.47"/>
          <p:cNvPicPr>
            <a:picLocks noChangeAspect="1"/>
          </p:cNvPicPr>
          <p:nvPr/>
        </p:nvPicPr>
        <p:blipFill>
          <a:blip r:embed="rId13"/>
          <a:stretch>
            <a:fillRect/>
          </a:stretch>
        </p:blipFill>
        <p:spPr>
          <a:xfrm>
            <a:off x="7851140" y="3230245"/>
            <a:ext cx="3226435" cy="2964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additive="base">
                                        <p:cTn id="7"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4"/>
          </p:nvPr>
        </p:nvSpPr>
        <p:spPr>
          <a:xfrm>
            <a:off x="595100" y="2304063"/>
            <a:ext cx="4839049" cy="1082562"/>
          </a:xfrm>
        </p:spPr>
        <p:txBody>
          <a:bodyPr>
            <a:normAutofit/>
          </a:bodyPr>
          <a:lstStyle/>
          <a:p>
            <a:pPr marL="285750" indent="-285750">
              <a:buFont typeface="Arial" panose="020B0704020202020204" pitchFamily="34" charset="0"/>
              <a:buChar char="•"/>
            </a:pPr>
            <a:r>
              <a:rPr lang="en-US" sz="1800" dirty="0" smtClean="0"/>
              <a:t>Most goods are delivered to the Western Region</a:t>
            </a:r>
          </a:p>
        </p:txBody>
      </p:sp>
      <p:sp>
        <p:nvSpPr>
          <p:cNvPr id="16" name="Title 15"/>
          <p:cNvSpPr>
            <a:spLocks noGrp="1"/>
          </p:cNvSpPr>
          <p:nvPr>
            <p:ph type="title"/>
          </p:nvPr>
        </p:nvSpPr>
        <p:spPr>
          <a:xfrm>
            <a:off x="595100" y="351894"/>
            <a:ext cx="3728706" cy="1025525"/>
          </a:xfrm>
        </p:spPr>
        <p:txBody>
          <a:bodyPr>
            <a:normAutofit fontScale="90000"/>
          </a:bodyPr>
          <a:lstStyle/>
          <a:p>
            <a:r>
              <a:rPr lang="en-US" dirty="0" smtClean="0"/>
              <a:t>Insights from deliveries</a:t>
            </a:r>
            <a:endParaRPr lang="en-US" dirty="0"/>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Text Placeholder 19"/>
          <p:cNvSpPr>
            <a:spLocks noGrp="1"/>
          </p:cNvSpPr>
          <p:nvPr>
            <p:ph type="body" sz="quarter" idx="14"/>
          </p:nvPr>
        </p:nvSpPr>
        <p:spPr>
          <a:xfrm>
            <a:off x="6456311" y="1961798"/>
            <a:ext cx="4839049" cy="1082562"/>
          </a:xfrm>
        </p:spPr>
        <p:txBody>
          <a:bodyPr>
            <a:normAutofit/>
          </a:bodyPr>
          <a:lstStyle/>
          <a:p>
            <a:pPr marL="285750" indent="-285750">
              <a:buFont typeface="Arial" panose="020B0704020202020204" pitchFamily="34" charset="0"/>
              <a:buChar char="•"/>
            </a:pPr>
            <a:r>
              <a:rPr lang="en-US" sz="1800" dirty="0" smtClean="0"/>
              <a:t>Most deliveries are ordered through the standard class</a:t>
            </a:r>
          </a:p>
        </p:txBody>
      </p:sp>
      <p:pic>
        <p:nvPicPr>
          <p:cNvPr id="2" name="Picture 1" descr="Image 29-09-2023 at 16.00"/>
          <p:cNvPicPr>
            <a:picLocks noChangeAspect="1"/>
          </p:cNvPicPr>
          <p:nvPr/>
        </p:nvPicPr>
        <p:blipFill>
          <a:blip r:embed="rId7"/>
          <a:stretch>
            <a:fillRect/>
          </a:stretch>
        </p:blipFill>
        <p:spPr>
          <a:xfrm>
            <a:off x="594995" y="3246755"/>
            <a:ext cx="5429250" cy="2788285"/>
          </a:xfrm>
          <a:prstGeom prst="rect">
            <a:avLst/>
          </a:prstGeom>
        </p:spPr>
      </p:pic>
      <p:pic>
        <p:nvPicPr>
          <p:cNvPr id="6" name="Picture 5" descr="Image 29-09-2023 at 16.41"/>
          <p:cNvPicPr>
            <a:picLocks noChangeAspect="1"/>
          </p:cNvPicPr>
          <p:nvPr/>
        </p:nvPicPr>
        <p:blipFill>
          <a:blip r:embed="rId8"/>
          <a:stretch>
            <a:fillRect/>
          </a:stretch>
        </p:blipFill>
        <p:spPr>
          <a:xfrm>
            <a:off x="6456045" y="3247390"/>
            <a:ext cx="5206365" cy="3162935"/>
          </a:xfrm>
          <a:prstGeom prst="rect">
            <a:avLst/>
          </a:prstGeom>
        </p:spPr>
      </p:pic>
      <p:sp>
        <p:nvSpPr>
          <p:cNvPr id="8" name="Rectangle 7"/>
          <p:cNvSpPr/>
          <p:nvPr/>
        </p:nvSpPr>
        <p:spPr>
          <a:xfrm>
            <a:off x="748937" y="6201809"/>
            <a:ext cx="10837817" cy="369332"/>
          </a:xfrm>
          <a:prstGeom prst="rect">
            <a:avLst/>
          </a:prstGeom>
        </p:spPr>
        <p:txBody>
          <a:bodyPr wrap="square">
            <a:spAutoFit/>
          </a:bodyPr>
          <a:lstStyle/>
          <a:p>
            <a:r>
              <a:rPr lang="en-US" b="1" dirty="0" smtClean="0">
                <a:solidFill>
                  <a:srgbClr val="C00000"/>
                </a:solidFill>
              </a:rPr>
              <a:t>The store is more popular in the west and probably located there as most delivery methods are standard</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4"/>
          </p:nvPr>
        </p:nvSpPr>
        <p:spPr>
          <a:xfrm>
            <a:off x="386096" y="2792393"/>
            <a:ext cx="4839049" cy="2803511"/>
          </a:xfrm>
        </p:spPr>
        <p:txBody>
          <a:bodyPr>
            <a:normAutofit/>
          </a:bodyPr>
          <a:lstStyle/>
          <a:p>
            <a:r>
              <a:rPr lang="en-US" sz="1800" b="1" dirty="0" smtClean="0">
                <a:solidFill>
                  <a:srgbClr val="C00000"/>
                </a:solidFill>
              </a:rPr>
              <a:t>But despite having different delivery modes, some deliveries take the same amount of time reaching their consumers. </a:t>
            </a:r>
          </a:p>
          <a:p>
            <a:endParaRPr lang="en-US" sz="1800" b="1" dirty="0">
              <a:solidFill>
                <a:srgbClr val="C00000"/>
              </a:solidFill>
            </a:endParaRPr>
          </a:p>
          <a:p>
            <a:r>
              <a:rPr lang="en-US" sz="1800" b="1" dirty="0" smtClean="0">
                <a:solidFill>
                  <a:srgbClr val="C00000"/>
                </a:solidFill>
              </a:rPr>
              <a:t>This could be a BIG problem!</a:t>
            </a:r>
          </a:p>
        </p:txBody>
      </p:sp>
      <p:sp>
        <p:nvSpPr>
          <p:cNvPr id="16" name="Title 15"/>
          <p:cNvSpPr>
            <a:spLocks noGrp="1"/>
          </p:cNvSpPr>
          <p:nvPr>
            <p:ph type="title"/>
          </p:nvPr>
        </p:nvSpPr>
        <p:spPr>
          <a:xfrm>
            <a:off x="595100" y="351894"/>
            <a:ext cx="3728706" cy="1025525"/>
          </a:xfrm>
        </p:spPr>
        <p:txBody>
          <a:bodyPr>
            <a:normAutofit fontScale="90000"/>
          </a:bodyPr>
          <a:lstStyle/>
          <a:p>
            <a:r>
              <a:rPr lang="en-US" dirty="0" smtClean="0"/>
              <a:t>Insights from </a:t>
            </a:r>
            <a:r>
              <a:rPr lang="en-US" dirty="0"/>
              <a:t>deliveries</a:t>
            </a:r>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7"/>
          <a:stretch>
            <a:fillRect/>
          </a:stretch>
        </p:blipFill>
        <p:spPr>
          <a:xfrm>
            <a:off x="6077886" y="2507852"/>
            <a:ext cx="5440000" cy="337259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95100" y="351894"/>
            <a:ext cx="3728706" cy="1025525"/>
          </a:xfrm>
        </p:spPr>
        <p:txBody>
          <a:bodyPr>
            <a:normAutofit fontScale="90000"/>
          </a:bodyPr>
          <a:lstStyle/>
          <a:p>
            <a:r>
              <a:rPr lang="en-US" dirty="0" smtClean="0"/>
              <a:t>The Problem Hypothesis</a:t>
            </a:r>
            <a:endParaRPr lang="en-US" dirty="0"/>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aphicFrame>
        <p:nvGraphicFramePr>
          <p:cNvPr id="2" name="Diagram 1"/>
          <p:cNvGraphicFramePr/>
          <p:nvPr/>
        </p:nvGraphicFramePr>
        <p:xfrm>
          <a:off x="595100" y="2316542"/>
          <a:ext cx="5365931" cy="41764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098" name="Picture 2" descr="Customer Success Scenario: How to Deal with Angry Customers (The Right Wa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8052" y="2678929"/>
            <a:ext cx="4834255" cy="34516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95100" y="351894"/>
            <a:ext cx="3728706" cy="1025525"/>
          </a:xfrm>
        </p:spPr>
        <p:txBody>
          <a:bodyPr>
            <a:normAutofit fontScale="90000"/>
          </a:bodyPr>
          <a:lstStyle/>
          <a:p>
            <a:r>
              <a:rPr lang="en-US" dirty="0" smtClean="0"/>
              <a:t>Potential Causes </a:t>
            </a:r>
            <a:endParaRPr lang="en-US" dirty="0"/>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aphicFrame>
        <p:nvGraphicFramePr>
          <p:cNvPr id="3" name="Diagram 2"/>
          <p:cNvGraphicFramePr/>
          <p:nvPr/>
        </p:nvGraphicFramePr>
        <p:xfrm>
          <a:off x="1031966" y="1504441"/>
          <a:ext cx="9940834" cy="5157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 Placeholder 19"/>
          <p:cNvSpPr>
            <a:spLocks noGrp="1"/>
          </p:cNvSpPr>
          <p:nvPr>
            <p:ph type="body" sz="quarter" idx="14"/>
          </p:nvPr>
        </p:nvSpPr>
        <p:spPr>
          <a:xfrm>
            <a:off x="836844" y="5924199"/>
            <a:ext cx="10749910" cy="1082562"/>
          </a:xfrm>
        </p:spPr>
        <p:txBody>
          <a:bodyPr>
            <a:normAutofit/>
          </a:bodyPr>
          <a:lstStyle/>
          <a:p>
            <a:r>
              <a:rPr lang="en-US" sz="1800" b="1" dirty="0" smtClean="0">
                <a:solidFill>
                  <a:srgbClr val="C00000"/>
                </a:solidFill>
              </a:rPr>
              <a:t>We need a solution that takes all these factors into consideration!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95100" y="351894"/>
            <a:ext cx="3728706" cy="1025525"/>
          </a:xfrm>
        </p:spPr>
        <p:txBody>
          <a:bodyPr>
            <a:normAutofit fontScale="90000"/>
          </a:bodyPr>
          <a:lstStyle/>
          <a:p>
            <a:r>
              <a:rPr lang="en-US" dirty="0" smtClean="0"/>
              <a:t>Solution</a:t>
            </a:r>
            <a:br>
              <a:rPr lang="en-US" dirty="0" smtClean="0"/>
            </a:br>
            <a:r>
              <a:rPr lang="en-US" dirty="0" smtClean="0"/>
              <a:t>Proposition</a:t>
            </a:r>
            <a:endParaRPr lang="en-US" dirty="0"/>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graphicFrame>
        <p:nvGraphicFramePr>
          <p:cNvPr id="2" name="Diagram 1"/>
          <p:cNvGraphicFramePr/>
          <p:nvPr/>
        </p:nvGraphicFramePr>
        <p:xfrm>
          <a:off x="1005840" y="2301533"/>
          <a:ext cx="9496698" cy="41384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3"/>
          <p:cNvSpPr/>
          <p:nvPr/>
        </p:nvSpPr>
        <p:spPr>
          <a:xfrm>
            <a:off x="862849" y="2357466"/>
            <a:ext cx="3564694" cy="369332"/>
          </a:xfrm>
          <a:prstGeom prst="rect">
            <a:avLst/>
          </a:prstGeom>
        </p:spPr>
        <p:txBody>
          <a:bodyPr wrap="none">
            <a:spAutoFit/>
          </a:bodyPr>
          <a:lstStyle/>
          <a:p>
            <a:r>
              <a:rPr lang="en-US" b="1" dirty="0">
                <a:solidFill>
                  <a:schemeClr val="accent4"/>
                </a:solidFill>
              </a:rPr>
              <a:t>We </a:t>
            </a:r>
            <a:r>
              <a:rPr lang="en-US" b="1" dirty="0" smtClean="0">
                <a:solidFill>
                  <a:schemeClr val="accent4"/>
                </a:solidFill>
              </a:rPr>
              <a:t>can solve this delay by setting up:</a:t>
            </a:r>
            <a:endParaRPr lang="en-US" b="1" dirty="0">
              <a:solidFill>
                <a:schemeClr val="accent4"/>
              </a:solidFill>
            </a:endParaRPr>
          </a:p>
        </p:txBody>
      </p:sp>
      <p:sp>
        <p:nvSpPr>
          <p:cNvPr id="9" name="Rectangle 8"/>
          <p:cNvSpPr/>
          <p:nvPr/>
        </p:nvSpPr>
        <p:spPr>
          <a:xfrm>
            <a:off x="862850" y="6044639"/>
            <a:ext cx="10488774" cy="646331"/>
          </a:xfrm>
          <a:prstGeom prst="rect">
            <a:avLst/>
          </a:prstGeom>
        </p:spPr>
        <p:txBody>
          <a:bodyPr wrap="square">
            <a:spAutoFit/>
          </a:bodyPr>
          <a:lstStyle/>
          <a:p>
            <a:r>
              <a:rPr lang="en-US" b="1" dirty="0" smtClean="0">
                <a:solidFill>
                  <a:srgbClr val="C00000"/>
                </a:solidFill>
              </a:rPr>
              <a:t>But to be able to do this, we first need to find which products will have similar delivery time in different delivery methods !!</a:t>
            </a:r>
            <a:endParaRPr 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95100" y="351894"/>
            <a:ext cx="3728706" cy="1025525"/>
          </a:xfrm>
        </p:spPr>
        <p:txBody>
          <a:bodyPr>
            <a:normAutofit fontScale="90000"/>
          </a:bodyPr>
          <a:lstStyle/>
          <a:p>
            <a:r>
              <a:rPr lang="en-US" dirty="0" smtClean="0"/>
              <a:t>Solution</a:t>
            </a:r>
            <a:br>
              <a:rPr lang="en-US" dirty="0" smtClean="0"/>
            </a:br>
            <a:r>
              <a:rPr lang="en-US" dirty="0"/>
              <a:t>Design Process</a:t>
            </a:r>
          </a:p>
        </p:txBody>
      </p:sp>
      <p:graphicFrame>
        <p:nvGraphicFramePr>
          <p:cNvPr id="23" name="Diagram 22"/>
          <p:cNvGraphicFramePr/>
          <p:nvPr/>
        </p:nvGraphicFramePr>
        <p:xfrm>
          <a:off x="5434150" y="46570"/>
          <a:ext cx="6152604" cy="1915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AutoShape 6" descr="A pie chart with different colored circles&#10;&#10;Description automatically generated"/>
          <p:cNvSpPr>
            <a:spLocks noChangeAspect="1" noChangeArrowheads="1"/>
          </p:cNvSpPr>
          <p:nvPr/>
        </p:nvSpPr>
        <p:spPr bwMode="auto">
          <a:xfrm>
            <a:off x="3439249" y="4989240"/>
            <a:ext cx="3366499" cy="33665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 name="Rectangle 1"/>
          <p:cNvSpPr/>
          <p:nvPr/>
        </p:nvSpPr>
        <p:spPr>
          <a:xfrm>
            <a:off x="499298" y="2486688"/>
            <a:ext cx="8313879" cy="369332"/>
          </a:xfrm>
          <a:prstGeom prst="rect">
            <a:avLst/>
          </a:prstGeom>
        </p:spPr>
        <p:txBody>
          <a:bodyPr wrap="none">
            <a:spAutoFit/>
          </a:bodyPr>
          <a:lstStyle/>
          <a:p>
            <a:r>
              <a:rPr lang="en-US" b="1" dirty="0" smtClean="0">
                <a:solidFill>
                  <a:schemeClr val="accent4"/>
                </a:solidFill>
              </a:rPr>
              <a:t>How can we predict if a product delivery will be similar in two different delivery methods?</a:t>
            </a:r>
          </a:p>
        </p:txBody>
      </p:sp>
      <p:sp>
        <p:nvSpPr>
          <p:cNvPr id="3" name="Rectangle 2"/>
          <p:cNvSpPr/>
          <p:nvPr/>
        </p:nvSpPr>
        <p:spPr>
          <a:xfrm>
            <a:off x="499298" y="3154322"/>
            <a:ext cx="9010462" cy="1754326"/>
          </a:xfrm>
          <a:prstGeom prst="rect">
            <a:avLst/>
          </a:prstGeom>
        </p:spPr>
        <p:txBody>
          <a:bodyPr wrap="square">
            <a:spAutoFit/>
          </a:bodyPr>
          <a:lstStyle/>
          <a:p>
            <a:r>
              <a:rPr lang="en-US" b="1" dirty="0" smtClean="0">
                <a:solidFill>
                  <a:srgbClr val="C00000"/>
                </a:solidFill>
              </a:rPr>
              <a:t>Using Machine Learning techniques</a:t>
            </a:r>
          </a:p>
          <a:p>
            <a:endParaRPr lang="en-US" b="1" dirty="0" smtClean="0">
              <a:solidFill>
                <a:srgbClr val="C00000"/>
              </a:solidFill>
            </a:endParaRPr>
          </a:p>
          <a:p>
            <a:r>
              <a:rPr lang="en-US" b="1" dirty="0">
                <a:solidFill>
                  <a:schemeClr val="accent4"/>
                </a:solidFill>
              </a:rPr>
              <a:t>We </a:t>
            </a:r>
            <a:r>
              <a:rPr lang="en-US" b="1" dirty="0" smtClean="0">
                <a:solidFill>
                  <a:schemeClr val="accent4"/>
                </a:solidFill>
              </a:rPr>
              <a:t>can build </a:t>
            </a:r>
            <a:r>
              <a:rPr lang="en-US" b="1" dirty="0">
                <a:solidFill>
                  <a:schemeClr val="accent4"/>
                </a:solidFill>
              </a:rPr>
              <a:t>a model that can take </a:t>
            </a:r>
            <a:r>
              <a:rPr lang="en-US" b="1" dirty="0" smtClean="0">
                <a:solidFill>
                  <a:schemeClr val="accent4"/>
                </a:solidFill>
              </a:rPr>
              <a:t>product details, customer information, time, location information etc into account and predict the delivery time among different delivery modes</a:t>
            </a:r>
            <a:r>
              <a:rPr lang="en-US" b="1" dirty="0" smtClean="0">
                <a:solidFill>
                  <a:schemeClr val="accent4"/>
                </a:solidFill>
              </a:rPr>
              <a:t>. Example shown:</a:t>
            </a:r>
            <a:endParaRPr lang="en-US" b="1" dirty="0">
              <a:solidFill>
                <a:schemeClr val="accent4"/>
              </a:solidFill>
            </a:endParaRPr>
          </a:p>
          <a:p>
            <a:endParaRPr lang="en-US" b="1"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49593905"/>
              </p:ext>
            </p:extLst>
          </p:nvPr>
        </p:nvGraphicFramePr>
        <p:xfrm>
          <a:off x="1679303" y="4768232"/>
          <a:ext cx="8128000" cy="1752600"/>
        </p:xfrm>
        <a:graphic>
          <a:graphicData uri="http://schemas.openxmlformats.org/drawingml/2006/table">
            <a:tbl>
              <a:tblPr firstRow="1" bandRow="1">
                <a:tableStyleId>{00A15C55-8517-42AA-B614-E9B94910E393}</a:tableStyleId>
              </a:tblPr>
              <a:tblGrid>
                <a:gridCol w="1625600">
                  <a:extLst>
                    <a:ext uri="{9D8B030D-6E8A-4147-A177-3AD203B41FA5}">
                      <a16:colId xmlns:a16="http://schemas.microsoft.com/office/drawing/2014/main" val="587896055"/>
                    </a:ext>
                  </a:extLst>
                </a:gridCol>
                <a:gridCol w="1625600">
                  <a:extLst>
                    <a:ext uri="{9D8B030D-6E8A-4147-A177-3AD203B41FA5}">
                      <a16:colId xmlns:a16="http://schemas.microsoft.com/office/drawing/2014/main" val="3503919714"/>
                    </a:ext>
                  </a:extLst>
                </a:gridCol>
                <a:gridCol w="1625600">
                  <a:extLst>
                    <a:ext uri="{9D8B030D-6E8A-4147-A177-3AD203B41FA5}">
                      <a16:colId xmlns:a16="http://schemas.microsoft.com/office/drawing/2014/main" val="410489333"/>
                    </a:ext>
                  </a:extLst>
                </a:gridCol>
                <a:gridCol w="1625600">
                  <a:extLst>
                    <a:ext uri="{9D8B030D-6E8A-4147-A177-3AD203B41FA5}">
                      <a16:colId xmlns:a16="http://schemas.microsoft.com/office/drawing/2014/main" val="2701443317"/>
                    </a:ext>
                  </a:extLst>
                </a:gridCol>
                <a:gridCol w="1625600">
                  <a:extLst>
                    <a:ext uri="{9D8B030D-6E8A-4147-A177-3AD203B41FA5}">
                      <a16:colId xmlns:a16="http://schemas.microsoft.com/office/drawing/2014/main" val="71331319"/>
                    </a:ext>
                  </a:extLst>
                </a:gridCol>
              </a:tblGrid>
              <a:tr h="370840">
                <a:tc>
                  <a:txBody>
                    <a:bodyPr/>
                    <a:lstStyle/>
                    <a:p>
                      <a:pPr algn="ctr"/>
                      <a:r>
                        <a:rPr lang="en-US" dirty="0" smtClean="0"/>
                        <a:t>Data about Product</a:t>
                      </a:r>
                      <a:endParaRPr lang="en-US" dirty="0"/>
                    </a:p>
                  </a:txBody>
                  <a:tcPr/>
                </a:tc>
                <a:tc>
                  <a:txBody>
                    <a:bodyPr/>
                    <a:lstStyle/>
                    <a:p>
                      <a:pPr algn="ctr"/>
                      <a:r>
                        <a:rPr lang="en-US" dirty="0" smtClean="0"/>
                        <a:t>Standard Delivery</a:t>
                      </a:r>
                      <a:endParaRPr lang="en-US" dirty="0"/>
                    </a:p>
                  </a:txBody>
                  <a:tcPr/>
                </a:tc>
                <a:tc>
                  <a:txBody>
                    <a:bodyPr/>
                    <a:lstStyle/>
                    <a:p>
                      <a:pPr algn="ctr"/>
                      <a:r>
                        <a:rPr lang="en-US" dirty="0" smtClean="0"/>
                        <a:t>Second</a:t>
                      </a:r>
                      <a:r>
                        <a:rPr lang="en-US" baseline="0" dirty="0" smtClean="0"/>
                        <a:t> </a:t>
                      </a:r>
                    </a:p>
                    <a:p>
                      <a:pPr algn="ctr"/>
                      <a:r>
                        <a:rPr lang="en-US" baseline="0" dirty="0" smtClean="0"/>
                        <a:t>Class</a:t>
                      </a:r>
                      <a:endParaRPr lang="en-US" dirty="0"/>
                    </a:p>
                  </a:txBody>
                  <a:tcPr/>
                </a:tc>
                <a:tc>
                  <a:txBody>
                    <a:bodyPr/>
                    <a:lstStyle/>
                    <a:p>
                      <a:pPr algn="ctr"/>
                      <a:r>
                        <a:rPr lang="en-US" dirty="0" smtClean="0"/>
                        <a:t>First </a:t>
                      </a:r>
                    </a:p>
                    <a:p>
                      <a:pPr algn="ctr"/>
                      <a:r>
                        <a:rPr lang="en-US" dirty="0" smtClean="0"/>
                        <a:t>Class</a:t>
                      </a:r>
                      <a:endParaRPr lang="en-US" dirty="0"/>
                    </a:p>
                  </a:txBody>
                  <a:tcPr/>
                </a:tc>
                <a:tc>
                  <a:txBody>
                    <a:bodyPr/>
                    <a:lstStyle/>
                    <a:p>
                      <a:pPr algn="ctr"/>
                      <a:r>
                        <a:rPr lang="en-US" dirty="0" smtClean="0"/>
                        <a:t>Same </a:t>
                      </a:r>
                    </a:p>
                    <a:p>
                      <a:pPr algn="ctr"/>
                      <a:r>
                        <a:rPr lang="en-US" dirty="0" smtClean="0"/>
                        <a:t>Day</a:t>
                      </a:r>
                      <a:endParaRPr lang="en-US" dirty="0"/>
                    </a:p>
                  </a:txBody>
                  <a:tcPr/>
                </a:tc>
                <a:extLst>
                  <a:ext uri="{0D108BD9-81ED-4DB2-BD59-A6C34878D82A}">
                    <a16:rowId xmlns:a16="http://schemas.microsoft.com/office/drawing/2014/main" val="3033494890"/>
                  </a:ext>
                </a:extLst>
              </a:tr>
              <a:tr h="370840">
                <a:tc>
                  <a:txBody>
                    <a:bodyPr/>
                    <a:lstStyle/>
                    <a:p>
                      <a:pPr algn="ctr"/>
                      <a:r>
                        <a:rPr lang="en-US" dirty="0" smtClean="0"/>
                        <a:t>X</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700291579"/>
                  </a:ext>
                </a:extLst>
              </a:tr>
              <a:tr h="370840">
                <a:tc>
                  <a:txBody>
                    <a:bodyPr/>
                    <a:lstStyle/>
                    <a:p>
                      <a:pPr algn="ctr"/>
                      <a:r>
                        <a:rPr lang="en-US" dirty="0" smtClean="0"/>
                        <a:t>Y</a:t>
                      </a:r>
                      <a:endParaRPr lang="en-US" dirty="0"/>
                    </a:p>
                  </a:txBody>
                  <a:tcPr/>
                </a:tc>
                <a:tc>
                  <a:txBody>
                    <a:bodyPr/>
                    <a:lstStyle/>
                    <a:p>
                      <a:pPr algn="ctr"/>
                      <a:r>
                        <a:rPr lang="en-US" dirty="0" smtClean="0"/>
                        <a:t>4</a:t>
                      </a:r>
                      <a:endParaRPr lang="en-US" dirty="0"/>
                    </a:p>
                  </a:txBody>
                  <a:tcPr>
                    <a:solidFill>
                      <a:srgbClr val="FED7D4"/>
                    </a:solidFill>
                  </a:tcPr>
                </a:tc>
                <a:tc>
                  <a:txBody>
                    <a:bodyPr/>
                    <a:lstStyle/>
                    <a:p>
                      <a:pPr algn="ctr"/>
                      <a:r>
                        <a:rPr lang="en-US" dirty="0" smtClean="0"/>
                        <a:t>4</a:t>
                      </a:r>
                      <a:endParaRPr lang="en-US" dirty="0"/>
                    </a:p>
                  </a:txBody>
                  <a:tcPr>
                    <a:solidFill>
                      <a:srgbClr val="FED7D4"/>
                    </a:solidFill>
                  </a:tcPr>
                </a:tc>
                <a:tc>
                  <a:txBody>
                    <a:bodyPr/>
                    <a:lstStyle/>
                    <a:p>
                      <a:pPr algn="ctr"/>
                      <a:r>
                        <a:rPr lang="en-US" dirty="0" smtClean="0"/>
                        <a:t>4</a:t>
                      </a:r>
                      <a:endParaRPr lang="en-US" dirty="0"/>
                    </a:p>
                  </a:txBody>
                  <a:tcPr>
                    <a:solidFill>
                      <a:srgbClr val="FED7D4"/>
                    </a:solidFill>
                  </a:tcPr>
                </a:tc>
                <a:tc>
                  <a:txBody>
                    <a:bodyPr/>
                    <a:lstStyle/>
                    <a:p>
                      <a:pPr algn="ctr"/>
                      <a:r>
                        <a:rPr lang="en-US" dirty="0" smtClean="0"/>
                        <a:t>1</a:t>
                      </a:r>
                      <a:endParaRPr lang="en-US" dirty="0"/>
                    </a:p>
                  </a:txBody>
                  <a:tcPr/>
                </a:tc>
                <a:extLst>
                  <a:ext uri="{0D108BD9-81ED-4DB2-BD59-A6C34878D82A}">
                    <a16:rowId xmlns:a16="http://schemas.microsoft.com/office/drawing/2014/main" val="615213332"/>
                  </a:ext>
                </a:extLst>
              </a:tr>
              <a:tr h="370840">
                <a:tc>
                  <a:txBody>
                    <a:bodyPr/>
                    <a:lstStyle/>
                    <a:p>
                      <a:pPr algn="ctr"/>
                      <a:r>
                        <a:rPr lang="en-US" dirty="0" smtClean="0"/>
                        <a:t>Z</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solidFill>
                      <a:srgbClr val="FED7D4"/>
                    </a:solidFill>
                  </a:tcPr>
                </a:tc>
                <a:tc>
                  <a:txBody>
                    <a:bodyPr/>
                    <a:lstStyle/>
                    <a:p>
                      <a:pPr algn="ctr"/>
                      <a:r>
                        <a:rPr lang="en-US" dirty="0" smtClean="0"/>
                        <a:t>3</a:t>
                      </a:r>
                      <a:endParaRPr lang="en-US" dirty="0"/>
                    </a:p>
                  </a:txBody>
                  <a:tcPr>
                    <a:solidFill>
                      <a:srgbClr val="FED7D4"/>
                    </a:solidFill>
                  </a:tcPr>
                </a:tc>
                <a:tc>
                  <a:txBody>
                    <a:bodyPr/>
                    <a:lstStyle/>
                    <a:p>
                      <a:pPr algn="ctr"/>
                      <a:r>
                        <a:rPr lang="en-US" dirty="0" smtClean="0"/>
                        <a:t>1</a:t>
                      </a:r>
                      <a:endParaRPr lang="en-US" dirty="0"/>
                    </a:p>
                  </a:txBody>
                  <a:tcPr/>
                </a:tc>
                <a:extLst>
                  <a:ext uri="{0D108BD9-81ED-4DB2-BD59-A6C34878D82A}">
                    <a16:rowId xmlns:a16="http://schemas.microsoft.com/office/drawing/2014/main" val="129076722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0</TotalTime>
  <Words>897</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Constantia</vt:lpstr>
      <vt:lpstr>Corbel</vt:lpstr>
      <vt:lpstr>Gill Sans</vt:lpstr>
      <vt:lpstr>Helvetica Light</vt:lpstr>
      <vt:lpstr>Helvetica Neue Medium</vt:lpstr>
      <vt:lpstr>Raleway</vt:lpstr>
      <vt:lpstr>Office Theme</vt:lpstr>
      <vt:lpstr>28</vt:lpstr>
      <vt:lpstr>Agenda </vt:lpstr>
      <vt:lpstr>Insights from consumers</vt:lpstr>
      <vt:lpstr>Insights from deliveries</vt:lpstr>
      <vt:lpstr>Insights from deliveries</vt:lpstr>
      <vt:lpstr>The Problem Hypothesis</vt:lpstr>
      <vt:lpstr>Potential Causes </vt:lpstr>
      <vt:lpstr>Solution Proposition</vt:lpstr>
      <vt:lpstr>Solution Design Process</vt:lpstr>
      <vt:lpstr>Identifying Challenges</vt:lpstr>
      <vt:lpstr>Recommendations</vt:lpstr>
      <vt:lpstr>Add our photo’s here!</vt:lpstr>
      <vt:lpstr>Click to Add Icon Slide Title Here</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2023-09-29T20:34:34Z</dcterms:created>
  <dcterms:modified xsi:type="dcterms:W3CDTF">2023-09-29T22:27:30Z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1033-2.0.0.3240</vt:lpwstr>
  </property>
</Properties>
</file>