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D5D6"/>
    <a:srgbClr val="6592E0"/>
    <a:srgbClr val="3B3E7F"/>
    <a:srgbClr val="2AD5D6"/>
    <a:srgbClr val="6A6A6A"/>
    <a:srgbClr val="FF7C21"/>
    <a:srgbClr val="F33F20"/>
    <a:srgbClr val="EE4B38"/>
    <a:srgbClr val="EE443C"/>
    <a:srgbClr val="FCD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8C-CD92-4912-ABB2-6C3CAC081D4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C56-4FFF-4F10-BE4E-DBDF706EB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3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8C-CD92-4912-ABB2-6C3CAC081D4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C56-4FFF-4F10-BE4E-DBDF706EB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5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8C-CD92-4912-ABB2-6C3CAC081D4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C56-4FFF-4F10-BE4E-DBDF706EB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3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8C-CD92-4912-ABB2-6C3CAC081D4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C56-4FFF-4F10-BE4E-DBDF706EB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0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8C-CD92-4912-ABB2-6C3CAC081D4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C56-4FFF-4F10-BE4E-DBDF706EB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9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8C-CD92-4912-ABB2-6C3CAC081D4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C56-4FFF-4F10-BE4E-DBDF706EB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8C-CD92-4912-ABB2-6C3CAC081D4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C56-4FFF-4F10-BE4E-DBDF706EB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2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8C-CD92-4912-ABB2-6C3CAC081D4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C56-4FFF-4F10-BE4E-DBDF706EB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3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8C-CD92-4912-ABB2-6C3CAC081D4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C56-4FFF-4F10-BE4E-DBDF706EB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8C-CD92-4912-ABB2-6C3CAC081D4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C56-4FFF-4F10-BE4E-DBDF706EB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6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8C-CD92-4912-ABB2-6C3CAC081D4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C56-4FFF-4F10-BE4E-DBDF706EB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9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EB8C-CD92-4912-ABB2-6C3CAC081D4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FC56-4FFF-4F10-BE4E-DBDF706EB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7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6711"/>
          </a:xfrm>
          <a:prstGeom prst="rect">
            <a:avLst/>
          </a:prstGeom>
          <a:gradFill flip="none" rotWithShape="1">
            <a:gsLst>
              <a:gs pos="0">
                <a:srgbClr val="2BD5D6">
                  <a:alpha val="80000"/>
                </a:srgbClr>
              </a:gs>
              <a:gs pos="100000">
                <a:srgbClr val="6592E0">
                  <a:alpha val="8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20280000">
            <a:off x="3794969" y="2367989"/>
            <a:ext cx="0" cy="2635409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20280000">
            <a:off x="3260472" y="2253652"/>
            <a:ext cx="1122708" cy="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20280000">
            <a:off x="4247714" y="4697161"/>
            <a:ext cx="1122708" cy="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20280000">
            <a:off x="4481435" y="2016321"/>
            <a:ext cx="0" cy="74281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20280000">
            <a:off x="5190415" y="3771109"/>
            <a:ext cx="0" cy="74281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1435" y="2767865"/>
            <a:ext cx="5567440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000" spc="300" dirty="0" smtClean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THANK YOU</a:t>
            </a:r>
            <a:endParaRPr lang="en-US" sz="6000" spc="300" dirty="0">
              <a:solidFill>
                <a:schemeClr val="bg1"/>
              </a:solidFill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1528176" y="6321551"/>
            <a:ext cx="239599" cy="239599"/>
            <a:chOff x="9528832" y="3848341"/>
            <a:chExt cx="295033" cy="295033"/>
          </a:xfrm>
        </p:grpSpPr>
        <p:sp>
          <p:nvSpPr>
            <p:cNvPr id="24" name="Rounded Rectangle 23"/>
            <p:cNvSpPr/>
            <p:nvPr/>
          </p:nvSpPr>
          <p:spPr>
            <a:xfrm>
              <a:off x="9528832" y="3848341"/>
              <a:ext cx="295033" cy="295033"/>
            </a:xfrm>
            <a:prstGeom prst="roundRect">
              <a:avLst>
                <a:gd name="adj" fmla="val 1470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9593970" y="3911499"/>
              <a:ext cx="164758" cy="168716"/>
              <a:chOff x="6829426" y="3148013"/>
              <a:chExt cx="528637" cy="541338"/>
            </a:xfrm>
            <a:solidFill>
              <a:schemeClr val="bg1"/>
            </a:solidFill>
          </p:grpSpPr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7097713" y="3148013"/>
                <a:ext cx="260350" cy="260350"/>
              </a:xfrm>
              <a:custGeom>
                <a:avLst/>
                <a:gdLst>
                  <a:gd name="T0" fmla="*/ 44 w 60"/>
                  <a:gd name="T1" fmla="*/ 16 h 60"/>
                  <a:gd name="T2" fmla="*/ 4 w 60"/>
                  <a:gd name="T3" fmla="*/ 0 h 60"/>
                  <a:gd name="T4" fmla="*/ 0 w 60"/>
                  <a:gd name="T5" fmla="*/ 5 h 60"/>
                  <a:gd name="T6" fmla="*/ 4 w 60"/>
                  <a:gd name="T7" fmla="*/ 9 h 60"/>
                  <a:gd name="T8" fmla="*/ 37 w 60"/>
                  <a:gd name="T9" fmla="*/ 23 h 60"/>
                  <a:gd name="T10" fmla="*/ 51 w 60"/>
                  <a:gd name="T11" fmla="*/ 56 h 60"/>
                  <a:gd name="T12" fmla="*/ 55 w 60"/>
                  <a:gd name="T13" fmla="*/ 60 h 60"/>
                  <a:gd name="T14" fmla="*/ 60 w 60"/>
                  <a:gd name="T15" fmla="*/ 56 h 60"/>
                  <a:gd name="T16" fmla="*/ 44 w 60"/>
                  <a:gd name="T17" fmla="*/ 1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60">
                    <a:moveTo>
                      <a:pt x="44" y="16"/>
                    </a:moveTo>
                    <a:cubicBezTo>
                      <a:pt x="33" y="6"/>
                      <a:pt x="19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17" y="9"/>
                      <a:pt x="28" y="14"/>
                      <a:pt x="37" y="23"/>
                    </a:cubicBezTo>
                    <a:cubicBezTo>
                      <a:pt x="46" y="32"/>
                      <a:pt x="51" y="43"/>
                      <a:pt x="51" y="56"/>
                    </a:cubicBezTo>
                    <a:cubicBezTo>
                      <a:pt x="51" y="58"/>
                      <a:pt x="53" y="60"/>
                      <a:pt x="55" y="60"/>
                    </a:cubicBezTo>
                    <a:cubicBezTo>
                      <a:pt x="58" y="60"/>
                      <a:pt x="60" y="58"/>
                      <a:pt x="60" y="56"/>
                    </a:cubicBezTo>
                    <a:cubicBezTo>
                      <a:pt x="60" y="41"/>
                      <a:pt x="54" y="27"/>
                      <a:pt x="44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7097713" y="3260725"/>
                <a:ext cx="147638" cy="147638"/>
              </a:xfrm>
              <a:custGeom>
                <a:avLst/>
                <a:gdLst>
                  <a:gd name="T0" fmla="*/ 25 w 34"/>
                  <a:gd name="T1" fmla="*/ 30 h 34"/>
                  <a:gd name="T2" fmla="*/ 30 w 34"/>
                  <a:gd name="T3" fmla="*/ 34 h 34"/>
                  <a:gd name="T4" fmla="*/ 34 w 34"/>
                  <a:gd name="T5" fmla="*/ 30 h 34"/>
                  <a:gd name="T6" fmla="*/ 4 w 34"/>
                  <a:gd name="T7" fmla="*/ 0 h 34"/>
                  <a:gd name="T8" fmla="*/ 0 w 34"/>
                  <a:gd name="T9" fmla="*/ 4 h 34"/>
                  <a:gd name="T10" fmla="*/ 4 w 34"/>
                  <a:gd name="T11" fmla="*/ 9 h 34"/>
                  <a:gd name="T12" fmla="*/ 25 w 34"/>
                  <a:gd name="T13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4">
                    <a:moveTo>
                      <a:pt x="25" y="30"/>
                    </a:moveTo>
                    <a:cubicBezTo>
                      <a:pt x="25" y="32"/>
                      <a:pt x="27" y="34"/>
                      <a:pt x="30" y="34"/>
                    </a:cubicBezTo>
                    <a:cubicBezTo>
                      <a:pt x="32" y="34"/>
                      <a:pt x="34" y="32"/>
                      <a:pt x="34" y="30"/>
                    </a:cubicBezTo>
                    <a:cubicBezTo>
                      <a:pt x="34" y="13"/>
                      <a:pt x="21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16" y="9"/>
                      <a:pt x="25" y="18"/>
                      <a:pt x="25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6829426" y="3230563"/>
                <a:ext cx="463550" cy="458788"/>
              </a:xfrm>
              <a:custGeom>
                <a:avLst/>
                <a:gdLst>
                  <a:gd name="T0" fmla="*/ 78 w 107"/>
                  <a:gd name="T1" fmla="*/ 59 h 106"/>
                  <a:gd name="T2" fmla="*/ 66 w 107"/>
                  <a:gd name="T3" fmla="*/ 66 h 106"/>
                  <a:gd name="T4" fmla="*/ 67 w 107"/>
                  <a:gd name="T5" fmla="*/ 73 h 106"/>
                  <a:gd name="T6" fmla="*/ 73 w 107"/>
                  <a:gd name="T7" fmla="*/ 71 h 106"/>
                  <a:gd name="T8" fmla="*/ 77 w 107"/>
                  <a:gd name="T9" fmla="*/ 68 h 106"/>
                  <a:gd name="T10" fmla="*/ 97 w 107"/>
                  <a:gd name="T11" fmla="*/ 83 h 106"/>
                  <a:gd name="T12" fmla="*/ 97 w 107"/>
                  <a:gd name="T13" fmla="*/ 86 h 106"/>
                  <a:gd name="T14" fmla="*/ 90 w 107"/>
                  <a:gd name="T15" fmla="*/ 96 h 106"/>
                  <a:gd name="T16" fmla="*/ 79 w 107"/>
                  <a:gd name="T17" fmla="*/ 95 h 106"/>
                  <a:gd name="T18" fmla="*/ 38 w 107"/>
                  <a:gd name="T19" fmla="*/ 69 h 106"/>
                  <a:gd name="T20" fmla="*/ 38 w 107"/>
                  <a:gd name="T21" fmla="*/ 69 h 106"/>
                  <a:gd name="T22" fmla="*/ 11 w 107"/>
                  <a:gd name="T23" fmla="*/ 28 h 106"/>
                  <a:gd name="T24" fmla="*/ 11 w 107"/>
                  <a:gd name="T25" fmla="*/ 17 h 106"/>
                  <a:gd name="T26" fmla="*/ 20 w 107"/>
                  <a:gd name="T27" fmla="*/ 9 h 106"/>
                  <a:gd name="T28" fmla="*/ 23 w 107"/>
                  <a:gd name="T29" fmla="*/ 9 h 106"/>
                  <a:gd name="T30" fmla="*/ 38 w 107"/>
                  <a:gd name="T31" fmla="*/ 29 h 106"/>
                  <a:gd name="T32" fmla="*/ 35 w 107"/>
                  <a:gd name="T33" fmla="*/ 33 h 106"/>
                  <a:gd name="T34" fmla="*/ 34 w 107"/>
                  <a:gd name="T35" fmla="*/ 40 h 106"/>
                  <a:gd name="T36" fmla="*/ 40 w 107"/>
                  <a:gd name="T37" fmla="*/ 41 h 106"/>
                  <a:gd name="T38" fmla="*/ 47 w 107"/>
                  <a:gd name="T39" fmla="*/ 29 h 106"/>
                  <a:gd name="T40" fmla="*/ 26 w 107"/>
                  <a:gd name="T41" fmla="*/ 1 h 106"/>
                  <a:gd name="T42" fmla="*/ 17 w 107"/>
                  <a:gd name="T43" fmla="*/ 1 h 106"/>
                  <a:gd name="T44" fmla="*/ 3 w 107"/>
                  <a:gd name="T45" fmla="*/ 13 h 106"/>
                  <a:gd name="T46" fmla="*/ 3 w 107"/>
                  <a:gd name="T47" fmla="*/ 31 h 106"/>
                  <a:gd name="T48" fmla="*/ 31 w 107"/>
                  <a:gd name="T49" fmla="*/ 75 h 106"/>
                  <a:gd name="T50" fmla="*/ 31 w 107"/>
                  <a:gd name="T51" fmla="*/ 75 h 106"/>
                  <a:gd name="T52" fmla="*/ 75 w 107"/>
                  <a:gd name="T53" fmla="*/ 104 h 106"/>
                  <a:gd name="T54" fmla="*/ 85 w 107"/>
                  <a:gd name="T55" fmla="*/ 106 h 106"/>
                  <a:gd name="T56" fmla="*/ 94 w 107"/>
                  <a:gd name="T57" fmla="*/ 104 h 106"/>
                  <a:gd name="T58" fmla="*/ 106 w 107"/>
                  <a:gd name="T59" fmla="*/ 89 h 106"/>
                  <a:gd name="T60" fmla="*/ 106 w 107"/>
                  <a:gd name="T61" fmla="*/ 80 h 106"/>
                  <a:gd name="T62" fmla="*/ 78 w 107"/>
                  <a:gd name="T63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7" h="106">
                    <a:moveTo>
                      <a:pt x="78" y="59"/>
                    </a:moveTo>
                    <a:cubicBezTo>
                      <a:pt x="71" y="59"/>
                      <a:pt x="67" y="64"/>
                      <a:pt x="66" y="66"/>
                    </a:cubicBezTo>
                    <a:cubicBezTo>
                      <a:pt x="64" y="68"/>
                      <a:pt x="65" y="71"/>
                      <a:pt x="67" y="73"/>
                    </a:cubicBezTo>
                    <a:cubicBezTo>
                      <a:pt x="69" y="74"/>
                      <a:pt x="72" y="73"/>
                      <a:pt x="73" y="71"/>
                    </a:cubicBezTo>
                    <a:cubicBezTo>
                      <a:pt x="75" y="69"/>
                      <a:pt x="76" y="68"/>
                      <a:pt x="77" y="68"/>
                    </a:cubicBezTo>
                    <a:cubicBezTo>
                      <a:pt x="81" y="69"/>
                      <a:pt x="96" y="80"/>
                      <a:pt x="97" y="83"/>
                    </a:cubicBezTo>
                    <a:cubicBezTo>
                      <a:pt x="98" y="84"/>
                      <a:pt x="98" y="85"/>
                      <a:pt x="97" y="86"/>
                    </a:cubicBezTo>
                    <a:cubicBezTo>
                      <a:pt x="96" y="91"/>
                      <a:pt x="93" y="94"/>
                      <a:pt x="90" y="96"/>
                    </a:cubicBezTo>
                    <a:cubicBezTo>
                      <a:pt x="87" y="97"/>
                      <a:pt x="83" y="97"/>
                      <a:pt x="79" y="95"/>
                    </a:cubicBezTo>
                    <a:cubicBezTo>
                      <a:pt x="63" y="89"/>
                      <a:pt x="49" y="80"/>
                      <a:pt x="38" y="69"/>
                    </a:cubicBezTo>
                    <a:cubicBezTo>
                      <a:pt x="38" y="69"/>
                      <a:pt x="38" y="69"/>
                      <a:pt x="38" y="69"/>
                    </a:cubicBezTo>
                    <a:cubicBezTo>
                      <a:pt x="26" y="57"/>
                      <a:pt x="17" y="44"/>
                      <a:pt x="11" y="28"/>
                    </a:cubicBezTo>
                    <a:cubicBezTo>
                      <a:pt x="9" y="24"/>
                      <a:pt x="9" y="20"/>
                      <a:pt x="11" y="17"/>
                    </a:cubicBezTo>
                    <a:cubicBezTo>
                      <a:pt x="12" y="13"/>
                      <a:pt x="15" y="11"/>
                      <a:pt x="20" y="9"/>
                    </a:cubicBezTo>
                    <a:cubicBezTo>
                      <a:pt x="21" y="9"/>
                      <a:pt x="22" y="9"/>
                      <a:pt x="23" y="9"/>
                    </a:cubicBezTo>
                    <a:cubicBezTo>
                      <a:pt x="27" y="11"/>
                      <a:pt x="38" y="26"/>
                      <a:pt x="38" y="29"/>
                    </a:cubicBezTo>
                    <a:cubicBezTo>
                      <a:pt x="38" y="31"/>
                      <a:pt x="38" y="31"/>
                      <a:pt x="35" y="33"/>
                    </a:cubicBezTo>
                    <a:cubicBezTo>
                      <a:pt x="33" y="35"/>
                      <a:pt x="33" y="38"/>
                      <a:pt x="34" y="40"/>
                    </a:cubicBezTo>
                    <a:cubicBezTo>
                      <a:pt x="35" y="42"/>
                      <a:pt x="38" y="42"/>
                      <a:pt x="40" y="41"/>
                    </a:cubicBezTo>
                    <a:cubicBezTo>
                      <a:pt x="42" y="39"/>
                      <a:pt x="47" y="36"/>
                      <a:pt x="47" y="29"/>
                    </a:cubicBezTo>
                    <a:cubicBezTo>
                      <a:pt x="47" y="22"/>
                      <a:pt x="33" y="3"/>
                      <a:pt x="26" y="1"/>
                    </a:cubicBezTo>
                    <a:cubicBezTo>
                      <a:pt x="24" y="0"/>
                      <a:pt x="20" y="0"/>
                      <a:pt x="17" y="1"/>
                    </a:cubicBezTo>
                    <a:cubicBezTo>
                      <a:pt x="10" y="3"/>
                      <a:pt x="5" y="7"/>
                      <a:pt x="3" y="13"/>
                    </a:cubicBezTo>
                    <a:cubicBezTo>
                      <a:pt x="0" y="18"/>
                      <a:pt x="0" y="25"/>
                      <a:pt x="3" y="31"/>
                    </a:cubicBezTo>
                    <a:cubicBezTo>
                      <a:pt x="10" y="48"/>
                      <a:pt x="19" y="63"/>
                      <a:pt x="31" y="75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44" y="87"/>
                      <a:pt x="58" y="97"/>
                      <a:pt x="75" y="104"/>
                    </a:cubicBezTo>
                    <a:cubicBezTo>
                      <a:pt x="79" y="105"/>
                      <a:pt x="82" y="106"/>
                      <a:pt x="85" y="106"/>
                    </a:cubicBezTo>
                    <a:cubicBezTo>
                      <a:pt x="88" y="106"/>
                      <a:pt x="91" y="105"/>
                      <a:pt x="94" y="104"/>
                    </a:cubicBezTo>
                    <a:cubicBezTo>
                      <a:pt x="99" y="101"/>
                      <a:pt x="103" y="96"/>
                      <a:pt x="106" y="89"/>
                    </a:cubicBezTo>
                    <a:cubicBezTo>
                      <a:pt x="107" y="86"/>
                      <a:pt x="107" y="83"/>
                      <a:pt x="106" y="80"/>
                    </a:cubicBezTo>
                    <a:cubicBezTo>
                      <a:pt x="103" y="73"/>
                      <a:pt x="85" y="60"/>
                      <a:pt x="78" y="5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1223749" y="6321551"/>
            <a:ext cx="239599" cy="239599"/>
            <a:chOff x="9022186" y="3848341"/>
            <a:chExt cx="295033" cy="295033"/>
          </a:xfrm>
        </p:grpSpPr>
        <p:sp>
          <p:nvSpPr>
            <p:cNvPr id="23" name="Rounded Rectangle 22"/>
            <p:cNvSpPr/>
            <p:nvPr/>
          </p:nvSpPr>
          <p:spPr>
            <a:xfrm>
              <a:off x="9022186" y="3848341"/>
              <a:ext cx="295033" cy="295033"/>
            </a:xfrm>
            <a:prstGeom prst="roundRect">
              <a:avLst>
                <a:gd name="adj" fmla="val 1470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9"/>
            <p:cNvSpPr>
              <a:spLocks noEditPoints="1"/>
            </p:cNvSpPr>
            <p:nvPr/>
          </p:nvSpPr>
          <p:spPr bwMode="auto">
            <a:xfrm>
              <a:off x="9087819" y="3911994"/>
              <a:ext cx="163768" cy="167726"/>
            </a:xfrm>
            <a:custGeom>
              <a:avLst/>
              <a:gdLst>
                <a:gd name="T0" fmla="*/ 103 w 121"/>
                <a:gd name="T1" fmla="*/ 81 h 124"/>
                <a:gd name="T2" fmla="*/ 80 w 121"/>
                <a:gd name="T3" fmla="*/ 67 h 124"/>
                <a:gd name="T4" fmla="*/ 95 w 121"/>
                <a:gd name="T5" fmla="*/ 33 h 124"/>
                <a:gd name="T6" fmla="*/ 64 w 121"/>
                <a:gd name="T7" fmla="*/ 3 h 124"/>
                <a:gd name="T8" fmla="*/ 25 w 121"/>
                <a:gd name="T9" fmla="*/ 38 h 124"/>
                <a:gd name="T10" fmla="*/ 40 w 121"/>
                <a:gd name="T11" fmla="*/ 67 h 124"/>
                <a:gd name="T12" fmla="*/ 17 w 121"/>
                <a:gd name="T13" fmla="*/ 81 h 124"/>
                <a:gd name="T14" fmla="*/ 0 w 121"/>
                <a:gd name="T15" fmla="*/ 119 h 124"/>
                <a:gd name="T16" fmla="*/ 5 w 121"/>
                <a:gd name="T17" fmla="*/ 124 h 124"/>
                <a:gd name="T18" fmla="*/ 9 w 121"/>
                <a:gd name="T19" fmla="*/ 120 h 124"/>
                <a:gd name="T20" fmla="*/ 60 w 121"/>
                <a:gd name="T21" fmla="*/ 73 h 124"/>
                <a:gd name="T22" fmla="*/ 111 w 121"/>
                <a:gd name="T23" fmla="*/ 120 h 124"/>
                <a:gd name="T24" fmla="*/ 116 w 121"/>
                <a:gd name="T25" fmla="*/ 124 h 124"/>
                <a:gd name="T26" fmla="*/ 121 w 121"/>
                <a:gd name="T27" fmla="*/ 119 h 124"/>
                <a:gd name="T28" fmla="*/ 103 w 121"/>
                <a:gd name="T29" fmla="*/ 81 h 124"/>
                <a:gd name="T30" fmla="*/ 60 w 121"/>
                <a:gd name="T31" fmla="*/ 63 h 124"/>
                <a:gd name="T32" fmla="*/ 35 w 121"/>
                <a:gd name="T33" fmla="*/ 38 h 124"/>
                <a:gd name="T34" fmla="*/ 60 w 121"/>
                <a:gd name="T35" fmla="*/ 12 h 124"/>
                <a:gd name="T36" fmla="*/ 86 w 121"/>
                <a:gd name="T37" fmla="*/ 38 h 124"/>
                <a:gd name="T38" fmla="*/ 60 w 121"/>
                <a:gd name="T39" fmla="*/ 6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24">
                  <a:moveTo>
                    <a:pt x="103" y="81"/>
                  </a:moveTo>
                  <a:cubicBezTo>
                    <a:pt x="97" y="75"/>
                    <a:pt x="89" y="70"/>
                    <a:pt x="80" y="67"/>
                  </a:cubicBezTo>
                  <a:cubicBezTo>
                    <a:pt x="91" y="59"/>
                    <a:pt x="97" y="47"/>
                    <a:pt x="95" y="33"/>
                  </a:cubicBezTo>
                  <a:cubicBezTo>
                    <a:pt x="93" y="17"/>
                    <a:pt x="80" y="5"/>
                    <a:pt x="64" y="3"/>
                  </a:cubicBezTo>
                  <a:cubicBezTo>
                    <a:pt x="43" y="0"/>
                    <a:pt x="25" y="17"/>
                    <a:pt x="25" y="38"/>
                  </a:cubicBezTo>
                  <a:cubicBezTo>
                    <a:pt x="25" y="50"/>
                    <a:pt x="31" y="60"/>
                    <a:pt x="40" y="67"/>
                  </a:cubicBezTo>
                  <a:cubicBezTo>
                    <a:pt x="32" y="70"/>
                    <a:pt x="24" y="75"/>
                    <a:pt x="17" y="81"/>
                  </a:cubicBezTo>
                  <a:cubicBezTo>
                    <a:pt x="7" y="91"/>
                    <a:pt x="1" y="105"/>
                    <a:pt x="0" y="119"/>
                  </a:cubicBezTo>
                  <a:cubicBezTo>
                    <a:pt x="0" y="122"/>
                    <a:pt x="2" y="124"/>
                    <a:pt x="5" y="124"/>
                  </a:cubicBezTo>
                  <a:cubicBezTo>
                    <a:pt x="7" y="124"/>
                    <a:pt x="9" y="122"/>
                    <a:pt x="9" y="120"/>
                  </a:cubicBezTo>
                  <a:cubicBezTo>
                    <a:pt x="11" y="94"/>
                    <a:pt x="34" y="73"/>
                    <a:pt x="60" y="73"/>
                  </a:cubicBezTo>
                  <a:cubicBezTo>
                    <a:pt x="87" y="73"/>
                    <a:pt x="109" y="94"/>
                    <a:pt x="111" y="120"/>
                  </a:cubicBezTo>
                  <a:cubicBezTo>
                    <a:pt x="112" y="122"/>
                    <a:pt x="114" y="124"/>
                    <a:pt x="116" y="124"/>
                  </a:cubicBezTo>
                  <a:cubicBezTo>
                    <a:pt x="119" y="124"/>
                    <a:pt x="121" y="122"/>
                    <a:pt x="121" y="119"/>
                  </a:cubicBezTo>
                  <a:cubicBezTo>
                    <a:pt x="120" y="105"/>
                    <a:pt x="113" y="91"/>
                    <a:pt x="103" y="81"/>
                  </a:cubicBezTo>
                  <a:moveTo>
                    <a:pt x="60" y="63"/>
                  </a:moveTo>
                  <a:cubicBezTo>
                    <a:pt x="46" y="63"/>
                    <a:pt x="35" y="52"/>
                    <a:pt x="35" y="38"/>
                  </a:cubicBezTo>
                  <a:cubicBezTo>
                    <a:pt x="35" y="24"/>
                    <a:pt x="46" y="12"/>
                    <a:pt x="60" y="12"/>
                  </a:cubicBezTo>
                  <a:cubicBezTo>
                    <a:pt x="74" y="12"/>
                    <a:pt x="86" y="24"/>
                    <a:pt x="86" y="38"/>
                  </a:cubicBezTo>
                  <a:cubicBezTo>
                    <a:pt x="86" y="52"/>
                    <a:pt x="74" y="63"/>
                    <a:pt x="60" y="6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919324" y="6321551"/>
            <a:ext cx="239599" cy="239599"/>
            <a:chOff x="8459788" y="3848341"/>
            <a:chExt cx="295033" cy="295033"/>
          </a:xfrm>
        </p:grpSpPr>
        <p:sp>
          <p:nvSpPr>
            <p:cNvPr id="30" name="Rounded Rectangle 29"/>
            <p:cNvSpPr/>
            <p:nvPr/>
          </p:nvSpPr>
          <p:spPr>
            <a:xfrm>
              <a:off x="8459788" y="3848341"/>
              <a:ext cx="295033" cy="295033"/>
            </a:xfrm>
            <a:prstGeom prst="roundRect">
              <a:avLst>
                <a:gd name="adj" fmla="val 1470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8541996" y="3916096"/>
              <a:ext cx="130619" cy="170200"/>
              <a:chOff x="4930776" y="3148013"/>
              <a:chExt cx="419100" cy="546100"/>
            </a:xfrm>
            <a:solidFill>
              <a:schemeClr val="bg1"/>
            </a:solidFill>
          </p:grpSpPr>
          <p:sp>
            <p:nvSpPr>
              <p:cNvPr id="33" name="Freeform 33"/>
              <p:cNvSpPr>
                <a:spLocks noEditPoints="1"/>
              </p:cNvSpPr>
              <p:nvPr/>
            </p:nvSpPr>
            <p:spPr bwMode="auto">
              <a:xfrm>
                <a:off x="4930776" y="3148013"/>
                <a:ext cx="419100" cy="546100"/>
              </a:xfrm>
              <a:custGeom>
                <a:avLst/>
                <a:gdLst>
                  <a:gd name="T0" fmla="*/ 48 w 96"/>
                  <a:gd name="T1" fmla="*/ 0 h 126"/>
                  <a:gd name="T2" fmla="*/ 0 w 96"/>
                  <a:gd name="T3" fmla="*/ 48 h 126"/>
                  <a:gd name="T4" fmla="*/ 30 w 96"/>
                  <a:gd name="T5" fmla="*/ 105 h 126"/>
                  <a:gd name="T6" fmla="*/ 45 w 96"/>
                  <a:gd name="T7" fmla="*/ 125 h 126"/>
                  <a:gd name="T8" fmla="*/ 48 w 96"/>
                  <a:gd name="T9" fmla="*/ 126 h 126"/>
                  <a:gd name="T10" fmla="*/ 51 w 96"/>
                  <a:gd name="T11" fmla="*/ 125 h 126"/>
                  <a:gd name="T12" fmla="*/ 66 w 96"/>
                  <a:gd name="T13" fmla="*/ 105 h 126"/>
                  <a:gd name="T14" fmla="*/ 96 w 96"/>
                  <a:gd name="T15" fmla="*/ 48 h 126"/>
                  <a:gd name="T16" fmla="*/ 48 w 96"/>
                  <a:gd name="T17" fmla="*/ 0 h 126"/>
                  <a:gd name="T18" fmla="*/ 60 w 96"/>
                  <a:gd name="T19" fmla="*/ 101 h 126"/>
                  <a:gd name="T20" fmla="*/ 48 w 96"/>
                  <a:gd name="T21" fmla="*/ 116 h 126"/>
                  <a:gd name="T22" fmla="*/ 36 w 96"/>
                  <a:gd name="T23" fmla="*/ 101 h 126"/>
                  <a:gd name="T24" fmla="*/ 8 w 96"/>
                  <a:gd name="T25" fmla="*/ 48 h 126"/>
                  <a:gd name="T26" fmla="*/ 48 w 96"/>
                  <a:gd name="T27" fmla="*/ 7 h 126"/>
                  <a:gd name="T28" fmla="*/ 89 w 96"/>
                  <a:gd name="T29" fmla="*/ 48 h 126"/>
                  <a:gd name="T30" fmla="*/ 60 w 96"/>
                  <a:gd name="T31" fmla="*/ 10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126">
                    <a:moveTo>
                      <a:pt x="48" y="0"/>
                    </a:moveTo>
                    <a:cubicBezTo>
                      <a:pt x="22" y="0"/>
                      <a:pt x="0" y="21"/>
                      <a:pt x="0" y="48"/>
                    </a:cubicBezTo>
                    <a:cubicBezTo>
                      <a:pt x="0" y="65"/>
                      <a:pt x="5" y="72"/>
                      <a:pt x="30" y="105"/>
                    </a:cubicBezTo>
                    <a:cubicBezTo>
                      <a:pt x="35" y="111"/>
                      <a:pt x="40" y="117"/>
                      <a:pt x="45" y="125"/>
                    </a:cubicBezTo>
                    <a:cubicBezTo>
                      <a:pt x="46" y="126"/>
                      <a:pt x="47" y="126"/>
                      <a:pt x="48" y="126"/>
                    </a:cubicBezTo>
                    <a:cubicBezTo>
                      <a:pt x="49" y="126"/>
                      <a:pt x="51" y="126"/>
                      <a:pt x="51" y="125"/>
                    </a:cubicBezTo>
                    <a:cubicBezTo>
                      <a:pt x="57" y="117"/>
                      <a:pt x="62" y="111"/>
                      <a:pt x="66" y="105"/>
                    </a:cubicBezTo>
                    <a:cubicBezTo>
                      <a:pt x="91" y="72"/>
                      <a:pt x="96" y="65"/>
                      <a:pt x="96" y="48"/>
                    </a:cubicBezTo>
                    <a:cubicBezTo>
                      <a:pt x="96" y="21"/>
                      <a:pt x="75" y="0"/>
                      <a:pt x="48" y="0"/>
                    </a:cubicBezTo>
                    <a:moveTo>
                      <a:pt x="60" y="101"/>
                    </a:moveTo>
                    <a:cubicBezTo>
                      <a:pt x="57" y="105"/>
                      <a:pt x="53" y="110"/>
                      <a:pt x="48" y="116"/>
                    </a:cubicBezTo>
                    <a:cubicBezTo>
                      <a:pt x="44" y="110"/>
                      <a:pt x="40" y="105"/>
                      <a:pt x="36" y="101"/>
                    </a:cubicBezTo>
                    <a:cubicBezTo>
                      <a:pt x="12" y="68"/>
                      <a:pt x="8" y="63"/>
                      <a:pt x="8" y="48"/>
                    </a:cubicBezTo>
                    <a:cubicBezTo>
                      <a:pt x="8" y="26"/>
                      <a:pt x="26" y="7"/>
                      <a:pt x="48" y="7"/>
                    </a:cubicBezTo>
                    <a:cubicBezTo>
                      <a:pt x="71" y="7"/>
                      <a:pt x="89" y="26"/>
                      <a:pt x="89" y="48"/>
                    </a:cubicBezTo>
                    <a:cubicBezTo>
                      <a:pt x="89" y="63"/>
                      <a:pt x="85" y="68"/>
                      <a:pt x="60" y="10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4"/>
              <p:cNvSpPr>
                <a:spLocks noEditPoints="1"/>
              </p:cNvSpPr>
              <p:nvPr/>
            </p:nvSpPr>
            <p:spPr bwMode="auto">
              <a:xfrm>
                <a:off x="5027613" y="3243263"/>
                <a:ext cx="227013" cy="225425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26 w 52"/>
                  <a:gd name="T11" fmla="*/ 44 h 52"/>
                  <a:gd name="T12" fmla="*/ 8 w 52"/>
                  <a:gd name="T13" fmla="*/ 26 h 52"/>
                  <a:gd name="T14" fmla="*/ 26 w 52"/>
                  <a:gd name="T15" fmla="*/ 7 h 52"/>
                  <a:gd name="T16" fmla="*/ 45 w 52"/>
                  <a:gd name="T17" fmla="*/ 26 h 52"/>
                  <a:gd name="T18" fmla="*/ 26 w 52"/>
                  <a:gd name="T19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1" y="52"/>
                      <a:pt x="52" y="40"/>
                      <a:pt x="52" y="26"/>
                    </a:cubicBezTo>
                    <a:cubicBezTo>
                      <a:pt x="52" y="12"/>
                      <a:pt x="41" y="0"/>
                      <a:pt x="26" y="0"/>
                    </a:cubicBezTo>
                    <a:moveTo>
                      <a:pt x="26" y="44"/>
                    </a:moveTo>
                    <a:cubicBezTo>
                      <a:pt x="16" y="44"/>
                      <a:pt x="8" y="36"/>
                      <a:pt x="8" y="26"/>
                    </a:cubicBezTo>
                    <a:cubicBezTo>
                      <a:pt x="8" y="16"/>
                      <a:pt x="16" y="7"/>
                      <a:pt x="26" y="7"/>
                    </a:cubicBezTo>
                    <a:cubicBezTo>
                      <a:pt x="37" y="7"/>
                      <a:pt x="45" y="16"/>
                      <a:pt x="45" y="26"/>
                    </a:cubicBezTo>
                    <a:cubicBezTo>
                      <a:pt x="45" y="36"/>
                      <a:pt x="37" y="44"/>
                      <a:pt x="26" y="4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709377" y="368839"/>
            <a:ext cx="1135345" cy="376387"/>
            <a:chOff x="10591250" y="378364"/>
            <a:chExt cx="1135345" cy="376387"/>
          </a:xfrm>
        </p:grpSpPr>
        <p:sp>
          <p:nvSpPr>
            <p:cNvPr id="39" name="TextBox 38"/>
            <p:cNvSpPr txBox="1"/>
            <p:nvPr/>
          </p:nvSpPr>
          <p:spPr>
            <a:xfrm>
              <a:off x="10591250" y="397971"/>
              <a:ext cx="1135345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23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3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LOGO</a:t>
              </a:r>
              <a:endParaRPr lang="en-US" sz="1600" spc="3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09750" y="378364"/>
              <a:ext cx="1038225" cy="3763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90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Bold</vt:lpstr>
      <vt:lpstr>Roboto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gani</dc:creator>
  <cp:lastModifiedBy>gani</cp:lastModifiedBy>
  <cp:revision>14</cp:revision>
  <dcterms:created xsi:type="dcterms:W3CDTF">2020-08-10T11:01:36Z</dcterms:created>
  <dcterms:modified xsi:type="dcterms:W3CDTF">2020-08-11T11:35:20Z</dcterms:modified>
</cp:coreProperties>
</file>