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7ADA"/>
    <a:srgbClr val="CB9FE4"/>
    <a:srgbClr val="9261C7"/>
    <a:srgbClr val="362198"/>
    <a:srgbClr val="FFFFFF"/>
    <a:srgbClr val="702BE1"/>
    <a:srgbClr val="B579D9"/>
    <a:srgbClr val="5B21AE"/>
    <a:srgbClr val="501F9F"/>
    <a:srgbClr val="832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12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6ACC-F460-4983-8E28-506E7E81A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9E07E-5A62-4D84-8326-E5E359E2B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83056-6F37-4819-A8DF-58FAA9D0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EA1C-6EF3-4F61-AE8E-91159CBC049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579AB-CD7E-4754-883A-B8FC2593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AA2F3-313B-4D9F-8BFA-2BE7DC9E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60AC-5EE0-4730-9076-D11E8E40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7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07D6-7BAB-4F11-A17D-7A104A80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44072-1C9B-4FC3-9FAD-90D57F0FD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D1DD-BCA6-4365-8873-2397F531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EA1C-6EF3-4F61-AE8E-91159CBC049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B6AE6-6AD6-4F7A-AE1F-DFA62FEA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F186-4400-4FC1-AF1E-93D0277E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60AC-5EE0-4730-9076-D11E8E40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0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45BD33-2322-480B-83E4-E50C483EE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EA140-48D8-436C-A62D-AA212DC5C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FD110-6D4D-4113-AC64-BD2CFF15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EA1C-6EF3-4F61-AE8E-91159CBC049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E0659-49DC-4353-820D-5703C885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94C03-D4D4-44E4-8E27-78168435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60AC-5EE0-4730-9076-D11E8E40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5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5799-B9C2-4702-8C69-505C5933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855F3-C9F0-49B7-B44D-ABF4D3345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2C231-D562-4396-90CD-D90D468F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EA1C-6EF3-4F61-AE8E-91159CBC049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0B8A8-B2A3-43B1-9467-DCD9AB13D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4B721-0BD5-4F9E-A715-23F5E479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60AC-5EE0-4730-9076-D11E8E40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0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8924-5594-468D-B0CF-9E6FF817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713D1-6804-49AA-9C36-CB75823AB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5400-DD15-4C17-A899-FCBE3FCA7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EA1C-6EF3-4F61-AE8E-91159CBC049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D65B5-FB80-457E-8909-E751710D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BAA67-4879-4885-9D1E-143EEFA3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60AC-5EE0-4730-9076-D11E8E40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7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B6E4-1C15-449F-AFD9-A103A1ED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65CD7-D17B-4428-9874-065FBA778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40733-C806-4C35-8950-9FC1F6447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F0BDC-B458-4891-AE12-CF79BC99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EA1C-6EF3-4F61-AE8E-91159CBC049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9EA9D-4BB1-4AFD-B596-CA92E4EE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D2A8E-E4C1-4E4B-8E50-B3C25644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60AC-5EE0-4730-9076-D11E8E40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7430-E3F8-46F4-A28F-A9466B00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EFA65-0B2C-4B7B-A2CA-D2AEFA827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94E76-7FE8-4C0E-A7CC-93302C41F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0C04C-0B7F-403F-BD17-E98099238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A2BE4-8EAA-4613-93FC-8C4021144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08863-869D-45C9-BF24-47D7E45B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EA1C-6EF3-4F61-AE8E-91159CBC049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2B05A-E9AA-48DB-9B84-4969D703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26445-82D0-4497-858E-B3FFDB1B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60AC-5EE0-4730-9076-D11E8E40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7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DA62-A3B3-4D36-BA61-FEFBBD71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5E416-3058-484B-9140-10CD9939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EA1C-6EF3-4F61-AE8E-91159CBC049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AB455-2C55-47A8-A74A-F1EE76EF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56B97-6E23-466D-9898-99616DC5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60AC-5EE0-4730-9076-D11E8E40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3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EA14E-9F5D-493D-9250-32B79016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EA1C-6EF3-4F61-AE8E-91159CBC049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9D3F1-CA46-4FBA-8539-F7D09BAE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3E642-6EA8-4EF2-8BB5-1CB22E42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60AC-5EE0-4730-9076-D11E8E40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4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E784-0030-4C00-A23C-3D388B18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AA0A-60EC-4ABC-A139-380841454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96900-153C-4260-881D-5A1C67039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A0347-64B2-42E8-BD44-4E87D2B4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EA1C-6EF3-4F61-AE8E-91159CBC049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44E94-6199-438A-BCCC-78A38925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202D6-1B9F-416B-BD3E-248CA446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60AC-5EE0-4730-9076-D11E8E40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1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073D-A164-4B84-A594-111B55A3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E89A9-1BA5-47D8-AFF3-60EAA4438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18C26-294E-4086-89E0-A9D229A31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ACE96-6674-49C2-95CF-E79EC8B4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EA1C-6EF3-4F61-AE8E-91159CBC049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26EE5-0A13-4A6B-8940-45522704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AE6C9-39F0-4947-8263-1FB61A6D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60AC-5EE0-4730-9076-D11E8E40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1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2F350-A1B5-476A-94C0-6FB8676B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845CB-D31E-438C-AAB7-2618C5C98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DA454-F9A5-460A-A4EA-B43F88B35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CEA1C-6EF3-4F61-AE8E-91159CBC049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B393C-1018-40BC-9639-3DA6EBF8D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4EC60-E78E-400C-B95C-AB0CBB865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960AC-5EE0-4730-9076-D11E8E405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5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4E5E83E-A7F3-4FEF-9415-9E6E72F56F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8321A9"/>
              </a:gs>
              <a:gs pos="72000">
                <a:srgbClr val="5B21AE"/>
              </a:gs>
              <a:gs pos="95000">
                <a:srgbClr val="501F9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7BD64881-B39E-41C0-BCEB-0480685F222E}"/>
              </a:ext>
            </a:extLst>
          </p:cNvPr>
          <p:cNvSpPr/>
          <p:nvPr/>
        </p:nvSpPr>
        <p:spPr>
          <a:xfrm>
            <a:off x="1295400" y="0"/>
            <a:ext cx="9601200" cy="6858000"/>
          </a:xfrm>
          <a:custGeom>
            <a:avLst/>
            <a:gdLst>
              <a:gd name="connsiteX0" fmla="*/ 4907478 w 9601200"/>
              <a:gd name="connsiteY0" fmla="*/ 0 h 6858000"/>
              <a:gd name="connsiteX1" fmla="*/ 5600700 w 9601200"/>
              <a:gd name="connsiteY1" fmla="*/ 0 h 6858000"/>
              <a:gd name="connsiteX2" fmla="*/ 9601200 w 9601200"/>
              <a:gd name="connsiteY2" fmla="*/ 3429000 h 6858000"/>
              <a:gd name="connsiteX3" fmla="*/ 5600700 w 9601200"/>
              <a:gd name="connsiteY3" fmla="*/ 6858000 h 6858000"/>
              <a:gd name="connsiteX4" fmla="*/ 4907478 w 9601200"/>
              <a:gd name="connsiteY4" fmla="*/ 6858000 h 6858000"/>
              <a:gd name="connsiteX5" fmla="*/ 8915400 w 9601200"/>
              <a:gd name="connsiteY5" fmla="*/ 3429000 h 6858000"/>
              <a:gd name="connsiteX6" fmla="*/ 4000501 w 9601200"/>
              <a:gd name="connsiteY6" fmla="*/ 0 h 6858000"/>
              <a:gd name="connsiteX7" fmla="*/ 4693722 w 9601200"/>
              <a:gd name="connsiteY7" fmla="*/ 0 h 6858000"/>
              <a:gd name="connsiteX8" fmla="*/ 685800 w 9601200"/>
              <a:gd name="connsiteY8" fmla="*/ 3429000 h 6858000"/>
              <a:gd name="connsiteX9" fmla="*/ 4693722 w 9601200"/>
              <a:gd name="connsiteY9" fmla="*/ 6858000 h 6858000"/>
              <a:gd name="connsiteX10" fmla="*/ 4000500 w 9601200"/>
              <a:gd name="connsiteY10" fmla="*/ 6858000 h 6858000"/>
              <a:gd name="connsiteX11" fmla="*/ 0 w 9601200"/>
              <a:gd name="connsiteY11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01200" h="6858000">
                <a:moveTo>
                  <a:pt x="4907478" y="0"/>
                </a:moveTo>
                <a:lnTo>
                  <a:pt x="5600700" y="0"/>
                </a:lnTo>
                <a:lnTo>
                  <a:pt x="9601200" y="3429000"/>
                </a:lnTo>
                <a:lnTo>
                  <a:pt x="5600700" y="6858000"/>
                </a:lnTo>
                <a:lnTo>
                  <a:pt x="4907478" y="6858000"/>
                </a:lnTo>
                <a:lnTo>
                  <a:pt x="8915400" y="3429000"/>
                </a:lnTo>
                <a:close/>
                <a:moveTo>
                  <a:pt x="4000501" y="0"/>
                </a:moveTo>
                <a:lnTo>
                  <a:pt x="4693722" y="0"/>
                </a:lnTo>
                <a:lnTo>
                  <a:pt x="685800" y="3429000"/>
                </a:lnTo>
                <a:lnTo>
                  <a:pt x="4693722" y="6858000"/>
                </a:lnTo>
                <a:lnTo>
                  <a:pt x="4000500" y="6858000"/>
                </a:lnTo>
                <a:lnTo>
                  <a:pt x="0" y="3429000"/>
                </a:lnTo>
                <a:close/>
              </a:path>
            </a:pathLst>
          </a:custGeom>
          <a:gradFill>
            <a:gsLst>
              <a:gs pos="0">
                <a:srgbClr val="B579D9"/>
              </a:gs>
              <a:gs pos="80000">
                <a:srgbClr val="702BE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703ABE08-185D-46EB-ADF0-648431DF865B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custGeom>
            <a:avLst/>
            <a:gdLst>
              <a:gd name="connsiteX0" fmla="*/ 7902039 w 12191999"/>
              <a:gd name="connsiteY0" fmla="*/ 0 h 6858000"/>
              <a:gd name="connsiteX1" fmla="*/ 8595261 w 12191999"/>
              <a:gd name="connsiteY1" fmla="*/ 0 h 6858000"/>
              <a:gd name="connsiteX2" fmla="*/ 12191999 w 12191999"/>
              <a:gd name="connsiteY2" fmla="*/ 3082918 h 6858000"/>
              <a:gd name="connsiteX3" fmla="*/ 12191999 w 12191999"/>
              <a:gd name="connsiteY3" fmla="*/ 3775082 h 6858000"/>
              <a:gd name="connsiteX4" fmla="*/ 8595261 w 12191999"/>
              <a:gd name="connsiteY4" fmla="*/ 6858000 h 6858000"/>
              <a:gd name="connsiteX5" fmla="*/ 7902039 w 12191999"/>
              <a:gd name="connsiteY5" fmla="*/ 6858000 h 6858000"/>
              <a:gd name="connsiteX6" fmla="*/ 11909961 w 12191999"/>
              <a:gd name="connsiteY6" fmla="*/ 3429000 h 6858000"/>
              <a:gd name="connsiteX7" fmla="*/ 3596740 w 12191999"/>
              <a:gd name="connsiteY7" fmla="*/ 0 h 6858000"/>
              <a:gd name="connsiteX8" fmla="*/ 4289961 w 12191999"/>
              <a:gd name="connsiteY8" fmla="*/ 0 h 6858000"/>
              <a:gd name="connsiteX9" fmla="*/ 282039 w 12191999"/>
              <a:gd name="connsiteY9" fmla="*/ 3429000 h 6858000"/>
              <a:gd name="connsiteX10" fmla="*/ 4289961 w 12191999"/>
              <a:gd name="connsiteY10" fmla="*/ 6858000 h 6858000"/>
              <a:gd name="connsiteX11" fmla="*/ 3596739 w 12191999"/>
              <a:gd name="connsiteY11" fmla="*/ 6858000 h 6858000"/>
              <a:gd name="connsiteX12" fmla="*/ 0 w 12191999"/>
              <a:gd name="connsiteY12" fmla="*/ 3775081 h 6858000"/>
              <a:gd name="connsiteX13" fmla="*/ 0 w 12191999"/>
              <a:gd name="connsiteY13" fmla="*/ 30829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999" h="6858000">
                <a:moveTo>
                  <a:pt x="7902039" y="0"/>
                </a:moveTo>
                <a:lnTo>
                  <a:pt x="8595261" y="0"/>
                </a:lnTo>
                <a:lnTo>
                  <a:pt x="12191999" y="3082918"/>
                </a:lnTo>
                <a:lnTo>
                  <a:pt x="12191999" y="3775082"/>
                </a:lnTo>
                <a:lnTo>
                  <a:pt x="8595261" y="6858000"/>
                </a:lnTo>
                <a:lnTo>
                  <a:pt x="7902039" y="6858000"/>
                </a:lnTo>
                <a:lnTo>
                  <a:pt x="11909961" y="3429000"/>
                </a:lnTo>
                <a:close/>
                <a:moveTo>
                  <a:pt x="3596740" y="0"/>
                </a:moveTo>
                <a:lnTo>
                  <a:pt x="4289961" y="0"/>
                </a:lnTo>
                <a:lnTo>
                  <a:pt x="282039" y="3429000"/>
                </a:lnTo>
                <a:lnTo>
                  <a:pt x="4289961" y="6858000"/>
                </a:lnTo>
                <a:lnTo>
                  <a:pt x="3596739" y="6858000"/>
                </a:lnTo>
                <a:lnTo>
                  <a:pt x="0" y="3775081"/>
                </a:lnTo>
                <a:lnTo>
                  <a:pt x="0" y="3082919"/>
                </a:lnTo>
                <a:close/>
              </a:path>
            </a:pathLst>
          </a:custGeom>
          <a:gradFill>
            <a:gsLst>
              <a:gs pos="0">
                <a:srgbClr val="B579D9"/>
              </a:gs>
              <a:gs pos="80000">
                <a:srgbClr val="702BE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0AA4C19-DF56-43D4-800F-BA16B88C83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4641429 h 6858000"/>
              <a:gd name="connsiteX1" fmla="*/ 12192000 w 12192000"/>
              <a:gd name="connsiteY1" fmla="*/ 5231507 h 6858000"/>
              <a:gd name="connsiteX2" fmla="*/ 10294424 w 12192000"/>
              <a:gd name="connsiteY2" fmla="*/ 6858000 h 6858000"/>
              <a:gd name="connsiteX3" fmla="*/ 9601202 w 12192000"/>
              <a:gd name="connsiteY3" fmla="*/ 6858000 h 6858000"/>
              <a:gd name="connsiteX4" fmla="*/ 0 w 12192000"/>
              <a:gd name="connsiteY4" fmla="*/ 4641427 h 6858000"/>
              <a:gd name="connsiteX5" fmla="*/ 2590800 w 12192000"/>
              <a:gd name="connsiteY5" fmla="*/ 6858000 h 6858000"/>
              <a:gd name="connsiteX6" fmla="*/ 1897578 w 12192000"/>
              <a:gd name="connsiteY6" fmla="*/ 6858000 h 6858000"/>
              <a:gd name="connsiteX7" fmla="*/ 0 w 12192000"/>
              <a:gd name="connsiteY7" fmla="*/ 5231505 h 6858000"/>
              <a:gd name="connsiteX8" fmla="*/ 9601202 w 12192000"/>
              <a:gd name="connsiteY8" fmla="*/ 0 h 6858000"/>
              <a:gd name="connsiteX9" fmla="*/ 10294424 w 12192000"/>
              <a:gd name="connsiteY9" fmla="*/ 0 h 6858000"/>
              <a:gd name="connsiteX10" fmla="*/ 12192000 w 12192000"/>
              <a:gd name="connsiteY10" fmla="*/ 1626494 h 6858000"/>
              <a:gd name="connsiteX11" fmla="*/ 12192000 w 12192000"/>
              <a:gd name="connsiteY11" fmla="*/ 2216572 h 6858000"/>
              <a:gd name="connsiteX12" fmla="*/ 1897579 w 12192000"/>
              <a:gd name="connsiteY12" fmla="*/ 0 h 6858000"/>
              <a:gd name="connsiteX13" fmla="*/ 2590800 w 12192000"/>
              <a:gd name="connsiteY13" fmla="*/ 0 h 6858000"/>
              <a:gd name="connsiteX14" fmla="*/ 0 w 12192000"/>
              <a:gd name="connsiteY14" fmla="*/ 2216574 h 6858000"/>
              <a:gd name="connsiteX15" fmla="*/ 0 w 12192000"/>
              <a:gd name="connsiteY15" fmla="*/ 16264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12192000" y="4641429"/>
                </a:moveTo>
                <a:lnTo>
                  <a:pt x="12192000" y="5231507"/>
                </a:lnTo>
                <a:lnTo>
                  <a:pt x="10294424" y="6858000"/>
                </a:lnTo>
                <a:lnTo>
                  <a:pt x="9601202" y="6858000"/>
                </a:lnTo>
                <a:close/>
                <a:moveTo>
                  <a:pt x="0" y="4641427"/>
                </a:moveTo>
                <a:lnTo>
                  <a:pt x="2590800" y="6858000"/>
                </a:lnTo>
                <a:lnTo>
                  <a:pt x="1897578" y="6858000"/>
                </a:lnTo>
                <a:lnTo>
                  <a:pt x="0" y="5231505"/>
                </a:lnTo>
                <a:close/>
                <a:moveTo>
                  <a:pt x="9601202" y="0"/>
                </a:moveTo>
                <a:lnTo>
                  <a:pt x="10294424" y="0"/>
                </a:lnTo>
                <a:lnTo>
                  <a:pt x="12192000" y="1626494"/>
                </a:lnTo>
                <a:lnTo>
                  <a:pt x="12192000" y="2216572"/>
                </a:lnTo>
                <a:close/>
                <a:moveTo>
                  <a:pt x="1897579" y="0"/>
                </a:moveTo>
                <a:lnTo>
                  <a:pt x="2590800" y="0"/>
                </a:lnTo>
                <a:lnTo>
                  <a:pt x="0" y="2216574"/>
                </a:lnTo>
                <a:lnTo>
                  <a:pt x="0" y="1626496"/>
                </a:lnTo>
                <a:close/>
              </a:path>
            </a:pathLst>
          </a:custGeom>
          <a:gradFill>
            <a:gsLst>
              <a:gs pos="0">
                <a:srgbClr val="B579D9"/>
              </a:gs>
              <a:gs pos="80000">
                <a:srgbClr val="702BE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FCED1C-FF2A-4203-BB7C-1659757E4D0A}"/>
              </a:ext>
            </a:extLst>
          </p:cNvPr>
          <p:cNvSpPr txBox="1"/>
          <p:nvPr/>
        </p:nvSpPr>
        <p:spPr>
          <a:xfrm>
            <a:off x="2277123" y="2674948"/>
            <a:ext cx="763775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Montserrat" panose="00000500000000000000" pitchFamily="50" charset="0"/>
              </a:rPr>
              <a:t>Thank Y   u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62D931C-7D5B-445D-AAF4-6B7C47F9B973}"/>
              </a:ext>
            </a:extLst>
          </p:cNvPr>
          <p:cNvGrpSpPr/>
          <p:nvPr/>
        </p:nvGrpSpPr>
        <p:grpSpPr>
          <a:xfrm>
            <a:off x="1551712" y="-1261457"/>
            <a:ext cx="1450821" cy="1480771"/>
            <a:chOff x="4838329" y="2006352"/>
            <a:chExt cx="1450821" cy="1480771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FB5D69E-B326-42DE-B6FF-3790FD17C62F}"/>
                </a:ext>
              </a:extLst>
            </p:cNvPr>
            <p:cNvSpPr/>
            <p:nvPr/>
          </p:nvSpPr>
          <p:spPr>
            <a:xfrm>
              <a:off x="4879400" y="2077373"/>
              <a:ext cx="1409750" cy="1409750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  <a:effectLst>
              <a:softEdge rad="266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F0E45BC-3DC1-4AC5-A90C-9780CEABF6DA}"/>
                </a:ext>
              </a:extLst>
            </p:cNvPr>
            <p:cNvSpPr/>
            <p:nvPr/>
          </p:nvSpPr>
          <p:spPr>
            <a:xfrm>
              <a:off x="4838329" y="2006352"/>
              <a:ext cx="941832" cy="941832"/>
            </a:xfrm>
            <a:prstGeom prst="ellipse">
              <a:avLst/>
            </a:prstGeom>
            <a:gradFill flip="none" rotWithShape="1">
              <a:gsLst>
                <a:gs pos="6000">
                  <a:srgbClr val="FFFFFF"/>
                </a:gs>
                <a:gs pos="19000">
                  <a:srgbClr val="CB9FE4"/>
                </a:gs>
                <a:gs pos="30000">
                  <a:srgbClr val="9261C7"/>
                </a:gs>
                <a:gs pos="56000">
                  <a:srgbClr val="362198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FD916DC-4844-4E62-B2D5-3BA58B2EE011}"/>
              </a:ext>
            </a:extLst>
          </p:cNvPr>
          <p:cNvGrpSpPr/>
          <p:nvPr/>
        </p:nvGrpSpPr>
        <p:grpSpPr>
          <a:xfrm>
            <a:off x="7829551" y="3321695"/>
            <a:ext cx="461689" cy="366929"/>
            <a:chOff x="7829551" y="3321695"/>
            <a:chExt cx="461689" cy="366929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E0DB675-54AE-440A-8699-D9A06263DC83}"/>
                </a:ext>
              </a:extLst>
            </p:cNvPr>
            <p:cNvSpPr/>
            <p:nvPr/>
          </p:nvSpPr>
          <p:spPr>
            <a:xfrm>
              <a:off x="7829551" y="3321695"/>
              <a:ext cx="107950" cy="158750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5ADD876-DF1B-4060-844E-0E649F9A21AA}"/>
                </a:ext>
              </a:extLst>
            </p:cNvPr>
            <p:cNvSpPr/>
            <p:nvPr/>
          </p:nvSpPr>
          <p:spPr>
            <a:xfrm>
              <a:off x="8183290" y="3321695"/>
              <a:ext cx="107950" cy="158750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7B205D4D-49C2-492A-9656-BBA3553ECFE1}"/>
                </a:ext>
              </a:extLst>
            </p:cNvPr>
            <p:cNvSpPr/>
            <p:nvPr/>
          </p:nvSpPr>
          <p:spPr>
            <a:xfrm>
              <a:off x="7834971" y="3334885"/>
              <a:ext cx="444499" cy="353739"/>
            </a:xfrm>
            <a:prstGeom prst="arc">
              <a:avLst>
                <a:gd name="adj1" fmla="val 1224950"/>
                <a:gd name="adj2" fmla="val 9248795"/>
              </a:avLst>
            </a:prstGeom>
            <a:ln w="19050" cap="rnd">
              <a:solidFill>
                <a:schemeClr val="bg1">
                  <a:alpha val="6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483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42" presetClass="path" presetSubtype="0" accel="40000" fill="hold" nodeType="afterEffect" p14:presetBounceEnd="4875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0.00047 L 0.4957 0.62315 " pathEditMode="relative" rAng="0" ptsTypes="AA" p14:bounceEnd="48750">
                                          <p:cBhvr>
                                            <p:cTn id="12" dur="8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779" y="3113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42" presetClass="path" presetSubtype="0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0.00047 L 0.4957 0.62315 " pathEditMode="relative" rAng="0" ptsTypes="AA">
                                          <p:cBhvr>
                                            <p:cTn id="12" dur="8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779" y="3113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9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 Musuku</dc:creator>
  <cp:lastModifiedBy>Ganesh  Musuku</cp:lastModifiedBy>
  <cp:revision>71</cp:revision>
  <dcterms:created xsi:type="dcterms:W3CDTF">2021-05-21T14:18:18Z</dcterms:created>
  <dcterms:modified xsi:type="dcterms:W3CDTF">2021-06-10T16:31:16Z</dcterms:modified>
</cp:coreProperties>
</file>