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ROhNgi3L/AJgpjliRS58Bqya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088773" y="424800"/>
            <a:ext cx="3680460" cy="3680460"/>
            <a:chOff x="4031623" y="300118"/>
            <a:chExt cx="3820088" cy="3820088"/>
          </a:xfrm>
        </p:grpSpPr>
        <p:sp>
          <p:nvSpPr>
            <p:cNvPr id="85" name="Google Shape;85;p1"/>
            <p:cNvSpPr/>
            <p:nvPr/>
          </p:nvSpPr>
          <p:spPr>
            <a:xfrm>
              <a:off x="4031623" y="300118"/>
              <a:ext cx="3820088" cy="3820088"/>
            </a:xfrm>
            <a:prstGeom prst="ellipse">
              <a:avLst/>
            </a:prstGeom>
            <a:noFill/>
            <a:ln cap="flat" cmpd="sng" w="139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290340" y="504879"/>
              <a:ext cx="3350211" cy="335021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292100" sx="102000" rotWithShape="0" algn="tr" dir="7800000" dist="63500" sy="102000">
                <a:srgbClr val="000000">
                  <a:alpha val="4078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 rot="4288309">
            <a:off x="3559954" y="-115514"/>
            <a:ext cx="4700518" cy="4700518"/>
          </a:xfrm>
          <a:prstGeom prst="arc">
            <a:avLst>
              <a:gd fmla="val 15749458" name="adj1"/>
              <a:gd fmla="val 8100709" name="adj2"/>
            </a:avLst>
          </a:prstGeom>
          <a:noFill/>
          <a:ln cap="flat" cmpd="sng" w="571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-1182335" y="296870"/>
            <a:ext cx="260350" cy="787400"/>
            <a:chOff x="508000" y="368300"/>
            <a:chExt cx="260350" cy="787400"/>
          </a:xfrm>
        </p:grpSpPr>
        <p:sp>
          <p:nvSpPr>
            <p:cNvPr id="89" name="Google Shape;89;p1"/>
            <p:cNvSpPr/>
            <p:nvPr/>
          </p:nvSpPr>
          <p:spPr>
            <a:xfrm>
              <a:off x="508000" y="368300"/>
              <a:ext cx="260350" cy="228600"/>
            </a:xfrm>
            <a:prstGeom prst="rect">
              <a:avLst/>
            </a:prstGeom>
            <a:solidFill>
              <a:srgbClr val="FFC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08000" y="647700"/>
              <a:ext cx="260350" cy="228600"/>
            </a:xfrm>
            <a:prstGeom prst="rect">
              <a:avLst/>
            </a:prstGeom>
            <a:solidFill>
              <a:srgbClr val="FFE9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08000" y="927100"/>
              <a:ext cx="260350" cy="228600"/>
            </a:xfrm>
            <a:prstGeom prst="rect">
              <a:avLst/>
            </a:prstGeom>
            <a:solidFill>
              <a:srgbClr val="F1C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-642608" y="298348"/>
            <a:ext cx="260350" cy="844550"/>
            <a:chOff x="508000" y="2247900"/>
            <a:chExt cx="260350" cy="844550"/>
          </a:xfrm>
        </p:grpSpPr>
        <p:sp>
          <p:nvSpPr>
            <p:cNvPr id="93" name="Google Shape;93;p1"/>
            <p:cNvSpPr/>
            <p:nvPr/>
          </p:nvSpPr>
          <p:spPr>
            <a:xfrm>
              <a:off x="508000" y="2247900"/>
              <a:ext cx="260350" cy="234950"/>
            </a:xfrm>
            <a:prstGeom prst="rect">
              <a:avLst/>
            </a:prstGeom>
            <a:solidFill>
              <a:srgbClr val="1DD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08000" y="2565400"/>
              <a:ext cx="260350" cy="234950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08000" y="2857500"/>
              <a:ext cx="260350" cy="234950"/>
            </a:xfrm>
            <a:prstGeom prst="rect">
              <a:avLst/>
            </a:prstGeom>
            <a:solidFill>
              <a:srgbClr val="3BBC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-1182335" y="1420480"/>
            <a:ext cx="260350" cy="844550"/>
            <a:chOff x="1548807" y="4797062"/>
            <a:chExt cx="260350" cy="844550"/>
          </a:xfrm>
        </p:grpSpPr>
        <p:sp>
          <p:nvSpPr>
            <p:cNvPr id="97" name="Google Shape;97;p1"/>
            <p:cNvSpPr/>
            <p:nvPr/>
          </p:nvSpPr>
          <p:spPr>
            <a:xfrm>
              <a:off x="1548807" y="4797062"/>
              <a:ext cx="260350" cy="234950"/>
            </a:xfrm>
            <a:prstGeom prst="rect">
              <a:avLst/>
            </a:prstGeom>
            <a:solidFill>
              <a:srgbClr val="F65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548807" y="5114562"/>
              <a:ext cx="260350" cy="234950"/>
            </a:xfrm>
            <a:prstGeom prst="rect">
              <a:avLst/>
            </a:prstGeom>
            <a:solidFill>
              <a:srgbClr val="FFA7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548807" y="5406662"/>
              <a:ext cx="260350" cy="234950"/>
            </a:xfrm>
            <a:prstGeom prst="rect">
              <a:avLst/>
            </a:prstGeom>
            <a:solidFill>
              <a:srgbClr val="BB4A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2488744" y="3897358"/>
            <a:ext cx="1539705" cy="1539705"/>
            <a:chOff x="2490070" y="4234808"/>
            <a:chExt cx="1869742" cy="1869742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2490070" y="4234808"/>
              <a:ext cx="1869742" cy="1869742"/>
              <a:chOff x="1385272" y="2618182"/>
              <a:chExt cx="1869742" cy="1869742"/>
            </a:xfrm>
          </p:grpSpPr>
          <p:grpSp>
            <p:nvGrpSpPr>
              <p:cNvPr id="102" name="Google Shape;102;p1"/>
              <p:cNvGrpSpPr/>
              <p:nvPr/>
            </p:nvGrpSpPr>
            <p:grpSpPr>
              <a:xfrm>
                <a:off x="1385272" y="2618182"/>
                <a:ext cx="1869742" cy="1869742"/>
                <a:chOff x="1105470" y="385244"/>
                <a:chExt cx="1869742" cy="1869742"/>
              </a:xfrm>
            </p:grpSpPr>
            <p:sp>
              <p:nvSpPr>
                <p:cNvPr id="103" name="Google Shape;103;p1"/>
                <p:cNvSpPr/>
                <p:nvPr/>
              </p:nvSpPr>
              <p:spPr>
                <a:xfrm>
                  <a:off x="1168093" y="447867"/>
                  <a:ext cx="1744496" cy="1744496"/>
                </a:xfrm>
                <a:prstGeom prst="ellipse">
                  <a:avLst/>
                </a:prstGeom>
                <a:solidFill>
                  <a:srgbClr val="F659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1105470" y="385244"/>
                  <a:ext cx="1869742" cy="1869742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6596E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 rot="-263928">
                  <a:off x="1322943" y="1026832"/>
                  <a:ext cx="1119357" cy="1132274"/>
                </a:xfrm>
                <a:prstGeom prst="teardrop">
                  <a:avLst>
                    <a:gd fmla="val 88717" name="adj"/>
                  </a:avLst>
                </a:prstGeom>
                <a:solidFill>
                  <a:srgbClr val="000000">
                    <a:alpha val="10588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6" name="Google Shape;106;p1"/>
                <p:cNvGrpSpPr/>
                <p:nvPr/>
              </p:nvGrpSpPr>
              <p:grpSpPr>
                <a:xfrm>
                  <a:off x="1392869" y="677439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107" name="Google Shape;107;p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cap="flat" cmpd="sng" w="57150">
                    <a:solidFill>
                      <a:srgbClr val="FFA7B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127000" sx="104000" rotWithShape="0" algn="tr" dir="8100000" dist="25400" sy="104000">
                      <a:srgbClr val="000000">
                        <a:alpha val="26666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1"/>
                  <p:cNvSpPr/>
                  <p:nvPr/>
                </p:nvSpPr>
                <p:spPr>
                  <a:xfrm>
                    <a:off x="1310269" y="585169"/>
                    <a:ext cx="1469894" cy="1469894"/>
                  </a:xfrm>
                  <a:prstGeom prst="ellipse">
                    <a:avLst/>
                  </a:prstGeom>
                  <a:solidFill>
                    <a:srgbClr val="F2F2F2"/>
                  </a:solidFill>
                  <a:ln cap="flat" cmpd="sng" w="19050">
                    <a:solidFill>
                      <a:srgbClr val="BB4A5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9" name="Google Shape;109;p1"/>
              <p:cNvCxnSpPr/>
              <p:nvPr/>
            </p:nvCxnSpPr>
            <p:spPr>
              <a:xfrm rot="10800000">
                <a:off x="2001061" y="3790036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id="110" name="Google Shape;1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9939" y="4864318"/>
              <a:ext cx="580718" cy="580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"/>
            <p:cNvSpPr/>
            <p:nvPr/>
          </p:nvSpPr>
          <p:spPr>
            <a:xfrm>
              <a:off x="3489325" y="5067468"/>
              <a:ext cx="63064" cy="65082"/>
            </a:xfrm>
            <a:prstGeom prst="ellipse">
              <a:avLst/>
            </a:prstGeom>
            <a:solidFill>
              <a:srgbClr val="FFA7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329032" y="5150644"/>
              <a:ext cx="62623" cy="76444"/>
            </a:xfrm>
            <a:prstGeom prst="triangle">
              <a:avLst>
                <a:gd fmla="val 50000" name="adj"/>
              </a:avLst>
            </a:prstGeom>
            <a:solidFill>
              <a:srgbClr val="FFA7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1"/>
            <p:cNvCxnSpPr/>
            <p:nvPr/>
          </p:nvCxnSpPr>
          <p:spPr>
            <a:xfrm rot="10800000">
              <a:off x="2991546" y="5236241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"/>
            <p:cNvCxnSpPr/>
            <p:nvPr/>
          </p:nvCxnSpPr>
          <p:spPr>
            <a:xfrm rot="10800000">
              <a:off x="3391656" y="5502809"/>
              <a:ext cx="4864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"/>
            <p:cNvCxnSpPr/>
            <p:nvPr/>
          </p:nvCxnSpPr>
          <p:spPr>
            <a:xfrm rot="10800000">
              <a:off x="3105859" y="4934077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464230" y="4835137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/>
            <p:nvPr/>
          </p:nvCxnSpPr>
          <p:spPr>
            <a:xfrm rot="10800000">
              <a:off x="3642498" y="5406662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3730657" y="5001906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3846862" y="5001906"/>
              <a:ext cx="43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" name="Google Shape;120;p1"/>
          <p:cNvGrpSpPr/>
          <p:nvPr/>
        </p:nvGrpSpPr>
        <p:grpSpPr>
          <a:xfrm>
            <a:off x="3634485" y="1038201"/>
            <a:ext cx="319137" cy="319137"/>
            <a:chOff x="3577335" y="1053147"/>
            <a:chExt cx="319137" cy="319137"/>
          </a:xfrm>
        </p:grpSpPr>
        <p:sp>
          <p:nvSpPr>
            <p:cNvPr id="121" name="Google Shape;121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FFC500"/>
            </a:solidFill>
            <a:ln cap="flat" cmpd="sng" w="19050">
              <a:solidFill>
                <a:srgbClr val="FFE9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FFC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3431651" y="2506812"/>
            <a:ext cx="319137" cy="319137"/>
            <a:chOff x="3577335" y="1053147"/>
            <a:chExt cx="319137" cy="319137"/>
          </a:xfrm>
        </p:grpSpPr>
        <p:sp>
          <p:nvSpPr>
            <p:cNvPr id="124" name="Google Shape;124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70E3D2"/>
            </a:solidFill>
            <a:ln cap="flat" cmpd="sng" w="19050">
              <a:solidFill>
                <a:srgbClr val="8CF7E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1DD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7852331" y="1024396"/>
            <a:ext cx="319137" cy="319137"/>
            <a:chOff x="3577335" y="1053147"/>
            <a:chExt cx="319137" cy="319137"/>
          </a:xfrm>
        </p:grpSpPr>
        <p:sp>
          <p:nvSpPr>
            <p:cNvPr id="127" name="Google Shape;127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A1CC1C"/>
            </a:solidFill>
            <a:ln cap="flat" cmpd="sng" w="19050">
              <a:solidFill>
                <a:srgbClr val="C6F74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A7D5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3998054" y="3658429"/>
            <a:ext cx="319137" cy="319137"/>
            <a:chOff x="3577335" y="1053147"/>
            <a:chExt cx="319137" cy="319137"/>
          </a:xfrm>
        </p:grpSpPr>
        <p:sp>
          <p:nvSpPr>
            <p:cNvPr id="130" name="Google Shape;130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BB4A5D"/>
            </a:solidFill>
            <a:ln cap="flat" cmpd="sng" w="19050">
              <a:solidFill>
                <a:srgbClr val="FFA7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F65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-640252" y="1438946"/>
            <a:ext cx="260350" cy="844550"/>
            <a:chOff x="1834524" y="4244125"/>
            <a:chExt cx="260350" cy="844550"/>
          </a:xfrm>
        </p:grpSpPr>
        <p:sp>
          <p:nvSpPr>
            <p:cNvPr id="133" name="Google Shape;133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D7C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BA9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D882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"/>
          <p:cNvGrpSpPr/>
          <p:nvPr/>
        </p:nvGrpSpPr>
        <p:grpSpPr>
          <a:xfrm>
            <a:off x="4113292" y="4792308"/>
            <a:ext cx="1539705" cy="1539705"/>
            <a:chOff x="4056142" y="4807254"/>
            <a:chExt cx="1539705" cy="1539705"/>
          </a:xfrm>
        </p:grpSpPr>
        <p:grpSp>
          <p:nvGrpSpPr>
            <p:cNvPr id="137" name="Google Shape;137;p1"/>
            <p:cNvGrpSpPr/>
            <p:nvPr/>
          </p:nvGrpSpPr>
          <p:grpSpPr>
            <a:xfrm>
              <a:off x="4056142" y="4807254"/>
              <a:ext cx="1539705" cy="1539705"/>
              <a:chOff x="2490070" y="4234808"/>
              <a:chExt cx="1869742" cy="1869742"/>
            </a:xfrm>
          </p:grpSpPr>
          <p:grpSp>
            <p:nvGrpSpPr>
              <p:cNvPr id="138" name="Google Shape;138;p1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139" name="Google Shape;139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140" name="Google Shape;140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FD7C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141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rgbClr val="FD7CD9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fmla="val 88717" name="adj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43" name="Google Shape;143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144" name="Google Shape;144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cap="flat" cmpd="sng" w="57150">
                      <a:solidFill>
                        <a:srgbClr val="FBA9E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127000" sx="104000" rotWithShape="0" algn="tr" dir="8100000" dist="25400" sy="10400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5" name="Google Shape;145;p1"/>
                    <p:cNvSpPr/>
                    <p:nvPr/>
                  </p:nvSpPr>
                  <p:spPr>
                    <a:xfrm>
                      <a:off x="1310269" y="585169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cap="flat" cmpd="sng" w="19050">
                      <a:solidFill>
                        <a:srgbClr val="D882DD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cxnSp>
              <p:nvCxnSpPr>
                <p:cNvPr id="146" name="Google Shape;146;p1"/>
                <p:cNvCxnSpPr/>
                <p:nvPr/>
              </p:nvCxnSpPr>
              <p:spPr>
                <a:xfrm rot="10800000">
                  <a:off x="2197695" y="3850066"/>
                  <a:ext cx="8815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7" name="Google Shape;147;p1"/>
              <p:cNvCxnSpPr/>
              <p:nvPr/>
            </p:nvCxnSpPr>
            <p:spPr>
              <a:xfrm rot="10800000">
                <a:off x="2991546" y="5236241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8" name="Google Shape;148;p1"/>
            <p:cNvGrpSpPr/>
            <p:nvPr/>
          </p:nvGrpSpPr>
          <p:grpSpPr>
            <a:xfrm>
              <a:off x="4526680" y="5256636"/>
              <a:ext cx="575740" cy="565056"/>
              <a:chOff x="4526680" y="5256636"/>
              <a:chExt cx="575740" cy="565056"/>
            </a:xfrm>
          </p:grpSpPr>
          <p:pic>
            <p:nvPicPr>
              <p:cNvPr id="149" name="Google Shape;149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62979" y="5256636"/>
                <a:ext cx="539441" cy="53944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0" name="Google Shape;150;p1"/>
              <p:cNvCxnSpPr/>
              <p:nvPr/>
            </p:nvCxnSpPr>
            <p:spPr>
              <a:xfrm rot="10800000">
                <a:off x="4526680" y="5821692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"/>
              <p:cNvCxnSpPr/>
              <p:nvPr/>
            </p:nvCxnSpPr>
            <p:spPr>
              <a:xfrm rot="10800000">
                <a:off x="4599278" y="5492937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"/>
              <p:cNvCxnSpPr/>
              <p:nvPr/>
            </p:nvCxnSpPr>
            <p:spPr>
              <a:xfrm rot="10800000">
                <a:off x="4562979" y="5346524"/>
                <a:ext cx="12008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"/>
              <p:cNvCxnSpPr/>
              <p:nvPr/>
            </p:nvCxnSpPr>
            <p:spPr>
              <a:xfrm rot="10800000">
                <a:off x="4832699" y="5704217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4" name="Google Shape;154;p1"/>
              <p:cNvSpPr/>
              <p:nvPr/>
            </p:nvSpPr>
            <p:spPr>
              <a:xfrm>
                <a:off x="4811085" y="5370289"/>
                <a:ext cx="163439" cy="163439"/>
              </a:xfrm>
              <a:prstGeom prst="ellipse">
                <a:avLst/>
              </a:prstGeom>
              <a:solidFill>
                <a:srgbClr val="FBA9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4763107" y="5309252"/>
                <a:ext cx="294158" cy="285511"/>
              </a:xfrm>
              <a:prstGeom prst="ellipse">
                <a:avLst/>
              </a:prstGeom>
              <a:noFill/>
              <a:ln cap="flat" cmpd="sng" w="12700">
                <a:solidFill>
                  <a:srgbClr val="FBA9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" name="Google Shape;156;p1"/>
          <p:cNvGrpSpPr/>
          <p:nvPr/>
        </p:nvGrpSpPr>
        <p:grpSpPr>
          <a:xfrm>
            <a:off x="-1177412" y="2517629"/>
            <a:ext cx="260350" cy="844550"/>
            <a:chOff x="1834524" y="4244125"/>
            <a:chExt cx="260350" cy="844550"/>
          </a:xfrm>
        </p:grpSpPr>
        <p:sp>
          <p:nvSpPr>
            <p:cNvPr id="157" name="Google Shape;157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"/>
          <p:cNvGrpSpPr/>
          <p:nvPr/>
        </p:nvGrpSpPr>
        <p:grpSpPr>
          <a:xfrm>
            <a:off x="6047178" y="4792308"/>
            <a:ext cx="1539705" cy="1539705"/>
            <a:chOff x="5990028" y="4807254"/>
            <a:chExt cx="1539705" cy="1539705"/>
          </a:xfrm>
        </p:grpSpPr>
        <p:grpSp>
          <p:nvGrpSpPr>
            <p:cNvPr id="161" name="Google Shape;161;p1"/>
            <p:cNvGrpSpPr/>
            <p:nvPr/>
          </p:nvGrpSpPr>
          <p:grpSpPr>
            <a:xfrm>
              <a:off x="5990028" y="4807254"/>
              <a:ext cx="1539705" cy="1539705"/>
              <a:chOff x="2490070" y="4234808"/>
              <a:chExt cx="1869742" cy="1869742"/>
            </a:xfrm>
          </p:grpSpPr>
          <p:grpSp>
            <p:nvGrpSpPr>
              <p:cNvPr id="162" name="Google Shape;162;p1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163" name="Google Shape;163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164" name="Google Shape;164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3ECEFE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rgbClr val="3ECEFE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fmla="val 88717" name="adj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7" name="Google Shape;167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168" name="Google Shape;168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cap="flat" cmpd="sng" w="57150">
                      <a:solidFill>
                        <a:srgbClr val="83E2FA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127000" sx="104000" rotWithShape="0" algn="tr" dir="8100000" dist="25400" sy="10400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9" name="Google Shape;169;p1"/>
                    <p:cNvSpPr/>
                    <p:nvPr/>
                  </p:nvSpPr>
                  <p:spPr>
                    <a:xfrm>
                      <a:off x="1310269" y="585169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cap="flat" cmpd="sng" w="19050">
                      <a:solidFill>
                        <a:srgbClr val="42BDE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cxnSp>
              <p:nvCxnSpPr>
                <p:cNvPr id="170" name="Google Shape;170;p1"/>
                <p:cNvCxnSpPr/>
                <p:nvPr/>
              </p:nvCxnSpPr>
              <p:spPr>
                <a:xfrm rot="10800000">
                  <a:off x="2001061" y="3790036"/>
                  <a:ext cx="8815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1" name="Google Shape;171;p1"/>
              <p:cNvCxnSpPr/>
              <p:nvPr/>
            </p:nvCxnSpPr>
            <p:spPr>
              <a:xfrm rot="10800000">
                <a:off x="2991546" y="5236241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"/>
              <p:cNvCxnSpPr/>
              <p:nvPr/>
            </p:nvCxnSpPr>
            <p:spPr>
              <a:xfrm rot="10800000">
                <a:off x="3040895" y="4934077"/>
                <a:ext cx="15312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id="173" name="Google Shape;17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39746" y="5317997"/>
              <a:ext cx="537490" cy="537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"/>
            <p:cNvSpPr/>
            <p:nvPr/>
          </p:nvSpPr>
          <p:spPr>
            <a:xfrm>
              <a:off x="6719764" y="5370289"/>
              <a:ext cx="302648" cy="206817"/>
            </a:xfrm>
            <a:prstGeom prst="rect">
              <a:avLst/>
            </a:prstGeom>
            <a:noFill/>
            <a:ln cap="flat" cmpd="sng" w="19050">
              <a:solidFill>
                <a:srgbClr val="83E2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603192" y="5524137"/>
              <a:ext cx="64310" cy="146413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1"/>
            <p:cNvCxnSpPr/>
            <p:nvPr/>
          </p:nvCxnSpPr>
          <p:spPr>
            <a:xfrm rot="10800000">
              <a:off x="6762761" y="5258103"/>
              <a:ext cx="7259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 rot="10800000">
              <a:off x="7039147" y="5707695"/>
              <a:ext cx="7259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 rot="10800000">
              <a:off x="6762761" y="5798297"/>
              <a:ext cx="7259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 rot="10800000">
              <a:off x="7090374" y="5452009"/>
              <a:ext cx="3491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0" name="Google Shape;180;p1"/>
          <p:cNvGrpSpPr/>
          <p:nvPr/>
        </p:nvGrpSpPr>
        <p:grpSpPr>
          <a:xfrm>
            <a:off x="-623483" y="2490796"/>
            <a:ext cx="260350" cy="844550"/>
            <a:chOff x="1834524" y="4244125"/>
            <a:chExt cx="260350" cy="844550"/>
          </a:xfrm>
        </p:grpSpPr>
        <p:sp>
          <p:nvSpPr>
            <p:cNvPr id="181" name="Google Shape;181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"/>
          <p:cNvGrpSpPr/>
          <p:nvPr/>
        </p:nvGrpSpPr>
        <p:grpSpPr>
          <a:xfrm>
            <a:off x="7708515" y="3839985"/>
            <a:ext cx="1539705" cy="1539705"/>
            <a:chOff x="7651365" y="3854931"/>
            <a:chExt cx="1539705" cy="1539705"/>
          </a:xfrm>
        </p:grpSpPr>
        <p:grpSp>
          <p:nvGrpSpPr>
            <p:cNvPr id="185" name="Google Shape;185;p1"/>
            <p:cNvGrpSpPr/>
            <p:nvPr/>
          </p:nvGrpSpPr>
          <p:grpSpPr>
            <a:xfrm>
              <a:off x="7651365" y="3854931"/>
              <a:ext cx="1539705" cy="1539705"/>
              <a:chOff x="7651365" y="3854931"/>
              <a:chExt cx="1539705" cy="1539705"/>
            </a:xfrm>
          </p:grpSpPr>
          <p:grpSp>
            <p:nvGrpSpPr>
              <p:cNvPr id="186" name="Google Shape;186;p1"/>
              <p:cNvGrpSpPr/>
              <p:nvPr/>
            </p:nvGrpSpPr>
            <p:grpSpPr>
              <a:xfrm>
                <a:off x="7651365" y="3854931"/>
                <a:ext cx="1539705" cy="1539705"/>
                <a:chOff x="1385272" y="2618182"/>
                <a:chExt cx="1869742" cy="1869742"/>
              </a:xfrm>
            </p:grpSpPr>
            <p:grpSp>
              <p:nvGrpSpPr>
                <p:cNvPr id="187" name="Google Shape;187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188" name="Google Shape;188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179B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rgbClr val="A179B7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fmla="val 88717" name="adj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91" name="Google Shape;191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192" name="Google Shape;192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cap="flat" cmpd="sng" w="57150">
                      <a:solidFill>
                        <a:srgbClr val="A481DA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127000" sx="104000" rotWithShape="0" algn="tr" dir="8100000" dist="25400" sy="10400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3" name="Google Shape;193;p1"/>
                    <p:cNvSpPr/>
                    <p:nvPr/>
                  </p:nvSpPr>
                  <p:spPr>
                    <a:xfrm>
                      <a:off x="1308456" y="585167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cap="flat" cmpd="sng" w="19050">
                      <a:solidFill>
                        <a:srgbClr val="8469A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cxnSp>
              <p:nvCxnSpPr>
                <p:cNvPr id="194" name="Google Shape;194;p1"/>
                <p:cNvCxnSpPr/>
                <p:nvPr/>
              </p:nvCxnSpPr>
              <p:spPr>
                <a:xfrm rot="10800000">
                  <a:off x="2065349" y="3893033"/>
                  <a:ext cx="8815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pic>
            <p:nvPicPr>
              <p:cNvPr id="195" name="Google Shape;195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170069" y="4315008"/>
                <a:ext cx="556671" cy="5647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6" name="Google Shape;196;p1"/>
              <p:cNvCxnSpPr/>
              <p:nvPr/>
            </p:nvCxnSpPr>
            <p:spPr>
              <a:xfrm rot="10800000">
                <a:off x="8133770" y="4699965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 rot="10800000">
                <a:off x="8317836" y="4858823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 rot="10800000">
                <a:off x="8667978" y="4647710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 rot="10800000">
                <a:off x="8153655" y="4454829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 rot="10800000">
                <a:off x="8639165" y="4349293"/>
                <a:ext cx="7259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rot="10800000">
                <a:off x="8634858" y="4858645"/>
                <a:ext cx="12598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 rot="10800000">
                <a:off x="8566567" y="4858823"/>
                <a:ext cx="4459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03" name="Google Shape;203;p1"/>
            <p:cNvSpPr/>
            <p:nvPr/>
          </p:nvSpPr>
          <p:spPr>
            <a:xfrm>
              <a:off x="8316377" y="4587447"/>
              <a:ext cx="74057" cy="149522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8446627" y="4628776"/>
              <a:ext cx="99384" cy="80479"/>
            </a:xfrm>
            <a:prstGeom prst="star8">
              <a:avLst>
                <a:gd fmla="val 37500" name="adj"/>
              </a:avLst>
            </a:prstGeom>
            <a:solidFill>
              <a:srgbClr val="A481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"/>
          <p:cNvGrpSpPr/>
          <p:nvPr/>
        </p:nvGrpSpPr>
        <p:grpSpPr>
          <a:xfrm>
            <a:off x="-1186118" y="3656537"/>
            <a:ext cx="260350" cy="844550"/>
            <a:chOff x="1834524" y="4244125"/>
            <a:chExt cx="260350" cy="844550"/>
          </a:xfrm>
        </p:grpSpPr>
        <p:sp>
          <p:nvSpPr>
            <p:cNvPr id="206" name="Google Shape;206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"/>
          <p:cNvGrpSpPr/>
          <p:nvPr/>
        </p:nvGrpSpPr>
        <p:grpSpPr>
          <a:xfrm>
            <a:off x="8616741" y="2070328"/>
            <a:ext cx="1539705" cy="1539705"/>
            <a:chOff x="8559591" y="2085274"/>
            <a:chExt cx="1539705" cy="1539705"/>
          </a:xfrm>
        </p:grpSpPr>
        <p:grpSp>
          <p:nvGrpSpPr>
            <p:cNvPr id="210" name="Google Shape;210;p1"/>
            <p:cNvGrpSpPr/>
            <p:nvPr/>
          </p:nvGrpSpPr>
          <p:grpSpPr>
            <a:xfrm>
              <a:off x="8559591" y="2085274"/>
              <a:ext cx="1539705" cy="1539705"/>
              <a:chOff x="1105470" y="385244"/>
              <a:chExt cx="1869742" cy="1869742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FE9B7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cap="flat" cmpd="sng" w="19050">
                <a:solidFill>
                  <a:srgbClr val="FE9B7E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rot="-263928">
                <a:off x="1322943" y="1026832"/>
                <a:ext cx="1119357" cy="1132274"/>
              </a:xfrm>
              <a:prstGeom prst="teardrop">
                <a:avLst>
                  <a:gd fmla="val 88717" name="adj"/>
                </a:avLst>
              </a:prstGeom>
              <a:solidFill>
                <a:srgbClr val="000000">
                  <a:alpha val="10588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" name="Google Shape;214;p1"/>
              <p:cNvGrpSpPr/>
              <p:nvPr/>
            </p:nvGrpSpPr>
            <p:grpSpPr>
              <a:xfrm>
                <a:off x="1392869" y="677439"/>
                <a:ext cx="1285351" cy="1285351"/>
                <a:chOff x="1282890" y="562664"/>
                <a:chExt cx="1514902" cy="1514902"/>
              </a:xfrm>
            </p:grpSpPr>
            <p:sp>
              <p:nvSpPr>
                <p:cNvPr id="215" name="Google Shape;215;p1"/>
                <p:cNvSpPr/>
                <p:nvPr/>
              </p:nvSpPr>
              <p:spPr>
                <a:xfrm>
                  <a:off x="1282890" y="562664"/>
                  <a:ext cx="1514902" cy="151490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FEB28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127000" sx="104000" rotWithShape="0" algn="tr" dir="8100000" dist="25400" sy="104000">
                    <a:srgbClr val="000000">
                      <a:alpha val="26666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1310269" y="585169"/>
                  <a:ext cx="1469894" cy="1469894"/>
                </a:xfrm>
                <a:prstGeom prst="ellipse">
                  <a:avLst/>
                </a:prstGeom>
                <a:solidFill>
                  <a:srgbClr val="F2F2F2"/>
                </a:solidFill>
                <a:ln cap="flat" cmpd="sng" w="19050">
                  <a:solidFill>
                    <a:srgbClr val="E3927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pic>
          <p:nvPicPr>
            <p:cNvPr id="217" name="Google Shape;217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012961" y="2567201"/>
              <a:ext cx="534046" cy="534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"/>
            <p:cNvSpPr/>
            <p:nvPr/>
          </p:nvSpPr>
          <p:spPr>
            <a:xfrm rot="1736576">
              <a:off x="9429053" y="2701885"/>
              <a:ext cx="123521" cy="221994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flipH="1" rot="2322550">
              <a:off x="9222687" y="2690746"/>
              <a:ext cx="77824" cy="165313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"/>
          <p:cNvGrpSpPr/>
          <p:nvPr/>
        </p:nvGrpSpPr>
        <p:grpSpPr>
          <a:xfrm>
            <a:off x="-631239" y="3628954"/>
            <a:ext cx="260350" cy="844550"/>
            <a:chOff x="1834524" y="4244125"/>
            <a:chExt cx="260350" cy="844550"/>
          </a:xfrm>
        </p:grpSpPr>
        <p:sp>
          <p:nvSpPr>
            <p:cNvPr id="221" name="Google Shape;221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"/>
          <p:cNvGrpSpPr/>
          <p:nvPr/>
        </p:nvGrpSpPr>
        <p:grpSpPr>
          <a:xfrm>
            <a:off x="8476815" y="162947"/>
            <a:ext cx="1539705" cy="1539705"/>
            <a:chOff x="8476815" y="162947"/>
            <a:chExt cx="1539705" cy="1539705"/>
          </a:xfrm>
        </p:grpSpPr>
        <p:grpSp>
          <p:nvGrpSpPr>
            <p:cNvPr id="225" name="Google Shape;225;p1"/>
            <p:cNvGrpSpPr/>
            <p:nvPr/>
          </p:nvGrpSpPr>
          <p:grpSpPr>
            <a:xfrm>
              <a:off x="8476815" y="162947"/>
              <a:ext cx="1539705" cy="1539705"/>
              <a:chOff x="2490070" y="4234808"/>
              <a:chExt cx="1869742" cy="1869742"/>
            </a:xfrm>
          </p:grpSpPr>
          <p:grpSp>
            <p:nvGrpSpPr>
              <p:cNvPr id="226" name="Google Shape;226;p1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227" name="Google Shape;227;p1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228" name="Google Shape;228;p1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7D50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rgbClr val="A7D501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"/>
                  <p:cNvSpPr/>
                  <p:nvPr/>
                </p:nvSpPr>
                <p:spPr>
                  <a:xfrm rot="-263928">
                    <a:off x="1322943" y="1026832"/>
                    <a:ext cx="1119357" cy="1132274"/>
                  </a:xfrm>
                  <a:prstGeom prst="teardrop">
                    <a:avLst>
                      <a:gd fmla="val 88717" name="adj"/>
                    </a:avLst>
                  </a:prstGeom>
                  <a:solidFill>
                    <a:srgbClr val="000000">
                      <a:alpha val="10588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31" name="Google Shape;231;p1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232" name="Google Shape;232;p1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cap="flat" cmpd="sng" w="57150">
                      <a:solidFill>
                        <a:srgbClr val="C6F74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127000" sx="104000" rotWithShape="0" algn="tr" dir="8100000" dist="25400" sy="104000">
                        <a:srgbClr val="000000">
                          <a:alpha val="26666"/>
                        </a:srgbClr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3" name="Google Shape;233;p1"/>
                    <p:cNvSpPr/>
                    <p:nvPr/>
                  </p:nvSpPr>
                  <p:spPr>
                    <a:xfrm>
                      <a:off x="1310269" y="578774"/>
                      <a:ext cx="1469894" cy="1469894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 cap="flat" cmpd="sng" w="19050">
                      <a:solidFill>
                        <a:srgbClr val="A1CC1C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cxnSp>
              <p:nvCxnSpPr>
                <p:cNvPr id="234" name="Google Shape;234;p1"/>
                <p:cNvCxnSpPr/>
                <p:nvPr/>
              </p:nvCxnSpPr>
              <p:spPr>
                <a:xfrm rot="10800000">
                  <a:off x="1983887" y="3765450"/>
                  <a:ext cx="88159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5" name="Google Shape;235;p1"/>
              <p:cNvCxnSpPr/>
              <p:nvPr/>
            </p:nvCxnSpPr>
            <p:spPr>
              <a:xfrm rot="10800000">
                <a:off x="2991546" y="5236241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"/>
              <p:cNvCxnSpPr/>
              <p:nvPr/>
            </p:nvCxnSpPr>
            <p:spPr>
              <a:xfrm rot="10800000">
                <a:off x="3400004" y="5525942"/>
                <a:ext cx="4864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"/>
              <p:cNvCxnSpPr/>
              <p:nvPr/>
            </p:nvCxnSpPr>
            <p:spPr>
              <a:xfrm rot="10800000">
                <a:off x="3055906" y="5030879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"/>
              <p:cNvCxnSpPr/>
              <p:nvPr/>
            </p:nvCxnSpPr>
            <p:spPr>
              <a:xfrm rot="10800000">
                <a:off x="3464230" y="4835137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"/>
              <p:cNvCxnSpPr/>
              <p:nvPr/>
            </p:nvCxnSpPr>
            <p:spPr>
              <a:xfrm rot="10800000">
                <a:off x="3642498" y="5406662"/>
                <a:ext cx="8815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id="240" name="Google Shape;24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20207" y="722743"/>
              <a:ext cx="439404" cy="4394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"/>
            <p:cNvCxnSpPr/>
            <p:nvPr/>
          </p:nvCxnSpPr>
          <p:spPr>
            <a:xfrm rot="10800000">
              <a:off x="9415678" y="932799"/>
              <a:ext cx="7259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"/>
            <p:cNvCxnSpPr/>
            <p:nvPr/>
          </p:nvCxnSpPr>
          <p:spPr>
            <a:xfrm rot="10800000">
              <a:off x="8979072" y="675624"/>
              <a:ext cx="12733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"/>
            <p:cNvCxnSpPr/>
            <p:nvPr/>
          </p:nvCxnSpPr>
          <p:spPr>
            <a:xfrm rot="10800000">
              <a:off x="9362669" y="999526"/>
              <a:ext cx="12733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"/>
            <p:cNvCxnSpPr/>
            <p:nvPr/>
          </p:nvCxnSpPr>
          <p:spPr>
            <a:xfrm rot="10800000">
              <a:off x="9311563" y="1002399"/>
              <a:ext cx="4005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p1"/>
            <p:cNvSpPr/>
            <p:nvPr/>
          </p:nvSpPr>
          <p:spPr>
            <a:xfrm>
              <a:off x="9213834" y="818500"/>
              <a:ext cx="45719" cy="45719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A6D4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9150932" y="746012"/>
              <a:ext cx="45719" cy="45719"/>
            </a:xfrm>
            <a:prstGeom prst="ellipse">
              <a:avLst/>
            </a:prstGeom>
            <a:solidFill>
              <a:srgbClr val="A6D4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"/>
          <p:cNvGrpSpPr/>
          <p:nvPr/>
        </p:nvGrpSpPr>
        <p:grpSpPr>
          <a:xfrm>
            <a:off x="4731773" y="1706711"/>
            <a:ext cx="2630810" cy="944374"/>
            <a:chOff x="4654355" y="1372284"/>
            <a:chExt cx="2630810" cy="944374"/>
          </a:xfrm>
        </p:grpSpPr>
        <p:sp>
          <p:nvSpPr>
            <p:cNvPr id="248" name="Google Shape;248;p1"/>
            <p:cNvSpPr txBox="1"/>
            <p:nvPr/>
          </p:nvSpPr>
          <p:spPr>
            <a:xfrm>
              <a:off x="4654355" y="1372284"/>
              <a:ext cx="26308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INFOGRAPHICS 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1"/>
            <p:cNvSpPr txBox="1"/>
            <p:nvPr/>
          </p:nvSpPr>
          <p:spPr>
            <a:xfrm>
              <a:off x="4908854" y="1793438"/>
              <a:ext cx="21101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ELEMENTS</a:t>
              </a:r>
              <a:r>
                <a:rPr b="1" lang="en-US" sz="2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 </a:t>
              </a:r>
              <a:endParaRPr b="1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250" name="Google Shape;250;p1"/>
          <p:cNvGrpSpPr/>
          <p:nvPr/>
        </p:nvGrpSpPr>
        <p:grpSpPr>
          <a:xfrm>
            <a:off x="10015789" y="1027798"/>
            <a:ext cx="1889193" cy="1077526"/>
            <a:chOff x="10010939" y="993959"/>
            <a:chExt cx="1889193" cy="1077526"/>
          </a:xfrm>
        </p:grpSpPr>
        <p:sp>
          <p:nvSpPr>
            <p:cNvPr id="251" name="Google Shape;251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2" name="Google Shape;252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"/>
          <p:cNvGrpSpPr/>
          <p:nvPr/>
        </p:nvGrpSpPr>
        <p:grpSpPr>
          <a:xfrm>
            <a:off x="10065733" y="3202925"/>
            <a:ext cx="1889193" cy="1077526"/>
            <a:chOff x="10010939" y="993959"/>
            <a:chExt cx="1889193" cy="1077526"/>
          </a:xfrm>
        </p:grpSpPr>
        <p:sp>
          <p:nvSpPr>
            <p:cNvPr id="254" name="Google Shape;254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5" name="Google Shape;255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"/>
          <p:cNvGrpSpPr/>
          <p:nvPr/>
        </p:nvGrpSpPr>
        <p:grpSpPr>
          <a:xfrm>
            <a:off x="9360125" y="4785357"/>
            <a:ext cx="1889193" cy="1077526"/>
            <a:chOff x="10010939" y="993959"/>
            <a:chExt cx="1889193" cy="1077526"/>
          </a:xfrm>
        </p:grpSpPr>
        <p:sp>
          <p:nvSpPr>
            <p:cNvPr id="257" name="Google Shape;257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8" name="Google Shape;258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"/>
          <p:cNvGrpSpPr/>
          <p:nvPr/>
        </p:nvGrpSpPr>
        <p:grpSpPr>
          <a:xfrm>
            <a:off x="7473476" y="5764640"/>
            <a:ext cx="1889193" cy="1077526"/>
            <a:chOff x="10010939" y="993959"/>
            <a:chExt cx="1889193" cy="1077526"/>
          </a:xfrm>
        </p:grpSpPr>
        <p:sp>
          <p:nvSpPr>
            <p:cNvPr id="260" name="Google Shape;260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1" name="Google Shape;261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"/>
          <p:cNvGrpSpPr/>
          <p:nvPr/>
        </p:nvGrpSpPr>
        <p:grpSpPr>
          <a:xfrm>
            <a:off x="2537937" y="5629272"/>
            <a:ext cx="1889193" cy="1077526"/>
            <a:chOff x="10010939" y="993959"/>
            <a:chExt cx="1889193" cy="1077526"/>
          </a:xfrm>
        </p:grpSpPr>
        <p:sp>
          <p:nvSpPr>
            <p:cNvPr id="263" name="Google Shape;263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4" name="Google Shape;264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"/>
          <p:cNvGrpSpPr/>
          <p:nvPr/>
        </p:nvGrpSpPr>
        <p:grpSpPr>
          <a:xfrm>
            <a:off x="537183" y="4509887"/>
            <a:ext cx="1889193" cy="1077526"/>
            <a:chOff x="10010939" y="993959"/>
            <a:chExt cx="1889193" cy="1077526"/>
          </a:xfrm>
        </p:grpSpPr>
        <p:sp>
          <p:nvSpPr>
            <p:cNvPr id="266" name="Google Shape;266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7" name="Google Shape;267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"/>
          <p:cNvGrpSpPr/>
          <p:nvPr/>
        </p:nvGrpSpPr>
        <p:grpSpPr>
          <a:xfrm>
            <a:off x="227225" y="3099915"/>
            <a:ext cx="1889193" cy="1077526"/>
            <a:chOff x="10010939" y="993959"/>
            <a:chExt cx="1889193" cy="1077526"/>
          </a:xfrm>
        </p:grpSpPr>
        <p:sp>
          <p:nvSpPr>
            <p:cNvPr id="269" name="Google Shape;269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0" name="Google Shape;270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"/>
          <p:cNvGrpSpPr/>
          <p:nvPr/>
        </p:nvGrpSpPr>
        <p:grpSpPr>
          <a:xfrm>
            <a:off x="237803" y="1088306"/>
            <a:ext cx="1889193" cy="1077526"/>
            <a:chOff x="10010939" y="993959"/>
            <a:chExt cx="1889193" cy="1077526"/>
          </a:xfrm>
        </p:grpSpPr>
        <p:sp>
          <p:nvSpPr>
            <p:cNvPr id="272" name="Google Shape;272;p1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Your Text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3" name="Google Shape;273;p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Type your text in here. insert your sample text in here. </a:t>
              </a:r>
              <a:endParaRPr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"/>
          <p:cNvSpPr/>
          <p:nvPr/>
        </p:nvSpPr>
        <p:spPr>
          <a:xfrm>
            <a:off x="1853017" y="276400"/>
            <a:ext cx="1442175" cy="1442175"/>
          </a:xfrm>
          <a:prstGeom prst="ellipse">
            <a:avLst/>
          </a:prstGeom>
          <a:solidFill>
            <a:srgbClr val="FFC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1801247" y="224629"/>
            <a:ext cx="1545600" cy="1545600"/>
          </a:xfrm>
          <a:prstGeom prst="ellipse">
            <a:avLst/>
          </a:prstGeom>
          <a:noFill/>
          <a:ln cap="flat" cmpd="sng" w="19050">
            <a:solidFill>
              <a:srgbClr val="FFC5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"/>
          <p:cNvSpPr/>
          <p:nvPr/>
        </p:nvSpPr>
        <p:spPr>
          <a:xfrm rot="-264435">
            <a:off x="1980980" y="754971"/>
            <a:ext cx="925236" cy="936050"/>
          </a:xfrm>
          <a:prstGeom prst="teardrop">
            <a:avLst>
              <a:gd fmla="val 8871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"/>
          <p:cNvGrpSpPr/>
          <p:nvPr/>
        </p:nvGrpSpPr>
        <p:grpSpPr>
          <a:xfrm>
            <a:off x="2038840" y="466187"/>
            <a:ext cx="1062600" cy="1062600"/>
            <a:chOff x="1672238" y="2600066"/>
            <a:chExt cx="1285351" cy="1285351"/>
          </a:xfrm>
        </p:grpSpPr>
        <p:grpSp>
          <p:nvGrpSpPr>
            <p:cNvPr id="278" name="Google Shape;278;p1"/>
            <p:cNvGrpSpPr/>
            <p:nvPr/>
          </p:nvGrpSpPr>
          <p:grpSpPr>
            <a:xfrm>
              <a:off x="1672238" y="2600066"/>
              <a:ext cx="1285351" cy="1285351"/>
              <a:chOff x="1397665" y="665785"/>
              <a:chExt cx="1285351" cy="1285351"/>
            </a:xfrm>
          </p:grpSpPr>
          <p:grpSp>
            <p:nvGrpSpPr>
              <p:cNvPr id="279" name="Google Shape;279;p1"/>
              <p:cNvGrpSpPr/>
              <p:nvPr/>
            </p:nvGrpSpPr>
            <p:grpSpPr>
              <a:xfrm>
                <a:off x="1397665" y="665785"/>
                <a:ext cx="1285351" cy="1285351"/>
                <a:chOff x="1282890" y="562664"/>
                <a:chExt cx="1514902" cy="1514902"/>
              </a:xfrm>
            </p:grpSpPr>
            <p:sp>
              <p:nvSpPr>
                <p:cNvPr id="280" name="Google Shape;280;p1"/>
                <p:cNvSpPr/>
                <p:nvPr/>
              </p:nvSpPr>
              <p:spPr>
                <a:xfrm>
                  <a:off x="1282890" y="562664"/>
                  <a:ext cx="1514902" cy="1514902"/>
                </a:xfrm>
                <a:prstGeom prst="ellipse">
                  <a:avLst/>
                </a:prstGeom>
                <a:noFill/>
                <a:ln cap="flat" cmpd="sng" w="57150">
                  <a:solidFill>
                    <a:srgbClr val="FFE97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127000" sx="104000" rotWithShape="0" algn="tr" dir="8100000" dist="25400" sy="104000">
                    <a:srgbClr val="000000">
                      <a:alpha val="26666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"/>
                <p:cNvSpPr/>
                <p:nvPr/>
              </p:nvSpPr>
              <p:spPr>
                <a:xfrm>
                  <a:off x="1310269" y="585168"/>
                  <a:ext cx="1469894" cy="1469894"/>
                </a:xfrm>
                <a:prstGeom prst="ellipse">
                  <a:avLst/>
                </a:prstGeom>
                <a:solidFill>
                  <a:srgbClr val="F2F2F2"/>
                </a:solidFill>
                <a:ln cap="flat" cmpd="sng" w="19050">
                  <a:solidFill>
                    <a:srgbClr val="F1CE4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282" name="Google Shape;282;p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616109" y="876299"/>
                <a:ext cx="848461" cy="848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3" name="Google Shape;283;p1"/>
            <p:cNvGrpSpPr/>
            <p:nvPr/>
          </p:nvGrpSpPr>
          <p:grpSpPr>
            <a:xfrm>
              <a:off x="1841955" y="2844032"/>
              <a:ext cx="923360" cy="612434"/>
              <a:chOff x="1567382" y="927100"/>
              <a:chExt cx="923360" cy="612434"/>
            </a:xfrm>
          </p:grpSpPr>
          <p:sp>
            <p:nvSpPr>
              <p:cNvPr id="284" name="Google Shape;284;p1"/>
              <p:cNvSpPr/>
              <p:nvPr/>
            </p:nvSpPr>
            <p:spPr>
              <a:xfrm>
                <a:off x="1935565" y="1161365"/>
                <a:ext cx="209550" cy="222250"/>
              </a:xfrm>
              <a:prstGeom prst="ellipse">
                <a:avLst/>
              </a:prstGeom>
              <a:solidFill>
                <a:srgbClr val="FFE9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5" name="Google Shape;285;p1"/>
              <p:cNvCxnSpPr/>
              <p:nvPr/>
            </p:nvCxnSpPr>
            <p:spPr>
              <a:xfrm rot="10800000">
                <a:off x="2288743" y="993434"/>
                <a:ext cx="8791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"/>
              <p:cNvCxnSpPr/>
              <p:nvPr/>
            </p:nvCxnSpPr>
            <p:spPr>
              <a:xfrm rot="10800000">
                <a:off x="2376657" y="1145834"/>
                <a:ext cx="8791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"/>
              <p:cNvCxnSpPr/>
              <p:nvPr/>
            </p:nvCxnSpPr>
            <p:spPr>
              <a:xfrm rot="10800000">
                <a:off x="2352229" y="1310934"/>
                <a:ext cx="13851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"/>
              <p:cNvCxnSpPr/>
              <p:nvPr/>
            </p:nvCxnSpPr>
            <p:spPr>
              <a:xfrm rot="10800000">
                <a:off x="2308272" y="1484435"/>
                <a:ext cx="8791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"/>
              <p:cNvCxnSpPr/>
              <p:nvPr/>
            </p:nvCxnSpPr>
            <p:spPr>
              <a:xfrm rot="10800000">
                <a:off x="1616109" y="1313768"/>
                <a:ext cx="8791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"/>
              <p:cNvCxnSpPr/>
              <p:nvPr/>
            </p:nvCxnSpPr>
            <p:spPr>
              <a:xfrm rot="10800000">
                <a:off x="1567382" y="1145152"/>
                <a:ext cx="13664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"/>
              <p:cNvCxnSpPr/>
              <p:nvPr/>
            </p:nvCxnSpPr>
            <p:spPr>
              <a:xfrm rot="10800000">
                <a:off x="1704023" y="927100"/>
                <a:ext cx="1038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"/>
              <p:cNvCxnSpPr/>
              <p:nvPr/>
            </p:nvCxnSpPr>
            <p:spPr>
              <a:xfrm rot="10800000">
                <a:off x="1671205" y="1481480"/>
                <a:ext cx="9314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"/>
              <p:cNvCxnSpPr/>
              <p:nvPr/>
            </p:nvCxnSpPr>
            <p:spPr>
              <a:xfrm rot="10800000">
                <a:off x="1764348" y="1539534"/>
                <a:ext cx="8699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"/>
              <p:cNvCxnSpPr/>
              <p:nvPr/>
            </p:nvCxnSpPr>
            <p:spPr>
              <a:xfrm rot="10800000">
                <a:off x="2246516" y="1482384"/>
                <a:ext cx="4222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95" name="Google Shape;295;p1"/>
          <p:cNvGrpSpPr/>
          <p:nvPr/>
        </p:nvGrpSpPr>
        <p:grpSpPr>
          <a:xfrm>
            <a:off x="1723206" y="2156288"/>
            <a:ext cx="1520607" cy="1520607"/>
            <a:chOff x="1385272" y="2618182"/>
            <a:chExt cx="1869742" cy="1869742"/>
          </a:xfrm>
        </p:grpSpPr>
        <p:grpSp>
          <p:nvGrpSpPr>
            <p:cNvPr id="296" name="Google Shape;296;p1"/>
            <p:cNvGrpSpPr/>
            <p:nvPr/>
          </p:nvGrpSpPr>
          <p:grpSpPr>
            <a:xfrm>
              <a:off x="1385272" y="2618182"/>
              <a:ext cx="1869742" cy="1869742"/>
              <a:chOff x="1105470" y="385244"/>
              <a:chExt cx="1869742" cy="1869742"/>
            </a:xfrm>
          </p:grpSpPr>
          <p:sp>
            <p:nvSpPr>
              <p:cNvPr id="297" name="Google Shape;297;p1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1DD6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cap="flat" cmpd="sng" w="19050">
                <a:solidFill>
                  <a:srgbClr val="1DD6C0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 rot="-263928">
                <a:off x="1322943" y="1026832"/>
                <a:ext cx="1119357" cy="1132274"/>
              </a:xfrm>
              <a:prstGeom prst="teardrop">
                <a:avLst>
                  <a:gd fmla="val 88717" name="adj"/>
                </a:avLst>
              </a:prstGeom>
              <a:solidFill>
                <a:srgbClr val="000000">
                  <a:alpha val="10588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1"/>
              <p:cNvGrpSpPr/>
              <p:nvPr/>
            </p:nvGrpSpPr>
            <p:grpSpPr>
              <a:xfrm>
                <a:off x="1392869" y="677439"/>
                <a:ext cx="1285351" cy="1285351"/>
                <a:chOff x="1672238" y="2600066"/>
                <a:chExt cx="1285351" cy="1285351"/>
              </a:xfrm>
            </p:grpSpPr>
            <p:grpSp>
              <p:nvGrpSpPr>
                <p:cNvPr id="301" name="Google Shape;301;p1"/>
                <p:cNvGrpSpPr/>
                <p:nvPr/>
              </p:nvGrpSpPr>
              <p:grpSpPr>
                <a:xfrm>
                  <a:off x="1672238" y="2600066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302" name="Google Shape;302;p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cap="flat" cmpd="sng" w="57150">
                    <a:solidFill>
                      <a:srgbClr val="8CF7E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127000" sx="104000" rotWithShape="0" algn="tr" dir="8100000" dist="25400" sy="104000">
                      <a:srgbClr val="000000">
                        <a:alpha val="26666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"/>
                  <p:cNvSpPr/>
                  <p:nvPr/>
                </p:nvSpPr>
                <p:spPr>
                  <a:xfrm>
                    <a:off x="1310270" y="585169"/>
                    <a:ext cx="1469894" cy="1469894"/>
                  </a:xfrm>
                  <a:prstGeom prst="ellipse">
                    <a:avLst/>
                  </a:prstGeom>
                  <a:solidFill>
                    <a:srgbClr val="F2F2F2"/>
                  </a:solidFill>
                  <a:ln cap="flat" cmpd="sng" w="19050">
                    <a:solidFill>
                      <a:srgbClr val="3BBCAA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304" name="Google Shape;304;p1"/>
                <p:cNvCxnSpPr/>
                <p:nvPr/>
              </p:nvCxnSpPr>
              <p:spPr>
                <a:xfrm rot="10800000">
                  <a:off x="2653986" y="2946085"/>
                  <a:ext cx="91941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pic>
          <p:nvPicPr>
            <p:cNvPr id="305" name="Google Shape;305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528752">
              <a:off x="1933194" y="3147008"/>
              <a:ext cx="771706" cy="77170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6" name="Google Shape;306;p1"/>
            <p:cNvCxnSpPr/>
            <p:nvPr/>
          </p:nvCxnSpPr>
          <p:spPr>
            <a:xfrm rot="10800000">
              <a:off x="2371725" y="3824961"/>
              <a:ext cx="1013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"/>
            <p:cNvCxnSpPr/>
            <p:nvPr/>
          </p:nvCxnSpPr>
          <p:spPr>
            <a:xfrm rot="10800000">
              <a:off x="2556762" y="3774161"/>
              <a:ext cx="6536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"/>
            <p:cNvCxnSpPr/>
            <p:nvPr/>
          </p:nvCxnSpPr>
          <p:spPr>
            <a:xfrm rot="10800000">
              <a:off x="1962150" y="3863061"/>
              <a:ext cx="6560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"/>
            <p:cNvCxnSpPr/>
            <p:nvPr/>
          </p:nvCxnSpPr>
          <p:spPr>
            <a:xfrm rot="10800000">
              <a:off x="2057400" y="3415386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"/>
            <p:cNvCxnSpPr/>
            <p:nvPr/>
          </p:nvCxnSpPr>
          <p:spPr>
            <a:xfrm rot="10800000">
              <a:off x="1834555" y="3801149"/>
              <a:ext cx="8815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1" name="Google Shape;311;p1"/>
            <p:cNvSpPr/>
            <p:nvPr/>
          </p:nvSpPr>
          <p:spPr>
            <a:xfrm>
              <a:off x="2329712" y="3371632"/>
              <a:ext cx="181420" cy="181420"/>
            </a:xfrm>
            <a:prstGeom prst="ellipse">
              <a:avLst/>
            </a:prstGeom>
            <a:solidFill>
              <a:srgbClr val="8CF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2347212" y="3256229"/>
              <a:ext cx="104775" cy="67829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1"/>
          <p:cNvGrpSpPr/>
          <p:nvPr/>
        </p:nvGrpSpPr>
        <p:grpSpPr>
          <a:xfrm>
            <a:off x="-1174864" y="2536095"/>
            <a:ext cx="260350" cy="844550"/>
            <a:chOff x="1834524" y="4244125"/>
            <a:chExt cx="260350" cy="844550"/>
          </a:xfrm>
        </p:grpSpPr>
        <p:sp>
          <p:nvSpPr>
            <p:cNvPr id="314" name="Google Shape;314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"/>
          <p:cNvGrpSpPr/>
          <p:nvPr/>
        </p:nvGrpSpPr>
        <p:grpSpPr>
          <a:xfrm>
            <a:off x="-620935" y="2509262"/>
            <a:ext cx="260350" cy="844550"/>
            <a:chOff x="1834524" y="4244125"/>
            <a:chExt cx="260350" cy="844550"/>
          </a:xfrm>
        </p:grpSpPr>
        <p:sp>
          <p:nvSpPr>
            <p:cNvPr id="318" name="Google Shape;318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"/>
          <p:cNvGrpSpPr/>
          <p:nvPr/>
        </p:nvGrpSpPr>
        <p:grpSpPr>
          <a:xfrm>
            <a:off x="-1183570" y="3675003"/>
            <a:ext cx="260350" cy="844550"/>
            <a:chOff x="1834524" y="4244125"/>
            <a:chExt cx="260350" cy="844550"/>
          </a:xfrm>
        </p:grpSpPr>
        <p:sp>
          <p:nvSpPr>
            <p:cNvPr id="322" name="Google Shape;322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"/>
          <p:cNvGrpSpPr/>
          <p:nvPr/>
        </p:nvGrpSpPr>
        <p:grpSpPr>
          <a:xfrm>
            <a:off x="-628691" y="3647420"/>
            <a:ext cx="260350" cy="844550"/>
            <a:chOff x="1834524" y="4244125"/>
            <a:chExt cx="260350" cy="844550"/>
          </a:xfrm>
        </p:grpSpPr>
        <p:sp>
          <p:nvSpPr>
            <p:cNvPr id="326" name="Google Shape;326;p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1"/>
          <p:cNvGrpSpPr/>
          <p:nvPr/>
        </p:nvGrpSpPr>
        <p:grpSpPr>
          <a:xfrm>
            <a:off x="8055849" y="2506811"/>
            <a:ext cx="319137" cy="319137"/>
            <a:chOff x="3577335" y="1053147"/>
            <a:chExt cx="319137" cy="319137"/>
          </a:xfrm>
        </p:grpSpPr>
        <p:sp>
          <p:nvSpPr>
            <p:cNvPr id="330" name="Google Shape;330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E39279"/>
            </a:solidFill>
            <a:ln cap="flat" cmpd="sng" w="19050">
              <a:solidFill>
                <a:srgbClr val="FEB28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FE9B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1"/>
          <p:cNvGrpSpPr/>
          <p:nvPr/>
        </p:nvGrpSpPr>
        <p:grpSpPr>
          <a:xfrm>
            <a:off x="7505648" y="3658429"/>
            <a:ext cx="319137" cy="319137"/>
            <a:chOff x="3577335" y="1053147"/>
            <a:chExt cx="319137" cy="319137"/>
          </a:xfrm>
        </p:grpSpPr>
        <p:sp>
          <p:nvSpPr>
            <p:cNvPr id="333" name="Google Shape;333;p1"/>
            <p:cNvSpPr/>
            <p:nvPr/>
          </p:nvSpPr>
          <p:spPr>
            <a:xfrm>
              <a:off x="3672593" y="1148405"/>
              <a:ext cx="128620" cy="128620"/>
            </a:xfrm>
            <a:prstGeom prst="ellipse">
              <a:avLst/>
            </a:prstGeom>
            <a:solidFill>
              <a:srgbClr val="8469A1"/>
            </a:solidFill>
            <a:ln cap="flat" cmpd="sng" w="19050">
              <a:solidFill>
                <a:srgbClr val="A481D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A17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1"/>
          <p:cNvGrpSpPr/>
          <p:nvPr/>
        </p:nvGrpSpPr>
        <p:grpSpPr>
          <a:xfrm>
            <a:off x="6500774" y="4315894"/>
            <a:ext cx="319137" cy="319137"/>
            <a:chOff x="3577335" y="1053147"/>
            <a:chExt cx="319137" cy="319137"/>
          </a:xfrm>
        </p:grpSpPr>
        <p:sp>
          <p:nvSpPr>
            <p:cNvPr id="336" name="Google Shape;336;p1"/>
            <p:cNvSpPr/>
            <p:nvPr/>
          </p:nvSpPr>
          <p:spPr>
            <a:xfrm>
              <a:off x="3672593" y="1139682"/>
              <a:ext cx="128620" cy="128620"/>
            </a:xfrm>
            <a:prstGeom prst="ellipse">
              <a:avLst/>
            </a:prstGeom>
            <a:solidFill>
              <a:srgbClr val="42BDE0"/>
            </a:solidFill>
            <a:ln cap="flat" cmpd="sng" w="19050">
              <a:solidFill>
                <a:srgbClr val="83E2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3EC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"/>
          <p:cNvGrpSpPr/>
          <p:nvPr/>
        </p:nvGrpSpPr>
        <p:grpSpPr>
          <a:xfrm>
            <a:off x="5018295" y="4313627"/>
            <a:ext cx="319137" cy="319137"/>
            <a:chOff x="3577335" y="1053147"/>
            <a:chExt cx="319137" cy="319137"/>
          </a:xfrm>
        </p:grpSpPr>
        <p:sp>
          <p:nvSpPr>
            <p:cNvPr id="339" name="Google Shape;339;p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D882DD"/>
            </a:solidFill>
            <a:ln cap="flat" cmpd="sng" w="19050">
              <a:solidFill>
                <a:srgbClr val="FBA9E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fmla="val 19304" name="adj"/>
              </a:avLst>
            </a:prstGeom>
            <a:solidFill>
              <a:srgbClr val="F779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1" name="Google Shape;34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27333" y="519974"/>
            <a:ext cx="701418" cy="70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28752">
            <a:off x="12549312" y="1398351"/>
            <a:ext cx="627606" cy="62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4008" y="2105324"/>
            <a:ext cx="478213" cy="47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82077" y="2725746"/>
            <a:ext cx="539441" cy="53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14461" y="3397775"/>
            <a:ext cx="537490" cy="53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64618" y="4092096"/>
            <a:ext cx="556671" cy="56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84774" y="4856324"/>
            <a:ext cx="534046" cy="53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547" y="5613939"/>
            <a:ext cx="439404" cy="43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2019-02-24T06:40:40Z</dcterms:created>
  <dc:creator>CHANDIKA</dc:creator>
</cp:coreProperties>
</file>