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B26"/>
    <a:srgbClr val="D69F20"/>
    <a:srgbClr val="FCF038"/>
    <a:srgbClr val="E5AD17"/>
    <a:srgbClr val="D8B43A"/>
    <a:srgbClr val="FDEF88"/>
    <a:srgbClr val="8C7231"/>
    <a:srgbClr val="262626"/>
    <a:srgbClr val="9D0E25"/>
    <a:srgbClr val="460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2A15-3DCA-B806-B8DF-B1C69356B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C7638-280B-52C9-6E14-21773B74C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4926-46B3-4F51-DE37-9D916C52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3FDA-7D99-562E-D4B6-F4857C06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D5F7-145D-73A2-A3C8-82B9D208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2606-4097-DFFD-327B-5C500863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26A38-1CFB-0C6E-1829-C21EC3A7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8061-03BD-B306-F396-376856D4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745A-B79D-C880-8689-19AEB6C0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5F248-C6D6-9B47-4BD6-2439960A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9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5F38E-75C4-ED38-4DAA-5CA0CD1ED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EF3CB-CE76-B0FB-56BD-F60B5479F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2F18-8EEF-A1C0-4C0C-0617968D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31CD-4F38-030F-E411-C86AC91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5769-DBA0-95DC-2CF3-9FCA0F6B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21CE-794D-ACDD-90A5-F645EF7E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5F57-28B4-5E80-63D5-45738834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C76C-02AC-016D-FCEA-6B59E365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4C91-B120-D083-E024-58165D92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7C2F-EAA3-71CE-155F-EAA19437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CFA7-EA0C-65A8-5D09-447CBC03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D2EC-4A4E-8804-29FB-9FC3FA832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25F8-2509-962A-2FDE-DE4B621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7313-9024-DFE5-5BDF-08B4E901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0449-BD55-15D1-9DAE-5ED122F2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7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FB07-B422-B405-A3BF-7CBDA442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03D3-471E-0DB9-4F7A-863C60862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6340B-D632-5FCE-9189-0E38471D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0765-2B80-1944-3050-7C70158D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5510-8C58-BCD2-B53C-8D06CD08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F3196-52D0-2588-1D14-B7A44018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1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C9DA-F1C4-7DB9-442C-2B0E1C17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19F40-E752-1297-8738-AAAACECF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4CD28-33BD-5CD7-AB37-5FCBCA23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95DD3-30A3-A6B2-DFD9-3D011EDF3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A746A-901F-53CA-2780-F5199CC4D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3B3BD-778F-3270-1BAA-800BAC41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D44EB-D80E-1223-B736-0373714E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D4012-6139-655B-4A76-9F51017F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4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AB83-6B39-3366-A9BA-B08205F2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F92D9-7808-DCDD-8894-A404469B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B3C24-D62E-2325-5D1F-0F91C6D3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B2D87-4041-BEB9-77F2-32A30E59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4B5CD-7FE4-F367-23DD-D6ACEDED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89314-3BF7-A638-8D20-C131FF61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6FAAD-43E6-80BB-FE73-E2897054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2789980-E9C1-DB7A-7E35-F2E460A0E436}"/>
              </a:ext>
            </a:extLst>
          </p:cNvPr>
          <p:cNvSpPr txBox="1">
            <a:spLocks/>
          </p:cNvSpPr>
          <p:nvPr userDrawn="1"/>
        </p:nvSpPr>
        <p:spPr>
          <a:xfrm>
            <a:off x="4399722" y="6544391"/>
            <a:ext cx="3392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</a:rPr>
              <a:t>www.youtube.com/powerupwithpowerpoint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  <a:latin typeface="Economica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98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320C-6606-A6D1-B661-CCF46DA2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D88D-FC7C-E32C-CEA9-1098776D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BDCE4-94C5-BABF-8B65-226B16E1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6BBDA-C433-0CCA-DAC3-5C66959A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C0299-E197-81DB-B764-25988F58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B11B3-5446-80BC-B692-8ECD9074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76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536B-18FF-2563-6B57-7D7F8B32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5A219-2B4C-9760-CF0F-F3F5A484C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47C7-0605-3B74-BA6C-FD4721D60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8F303-CF52-90FA-1EC6-4BF8D106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82E19-1C42-B907-214A-D8D713B1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6158-A321-A600-D745-459094DD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6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D0471-22FA-CA6F-C5A2-13577EA7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DC20B-866A-550B-AE38-0EFA06BB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F3B1-5E06-11AD-E11E-564708623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B219-E7DC-4FB4-B9E3-1D224D285266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0C7A-B3CE-3456-BBF1-67FAC7F21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D235-ABC3-32A6-8C6B-6F7EE9BD1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AE88-A07C-4AA7-9AB4-BF4E3BFAB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0CD0D0-489C-3681-E713-8B8FCF8F1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2000">
                <a:srgbClr val="E5AD17"/>
              </a:gs>
              <a:gs pos="0">
                <a:srgbClr val="FCF038"/>
              </a:gs>
              <a:gs pos="35000">
                <a:srgbClr val="262626"/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CE0EA-C735-9795-58F7-AD65232BF5C9}"/>
              </a:ext>
            </a:extLst>
          </p:cNvPr>
          <p:cNvSpPr/>
          <p:nvPr/>
        </p:nvSpPr>
        <p:spPr>
          <a:xfrm>
            <a:off x="0" y="-1"/>
            <a:ext cx="9003456" cy="6858001"/>
          </a:xfrm>
          <a:custGeom>
            <a:avLst/>
            <a:gdLst>
              <a:gd name="connsiteX0" fmla="*/ 0 w 9003456"/>
              <a:gd name="connsiteY0" fmla="*/ 0 h 6858001"/>
              <a:gd name="connsiteX1" fmla="*/ 9003456 w 9003456"/>
              <a:gd name="connsiteY1" fmla="*/ 0 h 6858001"/>
              <a:gd name="connsiteX2" fmla="*/ 9003456 w 9003456"/>
              <a:gd name="connsiteY2" fmla="*/ 6858001 h 6858001"/>
              <a:gd name="connsiteX3" fmla="*/ 0 w 9003456"/>
              <a:gd name="connsiteY3" fmla="*/ 6858001 h 6858001"/>
              <a:gd name="connsiteX4" fmla="*/ 0 w 9003456"/>
              <a:gd name="connsiteY4" fmla="*/ 0 h 6858001"/>
              <a:gd name="connsiteX0" fmla="*/ 0 w 9003456"/>
              <a:gd name="connsiteY0" fmla="*/ 0 h 6858001"/>
              <a:gd name="connsiteX1" fmla="*/ 7774731 w 9003456"/>
              <a:gd name="connsiteY1" fmla="*/ 9525 h 6858001"/>
              <a:gd name="connsiteX2" fmla="*/ 9003456 w 9003456"/>
              <a:gd name="connsiteY2" fmla="*/ 6858001 h 6858001"/>
              <a:gd name="connsiteX3" fmla="*/ 0 w 9003456"/>
              <a:gd name="connsiteY3" fmla="*/ 6858001 h 6858001"/>
              <a:gd name="connsiteX4" fmla="*/ 0 w 9003456"/>
              <a:gd name="connsiteY4" fmla="*/ 0 h 6858001"/>
              <a:gd name="connsiteX0" fmla="*/ 0 w 9003456"/>
              <a:gd name="connsiteY0" fmla="*/ 0 h 6858001"/>
              <a:gd name="connsiteX1" fmla="*/ 7774731 w 9003456"/>
              <a:gd name="connsiteY1" fmla="*/ 9525 h 6858001"/>
              <a:gd name="connsiteX2" fmla="*/ 8048625 w 9003456"/>
              <a:gd name="connsiteY2" fmla="*/ 1485901 h 6858001"/>
              <a:gd name="connsiteX3" fmla="*/ 9003456 w 9003456"/>
              <a:gd name="connsiteY3" fmla="*/ 6858001 h 6858001"/>
              <a:gd name="connsiteX4" fmla="*/ 0 w 9003456"/>
              <a:gd name="connsiteY4" fmla="*/ 6858001 h 6858001"/>
              <a:gd name="connsiteX5" fmla="*/ 0 w 9003456"/>
              <a:gd name="connsiteY5" fmla="*/ 0 h 6858001"/>
              <a:gd name="connsiteX0" fmla="*/ 0 w 9003456"/>
              <a:gd name="connsiteY0" fmla="*/ 0 h 6858001"/>
              <a:gd name="connsiteX1" fmla="*/ 4886325 w 9003456"/>
              <a:gd name="connsiteY1" fmla="*/ 1 h 6858001"/>
              <a:gd name="connsiteX2" fmla="*/ 7774731 w 9003456"/>
              <a:gd name="connsiteY2" fmla="*/ 9525 h 6858001"/>
              <a:gd name="connsiteX3" fmla="*/ 8048625 w 9003456"/>
              <a:gd name="connsiteY3" fmla="*/ 1485901 h 6858001"/>
              <a:gd name="connsiteX4" fmla="*/ 9003456 w 9003456"/>
              <a:gd name="connsiteY4" fmla="*/ 6858001 h 6858001"/>
              <a:gd name="connsiteX5" fmla="*/ 0 w 9003456"/>
              <a:gd name="connsiteY5" fmla="*/ 6858001 h 6858001"/>
              <a:gd name="connsiteX6" fmla="*/ 0 w 9003456"/>
              <a:gd name="connsiteY6" fmla="*/ 0 h 6858001"/>
              <a:gd name="connsiteX0" fmla="*/ 0 w 9003456"/>
              <a:gd name="connsiteY0" fmla="*/ 0 h 6858001"/>
              <a:gd name="connsiteX1" fmla="*/ 4886325 w 9003456"/>
              <a:gd name="connsiteY1" fmla="*/ 1 h 6858001"/>
              <a:gd name="connsiteX2" fmla="*/ 8048625 w 9003456"/>
              <a:gd name="connsiteY2" fmla="*/ 1485901 h 6858001"/>
              <a:gd name="connsiteX3" fmla="*/ 9003456 w 9003456"/>
              <a:gd name="connsiteY3" fmla="*/ 6858001 h 6858001"/>
              <a:gd name="connsiteX4" fmla="*/ 0 w 9003456"/>
              <a:gd name="connsiteY4" fmla="*/ 6858001 h 6858001"/>
              <a:gd name="connsiteX5" fmla="*/ 0 w 9003456"/>
              <a:gd name="connsiteY5" fmla="*/ 0 h 6858001"/>
              <a:gd name="connsiteX0" fmla="*/ 0 w 9003456"/>
              <a:gd name="connsiteY0" fmla="*/ 0 h 6858001"/>
              <a:gd name="connsiteX1" fmla="*/ 4886325 w 9003456"/>
              <a:gd name="connsiteY1" fmla="*/ 1 h 6858001"/>
              <a:gd name="connsiteX2" fmla="*/ 8048625 w 9003456"/>
              <a:gd name="connsiteY2" fmla="*/ 1485901 h 6858001"/>
              <a:gd name="connsiteX3" fmla="*/ 9003456 w 9003456"/>
              <a:gd name="connsiteY3" fmla="*/ 6858001 h 6858001"/>
              <a:gd name="connsiteX4" fmla="*/ 0 w 9003456"/>
              <a:gd name="connsiteY4" fmla="*/ 6858001 h 6858001"/>
              <a:gd name="connsiteX5" fmla="*/ 0 w 9003456"/>
              <a:gd name="connsiteY5" fmla="*/ 0 h 6858001"/>
              <a:gd name="connsiteX0" fmla="*/ 0 w 9003456"/>
              <a:gd name="connsiteY0" fmla="*/ 0 h 6858001"/>
              <a:gd name="connsiteX1" fmla="*/ 4886325 w 9003456"/>
              <a:gd name="connsiteY1" fmla="*/ 1 h 6858001"/>
              <a:gd name="connsiteX2" fmla="*/ 8048625 w 9003456"/>
              <a:gd name="connsiteY2" fmla="*/ 1485901 h 6858001"/>
              <a:gd name="connsiteX3" fmla="*/ 9003456 w 9003456"/>
              <a:gd name="connsiteY3" fmla="*/ 6858001 h 6858001"/>
              <a:gd name="connsiteX4" fmla="*/ 0 w 9003456"/>
              <a:gd name="connsiteY4" fmla="*/ 6858001 h 6858001"/>
              <a:gd name="connsiteX5" fmla="*/ 0 w 9003456"/>
              <a:gd name="connsiteY5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03456" h="6858001">
                <a:moveTo>
                  <a:pt x="0" y="0"/>
                </a:moveTo>
                <a:lnTo>
                  <a:pt x="4886325" y="1"/>
                </a:lnTo>
                <a:cubicBezTo>
                  <a:pt x="7864475" y="123826"/>
                  <a:pt x="7918450" y="647701"/>
                  <a:pt x="8048625" y="1485901"/>
                </a:cubicBezTo>
                <a:lnTo>
                  <a:pt x="9003456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000">
                <a:srgbClr val="9D0E25"/>
              </a:gs>
              <a:gs pos="100000">
                <a:srgbClr val="46011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090B77-928A-268B-6E46-CF444959D692}"/>
              </a:ext>
            </a:extLst>
          </p:cNvPr>
          <p:cNvSpPr txBox="1"/>
          <p:nvPr/>
        </p:nvSpPr>
        <p:spPr>
          <a:xfrm>
            <a:off x="1132114" y="1174534"/>
            <a:ext cx="667657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58000"/>
                    </a:prstClr>
                  </a:outerShdw>
                </a:effectLst>
                <a:latin typeface="Bahnschrift SemiBold" panose="020B0502040204020203" pitchFamily="34" charset="0"/>
              </a:rPr>
              <a:t>202</a:t>
            </a:r>
            <a:endParaRPr lang="en-IN" sz="28700" dirty="0">
              <a:solidFill>
                <a:schemeClr val="bg1"/>
              </a:solidFill>
              <a:effectLst>
                <a:outerShdw blurRad="50800" dist="38100" dir="2700000" sx="103000" sy="103000" algn="tl" rotWithShape="0">
                  <a:prstClr val="black">
                    <a:alpha val="58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8C1279-B518-7286-B5E4-1EC51BD96FE6}"/>
              </a:ext>
            </a:extLst>
          </p:cNvPr>
          <p:cNvSpPr txBox="1"/>
          <p:nvPr/>
        </p:nvSpPr>
        <p:spPr>
          <a:xfrm>
            <a:off x="7817217" y="1174534"/>
            <a:ext cx="287981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58000"/>
                    </a:prstClr>
                  </a:outerShdw>
                </a:effectLst>
                <a:latin typeface="Bahnschrift SemiBold" panose="020B0502040204020203" pitchFamily="34" charset="0"/>
              </a:rPr>
              <a:t>3</a:t>
            </a:r>
            <a:endParaRPr lang="en-IN" sz="28700" dirty="0">
              <a:solidFill>
                <a:schemeClr val="bg1"/>
              </a:solidFill>
              <a:effectLst>
                <a:outerShdw blurRad="50800" dist="38100" dir="2700000" sx="103000" sy="103000" algn="tl" rotWithShape="0">
                  <a:prstClr val="black">
                    <a:alpha val="58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C9EBAD1-B6C6-B114-431F-57DD4103DAE1}"/>
              </a:ext>
            </a:extLst>
          </p:cNvPr>
          <p:cNvSpPr/>
          <p:nvPr/>
        </p:nvSpPr>
        <p:spPr>
          <a:xfrm rot="20991947" flipH="1">
            <a:off x="4974241" y="1263995"/>
            <a:ext cx="3551954" cy="5944922"/>
          </a:xfrm>
          <a:custGeom>
            <a:avLst/>
            <a:gdLst>
              <a:gd name="connsiteX0" fmla="*/ 0 w 2948679"/>
              <a:gd name="connsiteY0" fmla="*/ 0 h 5961529"/>
              <a:gd name="connsiteX1" fmla="*/ 0 w 2948679"/>
              <a:gd name="connsiteY1" fmla="*/ 5961529 h 5961529"/>
              <a:gd name="connsiteX2" fmla="*/ 13621 w 2948679"/>
              <a:gd name="connsiteY2" fmla="*/ 5961529 h 5961529"/>
              <a:gd name="connsiteX3" fmla="*/ 33172 w 2948679"/>
              <a:gd name="connsiteY3" fmla="*/ 5862347 h 5961529"/>
              <a:gd name="connsiteX4" fmla="*/ 2437050 w 2948679"/>
              <a:gd name="connsiteY4" fmla="*/ 4113736 h 5961529"/>
              <a:gd name="connsiteX5" fmla="*/ 2720538 w 2948679"/>
              <a:gd name="connsiteY5" fmla="*/ 4072756 h 5961529"/>
              <a:gd name="connsiteX6" fmla="*/ 2948679 w 2948679"/>
              <a:gd name="connsiteY6" fmla="*/ 4055271 h 5961529"/>
              <a:gd name="connsiteX7" fmla="*/ 2777434 w 2948679"/>
              <a:gd name="connsiteY7" fmla="*/ 3879162 h 5961529"/>
              <a:gd name="connsiteX8" fmla="*/ 1877600 w 2948679"/>
              <a:gd name="connsiteY8" fmla="*/ 2874150 h 5961529"/>
              <a:gd name="connsiteX9" fmla="*/ 1925 w 2948679"/>
              <a:gd name="connsiteY9" fmla="*/ 16607 h 5961529"/>
              <a:gd name="connsiteX10" fmla="*/ 2830 w 2948679"/>
              <a:gd name="connsiteY10" fmla="*/ 3260 h 5961529"/>
              <a:gd name="connsiteX0" fmla="*/ 2830 w 2948679"/>
              <a:gd name="connsiteY0" fmla="*/ 0 h 5958269"/>
              <a:gd name="connsiteX1" fmla="*/ 0 w 2948679"/>
              <a:gd name="connsiteY1" fmla="*/ 5958269 h 5958269"/>
              <a:gd name="connsiteX2" fmla="*/ 13621 w 2948679"/>
              <a:gd name="connsiteY2" fmla="*/ 5958269 h 5958269"/>
              <a:gd name="connsiteX3" fmla="*/ 33172 w 2948679"/>
              <a:gd name="connsiteY3" fmla="*/ 5859087 h 5958269"/>
              <a:gd name="connsiteX4" fmla="*/ 2437050 w 2948679"/>
              <a:gd name="connsiteY4" fmla="*/ 4110476 h 5958269"/>
              <a:gd name="connsiteX5" fmla="*/ 2720538 w 2948679"/>
              <a:gd name="connsiteY5" fmla="*/ 4069496 h 5958269"/>
              <a:gd name="connsiteX6" fmla="*/ 2948679 w 2948679"/>
              <a:gd name="connsiteY6" fmla="*/ 4052011 h 5958269"/>
              <a:gd name="connsiteX7" fmla="*/ 2777434 w 2948679"/>
              <a:gd name="connsiteY7" fmla="*/ 3875902 h 5958269"/>
              <a:gd name="connsiteX8" fmla="*/ 1877600 w 2948679"/>
              <a:gd name="connsiteY8" fmla="*/ 2870890 h 5958269"/>
              <a:gd name="connsiteX9" fmla="*/ 1925 w 2948679"/>
              <a:gd name="connsiteY9" fmla="*/ 13347 h 5958269"/>
              <a:gd name="connsiteX10" fmla="*/ 2830 w 2948679"/>
              <a:gd name="connsiteY10" fmla="*/ 0 h 5958269"/>
              <a:gd name="connsiteX0" fmla="*/ 140018 w 3086772"/>
              <a:gd name="connsiteY0" fmla="*/ 0 h 5944922"/>
              <a:gd name="connsiteX1" fmla="*/ 138093 w 3086772"/>
              <a:gd name="connsiteY1" fmla="*/ 5944922 h 5944922"/>
              <a:gd name="connsiteX2" fmla="*/ 151714 w 3086772"/>
              <a:gd name="connsiteY2" fmla="*/ 5944922 h 5944922"/>
              <a:gd name="connsiteX3" fmla="*/ 171265 w 3086772"/>
              <a:gd name="connsiteY3" fmla="*/ 5845740 h 5944922"/>
              <a:gd name="connsiteX4" fmla="*/ 2575143 w 3086772"/>
              <a:gd name="connsiteY4" fmla="*/ 4097129 h 5944922"/>
              <a:gd name="connsiteX5" fmla="*/ 2858631 w 3086772"/>
              <a:gd name="connsiteY5" fmla="*/ 4056149 h 5944922"/>
              <a:gd name="connsiteX6" fmla="*/ 3086772 w 3086772"/>
              <a:gd name="connsiteY6" fmla="*/ 4038664 h 5944922"/>
              <a:gd name="connsiteX7" fmla="*/ 2915527 w 3086772"/>
              <a:gd name="connsiteY7" fmla="*/ 3862555 h 5944922"/>
              <a:gd name="connsiteX8" fmla="*/ 2015693 w 3086772"/>
              <a:gd name="connsiteY8" fmla="*/ 2857543 h 5944922"/>
              <a:gd name="connsiteX9" fmla="*/ 140018 w 3086772"/>
              <a:gd name="connsiteY9" fmla="*/ 0 h 5944922"/>
              <a:gd name="connsiteX0" fmla="*/ 17226 w 2963980"/>
              <a:gd name="connsiteY0" fmla="*/ 0 h 5944922"/>
              <a:gd name="connsiteX1" fmla="*/ 15301 w 2963980"/>
              <a:gd name="connsiteY1" fmla="*/ 5944922 h 5944922"/>
              <a:gd name="connsiteX2" fmla="*/ 28922 w 2963980"/>
              <a:gd name="connsiteY2" fmla="*/ 5944922 h 5944922"/>
              <a:gd name="connsiteX3" fmla="*/ 48473 w 2963980"/>
              <a:gd name="connsiteY3" fmla="*/ 5845740 h 5944922"/>
              <a:gd name="connsiteX4" fmla="*/ 2452351 w 2963980"/>
              <a:gd name="connsiteY4" fmla="*/ 4097129 h 5944922"/>
              <a:gd name="connsiteX5" fmla="*/ 2735839 w 2963980"/>
              <a:gd name="connsiteY5" fmla="*/ 4056149 h 5944922"/>
              <a:gd name="connsiteX6" fmla="*/ 2963980 w 2963980"/>
              <a:gd name="connsiteY6" fmla="*/ 4038664 h 5944922"/>
              <a:gd name="connsiteX7" fmla="*/ 2792735 w 2963980"/>
              <a:gd name="connsiteY7" fmla="*/ 3862555 h 5944922"/>
              <a:gd name="connsiteX8" fmla="*/ 1892901 w 2963980"/>
              <a:gd name="connsiteY8" fmla="*/ 2857543 h 5944922"/>
              <a:gd name="connsiteX9" fmla="*/ 17226 w 2963980"/>
              <a:gd name="connsiteY9" fmla="*/ 0 h 594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3980" h="5944922">
                <a:moveTo>
                  <a:pt x="17226" y="0"/>
                </a:moveTo>
                <a:cubicBezTo>
                  <a:pt x="-19325" y="581149"/>
                  <a:pt x="13352" y="4954102"/>
                  <a:pt x="15301" y="5944922"/>
                </a:cubicBezTo>
                <a:lnTo>
                  <a:pt x="28922" y="5944922"/>
                </a:lnTo>
                <a:lnTo>
                  <a:pt x="48473" y="5845740"/>
                </a:lnTo>
                <a:cubicBezTo>
                  <a:pt x="265092" y="5042898"/>
                  <a:pt x="1215537" y="4318202"/>
                  <a:pt x="2452351" y="4097129"/>
                </a:cubicBezTo>
                <a:cubicBezTo>
                  <a:pt x="2547490" y="4080124"/>
                  <a:pt x="2642073" y="4066501"/>
                  <a:pt x="2735839" y="4056149"/>
                </a:cubicBezTo>
                <a:lnTo>
                  <a:pt x="2963980" y="4038664"/>
                </a:lnTo>
                <a:lnTo>
                  <a:pt x="2792735" y="3862555"/>
                </a:lnTo>
                <a:cubicBezTo>
                  <a:pt x="2505832" y="3562363"/>
                  <a:pt x="2201199" y="3223215"/>
                  <a:pt x="1892901" y="2857543"/>
                </a:cubicBezTo>
                <a:cubicBezTo>
                  <a:pt x="813860" y="1577692"/>
                  <a:pt x="47462" y="397004"/>
                  <a:pt x="17226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D8B43A"/>
              </a:gs>
              <a:gs pos="52000">
                <a:srgbClr val="FDEF88"/>
              </a:gs>
              <a:gs pos="81000">
                <a:srgbClr val="D69F20"/>
              </a:gs>
              <a:gs pos="100000">
                <a:srgbClr val="262626"/>
              </a:gs>
            </a:gsLst>
            <a:lin ang="10800000" scaled="1"/>
            <a:tileRect/>
          </a:gradFill>
          <a:ln w="12700">
            <a:gradFill flip="none" rotWithShape="1">
              <a:gsLst>
                <a:gs pos="58000">
                  <a:schemeClr val="bg1"/>
                </a:gs>
                <a:gs pos="0">
                  <a:schemeClr val="bg1"/>
                </a:gs>
                <a:gs pos="62000">
                  <a:srgbClr val="2D2B26"/>
                </a:gs>
              </a:gsLst>
              <a:lin ang="9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A927B4-0110-C422-67BD-030491759D1D}"/>
              </a:ext>
            </a:extLst>
          </p:cNvPr>
          <p:cNvSpPr txBox="1"/>
          <p:nvPr/>
        </p:nvSpPr>
        <p:spPr>
          <a:xfrm>
            <a:off x="653143" y="1249260"/>
            <a:ext cx="497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50800" dist="38100" dir="2700000" sx="103000" sy="103000" algn="tl" rotWithShape="0">
                    <a:prstClr val="black">
                      <a:alpha val="58000"/>
                    </a:prstClr>
                  </a:outerShdw>
                </a:effectLst>
                <a:latin typeface="Bahnschrift SemiBold" panose="020B0502040204020203" pitchFamily="34" charset="0"/>
              </a:rPr>
              <a:t>HAPPY NEW YEAR</a:t>
            </a:r>
            <a:endParaRPr lang="en-IN" sz="4400" dirty="0">
              <a:solidFill>
                <a:schemeClr val="bg1"/>
              </a:solidFill>
              <a:effectLst>
                <a:outerShdw blurRad="50800" dist="38100" dir="2700000" sx="103000" sy="103000" algn="tl" rotWithShape="0">
                  <a:prstClr val="black">
                    <a:alpha val="58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7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Economica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PowerUP with PowerPoint</dc:creator>
  <cp:lastModifiedBy>PowerUP with PowerPoint</cp:lastModifiedBy>
  <cp:revision>3</cp:revision>
  <dcterms:created xsi:type="dcterms:W3CDTF">2022-11-14T15:07:08Z</dcterms:created>
  <dcterms:modified xsi:type="dcterms:W3CDTF">2022-11-19T09:03:36Z</dcterms:modified>
</cp:coreProperties>
</file>