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customXml/itemProps147.xml" ContentType="application/vnd.openxmlformats-officedocument.customXmlProperties+xml"/>
  <Override PartName="/customXml/itemProps148.xml" ContentType="application/vnd.openxmlformats-officedocument.customXmlProperties+xml"/>
  <Override PartName="/customXml/itemProps149.xml" ContentType="application/vnd.openxmlformats-officedocument.customXmlProperties+xml"/>
  <Override PartName="/customXml/itemProps150.xml" ContentType="application/vnd.openxmlformats-officedocument.customXmlProperties+xml"/>
  <Override PartName="/customXml/itemProps151.xml" ContentType="application/vnd.openxmlformats-officedocument.customXmlProperties+xml"/>
  <Override PartName="/customXml/itemProps152.xml" ContentType="application/vnd.openxmlformats-officedocument.customXmlProperties+xml"/>
  <Override PartName="/customXml/itemProps153.xml" ContentType="application/vnd.openxmlformats-officedocument.customXmlProperties+xml"/>
  <Override PartName="/customXml/itemProps154.xml" ContentType="application/vnd.openxmlformats-officedocument.customXmlProperties+xml"/>
  <Override PartName="/customXml/itemProps155.xml" ContentType="application/vnd.openxmlformats-officedocument.customXmlProperties+xml"/>
  <Override PartName="/customXml/itemProps156.xml" ContentType="application/vnd.openxmlformats-officedocument.customXmlProperties+xml"/>
  <Override PartName="/customXml/itemProps157.xml" ContentType="application/vnd.openxmlformats-officedocument.customXmlProperties+xml"/>
  <Override PartName="/customXml/itemProps158.xml" ContentType="application/vnd.openxmlformats-officedocument.customXmlProperties+xml"/>
  <Override PartName="/customXml/itemProps159.xml" ContentType="application/vnd.openxmlformats-officedocument.customXmlProperties+xml"/>
  <Override PartName="/customXml/itemProps160.xml" ContentType="application/vnd.openxmlformats-officedocument.customXmlProperties+xml"/>
  <Override PartName="/customXml/itemProps161.xml" ContentType="application/vnd.openxmlformats-officedocument.customXmlProperties+xml"/>
  <Override PartName="/customXml/itemProps162.xml" ContentType="application/vnd.openxmlformats-officedocument.customXmlProperties+xml"/>
  <Override PartName="/customXml/itemProps163.xml" ContentType="application/vnd.openxmlformats-officedocument.customXmlProperties+xml"/>
  <Override PartName="/customXml/itemProps164.xml" ContentType="application/vnd.openxmlformats-officedocument.customXmlProperties+xml"/>
  <Override PartName="/customXml/itemProps165.xml" ContentType="application/vnd.openxmlformats-officedocument.customXmlProperties+xml"/>
  <Override PartName="/customXml/itemProps166.xml" ContentType="application/vnd.openxmlformats-officedocument.customXmlProperties+xml"/>
  <Override PartName="/customXml/itemProps167.xml" ContentType="application/vnd.openxmlformats-officedocument.customXmlProperties+xml"/>
  <Override PartName="/customXml/itemProps168.xml" ContentType="application/vnd.openxmlformats-officedocument.customXmlProperties+xml"/>
  <Override PartName="/customXml/itemProps169.xml" ContentType="application/vnd.openxmlformats-officedocument.customXmlProperties+xml"/>
  <Override PartName="/customXml/itemProps170.xml" ContentType="application/vnd.openxmlformats-officedocument.customXmlProperties+xml"/>
  <Override PartName="/customXml/itemProps171.xml" ContentType="application/vnd.openxmlformats-officedocument.customXmlProperties+xml"/>
  <Override PartName="/customXml/itemProps172.xml" ContentType="application/vnd.openxmlformats-officedocument.customXmlProperties+xml"/>
  <Override PartName="/customXml/itemProps173.xml" ContentType="application/vnd.openxmlformats-officedocument.customXmlProperties+xml"/>
  <Override PartName="/customXml/itemProps174.xml" ContentType="application/vnd.openxmlformats-officedocument.customXmlProperties+xml"/>
  <Override PartName="/customXml/itemProps175.xml" ContentType="application/vnd.openxmlformats-officedocument.customXmlProperties+xml"/>
  <Override PartName="/customXml/itemProps176.xml" ContentType="application/vnd.openxmlformats-officedocument.customXmlProperties+xml"/>
  <Override PartName="/customXml/itemProps177.xml" ContentType="application/vnd.openxmlformats-officedocument.customXmlProperties+xml"/>
  <Override PartName="/customXml/itemProps178.xml" ContentType="application/vnd.openxmlformats-officedocument.customXmlProperties+xml"/>
  <Override PartName="/customXml/itemProps179.xml" ContentType="application/vnd.openxmlformats-officedocument.customXmlProperties+xml"/>
  <Override PartName="/customXml/itemProps180.xml" ContentType="application/vnd.openxmlformats-officedocument.customXmlProperties+xml"/>
  <Override PartName="/customXml/itemProps181.xml" ContentType="application/vnd.openxmlformats-officedocument.customXmlProperties+xml"/>
  <Override PartName="/customXml/itemProps182.xml" ContentType="application/vnd.openxmlformats-officedocument.customXmlProperties+xml"/>
  <Override PartName="/customXml/itemProps183.xml" ContentType="application/vnd.openxmlformats-officedocument.customXmlProperties+xml"/>
  <Override PartName="/customXml/itemProps184.xml" ContentType="application/vnd.openxmlformats-officedocument.customXmlProperties+xml"/>
  <Override PartName="/customXml/itemProps185.xml" ContentType="application/vnd.openxmlformats-officedocument.customXmlProperties+xml"/>
  <Override PartName="/customXml/itemProps186.xml" ContentType="application/vnd.openxmlformats-officedocument.customXmlProperties+xml"/>
  <Override PartName="/customXml/itemProps187.xml" ContentType="application/vnd.openxmlformats-officedocument.customXmlProperties+xml"/>
  <Override PartName="/customXml/itemProps188.xml" ContentType="application/vnd.openxmlformats-officedocument.customXmlProperties+xml"/>
  <Override PartName="/customXml/itemProps189.xml" ContentType="application/vnd.openxmlformats-officedocument.customXmlProperties+xml"/>
  <Override PartName="/customXml/itemProps190.xml" ContentType="application/vnd.openxmlformats-officedocument.customXmlProperties+xml"/>
  <Override PartName="/customXml/itemProps19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92"/>
  </p:sldMasterIdLst>
  <p:notesMasterIdLst>
    <p:notesMasterId r:id="rId226"/>
  </p:notesMasterIdLst>
  <p:sldIdLst>
    <p:sldId id="285" r:id="rId193"/>
    <p:sldId id="256" r:id="rId194"/>
    <p:sldId id="283" r:id="rId195"/>
    <p:sldId id="284" r:id="rId196"/>
    <p:sldId id="290" r:id="rId197"/>
    <p:sldId id="257" r:id="rId198"/>
    <p:sldId id="258" r:id="rId199"/>
    <p:sldId id="294" r:id="rId200"/>
    <p:sldId id="295" r:id="rId201"/>
    <p:sldId id="293" r:id="rId202"/>
    <p:sldId id="287" r:id="rId203"/>
    <p:sldId id="292" r:id="rId204"/>
    <p:sldId id="262" r:id="rId205"/>
    <p:sldId id="279" r:id="rId206"/>
    <p:sldId id="276" r:id="rId207"/>
    <p:sldId id="281" r:id="rId208"/>
    <p:sldId id="263" r:id="rId209"/>
    <p:sldId id="267" r:id="rId210"/>
    <p:sldId id="289" r:id="rId211"/>
    <p:sldId id="282" r:id="rId212"/>
    <p:sldId id="264" r:id="rId213"/>
    <p:sldId id="269" r:id="rId214"/>
    <p:sldId id="270" r:id="rId215"/>
    <p:sldId id="291" r:id="rId216"/>
    <p:sldId id="271" r:id="rId217"/>
    <p:sldId id="272" r:id="rId218"/>
    <p:sldId id="273" r:id="rId219"/>
    <p:sldId id="275" r:id="rId220"/>
    <p:sldId id="266" r:id="rId221"/>
    <p:sldId id="277" r:id="rId222"/>
    <p:sldId id="278" r:id="rId223"/>
    <p:sldId id="280" r:id="rId224"/>
    <p:sldId id="288" r:id="rId225"/>
  </p:sldIdLst>
  <p:sldSz cx="13020675" cy="7315200"/>
  <p:notesSz cx="7010400" cy="9296400"/>
  <p:defaultTextStyle>
    <a:defPPr>
      <a:defRPr lang="en-US"/>
    </a:defPPr>
    <a:lvl1pPr marL="0" algn="l" defTabSz="1162020" rtl="0" eaLnBrk="1" latinLnBrk="0" hangingPunct="1">
      <a:defRPr sz="2300" kern="1200">
        <a:solidFill>
          <a:schemeClr val="tx1"/>
        </a:solidFill>
        <a:latin typeface="+mn-lt"/>
        <a:ea typeface="+mn-ea"/>
        <a:cs typeface="+mn-cs"/>
      </a:defRPr>
    </a:lvl1pPr>
    <a:lvl2pPr marL="581010" algn="l" defTabSz="1162020" rtl="0" eaLnBrk="1" latinLnBrk="0" hangingPunct="1">
      <a:defRPr sz="2300" kern="1200">
        <a:solidFill>
          <a:schemeClr val="tx1"/>
        </a:solidFill>
        <a:latin typeface="+mn-lt"/>
        <a:ea typeface="+mn-ea"/>
        <a:cs typeface="+mn-cs"/>
      </a:defRPr>
    </a:lvl2pPr>
    <a:lvl3pPr marL="1162020" algn="l" defTabSz="1162020" rtl="0" eaLnBrk="1" latinLnBrk="0" hangingPunct="1">
      <a:defRPr sz="2300" kern="1200">
        <a:solidFill>
          <a:schemeClr val="tx1"/>
        </a:solidFill>
        <a:latin typeface="+mn-lt"/>
        <a:ea typeface="+mn-ea"/>
        <a:cs typeface="+mn-cs"/>
      </a:defRPr>
    </a:lvl3pPr>
    <a:lvl4pPr marL="1743029" algn="l" defTabSz="1162020" rtl="0" eaLnBrk="1" latinLnBrk="0" hangingPunct="1">
      <a:defRPr sz="2300" kern="1200">
        <a:solidFill>
          <a:schemeClr val="tx1"/>
        </a:solidFill>
        <a:latin typeface="+mn-lt"/>
        <a:ea typeface="+mn-ea"/>
        <a:cs typeface="+mn-cs"/>
      </a:defRPr>
    </a:lvl4pPr>
    <a:lvl5pPr marL="2324039" algn="l" defTabSz="1162020" rtl="0" eaLnBrk="1" latinLnBrk="0" hangingPunct="1">
      <a:defRPr sz="2300" kern="1200">
        <a:solidFill>
          <a:schemeClr val="tx1"/>
        </a:solidFill>
        <a:latin typeface="+mn-lt"/>
        <a:ea typeface="+mn-ea"/>
        <a:cs typeface="+mn-cs"/>
      </a:defRPr>
    </a:lvl5pPr>
    <a:lvl6pPr marL="2905049" algn="l" defTabSz="1162020" rtl="0" eaLnBrk="1" latinLnBrk="0" hangingPunct="1">
      <a:defRPr sz="2300" kern="1200">
        <a:solidFill>
          <a:schemeClr val="tx1"/>
        </a:solidFill>
        <a:latin typeface="+mn-lt"/>
        <a:ea typeface="+mn-ea"/>
        <a:cs typeface="+mn-cs"/>
      </a:defRPr>
    </a:lvl6pPr>
    <a:lvl7pPr marL="3486059" algn="l" defTabSz="1162020" rtl="0" eaLnBrk="1" latinLnBrk="0" hangingPunct="1">
      <a:defRPr sz="2300" kern="1200">
        <a:solidFill>
          <a:schemeClr val="tx1"/>
        </a:solidFill>
        <a:latin typeface="+mn-lt"/>
        <a:ea typeface="+mn-ea"/>
        <a:cs typeface="+mn-cs"/>
      </a:defRPr>
    </a:lvl7pPr>
    <a:lvl8pPr marL="4067068" algn="l" defTabSz="1162020" rtl="0" eaLnBrk="1" latinLnBrk="0" hangingPunct="1">
      <a:defRPr sz="2300" kern="1200">
        <a:solidFill>
          <a:schemeClr val="tx1"/>
        </a:solidFill>
        <a:latin typeface="+mn-lt"/>
        <a:ea typeface="+mn-ea"/>
        <a:cs typeface="+mn-cs"/>
      </a:defRPr>
    </a:lvl8pPr>
    <a:lvl9pPr marL="4648078" algn="l" defTabSz="1162020"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
          <p15:clr>
            <a:srgbClr val="A4A3A4"/>
          </p15:clr>
        </p15:guide>
        <p15:guide id="2" pos="29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4545"/>
    <a:srgbClr val="A0A0A0"/>
    <a:srgbClr val="555555"/>
    <a:srgbClr val="EAEAEA"/>
    <a:srgbClr val="006AC1"/>
    <a:srgbClr val="26A0DA"/>
    <a:srgbClr val="69BCE5"/>
    <a:srgbClr val="51B1E1"/>
    <a:srgbClr val="6E6E6E"/>
    <a:srgbClr val="7979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86" autoAdjust="0"/>
    <p:restoredTop sz="95113" autoAdjust="0"/>
  </p:normalViewPr>
  <p:slideViewPr>
    <p:cSldViewPr snapToGrid="0" showGuides="1">
      <p:cViewPr varScale="1">
        <p:scale>
          <a:sx n="87" d="100"/>
          <a:sy n="87" d="100"/>
        </p:scale>
        <p:origin x="66" y="468"/>
      </p:cViewPr>
      <p:guideLst>
        <p:guide orient="horz" pos="362"/>
        <p:guide pos="296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90001" cy="90001"/>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38" Type="http://schemas.openxmlformats.org/officeDocument/2006/relationships/customXml" Target="../customXml/item138.xml"/><Relationship Id="rId159" Type="http://schemas.openxmlformats.org/officeDocument/2006/relationships/customXml" Target="../customXml/item159.xml"/><Relationship Id="rId170" Type="http://schemas.openxmlformats.org/officeDocument/2006/relationships/customXml" Target="../customXml/item170.xml"/><Relationship Id="rId191" Type="http://schemas.openxmlformats.org/officeDocument/2006/relationships/customXml" Target="../customXml/item191.xml"/><Relationship Id="rId205" Type="http://schemas.openxmlformats.org/officeDocument/2006/relationships/slide" Target="slides/slide13.xml"/><Relationship Id="rId226" Type="http://schemas.openxmlformats.org/officeDocument/2006/relationships/notesMaster" Target="notesMasters/notesMaster1.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53" Type="http://schemas.openxmlformats.org/officeDocument/2006/relationships/customXml" Target="../customXml/item53.xml"/><Relationship Id="rId74" Type="http://schemas.openxmlformats.org/officeDocument/2006/relationships/customXml" Target="../customXml/item74.xml"/><Relationship Id="rId128" Type="http://schemas.openxmlformats.org/officeDocument/2006/relationships/customXml" Target="../customXml/item128.xml"/><Relationship Id="rId149" Type="http://schemas.openxmlformats.org/officeDocument/2006/relationships/customXml" Target="../customXml/item149.xml"/><Relationship Id="rId5" Type="http://schemas.openxmlformats.org/officeDocument/2006/relationships/customXml" Target="../customXml/item5.xml"/><Relationship Id="rId95" Type="http://schemas.openxmlformats.org/officeDocument/2006/relationships/customXml" Target="../customXml/item95.xml"/><Relationship Id="rId160" Type="http://schemas.openxmlformats.org/officeDocument/2006/relationships/customXml" Target="../customXml/item160.xml"/><Relationship Id="rId181" Type="http://schemas.openxmlformats.org/officeDocument/2006/relationships/customXml" Target="../customXml/item181.xml"/><Relationship Id="rId216" Type="http://schemas.openxmlformats.org/officeDocument/2006/relationships/slide" Target="slides/slide24.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customXml" Target="../customXml/item113.xml"/><Relationship Id="rId118" Type="http://schemas.openxmlformats.org/officeDocument/2006/relationships/customXml" Target="../customXml/item118.xml"/><Relationship Id="rId134" Type="http://schemas.openxmlformats.org/officeDocument/2006/relationships/customXml" Target="../customXml/item134.xml"/><Relationship Id="rId139" Type="http://schemas.openxmlformats.org/officeDocument/2006/relationships/customXml" Target="../customXml/item139.xml"/><Relationship Id="rId80" Type="http://schemas.openxmlformats.org/officeDocument/2006/relationships/customXml" Target="../customXml/item80.xml"/><Relationship Id="rId85" Type="http://schemas.openxmlformats.org/officeDocument/2006/relationships/customXml" Target="../customXml/item85.xml"/><Relationship Id="rId150" Type="http://schemas.openxmlformats.org/officeDocument/2006/relationships/customXml" Target="../customXml/item150.xml"/><Relationship Id="rId155" Type="http://schemas.openxmlformats.org/officeDocument/2006/relationships/customXml" Target="../customXml/item155.xml"/><Relationship Id="rId171" Type="http://schemas.openxmlformats.org/officeDocument/2006/relationships/customXml" Target="../customXml/item171.xml"/><Relationship Id="rId176" Type="http://schemas.openxmlformats.org/officeDocument/2006/relationships/customXml" Target="../customXml/item176.xml"/><Relationship Id="rId192" Type="http://schemas.openxmlformats.org/officeDocument/2006/relationships/slideMaster" Target="slideMasters/slideMaster1.xml"/><Relationship Id="rId197" Type="http://schemas.openxmlformats.org/officeDocument/2006/relationships/slide" Target="slides/slide5.xml"/><Relationship Id="rId206" Type="http://schemas.openxmlformats.org/officeDocument/2006/relationships/slide" Target="slides/slide14.xml"/><Relationship Id="rId227" Type="http://schemas.openxmlformats.org/officeDocument/2006/relationships/presProps" Target="presProps.xml"/><Relationship Id="rId201" Type="http://schemas.openxmlformats.org/officeDocument/2006/relationships/slide" Target="slides/slide9.xml"/><Relationship Id="rId222" Type="http://schemas.openxmlformats.org/officeDocument/2006/relationships/slide" Target="slides/slide30.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08" Type="http://schemas.openxmlformats.org/officeDocument/2006/relationships/customXml" Target="../customXml/item108.xml"/><Relationship Id="rId124" Type="http://schemas.openxmlformats.org/officeDocument/2006/relationships/customXml" Target="../customXml/item124.xml"/><Relationship Id="rId129" Type="http://schemas.openxmlformats.org/officeDocument/2006/relationships/customXml" Target="../customXml/item129.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customXml" Target="../customXml/item91.xml"/><Relationship Id="rId96" Type="http://schemas.openxmlformats.org/officeDocument/2006/relationships/customXml" Target="../customXml/item96.xml"/><Relationship Id="rId140" Type="http://schemas.openxmlformats.org/officeDocument/2006/relationships/customXml" Target="../customXml/item140.xml"/><Relationship Id="rId145" Type="http://schemas.openxmlformats.org/officeDocument/2006/relationships/customXml" Target="../customXml/item145.xml"/><Relationship Id="rId161" Type="http://schemas.openxmlformats.org/officeDocument/2006/relationships/customXml" Target="../customXml/item161.xml"/><Relationship Id="rId166" Type="http://schemas.openxmlformats.org/officeDocument/2006/relationships/customXml" Target="../customXml/item166.xml"/><Relationship Id="rId182" Type="http://schemas.openxmlformats.org/officeDocument/2006/relationships/customXml" Target="../customXml/item182.xml"/><Relationship Id="rId187" Type="http://schemas.openxmlformats.org/officeDocument/2006/relationships/customXml" Target="../customXml/item187.xml"/><Relationship Id="rId217"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customXml" Target="../customXml/item6.xml"/><Relationship Id="rId212" Type="http://schemas.openxmlformats.org/officeDocument/2006/relationships/slide" Target="slides/slide20.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119" Type="http://schemas.openxmlformats.org/officeDocument/2006/relationships/customXml" Target="../customXml/item119.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customXml" Target="../customXml/item130.xml"/><Relationship Id="rId135" Type="http://schemas.openxmlformats.org/officeDocument/2006/relationships/customXml" Target="../customXml/item135.xml"/><Relationship Id="rId151" Type="http://schemas.openxmlformats.org/officeDocument/2006/relationships/customXml" Target="../customXml/item151.xml"/><Relationship Id="rId156" Type="http://schemas.openxmlformats.org/officeDocument/2006/relationships/customXml" Target="../customXml/item156.xml"/><Relationship Id="rId177" Type="http://schemas.openxmlformats.org/officeDocument/2006/relationships/customXml" Target="../customXml/item177.xml"/><Relationship Id="rId198" Type="http://schemas.openxmlformats.org/officeDocument/2006/relationships/slide" Target="slides/slide6.xml"/><Relationship Id="rId172" Type="http://schemas.openxmlformats.org/officeDocument/2006/relationships/customXml" Target="../customXml/item172.xml"/><Relationship Id="rId193" Type="http://schemas.openxmlformats.org/officeDocument/2006/relationships/slide" Target="slides/slide1.xml"/><Relationship Id="rId202" Type="http://schemas.openxmlformats.org/officeDocument/2006/relationships/slide" Target="slides/slide10.xml"/><Relationship Id="rId207" Type="http://schemas.openxmlformats.org/officeDocument/2006/relationships/slide" Target="slides/slide15.xml"/><Relationship Id="rId223" Type="http://schemas.openxmlformats.org/officeDocument/2006/relationships/slide" Target="slides/slide31.xml"/><Relationship Id="rId228" Type="http://schemas.openxmlformats.org/officeDocument/2006/relationships/viewProps" Target="viewProps.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customXml" Target="../customXml/item10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customXml" Target="../customXml/item104.xml"/><Relationship Id="rId120" Type="http://schemas.openxmlformats.org/officeDocument/2006/relationships/customXml" Target="../customXml/item120.xml"/><Relationship Id="rId125" Type="http://schemas.openxmlformats.org/officeDocument/2006/relationships/customXml" Target="../customXml/item125.xml"/><Relationship Id="rId141" Type="http://schemas.openxmlformats.org/officeDocument/2006/relationships/customXml" Target="../customXml/item141.xml"/><Relationship Id="rId146" Type="http://schemas.openxmlformats.org/officeDocument/2006/relationships/customXml" Target="../customXml/item146.xml"/><Relationship Id="rId167" Type="http://schemas.openxmlformats.org/officeDocument/2006/relationships/customXml" Target="../customXml/item167.xml"/><Relationship Id="rId188" Type="http://schemas.openxmlformats.org/officeDocument/2006/relationships/customXml" Target="../customXml/item188.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162" Type="http://schemas.openxmlformats.org/officeDocument/2006/relationships/customXml" Target="../customXml/item162.xml"/><Relationship Id="rId183" Type="http://schemas.openxmlformats.org/officeDocument/2006/relationships/customXml" Target="../customXml/item183.xml"/><Relationship Id="rId213" Type="http://schemas.openxmlformats.org/officeDocument/2006/relationships/slide" Target="slides/slide21.xml"/><Relationship Id="rId218" Type="http://schemas.openxmlformats.org/officeDocument/2006/relationships/slide" Target="slides/slide26.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15" Type="http://schemas.openxmlformats.org/officeDocument/2006/relationships/customXml" Target="../customXml/item115.xml"/><Relationship Id="rId131" Type="http://schemas.openxmlformats.org/officeDocument/2006/relationships/customXml" Target="../customXml/item131.xml"/><Relationship Id="rId136" Type="http://schemas.openxmlformats.org/officeDocument/2006/relationships/customXml" Target="../customXml/item136.xml"/><Relationship Id="rId157" Type="http://schemas.openxmlformats.org/officeDocument/2006/relationships/customXml" Target="../customXml/item157.xml"/><Relationship Id="rId178" Type="http://schemas.openxmlformats.org/officeDocument/2006/relationships/customXml" Target="../customXml/item178.xml"/><Relationship Id="rId61" Type="http://schemas.openxmlformats.org/officeDocument/2006/relationships/customXml" Target="../customXml/item61.xml"/><Relationship Id="rId82" Type="http://schemas.openxmlformats.org/officeDocument/2006/relationships/customXml" Target="../customXml/item82.xml"/><Relationship Id="rId152" Type="http://schemas.openxmlformats.org/officeDocument/2006/relationships/customXml" Target="../customXml/item152.xml"/><Relationship Id="rId173" Type="http://schemas.openxmlformats.org/officeDocument/2006/relationships/customXml" Target="../customXml/item173.xml"/><Relationship Id="rId194" Type="http://schemas.openxmlformats.org/officeDocument/2006/relationships/slide" Target="slides/slide2.xml"/><Relationship Id="rId199" Type="http://schemas.openxmlformats.org/officeDocument/2006/relationships/slide" Target="slides/slide7.xml"/><Relationship Id="rId203" Type="http://schemas.openxmlformats.org/officeDocument/2006/relationships/slide" Target="slides/slide11.xml"/><Relationship Id="rId208" Type="http://schemas.openxmlformats.org/officeDocument/2006/relationships/slide" Target="slides/slide16.xml"/><Relationship Id="rId229" Type="http://schemas.openxmlformats.org/officeDocument/2006/relationships/theme" Target="theme/theme1.xml"/><Relationship Id="rId19" Type="http://schemas.openxmlformats.org/officeDocument/2006/relationships/customXml" Target="../customXml/item19.xml"/><Relationship Id="rId224" Type="http://schemas.openxmlformats.org/officeDocument/2006/relationships/slide" Target="slides/slide32.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customXml" Target="../customXml/item147.xml"/><Relationship Id="rId168" Type="http://schemas.openxmlformats.org/officeDocument/2006/relationships/customXml" Target="../customXml/item168.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customXml" Target="../customXml/item142.xml"/><Relationship Id="rId163" Type="http://schemas.openxmlformats.org/officeDocument/2006/relationships/customXml" Target="../customXml/item163.xml"/><Relationship Id="rId184" Type="http://schemas.openxmlformats.org/officeDocument/2006/relationships/customXml" Target="../customXml/item184.xml"/><Relationship Id="rId189" Type="http://schemas.openxmlformats.org/officeDocument/2006/relationships/customXml" Target="../customXml/item189.xml"/><Relationship Id="rId219" Type="http://schemas.openxmlformats.org/officeDocument/2006/relationships/slide" Target="slides/slide27.xml"/><Relationship Id="rId3" Type="http://schemas.openxmlformats.org/officeDocument/2006/relationships/customXml" Target="../customXml/item3.xml"/><Relationship Id="rId214" Type="http://schemas.openxmlformats.org/officeDocument/2006/relationships/slide" Target="slides/slide22.xml"/><Relationship Id="rId230" Type="http://schemas.openxmlformats.org/officeDocument/2006/relationships/tableStyles" Target="tableStyles.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customXml" Target="../customXml/item116.xml"/><Relationship Id="rId137" Type="http://schemas.openxmlformats.org/officeDocument/2006/relationships/customXml" Target="../customXml/item137.xml"/><Relationship Id="rId158" Type="http://schemas.openxmlformats.org/officeDocument/2006/relationships/customXml" Target="../customXml/item158.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customXml" Target="../customXml/item132.xml"/><Relationship Id="rId153" Type="http://schemas.openxmlformats.org/officeDocument/2006/relationships/customXml" Target="../customXml/item153.xml"/><Relationship Id="rId174" Type="http://schemas.openxmlformats.org/officeDocument/2006/relationships/customXml" Target="../customXml/item174.xml"/><Relationship Id="rId179" Type="http://schemas.openxmlformats.org/officeDocument/2006/relationships/customXml" Target="../customXml/item179.xml"/><Relationship Id="rId195" Type="http://schemas.openxmlformats.org/officeDocument/2006/relationships/slide" Target="slides/slide3.xml"/><Relationship Id="rId209" Type="http://schemas.openxmlformats.org/officeDocument/2006/relationships/slide" Target="slides/slide17.xml"/><Relationship Id="rId190" Type="http://schemas.openxmlformats.org/officeDocument/2006/relationships/customXml" Target="../customXml/item190.xml"/><Relationship Id="rId204" Type="http://schemas.openxmlformats.org/officeDocument/2006/relationships/slide" Target="slides/slide12.xml"/><Relationship Id="rId220" Type="http://schemas.openxmlformats.org/officeDocument/2006/relationships/slide" Target="slides/slide28.xml"/><Relationship Id="rId225" Type="http://schemas.openxmlformats.org/officeDocument/2006/relationships/slide" Target="slides/slide33.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customXml" Target="../customXml/item106.xml"/><Relationship Id="rId127" Type="http://schemas.openxmlformats.org/officeDocument/2006/relationships/customXml" Target="../customXml/item12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customXml" Target="../customXml/item143.xml"/><Relationship Id="rId148" Type="http://schemas.openxmlformats.org/officeDocument/2006/relationships/customXml" Target="../customXml/item148.xml"/><Relationship Id="rId164" Type="http://schemas.openxmlformats.org/officeDocument/2006/relationships/customXml" Target="../customXml/item164.xml"/><Relationship Id="rId169" Type="http://schemas.openxmlformats.org/officeDocument/2006/relationships/customXml" Target="../customXml/item169.xml"/><Relationship Id="rId185" Type="http://schemas.openxmlformats.org/officeDocument/2006/relationships/customXml" Target="../customXml/item185.xml"/><Relationship Id="rId4" Type="http://schemas.openxmlformats.org/officeDocument/2006/relationships/customXml" Target="../customXml/item4.xml"/><Relationship Id="rId9" Type="http://schemas.openxmlformats.org/officeDocument/2006/relationships/customXml" Target="../customXml/item9.xml"/><Relationship Id="rId180" Type="http://schemas.openxmlformats.org/officeDocument/2006/relationships/customXml" Target="../customXml/item180.xml"/><Relationship Id="rId210" Type="http://schemas.openxmlformats.org/officeDocument/2006/relationships/slide" Target="slides/slide18.xml"/><Relationship Id="rId215" Type="http://schemas.openxmlformats.org/officeDocument/2006/relationships/slide" Target="slides/slide23.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customXml" Target="../customXml/item133.xml"/><Relationship Id="rId154" Type="http://schemas.openxmlformats.org/officeDocument/2006/relationships/customXml" Target="../customXml/item154.xml"/><Relationship Id="rId175" Type="http://schemas.openxmlformats.org/officeDocument/2006/relationships/customXml" Target="../customXml/item175.xml"/><Relationship Id="rId196" Type="http://schemas.openxmlformats.org/officeDocument/2006/relationships/slide" Target="slides/slide4.xml"/><Relationship Id="rId200" Type="http://schemas.openxmlformats.org/officeDocument/2006/relationships/slide" Target="slides/slide8.xml"/><Relationship Id="rId16" Type="http://schemas.openxmlformats.org/officeDocument/2006/relationships/customXml" Target="../customXml/item16.xml"/><Relationship Id="rId221" Type="http://schemas.openxmlformats.org/officeDocument/2006/relationships/slide" Target="slides/slide29.xml"/><Relationship Id="rId37" Type="http://schemas.openxmlformats.org/officeDocument/2006/relationships/customXml" Target="../customXml/item37.xml"/><Relationship Id="rId58" Type="http://schemas.openxmlformats.org/officeDocument/2006/relationships/customXml" Target="../customXml/item58.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44" Type="http://schemas.openxmlformats.org/officeDocument/2006/relationships/customXml" Target="../customXml/item144.xml"/><Relationship Id="rId90" Type="http://schemas.openxmlformats.org/officeDocument/2006/relationships/customXml" Target="../customXml/item90.xml"/><Relationship Id="rId165" Type="http://schemas.openxmlformats.org/officeDocument/2006/relationships/customXml" Target="../customXml/item165.xml"/><Relationship Id="rId186" Type="http://schemas.openxmlformats.org/officeDocument/2006/relationships/customXml" Target="../customXml/item186.xml"/><Relationship Id="rId211"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8A8CBE5-F1BD-43BC-BA1E-232A3818A71C}" type="datetimeFigureOut">
              <a:rPr lang="en-US" smtClean="0"/>
              <a:t>12/6/2015</a:t>
            </a:fld>
            <a:endParaRPr lang="en-US"/>
          </a:p>
        </p:txBody>
      </p:sp>
      <p:sp>
        <p:nvSpPr>
          <p:cNvPr id="4" name="Slide Image Placeholder 3"/>
          <p:cNvSpPr>
            <a:spLocks noGrp="1" noRot="1" noChangeAspect="1"/>
          </p:cNvSpPr>
          <p:nvPr>
            <p:ph type="sldImg" idx="2"/>
          </p:nvPr>
        </p:nvSpPr>
        <p:spPr>
          <a:xfrm>
            <a:off x="403225" y="696913"/>
            <a:ext cx="620395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BCF1291-0808-4DA0-90B5-306A18EDA81B}" type="slidenum">
              <a:rPr lang="en-US" smtClean="0"/>
              <a:t>‹#›</a:t>
            </a:fld>
            <a:endParaRPr lang="en-US"/>
          </a:p>
        </p:txBody>
      </p:sp>
    </p:spTree>
    <p:extLst>
      <p:ext uri="{BB962C8B-B14F-4D97-AF65-F5344CB8AC3E}">
        <p14:creationId xmlns:p14="http://schemas.microsoft.com/office/powerpoint/2010/main" val="331818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Blank</a:t>
            </a:r>
            <a:r>
              <a:rPr lang="en-US" baseline="0" dirty="0" smtClean="0"/>
              <a:t> template</a:t>
            </a:r>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3</a:t>
            </a:fld>
            <a:endParaRPr lang="en-US"/>
          </a:p>
        </p:txBody>
      </p:sp>
    </p:spTree>
    <p:extLst>
      <p:ext uri="{BB962C8B-B14F-4D97-AF65-F5344CB8AC3E}">
        <p14:creationId xmlns:p14="http://schemas.microsoft.com/office/powerpoint/2010/main" val="149494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 bar gets centered on screen</a:t>
            </a:r>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22</a:t>
            </a:fld>
            <a:endParaRPr lang="en-US"/>
          </a:p>
        </p:txBody>
      </p:sp>
    </p:spTree>
    <p:extLst>
      <p:ext uri="{BB962C8B-B14F-4D97-AF65-F5344CB8AC3E}">
        <p14:creationId xmlns:p14="http://schemas.microsoft.com/office/powerpoint/2010/main" val="119314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23</a:t>
            </a:fld>
            <a:endParaRPr lang="en-US"/>
          </a:p>
        </p:txBody>
      </p:sp>
    </p:spTree>
    <p:extLst>
      <p:ext uri="{BB962C8B-B14F-4D97-AF65-F5344CB8AC3E}">
        <p14:creationId xmlns:p14="http://schemas.microsoft.com/office/powerpoint/2010/main" val="119314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24</a:t>
            </a:fld>
            <a:endParaRPr lang="en-US"/>
          </a:p>
        </p:txBody>
      </p:sp>
    </p:spTree>
    <p:extLst>
      <p:ext uri="{BB962C8B-B14F-4D97-AF65-F5344CB8AC3E}">
        <p14:creationId xmlns:p14="http://schemas.microsoft.com/office/powerpoint/2010/main" val="119314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25</a:t>
            </a:fld>
            <a:endParaRPr lang="en-US"/>
          </a:p>
        </p:txBody>
      </p:sp>
    </p:spTree>
    <p:extLst>
      <p:ext uri="{BB962C8B-B14F-4D97-AF65-F5344CB8AC3E}">
        <p14:creationId xmlns:p14="http://schemas.microsoft.com/office/powerpoint/2010/main" val="119314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27</a:t>
            </a:fld>
            <a:endParaRPr lang="en-US"/>
          </a:p>
        </p:txBody>
      </p:sp>
    </p:spTree>
    <p:extLst>
      <p:ext uri="{BB962C8B-B14F-4D97-AF65-F5344CB8AC3E}">
        <p14:creationId xmlns:p14="http://schemas.microsoft.com/office/powerpoint/2010/main" val="119314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28</a:t>
            </a:fld>
            <a:endParaRPr lang="en-US"/>
          </a:p>
        </p:txBody>
      </p:sp>
    </p:spTree>
    <p:extLst>
      <p:ext uri="{BB962C8B-B14F-4D97-AF65-F5344CB8AC3E}">
        <p14:creationId xmlns:p14="http://schemas.microsoft.com/office/powerpoint/2010/main" val="119314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Grid landing</a:t>
            </a:r>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4</a:t>
            </a:fld>
            <a:endParaRPr lang="en-US"/>
          </a:p>
        </p:txBody>
      </p:sp>
    </p:spTree>
    <p:extLst>
      <p:ext uri="{BB962C8B-B14F-4D97-AF65-F5344CB8AC3E}">
        <p14:creationId xmlns:p14="http://schemas.microsoft.com/office/powerpoint/2010/main" val="38464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Hub control—this page extends beyond the slide width</a:t>
            </a:r>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5</a:t>
            </a:fld>
            <a:endParaRPr lang="en-US"/>
          </a:p>
        </p:txBody>
      </p:sp>
    </p:spTree>
    <p:extLst>
      <p:ext uri="{BB962C8B-B14F-4D97-AF65-F5344CB8AC3E}">
        <p14:creationId xmlns:p14="http://schemas.microsoft.com/office/powerpoint/2010/main" val="232625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Grid item detail</a:t>
            </a:r>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6</a:t>
            </a:fld>
            <a:endParaRPr lang="en-US"/>
          </a:p>
        </p:txBody>
      </p:sp>
    </p:spTree>
    <p:extLst>
      <p:ext uri="{BB962C8B-B14F-4D97-AF65-F5344CB8AC3E}">
        <p14:creationId xmlns:p14="http://schemas.microsoft.com/office/powerpoint/2010/main" val="811855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Grid</a:t>
            </a:r>
            <a:r>
              <a:rPr lang="en-US" baseline="0" dirty="0" smtClean="0"/>
              <a:t> group detail</a:t>
            </a:r>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7</a:t>
            </a:fld>
            <a:endParaRPr lang="en-US"/>
          </a:p>
        </p:txBody>
      </p:sp>
    </p:spTree>
    <p:extLst>
      <p:ext uri="{BB962C8B-B14F-4D97-AF65-F5344CB8AC3E}">
        <p14:creationId xmlns:p14="http://schemas.microsoft.com/office/powerpoint/2010/main" val="3393400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Hub control—this page extends beyond the slide width</a:t>
            </a:r>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8</a:t>
            </a:fld>
            <a:endParaRPr lang="en-US"/>
          </a:p>
        </p:txBody>
      </p:sp>
    </p:spTree>
    <p:extLst>
      <p:ext uri="{BB962C8B-B14F-4D97-AF65-F5344CB8AC3E}">
        <p14:creationId xmlns:p14="http://schemas.microsoft.com/office/powerpoint/2010/main" val="2993191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Hub control—this page extends beyond the slide width</a:t>
            </a:r>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9</a:t>
            </a:fld>
            <a:endParaRPr lang="en-US"/>
          </a:p>
        </p:txBody>
      </p:sp>
    </p:spTree>
    <p:extLst>
      <p:ext uri="{BB962C8B-B14F-4D97-AF65-F5344CB8AC3E}">
        <p14:creationId xmlns:p14="http://schemas.microsoft.com/office/powerpoint/2010/main" val="3895856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Vertical</a:t>
            </a:r>
            <a:r>
              <a:rPr lang="en-US" baseline="0" dirty="0" smtClean="0"/>
              <a:t> scroll</a:t>
            </a:r>
          </a:p>
          <a:p>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10</a:t>
            </a:fld>
            <a:endParaRPr lang="en-US"/>
          </a:p>
        </p:txBody>
      </p:sp>
    </p:spTree>
    <p:extLst>
      <p:ext uri="{BB962C8B-B14F-4D97-AF65-F5344CB8AC3E}">
        <p14:creationId xmlns:p14="http://schemas.microsoft.com/office/powerpoint/2010/main" val="2326255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controls</a:t>
            </a:r>
            <a:endParaRPr lang="en-US" dirty="0"/>
          </a:p>
        </p:txBody>
      </p:sp>
      <p:sp>
        <p:nvSpPr>
          <p:cNvPr id="4" name="Slide Number Placeholder 3"/>
          <p:cNvSpPr>
            <a:spLocks noGrp="1"/>
          </p:cNvSpPr>
          <p:nvPr>
            <p:ph type="sldNum" sz="quarter" idx="10"/>
          </p:nvPr>
        </p:nvSpPr>
        <p:spPr/>
        <p:txBody>
          <a:bodyPr/>
          <a:lstStyle/>
          <a:p>
            <a:fld id="{DBCF1291-0808-4DA0-90B5-306A18EDA81B}" type="slidenum">
              <a:rPr lang="en-US" smtClean="0"/>
              <a:t>11</a:t>
            </a:fld>
            <a:endParaRPr lang="en-US"/>
          </a:p>
        </p:txBody>
      </p:sp>
    </p:spTree>
    <p:extLst>
      <p:ext uri="{BB962C8B-B14F-4D97-AF65-F5344CB8AC3E}">
        <p14:creationId xmlns:p14="http://schemas.microsoft.com/office/powerpoint/2010/main" val="447450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6551" y="2272454"/>
            <a:ext cx="11067574" cy="156802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712921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6551" y="2272454"/>
            <a:ext cx="11067574" cy="156802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344345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6551" y="2272454"/>
            <a:ext cx="11067574" cy="1568027"/>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594732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3841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1034" y="292947"/>
            <a:ext cx="11718608" cy="1219200"/>
          </a:xfrm>
          <a:prstGeom prst="rect">
            <a:avLst/>
          </a:prstGeom>
        </p:spPr>
        <p:txBody>
          <a:bodyPr vert="horz" lIns="116202" tIns="58101" rIns="116202" bIns="58101" rtlCol="0" anchor="ctr">
            <a:normAutofit/>
          </a:bodyPr>
          <a:lstStyle/>
          <a:p>
            <a:r>
              <a:rPr lang="en-US" dirty="0" smtClean="0"/>
              <a:t>Click to edit Master title style</a:t>
            </a:r>
            <a:endParaRPr lang="en-US" dirty="0"/>
          </a:p>
        </p:txBody>
      </p:sp>
      <p:pic>
        <p:nvPicPr>
          <p:cNvPr id="7" name="grid" descr="E:\Users\pwujcik.REDMOND\Desktop\!WIN8\WEBCAM DESKTOP\latest\WORKING\Partner\Guidence\exports\grid-trans.png"/>
          <p:cNvPicPr>
            <a:picLocks noChangeAspect="1" noChangeArrowheads="1"/>
          </p:cNvPicPr>
          <p:nvPr userDrawn="1"/>
        </p:nvPicPr>
        <p:blipFill>
          <a:blip r:embed="rId6">
            <a:extLst>
              <a:ext uri="{28A0092B-C50C-407E-A947-70E740481C1C}">
                <a14:useLocalDpi xmlns:a14="http://schemas.microsoft.com/office/drawing/2010/main" val="0"/>
              </a:ext>
            </a:extLst>
          </a:blip>
          <a:stretch>
            <a:fillRect/>
          </a:stretch>
        </p:blipFill>
        <p:spPr bwMode="auto">
          <a:xfrm>
            <a:off x="-13816" y="0"/>
            <a:ext cx="13011912" cy="7315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idx="1"/>
          </p:nvPr>
        </p:nvSpPr>
        <p:spPr>
          <a:xfrm>
            <a:off x="650875" y="1706563"/>
            <a:ext cx="11718925" cy="48275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24181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1162020" rtl="0" eaLnBrk="1" latinLnBrk="0" hangingPunct="1">
        <a:spcBef>
          <a:spcPct val="0"/>
        </a:spcBef>
        <a:buNone/>
        <a:defRPr sz="5300" kern="1200">
          <a:solidFill>
            <a:schemeClr val="tx1"/>
          </a:solidFill>
          <a:latin typeface="Segoe UI Light" pitchFamily="34" charset="0"/>
          <a:ea typeface="+mj-ea"/>
          <a:cs typeface="Segoe UI Light" pitchFamily="34" charset="0"/>
        </a:defRPr>
      </a:lvl1pPr>
    </p:titleStyle>
    <p:bodyStyle>
      <a:lvl1pPr marL="435757" indent="-435757" algn="l" defTabSz="1162020" rtl="0" eaLnBrk="1" latinLnBrk="0" hangingPunct="1">
        <a:spcBef>
          <a:spcPct val="20000"/>
        </a:spcBef>
        <a:buFont typeface="Arial" pitchFamily="34" charset="0"/>
        <a:buChar char="•"/>
        <a:defRPr sz="4100" kern="1200">
          <a:solidFill>
            <a:schemeClr val="tx1"/>
          </a:solidFill>
          <a:latin typeface="+mn-lt"/>
          <a:ea typeface="+mn-ea"/>
          <a:cs typeface="+mn-cs"/>
        </a:defRPr>
      </a:lvl1pPr>
      <a:lvl2pPr marL="944141" indent="-363131" algn="l" defTabSz="11620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452524" indent="-290505" algn="l" defTabSz="1162020" rtl="0" eaLnBrk="1" latinLnBrk="0" hangingPunct="1">
        <a:spcBef>
          <a:spcPct val="20000"/>
        </a:spcBef>
        <a:buFont typeface="Arial" pitchFamily="34" charset="0"/>
        <a:buChar char="•"/>
        <a:defRPr sz="3000" kern="1200">
          <a:solidFill>
            <a:schemeClr val="tx1"/>
          </a:solidFill>
          <a:latin typeface="+mn-lt"/>
          <a:ea typeface="+mn-ea"/>
          <a:cs typeface="+mn-cs"/>
        </a:defRPr>
      </a:lvl3pPr>
      <a:lvl4pPr marL="2033534" indent="-290505" algn="l" defTabSz="1162020" rtl="0" eaLnBrk="1" latinLnBrk="0" hangingPunct="1">
        <a:spcBef>
          <a:spcPct val="20000"/>
        </a:spcBef>
        <a:buFont typeface="Arial" pitchFamily="34" charset="0"/>
        <a:buChar char="–"/>
        <a:defRPr sz="2500" kern="1200">
          <a:solidFill>
            <a:schemeClr val="tx1"/>
          </a:solidFill>
          <a:latin typeface="+mn-lt"/>
          <a:ea typeface="+mn-ea"/>
          <a:cs typeface="+mn-cs"/>
        </a:defRPr>
      </a:lvl4pPr>
      <a:lvl5pPr marL="2614544" indent="-290505" algn="l" defTabSz="1162020" rtl="0" eaLnBrk="1" latinLnBrk="0" hangingPunct="1">
        <a:spcBef>
          <a:spcPct val="20000"/>
        </a:spcBef>
        <a:buFont typeface="Arial" pitchFamily="34" charset="0"/>
        <a:buChar char="»"/>
        <a:defRPr sz="2500" kern="1200">
          <a:solidFill>
            <a:schemeClr val="tx1"/>
          </a:solidFill>
          <a:latin typeface="+mn-lt"/>
          <a:ea typeface="+mn-ea"/>
          <a:cs typeface="+mn-cs"/>
        </a:defRPr>
      </a:lvl5pPr>
      <a:lvl6pPr marL="3195554" indent="-290505" algn="l" defTabSz="116202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76563" indent="-290505" algn="l" defTabSz="116202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357573" indent="-290505" algn="l" defTabSz="116202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938583" indent="-290505" algn="l" defTabSz="1162020"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62020" rtl="0" eaLnBrk="1" latinLnBrk="0" hangingPunct="1">
        <a:defRPr sz="2300" kern="1200">
          <a:solidFill>
            <a:schemeClr val="tx1"/>
          </a:solidFill>
          <a:latin typeface="+mn-lt"/>
          <a:ea typeface="+mn-ea"/>
          <a:cs typeface="+mn-cs"/>
        </a:defRPr>
      </a:lvl1pPr>
      <a:lvl2pPr marL="581010" algn="l" defTabSz="1162020" rtl="0" eaLnBrk="1" latinLnBrk="0" hangingPunct="1">
        <a:defRPr sz="2300" kern="1200">
          <a:solidFill>
            <a:schemeClr val="tx1"/>
          </a:solidFill>
          <a:latin typeface="+mn-lt"/>
          <a:ea typeface="+mn-ea"/>
          <a:cs typeface="+mn-cs"/>
        </a:defRPr>
      </a:lvl2pPr>
      <a:lvl3pPr marL="1162020" algn="l" defTabSz="1162020" rtl="0" eaLnBrk="1" latinLnBrk="0" hangingPunct="1">
        <a:defRPr sz="2300" kern="1200">
          <a:solidFill>
            <a:schemeClr val="tx1"/>
          </a:solidFill>
          <a:latin typeface="+mn-lt"/>
          <a:ea typeface="+mn-ea"/>
          <a:cs typeface="+mn-cs"/>
        </a:defRPr>
      </a:lvl3pPr>
      <a:lvl4pPr marL="1743029" algn="l" defTabSz="1162020" rtl="0" eaLnBrk="1" latinLnBrk="0" hangingPunct="1">
        <a:defRPr sz="2300" kern="1200">
          <a:solidFill>
            <a:schemeClr val="tx1"/>
          </a:solidFill>
          <a:latin typeface="+mn-lt"/>
          <a:ea typeface="+mn-ea"/>
          <a:cs typeface="+mn-cs"/>
        </a:defRPr>
      </a:lvl4pPr>
      <a:lvl5pPr marL="2324039" algn="l" defTabSz="1162020" rtl="0" eaLnBrk="1" latinLnBrk="0" hangingPunct="1">
        <a:defRPr sz="2300" kern="1200">
          <a:solidFill>
            <a:schemeClr val="tx1"/>
          </a:solidFill>
          <a:latin typeface="+mn-lt"/>
          <a:ea typeface="+mn-ea"/>
          <a:cs typeface="+mn-cs"/>
        </a:defRPr>
      </a:lvl5pPr>
      <a:lvl6pPr marL="2905049" algn="l" defTabSz="1162020" rtl="0" eaLnBrk="1" latinLnBrk="0" hangingPunct="1">
        <a:defRPr sz="2300" kern="1200">
          <a:solidFill>
            <a:schemeClr val="tx1"/>
          </a:solidFill>
          <a:latin typeface="+mn-lt"/>
          <a:ea typeface="+mn-ea"/>
          <a:cs typeface="+mn-cs"/>
        </a:defRPr>
      </a:lvl6pPr>
      <a:lvl7pPr marL="3486059" algn="l" defTabSz="1162020" rtl="0" eaLnBrk="1" latinLnBrk="0" hangingPunct="1">
        <a:defRPr sz="2300" kern="1200">
          <a:solidFill>
            <a:schemeClr val="tx1"/>
          </a:solidFill>
          <a:latin typeface="+mn-lt"/>
          <a:ea typeface="+mn-ea"/>
          <a:cs typeface="+mn-cs"/>
        </a:defRPr>
      </a:lvl7pPr>
      <a:lvl8pPr marL="4067068" algn="l" defTabSz="1162020" rtl="0" eaLnBrk="1" latinLnBrk="0" hangingPunct="1">
        <a:defRPr sz="2300" kern="1200">
          <a:solidFill>
            <a:schemeClr val="tx1"/>
          </a:solidFill>
          <a:latin typeface="+mn-lt"/>
          <a:ea typeface="+mn-ea"/>
          <a:cs typeface="+mn-cs"/>
        </a:defRPr>
      </a:lvl8pPr>
      <a:lvl9pPr marL="4648078" algn="l" defTabSz="1162020"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customXml/item128.xml"/><Relationship Id="rId2" Type="http://schemas.openxmlformats.org/officeDocument/2006/relationships/customXml" Target="../../customXml/item106.xml"/><Relationship Id="rId1" Type="http://schemas.openxmlformats.org/officeDocument/2006/relationships/customXml" Target="../../customXml/item150.xml"/><Relationship Id="rId6" Type="http://schemas.openxmlformats.org/officeDocument/2006/relationships/image" Target="../media/image5.png"/><Relationship Id="rId5" Type="http://schemas.openxmlformats.org/officeDocument/2006/relationships/notesSlide" Target="../notesSlides/notesSlide8.xml"/><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customXml" Target="../../customXml/item13.xml"/><Relationship Id="rId13" Type="http://schemas.openxmlformats.org/officeDocument/2006/relationships/customXml" Target="../../customXml/item145.xml"/><Relationship Id="rId18" Type="http://schemas.openxmlformats.org/officeDocument/2006/relationships/customXml" Target="../../customXml/item51.xml"/><Relationship Id="rId3" Type="http://schemas.openxmlformats.org/officeDocument/2006/relationships/customXml" Target="../../customXml/item92.xml"/><Relationship Id="rId21" Type="http://schemas.openxmlformats.org/officeDocument/2006/relationships/customXml" Target="../../customXml/item119.xml"/><Relationship Id="rId7" Type="http://schemas.openxmlformats.org/officeDocument/2006/relationships/customXml" Target="../../customXml/item72.xml"/><Relationship Id="rId12" Type="http://schemas.openxmlformats.org/officeDocument/2006/relationships/customXml" Target="../../customXml/item42.xml"/><Relationship Id="rId17" Type="http://schemas.openxmlformats.org/officeDocument/2006/relationships/customXml" Target="../../customXml/item167.xml"/><Relationship Id="rId25" Type="http://schemas.openxmlformats.org/officeDocument/2006/relationships/slideLayout" Target="../slideLayouts/slideLayout4.xml"/><Relationship Id="rId2" Type="http://schemas.openxmlformats.org/officeDocument/2006/relationships/customXml" Target="../../customXml/item123.xml"/><Relationship Id="rId16" Type="http://schemas.openxmlformats.org/officeDocument/2006/relationships/customXml" Target="../../customXml/item67.xml"/><Relationship Id="rId20" Type="http://schemas.openxmlformats.org/officeDocument/2006/relationships/customXml" Target="../../customXml/item132.xml"/><Relationship Id="rId1" Type="http://schemas.openxmlformats.org/officeDocument/2006/relationships/customXml" Target="../../customXml/item15.xml"/><Relationship Id="rId6" Type="http://schemas.openxmlformats.org/officeDocument/2006/relationships/customXml" Target="../../customXml/item175.xml"/><Relationship Id="rId11" Type="http://schemas.openxmlformats.org/officeDocument/2006/relationships/customXml" Target="../../customXml/item152.xml"/><Relationship Id="rId24" Type="http://schemas.openxmlformats.org/officeDocument/2006/relationships/customXml" Target="../../customXml/item58.xml"/><Relationship Id="rId5" Type="http://schemas.openxmlformats.org/officeDocument/2006/relationships/customXml" Target="../../customXml/item76.xml"/><Relationship Id="rId15" Type="http://schemas.openxmlformats.org/officeDocument/2006/relationships/customXml" Target="../../customXml/item109.xml"/><Relationship Id="rId23" Type="http://schemas.openxmlformats.org/officeDocument/2006/relationships/customXml" Target="../../customXml/item27.xml"/><Relationship Id="rId10" Type="http://schemas.openxmlformats.org/officeDocument/2006/relationships/customXml" Target="../../customXml/item100.xml"/><Relationship Id="rId19" Type="http://schemas.openxmlformats.org/officeDocument/2006/relationships/customXml" Target="../../customXml/item133.xml"/><Relationship Id="rId4" Type="http://schemas.openxmlformats.org/officeDocument/2006/relationships/customXml" Target="../../customXml/item172.xml"/><Relationship Id="rId9" Type="http://schemas.openxmlformats.org/officeDocument/2006/relationships/customXml" Target="../../customXml/item173.xml"/><Relationship Id="rId14" Type="http://schemas.openxmlformats.org/officeDocument/2006/relationships/customXml" Target="../../customXml/item88.xml"/><Relationship Id="rId22" Type="http://schemas.openxmlformats.org/officeDocument/2006/relationships/customXml" Target="../../customXml/item184.xml"/></Relationships>
</file>

<file path=ppt/slides/_rels/slide1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customXml" Target="../../customXml/item6.xml"/><Relationship Id="rId7" Type="http://schemas.openxmlformats.org/officeDocument/2006/relationships/image" Target="../media/image2.emf"/><Relationship Id="rId2" Type="http://schemas.openxmlformats.org/officeDocument/2006/relationships/customXml" Target="../../customXml/item142.xml"/><Relationship Id="rId1" Type="http://schemas.openxmlformats.org/officeDocument/2006/relationships/customXml" Target="../../customXml/item160.xml"/><Relationship Id="rId6" Type="http://schemas.openxmlformats.org/officeDocument/2006/relationships/image" Target="../media/image6.png"/><Relationship Id="rId5" Type="http://schemas.openxmlformats.org/officeDocument/2006/relationships/slideLayout" Target="../slideLayouts/slideLayout4.xml"/><Relationship Id="rId4" Type="http://schemas.openxmlformats.org/officeDocument/2006/relationships/customXml" Target="../../customXml/item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23.xml"/><Relationship Id="rId1" Type="http://schemas.openxmlformats.org/officeDocument/2006/relationships/customXml" Target="../../customXml/item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32.xml"/><Relationship Id="rId1" Type="http://schemas.openxmlformats.org/officeDocument/2006/relationships/customXml" Target="../../customXml/item6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7.xml"/><Relationship Id="rId18" Type="http://schemas.openxmlformats.org/officeDocument/2006/relationships/slide" Target="slide22.xml"/><Relationship Id="rId26" Type="http://schemas.openxmlformats.org/officeDocument/2006/relationships/slide" Target="slide30.xml"/><Relationship Id="rId3" Type="http://schemas.openxmlformats.org/officeDocument/2006/relationships/slide" Target="slide3.xml"/><Relationship Id="rId21" Type="http://schemas.openxmlformats.org/officeDocument/2006/relationships/slide" Target="slide25.xml"/><Relationship Id="rId7" Type="http://schemas.openxmlformats.org/officeDocument/2006/relationships/slide" Target="slide10.xml"/><Relationship Id="rId12" Type="http://schemas.openxmlformats.org/officeDocument/2006/relationships/slide" Target="slide16.xml"/><Relationship Id="rId17" Type="http://schemas.openxmlformats.org/officeDocument/2006/relationships/slide" Target="slide20.xml"/><Relationship Id="rId25" Type="http://schemas.openxmlformats.org/officeDocument/2006/relationships/slide" Target="slide29.xml"/><Relationship Id="rId2" Type="http://schemas.openxmlformats.org/officeDocument/2006/relationships/slide" Target="slide4.xml"/><Relationship Id="rId16" Type="http://schemas.openxmlformats.org/officeDocument/2006/relationships/slide" Target="slide21.xml"/><Relationship Id="rId20" Type="http://schemas.openxmlformats.org/officeDocument/2006/relationships/slide" Target="slide24.xml"/><Relationship Id="rId29"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slide" Target="slide15.xml"/><Relationship Id="rId24" Type="http://schemas.openxmlformats.org/officeDocument/2006/relationships/slide" Target="slide28.xml"/><Relationship Id="rId5" Type="http://schemas.openxmlformats.org/officeDocument/2006/relationships/slide" Target="slide7.xml"/><Relationship Id="rId15" Type="http://schemas.openxmlformats.org/officeDocument/2006/relationships/slide" Target="slide19.xml"/><Relationship Id="rId23" Type="http://schemas.openxmlformats.org/officeDocument/2006/relationships/slide" Target="slide27.xml"/><Relationship Id="rId28" Type="http://schemas.openxmlformats.org/officeDocument/2006/relationships/slide" Target="slide32.xml"/><Relationship Id="rId10" Type="http://schemas.openxmlformats.org/officeDocument/2006/relationships/slide" Target="slide14.xml"/><Relationship Id="rId19" Type="http://schemas.openxmlformats.org/officeDocument/2006/relationships/slide" Target="slide23.xml"/><Relationship Id="rId4" Type="http://schemas.openxmlformats.org/officeDocument/2006/relationships/slide" Target="slide6.xml"/><Relationship Id="rId9" Type="http://schemas.openxmlformats.org/officeDocument/2006/relationships/slide" Target="slide13.xml"/><Relationship Id="rId14" Type="http://schemas.openxmlformats.org/officeDocument/2006/relationships/slide" Target="slide18.xml"/><Relationship Id="rId22" Type="http://schemas.openxmlformats.org/officeDocument/2006/relationships/slide" Target="slide26.xml"/><Relationship Id="rId27" Type="http://schemas.openxmlformats.org/officeDocument/2006/relationships/slide" Target="slide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3" Type="http://schemas.openxmlformats.org/officeDocument/2006/relationships/customXml" Target="../../customXml/item185.xml"/><Relationship Id="rId18" Type="http://schemas.openxmlformats.org/officeDocument/2006/relationships/customXml" Target="../../customXml/item35.xml"/><Relationship Id="rId26" Type="http://schemas.openxmlformats.org/officeDocument/2006/relationships/customXml" Target="../../customXml/item11.xml"/><Relationship Id="rId39" Type="http://schemas.openxmlformats.org/officeDocument/2006/relationships/customXml" Target="../../customXml/item30.xml"/><Relationship Id="rId21" Type="http://schemas.openxmlformats.org/officeDocument/2006/relationships/customXml" Target="../../customXml/item80.xml"/><Relationship Id="rId34" Type="http://schemas.openxmlformats.org/officeDocument/2006/relationships/customXml" Target="../../customXml/item46.xml"/><Relationship Id="rId42" Type="http://schemas.openxmlformats.org/officeDocument/2006/relationships/customXml" Target="../../customXml/item183.xml"/><Relationship Id="rId47" Type="http://schemas.openxmlformats.org/officeDocument/2006/relationships/customXml" Target="../../customXml/item151.xml"/><Relationship Id="rId50" Type="http://schemas.openxmlformats.org/officeDocument/2006/relationships/customXml" Target="../../customXml/item25.xml"/><Relationship Id="rId55" Type="http://schemas.openxmlformats.org/officeDocument/2006/relationships/customXml" Target="../../customXml/item135.xml"/><Relationship Id="rId7" Type="http://schemas.openxmlformats.org/officeDocument/2006/relationships/customXml" Target="../../customXml/item181.xml"/><Relationship Id="rId12" Type="http://schemas.openxmlformats.org/officeDocument/2006/relationships/customXml" Target="../../customXml/item87.xml"/><Relationship Id="rId17" Type="http://schemas.openxmlformats.org/officeDocument/2006/relationships/customXml" Target="../../customXml/item8.xml"/><Relationship Id="rId25" Type="http://schemas.openxmlformats.org/officeDocument/2006/relationships/customXml" Target="../../customXml/item39.xml"/><Relationship Id="rId33" Type="http://schemas.openxmlformats.org/officeDocument/2006/relationships/customXml" Target="../../customXml/item178.xml"/><Relationship Id="rId38" Type="http://schemas.openxmlformats.org/officeDocument/2006/relationships/customXml" Target="../../customXml/item149.xml"/><Relationship Id="rId46" Type="http://schemas.openxmlformats.org/officeDocument/2006/relationships/customXml" Target="../../customXml/item28.xml"/><Relationship Id="rId2" Type="http://schemas.openxmlformats.org/officeDocument/2006/relationships/customXml" Target="../../customXml/item5.xml"/><Relationship Id="rId16" Type="http://schemas.openxmlformats.org/officeDocument/2006/relationships/customXml" Target="../../customXml/item105.xml"/><Relationship Id="rId20" Type="http://schemas.openxmlformats.org/officeDocument/2006/relationships/customXml" Target="../../customXml/item121.xml"/><Relationship Id="rId29" Type="http://schemas.openxmlformats.org/officeDocument/2006/relationships/customXml" Target="../../customXml/item158.xml"/><Relationship Id="rId41" Type="http://schemas.openxmlformats.org/officeDocument/2006/relationships/customXml" Target="../../customXml/item148.xml"/><Relationship Id="rId54" Type="http://schemas.openxmlformats.org/officeDocument/2006/relationships/customXml" Target="../../customXml/item1.xml"/><Relationship Id="rId1" Type="http://schemas.openxmlformats.org/officeDocument/2006/relationships/customXml" Target="../../customXml/item102.xml"/><Relationship Id="rId6" Type="http://schemas.openxmlformats.org/officeDocument/2006/relationships/customXml" Target="../../customXml/item70.xml"/><Relationship Id="rId11" Type="http://schemas.openxmlformats.org/officeDocument/2006/relationships/customXml" Target="../../customXml/item130.xml"/><Relationship Id="rId24" Type="http://schemas.openxmlformats.org/officeDocument/2006/relationships/customXml" Target="../../customXml/item44.xml"/><Relationship Id="rId32" Type="http://schemas.openxmlformats.org/officeDocument/2006/relationships/customXml" Target="../../customXml/item131.xml"/><Relationship Id="rId37" Type="http://schemas.openxmlformats.org/officeDocument/2006/relationships/customXml" Target="../../customXml/item36.xml"/><Relationship Id="rId40" Type="http://schemas.openxmlformats.org/officeDocument/2006/relationships/customXml" Target="../../customXml/item34.xml"/><Relationship Id="rId45" Type="http://schemas.openxmlformats.org/officeDocument/2006/relationships/customXml" Target="../../customXml/item136.xml"/><Relationship Id="rId53" Type="http://schemas.openxmlformats.org/officeDocument/2006/relationships/customXml" Target="../../customXml/item56.xml"/><Relationship Id="rId5" Type="http://schemas.openxmlformats.org/officeDocument/2006/relationships/customXml" Target="../../customXml/item62.xml"/><Relationship Id="rId15" Type="http://schemas.openxmlformats.org/officeDocument/2006/relationships/customXml" Target="../../customXml/item40.xml"/><Relationship Id="rId23" Type="http://schemas.openxmlformats.org/officeDocument/2006/relationships/customXml" Target="../../customXml/item7.xml"/><Relationship Id="rId28" Type="http://schemas.openxmlformats.org/officeDocument/2006/relationships/customXml" Target="../../customXml/item161.xml"/><Relationship Id="rId36" Type="http://schemas.openxmlformats.org/officeDocument/2006/relationships/customXml" Target="../../customXml/item156.xml"/><Relationship Id="rId49" Type="http://schemas.openxmlformats.org/officeDocument/2006/relationships/customXml" Target="../../customXml/item43.xml"/><Relationship Id="rId10" Type="http://schemas.openxmlformats.org/officeDocument/2006/relationships/customXml" Target="../../customXml/item147.xml"/><Relationship Id="rId19" Type="http://schemas.openxmlformats.org/officeDocument/2006/relationships/customXml" Target="../../customXml/item78.xml"/><Relationship Id="rId31" Type="http://schemas.openxmlformats.org/officeDocument/2006/relationships/customXml" Target="../../customXml/item153.xml"/><Relationship Id="rId44" Type="http://schemas.openxmlformats.org/officeDocument/2006/relationships/customXml" Target="../../customXml/item157.xml"/><Relationship Id="rId52" Type="http://schemas.openxmlformats.org/officeDocument/2006/relationships/customXml" Target="../../customXml/item139.xml"/><Relationship Id="rId4" Type="http://schemas.openxmlformats.org/officeDocument/2006/relationships/customXml" Target="../../customXml/item141.xml"/><Relationship Id="rId9" Type="http://schemas.openxmlformats.org/officeDocument/2006/relationships/customXml" Target="../../customXml/item21.xml"/><Relationship Id="rId14" Type="http://schemas.openxmlformats.org/officeDocument/2006/relationships/customXml" Target="../../customXml/item61.xml"/><Relationship Id="rId22" Type="http://schemas.openxmlformats.org/officeDocument/2006/relationships/customXml" Target="../../customXml/item24.xml"/><Relationship Id="rId27" Type="http://schemas.openxmlformats.org/officeDocument/2006/relationships/customXml" Target="../../customXml/item29.xml"/><Relationship Id="rId30" Type="http://schemas.openxmlformats.org/officeDocument/2006/relationships/customXml" Target="../../customXml/item59.xml"/><Relationship Id="rId35" Type="http://schemas.openxmlformats.org/officeDocument/2006/relationships/customXml" Target="../../customXml/item86.xml"/><Relationship Id="rId43" Type="http://schemas.openxmlformats.org/officeDocument/2006/relationships/customXml" Target="../../customXml/item57.xml"/><Relationship Id="rId48" Type="http://schemas.openxmlformats.org/officeDocument/2006/relationships/customXml" Target="../../customXml/item10.xml"/><Relationship Id="rId56" Type="http://schemas.openxmlformats.org/officeDocument/2006/relationships/slideLayout" Target="../slideLayouts/slideLayout4.xml"/><Relationship Id="rId8" Type="http://schemas.openxmlformats.org/officeDocument/2006/relationships/customXml" Target="../../customXml/item146.xml"/><Relationship Id="rId51" Type="http://schemas.openxmlformats.org/officeDocument/2006/relationships/customXml" Target="../../customXml/item96.xml"/><Relationship Id="rId3" Type="http://schemas.openxmlformats.org/officeDocument/2006/relationships/customXml" Target="../../customXml/item7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124.xml"/><Relationship Id="rId1" Type="http://schemas.openxmlformats.org/officeDocument/2006/relationships/customXml" Target="../../customXml/item108.xml"/><Relationship Id="rId4"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74.xml"/><Relationship Id="rId1" Type="http://schemas.openxmlformats.org/officeDocument/2006/relationships/customXml" Target="../../customXml/item85.xml"/><Relationship Id="rId4"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customXml" Target="../../customXml/item165.xml"/><Relationship Id="rId2" Type="http://schemas.openxmlformats.org/officeDocument/2006/relationships/customXml" Target="../../customXml/item71.xml"/><Relationship Id="rId1" Type="http://schemas.openxmlformats.org/officeDocument/2006/relationships/customXml" Target="../../customXml/item99.xml"/><Relationship Id="rId6" Type="http://schemas.openxmlformats.org/officeDocument/2006/relationships/notesSlide" Target="../notesSlides/notesSlide13.xml"/><Relationship Id="rId5" Type="http://schemas.openxmlformats.org/officeDocument/2006/relationships/slideLayout" Target="../slideLayouts/slideLayout4.xml"/><Relationship Id="rId4" Type="http://schemas.openxmlformats.org/officeDocument/2006/relationships/customXml" Target="../../customXml/item159.xml"/></Relationships>
</file>

<file path=ppt/slides/_rels/slide26.xml.rels><?xml version="1.0" encoding="UTF-8" standalone="yes"?>
<Relationships xmlns="http://schemas.openxmlformats.org/package/2006/relationships"><Relationship Id="rId8" Type="http://schemas.openxmlformats.org/officeDocument/2006/relationships/customXml" Target="../../customXml/item48.xml"/><Relationship Id="rId13" Type="http://schemas.openxmlformats.org/officeDocument/2006/relationships/slideLayout" Target="../slideLayouts/slideLayout4.xml"/><Relationship Id="rId3" Type="http://schemas.openxmlformats.org/officeDocument/2006/relationships/customXml" Target="../../customXml/item137.xml"/><Relationship Id="rId7" Type="http://schemas.openxmlformats.org/officeDocument/2006/relationships/customXml" Target="../../customXml/item3.xml"/><Relationship Id="rId12" Type="http://schemas.openxmlformats.org/officeDocument/2006/relationships/customXml" Target="../../customXml/item164.xml"/><Relationship Id="rId2" Type="http://schemas.openxmlformats.org/officeDocument/2006/relationships/customXml" Target="../../customXml/item89.xml"/><Relationship Id="rId1" Type="http://schemas.openxmlformats.org/officeDocument/2006/relationships/customXml" Target="../../customXml/item91.xml"/><Relationship Id="rId6" Type="http://schemas.openxmlformats.org/officeDocument/2006/relationships/customXml" Target="../../customXml/item19.xml"/><Relationship Id="rId11" Type="http://schemas.openxmlformats.org/officeDocument/2006/relationships/customXml" Target="../../customXml/item162.xml"/><Relationship Id="rId5" Type="http://schemas.openxmlformats.org/officeDocument/2006/relationships/customXml" Target="../../customXml/item98.xml"/><Relationship Id="rId10" Type="http://schemas.openxmlformats.org/officeDocument/2006/relationships/customXml" Target="../../customXml/item113.xml"/><Relationship Id="rId4" Type="http://schemas.openxmlformats.org/officeDocument/2006/relationships/customXml" Target="../../customXml/item140.xml"/><Relationship Id="rId9" Type="http://schemas.openxmlformats.org/officeDocument/2006/relationships/customXml" Target="../../customXml/item1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customXml" Target="../../customXml/item64.xml"/><Relationship Id="rId2" Type="http://schemas.openxmlformats.org/officeDocument/2006/relationships/customXml" Target="../../customXml/item125.xml"/><Relationship Id="rId1" Type="http://schemas.openxmlformats.org/officeDocument/2006/relationships/customXml" Target="../../customXml/item180.xml"/><Relationship Id="rId5" Type="http://schemas.openxmlformats.org/officeDocument/2006/relationships/slideLayout" Target="../slideLayouts/slideLayout4.xml"/><Relationship Id="rId4" Type="http://schemas.openxmlformats.org/officeDocument/2006/relationships/customXml" Target="../../customXml/item73.xml"/></Relationships>
</file>

<file path=ppt/slides/_rels/slide3.xml.rels><?xml version="1.0" encoding="UTF-8" standalone="yes"?>
<Relationships xmlns="http://schemas.openxmlformats.org/package/2006/relationships"><Relationship Id="rId8" Type="http://schemas.openxmlformats.org/officeDocument/2006/relationships/customXml" Target="../../customXml/item81.xml"/><Relationship Id="rId13" Type="http://schemas.openxmlformats.org/officeDocument/2006/relationships/slideLayout" Target="../slideLayouts/slideLayout1.xml"/><Relationship Id="rId3" Type="http://schemas.openxmlformats.org/officeDocument/2006/relationships/customXml" Target="../../customXml/item12.xml"/><Relationship Id="rId7" Type="http://schemas.openxmlformats.org/officeDocument/2006/relationships/customXml" Target="../../customXml/item182.xml"/><Relationship Id="rId12" Type="http://schemas.openxmlformats.org/officeDocument/2006/relationships/customXml" Target="../../customXml/item66.xml"/><Relationship Id="rId2" Type="http://schemas.openxmlformats.org/officeDocument/2006/relationships/customXml" Target="../../customXml/item155.xml"/><Relationship Id="rId1" Type="http://schemas.openxmlformats.org/officeDocument/2006/relationships/customXml" Target="../../customXml/item26.xml"/><Relationship Id="rId6" Type="http://schemas.openxmlformats.org/officeDocument/2006/relationships/customXml" Target="../../customXml/item177.xml"/><Relationship Id="rId11" Type="http://schemas.openxmlformats.org/officeDocument/2006/relationships/customXml" Target="../../customXml/item20.xml"/><Relationship Id="rId5" Type="http://schemas.openxmlformats.org/officeDocument/2006/relationships/customXml" Target="../../customXml/item129.xml"/><Relationship Id="rId10" Type="http://schemas.openxmlformats.org/officeDocument/2006/relationships/customXml" Target="../../customXml/item22.xml"/><Relationship Id="rId4" Type="http://schemas.openxmlformats.org/officeDocument/2006/relationships/customXml" Target="../../customXml/item16.xml"/><Relationship Id="rId9" Type="http://schemas.openxmlformats.org/officeDocument/2006/relationships/customXml" Target="../../customXml/item97.xml"/><Relationship Id="rId14"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8" Type="http://schemas.openxmlformats.org/officeDocument/2006/relationships/customXml" Target="../../customXml/item68.xml"/><Relationship Id="rId3" Type="http://schemas.openxmlformats.org/officeDocument/2006/relationships/customXml" Target="../../customXml/item63.xml"/><Relationship Id="rId7" Type="http://schemas.openxmlformats.org/officeDocument/2006/relationships/customXml" Target="../../customXml/item84.xml"/><Relationship Id="rId2" Type="http://schemas.openxmlformats.org/officeDocument/2006/relationships/customXml" Target="../../customXml/item4.xml"/><Relationship Id="rId1" Type="http://schemas.openxmlformats.org/officeDocument/2006/relationships/customXml" Target="../../customXml/item171.xml"/><Relationship Id="rId6" Type="http://schemas.openxmlformats.org/officeDocument/2006/relationships/customXml" Target="../../customXml/item154.xml"/><Relationship Id="rId5" Type="http://schemas.openxmlformats.org/officeDocument/2006/relationships/customXml" Target="../../customXml/item118.xml"/><Relationship Id="rId4" Type="http://schemas.openxmlformats.org/officeDocument/2006/relationships/customXml" Target="../../customXml/item117.xml"/><Relationship Id="rId9"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customXml" Target="../../customXml/item107.xml"/><Relationship Id="rId13" Type="http://schemas.openxmlformats.org/officeDocument/2006/relationships/customXml" Target="../../customXml/item53.xml"/><Relationship Id="rId18" Type="http://schemas.openxmlformats.org/officeDocument/2006/relationships/slideLayout" Target="../slideLayouts/slideLayout1.xml"/><Relationship Id="rId3" Type="http://schemas.openxmlformats.org/officeDocument/2006/relationships/customXml" Target="../../customXml/item104.xml"/><Relationship Id="rId21" Type="http://schemas.openxmlformats.org/officeDocument/2006/relationships/image" Target="../media/image3.png"/><Relationship Id="rId7" Type="http://schemas.openxmlformats.org/officeDocument/2006/relationships/customXml" Target="../../customXml/item45.xml"/><Relationship Id="rId12" Type="http://schemas.openxmlformats.org/officeDocument/2006/relationships/customXml" Target="../../customXml/item163.xml"/><Relationship Id="rId17" Type="http://schemas.openxmlformats.org/officeDocument/2006/relationships/customXml" Target="../../customXml/item101.xml"/><Relationship Id="rId2" Type="http://schemas.openxmlformats.org/officeDocument/2006/relationships/customXml" Target="../../customXml/item112.xml"/><Relationship Id="rId16" Type="http://schemas.openxmlformats.org/officeDocument/2006/relationships/customXml" Target="../../customXml/item95.xml"/><Relationship Id="rId20" Type="http://schemas.openxmlformats.org/officeDocument/2006/relationships/image" Target="../media/image2.emf"/><Relationship Id="rId1" Type="http://schemas.openxmlformats.org/officeDocument/2006/relationships/customXml" Target="../../customXml/item38.xml"/><Relationship Id="rId6" Type="http://schemas.openxmlformats.org/officeDocument/2006/relationships/customXml" Target="../../customXml/item94.xml"/><Relationship Id="rId11" Type="http://schemas.openxmlformats.org/officeDocument/2006/relationships/customXml" Target="../../customXml/item127.xml"/><Relationship Id="rId5" Type="http://schemas.openxmlformats.org/officeDocument/2006/relationships/customXml" Target="../../customXml/item54.xml"/><Relationship Id="rId15" Type="http://schemas.openxmlformats.org/officeDocument/2006/relationships/customXml" Target="../../customXml/item65.xml"/><Relationship Id="rId10" Type="http://schemas.openxmlformats.org/officeDocument/2006/relationships/customXml" Target="../../customXml/item52.xml"/><Relationship Id="rId19" Type="http://schemas.openxmlformats.org/officeDocument/2006/relationships/notesSlide" Target="../notesSlides/notesSlide2.xml"/><Relationship Id="rId4" Type="http://schemas.openxmlformats.org/officeDocument/2006/relationships/customXml" Target="../../customXml/item50.xml"/><Relationship Id="rId9" Type="http://schemas.openxmlformats.org/officeDocument/2006/relationships/customXml" Target="../../customXml/item143.xml"/><Relationship Id="rId14" Type="http://schemas.openxmlformats.org/officeDocument/2006/relationships/customXml" Target="../../customXml/item176.xml"/><Relationship Id="rId22"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customXml" Target="../../customXml/item17.xml"/><Relationship Id="rId7" Type="http://schemas.openxmlformats.org/officeDocument/2006/relationships/customXml" Target="../../customXml/item14.xml"/><Relationship Id="rId2" Type="http://schemas.openxmlformats.org/officeDocument/2006/relationships/customXml" Target="../../customXml/item166.xml"/><Relationship Id="rId1" Type="http://schemas.openxmlformats.org/officeDocument/2006/relationships/customXml" Target="../../customXml/item122.xml"/><Relationship Id="rId6" Type="http://schemas.openxmlformats.org/officeDocument/2006/relationships/customXml" Target="../../customXml/item37.xml"/><Relationship Id="rId5" Type="http://schemas.openxmlformats.org/officeDocument/2006/relationships/customXml" Target="../../customXml/item126.xml"/><Relationship Id="rId4" Type="http://schemas.openxmlformats.org/officeDocument/2006/relationships/customXml" Target="../../customXml/item82.xml"/><Relationship Id="rId9"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customXml" Target="../../customXml/item134.xml"/><Relationship Id="rId2" Type="http://schemas.openxmlformats.org/officeDocument/2006/relationships/customXml" Target="../../customXml/item169.xml"/><Relationship Id="rId1" Type="http://schemas.openxmlformats.org/officeDocument/2006/relationships/customXml" Target="../../customXml/item55.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customXml" Target="../../customXml/item31.xml"/></Relationships>
</file>

<file path=ppt/slides/_rels/slide7.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notesSlide" Target="../notesSlides/notesSlide5.xml"/><Relationship Id="rId2" Type="http://schemas.openxmlformats.org/officeDocument/2006/relationships/customXml" Target="../../customXml/item111.xml"/><Relationship Id="rId1" Type="http://schemas.openxmlformats.org/officeDocument/2006/relationships/customXml" Target="../../customXml/item77.xml"/><Relationship Id="rId6" Type="http://schemas.openxmlformats.org/officeDocument/2006/relationships/slideLayout" Target="../slideLayouts/slideLayout3.xml"/><Relationship Id="rId5" Type="http://schemas.openxmlformats.org/officeDocument/2006/relationships/customXml" Target="../../customXml/item83.xml"/><Relationship Id="rId4" Type="http://schemas.openxmlformats.org/officeDocument/2006/relationships/customXml" Target="../../customXml/item120.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customXml" Target="../../customXml/item69.xml"/><Relationship Id="rId7" Type="http://schemas.openxmlformats.org/officeDocument/2006/relationships/slideLayout" Target="../slideLayouts/slideLayout4.xml"/><Relationship Id="rId2" Type="http://schemas.openxmlformats.org/officeDocument/2006/relationships/customXml" Target="../../customXml/item191.xml"/><Relationship Id="rId1" Type="http://schemas.openxmlformats.org/officeDocument/2006/relationships/customXml" Target="../../customXml/item174.xml"/><Relationship Id="rId6" Type="http://schemas.openxmlformats.org/officeDocument/2006/relationships/customXml" Target="../../customXml/item103.xml"/><Relationship Id="rId5" Type="http://schemas.openxmlformats.org/officeDocument/2006/relationships/customXml" Target="../../customXml/item144.xml"/><Relationship Id="rId4" Type="http://schemas.openxmlformats.org/officeDocument/2006/relationships/customXml" Target="../../customXml/item33.xml"/></Relationships>
</file>

<file path=ppt/slides/_rels/slide9.xml.rels><?xml version="1.0" encoding="UTF-8" standalone="yes"?>
<Relationships xmlns="http://schemas.openxmlformats.org/package/2006/relationships"><Relationship Id="rId3" Type="http://schemas.openxmlformats.org/officeDocument/2006/relationships/customXml" Target="../../customXml/item187.xml"/><Relationship Id="rId7" Type="http://schemas.openxmlformats.org/officeDocument/2006/relationships/notesSlide" Target="../notesSlides/notesSlide7.xml"/><Relationship Id="rId2" Type="http://schemas.openxmlformats.org/officeDocument/2006/relationships/customXml" Target="../../customXml/item188.xml"/><Relationship Id="rId1" Type="http://schemas.openxmlformats.org/officeDocument/2006/relationships/customXml" Target="../../customXml/item186.xml"/><Relationship Id="rId6" Type="http://schemas.openxmlformats.org/officeDocument/2006/relationships/slideLayout" Target="../slideLayouts/slideLayout4.xml"/><Relationship Id="rId5" Type="http://schemas.openxmlformats.org/officeDocument/2006/relationships/customXml" Target="../../customXml/item190.xml"/><Relationship Id="rId4" Type="http://schemas.openxmlformats.org/officeDocument/2006/relationships/customXml" Target="../../customXml/item1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89455" y="664667"/>
            <a:ext cx="6041766" cy="1568027"/>
          </a:xfrm>
        </p:spPr>
        <p:txBody>
          <a:bodyPr/>
          <a:lstStyle/>
          <a:p>
            <a:r>
              <a:rPr lang="en-US" dirty="0" err="1" smtClean="0"/>
              <a:t>Wireframing</a:t>
            </a:r>
            <a:r>
              <a:rPr lang="en-US" dirty="0" smtClean="0"/>
              <a:t> toolkit</a:t>
            </a:r>
            <a:endParaRPr lang="en-US" dirty="0"/>
          </a:p>
        </p:txBody>
      </p:sp>
      <p:sp>
        <p:nvSpPr>
          <p:cNvPr id="3" name="TextBox 2"/>
          <p:cNvSpPr txBox="1"/>
          <p:nvPr/>
        </p:nvSpPr>
        <p:spPr>
          <a:xfrm>
            <a:off x="2650859" y="2340099"/>
            <a:ext cx="7718961" cy="3631763"/>
          </a:xfrm>
          <a:prstGeom prst="rect">
            <a:avLst/>
          </a:prstGeom>
          <a:noFill/>
        </p:spPr>
        <p:txBody>
          <a:bodyPr wrap="square" rtlCol="0">
            <a:spAutoFit/>
          </a:bodyPr>
          <a:lstStyle/>
          <a:p>
            <a:r>
              <a:rPr lang="en-US" dirty="0" smtClean="0"/>
              <a:t>This deck has everything you need to quickly mock up wireframes for your apps. Use the provided templates to get started.</a:t>
            </a:r>
          </a:p>
          <a:p>
            <a:endParaRPr lang="en-US" dirty="0" smtClean="0"/>
          </a:p>
          <a:p>
            <a:r>
              <a:rPr lang="en-US" dirty="0" smtClean="0"/>
              <a:t>The second section has all the standard controls you’ll need. Just copy and paste to your new file, or add slides at the end of this deck and delete unnecessary slides when you’re done.</a:t>
            </a:r>
          </a:p>
          <a:p>
            <a:endParaRPr lang="en-US" dirty="0"/>
          </a:p>
          <a:p>
            <a:r>
              <a:rPr lang="en-US" dirty="0" smtClean="0"/>
              <a:t>All the controls are editable so you can change color and text as needed. </a:t>
            </a:r>
            <a:endParaRPr lang="en-US" dirty="0"/>
          </a:p>
        </p:txBody>
      </p:sp>
    </p:spTree>
    <p:extLst>
      <p:ext uri="{BB962C8B-B14F-4D97-AF65-F5344CB8AC3E}">
        <p14:creationId xmlns:p14="http://schemas.microsoft.com/office/powerpoint/2010/main" val="3633205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3154422" y="427237"/>
            <a:ext cx="2797507" cy="400110"/>
          </a:xfrm>
          <a:prstGeom prst="rect">
            <a:avLst/>
          </a:prstGeom>
          <a:noFill/>
        </p:spPr>
        <p:txBody>
          <a:bodyPr wrap="square" rtlCol="0">
            <a:spAutoFit/>
          </a:bodyPr>
          <a:lstStyle/>
          <a:p>
            <a:r>
              <a:rPr lang="en-US" sz="2000" dirty="0" err="1" smtClean="0">
                <a:latin typeface="Segoe UI Semibold" panose="020B0702040204020203" pitchFamily="34" charset="0"/>
                <a:cs typeface="Segoe UI Semibold" panose="020B0702040204020203" pitchFamily="34" charset="0"/>
              </a:rPr>
              <a:t>Lorem</a:t>
            </a:r>
            <a:r>
              <a:rPr lang="en-US" sz="2000" dirty="0" smtClean="0">
                <a:latin typeface="Segoe UI Semibold" panose="020B0702040204020203" pitchFamily="34" charset="0"/>
                <a:cs typeface="Segoe UI Semibold" panose="020B0702040204020203" pitchFamily="34" charset="0"/>
              </a:rPr>
              <a:t> </a:t>
            </a:r>
            <a:r>
              <a:rPr lang="en-US" sz="2000" dirty="0" err="1" smtClean="0">
                <a:latin typeface="Segoe UI Semibold" panose="020B0702040204020203" pitchFamily="34" charset="0"/>
                <a:cs typeface="Segoe UI Semibold" panose="020B0702040204020203" pitchFamily="34" charset="0"/>
              </a:rPr>
              <a:t>ipsum</a:t>
            </a:r>
            <a:r>
              <a:rPr lang="en-US" sz="2000" dirty="0" smtClean="0">
                <a:latin typeface="Segoe UI Semibold" panose="020B0702040204020203" pitchFamily="34" charset="0"/>
                <a:cs typeface="Segoe UI Semibold" panose="020B0702040204020203" pitchFamily="34" charset="0"/>
              </a:rPr>
              <a:t> dolor</a:t>
            </a:r>
            <a:endParaRPr lang="en-US" sz="2000" dirty="0">
              <a:latin typeface="Segoe UI Semibold" panose="020B0702040204020203" pitchFamily="34" charset="0"/>
              <a:cs typeface="Segoe UI Semibold" panose="020B0702040204020203" pitchFamily="34" charset="0"/>
            </a:endParaRPr>
          </a:p>
        </p:txBody>
      </p:sp>
      <p:grpSp>
        <p:nvGrpSpPr>
          <p:cNvPr id="82" name="Group 81"/>
          <p:cNvGrpSpPr/>
          <p:nvPr>
            <p:custDataLst>
              <p:custData r:id="rId1"/>
            </p:custDataLst>
          </p:nvPr>
        </p:nvGrpSpPr>
        <p:grpSpPr>
          <a:xfrm>
            <a:off x="3238697" y="954913"/>
            <a:ext cx="872836" cy="294434"/>
            <a:chOff x="6878782" y="2677181"/>
            <a:chExt cx="872836" cy="294434"/>
          </a:xfrm>
        </p:grpSpPr>
        <p:sp>
          <p:nvSpPr>
            <p:cNvPr id="83" name="Rectangle 82"/>
            <p:cNvSpPr/>
            <p:nvPr/>
          </p:nvSpPr>
          <p:spPr>
            <a:xfrm>
              <a:off x="6878782" y="2677181"/>
              <a:ext cx="872836" cy="2944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6972300" y="2692036"/>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grpSp>
        <p:nvGrpSpPr>
          <p:cNvPr id="85" name="Group 84"/>
          <p:cNvGrpSpPr/>
          <p:nvPr>
            <p:custDataLst>
              <p:custData r:id="rId2"/>
            </p:custDataLst>
          </p:nvPr>
        </p:nvGrpSpPr>
        <p:grpSpPr>
          <a:xfrm>
            <a:off x="4136103" y="954913"/>
            <a:ext cx="872836" cy="294434"/>
            <a:chOff x="6878782" y="1825311"/>
            <a:chExt cx="872836" cy="294434"/>
          </a:xfrm>
        </p:grpSpPr>
        <p:sp>
          <p:nvSpPr>
            <p:cNvPr id="104" name="Rectangle 103"/>
            <p:cNvSpPr/>
            <p:nvPr/>
          </p:nvSpPr>
          <p:spPr>
            <a:xfrm>
              <a:off x="6878782" y="1825311"/>
              <a:ext cx="872836"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6972300" y="1841723"/>
              <a:ext cx="685800" cy="261610"/>
            </a:xfrm>
            <a:prstGeom prst="rect">
              <a:avLst/>
            </a:prstGeom>
            <a:noFill/>
          </p:spPr>
          <p:txBody>
            <a:bodyPr wrap="square" rtlCol="0">
              <a:spAutoFit/>
            </a:bodyPr>
            <a:lstStyle/>
            <a:p>
              <a:r>
                <a:rPr lang="en-US" sz="1100" dirty="0" smtClean="0">
                  <a:latin typeface="Segoe UI" pitchFamily="34" charset="0"/>
                  <a:cs typeface="Segoe UI" pitchFamily="34" charset="0"/>
                </a:rPr>
                <a:t>Button</a:t>
              </a:r>
              <a:endParaRPr lang="en-US" sz="1100" dirty="0">
                <a:latin typeface="Segoe UI" pitchFamily="34" charset="0"/>
                <a:cs typeface="Segoe UI" pitchFamily="34" charset="0"/>
              </a:endParaRPr>
            </a:p>
          </p:txBody>
        </p:sp>
      </p:grpSp>
      <p:grpSp>
        <p:nvGrpSpPr>
          <p:cNvPr id="106" name="Group 105"/>
          <p:cNvGrpSpPr/>
          <p:nvPr>
            <p:custDataLst>
              <p:custData r:id="rId3"/>
            </p:custDataLst>
          </p:nvPr>
        </p:nvGrpSpPr>
        <p:grpSpPr>
          <a:xfrm>
            <a:off x="5032006" y="954913"/>
            <a:ext cx="872836" cy="294434"/>
            <a:chOff x="6878782" y="1825311"/>
            <a:chExt cx="872836" cy="294434"/>
          </a:xfrm>
        </p:grpSpPr>
        <p:sp>
          <p:nvSpPr>
            <p:cNvPr id="107" name="Rectangle 106"/>
            <p:cNvSpPr/>
            <p:nvPr/>
          </p:nvSpPr>
          <p:spPr>
            <a:xfrm>
              <a:off x="6878782" y="1825311"/>
              <a:ext cx="872836"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6972300" y="1841723"/>
              <a:ext cx="685800" cy="261610"/>
            </a:xfrm>
            <a:prstGeom prst="rect">
              <a:avLst/>
            </a:prstGeom>
            <a:noFill/>
          </p:spPr>
          <p:txBody>
            <a:bodyPr wrap="square" rtlCol="0">
              <a:spAutoFit/>
            </a:bodyPr>
            <a:lstStyle/>
            <a:p>
              <a:r>
                <a:rPr lang="en-US" sz="1100" dirty="0" smtClean="0">
                  <a:latin typeface="Segoe UI" pitchFamily="34" charset="0"/>
                  <a:cs typeface="Segoe UI" pitchFamily="34" charset="0"/>
                </a:rPr>
                <a:t>Button</a:t>
              </a:r>
              <a:endParaRPr lang="en-US" sz="1100" dirty="0">
                <a:latin typeface="Segoe UI" pitchFamily="34" charset="0"/>
                <a:cs typeface="Segoe UI" pitchFamily="34" charset="0"/>
              </a:endParaRPr>
            </a:p>
          </p:txBody>
        </p:sp>
      </p:grpSp>
      <p:sp>
        <p:nvSpPr>
          <p:cNvPr id="3" name="Rectangle 2"/>
          <p:cNvSpPr/>
          <p:nvPr/>
        </p:nvSpPr>
        <p:spPr>
          <a:xfrm>
            <a:off x="6296025" y="15811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2" name="Rectangle 111"/>
          <p:cNvSpPr/>
          <p:nvPr/>
        </p:nvSpPr>
        <p:spPr>
          <a:xfrm>
            <a:off x="9344946" y="15811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3" name="Rectangle 112"/>
          <p:cNvSpPr/>
          <p:nvPr/>
        </p:nvSpPr>
        <p:spPr>
          <a:xfrm>
            <a:off x="10867659" y="15811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 </a:t>
            </a:r>
            <a:endParaRPr lang="en-US" dirty="0"/>
          </a:p>
        </p:txBody>
      </p:sp>
      <p:sp>
        <p:nvSpPr>
          <p:cNvPr id="114" name="Rectangle 113"/>
          <p:cNvSpPr/>
          <p:nvPr/>
        </p:nvSpPr>
        <p:spPr>
          <a:xfrm>
            <a:off x="7809533" y="15811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5" name="Rectangle 114"/>
          <p:cNvSpPr/>
          <p:nvPr/>
        </p:nvSpPr>
        <p:spPr>
          <a:xfrm>
            <a:off x="4760296" y="15811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6" name="Rectangle 115"/>
          <p:cNvSpPr/>
          <p:nvPr/>
        </p:nvSpPr>
        <p:spPr>
          <a:xfrm>
            <a:off x="3237780" y="15811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7" name="Rectangle 116"/>
          <p:cNvSpPr/>
          <p:nvPr/>
        </p:nvSpPr>
        <p:spPr>
          <a:xfrm>
            <a:off x="6296025" y="39439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8" name="Rectangle 117"/>
          <p:cNvSpPr/>
          <p:nvPr/>
        </p:nvSpPr>
        <p:spPr>
          <a:xfrm>
            <a:off x="9344946" y="39439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9" name="Rectangle 118"/>
          <p:cNvSpPr/>
          <p:nvPr/>
        </p:nvSpPr>
        <p:spPr>
          <a:xfrm>
            <a:off x="10867659" y="39439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 </a:t>
            </a:r>
            <a:endParaRPr lang="en-US" dirty="0"/>
          </a:p>
        </p:txBody>
      </p:sp>
      <p:sp>
        <p:nvSpPr>
          <p:cNvPr id="120" name="Rectangle 119"/>
          <p:cNvSpPr/>
          <p:nvPr/>
        </p:nvSpPr>
        <p:spPr>
          <a:xfrm>
            <a:off x="7809533" y="39439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1" name="Rectangle 120"/>
          <p:cNvSpPr/>
          <p:nvPr/>
        </p:nvSpPr>
        <p:spPr>
          <a:xfrm>
            <a:off x="4760296" y="39439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2" name="Rectangle 121"/>
          <p:cNvSpPr/>
          <p:nvPr/>
        </p:nvSpPr>
        <p:spPr>
          <a:xfrm>
            <a:off x="3237780" y="3943949"/>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9" name="TextBox 128"/>
          <p:cNvSpPr txBox="1"/>
          <p:nvPr/>
        </p:nvSpPr>
        <p:spPr>
          <a:xfrm>
            <a:off x="356936" y="1415895"/>
            <a:ext cx="1408364" cy="1554272"/>
          </a:xfrm>
          <a:prstGeom prst="rect">
            <a:avLst/>
          </a:prstGeom>
          <a:noFill/>
        </p:spPr>
        <p:txBody>
          <a:bodyPr wrap="square" rtlCol="0">
            <a:spAutoFit/>
          </a:bodyPr>
          <a:lstStyle/>
          <a:p>
            <a:pPr>
              <a:lnSpc>
                <a:spcPts val="3750"/>
              </a:lnSpc>
            </a:pPr>
            <a:r>
              <a:rPr lang="en-US" sz="1400" spc="-10" dirty="0" err="1" smtClean="0">
                <a:cs typeface="Segoe UI Semibold" panose="020B0702040204020203" pitchFamily="34" charset="0"/>
              </a:rPr>
              <a:t>Lorem</a:t>
            </a:r>
            <a:r>
              <a:rPr lang="en-US" sz="1400" spc="-10" dirty="0" smtClean="0">
                <a:cs typeface="Segoe UI Semibold" panose="020B0702040204020203" pitchFamily="34" charset="0"/>
              </a:rPr>
              <a:t> </a:t>
            </a:r>
            <a:r>
              <a:rPr lang="en-US" sz="1400" spc="-10" dirty="0" err="1" smtClean="0">
                <a:cs typeface="Segoe UI Semibold" panose="020B0702040204020203" pitchFamily="34" charset="0"/>
              </a:rPr>
              <a:t>Ipsum</a:t>
            </a:r>
            <a:r>
              <a:rPr lang="en-US" sz="1400" spc="-10" dirty="0" smtClean="0">
                <a:cs typeface="Segoe UI Semibold" panose="020B0702040204020203" pitchFamily="34" charset="0"/>
              </a:rPr>
              <a:t> 1</a:t>
            </a:r>
          </a:p>
          <a:p>
            <a:pPr>
              <a:lnSpc>
                <a:spcPts val="3750"/>
              </a:lnSpc>
            </a:pPr>
            <a:r>
              <a:rPr lang="en-US" sz="1400" spc="-10" dirty="0" err="1" smtClean="0">
                <a:cs typeface="Segoe UI Semibold" panose="020B0702040204020203" pitchFamily="34" charset="0"/>
              </a:rPr>
              <a:t>Lorem</a:t>
            </a:r>
            <a:r>
              <a:rPr lang="en-US" sz="1400" spc="-10" dirty="0" smtClean="0">
                <a:cs typeface="Segoe UI Semibold" panose="020B0702040204020203" pitchFamily="34" charset="0"/>
              </a:rPr>
              <a:t> </a:t>
            </a:r>
            <a:r>
              <a:rPr lang="en-US" sz="1400" spc="-10" dirty="0" err="1" smtClean="0">
                <a:cs typeface="Segoe UI Semibold" panose="020B0702040204020203" pitchFamily="34" charset="0"/>
              </a:rPr>
              <a:t>Ipsum</a:t>
            </a:r>
            <a:r>
              <a:rPr lang="en-US" sz="1400" spc="-10" dirty="0" smtClean="0">
                <a:cs typeface="Segoe UI Semibold" panose="020B0702040204020203" pitchFamily="34" charset="0"/>
              </a:rPr>
              <a:t> 2</a:t>
            </a:r>
          </a:p>
          <a:p>
            <a:pPr>
              <a:lnSpc>
                <a:spcPts val="3750"/>
              </a:lnSpc>
            </a:pPr>
            <a:r>
              <a:rPr lang="en-US" sz="1400" spc="-10" dirty="0" err="1" smtClean="0">
                <a:cs typeface="Segoe UI Semibold" panose="020B0702040204020203" pitchFamily="34" charset="0"/>
              </a:rPr>
              <a:t>Lorem</a:t>
            </a:r>
            <a:r>
              <a:rPr lang="en-US" sz="1400" spc="-10" dirty="0" smtClean="0">
                <a:cs typeface="Segoe UI Semibold" panose="020B0702040204020203" pitchFamily="34" charset="0"/>
              </a:rPr>
              <a:t> </a:t>
            </a:r>
            <a:r>
              <a:rPr lang="en-US" sz="1400" spc="-10" dirty="0" err="1" smtClean="0">
                <a:cs typeface="Segoe UI Semibold" panose="020B0702040204020203" pitchFamily="34" charset="0"/>
              </a:rPr>
              <a:t>Ipsum</a:t>
            </a:r>
            <a:r>
              <a:rPr lang="en-US" sz="1400" spc="-10" dirty="0" smtClean="0">
                <a:cs typeface="Segoe UI Semibold" panose="020B0702040204020203" pitchFamily="34" charset="0"/>
              </a:rPr>
              <a:t> 3</a:t>
            </a:r>
            <a:endParaRPr lang="en-US" sz="1400" spc="-10" dirty="0">
              <a:cs typeface="Segoe UI Semibold" panose="020B0702040204020203" pitchFamily="34" charset="0"/>
            </a:endParaRPr>
          </a:p>
        </p:txBody>
      </p:sp>
      <p:sp>
        <p:nvSpPr>
          <p:cNvPr id="130" name="TextBox 129"/>
          <p:cNvSpPr txBox="1"/>
          <p:nvPr/>
        </p:nvSpPr>
        <p:spPr>
          <a:xfrm>
            <a:off x="758883" y="394772"/>
            <a:ext cx="1731905" cy="323165"/>
          </a:xfrm>
          <a:prstGeom prst="rect">
            <a:avLst/>
          </a:prstGeom>
          <a:noFill/>
        </p:spPr>
        <p:txBody>
          <a:bodyPr wrap="square" rtlCol="0">
            <a:spAutoFit/>
          </a:bodyPr>
          <a:lstStyle/>
          <a:p>
            <a:r>
              <a:rPr lang="en-US" sz="1500" spc="-40" dirty="0" smtClean="0">
                <a:cs typeface="Segoe UI Semibold" panose="020B0702040204020203" pitchFamily="34" charset="0"/>
              </a:rPr>
              <a:t>Application Name</a:t>
            </a:r>
            <a:endParaRPr lang="en-US" sz="1500" spc="-40" dirty="0">
              <a:cs typeface="Segoe UI Semibold" panose="020B0702040204020203" pitchFamily="34" charset="0"/>
            </a:endParaRPr>
          </a:p>
        </p:txBody>
      </p:sp>
      <p:sp>
        <p:nvSpPr>
          <p:cNvPr id="6" name="Rectangle 5"/>
          <p:cNvSpPr/>
          <p:nvPr/>
        </p:nvSpPr>
        <p:spPr>
          <a:xfrm>
            <a:off x="419100" y="3548422"/>
            <a:ext cx="182880" cy="18288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Rectangle 130"/>
          <p:cNvSpPr/>
          <p:nvPr/>
        </p:nvSpPr>
        <p:spPr>
          <a:xfrm>
            <a:off x="419100" y="4032882"/>
            <a:ext cx="182880" cy="18288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2" name="Group 131"/>
          <p:cNvGrpSpPr/>
          <p:nvPr/>
        </p:nvGrpSpPr>
        <p:grpSpPr>
          <a:xfrm>
            <a:off x="197239" y="956931"/>
            <a:ext cx="2512603" cy="292608"/>
            <a:chOff x="944973" y="1515297"/>
            <a:chExt cx="2512603" cy="292608"/>
          </a:xfrm>
        </p:grpSpPr>
        <p:grpSp>
          <p:nvGrpSpPr>
            <p:cNvPr id="133" name="Group 132"/>
            <p:cNvGrpSpPr/>
            <p:nvPr/>
          </p:nvGrpSpPr>
          <p:grpSpPr>
            <a:xfrm>
              <a:off x="944973" y="1515297"/>
              <a:ext cx="2512603" cy="292608"/>
              <a:chOff x="771517" y="2966759"/>
              <a:chExt cx="2651760" cy="292608"/>
            </a:xfrm>
          </p:grpSpPr>
          <p:sp>
            <p:nvSpPr>
              <p:cNvPr id="135" name="Rectangle 134"/>
              <p:cNvSpPr/>
              <p:nvPr/>
            </p:nvSpPr>
            <p:spPr>
              <a:xfrm>
                <a:off x="771517" y="2966759"/>
                <a:ext cx="2651760" cy="292608"/>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6" name="TextBox 135"/>
              <p:cNvSpPr txBox="1"/>
              <p:nvPr/>
            </p:nvSpPr>
            <p:spPr>
              <a:xfrm>
                <a:off x="771517" y="2973942"/>
                <a:ext cx="2033596" cy="276999"/>
              </a:xfrm>
              <a:prstGeom prst="rect">
                <a:avLst/>
              </a:prstGeom>
              <a:noFill/>
            </p:spPr>
            <p:txBody>
              <a:bodyPr wrap="square" rtlCol="0">
                <a:spAutoFit/>
              </a:bodyPr>
              <a:lstStyle/>
              <a:p>
                <a:r>
                  <a:rPr lang="en-US" sz="1200" dirty="0">
                    <a:latin typeface="Segoe UI" pitchFamily="34" charset="0"/>
                    <a:cs typeface="Segoe UI" pitchFamily="34" charset="0"/>
                  </a:rPr>
                  <a:t>Search </a:t>
                </a:r>
                <a:r>
                  <a:rPr lang="en-US" sz="1200" dirty="0" err="1">
                    <a:latin typeface="Segoe UI" pitchFamily="34" charset="0"/>
                    <a:cs typeface="Segoe UI" pitchFamily="34" charset="0"/>
                  </a:rPr>
                  <a:t>Ễg</a:t>
                </a:r>
                <a:endParaRPr lang="en-US" sz="1200" dirty="0">
                  <a:latin typeface="Segoe UI" pitchFamily="34" charset="0"/>
                  <a:cs typeface="Segoe UI" pitchFamily="34" charset="0"/>
                </a:endParaRPr>
              </a:p>
            </p:txBody>
          </p:sp>
        </p:grpSp>
        <p:pic>
          <p:nvPicPr>
            <p:cNvPr id="13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494" y="1581150"/>
              <a:ext cx="182880" cy="182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8" name="Straight Connector 7"/>
          <p:cNvCxnSpPr/>
          <p:nvPr/>
        </p:nvCxnSpPr>
        <p:spPr>
          <a:xfrm>
            <a:off x="356936" y="3195152"/>
            <a:ext cx="2103120" cy="0"/>
          </a:xfrm>
          <a:prstGeom prst="line">
            <a:avLst/>
          </a:prstGeom>
          <a:ln>
            <a:solidFill>
              <a:srgbClr val="454545"/>
            </a:solidFill>
          </a:ln>
        </p:spPr>
        <p:style>
          <a:lnRef idx="1">
            <a:schemeClr val="dk1"/>
          </a:lnRef>
          <a:fillRef idx="0">
            <a:schemeClr val="dk1"/>
          </a:fillRef>
          <a:effectRef idx="0">
            <a:schemeClr val="dk1"/>
          </a:effectRef>
          <a:fontRef idx="minor">
            <a:schemeClr val="tx1"/>
          </a:fontRef>
        </p:style>
      </p:cxnSp>
      <p:sp>
        <p:nvSpPr>
          <p:cNvPr id="137" name="TextBox 136"/>
          <p:cNvSpPr txBox="1"/>
          <p:nvPr/>
        </p:nvSpPr>
        <p:spPr>
          <a:xfrm>
            <a:off x="626615" y="3526820"/>
            <a:ext cx="1334093" cy="246221"/>
          </a:xfrm>
          <a:prstGeom prst="rect">
            <a:avLst/>
          </a:prstGeom>
          <a:noFill/>
        </p:spPr>
        <p:txBody>
          <a:bodyPr wrap="square" rtlCol="0">
            <a:spAutoFit/>
          </a:bodyPr>
          <a:lstStyle/>
          <a:p>
            <a:r>
              <a:rPr lang="en-US" sz="1000" dirty="0" err="1" smtClean="0">
                <a:latin typeface="Segoe UI Semibold" panose="020B0702040204020203" pitchFamily="34" charset="0"/>
                <a:cs typeface="Segoe UI Semibold" panose="020B0702040204020203" pitchFamily="34" charset="0"/>
              </a:rPr>
              <a:t>Lorem</a:t>
            </a:r>
            <a:r>
              <a:rPr lang="en-US" sz="1000" dirty="0" smtClean="0">
                <a:latin typeface="Segoe UI Semibold" panose="020B0702040204020203" pitchFamily="34" charset="0"/>
                <a:cs typeface="Segoe UI Semibold" panose="020B0702040204020203" pitchFamily="34" charset="0"/>
              </a:rPr>
              <a:t> </a:t>
            </a:r>
            <a:r>
              <a:rPr lang="en-US" sz="1000" dirty="0" err="1" smtClean="0">
                <a:latin typeface="Segoe UI Semibold" panose="020B0702040204020203" pitchFamily="34" charset="0"/>
                <a:cs typeface="Segoe UI Semibold" panose="020B0702040204020203" pitchFamily="34" charset="0"/>
              </a:rPr>
              <a:t>Ipsum</a:t>
            </a:r>
            <a:endParaRPr lang="en-US" sz="1000" dirty="0">
              <a:latin typeface="Segoe UI Semibold" panose="020B0702040204020203" pitchFamily="34" charset="0"/>
              <a:cs typeface="Segoe UI Semibold" panose="020B0702040204020203" pitchFamily="34" charset="0"/>
            </a:endParaRPr>
          </a:p>
        </p:txBody>
      </p:sp>
      <p:sp>
        <p:nvSpPr>
          <p:cNvPr id="138" name="TextBox 137"/>
          <p:cNvSpPr txBox="1"/>
          <p:nvPr/>
        </p:nvSpPr>
        <p:spPr>
          <a:xfrm>
            <a:off x="629663" y="4004304"/>
            <a:ext cx="1334093" cy="246221"/>
          </a:xfrm>
          <a:prstGeom prst="rect">
            <a:avLst/>
          </a:prstGeom>
          <a:noFill/>
        </p:spPr>
        <p:txBody>
          <a:bodyPr wrap="square" rtlCol="0">
            <a:spAutoFit/>
          </a:bodyPr>
          <a:lstStyle/>
          <a:p>
            <a:r>
              <a:rPr lang="en-US" sz="1000" dirty="0" err="1" smtClean="0">
                <a:latin typeface="Segoe UI Semibold" panose="020B0702040204020203" pitchFamily="34" charset="0"/>
                <a:cs typeface="Segoe UI Semibold" panose="020B0702040204020203" pitchFamily="34" charset="0"/>
              </a:rPr>
              <a:t>Lorem</a:t>
            </a:r>
            <a:r>
              <a:rPr lang="en-US" sz="1000" dirty="0" smtClean="0">
                <a:latin typeface="Segoe UI Semibold" panose="020B0702040204020203" pitchFamily="34" charset="0"/>
                <a:cs typeface="Segoe UI Semibold" panose="020B0702040204020203" pitchFamily="34" charset="0"/>
              </a:rPr>
              <a:t> </a:t>
            </a:r>
            <a:r>
              <a:rPr lang="en-US" sz="1000" dirty="0" err="1" smtClean="0">
                <a:latin typeface="Segoe UI Semibold" panose="020B0702040204020203" pitchFamily="34" charset="0"/>
                <a:cs typeface="Segoe UI Semibold" panose="020B0702040204020203" pitchFamily="34" charset="0"/>
              </a:rPr>
              <a:t>Ipsum</a:t>
            </a:r>
            <a:endParaRPr lang="en-US" sz="1000" dirty="0">
              <a:latin typeface="Segoe UI Semibold" panose="020B0702040204020203" pitchFamily="34" charset="0"/>
              <a:cs typeface="Segoe UI Semibold" panose="020B0702040204020203" pitchFamily="34" charset="0"/>
            </a:endParaRPr>
          </a:p>
        </p:txBody>
      </p:sp>
      <p:grpSp>
        <p:nvGrpSpPr>
          <p:cNvPr id="9" name="Group 8"/>
          <p:cNvGrpSpPr/>
          <p:nvPr/>
        </p:nvGrpSpPr>
        <p:grpSpPr>
          <a:xfrm>
            <a:off x="3195830" y="3074547"/>
            <a:ext cx="1428081" cy="663568"/>
            <a:chOff x="3195830" y="3074547"/>
            <a:chExt cx="1428081" cy="663568"/>
          </a:xfrm>
        </p:grpSpPr>
        <p:sp>
          <p:nvSpPr>
            <p:cNvPr id="139" name="TextBox 138"/>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40" name="TextBox 139"/>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41" name="Group 140"/>
          <p:cNvGrpSpPr/>
          <p:nvPr/>
        </p:nvGrpSpPr>
        <p:grpSpPr>
          <a:xfrm>
            <a:off x="4712343" y="3074547"/>
            <a:ext cx="1428081" cy="663568"/>
            <a:chOff x="3195830" y="3074547"/>
            <a:chExt cx="1428081" cy="663568"/>
          </a:xfrm>
        </p:grpSpPr>
        <p:sp>
          <p:nvSpPr>
            <p:cNvPr id="142" name="TextBox 141"/>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43" name="TextBox 142"/>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44" name="Group 143"/>
          <p:cNvGrpSpPr/>
          <p:nvPr/>
        </p:nvGrpSpPr>
        <p:grpSpPr>
          <a:xfrm>
            <a:off x="6236962" y="3074547"/>
            <a:ext cx="1428081" cy="663568"/>
            <a:chOff x="3195830" y="3074547"/>
            <a:chExt cx="1428081" cy="663568"/>
          </a:xfrm>
        </p:grpSpPr>
        <p:sp>
          <p:nvSpPr>
            <p:cNvPr id="145" name="TextBox 144"/>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46" name="TextBox 145"/>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47" name="Group 146"/>
          <p:cNvGrpSpPr/>
          <p:nvPr/>
        </p:nvGrpSpPr>
        <p:grpSpPr>
          <a:xfrm>
            <a:off x="7780957" y="3074547"/>
            <a:ext cx="1428081" cy="663568"/>
            <a:chOff x="3195830" y="3074547"/>
            <a:chExt cx="1428081" cy="663568"/>
          </a:xfrm>
        </p:grpSpPr>
        <p:sp>
          <p:nvSpPr>
            <p:cNvPr id="148" name="TextBox 147"/>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49" name="TextBox 148"/>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50" name="Group 149"/>
          <p:cNvGrpSpPr/>
          <p:nvPr/>
        </p:nvGrpSpPr>
        <p:grpSpPr>
          <a:xfrm>
            <a:off x="9302079" y="3074547"/>
            <a:ext cx="1428081" cy="663568"/>
            <a:chOff x="3195830" y="3074547"/>
            <a:chExt cx="1428081" cy="663568"/>
          </a:xfrm>
        </p:grpSpPr>
        <p:sp>
          <p:nvSpPr>
            <p:cNvPr id="151" name="TextBox 150"/>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52" name="TextBox 151"/>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53" name="Group 152"/>
          <p:cNvGrpSpPr/>
          <p:nvPr/>
        </p:nvGrpSpPr>
        <p:grpSpPr>
          <a:xfrm>
            <a:off x="10807970" y="3074547"/>
            <a:ext cx="1428081" cy="663568"/>
            <a:chOff x="3195830" y="3074547"/>
            <a:chExt cx="1428081" cy="663568"/>
          </a:xfrm>
        </p:grpSpPr>
        <p:sp>
          <p:nvSpPr>
            <p:cNvPr id="154" name="TextBox 153"/>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55" name="TextBox 154"/>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56" name="Group 155"/>
          <p:cNvGrpSpPr/>
          <p:nvPr/>
        </p:nvGrpSpPr>
        <p:grpSpPr>
          <a:xfrm>
            <a:off x="3195830" y="5450284"/>
            <a:ext cx="1428081" cy="663568"/>
            <a:chOff x="3195830" y="3074547"/>
            <a:chExt cx="1428081" cy="663568"/>
          </a:xfrm>
        </p:grpSpPr>
        <p:sp>
          <p:nvSpPr>
            <p:cNvPr id="157" name="TextBox 156"/>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58" name="TextBox 157"/>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59" name="Group 158"/>
          <p:cNvGrpSpPr/>
          <p:nvPr/>
        </p:nvGrpSpPr>
        <p:grpSpPr>
          <a:xfrm>
            <a:off x="4712343" y="5450284"/>
            <a:ext cx="1428081" cy="663568"/>
            <a:chOff x="3195830" y="3074547"/>
            <a:chExt cx="1428081" cy="663568"/>
          </a:xfrm>
        </p:grpSpPr>
        <p:sp>
          <p:nvSpPr>
            <p:cNvPr id="160" name="TextBox 159"/>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61" name="TextBox 160"/>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62" name="Group 161"/>
          <p:cNvGrpSpPr/>
          <p:nvPr/>
        </p:nvGrpSpPr>
        <p:grpSpPr>
          <a:xfrm>
            <a:off x="6236962" y="5450284"/>
            <a:ext cx="1428081" cy="663568"/>
            <a:chOff x="3195830" y="3074547"/>
            <a:chExt cx="1428081" cy="663568"/>
          </a:xfrm>
        </p:grpSpPr>
        <p:sp>
          <p:nvSpPr>
            <p:cNvPr id="163" name="TextBox 162"/>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64" name="TextBox 163"/>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65" name="Group 164"/>
          <p:cNvGrpSpPr/>
          <p:nvPr/>
        </p:nvGrpSpPr>
        <p:grpSpPr>
          <a:xfrm>
            <a:off x="7780957" y="5450284"/>
            <a:ext cx="1428081" cy="663568"/>
            <a:chOff x="3195830" y="3074547"/>
            <a:chExt cx="1428081" cy="663568"/>
          </a:xfrm>
        </p:grpSpPr>
        <p:sp>
          <p:nvSpPr>
            <p:cNvPr id="166" name="TextBox 165"/>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67" name="TextBox 166"/>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68" name="Group 167"/>
          <p:cNvGrpSpPr/>
          <p:nvPr/>
        </p:nvGrpSpPr>
        <p:grpSpPr>
          <a:xfrm>
            <a:off x="9302079" y="5450284"/>
            <a:ext cx="1428081" cy="663568"/>
            <a:chOff x="3195830" y="3074547"/>
            <a:chExt cx="1428081" cy="663568"/>
          </a:xfrm>
        </p:grpSpPr>
        <p:sp>
          <p:nvSpPr>
            <p:cNvPr id="169" name="TextBox 168"/>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70" name="TextBox 169"/>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71" name="Group 170"/>
          <p:cNvGrpSpPr/>
          <p:nvPr/>
        </p:nvGrpSpPr>
        <p:grpSpPr>
          <a:xfrm>
            <a:off x="10807970" y="5450284"/>
            <a:ext cx="1428081" cy="663568"/>
            <a:chOff x="3195830" y="3074547"/>
            <a:chExt cx="1428081" cy="663568"/>
          </a:xfrm>
        </p:grpSpPr>
        <p:sp>
          <p:nvSpPr>
            <p:cNvPr id="172" name="TextBox 171"/>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73" name="TextBox 172"/>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29" name="Group 28"/>
          <p:cNvGrpSpPr/>
          <p:nvPr/>
        </p:nvGrpSpPr>
        <p:grpSpPr>
          <a:xfrm>
            <a:off x="6044686" y="1006789"/>
            <a:ext cx="1140853" cy="261610"/>
            <a:chOff x="6044686" y="1006789"/>
            <a:chExt cx="1140853" cy="261610"/>
          </a:xfrm>
        </p:grpSpPr>
        <p:sp>
          <p:nvSpPr>
            <p:cNvPr id="109" name="TextBox 108"/>
            <p:cNvSpPr txBox="1"/>
            <p:nvPr/>
          </p:nvSpPr>
          <p:spPr>
            <a:xfrm>
              <a:off x="6044686" y="1006789"/>
              <a:ext cx="1140853" cy="261610"/>
            </a:xfrm>
            <a:prstGeom prst="rect">
              <a:avLst/>
            </a:prstGeom>
            <a:noFill/>
          </p:spPr>
          <p:txBody>
            <a:bodyPr wrap="square" rtlCol="0">
              <a:spAutoFit/>
            </a:bodyPr>
            <a:lstStyle/>
            <a:p>
              <a:r>
                <a:rPr lang="en-US" sz="1100" spc="-10" dirty="0" smtClean="0">
                  <a:cs typeface="Segoe UI Semibold" panose="020B0702040204020203" pitchFamily="34" charset="0"/>
                </a:rPr>
                <a:t>Expand bucket</a:t>
              </a:r>
              <a:endParaRPr lang="en-US" sz="1100" spc="-10" dirty="0">
                <a:cs typeface="Segoe UI Semibold" panose="020B0702040204020203" pitchFamily="34" charset="0"/>
              </a:endParaRPr>
            </a:p>
          </p:txBody>
        </p:sp>
        <p:grpSp>
          <p:nvGrpSpPr>
            <p:cNvPr id="27" name="Group 26"/>
            <p:cNvGrpSpPr/>
            <p:nvPr/>
          </p:nvGrpSpPr>
          <p:grpSpPr>
            <a:xfrm>
              <a:off x="7004659" y="1131624"/>
              <a:ext cx="95671" cy="45719"/>
              <a:chOff x="6990373" y="971325"/>
              <a:chExt cx="127183" cy="60778"/>
            </a:xfrm>
          </p:grpSpPr>
          <p:cxnSp>
            <p:nvCxnSpPr>
              <p:cNvPr id="15" name="Straight Connector 14"/>
              <p:cNvCxnSpPr/>
              <p:nvPr/>
            </p:nvCxnSpPr>
            <p:spPr>
              <a:xfrm>
                <a:off x="6990373" y="973706"/>
                <a:ext cx="68171" cy="583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056165" y="971325"/>
                <a:ext cx="61391" cy="583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0" name="Group 29"/>
          <p:cNvGrpSpPr/>
          <p:nvPr/>
        </p:nvGrpSpPr>
        <p:grpSpPr>
          <a:xfrm>
            <a:off x="7459146" y="1008348"/>
            <a:ext cx="1140853" cy="261610"/>
            <a:chOff x="7459146" y="1008348"/>
            <a:chExt cx="1140853" cy="261610"/>
          </a:xfrm>
        </p:grpSpPr>
        <p:sp>
          <p:nvSpPr>
            <p:cNvPr id="110" name="TextBox 109"/>
            <p:cNvSpPr txBox="1"/>
            <p:nvPr/>
          </p:nvSpPr>
          <p:spPr>
            <a:xfrm>
              <a:off x="7459146" y="1008348"/>
              <a:ext cx="1140853" cy="261610"/>
            </a:xfrm>
            <a:prstGeom prst="rect">
              <a:avLst/>
            </a:prstGeom>
            <a:noFill/>
          </p:spPr>
          <p:txBody>
            <a:bodyPr wrap="square" rtlCol="0">
              <a:spAutoFit/>
            </a:bodyPr>
            <a:lstStyle/>
            <a:p>
              <a:r>
                <a:rPr lang="en-US" sz="1100" spc="-10" dirty="0" smtClean="0">
                  <a:cs typeface="Segoe UI Semibold" panose="020B0702040204020203" pitchFamily="34" charset="0"/>
                </a:rPr>
                <a:t>Browse bucket</a:t>
              </a:r>
              <a:endParaRPr lang="en-US" sz="1100" spc="-10" dirty="0">
                <a:cs typeface="Segoe UI Semibold" panose="020B0702040204020203" pitchFamily="34" charset="0"/>
              </a:endParaRPr>
            </a:p>
          </p:txBody>
        </p:sp>
        <p:grpSp>
          <p:nvGrpSpPr>
            <p:cNvPr id="175" name="Group 174"/>
            <p:cNvGrpSpPr/>
            <p:nvPr/>
          </p:nvGrpSpPr>
          <p:grpSpPr>
            <a:xfrm>
              <a:off x="8436075" y="1132214"/>
              <a:ext cx="95671" cy="45719"/>
              <a:chOff x="6990373" y="971325"/>
              <a:chExt cx="127183" cy="60778"/>
            </a:xfrm>
          </p:grpSpPr>
          <p:cxnSp>
            <p:nvCxnSpPr>
              <p:cNvPr id="176" name="Straight Connector 175"/>
              <p:cNvCxnSpPr/>
              <p:nvPr/>
            </p:nvCxnSpPr>
            <p:spPr>
              <a:xfrm>
                <a:off x="6990373" y="973706"/>
                <a:ext cx="68171" cy="583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a:off x="7056165" y="971325"/>
                <a:ext cx="61391" cy="583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178" name="Rectangle 177"/>
          <p:cNvSpPr/>
          <p:nvPr/>
        </p:nvSpPr>
        <p:spPr>
          <a:xfrm>
            <a:off x="415157" y="492761"/>
            <a:ext cx="297814" cy="297814"/>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79" name="Straight Connector 178"/>
          <p:cNvCxnSpPr/>
          <p:nvPr/>
        </p:nvCxnSpPr>
        <p:spPr>
          <a:xfrm>
            <a:off x="2851484" y="0"/>
            <a:ext cx="0" cy="7315200"/>
          </a:xfrm>
          <a:prstGeom prst="line">
            <a:avLst/>
          </a:prstGeom>
          <a:ln w="12700"/>
        </p:spPr>
        <p:style>
          <a:lnRef idx="1">
            <a:schemeClr val="dk1"/>
          </a:lnRef>
          <a:fillRef idx="0">
            <a:schemeClr val="dk1"/>
          </a:fillRef>
          <a:effectRef idx="0">
            <a:schemeClr val="dk1"/>
          </a:effectRef>
          <a:fontRef idx="minor">
            <a:schemeClr val="tx1"/>
          </a:fontRef>
        </p:style>
      </p:cxnSp>
      <p:sp>
        <p:nvSpPr>
          <p:cNvPr id="90" name="Rectangle 89"/>
          <p:cNvSpPr/>
          <p:nvPr/>
        </p:nvSpPr>
        <p:spPr>
          <a:xfrm>
            <a:off x="6296025" y="6309331"/>
            <a:ext cx="1419225" cy="100586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1" name="Rectangle 90"/>
          <p:cNvSpPr/>
          <p:nvPr/>
        </p:nvSpPr>
        <p:spPr>
          <a:xfrm>
            <a:off x="9344946" y="6309331"/>
            <a:ext cx="1419225" cy="100586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2" name="Rectangle 91"/>
          <p:cNvSpPr/>
          <p:nvPr/>
        </p:nvSpPr>
        <p:spPr>
          <a:xfrm>
            <a:off x="10867659" y="6309331"/>
            <a:ext cx="1419225" cy="100586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 </a:t>
            </a:r>
            <a:endParaRPr lang="en-US" dirty="0"/>
          </a:p>
        </p:txBody>
      </p:sp>
      <p:sp>
        <p:nvSpPr>
          <p:cNvPr id="93" name="Rectangle 92"/>
          <p:cNvSpPr/>
          <p:nvPr/>
        </p:nvSpPr>
        <p:spPr>
          <a:xfrm>
            <a:off x="7809533" y="6309331"/>
            <a:ext cx="1419225" cy="100586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4" name="Rectangle 93"/>
          <p:cNvSpPr/>
          <p:nvPr/>
        </p:nvSpPr>
        <p:spPr>
          <a:xfrm>
            <a:off x="4760296" y="6309331"/>
            <a:ext cx="1419225" cy="100586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5" name="Rectangle 94"/>
          <p:cNvSpPr/>
          <p:nvPr/>
        </p:nvSpPr>
        <p:spPr>
          <a:xfrm>
            <a:off x="3237780" y="6309331"/>
            <a:ext cx="1419225" cy="100586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52138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3558" y="2272454"/>
            <a:ext cx="3013558" cy="1568027"/>
          </a:xfrm>
        </p:spPr>
        <p:txBody>
          <a:bodyPr/>
          <a:lstStyle/>
          <a:p>
            <a:r>
              <a:rPr lang="en-US" dirty="0" smtClean="0"/>
              <a:t>controls</a:t>
            </a:r>
            <a:endParaRPr lang="en-US" dirty="0"/>
          </a:p>
        </p:txBody>
      </p:sp>
    </p:spTree>
    <p:extLst>
      <p:ext uri="{BB962C8B-B14F-4D97-AF65-F5344CB8AC3E}">
        <p14:creationId xmlns:p14="http://schemas.microsoft.com/office/powerpoint/2010/main" val="2014596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0" y="3280715"/>
            <a:ext cx="13020675" cy="830179"/>
            <a:chOff x="-1" y="6481115"/>
            <a:chExt cx="13020675" cy="830179"/>
          </a:xfrm>
        </p:grpSpPr>
        <p:sp>
          <p:nvSpPr>
            <p:cNvPr id="2" name="Rectangle 1"/>
            <p:cNvSpPr/>
            <p:nvPr/>
          </p:nvSpPr>
          <p:spPr>
            <a:xfrm>
              <a:off x="-1" y="6481115"/>
              <a:ext cx="13020675" cy="830179"/>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23"/>
            <p:cNvGrpSpPr/>
            <p:nvPr/>
          </p:nvGrpSpPr>
          <p:grpSpPr>
            <a:xfrm>
              <a:off x="2306193" y="6628141"/>
              <a:ext cx="347472" cy="347472"/>
              <a:chOff x="10331353" y="6612770"/>
              <a:chExt cx="395077" cy="395077"/>
            </a:xfrm>
          </p:grpSpPr>
          <p:sp>
            <p:nvSpPr>
              <p:cNvPr id="25" name="Freeform 93"/>
              <p:cNvSpPr>
                <a:spLocks/>
              </p:cNvSpPr>
              <p:nvPr>
                <p:custDataLst>
                  <p:custData r:id="rId21"/>
                  <p:custData r:id="rId22"/>
                </p:custDataLst>
              </p:nvPr>
            </p:nvSpPr>
            <p:spPr bwMode="black">
              <a:xfrm>
                <a:off x="10435321" y="6716738"/>
                <a:ext cx="187142" cy="18714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6" name="Oval 25"/>
              <p:cNvSpPr/>
              <p:nvPr>
                <p:custDataLst>
                  <p:custData r:id="rId23"/>
                  <p:custData r:id="rId24"/>
                </p:custDataLst>
              </p:nvPr>
            </p:nvSpPr>
            <p:spPr>
              <a:xfrm>
                <a:off x="10331353" y="6612770"/>
                <a:ext cx="395077" cy="395077"/>
              </a:xfrm>
              <a:prstGeom prst="ellipse">
                <a:avLst/>
              </a:prstGeom>
              <a:noFill/>
              <a:ln w="28575">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sp>
          <p:nvSpPr>
            <p:cNvPr id="27" name="TextBox 26"/>
            <p:cNvSpPr txBox="1"/>
            <p:nvPr/>
          </p:nvSpPr>
          <p:spPr>
            <a:xfrm>
              <a:off x="354354" y="7001039"/>
              <a:ext cx="540996" cy="230832"/>
            </a:xfrm>
            <a:prstGeom prst="rect">
              <a:avLst/>
            </a:prstGeom>
            <a:noFill/>
          </p:spPr>
          <p:txBody>
            <a:bodyPr wrap="square" rtlCol="0">
              <a:spAutoFit/>
            </a:bodyPr>
            <a:lstStyle/>
            <a:p>
              <a:r>
                <a:rPr lang="en-US" sz="900" dirty="0" smtClean="0">
                  <a:latin typeface="Segoe UI Semilight" panose="020B0402040204020203" pitchFamily="34" charset="0"/>
                  <a:cs typeface="Segoe UI Semilight" panose="020B0402040204020203" pitchFamily="34" charset="0"/>
                </a:rPr>
                <a:t>Label</a:t>
              </a:r>
              <a:endParaRPr lang="en-US" sz="900" dirty="0">
                <a:latin typeface="Segoe UI Semilight" panose="020B0402040204020203" pitchFamily="34" charset="0"/>
                <a:cs typeface="Segoe UI Semilight" panose="020B0402040204020203" pitchFamily="34" charset="0"/>
              </a:endParaRPr>
            </a:p>
          </p:txBody>
        </p:sp>
        <p:sp>
          <p:nvSpPr>
            <p:cNvPr id="28" name="TextBox 27"/>
            <p:cNvSpPr txBox="1"/>
            <p:nvPr/>
          </p:nvSpPr>
          <p:spPr>
            <a:xfrm>
              <a:off x="1303077" y="7001039"/>
              <a:ext cx="540996" cy="230832"/>
            </a:xfrm>
            <a:prstGeom prst="rect">
              <a:avLst/>
            </a:prstGeom>
            <a:noFill/>
          </p:spPr>
          <p:txBody>
            <a:bodyPr wrap="square" rtlCol="0">
              <a:spAutoFit/>
            </a:bodyPr>
            <a:lstStyle/>
            <a:p>
              <a:r>
                <a:rPr lang="en-US" sz="900" dirty="0" smtClean="0">
                  <a:latin typeface="Segoe UI Semilight" panose="020B0402040204020203" pitchFamily="34" charset="0"/>
                  <a:cs typeface="Segoe UI Semilight" panose="020B0402040204020203" pitchFamily="34" charset="0"/>
                </a:rPr>
                <a:t>Label</a:t>
              </a:r>
              <a:endParaRPr lang="en-US" sz="900" dirty="0">
                <a:latin typeface="Segoe UI Semilight" panose="020B0402040204020203" pitchFamily="34" charset="0"/>
                <a:cs typeface="Segoe UI Semilight" panose="020B0402040204020203" pitchFamily="34" charset="0"/>
              </a:endParaRPr>
            </a:p>
          </p:txBody>
        </p:sp>
        <p:sp>
          <p:nvSpPr>
            <p:cNvPr id="29" name="TextBox 28"/>
            <p:cNvSpPr txBox="1"/>
            <p:nvPr/>
          </p:nvSpPr>
          <p:spPr>
            <a:xfrm>
              <a:off x="2261276" y="7001039"/>
              <a:ext cx="540996" cy="230832"/>
            </a:xfrm>
            <a:prstGeom prst="rect">
              <a:avLst/>
            </a:prstGeom>
            <a:noFill/>
          </p:spPr>
          <p:txBody>
            <a:bodyPr wrap="square" rtlCol="0">
              <a:spAutoFit/>
            </a:bodyPr>
            <a:lstStyle/>
            <a:p>
              <a:r>
                <a:rPr lang="en-US" sz="900" dirty="0" smtClean="0">
                  <a:latin typeface="Segoe UI Semilight" panose="020B0402040204020203" pitchFamily="34" charset="0"/>
                  <a:cs typeface="Segoe UI Semilight" panose="020B0402040204020203" pitchFamily="34" charset="0"/>
                </a:rPr>
                <a:t>Label</a:t>
              </a:r>
              <a:endParaRPr lang="en-US" sz="900" dirty="0">
                <a:latin typeface="Segoe UI Semilight" panose="020B0402040204020203" pitchFamily="34" charset="0"/>
                <a:cs typeface="Segoe UI Semilight" panose="020B0402040204020203" pitchFamily="34" charset="0"/>
              </a:endParaRPr>
            </a:p>
          </p:txBody>
        </p:sp>
        <p:sp>
          <p:nvSpPr>
            <p:cNvPr id="30" name="TextBox 29"/>
            <p:cNvSpPr txBox="1"/>
            <p:nvPr/>
          </p:nvSpPr>
          <p:spPr>
            <a:xfrm>
              <a:off x="10288217" y="7001039"/>
              <a:ext cx="540996" cy="230832"/>
            </a:xfrm>
            <a:prstGeom prst="rect">
              <a:avLst/>
            </a:prstGeom>
            <a:noFill/>
          </p:spPr>
          <p:txBody>
            <a:bodyPr wrap="square" rtlCol="0">
              <a:spAutoFit/>
            </a:bodyPr>
            <a:lstStyle/>
            <a:p>
              <a:r>
                <a:rPr lang="en-US" sz="900" dirty="0" smtClean="0">
                  <a:latin typeface="Segoe UI Semilight" panose="020B0402040204020203" pitchFamily="34" charset="0"/>
                  <a:cs typeface="Segoe UI Semilight" panose="020B0402040204020203" pitchFamily="34" charset="0"/>
                </a:rPr>
                <a:t>Label</a:t>
              </a:r>
              <a:endParaRPr lang="en-US" sz="900" dirty="0">
                <a:latin typeface="Segoe UI Semilight" panose="020B0402040204020203" pitchFamily="34" charset="0"/>
                <a:cs typeface="Segoe UI Semilight" panose="020B0402040204020203" pitchFamily="34" charset="0"/>
              </a:endParaRPr>
            </a:p>
          </p:txBody>
        </p:sp>
        <p:sp>
          <p:nvSpPr>
            <p:cNvPr id="31" name="TextBox 30"/>
            <p:cNvSpPr txBox="1"/>
            <p:nvPr/>
          </p:nvSpPr>
          <p:spPr>
            <a:xfrm>
              <a:off x="11236940" y="7001039"/>
              <a:ext cx="540996" cy="230832"/>
            </a:xfrm>
            <a:prstGeom prst="rect">
              <a:avLst/>
            </a:prstGeom>
            <a:noFill/>
          </p:spPr>
          <p:txBody>
            <a:bodyPr wrap="square" rtlCol="0">
              <a:spAutoFit/>
            </a:bodyPr>
            <a:lstStyle/>
            <a:p>
              <a:r>
                <a:rPr lang="en-US" sz="900" dirty="0" smtClean="0">
                  <a:latin typeface="Segoe UI Semilight" panose="020B0402040204020203" pitchFamily="34" charset="0"/>
                  <a:cs typeface="Segoe UI Semilight" panose="020B0402040204020203" pitchFamily="34" charset="0"/>
                </a:rPr>
                <a:t>Label</a:t>
              </a:r>
              <a:endParaRPr lang="en-US" sz="900" dirty="0">
                <a:latin typeface="Segoe UI Semilight" panose="020B0402040204020203" pitchFamily="34" charset="0"/>
                <a:cs typeface="Segoe UI Semilight" panose="020B0402040204020203" pitchFamily="34" charset="0"/>
              </a:endParaRPr>
            </a:p>
          </p:txBody>
        </p:sp>
        <p:sp>
          <p:nvSpPr>
            <p:cNvPr id="32" name="TextBox 31"/>
            <p:cNvSpPr txBox="1"/>
            <p:nvPr/>
          </p:nvSpPr>
          <p:spPr>
            <a:xfrm>
              <a:off x="12195139" y="7001039"/>
              <a:ext cx="540996" cy="230832"/>
            </a:xfrm>
            <a:prstGeom prst="rect">
              <a:avLst/>
            </a:prstGeom>
            <a:noFill/>
          </p:spPr>
          <p:txBody>
            <a:bodyPr wrap="square" rtlCol="0">
              <a:spAutoFit/>
            </a:bodyPr>
            <a:lstStyle/>
            <a:p>
              <a:r>
                <a:rPr lang="en-US" sz="900" dirty="0" smtClean="0">
                  <a:latin typeface="Segoe UI Semilight" panose="020B0402040204020203" pitchFamily="34" charset="0"/>
                  <a:cs typeface="Segoe UI Semilight" panose="020B0402040204020203" pitchFamily="34" charset="0"/>
                </a:rPr>
                <a:t>Label</a:t>
              </a:r>
              <a:endParaRPr lang="en-US" sz="900" dirty="0">
                <a:latin typeface="Segoe UI Semilight" panose="020B0402040204020203" pitchFamily="34" charset="0"/>
                <a:cs typeface="Segoe UI Semilight" panose="020B0402040204020203" pitchFamily="34" charset="0"/>
              </a:endParaRPr>
            </a:p>
          </p:txBody>
        </p:sp>
        <p:grpSp>
          <p:nvGrpSpPr>
            <p:cNvPr id="33" name="Group 32"/>
            <p:cNvGrpSpPr/>
            <p:nvPr/>
          </p:nvGrpSpPr>
          <p:grpSpPr>
            <a:xfrm>
              <a:off x="1351649" y="6628141"/>
              <a:ext cx="347472" cy="347472"/>
              <a:chOff x="10331353" y="6612770"/>
              <a:chExt cx="395077" cy="395077"/>
            </a:xfrm>
          </p:grpSpPr>
          <p:sp>
            <p:nvSpPr>
              <p:cNvPr id="34" name="Freeform 93"/>
              <p:cNvSpPr>
                <a:spLocks/>
              </p:cNvSpPr>
              <p:nvPr>
                <p:custDataLst>
                  <p:custData r:id="rId17"/>
                  <p:custData r:id="rId18"/>
                </p:custDataLst>
              </p:nvPr>
            </p:nvSpPr>
            <p:spPr bwMode="black">
              <a:xfrm>
                <a:off x="10435321" y="6716738"/>
                <a:ext cx="187142" cy="18714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35" name="Oval 34"/>
              <p:cNvSpPr/>
              <p:nvPr>
                <p:custDataLst>
                  <p:custData r:id="rId19"/>
                  <p:custData r:id="rId20"/>
                </p:custDataLst>
              </p:nvPr>
            </p:nvSpPr>
            <p:spPr>
              <a:xfrm>
                <a:off x="10331353" y="6612770"/>
                <a:ext cx="395077" cy="395077"/>
              </a:xfrm>
              <a:prstGeom prst="ellipse">
                <a:avLst/>
              </a:prstGeom>
              <a:noFill/>
              <a:ln w="28575">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grpSp>
          <p:nvGrpSpPr>
            <p:cNvPr id="36" name="Group 35"/>
            <p:cNvGrpSpPr/>
            <p:nvPr/>
          </p:nvGrpSpPr>
          <p:grpSpPr>
            <a:xfrm>
              <a:off x="398213" y="6628141"/>
              <a:ext cx="347472" cy="347472"/>
              <a:chOff x="10331353" y="6612770"/>
              <a:chExt cx="395077" cy="395077"/>
            </a:xfrm>
          </p:grpSpPr>
          <p:sp>
            <p:nvSpPr>
              <p:cNvPr id="37" name="Freeform 93"/>
              <p:cNvSpPr>
                <a:spLocks/>
              </p:cNvSpPr>
              <p:nvPr>
                <p:custDataLst>
                  <p:custData r:id="rId13"/>
                  <p:custData r:id="rId14"/>
                </p:custDataLst>
              </p:nvPr>
            </p:nvSpPr>
            <p:spPr bwMode="black">
              <a:xfrm>
                <a:off x="10435321" y="6716738"/>
                <a:ext cx="187142" cy="18714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38" name="Oval 37"/>
              <p:cNvSpPr/>
              <p:nvPr>
                <p:custDataLst>
                  <p:custData r:id="rId15"/>
                  <p:custData r:id="rId16"/>
                </p:custDataLst>
              </p:nvPr>
            </p:nvSpPr>
            <p:spPr>
              <a:xfrm>
                <a:off x="10331353" y="6612770"/>
                <a:ext cx="395077" cy="395077"/>
              </a:xfrm>
              <a:prstGeom prst="ellipse">
                <a:avLst/>
              </a:prstGeom>
              <a:noFill/>
              <a:ln w="28575">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grpSp>
          <p:nvGrpSpPr>
            <p:cNvPr id="39" name="Group 38"/>
            <p:cNvGrpSpPr/>
            <p:nvPr/>
          </p:nvGrpSpPr>
          <p:grpSpPr>
            <a:xfrm>
              <a:off x="12234898" y="6628141"/>
              <a:ext cx="347472" cy="347472"/>
              <a:chOff x="10331353" y="6612770"/>
              <a:chExt cx="395077" cy="395077"/>
            </a:xfrm>
          </p:grpSpPr>
          <p:sp>
            <p:nvSpPr>
              <p:cNvPr id="40" name="Freeform 93"/>
              <p:cNvSpPr>
                <a:spLocks/>
              </p:cNvSpPr>
              <p:nvPr>
                <p:custDataLst>
                  <p:custData r:id="rId9"/>
                  <p:custData r:id="rId10"/>
                </p:custDataLst>
              </p:nvPr>
            </p:nvSpPr>
            <p:spPr bwMode="black">
              <a:xfrm>
                <a:off x="10435321" y="6716738"/>
                <a:ext cx="187142" cy="18714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41" name="Oval 40"/>
              <p:cNvSpPr/>
              <p:nvPr>
                <p:custDataLst>
                  <p:custData r:id="rId11"/>
                  <p:custData r:id="rId12"/>
                </p:custDataLst>
              </p:nvPr>
            </p:nvSpPr>
            <p:spPr>
              <a:xfrm>
                <a:off x="10331353" y="6612770"/>
                <a:ext cx="395077" cy="395077"/>
              </a:xfrm>
              <a:prstGeom prst="ellipse">
                <a:avLst/>
              </a:prstGeom>
              <a:noFill/>
              <a:ln w="28575">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grpSp>
          <p:nvGrpSpPr>
            <p:cNvPr id="42" name="Group 41"/>
            <p:cNvGrpSpPr/>
            <p:nvPr/>
          </p:nvGrpSpPr>
          <p:grpSpPr>
            <a:xfrm>
              <a:off x="11280354" y="6628141"/>
              <a:ext cx="347472" cy="347472"/>
              <a:chOff x="10331353" y="6612770"/>
              <a:chExt cx="395077" cy="395077"/>
            </a:xfrm>
          </p:grpSpPr>
          <p:sp>
            <p:nvSpPr>
              <p:cNvPr id="43" name="Freeform 93"/>
              <p:cNvSpPr>
                <a:spLocks/>
              </p:cNvSpPr>
              <p:nvPr>
                <p:custDataLst>
                  <p:custData r:id="rId5"/>
                  <p:custData r:id="rId6"/>
                </p:custDataLst>
              </p:nvPr>
            </p:nvSpPr>
            <p:spPr bwMode="black">
              <a:xfrm>
                <a:off x="10435321" y="6716738"/>
                <a:ext cx="187142" cy="18714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44" name="Oval 43"/>
              <p:cNvSpPr/>
              <p:nvPr>
                <p:custDataLst>
                  <p:custData r:id="rId7"/>
                  <p:custData r:id="rId8"/>
                </p:custDataLst>
              </p:nvPr>
            </p:nvSpPr>
            <p:spPr>
              <a:xfrm>
                <a:off x="10331353" y="6612770"/>
                <a:ext cx="395077" cy="395077"/>
              </a:xfrm>
              <a:prstGeom prst="ellipse">
                <a:avLst/>
              </a:prstGeom>
              <a:noFill/>
              <a:ln w="28575">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grpSp>
          <p:nvGrpSpPr>
            <p:cNvPr id="45" name="Group 44"/>
            <p:cNvGrpSpPr/>
            <p:nvPr/>
          </p:nvGrpSpPr>
          <p:grpSpPr>
            <a:xfrm>
              <a:off x="10326918" y="6628141"/>
              <a:ext cx="347472" cy="347472"/>
              <a:chOff x="10331353" y="6612770"/>
              <a:chExt cx="395077" cy="395077"/>
            </a:xfrm>
          </p:grpSpPr>
          <p:sp>
            <p:nvSpPr>
              <p:cNvPr id="46" name="Freeform 93"/>
              <p:cNvSpPr>
                <a:spLocks/>
              </p:cNvSpPr>
              <p:nvPr>
                <p:custDataLst>
                  <p:custData r:id="rId1"/>
                  <p:custData r:id="rId2"/>
                </p:custDataLst>
              </p:nvPr>
            </p:nvSpPr>
            <p:spPr bwMode="black">
              <a:xfrm>
                <a:off x="10435321" y="6716738"/>
                <a:ext cx="187142" cy="18714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47" name="Oval 46"/>
              <p:cNvSpPr/>
              <p:nvPr>
                <p:custDataLst>
                  <p:custData r:id="rId3"/>
                  <p:custData r:id="rId4"/>
                </p:custDataLst>
              </p:nvPr>
            </p:nvSpPr>
            <p:spPr>
              <a:xfrm>
                <a:off x="10331353" y="6612770"/>
                <a:ext cx="395077" cy="395077"/>
              </a:xfrm>
              <a:prstGeom prst="ellipse">
                <a:avLst/>
              </a:prstGeom>
              <a:noFill/>
              <a:ln w="28575">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grpSp>
      <p:sp>
        <p:nvSpPr>
          <p:cNvPr id="49" name="TextBox 48"/>
          <p:cNvSpPr txBox="1"/>
          <p:nvPr/>
        </p:nvSpPr>
        <p:spPr>
          <a:xfrm>
            <a:off x="458621" y="437457"/>
            <a:ext cx="1877343" cy="446276"/>
          </a:xfrm>
          <a:prstGeom prst="rect">
            <a:avLst/>
          </a:prstGeom>
          <a:noFill/>
        </p:spPr>
        <p:txBody>
          <a:bodyPr wrap="square" rtlCol="0">
            <a:spAutoFit/>
          </a:bodyPr>
          <a:lstStyle/>
          <a:p>
            <a:r>
              <a:rPr lang="en-US" dirty="0" smtClean="0">
                <a:latin typeface="Segoe UI" pitchFamily="34" charset="0"/>
                <a:cs typeface="Segoe UI" pitchFamily="34" charset="0"/>
              </a:rPr>
              <a:t>App bar</a:t>
            </a:r>
            <a:endParaRPr lang="en-US" dirty="0">
              <a:latin typeface="Segoe UI" pitchFamily="34" charset="0"/>
              <a:cs typeface="Segoe UI" pitchFamily="34" charset="0"/>
            </a:endParaRPr>
          </a:p>
        </p:txBody>
      </p:sp>
    </p:spTree>
    <p:extLst>
      <p:ext uri="{BB962C8B-B14F-4D97-AF65-F5344CB8AC3E}">
        <p14:creationId xmlns:p14="http://schemas.microsoft.com/office/powerpoint/2010/main" val="3129469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5664" y="1148363"/>
            <a:ext cx="246888" cy="246888"/>
          </a:xfrm>
          <a:prstGeom prst="rect">
            <a:avLst/>
          </a:prstGeom>
          <a:solidFill>
            <a:schemeClr val="bg1"/>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89857" y="1716934"/>
            <a:ext cx="265176" cy="2651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610322" y="2303704"/>
            <a:ext cx="246888" cy="246888"/>
            <a:chOff x="98451" y="3299961"/>
            <a:chExt cx="246888" cy="246888"/>
          </a:xfrm>
        </p:grpSpPr>
        <p:sp>
          <p:nvSpPr>
            <p:cNvPr id="6" name="Rectangle 5"/>
            <p:cNvSpPr/>
            <p:nvPr/>
          </p:nvSpPr>
          <p:spPr>
            <a:xfrm>
              <a:off x="98451" y="3299961"/>
              <a:ext cx="246888" cy="246888"/>
            </a:xfrm>
            <a:prstGeom prst="rect">
              <a:avLst/>
            </a:prstGeom>
            <a:solidFill>
              <a:schemeClr val="bg1"/>
            </a:solidFill>
            <a:ln>
              <a:solidFill>
                <a:srgbClr val="A0A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89" y="3333401"/>
              <a:ext cx="210312" cy="184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Rectangle 12"/>
          <p:cNvSpPr/>
          <p:nvPr/>
        </p:nvSpPr>
        <p:spPr>
          <a:xfrm>
            <a:off x="596792" y="2859771"/>
            <a:ext cx="246888" cy="246888"/>
          </a:xfrm>
          <a:prstGeom prst="rect">
            <a:avLst/>
          </a:prstGeom>
          <a:solidFill>
            <a:schemeClr val="bg1">
              <a:lumMod val="95000"/>
            </a:schemeClr>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876610" y="1716934"/>
            <a:ext cx="265176" cy="265176"/>
            <a:chOff x="4083364" y="2623847"/>
            <a:chExt cx="265176" cy="265176"/>
          </a:xfrm>
        </p:grpSpPr>
        <p:sp>
          <p:nvSpPr>
            <p:cNvPr id="14" name="Rectangle 13"/>
            <p:cNvSpPr/>
            <p:nvPr/>
          </p:nvSpPr>
          <p:spPr>
            <a:xfrm>
              <a:off x="4083364" y="2623847"/>
              <a:ext cx="265176" cy="2651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4145" y="2661438"/>
              <a:ext cx="216763" cy="192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TextBox 9"/>
          <p:cNvSpPr txBox="1"/>
          <p:nvPr/>
        </p:nvSpPr>
        <p:spPr>
          <a:xfrm>
            <a:off x="862473" y="1195196"/>
            <a:ext cx="202103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Rest state / down outside</a:t>
            </a:r>
            <a:endParaRPr lang="en-US" sz="1000" dirty="0">
              <a:latin typeface="Segoe UI Light" pitchFamily="34" charset="0"/>
              <a:cs typeface="Segoe UI Light" pitchFamily="34" charset="0"/>
            </a:endParaRPr>
          </a:p>
        </p:txBody>
      </p:sp>
      <p:sp>
        <p:nvSpPr>
          <p:cNvPr id="18" name="TextBox 17"/>
          <p:cNvSpPr txBox="1"/>
          <p:nvPr/>
        </p:nvSpPr>
        <p:spPr>
          <a:xfrm>
            <a:off x="865073" y="1735889"/>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Finger down</a:t>
            </a:r>
            <a:endParaRPr lang="en-US" sz="1000" dirty="0">
              <a:latin typeface="Segoe UI Light" pitchFamily="34" charset="0"/>
              <a:cs typeface="Segoe UI Light" pitchFamily="34" charset="0"/>
            </a:endParaRPr>
          </a:p>
        </p:txBody>
      </p:sp>
      <p:sp>
        <p:nvSpPr>
          <p:cNvPr id="19" name="TextBox 18"/>
          <p:cNvSpPr txBox="1"/>
          <p:nvPr/>
        </p:nvSpPr>
        <p:spPr>
          <a:xfrm>
            <a:off x="866311" y="2309699"/>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Finger up</a:t>
            </a:r>
            <a:endParaRPr lang="en-US" sz="1000" dirty="0">
              <a:latin typeface="Segoe UI Light" pitchFamily="34" charset="0"/>
              <a:cs typeface="Segoe UI Light" pitchFamily="34" charset="0"/>
            </a:endParaRPr>
          </a:p>
        </p:txBody>
      </p:sp>
      <p:sp>
        <p:nvSpPr>
          <p:cNvPr id="20" name="TextBox 19"/>
          <p:cNvSpPr txBox="1"/>
          <p:nvPr/>
        </p:nvSpPr>
        <p:spPr>
          <a:xfrm>
            <a:off x="854315" y="2871196"/>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Disabled unchecked</a:t>
            </a:r>
            <a:endParaRPr lang="en-US" sz="1000" dirty="0">
              <a:latin typeface="Segoe UI Light" pitchFamily="34" charset="0"/>
              <a:cs typeface="Segoe UI Light" pitchFamily="34" charset="0"/>
            </a:endParaRPr>
          </a:p>
        </p:txBody>
      </p:sp>
      <p:sp>
        <p:nvSpPr>
          <p:cNvPr id="21" name="Rectangle 20"/>
          <p:cNvSpPr/>
          <p:nvPr/>
        </p:nvSpPr>
        <p:spPr>
          <a:xfrm>
            <a:off x="599001" y="3439307"/>
            <a:ext cx="246888" cy="246888"/>
          </a:xfrm>
          <a:prstGeom prst="rect">
            <a:avLst/>
          </a:prstGeom>
          <a:solidFill>
            <a:schemeClr val="bg1"/>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93928" y="2290260"/>
            <a:ext cx="246888" cy="246888"/>
          </a:xfrm>
          <a:prstGeom prst="rect">
            <a:avLst/>
          </a:prstGeom>
          <a:solidFill>
            <a:schemeClr val="bg1"/>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161869" y="1745023"/>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Finger down</a:t>
            </a:r>
            <a:endParaRPr lang="en-US" sz="1000" dirty="0">
              <a:latin typeface="Segoe UI Light" pitchFamily="34" charset="0"/>
              <a:cs typeface="Segoe UI Light" pitchFamily="34" charset="0"/>
            </a:endParaRPr>
          </a:p>
        </p:txBody>
      </p:sp>
      <p:grpSp>
        <p:nvGrpSpPr>
          <p:cNvPr id="25" name="Group 24"/>
          <p:cNvGrpSpPr/>
          <p:nvPr/>
        </p:nvGrpSpPr>
        <p:grpSpPr>
          <a:xfrm>
            <a:off x="2883504" y="1148363"/>
            <a:ext cx="246888" cy="246888"/>
            <a:chOff x="98451" y="3299961"/>
            <a:chExt cx="246888" cy="246888"/>
          </a:xfrm>
        </p:grpSpPr>
        <p:sp>
          <p:nvSpPr>
            <p:cNvPr id="26" name="Rectangle 25"/>
            <p:cNvSpPr/>
            <p:nvPr/>
          </p:nvSpPr>
          <p:spPr>
            <a:xfrm>
              <a:off x="98451" y="3299961"/>
              <a:ext cx="246888" cy="246888"/>
            </a:xfrm>
            <a:prstGeom prst="rect">
              <a:avLst/>
            </a:prstGeom>
            <a:solidFill>
              <a:schemeClr val="bg1"/>
            </a:solidFill>
            <a:ln>
              <a:solidFill>
                <a:srgbClr val="A0A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89" y="3333401"/>
              <a:ext cx="210312" cy="184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0" name="Rectangle 29"/>
          <p:cNvSpPr/>
          <p:nvPr/>
        </p:nvSpPr>
        <p:spPr>
          <a:xfrm>
            <a:off x="2893928" y="3444338"/>
            <a:ext cx="246888" cy="246888"/>
          </a:xfrm>
          <a:prstGeom prst="rect">
            <a:avLst/>
          </a:prstGeom>
          <a:solidFill>
            <a:schemeClr val="bg1"/>
          </a:solidFill>
          <a:ln>
            <a:solidFill>
              <a:srgbClr val="A0A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4466" y="3477778"/>
            <a:ext cx="210312" cy="184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6"/>
          <p:cNvGrpSpPr/>
          <p:nvPr/>
        </p:nvGrpSpPr>
        <p:grpSpPr>
          <a:xfrm>
            <a:off x="2897391" y="2864885"/>
            <a:ext cx="246888" cy="246888"/>
            <a:chOff x="4173763" y="3920508"/>
            <a:chExt cx="246888" cy="246888"/>
          </a:xfrm>
        </p:grpSpPr>
        <p:sp>
          <p:nvSpPr>
            <p:cNvPr id="28" name="Rectangle 27"/>
            <p:cNvSpPr/>
            <p:nvPr/>
          </p:nvSpPr>
          <p:spPr>
            <a:xfrm>
              <a:off x="4173763" y="3920508"/>
              <a:ext cx="246888" cy="246888"/>
            </a:xfrm>
            <a:prstGeom prst="rect">
              <a:avLst/>
            </a:prstGeom>
            <a:solidFill>
              <a:schemeClr val="bg1">
                <a:lumMod val="95000"/>
              </a:schemeClr>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4996" y="3958938"/>
              <a:ext cx="211857" cy="187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3" name="TextBox 32"/>
          <p:cNvSpPr txBox="1"/>
          <p:nvPr/>
        </p:nvSpPr>
        <p:spPr>
          <a:xfrm>
            <a:off x="854315" y="3444338"/>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Mouse hover</a:t>
            </a:r>
            <a:endParaRPr lang="en-US" sz="1000" dirty="0">
              <a:latin typeface="Segoe UI Light" pitchFamily="34" charset="0"/>
              <a:cs typeface="Segoe UI Light" pitchFamily="34" charset="0"/>
            </a:endParaRPr>
          </a:p>
        </p:txBody>
      </p:sp>
      <p:sp>
        <p:nvSpPr>
          <p:cNvPr id="34" name="TextBox 33"/>
          <p:cNvSpPr txBox="1"/>
          <p:nvPr/>
        </p:nvSpPr>
        <p:spPr>
          <a:xfrm>
            <a:off x="3161869" y="3439307"/>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Mouse hover</a:t>
            </a:r>
            <a:endParaRPr lang="en-US" sz="1000" dirty="0">
              <a:latin typeface="Segoe UI Light" pitchFamily="34" charset="0"/>
              <a:cs typeface="Segoe UI Light" pitchFamily="34" charset="0"/>
            </a:endParaRPr>
          </a:p>
        </p:txBody>
      </p:sp>
      <p:sp>
        <p:nvSpPr>
          <p:cNvPr id="35" name="TextBox 34"/>
          <p:cNvSpPr txBox="1"/>
          <p:nvPr/>
        </p:nvSpPr>
        <p:spPr>
          <a:xfrm>
            <a:off x="3172074" y="2874043"/>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Disabled checked</a:t>
            </a:r>
            <a:endParaRPr lang="en-US" sz="1000" dirty="0">
              <a:latin typeface="Segoe UI Light" pitchFamily="34" charset="0"/>
              <a:cs typeface="Segoe UI Light" pitchFamily="34" charset="0"/>
            </a:endParaRPr>
          </a:p>
        </p:txBody>
      </p:sp>
      <p:sp>
        <p:nvSpPr>
          <p:cNvPr id="36" name="TextBox 35"/>
          <p:cNvSpPr txBox="1"/>
          <p:nvPr/>
        </p:nvSpPr>
        <p:spPr>
          <a:xfrm>
            <a:off x="3141786" y="2290260"/>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Finger up</a:t>
            </a:r>
            <a:endParaRPr lang="en-US" sz="1000" dirty="0">
              <a:latin typeface="Segoe UI Light" pitchFamily="34" charset="0"/>
              <a:cs typeface="Segoe UI Light" pitchFamily="34" charset="0"/>
            </a:endParaRPr>
          </a:p>
        </p:txBody>
      </p:sp>
      <p:sp>
        <p:nvSpPr>
          <p:cNvPr id="12" name="TextBox 11"/>
          <p:cNvSpPr txBox="1"/>
          <p:nvPr/>
        </p:nvSpPr>
        <p:spPr>
          <a:xfrm>
            <a:off x="458621" y="437457"/>
            <a:ext cx="1877343" cy="446276"/>
          </a:xfrm>
          <a:prstGeom prst="rect">
            <a:avLst/>
          </a:prstGeom>
          <a:noFill/>
        </p:spPr>
        <p:txBody>
          <a:bodyPr wrap="square" rtlCol="0">
            <a:spAutoFit/>
          </a:bodyPr>
          <a:lstStyle/>
          <a:p>
            <a:r>
              <a:rPr lang="en-US" dirty="0" smtClean="0">
                <a:latin typeface="Segoe UI" pitchFamily="34" charset="0"/>
                <a:cs typeface="Segoe UI" pitchFamily="34" charset="0"/>
              </a:rPr>
              <a:t>Check boxes</a:t>
            </a:r>
            <a:endParaRPr lang="en-US" dirty="0">
              <a:latin typeface="Segoe UI" pitchFamily="34" charset="0"/>
              <a:cs typeface="Segoe UI" pitchFamily="34" charset="0"/>
            </a:endParaRPr>
          </a:p>
        </p:txBody>
      </p:sp>
      <p:sp>
        <p:nvSpPr>
          <p:cNvPr id="39" name="TextBox 38"/>
          <p:cNvSpPr txBox="1"/>
          <p:nvPr/>
        </p:nvSpPr>
        <p:spPr>
          <a:xfrm>
            <a:off x="3187416" y="1165576"/>
            <a:ext cx="202103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Rest state / down outside</a:t>
            </a:r>
            <a:endParaRPr lang="en-US" sz="1000" dirty="0">
              <a:latin typeface="Segoe UI Light" pitchFamily="34" charset="0"/>
              <a:cs typeface="Segoe UI Light" pitchFamily="34" charset="0"/>
            </a:endParaRPr>
          </a:p>
        </p:txBody>
      </p:sp>
      <p:grpSp>
        <p:nvGrpSpPr>
          <p:cNvPr id="32" name="Group 31"/>
          <p:cNvGrpSpPr/>
          <p:nvPr/>
        </p:nvGrpSpPr>
        <p:grpSpPr>
          <a:xfrm>
            <a:off x="547223" y="4004025"/>
            <a:ext cx="338270" cy="338328"/>
            <a:chOff x="336940" y="4110900"/>
            <a:chExt cx="338270" cy="338328"/>
          </a:xfrm>
        </p:grpSpPr>
        <p:sp>
          <p:nvSpPr>
            <p:cNvPr id="43" name="Rectangle 42"/>
            <p:cNvSpPr/>
            <p:nvPr/>
          </p:nvSpPr>
          <p:spPr>
            <a:xfrm>
              <a:off x="336940" y="4110900"/>
              <a:ext cx="338270" cy="338328"/>
            </a:xfrm>
            <a:prstGeom prst="rect">
              <a:avLst/>
            </a:prstGeom>
            <a:noFill/>
            <a:ln w="15875">
              <a:solidFill>
                <a:schemeClr val="tx1">
                  <a:lumMod val="50000"/>
                  <a:lumOff val="50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2" name="Rectangle 41"/>
            <p:cNvSpPr/>
            <p:nvPr/>
          </p:nvSpPr>
          <p:spPr>
            <a:xfrm>
              <a:off x="382631" y="4156620"/>
              <a:ext cx="246888" cy="246888"/>
            </a:xfrm>
            <a:prstGeom prst="rect">
              <a:avLst/>
            </a:prstGeom>
            <a:solidFill>
              <a:schemeClr val="bg1"/>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2840082" y="4040017"/>
            <a:ext cx="338270" cy="338328"/>
            <a:chOff x="3136677" y="4110900"/>
            <a:chExt cx="338270" cy="338328"/>
          </a:xfrm>
        </p:grpSpPr>
        <p:grpSp>
          <p:nvGrpSpPr>
            <p:cNvPr id="45" name="Group 44"/>
            <p:cNvGrpSpPr/>
            <p:nvPr/>
          </p:nvGrpSpPr>
          <p:grpSpPr>
            <a:xfrm>
              <a:off x="3136677" y="4110900"/>
              <a:ext cx="338270" cy="338328"/>
              <a:chOff x="336940" y="4110900"/>
              <a:chExt cx="338270" cy="338328"/>
            </a:xfrm>
          </p:grpSpPr>
          <p:sp>
            <p:nvSpPr>
              <p:cNvPr id="46" name="Rectangle 45"/>
              <p:cNvSpPr/>
              <p:nvPr/>
            </p:nvSpPr>
            <p:spPr>
              <a:xfrm>
                <a:off x="336940" y="4110900"/>
                <a:ext cx="338270" cy="338328"/>
              </a:xfrm>
              <a:prstGeom prst="rect">
                <a:avLst/>
              </a:prstGeom>
              <a:noFill/>
              <a:ln w="15875">
                <a:solidFill>
                  <a:schemeClr val="tx1"/>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7" name="Rectangle 46"/>
              <p:cNvSpPr/>
              <p:nvPr/>
            </p:nvSpPr>
            <p:spPr>
              <a:xfrm>
                <a:off x="382631" y="4156620"/>
                <a:ext cx="246888" cy="246888"/>
              </a:xfrm>
              <a:prstGeom prst="rect">
                <a:avLst/>
              </a:prstGeom>
              <a:solidFill>
                <a:schemeClr val="bg1"/>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4953" y="4187854"/>
              <a:ext cx="210312" cy="184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0" name="TextBox 49"/>
          <p:cNvSpPr txBox="1"/>
          <p:nvPr/>
        </p:nvSpPr>
        <p:spPr>
          <a:xfrm>
            <a:off x="3161869" y="4096132"/>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Keyboard focus</a:t>
            </a:r>
            <a:endParaRPr lang="en-US" sz="1000" dirty="0">
              <a:latin typeface="Segoe UI Light" pitchFamily="34" charset="0"/>
              <a:cs typeface="Segoe UI Light" pitchFamily="34" charset="0"/>
            </a:endParaRPr>
          </a:p>
        </p:txBody>
      </p:sp>
      <p:sp>
        <p:nvSpPr>
          <p:cNvPr id="51" name="TextBox 50"/>
          <p:cNvSpPr txBox="1"/>
          <p:nvPr/>
        </p:nvSpPr>
        <p:spPr>
          <a:xfrm>
            <a:off x="866311" y="4055169"/>
            <a:ext cx="134562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Keyboard focus</a:t>
            </a:r>
            <a:endParaRPr lang="en-US" sz="1000" dirty="0">
              <a:latin typeface="Segoe UI Light" pitchFamily="34" charset="0"/>
              <a:cs typeface="Segoe UI Light" pitchFamily="34" charset="0"/>
            </a:endParaRPr>
          </a:p>
        </p:txBody>
      </p:sp>
      <p:grpSp>
        <p:nvGrpSpPr>
          <p:cNvPr id="40" name="Group 39"/>
          <p:cNvGrpSpPr/>
          <p:nvPr/>
        </p:nvGrpSpPr>
        <p:grpSpPr>
          <a:xfrm>
            <a:off x="599001" y="4649099"/>
            <a:ext cx="246888" cy="246888"/>
            <a:chOff x="5736805" y="5960832"/>
            <a:chExt cx="246888" cy="246888"/>
          </a:xfrm>
        </p:grpSpPr>
        <p:sp>
          <p:nvSpPr>
            <p:cNvPr id="52" name="Rectangle 51"/>
            <p:cNvSpPr/>
            <p:nvPr/>
          </p:nvSpPr>
          <p:spPr>
            <a:xfrm>
              <a:off x="5736805" y="5960832"/>
              <a:ext cx="246888" cy="246888"/>
            </a:xfrm>
            <a:prstGeom prst="rect">
              <a:avLst/>
            </a:prstGeom>
            <a:solidFill>
              <a:schemeClr val="bg1"/>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a:t>
              </a:r>
              <a:endParaRPr lang="en-US" dirty="0"/>
            </a:p>
          </p:txBody>
        </p:sp>
        <p:sp>
          <p:nvSpPr>
            <p:cNvPr id="38" name="Rectangle 37"/>
            <p:cNvSpPr/>
            <p:nvPr/>
          </p:nvSpPr>
          <p:spPr>
            <a:xfrm>
              <a:off x="5809957" y="6032226"/>
              <a:ext cx="100584" cy="1041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55"/>
          <p:cNvSpPr txBox="1"/>
          <p:nvPr/>
        </p:nvSpPr>
        <p:spPr>
          <a:xfrm>
            <a:off x="853840" y="4642371"/>
            <a:ext cx="1345621" cy="246221"/>
          </a:xfrm>
          <a:prstGeom prst="rect">
            <a:avLst/>
          </a:prstGeom>
          <a:noFill/>
        </p:spPr>
        <p:txBody>
          <a:bodyPr wrap="square" rtlCol="0">
            <a:spAutoFit/>
          </a:bodyPr>
          <a:lstStyle/>
          <a:p>
            <a:r>
              <a:rPr lang="en-US" sz="1000" dirty="0">
                <a:latin typeface="Segoe UI Light" pitchFamily="34" charset="0"/>
                <a:cs typeface="Segoe UI Light" pitchFamily="34" charset="0"/>
              </a:rPr>
              <a:t>I</a:t>
            </a:r>
            <a:r>
              <a:rPr lang="en-US" sz="1000" dirty="0" smtClean="0">
                <a:latin typeface="Segoe UI Light" pitchFamily="34" charset="0"/>
                <a:cs typeface="Segoe UI Light" pitchFamily="34" charset="0"/>
              </a:rPr>
              <a:t>ntermediate</a:t>
            </a:r>
            <a:endParaRPr lang="en-US" sz="1000" dirty="0">
              <a:latin typeface="Segoe UI Light" pitchFamily="34" charset="0"/>
              <a:cs typeface="Segoe UI Light" pitchFamily="34" charset="0"/>
            </a:endParaRPr>
          </a:p>
        </p:txBody>
      </p:sp>
      <p:grpSp>
        <p:nvGrpSpPr>
          <p:cNvPr id="82" name="Group 81"/>
          <p:cNvGrpSpPr/>
          <p:nvPr>
            <p:custDataLst>
              <p:custData r:id="rId1"/>
            </p:custDataLst>
          </p:nvPr>
        </p:nvGrpSpPr>
        <p:grpSpPr>
          <a:xfrm>
            <a:off x="6489472" y="1148967"/>
            <a:ext cx="1352550" cy="2212848"/>
            <a:chOff x="4200525" y="1543050"/>
            <a:chExt cx="1352550" cy="2212848"/>
          </a:xfrm>
        </p:grpSpPr>
        <p:sp>
          <p:nvSpPr>
            <p:cNvPr id="83" name="Rectangle 82"/>
            <p:cNvSpPr/>
            <p:nvPr/>
          </p:nvSpPr>
          <p:spPr>
            <a:xfrm>
              <a:off x="4208907" y="1543050"/>
              <a:ext cx="1344168" cy="221284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4295775" y="1657350"/>
              <a:ext cx="809625"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Reply</a:t>
              </a:r>
              <a:endParaRPr lang="en-US" sz="1100" dirty="0">
                <a:latin typeface="Segoe UI Light" pitchFamily="34" charset="0"/>
                <a:cs typeface="Segoe UI Light" pitchFamily="34" charset="0"/>
              </a:endParaRPr>
            </a:p>
          </p:txBody>
        </p:sp>
        <p:sp>
          <p:nvSpPr>
            <p:cNvPr id="85" name="TextBox 84"/>
            <p:cNvSpPr txBox="1"/>
            <p:nvPr/>
          </p:nvSpPr>
          <p:spPr>
            <a:xfrm>
              <a:off x="4300537" y="2042785"/>
              <a:ext cx="809625"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Reply all</a:t>
              </a:r>
              <a:endParaRPr lang="en-US" sz="1100" dirty="0">
                <a:latin typeface="Segoe UI Light" pitchFamily="34" charset="0"/>
                <a:cs typeface="Segoe UI Light" pitchFamily="34" charset="0"/>
              </a:endParaRPr>
            </a:p>
          </p:txBody>
        </p:sp>
        <p:sp>
          <p:nvSpPr>
            <p:cNvPr id="86" name="TextBox 85"/>
            <p:cNvSpPr txBox="1"/>
            <p:nvPr/>
          </p:nvSpPr>
          <p:spPr>
            <a:xfrm>
              <a:off x="4291012" y="2990195"/>
              <a:ext cx="1185863"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Mark as unread</a:t>
              </a:r>
              <a:endParaRPr lang="en-US" sz="1100" dirty="0">
                <a:latin typeface="Segoe UI Light" pitchFamily="34" charset="0"/>
                <a:cs typeface="Segoe UI Light" pitchFamily="34" charset="0"/>
              </a:endParaRPr>
            </a:p>
          </p:txBody>
        </p:sp>
        <p:sp>
          <p:nvSpPr>
            <p:cNvPr id="87" name="TextBox 86"/>
            <p:cNvSpPr txBox="1"/>
            <p:nvPr/>
          </p:nvSpPr>
          <p:spPr>
            <a:xfrm>
              <a:off x="4300537" y="3385810"/>
              <a:ext cx="1185863"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Delete</a:t>
              </a:r>
              <a:endParaRPr lang="en-US" sz="1100" dirty="0">
                <a:latin typeface="Segoe UI Light" pitchFamily="34" charset="0"/>
                <a:cs typeface="Segoe UI Light" pitchFamily="34" charset="0"/>
              </a:endParaRPr>
            </a:p>
          </p:txBody>
        </p:sp>
        <p:sp>
          <p:nvSpPr>
            <p:cNvPr id="88" name="Rectangle 87"/>
            <p:cNvSpPr/>
            <p:nvPr/>
          </p:nvSpPr>
          <p:spPr>
            <a:xfrm>
              <a:off x="4200525" y="2304395"/>
              <a:ext cx="1352550" cy="4388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4291012" y="2406914"/>
              <a:ext cx="1185863" cy="261610"/>
            </a:xfrm>
            <a:prstGeom prst="rect">
              <a:avLst/>
            </a:prstGeom>
            <a:noFill/>
          </p:spPr>
          <p:txBody>
            <a:bodyPr wrap="square" rtlCol="0">
              <a:spAutoFit/>
            </a:bodyPr>
            <a:lstStyle/>
            <a:p>
              <a:r>
                <a:rPr lang="en-US" sz="1100" dirty="0" smtClean="0">
                  <a:solidFill>
                    <a:schemeClr val="bg1"/>
                  </a:solidFill>
                  <a:latin typeface="Segoe UI Light" pitchFamily="34" charset="0"/>
                  <a:cs typeface="Segoe UI Light" pitchFamily="34" charset="0"/>
                </a:rPr>
                <a:t>Forward</a:t>
              </a:r>
              <a:endParaRPr lang="en-US" sz="1100" dirty="0">
                <a:solidFill>
                  <a:schemeClr val="bg1"/>
                </a:solidFill>
                <a:latin typeface="Segoe UI Light" pitchFamily="34" charset="0"/>
                <a:cs typeface="Segoe UI Light" pitchFamily="34" charset="0"/>
              </a:endParaRPr>
            </a:p>
          </p:txBody>
        </p:sp>
        <p:cxnSp>
          <p:nvCxnSpPr>
            <p:cNvPr id="90" name="Straight Connector 89"/>
            <p:cNvCxnSpPr/>
            <p:nvPr/>
          </p:nvCxnSpPr>
          <p:spPr>
            <a:xfrm>
              <a:off x="4400550" y="2838450"/>
              <a:ext cx="952500"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custDataLst>
              <p:custData r:id="rId2"/>
            </p:custDataLst>
          </p:nvPr>
        </p:nvGrpSpPr>
        <p:grpSpPr>
          <a:xfrm>
            <a:off x="6499959" y="3815422"/>
            <a:ext cx="1353932" cy="1243013"/>
            <a:chOff x="6700644" y="3447888"/>
            <a:chExt cx="1353932" cy="1243013"/>
          </a:xfrm>
        </p:grpSpPr>
        <p:sp>
          <p:nvSpPr>
            <p:cNvPr id="92" name="Rectangle 91"/>
            <p:cNvSpPr/>
            <p:nvPr/>
          </p:nvSpPr>
          <p:spPr>
            <a:xfrm>
              <a:off x="6700644" y="3447888"/>
              <a:ext cx="1352743" cy="124301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6797276" y="3550610"/>
              <a:ext cx="1257300"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Delete album</a:t>
              </a:r>
              <a:endParaRPr lang="en-US" sz="1100" dirty="0">
                <a:latin typeface="Segoe UI Light" pitchFamily="34" charset="0"/>
                <a:cs typeface="Segoe UI Light" pitchFamily="34" charset="0"/>
              </a:endParaRPr>
            </a:p>
          </p:txBody>
        </p:sp>
        <p:sp>
          <p:nvSpPr>
            <p:cNvPr id="94" name="TextBox 93"/>
            <p:cNvSpPr txBox="1"/>
            <p:nvPr/>
          </p:nvSpPr>
          <p:spPr>
            <a:xfrm>
              <a:off x="6787751" y="3938590"/>
              <a:ext cx="1265636"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Add to playlist</a:t>
              </a:r>
              <a:endParaRPr lang="en-US" sz="1100" dirty="0">
                <a:latin typeface="Segoe UI Light" pitchFamily="34" charset="0"/>
                <a:cs typeface="Segoe UI Light" pitchFamily="34" charset="0"/>
              </a:endParaRPr>
            </a:p>
          </p:txBody>
        </p:sp>
        <p:sp>
          <p:nvSpPr>
            <p:cNvPr id="95" name="Rectangle 94"/>
            <p:cNvSpPr/>
            <p:nvPr/>
          </p:nvSpPr>
          <p:spPr>
            <a:xfrm>
              <a:off x="6700644" y="4276730"/>
              <a:ext cx="1352743" cy="3415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TextBox 95"/>
            <p:cNvSpPr txBox="1"/>
            <p:nvPr/>
          </p:nvSpPr>
          <p:spPr>
            <a:xfrm>
              <a:off x="6787751" y="4313845"/>
              <a:ext cx="1185863" cy="261610"/>
            </a:xfrm>
            <a:prstGeom prst="rect">
              <a:avLst/>
            </a:prstGeom>
            <a:noFill/>
          </p:spPr>
          <p:txBody>
            <a:bodyPr wrap="square" rtlCol="0">
              <a:spAutoFit/>
            </a:bodyPr>
            <a:lstStyle/>
            <a:p>
              <a:r>
                <a:rPr lang="en-US" sz="1100" dirty="0" smtClean="0">
                  <a:solidFill>
                    <a:schemeClr val="bg1"/>
                  </a:solidFill>
                  <a:latin typeface="Segoe UI Light" pitchFamily="34" charset="0"/>
                  <a:cs typeface="Segoe UI Light" pitchFamily="34" charset="0"/>
                </a:rPr>
                <a:t>View tracks</a:t>
              </a:r>
              <a:endParaRPr lang="en-US" sz="1100" dirty="0">
                <a:solidFill>
                  <a:schemeClr val="bg1"/>
                </a:solidFill>
                <a:latin typeface="Segoe UI Light" pitchFamily="34" charset="0"/>
                <a:cs typeface="Segoe UI Light" pitchFamily="34" charset="0"/>
              </a:endParaRPr>
            </a:p>
          </p:txBody>
        </p:sp>
      </p:grpSp>
      <p:grpSp>
        <p:nvGrpSpPr>
          <p:cNvPr id="97" name="Group 96"/>
          <p:cNvGrpSpPr/>
          <p:nvPr>
            <p:custDataLst>
              <p:custData r:id="rId3"/>
            </p:custDataLst>
          </p:nvPr>
        </p:nvGrpSpPr>
        <p:grpSpPr>
          <a:xfrm>
            <a:off x="8030313" y="1156013"/>
            <a:ext cx="1352743" cy="1248432"/>
            <a:chOff x="6700644" y="1537631"/>
            <a:chExt cx="1352743" cy="1248432"/>
          </a:xfrm>
        </p:grpSpPr>
        <p:sp>
          <p:nvSpPr>
            <p:cNvPr id="98" name="Rectangle 97"/>
            <p:cNvSpPr/>
            <p:nvPr/>
          </p:nvSpPr>
          <p:spPr>
            <a:xfrm>
              <a:off x="6705225" y="1543050"/>
              <a:ext cx="1145763" cy="124301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6700644" y="1537631"/>
              <a:ext cx="1145763" cy="1243013"/>
            </a:xfrm>
            <a:prstGeom prst="rect">
              <a:avLst/>
            </a:prstGeom>
            <a:solidFill>
              <a:schemeClr val="bg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6796087" y="1645280"/>
              <a:ext cx="1257300"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Make small</a:t>
              </a:r>
              <a:endParaRPr lang="en-US" sz="1100" dirty="0">
                <a:latin typeface="Segoe UI Light" pitchFamily="34" charset="0"/>
                <a:cs typeface="Segoe UI Light" pitchFamily="34" charset="0"/>
              </a:endParaRPr>
            </a:p>
          </p:txBody>
        </p:sp>
        <p:sp>
          <p:nvSpPr>
            <p:cNvPr id="101" name="Rectangle 100"/>
            <p:cNvSpPr/>
            <p:nvPr/>
          </p:nvSpPr>
          <p:spPr>
            <a:xfrm>
              <a:off x="6705225" y="1976110"/>
              <a:ext cx="1145763" cy="37591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6786562" y="2033260"/>
              <a:ext cx="992981"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Unpin</a:t>
              </a:r>
              <a:endParaRPr lang="en-US" sz="1100" dirty="0">
                <a:latin typeface="Segoe UI Light" pitchFamily="34" charset="0"/>
                <a:cs typeface="Segoe UI Light" pitchFamily="34" charset="0"/>
              </a:endParaRPr>
            </a:p>
          </p:txBody>
        </p:sp>
        <p:sp>
          <p:nvSpPr>
            <p:cNvPr id="103" name="TextBox 102"/>
            <p:cNvSpPr txBox="1"/>
            <p:nvPr/>
          </p:nvSpPr>
          <p:spPr>
            <a:xfrm>
              <a:off x="6786562" y="2408515"/>
              <a:ext cx="1185863" cy="261610"/>
            </a:xfrm>
            <a:prstGeom prst="rect">
              <a:avLst/>
            </a:prstGeom>
            <a:noFill/>
          </p:spPr>
          <p:txBody>
            <a:bodyPr wrap="square" rtlCol="0">
              <a:spAutoFit/>
            </a:bodyPr>
            <a:lstStyle/>
            <a:p>
              <a:r>
                <a:rPr lang="en-US" sz="1100" dirty="0" smtClean="0">
                  <a:latin typeface="Segoe UI Light" pitchFamily="34" charset="0"/>
                  <a:cs typeface="Segoe UI Light" pitchFamily="34" charset="0"/>
                </a:rPr>
                <a:t>Uninstall</a:t>
              </a:r>
              <a:endParaRPr lang="en-US" sz="1100" dirty="0">
                <a:latin typeface="Segoe UI Light" pitchFamily="34" charset="0"/>
                <a:cs typeface="Segoe UI Light" pitchFamily="34" charset="0"/>
              </a:endParaRPr>
            </a:p>
          </p:txBody>
        </p:sp>
        <p:sp>
          <p:nvSpPr>
            <p:cNvPr id="104" name="Rectangle 103"/>
            <p:cNvSpPr/>
            <p:nvPr/>
          </p:nvSpPr>
          <p:spPr>
            <a:xfrm>
              <a:off x="6700644" y="1542724"/>
              <a:ext cx="1145763" cy="12430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custDataLst>
              <p:custData r:id="rId4"/>
            </p:custDataLst>
          </p:nvPr>
        </p:nvGrpSpPr>
        <p:grpSpPr>
          <a:xfrm>
            <a:off x="6488710" y="5545777"/>
            <a:ext cx="1353312" cy="487083"/>
            <a:chOff x="4247010" y="4594510"/>
            <a:chExt cx="1353312" cy="487083"/>
          </a:xfrm>
        </p:grpSpPr>
        <p:sp>
          <p:nvSpPr>
            <p:cNvPr id="109" name="Rectangle 108"/>
            <p:cNvSpPr/>
            <p:nvPr/>
          </p:nvSpPr>
          <p:spPr>
            <a:xfrm>
              <a:off x="4247010" y="4594510"/>
              <a:ext cx="1353312" cy="48708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27" name="Rectangle 126"/>
            <p:cNvSpPr/>
            <p:nvPr/>
          </p:nvSpPr>
          <p:spPr>
            <a:xfrm>
              <a:off x="4247010" y="4651663"/>
              <a:ext cx="1344168" cy="372778"/>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1" name="TextBox 130"/>
            <p:cNvSpPr txBox="1"/>
            <p:nvPr/>
          </p:nvSpPr>
          <p:spPr>
            <a:xfrm>
              <a:off x="4324350" y="4690901"/>
              <a:ext cx="1185863" cy="261610"/>
            </a:xfrm>
            <a:prstGeom prst="rect">
              <a:avLst/>
            </a:prstGeom>
            <a:noFill/>
          </p:spPr>
          <p:txBody>
            <a:bodyPr wrap="square" rtlCol="0">
              <a:spAutoFit/>
            </a:bodyPr>
            <a:lstStyle/>
            <a:p>
              <a:r>
                <a:rPr lang="en-US" sz="1100" dirty="0" smtClean="0">
                  <a:solidFill>
                    <a:schemeClr val="bg1"/>
                  </a:solidFill>
                  <a:latin typeface="Segoe UI Light" pitchFamily="34" charset="0"/>
                  <a:cs typeface="Segoe UI Light" pitchFamily="34" charset="0"/>
                </a:rPr>
                <a:t>Pin to favorites</a:t>
              </a:r>
              <a:endParaRPr lang="en-US" sz="1100" dirty="0">
                <a:solidFill>
                  <a:schemeClr val="bg1"/>
                </a:solidFill>
                <a:latin typeface="Segoe UI Light" pitchFamily="34" charset="0"/>
                <a:cs typeface="Segoe UI Light" pitchFamily="34" charset="0"/>
              </a:endParaRPr>
            </a:p>
          </p:txBody>
        </p:sp>
      </p:grpSp>
      <p:sp>
        <p:nvSpPr>
          <p:cNvPr id="132" name="TextBox 131"/>
          <p:cNvSpPr txBox="1"/>
          <p:nvPr/>
        </p:nvSpPr>
        <p:spPr>
          <a:xfrm>
            <a:off x="6391016" y="420870"/>
            <a:ext cx="3367362" cy="446276"/>
          </a:xfrm>
          <a:prstGeom prst="rect">
            <a:avLst/>
          </a:prstGeom>
          <a:noFill/>
        </p:spPr>
        <p:txBody>
          <a:bodyPr wrap="square" rtlCol="0">
            <a:spAutoFit/>
          </a:bodyPr>
          <a:lstStyle/>
          <a:p>
            <a:r>
              <a:rPr lang="en-US" dirty="0" smtClean="0">
                <a:latin typeface="Segoe UI" pitchFamily="34" charset="0"/>
                <a:cs typeface="Segoe UI" pitchFamily="34" charset="0"/>
              </a:rPr>
              <a:t>Context menus</a:t>
            </a:r>
            <a:endParaRPr lang="en-US" dirty="0">
              <a:latin typeface="Segoe UI" pitchFamily="34" charset="0"/>
              <a:cs typeface="Segoe UI" pitchFamily="34" charset="0"/>
            </a:endParaRPr>
          </a:p>
        </p:txBody>
      </p:sp>
    </p:spTree>
    <p:extLst>
      <p:ext uri="{BB962C8B-B14F-4D97-AF65-F5344CB8AC3E}">
        <p14:creationId xmlns:p14="http://schemas.microsoft.com/office/powerpoint/2010/main" val="3491171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58621" y="425582"/>
            <a:ext cx="6051717" cy="446276"/>
          </a:xfrm>
          <a:prstGeom prst="rect">
            <a:avLst/>
          </a:prstGeom>
          <a:noFill/>
        </p:spPr>
        <p:txBody>
          <a:bodyPr wrap="square" rtlCol="0">
            <a:spAutoFit/>
          </a:bodyPr>
          <a:lstStyle/>
          <a:p>
            <a:r>
              <a:rPr lang="en-US" dirty="0" smtClean="0">
                <a:latin typeface="Segoe UI" pitchFamily="34" charset="0"/>
                <a:cs typeface="Segoe UI" pitchFamily="34" charset="0"/>
              </a:rPr>
              <a:t>Image gallery / image gallery basket</a:t>
            </a:r>
            <a:endParaRPr lang="en-US" dirty="0">
              <a:latin typeface="Segoe UI" pitchFamily="34" charset="0"/>
              <a:cs typeface="Segoe UI" pitchFamily="34" charset="0"/>
            </a:endParaRPr>
          </a:p>
        </p:txBody>
      </p:sp>
      <p:sp>
        <p:nvSpPr>
          <p:cNvPr id="2" name="Rectangle 1"/>
          <p:cNvSpPr/>
          <p:nvPr/>
        </p:nvSpPr>
        <p:spPr>
          <a:xfrm>
            <a:off x="1149555" y="1714809"/>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Rectangle 48"/>
          <p:cNvSpPr/>
          <p:nvPr/>
        </p:nvSpPr>
        <p:spPr>
          <a:xfrm>
            <a:off x="1149555" y="3053070"/>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Rectangle 52"/>
          <p:cNvSpPr/>
          <p:nvPr/>
        </p:nvSpPr>
        <p:spPr>
          <a:xfrm>
            <a:off x="1149555" y="4391331"/>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Rectangle 73"/>
          <p:cNvSpPr/>
          <p:nvPr/>
        </p:nvSpPr>
        <p:spPr>
          <a:xfrm>
            <a:off x="3048045" y="3053070"/>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Rectangle 74"/>
          <p:cNvSpPr/>
          <p:nvPr/>
        </p:nvSpPr>
        <p:spPr>
          <a:xfrm>
            <a:off x="3048045" y="4391331"/>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Rectangle 75"/>
          <p:cNvSpPr/>
          <p:nvPr/>
        </p:nvSpPr>
        <p:spPr>
          <a:xfrm>
            <a:off x="4946535" y="1714809"/>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Rectangle 76"/>
          <p:cNvSpPr/>
          <p:nvPr/>
        </p:nvSpPr>
        <p:spPr>
          <a:xfrm>
            <a:off x="4946535" y="3053070"/>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Rectangle 77"/>
          <p:cNvSpPr/>
          <p:nvPr/>
        </p:nvSpPr>
        <p:spPr>
          <a:xfrm>
            <a:off x="4946535" y="4391331"/>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Rectangle 78"/>
          <p:cNvSpPr/>
          <p:nvPr/>
        </p:nvSpPr>
        <p:spPr>
          <a:xfrm>
            <a:off x="6856900" y="1714809"/>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Rectangle 79"/>
          <p:cNvSpPr/>
          <p:nvPr/>
        </p:nvSpPr>
        <p:spPr>
          <a:xfrm>
            <a:off x="6856900" y="3053070"/>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Rectangle 80"/>
          <p:cNvSpPr/>
          <p:nvPr/>
        </p:nvSpPr>
        <p:spPr>
          <a:xfrm>
            <a:off x="6856900" y="4391331"/>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Rectangle 81"/>
          <p:cNvSpPr/>
          <p:nvPr/>
        </p:nvSpPr>
        <p:spPr>
          <a:xfrm>
            <a:off x="8767265" y="1714809"/>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Rectangle 82"/>
          <p:cNvSpPr/>
          <p:nvPr/>
        </p:nvSpPr>
        <p:spPr>
          <a:xfrm>
            <a:off x="8767265" y="3053070"/>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Rectangle 83"/>
          <p:cNvSpPr/>
          <p:nvPr/>
        </p:nvSpPr>
        <p:spPr>
          <a:xfrm>
            <a:off x="8767265" y="4391331"/>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Rectangle 84"/>
          <p:cNvSpPr/>
          <p:nvPr/>
        </p:nvSpPr>
        <p:spPr>
          <a:xfrm>
            <a:off x="10677630" y="1714809"/>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6" name="Rectangle 85"/>
          <p:cNvSpPr/>
          <p:nvPr/>
        </p:nvSpPr>
        <p:spPr>
          <a:xfrm>
            <a:off x="10677630" y="3053070"/>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Rectangle 86"/>
          <p:cNvSpPr/>
          <p:nvPr/>
        </p:nvSpPr>
        <p:spPr>
          <a:xfrm>
            <a:off x="10677630" y="4391331"/>
            <a:ext cx="1805576"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Rectangle 87"/>
          <p:cNvSpPr/>
          <p:nvPr/>
        </p:nvSpPr>
        <p:spPr>
          <a:xfrm>
            <a:off x="12576120" y="1714809"/>
            <a:ext cx="444555"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Rectangle 88"/>
          <p:cNvSpPr/>
          <p:nvPr/>
        </p:nvSpPr>
        <p:spPr>
          <a:xfrm>
            <a:off x="12576120" y="3053070"/>
            <a:ext cx="444555"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Rectangle 89"/>
          <p:cNvSpPr/>
          <p:nvPr/>
        </p:nvSpPr>
        <p:spPr>
          <a:xfrm>
            <a:off x="12576120" y="4391331"/>
            <a:ext cx="444555" cy="1235034"/>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Rectangle 90"/>
          <p:cNvSpPr/>
          <p:nvPr/>
        </p:nvSpPr>
        <p:spPr>
          <a:xfrm>
            <a:off x="1151936"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Rectangle 92"/>
          <p:cNvSpPr/>
          <p:nvPr/>
        </p:nvSpPr>
        <p:spPr>
          <a:xfrm>
            <a:off x="1802017"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Rectangle 93"/>
          <p:cNvSpPr/>
          <p:nvPr/>
        </p:nvSpPr>
        <p:spPr>
          <a:xfrm>
            <a:off x="2452098"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5" name="Rectangle 94"/>
          <p:cNvSpPr/>
          <p:nvPr/>
        </p:nvSpPr>
        <p:spPr>
          <a:xfrm>
            <a:off x="3095036"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Rectangle 96"/>
          <p:cNvSpPr/>
          <p:nvPr/>
        </p:nvSpPr>
        <p:spPr>
          <a:xfrm>
            <a:off x="3733211"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Rectangle 97"/>
          <p:cNvSpPr/>
          <p:nvPr/>
        </p:nvSpPr>
        <p:spPr>
          <a:xfrm>
            <a:off x="4380912"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Rectangle 98"/>
          <p:cNvSpPr/>
          <p:nvPr/>
        </p:nvSpPr>
        <p:spPr>
          <a:xfrm>
            <a:off x="5028613"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0" name="Rectangle 99"/>
          <p:cNvSpPr/>
          <p:nvPr/>
        </p:nvSpPr>
        <p:spPr>
          <a:xfrm>
            <a:off x="5676314"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1" name="Rectangle 100"/>
          <p:cNvSpPr/>
          <p:nvPr/>
        </p:nvSpPr>
        <p:spPr>
          <a:xfrm>
            <a:off x="6324015"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 name="Rectangle 101"/>
          <p:cNvSpPr/>
          <p:nvPr/>
        </p:nvSpPr>
        <p:spPr>
          <a:xfrm>
            <a:off x="6976478"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 name="Rectangle 102"/>
          <p:cNvSpPr/>
          <p:nvPr/>
        </p:nvSpPr>
        <p:spPr>
          <a:xfrm>
            <a:off x="7628941"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Rectangle 103"/>
          <p:cNvSpPr/>
          <p:nvPr/>
        </p:nvSpPr>
        <p:spPr>
          <a:xfrm>
            <a:off x="8281404"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Rectangle 104"/>
          <p:cNvSpPr/>
          <p:nvPr/>
        </p:nvSpPr>
        <p:spPr>
          <a:xfrm>
            <a:off x="8924341"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Rectangle 105"/>
          <p:cNvSpPr/>
          <p:nvPr/>
        </p:nvSpPr>
        <p:spPr>
          <a:xfrm>
            <a:off x="9567278"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Rectangle 106"/>
          <p:cNvSpPr/>
          <p:nvPr/>
        </p:nvSpPr>
        <p:spPr>
          <a:xfrm>
            <a:off x="10214978"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8" name="Rectangle 107"/>
          <p:cNvSpPr/>
          <p:nvPr/>
        </p:nvSpPr>
        <p:spPr>
          <a:xfrm>
            <a:off x="10867441"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Rectangle 108"/>
          <p:cNvSpPr/>
          <p:nvPr/>
        </p:nvSpPr>
        <p:spPr>
          <a:xfrm>
            <a:off x="11519904"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Rectangle 109"/>
          <p:cNvSpPr/>
          <p:nvPr/>
        </p:nvSpPr>
        <p:spPr>
          <a:xfrm>
            <a:off x="12162841" y="6462709"/>
            <a:ext cx="548640"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1" name="Rectangle 110"/>
          <p:cNvSpPr/>
          <p:nvPr/>
        </p:nvSpPr>
        <p:spPr>
          <a:xfrm>
            <a:off x="12810541" y="6462709"/>
            <a:ext cx="210134" cy="3738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p:nvGrpSpPr>
        <p:grpSpPr>
          <a:xfrm>
            <a:off x="3061311" y="1716914"/>
            <a:ext cx="1787071" cy="1221054"/>
            <a:chOff x="3070837" y="1724026"/>
            <a:chExt cx="1787071" cy="1221054"/>
          </a:xfrm>
        </p:grpSpPr>
        <p:sp>
          <p:nvSpPr>
            <p:cNvPr id="73" name="Rectangle 72"/>
            <p:cNvSpPr/>
            <p:nvPr/>
          </p:nvSpPr>
          <p:spPr>
            <a:xfrm>
              <a:off x="3070837" y="1733861"/>
              <a:ext cx="1779043" cy="1211219"/>
            </a:xfrm>
            <a:prstGeom prst="rect">
              <a:avLst/>
            </a:prstGeom>
            <a:solidFill>
              <a:srgbClr val="797979"/>
            </a:solidFill>
            <a:ln w="38100" cap="sq">
              <a:solidFill>
                <a:srgbClr val="26A0DA"/>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Isosceles Triangle 6"/>
            <p:cNvSpPr/>
            <p:nvPr/>
          </p:nvSpPr>
          <p:spPr>
            <a:xfrm>
              <a:off x="4476752" y="1724026"/>
              <a:ext cx="381156" cy="376238"/>
            </a:xfrm>
            <a:custGeom>
              <a:avLst/>
              <a:gdLst>
                <a:gd name="connsiteX0" fmla="*/ 0 w 257487"/>
                <a:gd name="connsiteY0" fmla="*/ 414029 h 414029"/>
                <a:gd name="connsiteX1" fmla="*/ 128744 w 257487"/>
                <a:gd name="connsiteY1" fmla="*/ 0 h 414029"/>
                <a:gd name="connsiteX2" fmla="*/ 257487 w 257487"/>
                <a:gd name="connsiteY2" fmla="*/ 414029 h 414029"/>
                <a:gd name="connsiteX3" fmla="*/ 0 w 257487"/>
                <a:gd name="connsiteY3" fmla="*/ 414029 h 414029"/>
                <a:gd name="connsiteX0" fmla="*/ 0 w 357344"/>
                <a:gd name="connsiteY0" fmla="*/ 428316 h 428316"/>
                <a:gd name="connsiteX1" fmla="*/ 357344 w 357344"/>
                <a:gd name="connsiteY1" fmla="*/ 0 h 428316"/>
                <a:gd name="connsiteX2" fmla="*/ 257487 w 357344"/>
                <a:gd name="connsiteY2" fmla="*/ 428316 h 428316"/>
                <a:gd name="connsiteX3" fmla="*/ 0 w 357344"/>
                <a:gd name="connsiteY3" fmla="*/ 428316 h 428316"/>
                <a:gd name="connsiteX0" fmla="*/ 0 w 357344"/>
                <a:gd name="connsiteY0" fmla="*/ 428316 h 428316"/>
                <a:gd name="connsiteX1" fmla="*/ 357344 w 357344"/>
                <a:gd name="connsiteY1" fmla="*/ 0 h 428316"/>
                <a:gd name="connsiteX2" fmla="*/ 352737 w 357344"/>
                <a:gd name="connsiteY2" fmla="*/ 371166 h 428316"/>
                <a:gd name="connsiteX3" fmla="*/ 0 w 357344"/>
                <a:gd name="connsiteY3" fmla="*/ 428316 h 428316"/>
                <a:gd name="connsiteX0" fmla="*/ 0 w 381156"/>
                <a:gd name="connsiteY0" fmla="*/ 23503 h 371166"/>
                <a:gd name="connsiteX1" fmla="*/ 381156 w 381156"/>
                <a:gd name="connsiteY1" fmla="*/ 0 h 371166"/>
                <a:gd name="connsiteX2" fmla="*/ 376549 w 381156"/>
                <a:gd name="connsiteY2" fmla="*/ 371166 h 371166"/>
                <a:gd name="connsiteX3" fmla="*/ 0 w 381156"/>
                <a:gd name="connsiteY3" fmla="*/ 23503 h 371166"/>
                <a:gd name="connsiteX0" fmla="*/ 0 w 381156"/>
                <a:gd name="connsiteY0" fmla="*/ 0 h 347663"/>
                <a:gd name="connsiteX1" fmla="*/ 381156 w 381156"/>
                <a:gd name="connsiteY1" fmla="*/ 5072 h 347663"/>
                <a:gd name="connsiteX2" fmla="*/ 376549 w 381156"/>
                <a:gd name="connsiteY2" fmla="*/ 347663 h 347663"/>
                <a:gd name="connsiteX3" fmla="*/ 0 w 381156"/>
                <a:gd name="connsiteY3" fmla="*/ 0 h 347663"/>
                <a:gd name="connsiteX0" fmla="*/ 0 w 381156"/>
                <a:gd name="connsiteY0" fmla="*/ 0 h 376238"/>
                <a:gd name="connsiteX1" fmla="*/ 381156 w 381156"/>
                <a:gd name="connsiteY1" fmla="*/ 5072 h 376238"/>
                <a:gd name="connsiteX2" fmla="*/ 367024 w 381156"/>
                <a:gd name="connsiteY2" fmla="*/ 376238 h 376238"/>
                <a:gd name="connsiteX3" fmla="*/ 0 w 381156"/>
                <a:gd name="connsiteY3" fmla="*/ 0 h 376238"/>
                <a:gd name="connsiteX0" fmla="*/ 0 w 381156"/>
                <a:gd name="connsiteY0" fmla="*/ 0 h 376238"/>
                <a:gd name="connsiteX1" fmla="*/ 381156 w 381156"/>
                <a:gd name="connsiteY1" fmla="*/ 5072 h 376238"/>
                <a:gd name="connsiteX2" fmla="*/ 376549 w 381156"/>
                <a:gd name="connsiteY2" fmla="*/ 376238 h 376238"/>
                <a:gd name="connsiteX3" fmla="*/ 0 w 381156"/>
                <a:gd name="connsiteY3" fmla="*/ 0 h 376238"/>
              </a:gdLst>
              <a:ahLst/>
              <a:cxnLst>
                <a:cxn ang="0">
                  <a:pos x="connsiteX0" y="connsiteY0"/>
                </a:cxn>
                <a:cxn ang="0">
                  <a:pos x="connsiteX1" y="connsiteY1"/>
                </a:cxn>
                <a:cxn ang="0">
                  <a:pos x="connsiteX2" y="connsiteY2"/>
                </a:cxn>
                <a:cxn ang="0">
                  <a:pos x="connsiteX3" y="connsiteY3"/>
                </a:cxn>
              </a:cxnLst>
              <a:rect l="l" t="t" r="r" b="b"/>
              <a:pathLst>
                <a:path w="381156" h="376238">
                  <a:moveTo>
                    <a:pt x="0" y="0"/>
                  </a:moveTo>
                  <a:lnTo>
                    <a:pt x="381156" y="5072"/>
                  </a:lnTo>
                  <a:cubicBezTo>
                    <a:pt x="379620" y="128794"/>
                    <a:pt x="378085" y="252516"/>
                    <a:pt x="376549" y="376238"/>
                  </a:cubicBezTo>
                  <a:lnTo>
                    <a:pt x="0" y="0"/>
                  </a:lnTo>
                  <a:close/>
                </a:path>
              </a:pathLst>
            </a:cu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Rectangle 111"/>
            <p:cNvSpPr/>
            <p:nvPr/>
          </p:nvSpPr>
          <p:spPr>
            <a:xfrm rot="18529442">
              <a:off x="4691327" y="1817268"/>
              <a:ext cx="133447" cy="36576"/>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3" name="Rectangle 112"/>
            <p:cNvSpPr/>
            <p:nvPr/>
          </p:nvSpPr>
          <p:spPr>
            <a:xfrm rot="2313707">
              <a:off x="4659995" y="1837602"/>
              <a:ext cx="91440" cy="36576"/>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739619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106"/>
          <p:cNvSpPr txBox="1"/>
          <p:nvPr/>
        </p:nvSpPr>
        <p:spPr>
          <a:xfrm>
            <a:off x="468922" y="434483"/>
            <a:ext cx="4026355" cy="461665"/>
          </a:xfrm>
          <a:prstGeom prst="rect">
            <a:avLst/>
          </a:prstGeom>
          <a:noFill/>
        </p:spPr>
        <p:txBody>
          <a:bodyPr wrap="square" rtlCol="0">
            <a:spAutoFit/>
          </a:bodyPr>
          <a:lstStyle/>
          <a:p>
            <a:r>
              <a:rPr lang="en-US" spc="-100" dirty="0" smtClean="0">
                <a:latin typeface="Segoe UI" pitchFamily="34" charset="0"/>
                <a:cs typeface="Segoe UI" pitchFamily="34" charset="0"/>
              </a:rPr>
              <a:t>Command button (link)</a:t>
            </a:r>
            <a:endParaRPr lang="en-US" spc="-100" dirty="0">
              <a:latin typeface="Segoe UI" pitchFamily="34" charset="0"/>
              <a:cs typeface="Segoe UI" pitchFamily="34" charset="0"/>
            </a:endParaRPr>
          </a:p>
        </p:txBody>
      </p:sp>
      <p:grpSp>
        <p:nvGrpSpPr>
          <p:cNvPr id="9" name="Group 8"/>
          <p:cNvGrpSpPr/>
          <p:nvPr/>
        </p:nvGrpSpPr>
        <p:grpSpPr>
          <a:xfrm>
            <a:off x="582401" y="1786242"/>
            <a:ext cx="2667878" cy="490520"/>
            <a:chOff x="3820815" y="2897581"/>
            <a:chExt cx="2667878" cy="490520"/>
          </a:xfrm>
        </p:grpSpPr>
        <p:sp>
          <p:nvSpPr>
            <p:cNvPr id="44" name="Rectangle 43"/>
            <p:cNvSpPr/>
            <p:nvPr/>
          </p:nvSpPr>
          <p:spPr>
            <a:xfrm>
              <a:off x="3820815" y="2897581"/>
              <a:ext cx="2667878" cy="4905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860916" y="2910402"/>
              <a:ext cx="1825511" cy="261610"/>
            </a:xfrm>
            <a:prstGeom prst="rect">
              <a:avLst/>
            </a:prstGeom>
            <a:noFill/>
          </p:spPr>
          <p:txBody>
            <a:bodyPr wrap="square" rtlCol="0">
              <a:spAutoFit/>
            </a:bodyPr>
            <a:lstStyle/>
            <a:p>
              <a:r>
                <a:rPr lang="en-US" sz="1100" dirty="0" smtClean="0">
                  <a:latin typeface="Segoe UI" pitchFamily="34" charset="0"/>
                  <a:cs typeface="Segoe UI" pitchFamily="34" charset="0"/>
                </a:rPr>
                <a:t>Yes, share and connect</a:t>
              </a:r>
              <a:endParaRPr lang="en-US" sz="1100" dirty="0">
                <a:latin typeface="Segoe UI" pitchFamily="34" charset="0"/>
                <a:cs typeface="Segoe UI" pitchFamily="34" charset="0"/>
              </a:endParaRPr>
            </a:p>
          </p:txBody>
        </p:sp>
        <p:sp>
          <p:nvSpPr>
            <p:cNvPr id="110" name="TextBox 109"/>
            <p:cNvSpPr txBox="1"/>
            <p:nvPr/>
          </p:nvSpPr>
          <p:spPr>
            <a:xfrm>
              <a:off x="3866766" y="3100270"/>
              <a:ext cx="2481649" cy="261610"/>
            </a:xfrm>
            <a:prstGeom prst="rect">
              <a:avLst/>
            </a:prstGeom>
            <a:noFill/>
          </p:spPr>
          <p:txBody>
            <a:bodyPr wrap="square" rtlCol="0">
              <a:spAutoFit/>
            </a:bodyPr>
            <a:lstStyle/>
            <a:p>
              <a:r>
                <a:rPr lang="en-US" sz="1100" dirty="0" smtClean="0">
                  <a:solidFill>
                    <a:srgbClr val="9D9D9D"/>
                  </a:solidFill>
                  <a:latin typeface="Segoe UI" pitchFamily="34" charset="0"/>
                  <a:cs typeface="Segoe UI" pitchFamily="34" charset="0"/>
                </a:rPr>
                <a:t>Use this option for home or work</a:t>
              </a:r>
              <a:endParaRPr lang="en-US" sz="1100" dirty="0">
                <a:solidFill>
                  <a:srgbClr val="9D9D9D"/>
                </a:solidFill>
                <a:latin typeface="Segoe UI" pitchFamily="34" charset="0"/>
                <a:cs typeface="Segoe UI" pitchFamily="34" charset="0"/>
              </a:endParaRPr>
            </a:p>
          </p:txBody>
        </p:sp>
      </p:grpSp>
      <p:grpSp>
        <p:nvGrpSpPr>
          <p:cNvPr id="3" name="Group 2"/>
          <p:cNvGrpSpPr/>
          <p:nvPr/>
        </p:nvGrpSpPr>
        <p:grpSpPr>
          <a:xfrm>
            <a:off x="578063" y="2487412"/>
            <a:ext cx="2703388" cy="699451"/>
            <a:chOff x="3816477" y="3554351"/>
            <a:chExt cx="2703388" cy="699451"/>
          </a:xfrm>
        </p:grpSpPr>
        <p:sp>
          <p:nvSpPr>
            <p:cNvPr id="113" name="Rectangle 112"/>
            <p:cNvSpPr/>
            <p:nvPr/>
          </p:nvSpPr>
          <p:spPr>
            <a:xfrm>
              <a:off x="3816477" y="3554351"/>
              <a:ext cx="2670048" cy="699451"/>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3862003" y="3580997"/>
              <a:ext cx="2548322" cy="261610"/>
            </a:xfrm>
            <a:prstGeom prst="rect">
              <a:avLst/>
            </a:prstGeom>
            <a:noFill/>
          </p:spPr>
          <p:txBody>
            <a:bodyPr wrap="square" rtlCol="0">
              <a:spAutoFit/>
            </a:bodyPr>
            <a:lstStyle/>
            <a:p>
              <a:r>
                <a:rPr lang="en-US" sz="1100" dirty="0" smtClean="0">
                  <a:latin typeface="Segoe UI" pitchFamily="34" charset="0"/>
                  <a:cs typeface="Segoe UI" pitchFamily="34" charset="0"/>
                </a:rPr>
                <a:t>Secondary command link rest state</a:t>
              </a:r>
              <a:endParaRPr lang="en-US" sz="1100" dirty="0">
                <a:latin typeface="Segoe UI" pitchFamily="34" charset="0"/>
                <a:cs typeface="Segoe UI" pitchFamily="34" charset="0"/>
              </a:endParaRPr>
            </a:p>
          </p:txBody>
        </p:sp>
        <p:sp>
          <p:nvSpPr>
            <p:cNvPr id="115" name="TextBox 114"/>
            <p:cNvSpPr txBox="1"/>
            <p:nvPr/>
          </p:nvSpPr>
          <p:spPr>
            <a:xfrm>
              <a:off x="3863086" y="3777339"/>
              <a:ext cx="2656779" cy="451406"/>
            </a:xfrm>
            <a:prstGeom prst="rect">
              <a:avLst/>
            </a:prstGeom>
            <a:noFill/>
          </p:spPr>
          <p:txBody>
            <a:bodyPr wrap="square" rtlCol="0">
              <a:spAutoFit/>
            </a:bodyPr>
            <a:lstStyle/>
            <a:p>
              <a:pPr>
                <a:lnSpc>
                  <a:spcPts val="1400"/>
                </a:lnSpc>
              </a:pPr>
              <a:r>
                <a:rPr lang="en-US" sz="1100" dirty="0" err="1">
                  <a:solidFill>
                    <a:srgbClr val="9D9D9D"/>
                  </a:solidFill>
                  <a:latin typeface="Segoe UI" pitchFamily="34" charset="0"/>
                  <a:cs typeface="Segoe UI" pitchFamily="34" charset="0"/>
                </a:rPr>
                <a:t>Lorem</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ipsum</a:t>
              </a:r>
              <a:r>
                <a:rPr lang="en-US" sz="1100" dirty="0">
                  <a:solidFill>
                    <a:srgbClr val="9D9D9D"/>
                  </a:solidFill>
                  <a:latin typeface="Segoe UI" pitchFamily="34" charset="0"/>
                  <a:cs typeface="Segoe UI" pitchFamily="34" charset="0"/>
                </a:rPr>
                <a:t> dolor sit </a:t>
              </a:r>
              <a:r>
                <a:rPr lang="en-US" sz="1100" dirty="0" err="1">
                  <a:solidFill>
                    <a:srgbClr val="9D9D9D"/>
                  </a:solidFill>
                  <a:latin typeface="Segoe UI" pitchFamily="34" charset="0"/>
                  <a:cs typeface="Segoe UI" pitchFamily="34" charset="0"/>
                </a:rPr>
                <a:t>amet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consectur</a:t>
              </a:r>
              <a:endParaRPr lang="en-US" sz="1100" dirty="0">
                <a:solidFill>
                  <a:srgbClr val="9D9D9D"/>
                </a:solidFill>
                <a:latin typeface="Segoe UI" pitchFamily="34" charset="0"/>
                <a:cs typeface="Segoe UI" pitchFamily="34" charset="0"/>
              </a:endParaRPr>
            </a:p>
            <a:p>
              <a:pPr>
                <a:lnSpc>
                  <a:spcPts val="1400"/>
                </a:lnSpc>
              </a:pPr>
              <a:r>
                <a:rPr lang="en-US" sz="1100" dirty="0" err="1">
                  <a:solidFill>
                    <a:srgbClr val="9D9D9D"/>
                  </a:solidFill>
                  <a:latin typeface="Segoe UI" pitchFamily="34" charset="0"/>
                  <a:cs typeface="Segoe UI" pitchFamily="34" charset="0"/>
                </a:rPr>
                <a:t>elit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adipisicing</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elit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sed</a:t>
              </a:r>
              <a:r>
                <a:rPr lang="en-US" sz="1100" dirty="0">
                  <a:solidFill>
                    <a:srgbClr val="9D9D9D"/>
                  </a:solidFill>
                  <a:latin typeface="Segoe UI" pitchFamily="34" charset="0"/>
                  <a:cs typeface="Segoe UI" pitchFamily="34" charset="0"/>
                </a:rPr>
                <a:t> do </a:t>
              </a:r>
              <a:r>
                <a:rPr lang="en-US" sz="1100" dirty="0" err="1">
                  <a:solidFill>
                    <a:srgbClr val="9D9D9D"/>
                  </a:solidFill>
                  <a:latin typeface="Segoe UI" pitchFamily="34" charset="0"/>
                  <a:cs typeface="Segoe UI" pitchFamily="34" charset="0"/>
                </a:rPr>
                <a:t>eiusmod</a:t>
              </a:r>
              <a:r>
                <a:rPr lang="en-US" sz="1100" dirty="0">
                  <a:solidFill>
                    <a:srgbClr val="9D9D9D"/>
                  </a:solidFill>
                  <a:latin typeface="Segoe UI" pitchFamily="34" charset="0"/>
                  <a:cs typeface="Segoe UI" pitchFamily="34" charset="0"/>
                </a:rPr>
                <a:t>.</a:t>
              </a:r>
            </a:p>
          </p:txBody>
        </p:sp>
      </p:grpSp>
      <p:sp>
        <p:nvSpPr>
          <p:cNvPr id="117" name="TextBox 116"/>
          <p:cNvSpPr txBox="1"/>
          <p:nvPr/>
        </p:nvSpPr>
        <p:spPr>
          <a:xfrm>
            <a:off x="513604" y="1092053"/>
            <a:ext cx="2760490" cy="451406"/>
          </a:xfrm>
          <a:prstGeom prst="rect">
            <a:avLst/>
          </a:prstGeom>
          <a:noFill/>
        </p:spPr>
        <p:txBody>
          <a:bodyPr wrap="square" rtlCol="0">
            <a:spAutoFit/>
          </a:bodyPr>
          <a:lstStyle/>
          <a:p>
            <a:pPr>
              <a:lnSpc>
                <a:spcPts val="1400"/>
              </a:lnSpc>
            </a:pPr>
            <a:r>
              <a:rPr lang="en-US" sz="1150" dirty="0" smtClean="0">
                <a:latin typeface="Segoe UI" pitchFamily="34" charset="0"/>
                <a:ea typeface="Segoe UI Symbol" pitchFamily="34" charset="0"/>
                <a:cs typeface="Segoe UI" pitchFamily="34" charset="0"/>
              </a:rPr>
              <a:t>Informational text </a:t>
            </a:r>
            <a:r>
              <a:rPr lang="en-US" sz="1150" dirty="0" err="1" smtClean="0">
                <a:latin typeface="Segoe UI" pitchFamily="34" charset="0"/>
                <a:ea typeface="Segoe UI Symbol" pitchFamily="34" charset="0"/>
                <a:cs typeface="Segoe UI" pitchFamily="34" charset="0"/>
              </a:rPr>
              <a:t>excepteur</a:t>
            </a:r>
            <a:r>
              <a:rPr lang="en-US" sz="1150" dirty="0" smtClean="0">
                <a:latin typeface="Segoe UI" pitchFamily="34" charset="0"/>
                <a:ea typeface="Segoe UI Symbol" pitchFamily="34" charset="0"/>
                <a:cs typeface="Segoe UI" pitchFamily="34" charset="0"/>
              </a:rPr>
              <a:t> sink </a:t>
            </a:r>
            <a:r>
              <a:rPr lang="en-US" sz="1150" dirty="0" err="1" smtClean="0">
                <a:latin typeface="Segoe UI" pitchFamily="34" charset="0"/>
                <a:ea typeface="Segoe UI Symbol" pitchFamily="34" charset="0"/>
                <a:cs typeface="Segoe UI" pitchFamily="34" charset="0"/>
              </a:rPr>
              <a:t>occaecat</a:t>
            </a:r>
            <a:r>
              <a:rPr lang="en-US" sz="1150" dirty="0" smtClean="0">
                <a:latin typeface="Segoe UI" pitchFamily="34" charset="0"/>
                <a:ea typeface="Segoe UI Symbol" pitchFamily="34" charset="0"/>
                <a:cs typeface="Segoe UI" pitchFamily="34" charset="0"/>
              </a:rPr>
              <a:t> </a:t>
            </a:r>
            <a:r>
              <a:rPr lang="en-US" sz="1150" dirty="0" err="1" smtClean="0">
                <a:latin typeface="Segoe UI" pitchFamily="34" charset="0"/>
                <a:ea typeface="Segoe UI Symbol" pitchFamily="34" charset="0"/>
                <a:cs typeface="Segoe UI" pitchFamily="34" charset="0"/>
              </a:rPr>
              <a:t>cupidat</a:t>
            </a:r>
            <a:r>
              <a:rPr lang="en-US" sz="1150" dirty="0" smtClean="0">
                <a:latin typeface="Segoe UI" pitchFamily="34" charset="0"/>
                <a:ea typeface="Segoe UI Symbol" pitchFamily="34" charset="0"/>
                <a:cs typeface="Segoe UI" pitchFamily="34" charset="0"/>
              </a:rPr>
              <a:t> non </a:t>
            </a:r>
            <a:r>
              <a:rPr lang="en-US" sz="1150" dirty="0" err="1" smtClean="0">
                <a:latin typeface="Segoe UI" pitchFamily="34" charset="0"/>
                <a:ea typeface="Segoe UI Symbol" pitchFamily="34" charset="0"/>
                <a:cs typeface="Segoe UI" pitchFamily="34" charset="0"/>
              </a:rPr>
              <a:t>proident</a:t>
            </a:r>
            <a:r>
              <a:rPr lang="en-US" sz="1150" dirty="0" smtClean="0">
                <a:latin typeface="Segoe UI" pitchFamily="34" charset="0"/>
                <a:ea typeface="Segoe UI Symbol" pitchFamily="34" charset="0"/>
                <a:cs typeface="Segoe UI" pitchFamily="34" charset="0"/>
              </a:rPr>
              <a:t>, </a:t>
            </a:r>
            <a:r>
              <a:rPr lang="en-US" sz="1150" dirty="0" err="1" smtClean="0">
                <a:latin typeface="Segoe UI" pitchFamily="34" charset="0"/>
                <a:ea typeface="Segoe UI Symbol" pitchFamily="34" charset="0"/>
                <a:cs typeface="Segoe UI" pitchFamily="34" charset="0"/>
              </a:rPr>
              <a:t>sunt</a:t>
            </a:r>
            <a:endParaRPr lang="en-US" sz="1150" dirty="0">
              <a:latin typeface="Segoe UI" pitchFamily="34" charset="0"/>
              <a:ea typeface="Segoe UI Symbol" pitchFamily="34" charset="0"/>
              <a:cs typeface="Segoe UI" pitchFamily="34" charset="0"/>
            </a:endParaRPr>
          </a:p>
        </p:txBody>
      </p:sp>
      <p:grpSp>
        <p:nvGrpSpPr>
          <p:cNvPr id="2" name="Group 1"/>
          <p:cNvGrpSpPr/>
          <p:nvPr/>
        </p:nvGrpSpPr>
        <p:grpSpPr>
          <a:xfrm>
            <a:off x="580231" y="3375497"/>
            <a:ext cx="2670048" cy="305607"/>
            <a:chOff x="3818645" y="4425937"/>
            <a:chExt cx="2670048" cy="305607"/>
          </a:xfrm>
        </p:grpSpPr>
        <p:sp>
          <p:nvSpPr>
            <p:cNvPr id="114" name="Rectangle 113"/>
            <p:cNvSpPr/>
            <p:nvPr/>
          </p:nvSpPr>
          <p:spPr>
            <a:xfrm>
              <a:off x="3818645" y="4425937"/>
              <a:ext cx="2670048" cy="305607"/>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p:cNvSpPr txBox="1"/>
            <p:nvPr/>
          </p:nvSpPr>
          <p:spPr>
            <a:xfrm>
              <a:off x="3853339" y="4438409"/>
              <a:ext cx="2314099" cy="261610"/>
            </a:xfrm>
            <a:prstGeom prst="rect">
              <a:avLst/>
            </a:prstGeom>
            <a:noFill/>
          </p:spPr>
          <p:txBody>
            <a:bodyPr wrap="square" rtlCol="0">
              <a:spAutoFit/>
            </a:bodyPr>
            <a:lstStyle/>
            <a:p>
              <a:r>
                <a:rPr lang="en-US" sz="1100" dirty="0" smtClean="0">
                  <a:latin typeface="Segoe UI" pitchFamily="34" charset="0"/>
                  <a:cs typeface="Segoe UI" pitchFamily="34" charset="0"/>
                </a:rPr>
                <a:t>Tertiary command link rest state</a:t>
              </a:r>
              <a:endParaRPr lang="en-US" sz="1100" dirty="0">
                <a:latin typeface="Segoe UI" pitchFamily="34" charset="0"/>
                <a:cs typeface="Segoe UI" pitchFamily="34" charset="0"/>
              </a:endParaRPr>
            </a:p>
          </p:txBody>
        </p:sp>
      </p:grpSp>
      <p:sp>
        <p:nvSpPr>
          <p:cNvPr id="83" name="TextBox 82"/>
          <p:cNvSpPr txBox="1"/>
          <p:nvPr/>
        </p:nvSpPr>
        <p:spPr>
          <a:xfrm>
            <a:off x="3556751" y="1092053"/>
            <a:ext cx="2760490" cy="451406"/>
          </a:xfrm>
          <a:prstGeom prst="rect">
            <a:avLst/>
          </a:prstGeom>
          <a:noFill/>
        </p:spPr>
        <p:txBody>
          <a:bodyPr wrap="square" rtlCol="0">
            <a:spAutoFit/>
          </a:bodyPr>
          <a:lstStyle/>
          <a:p>
            <a:pPr>
              <a:lnSpc>
                <a:spcPts val="1400"/>
              </a:lnSpc>
            </a:pPr>
            <a:r>
              <a:rPr lang="en-US" sz="1150" dirty="0" smtClean="0">
                <a:latin typeface="Segoe UI" pitchFamily="34" charset="0"/>
                <a:ea typeface="Segoe UI Symbol" pitchFamily="34" charset="0"/>
                <a:cs typeface="Segoe UI" pitchFamily="34" charset="0"/>
              </a:rPr>
              <a:t>Informational text </a:t>
            </a:r>
            <a:r>
              <a:rPr lang="en-US" sz="1150" dirty="0" err="1" smtClean="0">
                <a:latin typeface="Segoe UI" pitchFamily="34" charset="0"/>
                <a:ea typeface="Segoe UI Symbol" pitchFamily="34" charset="0"/>
                <a:cs typeface="Segoe UI" pitchFamily="34" charset="0"/>
              </a:rPr>
              <a:t>excepteur</a:t>
            </a:r>
            <a:r>
              <a:rPr lang="en-US" sz="1150" dirty="0" smtClean="0">
                <a:latin typeface="Segoe UI" pitchFamily="34" charset="0"/>
                <a:ea typeface="Segoe UI Symbol" pitchFamily="34" charset="0"/>
                <a:cs typeface="Segoe UI" pitchFamily="34" charset="0"/>
              </a:rPr>
              <a:t> sink </a:t>
            </a:r>
            <a:r>
              <a:rPr lang="en-US" sz="1150" dirty="0" err="1" smtClean="0">
                <a:latin typeface="Segoe UI" pitchFamily="34" charset="0"/>
                <a:ea typeface="Segoe UI Symbol" pitchFamily="34" charset="0"/>
                <a:cs typeface="Segoe UI" pitchFamily="34" charset="0"/>
              </a:rPr>
              <a:t>occaecat</a:t>
            </a:r>
            <a:r>
              <a:rPr lang="en-US" sz="1150" dirty="0" smtClean="0">
                <a:latin typeface="Segoe UI" pitchFamily="34" charset="0"/>
                <a:ea typeface="Segoe UI Symbol" pitchFamily="34" charset="0"/>
                <a:cs typeface="Segoe UI" pitchFamily="34" charset="0"/>
              </a:rPr>
              <a:t> </a:t>
            </a:r>
            <a:r>
              <a:rPr lang="en-US" sz="1150" dirty="0" err="1" smtClean="0">
                <a:latin typeface="Segoe UI" pitchFamily="34" charset="0"/>
                <a:ea typeface="Segoe UI Symbol" pitchFamily="34" charset="0"/>
                <a:cs typeface="Segoe UI" pitchFamily="34" charset="0"/>
              </a:rPr>
              <a:t>cupidat</a:t>
            </a:r>
            <a:r>
              <a:rPr lang="en-US" sz="1150" dirty="0" smtClean="0">
                <a:latin typeface="Segoe UI" pitchFamily="34" charset="0"/>
                <a:ea typeface="Segoe UI Symbol" pitchFamily="34" charset="0"/>
                <a:cs typeface="Segoe UI" pitchFamily="34" charset="0"/>
              </a:rPr>
              <a:t> non </a:t>
            </a:r>
            <a:r>
              <a:rPr lang="en-US" sz="1150" dirty="0" err="1" smtClean="0">
                <a:latin typeface="Segoe UI" pitchFamily="34" charset="0"/>
                <a:ea typeface="Segoe UI Symbol" pitchFamily="34" charset="0"/>
                <a:cs typeface="Segoe UI" pitchFamily="34" charset="0"/>
              </a:rPr>
              <a:t>proident</a:t>
            </a:r>
            <a:r>
              <a:rPr lang="en-US" sz="1150" dirty="0" smtClean="0">
                <a:latin typeface="Segoe UI" pitchFamily="34" charset="0"/>
                <a:ea typeface="Segoe UI Symbol" pitchFamily="34" charset="0"/>
                <a:cs typeface="Segoe UI" pitchFamily="34" charset="0"/>
              </a:rPr>
              <a:t>, </a:t>
            </a:r>
            <a:r>
              <a:rPr lang="en-US" sz="1150" dirty="0" err="1" smtClean="0">
                <a:latin typeface="Segoe UI" pitchFamily="34" charset="0"/>
                <a:ea typeface="Segoe UI Symbol" pitchFamily="34" charset="0"/>
                <a:cs typeface="Segoe UI" pitchFamily="34" charset="0"/>
              </a:rPr>
              <a:t>sunt</a:t>
            </a:r>
            <a:endParaRPr lang="en-US" sz="1150" dirty="0">
              <a:latin typeface="Segoe UI" pitchFamily="34" charset="0"/>
              <a:ea typeface="Segoe UI Symbol" pitchFamily="34" charset="0"/>
              <a:cs typeface="Segoe UI" pitchFamily="34" charset="0"/>
            </a:endParaRPr>
          </a:p>
        </p:txBody>
      </p:sp>
      <p:sp>
        <p:nvSpPr>
          <p:cNvPr id="84" name="TextBox 83"/>
          <p:cNvSpPr txBox="1"/>
          <p:nvPr/>
        </p:nvSpPr>
        <p:spPr>
          <a:xfrm>
            <a:off x="6635523" y="1092053"/>
            <a:ext cx="2760490" cy="451406"/>
          </a:xfrm>
          <a:prstGeom prst="rect">
            <a:avLst/>
          </a:prstGeom>
          <a:noFill/>
        </p:spPr>
        <p:txBody>
          <a:bodyPr wrap="square" rtlCol="0">
            <a:spAutoFit/>
          </a:bodyPr>
          <a:lstStyle/>
          <a:p>
            <a:pPr>
              <a:lnSpc>
                <a:spcPts val="1400"/>
              </a:lnSpc>
            </a:pPr>
            <a:r>
              <a:rPr lang="en-US" sz="1150" dirty="0" smtClean="0">
                <a:latin typeface="Segoe UI" pitchFamily="34" charset="0"/>
                <a:ea typeface="Segoe UI Symbol" pitchFamily="34" charset="0"/>
                <a:cs typeface="Segoe UI" pitchFamily="34" charset="0"/>
              </a:rPr>
              <a:t>Informational text </a:t>
            </a:r>
            <a:r>
              <a:rPr lang="en-US" sz="1150" dirty="0" err="1" smtClean="0">
                <a:latin typeface="Segoe UI" pitchFamily="34" charset="0"/>
                <a:ea typeface="Segoe UI Symbol" pitchFamily="34" charset="0"/>
                <a:cs typeface="Segoe UI" pitchFamily="34" charset="0"/>
              </a:rPr>
              <a:t>excepteur</a:t>
            </a:r>
            <a:r>
              <a:rPr lang="en-US" sz="1150" dirty="0" smtClean="0">
                <a:latin typeface="Segoe UI" pitchFamily="34" charset="0"/>
                <a:ea typeface="Segoe UI Symbol" pitchFamily="34" charset="0"/>
                <a:cs typeface="Segoe UI" pitchFamily="34" charset="0"/>
              </a:rPr>
              <a:t> sink </a:t>
            </a:r>
            <a:r>
              <a:rPr lang="en-US" sz="1150" dirty="0" err="1" smtClean="0">
                <a:latin typeface="Segoe UI" pitchFamily="34" charset="0"/>
                <a:ea typeface="Segoe UI Symbol" pitchFamily="34" charset="0"/>
                <a:cs typeface="Segoe UI" pitchFamily="34" charset="0"/>
              </a:rPr>
              <a:t>occaecat</a:t>
            </a:r>
            <a:r>
              <a:rPr lang="en-US" sz="1150" dirty="0" smtClean="0">
                <a:latin typeface="Segoe UI" pitchFamily="34" charset="0"/>
                <a:ea typeface="Segoe UI Symbol" pitchFamily="34" charset="0"/>
                <a:cs typeface="Segoe UI" pitchFamily="34" charset="0"/>
              </a:rPr>
              <a:t> </a:t>
            </a:r>
            <a:r>
              <a:rPr lang="en-US" sz="1150" dirty="0" err="1" smtClean="0">
                <a:latin typeface="Segoe UI" pitchFamily="34" charset="0"/>
                <a:ea typeface="Segoe UI Symbol" pitchFamily="34" charset="0"/>
                <a:cs typeface="Segoe UI" pitchFamily="34" charset="0"/>
              </a:rPr>
              <a:t>cupidat</a:t>
            </a:r>
            <a:r>
              <a:rPr lang="en-US" sz="1150" dirty="0" smtClean="0">
                <a:latin typeface="Segoe UI" pitchFamily="34" charset="0"/>
                <a:ea typeface="Segoe UI Symbol" pitchFamily="34" charset="0"/>
                <a:cs typeface="Segoe UI" pitchFamily="34" charset="0"/>
              </a:rPr>
              <a:t> non </a:t>
            </a:r>
            <a:r>
              <a:rPr lang="en-US" sz="1150" dirty="0" err="1" smtClean="0">
                <a:latin typeface="Segoe UI" pitchFamily="34" charset="0"/>
                <a:ea typeface="Segoe UI Symbol" pitchFamily="34" charset="0"/>
                <a:cs typeface="Segoe UI" pitchFamily="34" charset="0"/>
              </a:rPr>
              <a:t>proident</a:t>
            </a:r>
            <a:r>
              <a:rPr lang="en-US" sz="1150" dirty="0" smtClean="0">
                <a:latin typeface="Segoe UI" pitchFamily="34" charset="0"/>
                <a:ea typeface="Segoe UI Symbol" pitchFamily="34" charset="0"/>
                <a:cs typeface="Segoe UI" pitchFamily="34" charset="0"/>
              </a:rPr>
              <a:t>, </a:t>
            </a:r>
            <a:r>
              <a:rPr lang="en-US" sz="1150" dirty="0" err="1" smtClean="0">
                <a:latin typeface="Segoe UI" pitchFamily="34" charset="0"/>
                <a:ea typeface="Segoe UI Symbol" pitchFamily="34" charset="0"/>
                <a:cs typeface="Segoe UI" pitchFamily="34" charset="0"/>
              </a:rPr>
              <a:t>sunt</a:t>
            </a:r>
            <a:endParaRPr lang="en-US" sz="1150" dirty="0">
              <a:latin typeface="Segoe UI" pitchFamily="34" charset="0"/>
              <a:ea typeface="Segoe UI Symbol" pitchFamily="34" charset="0"/>
              <a:cs typeface="Segoe UI" pitchFamily="34" charset="0"/>
            </a:endParaRPr>
          </a:p>
        </p:txBody>
      </p:sp>
      <p:grpSp>
        <p:nvGrpSpPr>
          <p:cNvPr id="87" name="Group 86"/>
          <p:cNvGrpSpPr/>
          <p:nvPr/>
        </p:nvGrpSpPr>
        <p:grpSpPr>
          <a:xfrm>
            <a:off x="3692955" y="2487412"/>
            <a:ext cx="2703388" cy="699451"/>
            <a:chOff x="3816477" y="3554351"/>
            <a:chExt cx="2703388" cy="699451"/>
          </a:xfrm>
        </p:grpSpPr>
        <p:sp>
          <p:nvSpPr>
            <p:cNvPr id="88" name="Rectangle 87"/>
            <p:cNvSpPr/>
            <p:nvPr/>
          </p:nvSpPr>
          <p:spPr>
            <a:xfrm>
              <a:off x="3816477" y="3554351"/>
              <a:ext cx="2670048" cy="699451"/>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3862003" y="3580997"/>
              <a:ext cx="2548322" cy="261610"/>
            </a:xfrm>
            <a:prstGeom prst="rect">
              <a:avLst/>
            </a:prstGeom>
            <a:noFill/>
          </p:spPr>
          <p:txBody>
            <a:bodyPr wrap="square" rtlCol="0">
              <a:spAutoFit/>
            </a:bodyPr>
            <a:lstStyle/>
            <a:p>
              <a:r>
                <a:rPr lang="en-US" sz="1100" dirty="0" smtClean="0">
                  <a:latin typeface="Segoe UI" pitchFamily="34" charset="0"/>
                  <a:cs typeface="Segoe UI" pitchFamily="34" charset="0"/>
                </a:rPr>
                <a:t>Secondary command link rest state</a:t>
              </a:r>
              <a:endParaRPr lang="en-US" sz="1100" dirty="0">
                <a:latin typeface="Segoe UI" pitchFamily="34" charset="0"/>
                <a:cs typeface="Segoe UI" pitchFamily="34" charset="0"/>
              </a:endParaRPr>
            </a:p>
          </p:txBody>
        </p:sp>
        <p:sp>
          <p:nvSpPr>
            <p:cNvPr id="90" name="TextBox 89"/>
            <p:cNvSpPr txBox="1"/>
            <p:nvPr/>
          </p:nvSpPr>
          <p:spPr>
            <a:xfrm>
              <a:off x="3863086" y="3777339"/>
              <a:ext cx="2656779" cy="451406"/>
            </a:xfrm>
            <a:prstGeom prst="rect">
              <a:avLst/>
            </a:prstGeom>
            <a:noFill/>
          </p:spPr>
          <p:txBody>
            <a:bodyPr wrap="square" rtlCol="0">
              <a:spAutoFit/>
            </a:bodyPr>
            <a:lstStyle/>
            <a:p>
              <a:pPr>
                <a:lnSpc>
                  <a:spcPts val="1400"/>
                </a:lnSpc>
              </a:pPr>
              <a:r>
                <a:rPr lang="en-US" sz="1100" dirty="0" err="1">
                  <a:solidFill>
                    <a:srgbClr val="9D9D9D"/>
                  </a:solidFill>
                  <a:latin typeface="Segoe UI" pitchFamily="34" charset="0"/>
                  <a:cs typeface="Segoe UI" pitchFamily="34" charset="0"/>
                </a:rPr>
                <a:t>Lorem</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ipsum</a:t>
              </a:r>
              <a:r>
                <a:rPr lang="en-US" sz="1100" dirty="0">
                  <a:solidFill>
                    <a:srgbClr val="9D9D9D"/>
                  </a:solidFill>
                  <a:latin typeface="Segoe UI" pitchFamily="34" charset="0"/>
                  <a:cs typeface="Segoe UI" pitchFamily="34" charset="0"/>
                </a:rPr>
                <a:t> dolor sit </a:t>
              </a:r>
              <a:r>
                <a:rPr lang="en-US" sz="1100" dirty="0" err="1">
                  <a:solidFill>
                    <a:srgbClr val="9D9D9D"/>
                  </a:solidFill>
                  <a:latin typeface="Segoe UI" pitchFamily="34" charset="0"/>
                  <a:cs typeface="Segoe UI" pitchFamily="34" charset="0"/>
                </a:rPr>
                <a:t>amet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consectur</a:t>
              </a:r>
              <a:endParaRPr lang="en-US" sz="1100" dirty="0">
                <a:solidFill>
                  <a:srgbClr val="9D9D9D"/>
                </a:solidFill>
                <a:latin typeface="Segoe UI" pitchFamily="34" charset="0"/>
                <a:cs typeface="Segoe UI" pitchFamily="34" charset="0"/>
              </a:endParaRPr>
            </a:p>
            <a:p>
              <a:pPr>
                <a:lnSpc>
                  <a:spcPts val="1400"/>
                </a:lnSpc>
              </a:pPr>
              <a:r>
                <a:rPr lang="en-US" sz="1100" dirty="0" err="1">
                  <a:solidFill>
                    <a:srgbClr val="9D9D9D"/>
                  </a:solidFill>
                  <a:latin typeface="Segoe UI" pitchFamily="34" charset="0"/>
                  <a:cs typeface="Segoe UI" pitchFamily="34" charset="0"/>
                </a:rPr>
                <a:t>elit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adipisicing</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elit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sed</a:t>
              </a:r>
              <a:r>
                <a:rPr lang="en-US" sz="1100" dirty="0">
                  <a:solidFill>
                    <a:srgbClr val="9D9D9D"/>
                  </a:solidFill>
                  <a:latin typeface="Segoe UI" pitchFamily="34" charset="0"/>
                  <a:cs typeface="Segoe UI" pitchFamily="34" charset="0"/>
                </a:rPr>
                <a:t> do </a:t>
              </a:r>
              <a:r>
                <a:rPr lang="en-US" sz="1100" dirty="0" err="1">
                  <a:solidFill>
                    <a:srgbClr val="9D9D9D"/>
                  </a:solidFill>
                  <a:latin typeface="Segoe UI" pitchFamily="34" charset="0"/>
                  <a:cs typeface="Segoe UI" pitchFamily="34" charset="0"/>
                </a:rPr>
                <a:t>eiusmod</a:t>
              </a:r>
              <a:r>
                <a:rPr lang="en-US" sz="1100" dirty="0">
                  <a:solidFill>
                    <a:srgbClr val="9D9D9D"/>
                  </a:solidFill>
                  <a:latin typeface="Segoe UI" pitchFamily="34" charset="0"/>
                  <a:cs typeface="Segoe UI" pitchFamily="34" charset="0"/>
                </a:rPr>
                <a:t>.</a:t>
              </a:r>
            </a:p>
          </p:txBody>
        </p:sp>
      </p:grpSp>
      <p:grpSp>
        <p:nvGrpSpPr>
          <p:cNvPr id="91" name="Group 90"/>
          <p:cNvGrpSpPr/>
          <p:nvPr/>
        </p:nvGrpSpPr>
        <p:grpSpPr>
          <a:xfrm>
            <a:off x="3695123" y="3375497"/>
            <a:ext cx="2670048" cy="305607"/>
            <a:chOff x="3818645" y="4425937"/>
            <a:chExt cx="2670048" cy="305607"/>
          </a:xfrm>
        </p:grpSpPr>
        <p:sp>
          <p:nvSpPr>
            <p:cNvPr id="92" name="Rectangle 91"/>
            <p:cNvSpPr/>
            <p:nvPr/>
          </p:nvSpPr>
          <p:spPr>
            <a:xfrm>
              <a:off x="3818645" y="4425937"/>
              <a:ext cx="2670048" cy="305607"/>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p:cNvSpPr txBox="1"/>
            <p:nvPr/>
          </p:nvSpPr>
          <p:spPr>
            <a:xfrm>
              <a:off x="3853339" y="4438409"/>
              <a:ext cx="2314099" cy="261610"/>
            </a:xfrm>
            <a:prstGeom prst="rect">
              <a:avLst/>
            </a:prstGeom>
            <a:noFill/>
          </p:spPr>
          <p:txBody>
            <a:bodyPr wrap="square" rtlCol="0">
              <a:spAutoFit/>
            </a:bodyPr>
            <a:lstStyle/>
            <a:p>
              <a:r>
                <a:rPr lang="en-US" sz="1100" dirty="0" smtClean="0">
                  <a:latin typeface="Segoe UI" pitchFamily="34" charset="0"/>
                  <a:cs typeface="Segoe UI" pitchFamily="34" charset="0"/>
                </a:rPr>
                <a:t>Tertiary command link rest state</a:t>
              </a:r>
              <a:endParaRPr lang="en-US" sz="1100" dirty="0">
                <a:latin typeface="Segoe UI" pitchFamily="34" charset="0"/>
                <a:cs typeface="Segoe UI" pitchFamily="34" charset="0"/>
              </a:endParaRPr>
            </a:p>
          </p:txBody>
        </p:sp>
      </p:grpSp>
      <p:grpSp>
        <p:nvGrpSpPr>
          <p:cNvPr id="15" name="Group 14"/>
          <p:cNvGrpSpPr/>
          <p:nvPr/>
        </p:nvGrpSpPr>
        <p:grpSpPr>
          <a:xfrm>
            <a:off x="3697293" y="1786242"/>
            <a:ext cx="2667878" cy="490520"/>
            <a:chOff x="6916655" y="2880582"/>
            <a:chExt cx="2667878" cy="490520"/>
          </a:xfrm>
        </p:grpSpPr>
        <p:sp>
          <p:nvSpPr>
            <p:cNvPr id="94" name="Rectangle 93"/>
            <p:cNvSpPr/>
            <p:nvPr/>
          </p:nvSpPr>
          <p:spPr>
            <a:xfrm>
              <a:off x="6916655" y="2880582"/>
              <a:ext cx="2667878" cy="490520"/>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6916655" y="2910402"/>
              <a:ext cx="1825511"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Yes, share and connect</a:t>
              </a:r>
              <a:endParaRPr lang="en-US" sz="1100" dirty="0">
                <a:solidFill>
                  <a:schemeClr val="bg1"/>
                </a:solidFill>
                <a:latin typeface="Segoe UI" pitchFamily="34" charset="0"/>
                <a:cs typeface="Segoe UI" pitchFamily="34" charset="0"/>
              </a:endParaRPr>
            </a:p>
          </p:txBody>
        </p:sp>
        <p:sp>
          <p:nvSpPr>
            <p:cNvPr id="96" name="TextBox 95"/>
            <p:cNvSpPr txBox="1"/>
            <p:nvPr/>
          </p:nvSpPr>
          <p:spPr>
            <a:xfrm>
              <a:off x="6916655" y="3100270"/>
              <a:ext cx="2481649"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Use this option for home or work</a:t>
              </a:r>
              <a:endParaRPr lang="en-US" sz="1100" dirty="0">
                <a:solidFill>
                  <a:schemeClr val="bg1"/>
                </a:solidFill>
                <a:latin typeface="Segoe UI" pitchFamily="34" charset="0"/>
                <a:cs typeface="Segoe UI" pitchFamily="34" charset="0"/>
              </a:endParaRPr>
            </a:p>
          </p:txBody>
        </p:sp>
      </p:grpSp>
      <p:grpSp>
        <p:nvGrpSpPr>
          <p:cNvPr id="101" name="Group 100"/>
          <p:cNvGrpSpPr/>
          <p:nvPr/>
        </p:nvGrpSpPr>
        <p:grpSpPr>
          <a:xfrm>
            <a:off x="6749715" y="3375497"/>
            <a:ext cx="2670048" cy="305607"/>
            <a:chOff x="3818645" y="4425937"/>
            <a:chExt cx="2670048" cy="305607"/>
          </a:xfrm>
        </p:grpSpPr>
        <p:sp>
          <p:nvSpPr>
            <p:cNvPr id="102" name="Rectangle 101"/>
            <p:cNvSpPr/>
            <p:nvPr/>
          </p:nvSpPr>
          <p:spPr>
            <a:xfrm>
              <a:off x="3818645" y="4425937"/>
              <a:ext cx="2670048" cy="305607"/>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p:cNvSpPr txBox="1"/>
            <p:nvPr/>
          </p:nvSpPr>
          <p:spPr>
            <a:xfrm>
              <a:off x="3853339" y="4438409"/>
              <a:ext cx="2314099" cy="261610"/>
            </a:xfrm>
            <a:prstGeom prst="rect">
              <a:avLst/>
            </a:prstGeom>
            <a:noFill/>
          </p:spPr>
          <p:txBody>
            <a:bodyPr wrap="square" rtlCol="0">
              <a:spAutoFit/>
            </a:bodyPr>
            <a:lstStyle/>
            <a:p>
              <a:r>
                <a:rPr lang="en-US" sz="1100" dirty="0" smtClean="0">
                  <a:latin typeface="Segoe UI" pitchFamily="34" charset="0"/>
                  <a:cs typeface="Segoe UI" pitchFamily="34" charset="0"/>
                </a:rPr>
                <a:t>Tertiary command link rest state</a:t>
              </a:r>
              <a:endParaRPr lang="en-US" sz="1100" dirty="0">
                <a:latin typeface="Segoe UI" pitchFamily="34" charset="0"/>
                <a:cs typeface="Segoe UI" pitchFamily="34" charset="0"/>
              </a:endParaRPr>
            </a:p>
          </p:txBody>
        </p:sp>
      </p:grpSp>
      <p:grpSp>
        <p:nvGrpSpPr>
          <p:cNvPr id="7" name="Group 6"/>
          <p:cNvGrpSpPr/>
          <p:nvPr/>
        </p:nvGrpSpPr>
        <p:grpSpPr>
          <a:xfrm>
            <a:off x="6751885" y="1784731"/>
            <a:ext cx="2667878" cy="584680"/>
            <a:chOff x="9971247" y="2898123"/>
            <a:chExt cx="2667878" cy="584680"/>
          </a:xfrm>
        </p:grpSpPr>
        <p:sp>
          <p:nvSpPr>
            <p:cNvPr id="104" name="Rectangle 103"/>
            <p:cNvSpPr/>
            <p:nvPr/>
          </p:nvSpPr>
          <p:spPr>
            <a:xfrm>
              <a:off x="9971247" y="2898934"/>
              <a:ext cx="2667878" cy="490520"/>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9971247" y="2898123"/>
              <a:ext cx="1825511"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Yes, share and connect</a:t>
              </a:r>
              <a:endParaRPr lang="en-US" sz="1100" dirty="0">
                <a:solidFill>
                  <a:schemeClr val="bg1"/>
                </a:solidFill>
                <a:latin typeface="Segoe UI" pitchFamily="34" charset="0"/>
                <a:cs typeface="Segoe UI" pitchFamily="34" charset="0"/>
              </a:endParaRPr>
            </a:p>
          </p:txBody>
        </p:sp>
        <p:sp>
          <p:nvSpPr>
            <p:cNvPr id="109" name="TextBox 108"/>
            <p:cNvSpPr txBox="1"/>
            <p:nvPr/>
          </p:nvSpPr>
          <p:spPr>
            <a:xfrm>
              <a:off x="9971247" y="3087991"/>
              <a:ext cx="2481649"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Use this option for home or work</a:t>
              </a:r>
              <a:endParaRPr lang="en-US" sz="1100" dirty="0">
                <a:solidFill>
                  <a:schemeClr val="bg1"/>
                </a:solidFill>
                <a:latin typeface="Segoe UI" pitchFamily="34" charset="0"/>
                <a:cs typeface="Segoe UI" pitchFamily="34" charset="0"/>
              </a:endParaRPr>
            </a:p>
          </p:txBody>
        </p:sp>
        <p:sp>
          <p:nvSpPr>
            <p:cNvPr id="127" name="Right Arrow 107"/>
            <p:cNvSpPr/>
            <p:nvPr/>
          </p:nvSpPr>
          <p:spPr>
            <a:xfrm rot="14588060">
              <a:off x="12248441" y="3327536"/>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p:cNvGrpSpPr/>
          <p:nvPr/>
        </p:nvGrpSpPr>
        <p:grpSpPr>
          <a:xfrm>
            <a:off x="6747547" y="2478719"/>
            <a:ext cx="2703388" cy="794808"/>
            <a:chOff x="9966909" y="3549244"/>
            <a:chExt cx="2703388" cy="794808"/>
          </a:xfrm>
        </p:grpSpPr>
        <p:grpSp>
          <p:nvGrpSpPr>
            <p:cNvPr id="97" name="Group 96"/>
            <p:cNvGrpSpPr/>
            <p:nvPr/>
          </p:nvGrpSpPr>
          <p:grpSpPr>
            <a:xfrm>
              <a:off x="9966909" y="3549244"/>
              <a:ext cx="2703388" cy="699451"/>
              <a:chOff x="3816477" y="3554351"/>
              <a:chExt cx="2703388" cy="699451"/>
            </a:xfrm>
          </p:grpSpPr>
          <p:sp>
            <p:nvSpPr>
              <p:cNvPr id="98" name="Rectangle 97"/>
              <p:cNvSpPr/>
              <p:nvPr/>
            </p:nvSpPr>
            <p:spPr>
              <a:xfrm>
                <a:off x="3816477" y="3554351"/>
                <a:ext cx="2670048" cy="699451"/>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3862003" y="3580997"/>
                <a:ext cx="2548322" cy="261610"/>
              </a:xfrm>
              <a:prstGeom prst="rect">
                <a:avLst/>
              </a:prstGeom>
              <a:noFill/>
            </p:spPr>
            <p:txBody>
              <a:bodyPr wrap="square" rtlCol="0">
                <a:spAutoFit/>
              </a:bodyPr>
              <a:lstStyle/>
              <a:p>
                <a:r>
                  <a:rPr lang="en-US" sz="1100" dirty="0" smtClean="0">
                    <a:latin typeface="Segoe UI" pitchFamily="34" charset="0"/>
                    <a:cs typeface="Segoe UI" pitchFamily="34" charset="0"/>
                  </a:rPr>
                  <a:t>Secondary command link rest state</a:t>
                </a:r>
                <a:endParaRPr lang="en-US" sz="1100" dirty="0">
                  <a:latin typeface="Segoe UI" pitchFamily="34" charset="0"/>
                  <a:cs typeface="Segoe UI" pitchFamily="34" charset="0"/>
                </a:endParaRPr>
              </a:p>
            </p:txBody>
          </p:sp>
          <p:sp>
            <p:nvSpPr>
              <p:cNvPr id="100" name="TextBox 99"/>
              <p:cNvSpPr txBox="1"/>
              <p:nvPr/>
            </p:nvSpPr>
            <p:spPr>
              <a:xfrm>
                <a:off x="3863086" y="3777339"/>
                <a:ext cx="2656779" cy="451406"/>
              </a:xfrm>
              <a:prstGeom prst="rect">
                <a:avLst/>
              </a:prstGeom>
              <a:noFill/>
            </p:spPr>
            <p:txBody>
              <a:bodyPr wrap="square" rtlCol="0">
                <a:spAutoFit/>
              </a:bodyPr>
              <a:lstStyle/>
              <a:p>
                <a:pPr>
                  <a:lnSpc>
                    <a:spcPts val="1400"/>
                  </a:lnSpc>
                </a:pPr>
                <a:r>
                  <a:rPr lang="en-US" sz="1100" dirty="0" err="1">
                    <a:solidFill>
                      <a:srgbClr val="9D9D9D"/>
                    </a:solidFill>
                    <a:latin typeface="Segoe UI" pitchFamily="34" charset="0"/>
                    <a:cs typeface="Segoe UI" pitchFamily="34" charset="0"/>
                  </a:rPr>
                  <a:t>Lorem</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ipsum</a:t>
                </a:r>
                <a:r>
                  <a:rPr lang="en-US" sz="1100" dirty="0">
                    <a:solidFill>
                      <a:srgbClr val="9D9D9D"/>
                    </a:solidFill>
                    <a:latin typeface="Segoe UI" pitchFamily="34" charset="0"/>
                    <a:cs typeface="Segoe UI" pitchFamily="34" charset="0"/>
                  </a:rPr>
                  <a:t> dolor sit </a:t>
                </a:r>
                <a:r>
                  <a:rPr lang="en-US" sz="1100" dirty="0" err="1">
                    <a:solidFill>
                      <a:srgbClr val="9D9D9D"/>
                    </a:solidFill>
                    <a:latin typeface="Segoe UI" pitchFamily="34" charset="0"/>
                    <a:cs typeface="Segoe UI" pitchFamily="34" charset="0"/>
                  </a:rPr>
                  <a:t>amet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consectur</a:t>
                </a:r>
                <a:endParaRPr lang="en-US" sz="1100" dirty="0">
                  <a:solidFill>
                    <a:srgbClr val="9D9D9D"/>
                  </a:solidFill>
                  <a:latin typeface="Segoe UI" pitchFamily="34" charset="0"/>
                  <a:cs typeface="Segoe UI" pitchFamily="34" charset="0"/>
                </a:endParaRPr>
              </a:p>
              <a:p>
                <a:pPr>
                  <a:lnSpc>
                    <a:spcPts val="1400"/>
                  </a:lnSpc>
                </a:pPr>
                <a:r>
                  <a:rPr lang="en-US" sz="1100" dirty="0" err="1">
                    <a:solidFill>
                      <a:srgbClr val="9D9D9D"/>
                    </a:solidFill>
                    <a:latin typeface="Segoe UI" pitchFamily="34" charset="0"/>
                    <a:cs typeface="Segoe UI" pitchFamily="34" charset="0"/>
                  </a:rPr>
                  <a:t>elit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adipisicing</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elit</a:t>
                </a:r>
                <a:r>
                  <a:rPr lang="en-US" sz="1100" dirty="0">
                    <a:solidFill>
                      <a:srgbClr val="9D9D9D"/>
                    </a:solidFill>
                    <a:latin typeface="Segoe UI" pitchFamily="34" charset="0"/>
                    <a:cs typeface="Segoe UI" pitchFamily="34" charset="0"/>
                  </a:rPr>
                  <a:t>, </a:t>
                </a:r>
                <a:r>
                  <a:rPr lang="en-US" sz="1100" dirty="0" err="1">
                    <a:solidFill>
                      <a:srgbClr val="9D9D9D"/>
                    </a:solidFill>
                    <a:latin typeface="Segoe UI" pitchFamily="34" charset="0"/>
                    <a:cs typeface="Segoe UI" pitchFamily="34" charset="0"/>
                  </a:rPr>
                  <a:t>sed</a:t>
                </a:r>
                <a:r>
                  <a:rPr lang="en-US" sz="1100" dirty="0">
                    <a:solidFill>
                      <a:srgbClr val="9D9D9D"/>
                    </a:solidFill>
                    <a:latin typeface="Segoe UI" pitchFamily="34" charset="0"/>
                    <a:cs typeface="Segoe UI" pitchFamily="34" charset="0"/>
                  </a:rPr>
                  <a:t> do </a:t>
                </a:r>
                <a:r>
                  <a:rPr lang="en-US" sz="1100" dirty="0" err="1">
                    <a:solidFill>
                      <a:srgbClr val="9D9D9D"/>
                    </a:solidFill>
                    <a:latin typeface="Segoe UI" pitchFamily="34" charset="0"/>
                    <a:cs typeface="Segoe UI" pitchFamily="34" charset="0"/>
                  </a:rPr>
                  <a:t>eiusmod</a:t>
                </a:r>
                <a:r>
                  <a:rPr lang="en-US" sz="1100" dirty="0">
                    <a:solidFill>
                      <a:srgbClr val="9D9D9D"/>
                    </a:solidFill>
                    <a:latin typeface="Segoe UI" pitchFamily="34" charset="0"/>
                    <a:cs typeface="Segoe UI" pitchFamily="34" charset="0"/>
                  </a:rPr>
                  <a:t>.</a:t>
                </a:r>
              </a:p>
            </p:txBody>
          </p:sp>
        </p:grpSp>
        <p:sp>
          <p:nvSpPr>
            <p:cNvPr id="131" name="Right Arrow 107"/>
            <p:cNvSpPr/>
            <p:nvPr/>
          </p:nvSpPr>
          <p:spPr>
            <a:xfrm rot="14588060">
              <a:off x="12248440" y="4188785"/>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58776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Box 161"/>
          <p:cNvSpPr txBox="1"/>
          <p:nvPr/>
        </p:nvSpPr>
        <p:spPr>
          <a:xfrm>
            <a:off x="450172" y="432745"/>
            <a:ext cx="3367362" cy="446276"/>
          </a:xfrm>
          <a:prstGeom prst="rect">
            <a:avLst/>
          </a:prstGeom>
          <a:noFill/>
        </p:spPr>
        <p:txBody>
          <a:bodyPr wrap="square" rtlCol="0">
            <a:spAutoFit/>
          </a:bodyPr>
          <a:lstStyle/>
          <a:p>
            <a:r>
              <a:rPr lang="en-US" dirty="0" smtClean="0">
                <a:latin typeface="Segoe UI" pitchFamily="34" charset="0"/>
                <a:cs typeface="Segoe UI" pitchFamily="34" charset="0"/>
              </a:rPr>
              <a:t>Date/time picker</a:t>
            </a:r>
            <a:endParaRPr lang="en-US" dirty="0">
              <a:latin typeface="Segoe UI" pitchFamily="34" charset="0"/>
              <a:cs typeface="Segoe UI" pitchFamily="34" charset="0"/>
            </a:endParaRPr>
          </a:p>
        </p:txBody>
      </p:sp>
      <p:sp>
        <p:nvSpPr>
          <p:cNvPr id="29" name="TextBox 28"/>
          <p:cNvSpPr txBox="1"/>
          <p:nvPr/>
        </p:nvSpPr>
        <p:spPr>
          <a:xfrm>
            <a:off x="482785" y="1149998"/>
            <a:ext cx="827218" cy="246221"/>
          </a:xfrm>
          <a:prstGeom prst="rect">
            <a:avLst/>
          </a:prstGeom>
          <a:noFill/>
        </p:spPr>
        <p:txBody>
          <a:bodyPr wrap="square" rtlCol="0">
            <a:spAutoFit/>
          </a:bodyPr>
          <a:lstStyle/>
          <a:p>
            <a:r>
              <a:rPr lang="en-US" sz="1000" spc="-40" dirty="0" smtClean="0">
                <a:latin typeface="Segoe UI" pitchFamily="34" charset="0"/>
                <a:cs typeface="Segoe UI" pitchFamily="34" charset="0"/>
              </a:rPr>
              <a:t>Select time</a:t>
            </a:r>
            <a:endParaRPr lang="en-US" sz="1000" spc="-40" dirty="0">
              <a:latin typeface="Segoe UI" pitchFamily="34" charset="0"/>
              <a:cs typeface="Segoe UI" pitchFamily="34" charset="0"/>
            </a:endParaRPr>
          </a:p>
        </p:txBody>
      </p:sp>
      <p:grpSp>
        <p:nvGrpSpPr>
          <p:cNvPr id="54" name="Group 53"/>
          <p:cNvGrpSpPr/>
          <p:nvPr/>
        </p:nvGrpSpPr>
        <p:grpSpPr>
          <a:xfrm>
            <a:off x="593047" y="1449676"/>
            <a:ext cx="736283" cy="292608"/>
            <a:chOff x="4195512" y="1534561"/>
            <a:chExt cx="736283" cy="292608"/>
          </a:xfrm>
        </p:grpSpPr>
        <p:sp>
          <p:nvSpPr>
            <p:cNvPr id="27" name="Rectangle 26"/>
            <p:cNvSpPr/>
            <p:nvPr/>
          </p:nvSpPr>
          <p:spPr>
            <a:xfrm>
              <a:off x="4200275" y="1534561"/>
              <a:ext cx="7315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195512" y="1550572"/>
              <a:ext cx="347031" cy="253916"/>
            </a:xfrm>
            <a:prstGeom prst="rect">
              <a:avLst/>
            </a:prstGeom>
            <a:noFill/>
          </p:spPr>
          <p:txBody>
            <a:bodyPr wrap="square" rtlCol="0">
              <a:spAutoFit/>
            </a:bodyPr>
            <a:lstStyle/>
            <a:p>
              <a:r>
                <a:rPr lang="en-US" sz="1050" dirty="0" smtClean="0">
                  <a:solidFill>
                    <a:srgbClr val="9D9D9D"/>
                  </a:solidFill>
                  <a:latin typeface="Segoe UI" pitchFamily="34" charset="0"/>
                  <a:cs typeface="Segoe UI" pitchFamily="34" charset="0"/>
                </a:rPr>
                <a:t>10</a:t>
              </a:r>
              <a:endParaRPr lang="en-US" sz="1050" dirty="0">
                <a:solidFill>
                  <a:srgbClr val="9D9D9D"/>
                </a:solidFill>
                <a:latin typeface="Segoe UI" pitchFamily="34" charset="0"/>
                <a:cs typeface="Segoe UI"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4" name="TextBox 163"/>
          <p:cNvSpPr txBox="1"/>
          <p:nvPr/>
        </p:nvSpPr>
        <p:spPr>
          <a:xfrm>
            <a:off x="489780" y="1930597"/>
            <a:ext cx="827218" cy="246221"/>
          </a:xfrm>
          <a:prstGeom prst="rect">
            <a:avLst/>
          </a:prstGeom>
          <a:noFill/>
        </p:spPr>
        <p:txBody>
          <a:bodyPr wrap="square" rtlCol="0">
            <a:spAutoFit/>
          </a:bodyPr>
          <a:lstStyle/>
          <a:p>
            <a:r>
              <a:rPr lang="en-US" sz="1000" spc="-40" dirty="0" smtClean="0">
                <a:latin typeface="Segoe UI" pitchFamily="34" charset="0"/>
                <a:cs typeface="Segoe UI" pitchFamily="34" charset="0"/>
              </a:rPr>
              <a:t>Select date</a:t>
            </a:r>
            <a:endParaRPr lang="en-US" sz="1000" spc="-40" dirty="0">
              <a:latin typeface="Segoe UI" pitchFamily="34" charset="0"/>
              <a:cs typeface="Segoe UI" pitchFamily="34" charset="0"/>
            </a:endParaRPr>
          </a:p>
        </p:txBody>
      </p:sp>
      <p:sp>
        <p:nvSpPr>
          <p:cNvPr id="186" name="TextBox 185"/>
          <p:cNvSpPr txBox="1"/>
          <p:nvPr/>
        </p:nvSpPr>
        <p:spPr>
          <a:xfrm>
            <a:off x="489779" y="3402643"/>
            <a:ext cx="1887452" cy="246221"/>
          </a:xfrm>
          <a:prstGeom prst="rect">
            <a:avLst/>
          </a:prstGeom>
          <a:noFill/>
        </p:spPr>
        <p:txBody>
          <a:bodyPr wrap="square" rtlCol="0">
            <a:spAutoFit/>
          </a:bodyPr>
          <a:lstStyle/>
          <a:p>
            <a:r>
              <a:rPr lang="en-US" sz="1000" spc="-40" dirty="0" smtClean="0">
                <a:latin typeface="Segoe UI" pitchFamily="34" charset="0"/>
                <a:cs typeface="Segoe UI" pitchFamily="34" charset="0"/>
              </a:rPr>
              <a:t>Select date - abbreviation</a:t>
            </a:r>
            <a:endParaRPr lang="en-US" sz="1000" spc="-40" dirty="0">
              <a:latin typeface="Segoe UI" pitchFamily="34" charset="0"/>
              <a:cs typeface="Segoe UI" pitchFamily="34" charset="0"/>
            </a:endParaRPr>
          </a:p>
        </p:txBody>
      </p:sp>
      <p:sp>
        <p:nvSpPr>
          <p:cNvPr id="205" name="TextBox 204"/>
          <p:cNvSpPr txBox="1"/>
          <p:nvPr/>
        </p:nvSpPr>
        <p:spPr>
          <a:xfrm>
            <a:off x="478844" y="4400991"/>
            <a:ext cx="827218" cy="246221"/>
          </a:xfrm>
          <a:prstGeom prst="rect">
            <a:avLst/>
          </a:prstGeom>
          <a:noFill/>
        </p:spPr>
        <p:txBody>
          <a:bodyPr wrap="square" rtlCol="0">
            <a:spAutoFit/>
          </a:bodyPr>
          <a:lstStyle/>
          <a:p>
            <a:r>
              <a:rPr lang="en-US" sz="1000" spc="-40" dirty="0" smtClean="0">
                <a:latin typeface="Segoe UI" pitchFamily="34" charset="0"/>
                <a:cs typeface="Segoe UI" pitchFamily="34" charset="0"/>
              </a:rPr>
              <a:t>Select date</a:t>
            </a:r>
            <a:endParaRPr lang="en-US" sz="1000" spc="-40" dirty="0">
              <a:latin typeface="Segoe UI" pitchFamily="34" charset="0"/>
              <a:cs typeface="Segoe UI" pitchFamily="34" charset="0"/>
            </a:endParaRPr>
          </a:p>
        </p:txBody>
      </p:sp>
      <p:grpSp>
        <p:nvGrpSpPr>
          <p:cNvPr id="26" name="Group 25"/>
          <p:cNvGrpSpPr/>
          <p:nvPr/>
        </p:nvGrpSpPr>
        <p:grpSpPr>
          <a:xfrm>
            <a:off x="5839809" y="1284610"/>
            <a:ext cx="841248" cy="4324261"/>
            <a:chOff x="7193533" y="983003"/>
            <a:chExt cx="841248" cy="4324261"/>
          </a:xfrm>
        </p:grpSpPr>
        <p:sp>
          <p:nvSpPr>
            <p:cNvPr id="106" name="Rectangle 105"/>
            <p:cNvSpPr/>
            <p:nvPr/>
          </p:nvSpPr>
          <p:spPr>
            <a:xfrm>
              <a:off x="7239922" y="1239068"/>
              <a:ext cx="749156" cy="3823453"/>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48" name="Rectangle 2047"/>
            <p:cNvSpPr/>
            <p:nvPr/>
          </p:nvSpPr>
          <p:spPr>
            <a:xfrm>
              <a:off x="7247842" y="2623513"/>
              <a:ext cx="731520" cy="312568"/>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49" name="TextBox 2048"/>
            <p:cNvSpPr txBox="1"/>
            <p:nvPr/>
          </p:nvSpPr>
          <p:spPr>
            <a:xfrm>
              <a:off x="7228231" y="983003"/>
              <a:ext cx="418534" cy="4324261"/>
            </a:xfrm>
            <a:prstGeom prst="rect">
              <a:avLst/>
            </a:prstGeom>
            <a:noFill/>
          </p:spPr>
          <p:txBody>
            <a:bodyPr wrap="square" rtlCol="0">
              <a:spAutoFit/>
            </a:bodyPr>
            <a:lstStyle/>
            <a:p>
              <a:pPr>
                <a:lnSpc>
                  <a:spcPts val="3000"/>
                </a:lnSpc>
              </a:pPr>
              <a:r>
                <a:rPr lang="en-US" sz="1100" dirty="0" smtClean="0">
                  <a:latin typeface="Segoe UI" pitchFamily="34" charset="0"/>
                  <a:cs typeface="Segoe UI" pitchFamily="34" charset="0"/>
                </a:rPr>
                <a:t>10</a:t>
              </a:r>
            </a:p>
            <a:p>
              <a:pPr>
                <a:lnSpc>
                  <a:spcPts val="3000"/>
                </a:lnSpc>
              </a:pPr>
              <a:r>
                <a:rPr lang="en-US" sz="1100" dirty="0" smtClean="0">
                  <a:latin typeface="Segoe UI" pitchFamily="34" charset="0"/>
                  <a:cs typeface="Segoe UI" pitchFamily="34" charset="0"/>
                </a:rPr>
                <a:t>11</a:t>
              </a:r>
            </a:p>
            <a:p>
              <a:pPr>
                <a:lnSpc>
                  <a:spcPts val="3000"/>
                </a:lnSpc>
              </a:pPr>
              <a:r>
                <a:rPr lang="en-US" sz="1100" dirty="0" smtClean="0">
                  <a:latin typeface="Segoe UI" pitchFamily="34" charset="0"/>
                  <a:cs typeface="Segoe UI" pitchFamily="34" charset="0"/>
                </a:rPr>
                <a:t>12</a:t>
              </a:r>
            </a:p>
            <a:p>
              <a:pPr>
                <a:lnSpc>
                  <a:spcPts val="3000"/>
                </a:lnSpc>
              </a:pPr>
              <a:endParaRPr lang="en-US" sz="1100" dirty="0" smtClean="0">
                <a:latin typeface="Segoe UI" pitchFamily="34" charset="0"/>
                <a:cs typeface="Segoe UI" pitchFamily="34" charset="0"/>
              </a:endParaRPr>
            </a:p>
            <a:p>
              <a:pPr>
                <a:lnSpc>
                  <a:spcPts val="3000"/>
                </a:lnSpc>
              </a:pPr>
              <a:endParaRPr lang="en-US" sz="1100" dirty="0">
                <a:latin typeface="Segoe UI" pitchFamily="34" charset="0"/>
                <a:cs typeface="Segoe UI" pitchFamily="34" charset="0"/>
              </a:endParaRPr>
            </a:p>
            <a:p>
              <a:pPr>
                <a:lnSpc>
                  <a:spcPts val="3000"/>
                </a:lnSpc>
              </a:pPr>
              <a:r>
                <a:rPr lang="en-US" sz="1100" dirty="0" smtClean="0">
                  <a:latin typeface="Segoe UI" pitchFamily="34" charset="0"/>
                  <a:cs typeface="Segoe UI" pitchFamily="34" charset="0"/>
                </a:rPr>
                <a:t>2</a:t>
              </a:r>
            </a:p>
            <a:p>
              <a:pPr>
                <a:lnSpc>
                  <a:spcPts val="3000"/>
                </a:lnSpc>
              </a:pPr>
              <a:r>
                <a:rPr lang="en-US" sz="1100" dirty="0" smtClean="0">
                  <a:latin typeface="Segoe UI" pitchFamily="34" charset="0"/>
                  <a:cs typeface="Segoe UI" pitchFamily="34" charset="0"/>
                </a:rPr>
                <a:t>3</a:t>
              </a:r>
            </a:p>
            <a:p>
              <a:pPr>
                <a:lnSpc>
                  <a:spcPts val="3000"/>
                </a:lnSpc>
              </a:pPr>
              <a:r>
                <a:rPr lang="en-US" sz="1100" dirty="0" smtClean="0">
                  <a:latin typeface="Segoe UI" pitchFamily="34" charset="0"/>
                  <a:cs typeface="Segoe UI" pitchFamily="34" charset="0"/>
                </a:rPr>
                <a:t>4</a:t>
              </a:r>
            </a:p>
            <a:p>
              <a:pPr>
                <a:lnSpc>
                  <a:spcPts val="3000"/>
                </a:lnSpc>
              </a:pPr>
              <a:r>
                <a:rPr lang="en-US" sz="1100" dirty="0" smtClean="0">
                  <a:latin typeface="Segoe UI" pitchFamily="34" charset="0"/>
                  <a:cs typeface="Segoe UI" pitchFamily="34" charset="0"/>
                </a:rPr>
                <a:t>5</a:t>
              </a:r>
            </a:p>
            <a:p>
              <a:pPr>
                <a:lnSpc>
                  <a:spcPts val="3000"/>
                </a:lnSpc>
              </a:pPr>
              <a:r>
                <a:rPr lang="en-US" sz="1100" dirty="0" smtClean="0">
                  <a:latin typeface="Segoe UI" pitchFamily="34" charset="0"/>
                  <a:cs typeface="Segoe UI" pitchFamily="34" charset="0"/>
                </a:rPr>
                <a:t>6</a:t>
              </a:r>
            </a:p>
            <a:p>
              <a:pPr>
                <a:lnSpc>
                  <a:spcPts val="3000"/>
                </a:lnSpc>
              </a:pPr>
              <a:r>
                <a:rPr lang="en-US" sz="1100" dirty="0">
                  <a:latin typeface="Segoe UI" pitchFamily="34" charset="0"/>
                  <a:cs typeface="Segoe UI" pitchFamily="34" charset="0"/>
                </a:rPr>
                <a:t>7</a:t>
              </a:r>
            </a:p>
          </p:txBody>
        </p:sp>
        <p:sp>
          <p:nvSpPr>
            <p:cNvPr id="96" name="Rectangle 95"/>
            <p:cNvSpPr/>
            <p:nvPr/>
          </p:nvSpPr>
          <p:spPr>
            <a:xfrm>
              <a:off x="7193533" y="1196243"/>
              <a:ext cx="841248" cy="3904395"/>
            </a:xfrm>
            <a:prstGeom prst="rect">
              <a:avLst/>
            </a:prstGeom>
            <a:noFill/>
            <a:ln w="762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Rectangle 60"/>
            <p:cNvSpPr/>
            <p:nvPr/>
          </p:nvSpPr>
          <p:spPr>
            <a:xfrm>
              <a:off x="7239938" y="1239084"/>
              <a:ext cx="749156" cy="3823453"/>
            </a:xfrm>
            <a:prstGeom prst="rect">
              <a:avLst/>
            </a:prstGeom>
            <a:no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p:cNvSpPr/>
            <p:nvPr/>
          </p:nvSpPr>
          <p:spPr>
            <a:xfrm>
              <a:off x="7938404" y="1247175"/>
              <a:ext cx="27432" cy="1231707"/>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TextBox 24"/>
            <p:cNvSpPr txBox="1"/>
            <p:nvPr/>
          </p:nvSpPr>
          <p:spPr>
            <a:xfrm>
              <a:off x="7227262" y="2641898"/>
              <a:ext cx="419503"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1</a:t>
              </a:r>
              <a:endParaRPr lang="en-US" sz="1100" dirty="0">
                <a:solidFill>
                  <a:schemeClr val="bg1"/>
                </a:solidFill>
                <a:latin typeface="Segoe UI" pitchFamily="34" charset="0"/>
                <a:cs typeface="Segoe UI" pitchFamily="34" charset="0"/>
              </a:endParaRPr>
            </a:p>
          </p:txBody>
        </p:sp>
      </p:grpSp>
      <p:grpSp>
        <p:nvGrpSpPr>
          <p:cNvPr id="124" name="Group 123"/>
          <p:cNvGrpSpPr/>
          <p:nvPr/>
        </p:nvGrpSpPr>
        <p:grpSpPr>
          <a:xfrm>
            <a:off x="4697804" y="1276482"/>
            <a:ext cx="841248" cy="4324261"/>
            <a:chOff x="7193533" y="974469"/>
            <a:chExt cx="841248" cy="4324261"/>
          </a:xfrm>
        </p:grpSpPr>
        <p:sp>
          <p:nvSpPr>
            <p:cNvPr id="125" name="Rectangle 124"/>
            <p:cNvSpPr/>
            <p:nvPr/>
          </p:nvSpPr>
          <p:spPr>
            <a:xfrm>
              <a:off x="7239922" y="1239068"/>
              <a:ext cx="749156" cy="3823453"/>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6" name="Rectangle 125"/>
            <p:cNvSpPr/>
            <p:nvPr/>
          </p:nvSpPr>
          <p:spPr>
            <a:xfrm>
              <a:off x="7247842" y="2997330"/>
              <a:ext cx="731520" cy="312568"/>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7" name="TextBox 126"/>
            <p:cNvSpPr txBox="1"/>
            <p:nvPr/>
          </p:nvSpPr>
          <p:spPr>
            <a:xfrm>
              <a:off x="7228231" y="974469"/>
              <a:ext cx="418534" cy="4324261"/>
            </a:xfrm>
            <a:prstGeom prst="rect">
              <a:avLst/>
            </a:prstGeom>
            <a:noFill/>
          </p:spPr>
          <p:txBody>
            <a:bodyPr wrap="square" rtlCol="0">
              <a:spAutoFit/>
            </a:bodyPr>
            <a:lstStyle/>
            <a:p>
              <a:pPr>
                <a:lnSpc>
                  <a:spcPts val="3000"/>
                </a:lnSpc>
              </a:pPr>
              <a:r>
                <a:rPr lang="en-US" sz="1100" dirty="0" smtClean="0">
                  <a:latin typeface="Segoe UI" pitchFamily="34" charset="0"/>
                  <a:cs typeface="Segoe UI" pitchFamily="34" charset="0"/>
                </a:rPr>
                <a:t>9</a:t>
              </a:r>
            </a:p>
            <a:p>
              <a:pPr>
                <a:lnSpc>
                  <a:spcPts val="3000"/>
                </a:lnSpc>
              </a:pPr>
              <a:r>
                <a:rPr lang="en-US" sz="1100" dirty="0" smtClean="0">
                  <a:latin typeface="Segoe UI" pitchFamily="34" charset="0"/>
                  <a:cs typeface="Segoe UI" pitchFamily="34" charset="0"/>
                </a:rPr>
                <a:t>10</a:t>
              </a:r>
            </a:p>
            <a:p>
              <a:pPr>
                <a:lnSpc>
                  <a:spcPts val="3000"/>
                </a:lnSpc>
              </a:pPr>
              <a:r>
                <a:rPr lang="en-US" sz="1100" dirty="0" smtClean="0">
                  <a:latin typeface="Segoe UI" pitchFamily="34" charset="0"/>
                  <a:cs typeface="Segoe UI" pitchFamily="34" charset="0"/>
                </a:rPr>
                <a:t>11</a:t>
              </a:r>
            </a:p>
            <a:p>
              <a:pPr>
                <a:lnSpc>
                  <a:spcPts val="3000"/>
                </a:lnSpc>
              </a:pPr>
              <a:r>
                <a:rPr lang="en-US" sz="1100" dirty="0" smtClean="0">
                  <a:latin typeface="Segoe UI" pitchFamily="34" charset="0"/>
                  <a:cs typeface="Segoe UI" pitchFamily="34" charset="0"/>
                </a:rPr>
                <a:t>12</a:t>
              </a:r>
            </a:p>
            <a:p>
              <a:pPr>
                <a:lnSpc>
                  <a:spcPts val="3000"/>
                </a:lnSpc>
              </a:pPr>
              <a:endParaRPr lang="en-US" sz="1100" dirty="0" smtClean="0">
                <a:latin typeface="Segoe UI" pitchFamily="34" charset="0"/>
                <a:cs typeface="Segoe UI" pitchFamily="34" charset="0"/>
              </a:endParaRPr>
            </a:p>
            <a:p>
              <a:pPr>
                <a:lnSpc>
                  <a:spcPts val="3000"/>
                </a:lnSpc>
              </a:pPr>
              <a:endParaRPr lang="en-US" sz="1100" dirty="0">
                <a:latin typeface="Segoe UI" pitchFamily="34" charset="0"/>
                <a:cs typeface="Segoe UI" pitchFamily="34" charset="0"/>
              </a:endParaRPr>
            </a:p>
            <a:p>
              <a:pPr>
                <a:lnSpc>
                  <a:spcPts val="3000"/>
                </a:lnSpc>
              </a:pPr>
              <a:r>
                <a:rPr lang="en-US" sz="1100" dirty="0" smtClean="0">
                  <a:latin typeface="Segoe UI" pitchFamily="34" charset="0"/>
                  <a:cs typeface="Segoe UI" pitchFamily="34" charset="0"/>
                </a:rPr>
                <a:t>2</a:t>
              </a:r>
            </a:p>
            <a:p>
              <a:pPr>
                <a:lnSpc>
                  <a:spcPts val="3000"/>
                </a:lnSpc>
              </a:pPr>
              <a:r>
                <a:rPr lang="en-US" sz="1100" dirty="0" smtClean="0">
                  <a:latin typeface="Segoe UI" pitchFamily="34" charset="0"/>
                  <a:cs typeface="Segoe UI" pitchFamily="34" charset="0"/>
                </a:rPr>
                <a:t>3</a:t>
              </a:r>
            </a:p>
            <a:p>
              <a:pPr>
                <a:lnSpc>
                  <a:spcPts val="3000"/>
                </a:lnSpc>
              </a:pPr>
              <a:r>
                <a:rPr lang="en-US" sz="1100" dirty="0" smtClean="0">
                  <a:latin typeface="Segoe UI" pitchFamily="34" charset="0"/>
                  <a:cs typeface="Segoe UI" pitchFamily="34" charset="0"/>
                </a:rPr>
                <a:t>4</a:t>
              </a:r>
            </a:p>
            <a:p>
              <a:pPr>
                <a:lnSpc>
                  <a:spcPts val="3000"/>
                </a:lnSpc>
              </a:pPr>
              <a:r>
                <a:rPr lang="en-US" sz="1100" dirty="0" smtClean="0">
                  <a:latin typeface="Segoe UI" pitchFamily="34" charset="0"/>
                  <a:cs typeface="Segoe UI" pitchFamily="34" charset="0"/>
                </a:rPr>
                <a:t>5</a:t>
              </a:r>
            </a:p>
            <a:p>
              <a:pPr>
                <a:lnSpc>
                  <a:spcPts val="3000"/>
                </a:lnSpc>
              </a:pPr>
              <a:r>
                <a:rPr lang="en-US" sz="1100" dirty="0" smtClean="0">
                  <a:latin typeface="Segoe UI" pitchFamily="34" charset="0"/>
                  <a:cs typeface="Segoe UI" pitchFamily="34" charset="0"/>
                </a:rPr>
                <a:t>6</a:t>
              </a:r>
            </a:p>
          </p:txBody>
        </p:sp>
        <p:sp>
          <p:nvSpPr>
            <p:cNvPr id="128" name="Rectangle 127"/>
            <p:cNvSpPr/>
            <p:nvPr/>
          </p:nvSpPr>
          <p:spPr>
            <a:xfrm>
              <a:off x="7193533" y="1196243"/>
              <a:ext cx="841248" cy="3904395"/>
            </a:xfrm>
            <a:prstGeom prst="rect">
              <a:avLst/>
            </a:prstGeom>
            <a:noFill/>
            <a:ln w="762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9" name="Rectangle 128"/>
            <p:cNvSpPr/>
            <p:nvPr/>
          </p:nvSpPr>
          <p:spPr>
            <a:xfrm>
              <a:off x="7239938" y="1239084"/>
              <a:ext cx="749156" cy="3823453"/>
            </a:xfrm>
            <a:prstGeom prst="rect">
              <a:avLst/>
            </a:prstGeom>
            <a:no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Rectangle 129"/>
            <p:cNvSpPr/>
            <p:nvPr/>
          </p:nvSpPr>
          <p:spPr>
            <a:xfrm>
              <a:off x="7938404" y="1247175"/>
              <a:ext cx="27432" cy="105156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2" name="TextBox 131"/>
            <p:cNvSpPr txBox="1"/>
            <p:nvPr/>
          </p:nvSpPr>
          <p:spPr>
            <a:xfrm>
              <a:off x="7227262" y="3015715"/>
              <a:ext cx="419503"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1</a:t>
              </a:r>
              <a:endParaRPr lang="en-US" sz="1100" dirty="0">
                <a:solidFill>
                  <a:schemeClr val="bg1"/>
                </a:solidFill>
                <a:latin typeface="Segoe UI" pitchFamily="34" charset="0"/>
                <a:cs typeface="Segoe UI" pitchFamily="34" charset="0"/>
              </a:endParaRPr>
            </a:p>
          </p:txBody>
        </p:sp>
      </p:grpSp>
      <p:grpSp>
        <p:nvGrpSpPr>
          <p:cNvPr id="133" name="Group 132"/>
          <p:cNvGrpSpPr/>
          <p:nvPr/>
        </p:nvGrpSpPr>
        <p:grpSpPr>
          <a:xfrm>
            <a:off x="7004670" y="1278863"/>
            <a:ext cx="841248" cy="4324261"/>
            <a:chOff x="7193533" y="979231"/>
            <a:chExt cx="841248" cy="4324261"/>
          </a:xfrm>
        </p:grpSpPr>
        <p:sp>
          <p:nvSpPr>
            <p:cNvPr id="134" name="Rectangle 133"/>
            <p:cNvSpPr/>
            <p:nvPr/>
          </p:nvSpPr>
          <p:spPr>
            <a:xfrm>
              <a:off x="7239922" y="1239068"/>
              <a:ext cx="749156" cy="3823453"/>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6" name="Rectangle 135"/>
            <p:cNvSpPr/>
            <p:nvPr/>
          </p:nvSpPr>
          <p:spPr>
            <a:xfrm>
              <a:off x="7247842" y="2254458"/>
              <a:ext cx="731520" cy="312568"/>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7" name="TextBox 136"/>
            <p:cNvSpPr txBox="1"/>
            <p:nvPr/>
          </p:nvSpPr>
          <p:spPr>
            <a:xfrm>
              <a:off x="7228231" y="979231"/>
              <a:ext cx="418534" cy="4324261"/>
            </a:xfrm>
            <a:prstGeom prst="rect">
              <a:avLst/>
            </a:prstGeom>
            <a:noFill/>
          </p:spPr>
          <p:txBody>
            <a:bodyPr wrap="square" rtlCol="0">
              <a:spAutoFit/>
            </a:bodyPr>
            <a:lstStyle/>
            <a:p>
              <a:pPr>
                <a:lnSpc>
                  <a:spcPts val="3000"/>
                </a:lnSpc>
              </a:pPr>
              <a:r>
                <a:rPr lang="en-US" sz="1100" dirty="0" smtClean="0">
                  <a:latin typeface="Segoe UI" pitchFamily="34" charset="0"/>
                  <a:cs typeface="Segoe UI" pitchFamily="34" charset="0"/>
                </a:rPr>
                <a:t>11</a:t>
              </a:r>
            </a:p>
            <a:p>
              <a:pPr>
                <a:lnSpc>
                  <a:spcPts val="3000"/>
                </a:lnSpc>
              </a:pPr>
              <a:r>
                <a:rPr lang="en-US" sz="1100" dirty="0" smtClean="0">
                  <a:latin typeface="Segoe UI" pitchFamily="34" charset="0"/>
                  <a:cs typeface="Segoe UI" pitchFamily="34" charset="0"/>
                </a:rPr>
                <a:t>12</a:t>
              </a:r>
            </a:p>
            <a:p>
              <a:pPr>
                <a:lnSpc>
                  <a:spcPts val="3000"/>
                </a:lnSpc>
              </a:pPr>
              <a:endParaRPr lang="en-US" sz="1100" dirty="0" smtClean="0">
                <a:latin typeface="Segoe UI" pitchFamily="34" charset="0"/>
                <a:cs typeface="Segoe UI" pitchFamily="34" charset="0"/>
              </a:endParaRPr>
            </a:p>
            <a:p>
              <a:pPr>
                <a:lnSpc>
                  <a:spcPts val="3000"/>
                </a:lnSpc>
              </a:pPr>
              <a:endParaRPr lang="en-US" sz="1100" dirty="0">
                <a:latin typeface="Segoe UI" pitchFamily="34" charset="0"/>
                <a:cs typeface="Segoe UI" pitchFamily="34" charset="0"/>
              </a:endParaRPr>
            </a:p>
            <a:p>
              <a:pPr>
                <a:lnSpc>
                  <a:spcPts val="3000"/>
                </a:lnSpc>
              </a:pPr>
              <a:r>
                <a:rPr lang="en-US" sz="1100" dirty="0" smtClean="0">
                  <a:latin typeface="Segoe UI" pitchFamily="34" charset="0"/>
                  <a:cs typeface="Segoe UI" pitchFamily="34" charset="0"/>
                </a:rPr>
                <a:t>2</a:t>
              </a:r>
            </a:p>
            <a:p>
              <a:pPr>
                <a:lnSpc>
                  <a:spcPts val="3000"/>
                </a:lnSpc>
              </a:pPr>
              <a:r>
                <a:rPr lang="en-US" sz="1100" dirty="0" smtClean="0">
                  <a:latin typeface="Segoe UI" pitchFamily="34" charset="0"/>
                  <a:cs typeface="Segoe UI" pitchFamily="34" charset="0"/>
                </a:rPr>
                <a:t>3</a:t>
              </a:r>
            </a:p>
            <a:p>
              <a:pPr>
                <a:lnSpc>
                  <a:spcPts val="3000"/>
                </a:lnSpc>
              </a:pPr>
              <a:r>
                <a:rPr lang="en-US" sz="1100" dirty="0" smtClean="0">
                  <a:latin typeface="Segoe UI" pitchFamily="34" charset="0"/>
                  <a:cs typeface="Segoe UI" pitchFamily="34" charset="0"/>
                </a:rPr>
                <a:t>4</a:t>
              </a:r>
            </a:p>
            <a:p>
              <a:pPr>
                <a:lnSpc>
                  <a:spcPts val="3000"/>
                </a:lnSpc>
              </a:pPr>
              <a:r>
                <a:rPr lang="en-US" sz="1100" dirty="0" smtClean="0">
                  <a:latin typeface="Segoe UI" pitchFamily="34" charset="0"/>
                  <a:cs typeface="Segoe UI" pitchFamily="34" charset="0"/>
                </a:rPr>
                <a:t>5</a:t>
              </a:r>
            </a:p>
            <a:p>
              <a:pPr>
                <a:lnSpc>
                  <a:spcPts val="3000"/>
                </a:lnSpc>
              </a:pPr>
              <a:r>
                <a:rPr lang="en-US" sz="1100" dirty="0" smtClean="0">
                  <a:latin typeface="Segoe UI" pitchFamily="34" charset="0"/>
                  <a:cs typeface="Segoe UI" pitchFamily="34" charset="0"/>
                </a:rPr>
                <a:t>6</a:t>
              </a:r>
            </a:p>
            <a:p>
              <a:pPr>
                <a:lnSpc>
                  <a:spcPts val="3000"/>
                </a:lnSpc>
              </a:pPr>
              <a:r>
                <a:rPr lang="en-US" sz="1100" dirty="0" smtClean="0">
                  <a:latin typeface="Segoe UI" pitchFamily="34" charset="0"/>
                  <a:cs typeface="Segoe UI" pitchFamily="34" charset="0"/>
                </a:rPr>
                <a:t>7</a:t>
              </a:r>
            </a:p>
            <a:p>
              <a:pPr>
                <a:lnSpc>
                  <a:spcPts val="3000"/>
                </a:lnSpc>
              </a:pPr>
              <a:r>
                <a:rPr lang="en-US" sz="1100" dirty="0">
                  <a:latin typeface="Segoe UI" pitchFamily="34" charset="0"/>
                  <a:cs typeface="Segoe UI" pitchFamily="34" charset="0"/>
                </a:rPr>
                <a:t>8</a:t>
              </a:r>
            </a:p>
          </p:txBody>
        </p:sp>
        <p:sp>
          <p:nvSpPr>
            <p:cNvPr id="138" name="Rectangle 137"/>
            <p:cNvSpPr/>
            <p:nvPr/>
          </p:nvSpPr>
          <p:spPr>
            <a:xfrm>
              <a:off x="7193533" y="1196243"/>
              <a:ext cx="841248" cy="3904395"/>
            </a:xfrm>
            <a:prstGeom prst="rect">
              <a:avLst/>
            </a:prstGeom>
            <a:noFill/>
            <a:ln w="762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9" name="Rectangle 138"/>
            <p:cNvSpPr/>
            <p:nvPr/>
          </p:nvSpPr>
          <p:spPr>
            <a:xfrm>
              <a:off x="7239938" y="1239084"/>
              <a:ext cx="749156" cy="3823453"/>
            </a:xfrm>
            <a:prstGeom prst="rect">
              <a:avLst/>
            </a:prstGeom>
            <a:no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0" name="Rectangle 139"/>
            <p:cNvSpPr/>
            <p:nvPr/>
          </p:nvSpPr>
          <p:spPr>
            <a:xfrm>
              <a:off x="7938404" y="1247174"/>
              <a:ext cx="27432" cy="141732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1" name="TextBox 140"/>
            <p:cNvSpPr txBox="1"/>
            <p:nvPr/>
          </p:nvSpPr>
          <p:spPr>
            <a:xfrm>
              <a:off x="7227262" y="2272843"/>
              <a:ext cx="419503"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1</a:t>
              </a:r>
              <a:endParaRPr lang="en-US" sz="1100" dirty="0">
                <a:solidFill>
                  <a:schemeClr val="bg1"/>
                </a:solidFill>
                <a:latin typeface="Segoe UI" pitchFamily="34" charset="0"/>
                <a:cs typeface="Segoe UI" pitchFamily="34" charset="0"/>
              </a:endParaRPr>
            </a:p>
          </p:txBody>
        </p:sp>
      </p:grpSp>
      <p:grpSp>
        <p:nvGrpSpPr>
          <p:cNvPr id="142" name="Group 141"/>
          <p:cNvGrpSpPr/>
          <p:nvPr/>
        </p:nvGrpSpPr>
        <p:grpSpPr>
          <a:xfrm>
            <a:off x="8114433" y="1288373"/>
            <a:ext cx="841248" cy="4324261"/>
            <a:chOff x="7193533" y="979231"/>
            <a:chExt cx="841248" cy="4324261"/>
          </a:xfrm>
        </p:grpSpPr>
        <p:sp>
          <p:nvSpPr>
            <p:cNvPr id="143" name="Rectangle 142"/>
            <p:cNvSpPr/>
            <p:nvPr/>
          </p:nvSpPr>
          <p:spPr>
            <a:xfrm>
              <a:off x="7239922" y="1239068"/>
              <a:ext cx="749156" cy="3823453"/>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4" name="Rectangle 143"/>
            <p:cNvSpPr/>
            <p:nvPr/>
          </p:nvSpPr>
          <p:spPr>
            <a:xfrm>
              <a:off x="7247842" y="1868655"/>
              <a:ext cx="731520" cy="312568"/>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5" name="TextBox 144"/>
            <p:cNvSpPr txBox="1"/>
            <p:nvPr/>
          </p:nvSpPr>
          <p:spPr>
            <a:xfrm>
              <a:off x="7228231" y="979231"/>
              <a:ext cx="418534" cy="4324261"/>
            </a:xfrm>
            <a:prstGeom prst="rect">
              <a:avLst/>
            </a:prstGeom>
            <a:noFill/>
          </p:spPr>
          <p:txBody>
            <a:bodyPr wrap="square" rtlCol="0">
              <a:spAutoFit/>
            </a:bodyPr>
            <a:lstStyle/>
            <a:p>
              <a:pPr>
                <a:lnSpc>
                  <a:spcPts val="3000"/>
                </a:lnSpc>
              </a:pPr>
              <a:r>
                <a:rPr lang="en-US" sz="1100" dirty="0" smtClean="0">
                  <a:latin typeface="Segoe UI" pitchFamily="34" charset="0"/>
                  <a:cs typeface="Segoe UI" pitchFamily="34" charset="0"/>
                </a:rPr>
                <a:t>12</a:t>
              </a:r>
            </a:p>
            <a:p>
              <a:pPr>
                <a:lnSpc>
                  <a:spcPts val="3000"/>
                </a:lnSpc>
              </a:pPr>
              <a:endParaRPr lang="en-US" sz="1100" dirty="0" smtClean="0">
                <a:latin typeface="Segoe UI" pitchFamily="34" charset="0"/>
                <a:cs typeface="Segoe UI" pitchFamily="34" charset="0"/>
              </a:endParaRPr>
            </a:p>
            <a:p>
              <a:pPr>
                <a:lnSpc>
                  <a:spcPts val="3000"/>
                </a:lnSpc>
              </a:pPr>
              <a:endParaRPr lang="en-US" sz="1100" dirty="0">
                <a:latin typeface="Segoe UI" pitchFamily="34" charset="0"/>
                <a:cs typeface="Segoe UI" pitchFamily="34" charset="0"/>
              </a:endParaRPr>
            </a:p>
            <a:p>
              <a:pPr>
                <a:lnSpc>
                  <a:spcPts val="3000"/>
                </a:lnSpc>
              </a:pPr>
              <a:r>
                <a:rPr lang="en-US" sz="1100" dirty="0" smtClean="0">
                  <a:latin typeface="Segoe UI" pitchFamily="34" charset="0"/>
                  <a:cs typeface="Segoe UI" pitchFamily="34" charset="0"/>
                </a:rPr>
                <a:t>2</a:t>
              </a:r>
            </a:p>
            <a:p>
              <a:pPr>
                <a:lnSpc>
                  <a:spcPts val="3000"/>
                </a:lnSpc>
              </a:pPr>
              <a:r>
                <a:rPr lang="en-US" sz="1100" dirty="0" smtClean="0">
                  <a:latin typeface="Segoe UI" pitchFamily="34" charset="0"/>
                  <a:cs typeface="Segoe UI" pitchFamily="34" charset="0"/>
                </a:rPr>
                <a:t>3</a:t>
              </a:r>
            </a:p>
            <a:p>
              <a:pPr>
                <a:lnSpc>
                  <a:spcPts val="3000"/>
                </a:lnSpc>
              </a:pPr>
              <a:r>
                <a:rPr lang="en-US" sz="1100" dirty="0" smtClean="0">
                  <a:latin typeface="Segoe UI" pitchFamily="34" charset="0"/>
                  <a:cs typeface="Segoe UI" pitchFamily="34" charset="0"/>
                </a:rPr>
                <a:t>4</a:t>
              </a:r>
            </a:p>
            <a:p>
              <a:pPr>
                <a:lnSpc>
                  <a:spcPts val="3000"/>
                </a:lnSpc>
              </a:pPr>
              <a:r>
                <a:rPr lang="en-US" sz="1100" dirty="0" smtClean="0">
                  <a:latin typeface="Segoe UI" pitchFamily="34" charset="0"/>
                  <a:cs typeface="Segoe UI" pitchFamily="34" charset="0"/>
                </a:rPr>
                <a:t>5</a:t>
              </a:r>
            </a:p>
            <a:p>
              <a:pPr>
                <a:lnSpc>
                  <a:spcPts val="3000"/>
                </a:lnSpc>
              </a:pPr>
              <a:r>
                <a:rPr lang="en-US" sz="1100" dirty="0" smtClean="0">
                  <a:latin typeface="Segoe UI" pitchFamily="34" charset="0"/>
                  <a:cs typeface="Segoe UI" pitchFamily="34" charset="0"/>
                </a:rPr>
                <a:t>6</a:t>
              </a:r>
            </a:p>
            <a:p>
              <a:pPr>
                <a:lnSpc>
                  <a:spcPts val="3000"/>
                </a:lnSpc>
              </a:pPr>
              <a:r>
                <a:rPr lang="en-US" sz="1100" dirty="0" smtClean="0">
                  <a:latin typeface="Segoe UI" pitchFamily="34" charset="0"/>
                  <a:cs typeface="Segoe UI" pitchFamily="34" charset="0"/>
                </a:rPr>
                <a:t>7</a:t>
              </a:r>
            </a:p>
            <a:p>
              <a:pPr>
                <a:lnSpc>
                  <a:spcPts val="3000"/>
                </a:lnSpc>
              </a:pPr>
              <a:r>
                <a:rPr lang="en-US" sz="1100" dirty="0" smtClean="0">
                  <a:latin typeface="Segoe UI" pitchFamily="34" charset="0"/>
                  <a:cs typeface="Segoe UI" pitchFamily="34" charset="0"/>
                </a:rPr>
                <a:t>8</a:t>
              </a:r>
            </a:p>
            <a:p>
              <a:pPr>
                <a:lnSpc>
                  <a:spcPts val="3000"/>
                </a:lnSpc>
              </a:pPr>
              <a:r>
                <a:rPr lang="en-US" sz="1100" dirty="0">
                  <a:latin typeface="Segoe UI" pitchFamily="34" charset="0"/>
                  <a:cs typeface="Segoe UI" pitchFamily="34" charset="0"/>
                </a:rPr>
                <a:t>9</a:t>
              </a:r>
            </a:p>
          </p:txBody>
        </p:sp>
        <p:sp>
          <p:nvSpPr>
            <p:cNvPr id="146" name="Rectangle 145"/>
            <p:cNvSpPr/>
            <p:nvPr/>
          </p:nvSpPr>
          <p:spPr>
            <a:xfrm>
              <a:off x="7193533" y="1196243"/>
              <a:ext cx="841248" cy="3904395"/>
            </a:xfrm>
            <a:prstGeom prst="rect">
              <a:avLst/>
            </a:prstGeom>
            <a:noFill/>
            <a:ln w="762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7" name="Rectangle 146"/>
            <p:cNvSpPr/>
            <p:nvPr/>
          </p:nvSpPr>
          <p:spPr>
            <a:xfrm>
              <a:off x="7239938" y="1239084"/>
              <a:ext cx="749156" cy="3823453"/>
            </a:xfrm>
            <a:prstGeom prst="rect">
              <a:avLst/>
            </a:prstGeom>
            <a:no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8" name="Rectangle 147"/>
            <p:cNvSpPr/>
            <p:nvPr/>
          </p:nvSpPr>
          <p:spPr>
            <a:xfrm>
              <a:off x="7938404" y="1247174"/>
              <a:ext cx="27432" cy="160020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TextBox 148"/>
            <p:cNvSpPr txBox="1"/>
            <p:nvPr/>
          </p:nvSpPr>
          <p:spPr>
            <a:xfrm>
              <a:off x="7227262" y="1887040"/>
              <a:ext cx="419503"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1</a:t>
              </a:r>
              <a:endParaRPr lang="en-US" sz="1100" dirty="0">
                <a:solidFill>
                  <a:schemeClr val="bg1"/>
                </a:solidFill>
                <a:latin typeface="Segoe UI" pitchFamily="34" charset="0"/>
                <a:cs typeface="Segoe UI" pitchFamily="34" charset="0"/>
              </a:endParaRPr>
            </a:p>
          </p:txBody>
        </p:sp>
      </p:grpSp>
      <p:grpSp>
        <p:nvGrpSpPr>
          <p:cNvPr id="150" name="Group 149"/>
          <p:cNvGrpSpPr/>
          <p:nvPr/>
        </p:nvGrpSpPr>
        <p:grpSpPr>
          <a:xfrm>
            <a:off x="9252458" y="1503410"/>
            <a:ext cx="841248" cy="4090653"/>
            <a:chOff x="7193533" y="1196243"/>
            <a:chExt cx="841248" cy="4090653"/>
          </a:xfrm>
        </p:grpSpPr>
        <p:sp>
          <p:nvSpPr>
            <p:cNvPr id="151" name="Rectangle 150"/>
            <p:cNvSpPr/>
            <p:nvPr/>
          </p:nvSpPr>
          <p:spPr>
            <a:xfrm>
              <a:off x="7239922" y="1239068"/>
              <a:ext cx="749156" cy="3823453"/>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2" name="Rectangle 151"/>
            <p:cNvSpPr/>
            <p:nvPr/>
          </p:nvSpPr>
          <p:spPr>
            <a:xfrm>
              <a:off x="7247842" y="1476780"/>
              <a:ext cx="731520" cy="312568"/>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 name="TextBox 152"/>
            <p:cNvSpPr txBox="1"/>
            <p:nvPr/>
          </p:nvSpPr>
          <p:spPr>
            <a:xfrm>
              <a:off x="7228231" y="1347356"/>
              <a:ext cx="418534" cy="3939540"/>
            </a:xfrm>
            <a:prstGeom prst="rect">
              <a:avLst/>
            </a:prstGeom>
            <a:noFill/>
          </p:spPr>
          <p:txBody>
            <a:bodyPr wrap="square" rtlCol="0">
              <a:spAutoFit/>
            </a:bodyPr>
            <a:lstStyle/>
            <a:p>
              <a:pPr>
                <a:lnSpc>
                  <a:spcPts val="3000"/>
                </a:lnSpc>
              </a:pPr>
              <a:endParaRPr lang="en-US" sz="1100" dirty="0">
                <a:latin typeface="Segoe UI" pitchFamily="34" charset="0"/>
                <a:cs typeface="Segoe UI" pitchFamily="34" charset="0"/>
              </a:endParaRPr>
            </a:p>
            <a:p>
              <a:pPr>
                <a:lnSpc>
                  <a:spcPts val="3000"/>
                </a:lnSpc>
              </a:pPr>
              <a:r>
                <a:rPr lang="en-US" sz="1100" dirty="0" smtClean="0">
                  <a:latin typeface="Segoe UI" pitchFamily="34" charset="0"/>
                  <a:cs typeface="Segoe UI" pitchFamily="34" charset="0"/>
                </a:rPr>
                <a:t>2</a:t>
              </a:r>
            </a:p>
            <a:p>
              <a:pPr>
                <a:lnSpc>
                  <a:spcPts val="3000"/>
                </a:lnSpc>
              </a:pPr>
              <a:r>
                <a:rPr lang="en-US" sz="1100" dirty="0" smtClean="0">
                  <a:latin typeface="Segoe UI" pitchFamily="34" charset="0"/>
                  <a:cs typeface="Segoe UI" pitchFamily="34" charset="0"/>
                </a:rPr>
                <a:t>3</a:t>
              </a:r>
            </a:p>
            <a:p>
              <a:pPr>
                <a:lnSpc>
                  <a:spcPts val="3000"/>
                </a:lnSpc>
              </a:pPr>
              <a:r>
                <a:rPr lang="en-US" sz="1100" dirty="0" smtClean="0">
                  <a:latin typeface="Segoe UI" pitchFamily="34" charset="0"/>
                  <a:cs typeface="Segoe UI" pitchFamily="34" charset="0"/>
                </a:rPr>
                <a:t>4</a:t>
              </a:r>
            </a:p>
            <a:p>
              <a:pPr>
                <a:lnSpc>
                  <a:spcPts val="3000"/>
                </a:lnSpc>
              </a:pPr>
              <a:r>
                <a:rPr lang="en-US" sz="1100" dirty="0" smtClean="0">
                  <a:latin typeface="Segoe UI" pitchFamily="34" charset="0"/>
                  <a:cs typeface="Segoe UI" pitchFamily="34" charset="0"/>
                </a:rPr>
                <a:t>5</a:t>
              </a:r>
            </a:p>
            <a:p>
              <a:pPr>
                <a:lnSpc>
                  <a:spcPts val="3000"/>
                </a:lnSpc>
              </a:pPr>
              <a:r>
                <a:rPr lang="en-US" sz="1100" dirty="0" smtClean="0">
                  <a:latin typeface="Segoe UI" pitchFamily="34" charset="0"/>
                  <a:cs typeface="Segoe UI" pitchFamily="34" charset="0"/>
                </a:rPr>
                <a:t>6</a:t>
              </a:r>
            </a:p>
            <a:p>
              <a:pPr>
                <a:lnSpc>
                  <a:spcPts val="3000"/>
                </a:lnSpc>
              </a:pPr>
              <a:r>
                <a:rPr lang="en-US" sz="1100" dirty="0" smtClean="0">
                  <a:latin typeface="Segoe UI" pitchFamily="34" charset="0"/>
                  <a:cs typeface="Segoe UI" pitchFamily="34" charset="0"/>
                </a:rPr>
                <a:t>7</a:t>
              </a:r>
            </a:p>
            <a:p>
              <a:pPr>
                <a:lnSpc>
                  <a:spcPts val="3000"/>
                </a:lnSpc>
              </a:pPr>
              <a:r>
                <a:rPr lang="en-US" sz="1100" dirty="0" smtClean="0">
                  <a:latin typeface="Segoe UI" pitchFamily="34" charset="0"/>
                  <a:cs typeface="Segoe UI" pitchFamily="34" charset="0"/>
                </a:rPr>
                <a:t>8</a:t>
              </a:r>
            </a:p>
            <a:p>
              <a:pPr>
                <a:lnSpc>
                  <a:spcPts val="3000"/>
                </a:lnSpc>
              </a:pPr>
              <a:r>
                <a:rPr lang="en-US" sz="1100" dirty="0" smtClean="0">
                  <a:latin typeface="Segoe UI" pitchFamily="34" charset="0"/>
                  <a:cs typeface="Segoe UI" pitchFamily="34" charset="0"/>
                </a:rPr>
                <a:t>9</a:t>
              </a:r>
            </a:p>
            <a:p>
              <a:pPr>
                <a:lnSpc>
                  <a:spcPts val="3000"/>
                </a:lnSpc>
              </a:pPr>
              <a:r>
                <a:rPr lang="en-US" sz="1100" dirty="0" smtClean="0">
                  <a:latin typeface="Segoe UI" pitchFamily="34" charset="0"/>
                  <a:cs typeface="Segoe UI" pitchFamily="34" charset="0"/>
                </a:rPr>
                <a:t>10</a:t>
              </a:r>
              <a:endParaRPr lang="en-US" sz="1100" dirty="0">
                <a:latin typeface="Segoe UI" pitchFamily="34" charset="0"/>
                <a:cs typeface="Segoe UI" pitchFamily="34" charset="0"/>
              </a:endParaRPr>
            </a:p>
          </p:txBody>
        </p:sp>
        <p:sp>
          <p:nvSpPr>
            <p:cNvPr id="154" name="Rectangle 153"/>
            <p:cNvSpPr/>
            <p:nvPr/>
          </p:nvSpPr>
          <p:spPr>
            <a:xfrm>
              <a:off x="7193533" y="1196243"/>
              <a:ext cx="841248" cy="3904395"/>
            </a:xfrm>
            <a:prstGeom prst="rect">
              <a:avLst/>
            </a:prstGeom>
            <a:noFill/>
            <a:ln w="762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Rectangle 154"/>
            <p:cNvSpPr/>
            <p:nvPr/>
          </p:nvSpPr>
          <p:spPr>
            <a:xfrm>
              <a:off x="7239938" y="1239084"/>
              <a:ext cx="749156" cy="3823453"/>
            </a:xfrm>
            <a:prstGeom prst="rect">
              <a:avLst/>
            </a:prstGeom>
            <a:no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6" name="Rectangle 155"/>
            <p:cNvSpPr/>
            <p:nvPr/>
          </p:nvSpPr>
          <p:spPr>
            <a:xfrm>
              <a:off x="7938404" y="1247174"/>
              <a:ext cx="27432" cy="178308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7" name="TextBox 156"/>
            <p:cNvSpPr txBox="1"/>
            <p:nvPr/>
          </p:nvSpPr>
          <p:spPr>
            <a:xfrm>
              <a:off x="7227262" y="1495165"/>
              <a:ext cx="419503"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1</a:t>
              </a:r>
              <a:endParaRPr lang="en-US" sz="1100" dirty="0">
                <a:solidFill>
                  <a:schemeClr val="bg1"/>
                </a:solidFill>
                <a:latin typeface="Segoe UI" pitchFamily="34" charset="0"/>
                <a:cs typeface="Segoe UI" pitchFamily="34" charset="0"/>
              </a:endParaRPr>
            </a:p>
          </p:txBody>
        </p:sp>
      </p:grpSp>
      <p:grpSp>
        <p:nvGrpSpPr>
          <p:cNvPr id="31" name="Group 30"/>
          <p:cNvGrpSpPr/>
          <p:nvPr/>
        </p:nvGrpSpPr>
        <p:grpSpPr>
          <a:xfrm>
            <a:off x="10518792" y="1259306"/>
            <a:ext cx="917255" cy="4324261"/>
            <a:chOff x="11884391" y="808056"/>
            <a:chExt cx="917255" cy="4324261"/>
          </a:xfrm>
        </p:grpSpPr>
        <p:grpSp>
          <p:nvGrpSpPr>
            <p:cNvPr id="158" name="Group 157"/>
            <p:cNvGrpSpPr/>
            <p:nvPr/>
          </p:nvGrpSpPr>
          <p:grpSpPr>
            <a:xfrm>
              <a:off x="11884391" y="808056"/>
              <a:ext cx="841248" cy="4324261"/>
              <a:chOff x="7193533" y="983003"/>
              <a:chExt cx="841248" cy="4324261"/>
            </a:xfrm>
          </p:grpSpPr>
          <p:sp>
            <p:nvSpPr>
              <p:cNvPr id="159" name="Rectangle 158"/>
              <p:cNvSpPr/>
              <p:nvPr/>
            </p:nvSpPr>
            <p:spPr>
              <a:xfrm>
                <a:off x="7239922" y="1239068"/>
                <a:ext cx="749156" cy="3823453"/>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0" name="Rectangle 159"/>
              <p:cNvSpPr/>
              <p:nvPr/>
            </p:nvSpPr>
            <p:spPr>
              <a:xfrm>
                <a:off x="7247842" y="2623513"/>
                <a:ext cx="731520" cy="312568"/>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1" name="TextBox 160"/>
              <p:cNvSpPr txBox="1"/>
              <p:nvPr/>
            </p:nvSpPr>
            <p:spPr>
              <a:xfrm>
                <a:off x="7228231" y="983003"/>
                <a:ext cx="418534" cy="4324261"/>
              </a:xfrm>
              <a:prstGeom prst="rect">
                <a:avLst/>
              </a:prstGeom>
              <a:noFill/>
            </p:spPr>
            <p:txBody>
              <a:bodyPr wrap="square" rtlCol="0">
                <a:spAutoFit/>
              </a:bodyPr>
              <a:lstStyle/>
              <a:p>
                <a:pPr>
                  <a:lnSpc>
                    <a:spcPts val="3000"/>
                  </a:lnSpc>
                </a:pPr>
                <a:r>
                  <a:rPr lang="en-US" sz="1100" dirty="0" smtClean="0">
                    <a:latin typeface="Segoe UI" pitchFamily="34" charset="0"/>
                    <a:cs typeface="Segoe UI" pitchFamily="34" charset="0"/>
                  </a:rPr>
                  <a:t>10</a:t>
                </a:r>
              </a:p>
              <a:p>
                <a:pPr>
                  <a:lnSpc>
                    <a:spcPts val="3000"/>
                  </a:lnSpc>
                </a:pPr>
                <a:r>
                  <a:rPr lang="en-US" sz="1100" dirty="0" smtClean="0">
                    <a:latin typeface="Segoe UI" pitchFamily="34" charset="0"/>
                    <a:cs typeface="Segoe UI" pitchFamily="34" charset="0"/>
                  </a:rPr>
                  <a:t>11</a:t>
                </a:r>
              </a:p>
              <a:p>
                <a:pPr>
                  <a:lnSpc>
                    <a:spcPts val="3000"/>
                  </a:lnSpc>
                </a:pPr>
                <a:r>
                  <a:rPr lang="en-US" sz="1100" dirty="0" smtClean="0">
                    <a:latin typeface="Segoe UI" pitchFamily="34" charset="0"/>
                    <a:cs typeface="Segoe UI" pitchFamily="34" charset="0"/>
                  </a:rPr>
                  <a:t>12</a:t>
                </a:r>
              </a:p>
              <a:p>
                <a:pPr>
                  <a:lnSpc>
                    <a:spcPts val="3000"/>
                  </a:lnSpc>
                </a:pPr>
                <a:endParaRPr lang="en-US" sz="1100" dirty="0" smtClean="0">
                  <a:latin typeface="Segoe UI" pitchFamily="34" charset="0"/>
                  <a:cs typeface="Segoe UI" pitchFamily="34" charset="0"/>
                </a:endParaRPr>
              </a:p>
              <a:p>
                <a:pPr>
                  <a:lnSpc>
                    <a:spcPts val="3000"/>
                  </a:lnSpc>
                </a:pPr>
                <a:endParaRPr lang="en-US" sz="1100" dirty="0">
                  <a:latin typeface="Segoe UI" pitchFamily="34" charset="0"/>
                  <a:cs typeface="Segoe UI" pitchFamily="34" charset="0"/>
                </a:endParaRPr>
              </a:p>
              <a:p>
                <a:pPr>
                  <a:lnSpc>
                    <a:spcPts val="3000"/>
                  </a:lnSpc>
                </a:pPr>
                <a:r>
                  <a:rPr lang="en-US" sz="1100" dirty="0" smtClean="0">
                    <a:latin typeface="Segoe UI" pitchFamily="34" charset="0"/>
                    <a:cs typeface="Segoe UI" pitchFamily="34" charset="0"/>
                  </a:rPr>
                  <a:t>2</a:t>
                </a:r>
              </a:p>
              <a:p>
                <a:pPr>
                  <a:lnSpc>
                    <a:spcPts val="3000"/>
                  </a:lnSpc>
                </a:pPr>
                <a:r>
                  <a:rPr lang="en-US" sz="1100" dirty="0" smtClean="0">
                    <a:latin typeface="Segoe UI" pitchFamily="34" charset="0"/>
                    <a:cs typeface="Segoe UI" pitchFamily="34" charset="0"/>
                  </a:rPr>
                  <a:t>3</a:t>
                </a:r>
              </a:p>
              <a:p>
                <a:pPr>
                  <a:lnSpc>
                    <a:spcPts val="3000"/>
                  </a:lnSpc>
                </a:pPr>
                <a:r>
                  <a:rPr lang="en-US" sz="1100" dirty="0" smtClean="0">
                    <a:latin typeface="Segoe UI" pitchFamily="34" charset="0"/>
                    <a:cs typeface="Segoe UI" pitchFamily="34" charset="0"/>
                  </a:rPr>
                  <a:t>4</a:t>
                </a:r>
              </a:p>
              <a:p>
                <a:pPr>
                  <a:lnSpc>
                    <a:spcPts val="3000"/>
                  </a:lnSpc>
                </a:pPr>
                <a:r>
                  <a:rPr lang="en-US" sz="1100" dirty="0" smtClean="0">
                    <a:latin typeface="Segoe UI" pitchFamily="34" charset="0"/>
                    <a:cs typeface="Segoe UI" pitchFamily="34" charset="0"/>
                  </a:rPr>
                  <a:t>5</a:t>
                </a:r>
              </a:p>
              <a:p>
                <a:pPr>
                  <a:lnSpc>
                    <a:spcPts val="3000"/>
                  </a:lnSpc>
                </a:pPr>
                <a:r>
                  <a:rPr lang="en-US" sz="1100" dirty="0" smtClean="0">
                    <a:latin typeface="Segoe UI" pitchFamily="34" charset="0"/>
                    <a:cs typeface="Segoe UI" pitchFamily="34" charset="0"/>
                  </a:rPr>
                  <a:t>6</a:t>
                </a:r>
              </a:p>
              <a:p>
                <a:pPr>
                  <a:lnSpc>
                    <a:spcPts val="3000"/>
                  </a:lnSpc>
                </a:pPr>
                <a:r>
                  <a:rPr lang="en-US" sz="1100" dirty="0">
                    <a:latin typeface="Segoe UI" pitchFamily="34" charset="0"/>
                    <a:cs typeface="Segoe UI" pitchFamily="34" charset="0"/>
                  </a:rPr>
                  <a:t>7</a:t>
                </a:r>
              </a:p>
            </p:txBody>
          </p:sp>
          <p:sp>
            <p:nvSpPr>
              <p:cNvPr id="163" name="Rectangle 162"/>
              <p:cNvSpPr/>
              <p:nvPr/>
            </p:nvSpPr>
            <p:spPr>
              <a:xfrm>
                <a:off x="7193533" y="1196243"/>
                <a:ext cx="841248" cy="3904395"/>
              </a:xfrm>
              <a:prstGeom prst="rect">
                <a:avLst/>
              </a:prstGeom>
              <a:noFill/>
              <a:ln w="7620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5" name="Rectangle 164"/>
              <p:cNvSpPr/>
              <p:nvPr/>
            </p:nvSpPr>
            <p:spPr>
              <a:xfrm>
                <a:off x="7239938" y="1239084"/>
                <a:ext cx="749156" cy="3823453"/>
              </a:xfrm>
              <a:prstGeom prst="rect">
                <a:avLst/>
              </a:prstGeom>
              <a:no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7" name="TextBox 166"/>
              <p:cNvSpPr txBox="1"/>
              <p:nvPr/>
            </p:nvSpPr>
            <p:spPr>
              <a:xfrm>
                <a:off x="7227262" y="2641898"/>
                <a:ext cx="419503"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1</a:t>
                </a:r>
                <a:endParaRPr lang="en-US" sz="1100" dirty="0">
                  <a:solidFill>
                    <a:schemeClr val="bg1"/>
                  </a:solidFill>
                  <a:latin typeface="Segoe UI" pitchFamily="34" charset="0"/>
                  <a:cs typeface="Segoe UI" pitchFamily="34" charset="0"/>
                </a:endParaRPr>
              </a:p>
            </p:txBody>
          </p:sp>
        </p:grpSp>
        <p:sp>
          <p:nvSpPr>
            <p:cNvPr id="168" name="Rectangle 167"/>
            <p:cNvSpPr/>
            <p:nvPr/>
          </p:nvSpPr>
          <p:spPr>
            <a:xfrm>
              <a:off x="12548766" y="1054995"/>
              <a:ext cx="146304" cy="3840480"/>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548781" y="1259442"/>
              <a:ext cx="137159" cy="1108114"/>
            </a:xfrm>
            <a:prstGeom prst="rect">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2548781" y="2315008"/>
              <a:ext cx="137159" cy="2371826"/>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2548781" y="1052614"/>
              <a:ext cx="137159" cy="192774"/>
              <a:chOff x="12731262" y="1360885"/>
              <a:chExt cx="128954" cy="192774"/>
            </a:xfrm>
          </p:grpSpPr>
          <p:sp>
            <p:nvSpPr>
              <p:cNvPr id="109" name="Rectangle 108"/>
              <p:cNvSpPr/>
              <p:nvPr/>
            </p:nvSpPr>
            <p:spPr>
              <a:xfrm>
                <a:off x="12731262" y="1360885"/>
                <a:ext cx="128954" cy="192774"/>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12750019" y="1427781"/>
                <a:ext cx="91440" cy="91440"/>
              </a:xfrm>
              <a:custGeom>
                <a:avLst/>
                <a:gdLst>
                  <a:gd name="connsiteX0" fmla="*/ 0 w 430016"/>
                  <a:gd name="connsiteY0" fmla="*/ 143338 h 370702"/>
                  <a:gd name="connsiteX1" fmla="*/ 197709 w 430016"/>
                  <a:gd name="connsiteY1" fmla="*/ 0 h 370702"/>
                  <a:gd name="connsiteX2" fmla="*/ 410245 w 430016"/>
                  <a:gd name="connsiteY2" fmla="*/ 187822 h 370702"/>
                  <a:gd name="connsiteX3" fmla="*/ 430016 w 430016"/>
                  <a:gd name="connsiteY3" fmla="*/ 370702 h 370702"/>
                  <a:gd name="connsiteX4" fmla="*/ 192766 w 430016"/>
                  <a:gd name="connsiteY4" fmla="*/ 158166 h 370702"/>
                  <a:gd name="connsiteX5" fmla="*/ 24714 w 430016"/>
                  <a:gd name="connsiteY5" fmla="*/ 350931 h 370702"/>
                  <a:gd name="connsiteX6" fmla="*/ 0 w 430016"/>
                  <a:gd name="connsiteY6" fmla="*/ 143338 h 370702"/>
                  <a:gd name="connsiteX0" fmla="*/ 9153 w 405302"/>
                  <a:gd name="connsiteY0" fmla="*/ 160272 h 370702"/>
                  <a:gd name="connsiteX1" fmla="*/ 172995 w 405302"/>
                  <a:gd name="connsiteY1" fmla="*/ 0 h 370702"/>
                  <a:gd name="connsiteX2" fmla="*/ 385531 w 405302"/>
                  <a:gd name="connsiteY2" fmla="*/ 187822 h 370702"/>
                  <a:gd name="connsiteX3" fmla="*/ 405302 w 405302"/>
                  <a:gd name="connsiteY3" fmla="*/ 370702 h 370702"/>
                  <a:gd name="connsiteX4" fmla="*/ 168052 w 405302"/>
                  <a:gd name="connsiteY4" fmla="*/ 158166 h 370702"/>
                  <a:gd name="connsiteX5" fmla="*/ 0 w 405302"/>
                  <a:gd name="connsiteY5" fmla="*/ 350931 h 370702"/>
                  <a:gd name="connsiteX6" fmla="*/ 9153 w 405302"/>
                  <a:gd name="connsiteY6" fmla="*/ 160272 h 370702"/>
                  <a:gd name="connsiteX0" fmla="*/ 9153 w 405302"/>
                  <a:gd name="connsiteY0" fmla="*/ 160272 h 370702"/>
                  <a:gd name="connsiteX1" fmla="*/ 172995 w 405302"/>
                  <a:gd name="connsiteY1" fmla="*/ 0 h 370702"/>
                  <a:gd name="connsiteX2" fmla="*/ 337553 w 405302"/>
                  <a:gd name="connsiteY2" fmla="*/ 151133 h 370702"/>
                  <a:gd name="connsiteX3" fmla="*/ 405302 w 405302"/>
                  <a:gd name="connsiteY3" fmla="*/ 370702 h 370702"/>
                  <a:gd name="connsiteX4" fmla="*/ 168052 w 405302"/>
                  <a:gd name="connsiteY4" fmla="*/ 158166 h 370702"/>
                  <a:gd name="connsiteX5" fmla="*/ 0 w 405302"/>
                  <a:gd name="connsiteY5" fmla="*/ 350931 h 370702"/>
                  <a:gd name="connsiteX6" fmla="*/ 9153 w 405302"/>
                  <a:gd name="connsiteY6" fmla="*/ 160272 h 370702"/>
                  <a:gd name="connsiteX0" fmla="*/ 9153 w 337553"/>
                  <a:gd name="connsiteY0" fmla="*/ 160272 h 365058"/>
                  <a:gd name="connsiteX1" fmla="*/ 172995 w 337553"/>
                  <a:gd name="connsiteY1" fmla="*/ 0 h 365058"/>
                  <a:gd name="connsiteX2" fmla="*/ 337553 w 337553"/>
                  <a:gd name="connsiteY2" fmla="*/ 151133 h 365058"/>
                  <a:gd name="connsiteX3" fmla="*/ 309347 w 337553"/>
                  <a:gd name="connsiteY3" fmla="*/ 365058 h 365058"/>
                  <a:gd name="connsiteX4" fmla="*/ 168052 w 337553"/>
                  <a:gd name="connsiteY4" fmla="*/ 158166 h 365058"/>
                  <a:gd name="connsiteX5" fmla="*/ 0 w 337553"/>
                  <a:gd name="connsiteY5" fmla="*/ 350931 h 365058"/>
                  <a:gd name="connsiteX6" fmla="*/ 9153 w 337553"/>
                  <a:gd name="connsiteY6" fmla="*/ 160272 h 365058"/>
                  <a:gd name="connsiteX0" fmla="*/ 0 w 342511"/>
                  <a:gd name="connsiteY0" fmla="*/ 163094 h 365058"/>
                  <a:gd name="connsiteX1" fmla="*/ 177953 w 342511"/>
                  <a:gd name="connsiteY1" fmla="*/ 0 h 365058"/>
                  <a:gd name="connsiteX2" fmla="*/ 342511 w 342511"/>
                  <a:gd name="connsiteY2" fmla="*/ 151133 h 365058"/>
                  <a:gd name="connsiteX3" fmla="*/ 314305 w 342511"/>
                  <a:gd name="connsiteY3" fmla="*/ 365058 h 365058"/>
                  <a:gd name="connsiteX4" fmla="*/ 173010 w 342511"/>
                  <a:gd name="connsiteY4" fmla="*/ 158166 h 365058"/>
                  <a:gd name="connsiteX5" fmla="*/ 4958 w 342511"/>
                  <a:gd name="connsiteY5" fmla="*/ 350931 h 365058"/>
                  <a:gd name="connsiteX6" fmla="*/ 0 w 342511"/>
                  <a:gd name="connsiteY6" fmla="*/ 163094 h 365058"/>
                  <a:gd name="connsiteX0" fmla="*/ 0 w 384861"/>
                  <a:gd name="connsiteY0" fmla="*/ 163094 h 373525"/>
                  <a:gd name="connsiteX1" fmla="*/ 177953 w 384861"/>
                  <a:gd name="connsiteY1" fmla="*/ 0 h 373525"/>
                  <a:gd name="connsiteX2" fmla="*/ 342511 w 384861"/>
                  <a:gd name="connsiteY2" fmla="*/ 151133 h 373525"/>
                  <a:gd name="connsiteX3" fmla="*/ 384861 w 384861"/>
                  <a:gd name="connsiteY3" fmla="*/ 373525 h 373525"/>
                  <a:gd name="connsiteX4" fmla="*/ 173010 w 384861"/>
                  <a:gd name="connsiteY4" fmla="*/ 158166 h 373525"/>
                  <a:gd name="connsiteX5" fmla="*/ 4958 w 384861"/>
                  <a:gd name="connsiteY5" fmla="*/ 350931 h 373525"/>
                  <a:gd name="connsiteX6" fmla="*/ 0 w 384861"/>
                  <a:gd name="connsiteY6" fmla="*/ 163094 h 373525"/>
                  <a:gd name="connsiteX0" fmla="*/ 0 w 384861"/>
                  <a:gd name="connsiteY0" fmla="*/ 163094 h 373525"/>
                  <a:gd name="connsiteX1" fmla="*/ 177953 w 384861"/>
                  <a:gd name="connsiteY1" fmla="*/ 0 h 373525"/>
                  <a:gd name="connsiteX2" fmla="*/ 384844 w 384861"/>
                  <a:gd name="connsiteY2" fmla="*/ 151133 h 373525"/>
                  <a:gd name="connsiteX3" fmla="*/ 384861 w 384861"/>
                  <a:gd name="connsiteY3" fmla="*/ 373525 h 373525"/>
                  <a:gd name="connsiteX4" fmla="*/ 173010 w 384861"/>
                  <a:gd name="connsiteY4" fmla="*/ 158166 h 373525"/>
                  <a:gd name="connsiteX5" fmla="*/ 4958 w 384861"/>
                  <a:gd name="connsiteY5" fmla="*/ 350931 h 373525"/>
                  <a:gd name="connsiteX6" fmla="*/ 0 w 384861"/>
                  <a:gd name="connsiteY6" fmla="*/ 163094 h 373525"/>
                  <a:gd name="connsiteX0" fmla="*/ 0 w 384861"/>
                  <a:gd name="connsiteY0" fmla="*/ 202605 h 413036"/>
                  <a:gd name="connsiteX1" fmla="*/ 192064 w 384861"/>
                  <a:gd name="connsiteY1" fmla="*/ 0 h 413036"/>
                  <a:gd name="connsiteX2" fmla="*/ 384844 w 384861"/>
                  <a:gd name="connsiteY2" fmla="*/ 190644 h 413036"/>
                  <a:gd name="connsiteX3" fmla="*/ 384861 w 384861"/>
                  <a:gd name="connsiteY3" fmla="*/ 413036 h 413036"/>
                  <a:gd name="connsiteX4" fmla="*/ 173010 w 384861"/>
                  <a:gd name="connsiteY4" fmla="*/ 197677 h 413036"/>
                  <a:gd name="connsiteX5" fmla="*/ 4958 w 384861"/>
                  <a:gd name="connsiteY5" fmla="*/ 390442 h 413036"/>
                  <a:gd name="connsiteX6" fmla="*/ 0 w 384861"/>
                  <a:gd name="connsiteY6" fmla="*/ 202605 h 413036"/>
                  <a:gd name="connsiteX0" fmla="*/ 0 w 384861"/>
                  <a:gd name="connsiteY0" fmla="*/ 202605 h 413036"/>
                  <a:gd name="connsiteX1" fmla="*/ 192064 w 384861"/>
                  <a:gd name="connsiteY1" fmla="*/ 0 h 413036"/>
                  <a:gd name="connsiteX2" fmla="*/ 384844 w 384861"/>
                  <a:gd name="connsiteY2" fmla="*/ 190644 h 413036"/>
                  <a:gd name="connsiteX3" fmla="*/ 384861 w 384861"/>
                  <a:gd name="connsiteY3" fmla="*/ 413036 h 413036"/>
                  <a:gd name="connsiteX4" fmla="*/ 192765 w 384861"/>
                  <a:gd name="connsiteY4" fmla="*/ 197677 h 413036"/>
                  <a:gd name="connsiteX5" fmla="*/ 4958 w 384861"/>
                  <a:gd name="connsiteY5" fmla="*/ 390442 h 413036"/>
                  <a:gd name="connsiteX6" fmla="*/ 0 w 384861"/>
                  <a:gd name="connsiteY6" fmla="*/ 202605 h 413036"/>
                  <a:gd name="connsiteX0" fmla="*/ 0 w 384861"/>
                  <a:gd name="connsiteY0" fmla="*/ 202605 h 413036"/>
                  <a:gd name="connsiteX1" fmla="*/ 192064 w 384861"/>
                  <a:gd name="connsiteY1" fmla="*/ 0 h 413036"/>
                  <a:gd name="connsiteX2" fmla="*/ 384844 w 384861"/>
                  <a:gd name="connsiteY2" fmla="*/ 190644 h 413036"/>
                  <a:gd name="connsiteX3" fmla="*/ 384861 w 384861"/>
                  <a:gd name="connsiteY3" fmla="*/ 413036 h 413036"/>
                  <a:gd name="connsiteX4" fmla="*/ 192765 w 384861"/>
                  <a:gd name="connsiteY4" fmla="*/ 197677 h 413036"/>
                  <a:gd name="connsiteX5" fmla="*/ 4958 w 384861"/>
                  <a:gd name="connsiteY5" fmla="*/ 390442 h 413036"/>
                  <a:gd name="connsiteX6" fmla="*/ 0 w 384861"/>
                  <a:gd name="connsiteY6" fmla="*/ 202605 h 413036"/>
                  <a:gd name="connsiteX0" fmla="*/ 3509 w 388370"/>
                  <a:gd name="connsiteY0" fmla="*/ 202605 h 413036"/>
                  <a:gd name="connsiteX1" fmla="*/ 195573 w 388370"/>
                  <a:gd name="connsiteY1" fmla="*/ 0 h 413036"/>
                  <a:gd name="connsiteX2" fmla="*/ 388353 w 388370"/>
                  <a:gd name="connsiteY2" fmla="*/ 190644 h 413036"/>
                  <a:gd name="connsiteX3" fmla="*/ 388370 w 388370"/>
                  <a:gd name="connsiteY3" fmla="*/ 413036 h 413036"/>
                  <a:gd name="connsiteX4" fmla="*/ 196274 w 388370"/>
                  <a:gd name="connsiteY4" fmla="*/ 197677 h 413036"/>
                  <a:gd name="connsiteX5" fmla="*/ 0 w 388370"/>
                  <a:gd name="connsiteY5" fmla="*/ 390442 h 413036"/>
                  <a:gd name="connsiteX6" fmla="*/ 3509 w 388370"/>
                  <a:gd name="connsiteY6" fmla="*/ 202605 h 413036"/>
                  <a:gd name="connsiteX0" fmla="*/ 197 w 385058"/>
                  <a:gd name="connsiteY0" fmla="*/ 202605 h 489219"/>
                  <a:gd name="connsiteX1" fmla="*/ 192261 w 385058"/>
                  <a:gd name="connsiteY1" fmla="*/ 0 h 489219"/>
                  <a:gd name="connsiteX2" fmla="*/ 385041 w 385058"/>
                  <a:gd name="connsiteY2" fmla="*/ 190644 h 489219"/>
                  <a:gd name="connsiteX3" fmla="*/ 385058 w 385058"/>
                  <a:gd name="connsiteY3" fmla="*/ 413036 h 489219"/>
                  <a:gd name="connsiteX4" fmla="*/ 192962 w 385058"/>
                  <a:gd name="connsiteY4" fmla="*/ 197677 h 489219"/>
                  <a:gd name="connsiteX5" fmla="*/ 2332 w 385058"/>
                  <a:gd name="connsiteY5" fmla="*/ 489219 h 489219"/>
                  <a:gd name="connsiteX6" fmla="*/ 197 w 385058"/>
                  <a:gd name="connsiteY6" fmla="*/ 202605 h 489219"/>
                  <a:gd name="connsiteX0" fmla="*/ 197 w 387880"/>
                  <a:gd name="connsiteY0" fmla="*/ 202605 h 489219"/>
                  <a:gd name="connsiteX1" fmla="*/ 192261 w 387880"/>
                  <a:gd name="connsiteY1" fmla="*/ 0 h 489219"/>
                  <a:gd name="connsiteX2" fmla="*/ 385041 w 387880"/>
                  <a:gd name="connsiteY2" fmla="*/ 190644 h 489219"/>
                  <a:gd name="connsiteX3" fmla="*/ 387880 w 387880"/>
                  <a:gd name="connsiteY3" fmla="*/ 483592 h 489219"/>
                  <a:gd name="connsiteX4" fmla="*/ 192962 w 387880"/>
                  <a:gd name="connsiteY4" fmla="*/ 197677 h 489219"/>
                  <a:gd name="connsiteX5" fmla="*/ 2332 w 387880"/>
                  <a:gd name="connsiteY5" fmla="*/ 489219 h 489219"/>
                  <a:gd name="connsiteX6" fmla="*/ 197 w 387880"/>
                  <a:gd name="connsiteY6" fmla="*/ 202605 h 489219"/>
                  <a:gd name="connsiteX0" fmla="*/ 197 w 387880"/>
                  <a:gd name="connsiteY0" fmla="*/ 202605 h 489219"/>
                  <a:gd name="connsiteX1" fmla="*/ 192261 w 387880"/>
                  <a:gd name="connsiteY1" fmla="*/ 0 h 489219"/>
                  <a:gd name="connsiteX2" fmla="*/ 385041 w 387880"/>
                  <a:gd name="connsiteY2" fmla="*/ 190644 h 489219"/>
                  <a:gd name="connsiteX3" fmla="*/ 387880 w 387880"/>
                  <a:gd name="connsiteY3" fmla="*/ 483592 h 489219"/>
                  <a:gd name="connsiteX4" fmla="*/ 190140 w 387880"/>
                  <a:gd name="connsiteY4" fmla="*/ 287989 h 489219"/>
                  <a:gd name="connsiteX5" fmla="*/ 2332 w 387880"/>
                  <a:gd name="connsiteY5" fmla="*/ 489219 h 489219"/>
                  <a:gd name="connsiteX6" fmla="*/ 197 w 387880"/>
                  <a:gd name="connsiteY6" fmla="*/ 202605 h 489219"/>
                  <a:gd name="connsiteX0" fmla="*/ 197 w 387880"/>
                  <a:gd name="connsiteY0" fmla="*/ 117938 h 404552"/>
                  <a:gd name="connsiteX1" fmla="*/ 186616 w 387880"/>
                  <a:gd name="connsiteY1" fmla="*/ 0 h 404552"/>
                  <a:gd name="connsiteX2" fmla="*/ 385041 w 387880"/>
                  <a:gd name="connsiteY2" fmla="*/ 105977 h 404552"/>
                  <a:gd name="connsiteX3" fmla="*/ 387880 w 387880"/>
                  <a:gd name="connsiteY3" fmla="*/ 398925 h 404552"/>
                  <a:gd name="connsiteX4" fmla="*/ 190140 w 387880"/>
                  <a:gd name="connsiteY4" fmla="*/ 203322 h 404552"/>
                  <a:gd name="connsiteX5" fmla="*/ 2332 w 387880"/>
                  <a:gd name="connsiteY5" fmla="*/ 404552 h 404552"/>
                  <a:gd name="connsiteX6" fmla="*/ 197 w 387880"/>
                  <a:gd name="connsiteY6" fmla="*/ 117938 h 404552"/>
                  <a:gd name="connsiteX0" fmla="*/ 197 w 387880"/>
                  <a:gd name="connsiteY0" fmla="*/ 205427 h 404552"/>
                  <a:gd name="connsiteX1" fmla="*/ 186616 w 387880"/>
                  <a:gd name="connsiteY1" fmla="*/ 0 h 404552"/>
                  <a:gd name="connsiteX2" fmla="*/ 385041 w 387880"/>
                  <a:gd name="connsiteY2" fmla="*/ 105977 h 404552"/>
                  <a:gd name="connsiteX3" fmla="*/ 387880 w 387880"/>
                  <a:gd name="connsiteY3" fmla="*/ 398925 h 404552"/>
                  <a:gd name="connsiteX4" fmla="*/ 190140 w 387880"/>
                  <a:gd name="connsiteY4" fmla="*/ 203322 h 404552"/>
                  <a:gd name="connsiteX5" fmla="*/ 2332 w 387880"/>
                  <a:gd name="connsiteY5" fmla="*/ 404552 h 404552"/>
                  <a:gd name="connsiteX6" fmla="*/ 197 w 387880"/>
                  <a:gd name="connsiteY6" fmla="*/ 205427 h 404552"/>
                  <a:gd name="connsiteX0" fmla="*/ 197 w 387880"/>
                  <a:gd name="connsiteY0" fmla="*/ 205427 h 404552"/>
                  <a:gd name="connsiteX1" fmla="*/ 186616 w 387880"/>
                  <a:gd name="connsiteY1" fmla="*/ 0 h 404552"/>
                  <a:gd name="connsiteX2" fmla="*/ 385041 w 387880"/>
                  <a:gd name="connsiteY2" fmla="*/ 213222 h 404552"/>
                  <a:gd name="connsiteX3" fmla="*/ 387880 w 387880"/>
                  <a:gd name="connsiteY3" fmla="*/ 398925 h 404552"/>
                  <a:gd name="connsiteX4" fmla="*/ 190140 w 387880"/>
                  <a:gd name="connsiteY4" fmla="*/ 203322 h 404552"/>
                  <a:gd name="connsiteX5" fmla="*/ 2332 w 387880"/>
                  <a:gd name="connsiteY5" fmla="*/ 404552 h 404552"/>
                  <a:gd name="connsiteX6" fmla="*/ 197 w 387880"/>
                  <a:gd name="connsiteY6" fmla="*/ 205427 h 404552"/>
                  <a:gd name="connsiteX0" fmla="*/ 197 w 387880"/>
                  <a:gd name="connsiteY0" fmla="*/ 196960 h 396085"/>
                  <a:gd name="connsiteX1" fmla="*/ 195083 w 387880"/>
                  <a:gd name="connsiteY1" fmla="*/ 0 h 396085"/>
                  <a:gd name="connsiteX2" fmla="*/ 385041 w 387880"/>
                  <a:gd name="connsiteY2" fmla="*/ 204755 h 396085"/>
                  <a:gd name="connsiteX3" fmla="*/ 387880 w 387880"/>
                  <a:gd name="connsiteY3" fmla="*/ 390458 h 396085"/>
                  <a:gd name="connsiteX4" fmla="*/ 190140 w 387880"/>
                  <a:gd name="connsiteY4" fmla="*/ 194855 h 396085"/>
                  <a:gd name="connsiteX5" fmla="*/ 2332 w 387880"/>
                  <a:gd name="connsiteY5" fmla="*/ 396085 h 396085"/>
                  <a:gd name="connsiteX6" fmla="*/ 197 w 387880"/>
                  <a:gd name="connsiteY6" fmla="*/ 196960 h 396085"/>
                  <a:gd name="connsiteX0" fmla="*/ 197 w 387880"/>
                  <a:gd name="connsiteY0" fmla="*/ 196960 h 396085"/>
                  <a:gd name="connsiteX1" fmla="*/ 195083 w 387880"/>
                  <a:gd name="connsiteY1" fmla="*/ 0 h 396085"/>
                  <a:gd name="connsiteX2" fmla="*/ 385041 w 387880"/>
                  <a:gd name="connsiteY2" fmla="*/ 204755 h 396085"/>
                  <a:gd name="connsiteX3" fmla="*/ 387880 w 387880"/>
                  <a:gd name="connsiteY3" fmla="*/ 390458 h 396085"/>
                  <a:gd name="connsiteX4" fmla="*/ 192962 w 387880"/>
                  <a:gd name="connsiteY4" fmla="*/ 197677 h 396085"/>
                  <a:gd name="connsiteX5" fmla="*/ 2332 w 387880"/>
                  <a:gd name="connsiteY5" fmla="*/ 396085 h 396085"/>
                  <a:gd name="connsiteX6" fmla="*/ 197 w 387880"/>
                  <a:gd name="connsiteY6" fmla="*/ 196960 h 396085"/>
                  <a:gd name="connsiteX0" fmla="*/ 197 w 390685"/>
                  <a:gd name="connsiteY0" fmla="*/ 196960 h 396085"/>
                  <a:gd name="connsiteX1" fmla="*/ 195083 w 390685"/>
                  <a:gd name="connsiteY1" fmla="*/ 0 h 396085"/>
                  <a:gd name="connsiteX2" fmla="*/ 390685 w 390685"/>
                  <a:gd name="connsiteY2" fmla="*/ 204755 h 396085"/>
                  <a:gd name="connsiteX3" fmla="*/ 387880 w 390685"/>
                  <a:gd name="connsiteY3" fmla="*/ 390458 h 396085"/>
                  <a:gd name="connsiteX4" fmla="*/ 192962 w 390685"/>
                  <a:gd name="connsiteY4" fmla="*/ 197677 h 396085"/>
                  <a:gd name="connsiteX5" fmla="*/ 2332 w 390685"/>
                  <a:gd name="connsiteY5" fmla="*/ 396085 h 396085"/>
                  <a:gd name="connsiteX6" fmla="*/ 197 w 390685"/>
                  <a:gd name="connsiteY6" fmla="*/ 196960 h 396085"/>
                  <a:gd name="connsiteX0" fmla="*/ 687 w 388353"/>
                  <a:gd name="connsiteY0" fmla="*/ 196960 h 396085"/>
                  <a:gd name="connsiteX1" fmla="*/ 192751 w 388353"/>
                  <a:gd name="connsiteY1" fmla="*/ 0 h 396085"/>
                  <a:gd name="connsiteX2" fmla="*/ 388353 w 388353"/>
                  <a:gd name="connsiteY2" fmla="*/ 204755 h 396085"/>
                  <a:gd name="connsiteX3" fmla="*/ 385548 w 388353"/>
                  <a:gd name="connsiteY3" fmla="*/ 390458 h 396085"/>
                  <a:gd name="connsiteX4" fmla="*/ 190630 w 388353"/>
                  <a:gd name="connsiteY4" fmla="*/ 197677 h 396085"/>
                  <a:gd name="connsiteX5" fmla="*/ 0 w 388353"/>
                  <a:gd name="connsiteY5" fmla="*/ 396085 h 396085"/>
                  <a:gd name="connsiteX6" fmla="*/ 687 w 388353"/>
                  <a:gd name="connsiteY6" fmla="*/ 196960 h 396085"/>
                  <a:gd name="connsiteX0" fmla="*/ 687 w 388353"/>
                  <a:gd name="connsiteY0" fmla="*/ 198402 h 396085"/>
                  <a:gd name="connsiteX1" fmla="*/ 192751 w 388353"/>
                  <a:gd name="connsiteY1" fmla="*/ 0 h 396085"/>
                  <a:gd name="connsiteX2" fmla="*/ 388353 w 388353"/>
                  <a:gd name="connsiteY2" fmla="*/ 204755 h 396085"/>
                  <a:gd name="connsiteX3" fmla="*/ 385548 w 388353"/>
                  <a:gd name="connsiteY3" fmla="*/ 390458 h 396085"/>
                  <a:gd name="connsiteX4" fmla="*/ 190630 w 388353"/>
                  <a:gd name="connsiteY4" fmla="*/ 197677 h 396085"/>
                  <a:gd name="connsiteX5" fmla="*/ 0 w 388353"/>
                  <a:gd name="connsiteY5" fmla="*/ 396085 h 396085"/>
                  <a:gd name="connsiteX6" fmla="*/ 687 w 388353"/>
                  <a:gd name="connsiteY6" fmla="*/ 198402 h 396085"/>
                  <a:gd name="connsiteX0" fmla="*/ 687 w 388353"/>
                  <a:gd name="connsiteY0" fmla="*/ 195519 h 393202"/>
                  <a:gd name="connsiteX1" fmla="*/ 197077 w 388353"/>
                  <a:gd name="connsiteY1" fmla="*/ 0 h 393202"/>
                  <a:gd name="connsiteX2" fmla="*/ 388353 w 388353"/>
                  <a:gd name="connsiteY2" fmla="*/ 201872 h 393202"/>
                  <a:gd name="connsiteX3" fmla="*/ 385548 w 388353"/>
                  <a:gd name="connsiteY3" fmla="*/ 387575 h 393202"/>
                  <a:gd name="connsiteX4" fmla="*/ 190630 w 388353"/>
                  <a:gd name="connsiteY4" fmla="*/ 194794 h 393202"/>
                  <a:gd name="connsiteX5" fmla="*/ 0 w 388353"/>
                  <a:gd name="connsiteY5" fmla="*/ 393202 h 393202"/>
                  <a:gd name="connsiteX6" fmla="*/ 687 w 388353"/>
                  <a:gd name="connsiteY6" fmla="*/ 195519 h 393202"/>
                  <a:gd name="connsiteX0" fmla="*/ 687 w 392679"/>
                  <a:gd name="connsiteY0" fmla="*/ 195519 h 393202"/>
                  <a:gd name="connsiteX1" fmla="*/ 197077 w 392679"/>
                  <a:gd name="connsiteY1" fmla="*/ 0 h 393202"/>
                  <a:gd name="connsiteX2" fmla="*/ 392679 w 392679"/>
                  <a:gd name="connsiteY2" fmla="*/ 203314 h 393202"/>
                  <a:gd name="connsiteX3" fmla="*/ 385548 w 392679"/>
                  <a:gd name="connsiteY3" fmla="*/ 387575 h 393202"/>
                  <a:gd name="connsiteX4" fmla="*/ 190630 w 392679"/>
                  <a:gd name="connsiteY4" fmla="*/ 194794 h 393202"/>
                  <a:gd name="connsiteX5" fmla="*/ 0 w 392679"/>
                  <a:gd name="connsiteY5" fmla="*/ 393202 h 393202"/>
                  <a:gd name="connsiteX6" fmla="*/ 687 w 392679"/>
                  <a:gd name="connsiteY6" fmla="*/ 195519 h 393202"/>
                  <a:gd name="connsiteX0" fmla="*/ 687 w 392679"/>
                  <a:gd name="connsiteY0" fmla="*/ 195519 h 393202"/>
                  <a:gd name="connsiteX1" fmla="*/ 197077 w 392679"/>
                  <a:gd name="connsiteY1" fmla="*/ 0 h 393202"/>
                  <a:gd name="connsiteX2" fmla="*/ 392679 w 392679"/>
                  <a:gd name="connsiteY2" fmla="*/ 203314 h 393202"/>
                  <a:gd name="connsiteX3" fmla="*/ 391315 w 392679"/>
                  <a:gd name="connsiteY3" fmla="*/ 389017 h 393202"/>
                  <a:gd name="connsiteX4" fmla="*/ 190630 w 392679"/>
                  <a:gd name="connsiteY4" fmla="*/ 194794 h 393202"/>
                  <a:gd name="connsiteX5" fmla="*/ 0 w 392679"/>
                  <a:gd name="connsiteY5" fmla="*/ 393202 h 393202"/>
                  <a:gd name="connsiteX6" fmla="*/ 687 w 392679"/>
                  <a:gd name="connsiteY6" fmla="*/ 195519 h 393202"/>
                  <a:gd name="connsiteX0" fmla="*/ 687 w 392679"/>
                  <a:gd name="connsiteY0" fmla="*/ 195519 h 393202"/>
                  <a:gd name="connsiteX1" fmla="*/ 197077 w 392679"/>
                  <a:gd name="connsiteY1" fmla="*/ 0 h 393202"/>
                  <a:gd name="connsiteX2" fmla="*/ 392679 w 392679"/>
                  <a:gd name="connsiteY2" fmla="*/ 203314 h 393202"/>
                  <a:gd name="connsiteX3" fmla="*/ 391315 w 392679"/>
                  <a:gd name="connsiteY3" fmla="*/ 389017 h 393202"/>
                  <a:gd name="connsiteX4" fmla="*/ 193514 w 392679"/>
                  <a:gd name="connsiteY4" fmla="*/ 191910 h 393202"/>
                  <a:gd name="connsiteX5" fmla="*/ 0 w 392679"/>
                  <a:gd name="connsiteY5" fmla="*/ 393202 h 393202"/>
                  <a:gd name="connsiteX6" fmla="*/ 687 w 392679"/>
                  <a:gd name="connsiteY6" fmla="*/ 195519 h 39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679" h="393202">
                    <a:moveTo>
                      <a:pt x="687" y="195519"/>
                    </a:moveTo>
                    <a:lnTo>
                      <a:pt x="197077" y="0"/>
                    </a:lnTo>
                    <a:lnTo>
                      <a:pt x="392679" y="203314"/>
                    </a:lnTo>
                    <a:cubicBezTo>
                      <a:pt x="392685" y="277445"/>
                      <a:pt x="391309" y="314886"/>
                      <a:pt x="391315" y="389017"/>
                    </a:cubicBezTo>
                    <a:lnTo>
                      <a:pt x="193514" y="191910"/>
                    </a:lnTo>
                    <a:lnTo>
                      <a:pt x="0" y="393202"/>
                    </a:lnTo>
                    <a:cubicBezTo>
                      <a:pt x="1170" y="330590"/>
                      <a:pt x="-483" y="258131"/>
                      <a:pt x="687" y="195519"/>
                    </a:cubicBezTo>
                    <a:close/>
                  </a:path>
                </a:pathLst>
              </a:custGeom>
              <a:solidFill>
                <a:schemeClr val="bg1">
                  <a:lumMod val="50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112" name="Group 111"/>
            <p:cNvGrpSpPr/>
            <p:nvPr/>
          </p:nvGrpSpPr>
          <p:grpSpPr>
            <a:xfrm rot="10800000">
              <a:off x="12548781" y="4706396"/>
              <a:ext cx="137159" cy="192774"/>
              <a:chOff x="12731262" y="1579984"/>
              <a:chExt cx="128954" cy="192774"/>
            </a:xfrm>
          </p:grpSpPr>
          <p:sp>
            <p:nvSpPr>
              <p:cNvPr id="114" name="Rectangle 113"/>
              <p:cNvSpPr/>
              <p:nvPr/>
            </p:nvSpPr>
            <p:spPr>
              <a:xfrm>
                <a:off x="12731262" y="1579984"/>
                <a:ext cx="128954" cy="192774"/>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12750020" y="1646880"/>
                <a:ext cx="91440" cy="91440"/>
              </a:xfrm>
              <a:custGeom>
                <a:avLst/>
                <a:gdLst>
                  <a:gd name="connsiteX0" fmla="*/ 0 w 430016"/>
                  <a:gd name="connsiteY0" fmla="*/ 143338 h 370702"/>
                  <a:gd name="connsiteX1" fmla="*/ 197709 w 430016"/>
                  <a:gd name="connsiteY1" fmla="*/ 0 h 370702"/>
                  <a:gd name="connsiteX2" fmla="*/ 410245 w 430016"/>
                  <a:gd name="connsiteY2" fmla="*/ 187822 h 370702"/>
                  <a:gd name="connsiteX3" fmla="*/ 430016 w 430016"/>
                  <a:gd name="connsiteY3" fmla="*/ 370702 h 370702"/>
                  <a:gd name="connsiteX4" fmla="*/ 192766 w 430016"/>
                  <a:gd name="connsiteY4" fmla="*/ 158166 h 370702"/>
                  <a:gd name="connsiteX5" fmla="*/ 24714 w 430016"/>
                  <a:gd name="connsiteY5" fmla="*/ 350931 h 370702"/>
                  <a:gd name="connsiteX6" fmla="*/ 0 w 430016"/>
                  <a:gd name="connsiteY6" fmla="*/ 143338 h 370702"/>
                  <a:gd name="connsiteX0" fmla="*/ 9153 w 405302"/>
                  <a:gd name="connsiteY0" fmla="*/ 160272 h 370702"/>
                  <a:gd name="connsiteX1" fmla="*/ 172995 w 405302"/>
                  <a:gd name="connsiteY1" fmla="*/ 0 h 370702"/>
                  <a:gd name="connsiteX2" fmla="*/ 385531 w 405302"/>
                  <a:gd name="connsiteY2" fmla="*/ 187822 h 370702"/>
                  <a:gd name="connsiteX3" fmla="*/ 405302 w 405302"/>
                  <a:gd name="connsiteY3" fmla="*/ 370702 h 370702"/>
                  <a:gd name="connsiteX4" fmla="*/ 168052 w 405302"/>
                  <a:gd name="connsiteY4" fmla="*/ 158166 h 370702"/>
                  <a:gd name="connsiteX5" fmla="*/ 0 w 405302"/>
                  <a:gd name="connsiteY5" fmla="*/ 350931 h 370702"/>
                  <a:gd name="connsiteX6" fmla="*/ 9153 w 405302"/>
                  <a:gd name="connsiteY6" fmla="*/ 160272 h 370702"/>
                  <a:gd name="connsiteX0" fmla="*/ 9153 w 405302"/>
                  <a:gd name="connsiteY0" fmla="*/ 160272 h 370702"/>
                  <a:gd name="connsiteX1" fmla="*/ 172995 w 405302"/>
                  <a:gd name="connsiteY1" fmla="*/ 0 h 370702"/>
                  <a:gd name="connsiteX2" fmla="*/ 337553 w 405302"/>
                  <a:gd name="connsiteY2" fmla="*/ 151133 h 370702"/>
                  <a:gd name="connsiteX3" fmla="*/ 405302 w 405302"/>
                  <a:gd name="connsiteY3" fmla="*/ 370702 h 370702"/>
                  <a:gd name="connsiteX4" fmla="*/ 168052 w 405302"/>
                  <a:gd name="connsiteY4" fmla="*/ 158166 h 370702"/>
                  <a:gd name="connsiteX5" fmla="*/ 0 w 405302"/>
                  <a:gd name="connsiteY5" fmla="*/ 350931 h 370702"/>
                  <a:gd name="connsiteX6" fmla="*/ 9153 w 405302"/>
                  <a:gd name="connsiteY6" fmla="*/ 160272 h 370702"/>
                  <a:gd name="connsiteX0" fmla="*/ 9153 w 337553"/>
                  <a:gd name="connsiteY0" fmla="*/ 160272 h 365058"/>
                  <a:gd name="connsiteX1" fmla="*/ 172995 w 337553"/>
                  <a:gd name="connsiteY1" fmla="*/ 0 h 365058"/>
                  <a:gd name="connsiteX2" fmla="*/ 337553 w 337553"/>
                  <a:gd name="connsiteY2" fmla="*/ 151133 h 365058"/>
                  <a:gd name="connsiteX3" fmla="*/ 309347 w 337553"/>
                  <a:gd name="connsiteY3" fmla="*/ 365058 h 365058"/>
                  <a:gd name="connsiteX4" fmla="*/ 168052 w 337553"/>
                  <a:gd name="connsiteY4" fmla="*/ 158166 h 365058"/>
                  <a:gd name="connsiteX5" fmla="*/ 0 w 337553"/>
                  <a:gd name="connsiteY5" fmla="*/ 350931 h 365058"/>
                  <a:gd name="connsiteX6" fmla="*/ 9153 w 337553"/>
                  <a:gd name="connsiteY6" fmla="*/ 160272 h 365058"/>
                  <a:gd name="connsiteX0" fmla="*/ 0 w 342511"/>
                  <a:gd name="connsiteY0" fmla="*/ 163094 h 365058"/>
                  <a:gd name="connsiteX1" fmla="*/ 177953 w 342511"/>
                  <a:gd name="connsiteY1" fmla="*/ 0 h 365058"/>
                  <a:gd name="connsiteX2" fmla="*/ 342511 w 342511"/>
                  <a:gd name="connsiteY2" fmla="*/ 151133 h 365058"/>
                  <a:gd name="connsiteX3" fmla="*/ 314305 w 342511"/>
                  <a:gd name="connsiteY3" fmla="*/ 365058 h 365058"/>
                  <a:gd name="connsiteX4" fmla="*/ 173010 w 342511"/>
                  <a:gd name="connsiteY4" fmla="*/ 158166 h 365058"/>
                  <a:gd name="connsiteX5" fmla="*/ 4958 w 342511"/>
                  <a:gd name="connsiteY5" fmla="*/ 350931 h 365058"/>
                  <a:gd name="connsiteX6" fmla="*/ 0 w 342511"/>
                  <a:gd name="connsiteY6" fmla="*/ 163094 h 365058"/>
                  <a:gd name="connsiteX0" fmla="*/ 0 w 384861"/>
                  <a:gd name="connsiteY0" fmla="*/ 163094 h 373525"/>
                  <a:gd name="connsiteX1" fmla="*/ 177953 w 384861"/>
                  <a:gd name="connsiteY1" fmla="*/ 0 h 373525"/>
                  <a:gd name="connsiteX2" fmla="*/ 342511 w 384861"/>
                  <a:gd name="connsiteY2" fmla="*/ 151133 h 373525"/>
                  <a:gd name="connsiteX3" fmla="*/ 384861 w 384861"/>
                  <a:gd name="connsiteY3" fmla="*/ 373525 h 373525"/>
                  <a:gd name="connsiteX4" fmla="*/ 173010 w 384861"/>
                  <a:gd name="connsiteY4" fmla="*/ 158166 h 373525"/>
                  <a:gd name="connsiteX5" fmla="*/ 4958 w 384861"/>
                  <a:gd name="connsiteY5" fmla="*/ 350931 h 373525"/>
                  <a:gd name="connsiteX6" fmla="*/ 0 w 384861"/>
                  <a:gd name="connsiteY6" fmla="*/ 163094 h 373525"/>
                  <a:gd name="connsiteX0" fmla="*/ 0 w 384861"/>
                  <a:gd name="connsiteY0" fmla="*/ 163094 h 373525"/>
                  <a:gd name="connsiteX1" fmla="*/ 177953 w 384861"/>
                  <a:gd name="connsiteY1" fmla="*/ 0 h 373525"/>
                  <a:gd name="connsiteX2" fmla="*/ 384844 w 384861"/>
                  <a:gd name="connsiteY2" fmla="*/ 151133 h 373525"/>
                  <a:gd name="connsiteX3" fmla="*/ 384861 w 384861"/>
                  <a:gd name="connsiteY3" fmla="*/ 373525 h 373525"/>
                  <a:gd name="connsiteX4" fmla="*/ 173010 w 384861"/>
                  <a:gd name="connsiteY4" fmla="*/ 158166 h 373525"/>
                  <a:gd name="connsiteX5" fmla="*/ 4958 w 384861"/>
                  <a:gd name="connsiteY5" fmla="*/ 350931 h 373525"/>
                  <a:gd name="connsiteX6" fmla="*/ 0 w 384861"/>
                  <a:gd name="connsiteY6" fmla="*/ 163094 h 373525"/>
                  <a:gd name="connsiteX0" fmla="*/ 0 w 384861"/>
                  <a:gd name="connsiteY0" fmla="*/ 202605 h 413036"/>
                  <a:gd name="connsiteX1" fmla="*/ 192064 w 384861"/>
                  <a:gd name="connsiteY1" fmla="*/ 0 h 413036"/>
                  <a:gd name="connsiteX2" fmla="*/ 384844 w 384861"/>
                  <a:gd name="connsiteY2" fmla="*/ 190644 h 413036"/>
                  <a:gd name="connsiteX3" fmla="*/ 384861 w 384861"/>
                  <a:gd name="connsiteY3" fmla="*/ 413036 h 413036"/>
                  <a:gd name="connsiteX4" fmla="*/ 173010 w 384861"/>
                  <a:gd name="connsiteY4" fmla="*/ 197677 h 413036"/>
                  <a:gd name="connsiteX5" fmla="*/ 4958 w 384861"/>
                  <a:gd name="connsiteY5" fmla="*/ 390442 h 413036"/>
                  <a:gd name="connsiteX6" fmla="*/ 0 w 384861"/>
                  <a:gd name="connsiteY6" fmla="*/ 202605 h 413036"/>
                  <a:gd name="connsiteX0" fmla="*/ 0 w 384861"/>
                  <a:gd name="connsiteY0" fmla="*/ 202605 h 413036"/>
                  <a:gd name="connsiteX1" fmla="*/ 192064 w 384861"/>
                  <a:gd name="connsiteY1" fmla="*/ 0 h 413036"/>
                  <a:gd name="connsiteX2" fmla="*/ 384844 w 384861"/>
                  <a:gd name="connsiteY2" fmla="*/ 190644 h 413036"/>
                  <a:gd name="connsiteX3" fmla="*/ 384861 w 384861"/>
                  <a:gd name="connsiteY3" fmla="*/ 413036 h 413036"/>
                  <a:gd name="connsiteX4" fmla="*/ 192765 w 384861"/>
                  <a:gd name="connsiteY4" fmla="*/ 197677 h 413036"/>
                  <a:gd name="connsiteX5" fmla="*/ 4958 w 384861"/>
                  <a:gd name="connsiteY5" fmla="*/ 390442 h 413036"/>
                  <a:gd name="connsiteX6" fmla="*/ 0 w 384861"/>
                  <a:gd name="connsiteY6" fmla="*/ 202605 h 413036"/>
                  <a:gd name="connsiteX0" fmla="*/ 0 w 384861"/>
                  <a:gd name="connsiteY0" fmla="*/ 202605 h 413036"/>
                  <a:gd name="connsiteX1" fmla="*/ 192064 w 384861"/>
                  <a:gd name="connsiteY1" fmla="*/ 0 h 413036"/>
                  <a:gd name="connsiteX2" fmla="*/ 384844 w 384861"/>
                  <a:gd name="connsiteY2" fmla="*/ 190644 h 413036"/>
                  <a:gd name="connsiteX3" fmla="*/ 384861 w 384861"/>
                  <a:gd name="connsiteY3" fmla="*/ 413036 h 413036"/>
                  <a:gd name="connsiteX4" fmla="*/ 192765 w 384861"/>
                  <a:gd name="connsiteY4" fmla="*/ 197677 h 413036"/>
                  <a:gd name="connsiteX5" fmla="*/ 4958 w 384861"/>
                  <a:gd name="connsiteY5" fmla="*/ 390442 h 413036"/>
                  <a:gd name="connsiteX6" fmla="*/ 0 w 384861"/>
                  <a:gd name="connsiteY6" fmla="*/ 202605 h 413036"/>
                  <a:gd name="connsiteX0" fmla="*/ 3509 w 388370"/>
                  <a:gd name="connsiteY0" fmla="*/ 202605 h 413036"/>
                  <a:gd name="connsiteX1" fmla="*/ 195573 w 388370"/>
                  <a:gd name="connsiteY1" fmla="*/ 0 h 413036"/>
                  <a:gd name="connsiteX2" fmla="*/ 388353 w 388370"/>
                  <a:gd name="connsiteY2" fmla="*/ 190644 h 413036"/>
                  <a:gd name="connsiteX3" fmla="*/ 388370 w 388370"/>
                  <a:gd name="connsiteY3" fmla="*/ 413036 h 413036"/>
                  <a:gd name="connsiteX4" fmla="*/ 196274 w 388370"/>
                  <a:gd name="connsiteY4" fmla="*/ 197677 h 413036"/>
                  <a:gd name="connsiteX5" fmla="*/ 0 w 388370"/>
                  <a:gd name="connsiteY5" fmla="*/ 390442 h 413036"/>
                  <a:gd name="connsiteX6" fmla="*/ 3509 w 388370"/>
                  <a:gd name="connsiteY6" fmla="*/ 202605 h 413036"/>
                  <a:gd name="connsiteX0" fmla="*/ 197 w 385058"/>
                  <a:gd name="connsiteY0" fmla="*/ 202605 h 489219"/>
                  <a:gd name="connsiteX1" fmla="*/ 192261 w 385058"/>
                  <a:gd name="connsiteY1" fmla="*/ 0 h 489219"/>
                  <a:gd name="connsiteX2" fmla="*/ 385041 w 385058"/>
                  <a:gd name="connsiteY2" fmla="*/ 190644 h 489219"/>
                  <a:gd name="connsiteX3" fmla="*/ 385058 w 385058"/>
                  <a:gd name="connsiteY3" fmla="*/ 413036 h 489219"/>
                  <a:gd name="connsiteX4" fmla="*/ 192962 w 385058"/>
                  <a:gd name="connsiteY4" fmla="*/ 197677 h 489219"/>
                  <a:gd name="connsiteX5" fmla="*/ 2332 w 385058"/>
                  <a:gd name="connsiteY5" fmla="*/ 489219 h 489219"/>
                  <a:gd name="connsiteX6" fmla="*/ 197 w 385058"/>
                  <a:gd name="connsiteY6" fmla="*/ 202605 h 489219"/>
                  <a:gd name="connsiteX0" fmla="*/ 197 w 387880"/>
                  <a:gd name="connsiteY0" fmla="*/ 202605 h 489219"/>
                  <a:gd name="connsiteX1" fmla="*/ 192261 w 387880"/>
                  <a:gd name="connsiteY1" fmla="*/ 0 h 489219"/>
                  <a:gd name="connsiteX2" fmla="*/ 385041 w 387880"/>
                  <a:gd name="connsiteY2" fmla="*/ 190644 h 489219"/>
                  <a:gd name="connsiteX3" fmla="*/ 387880 w 387880"/>
                  <a:gd name="connsiteY3" fmla="*/ 483592 h 489219"/>
                  <a:gd name="connsiteX4" fmla="*/ 192962 w 387880"/>
                  <a:gd name="connsiteY4" fmla="*/ 197677 h 489219"/>
                  <a:gd name="connsiteX5" fmla="*/ 2332 w 387880"/>
                  <a:gd name="connsiteY5" fmla="*/ 489219 h 489219"/>
                  <a:gd name="connsiteX6" fmla="*/ 197 w 387880"/>
                  <a:gd name="connsiteY6" fmla="*/ 202605 h 489219"/>
                  <a:gd name="connsiteX0" fmla="*/ 197 w 387880"/>
                  <a:gd name="connsiteY0" fmla="*/ 202605 h 489219"/>
                  <a:gd name="connsiteX1" fmla="*/ 192261 w 387880"/>
                  <a:gd name="connsiteY1" fmla="*/ 0 h 489219"/>
                  <a:gd name="connsiteX2" fmla="*/ 385041 w 387880"/>
                  <a:gd name="connsiteY2" fmla="*/ 190644 h 489219"/>
                  <a:gd name="connsiteX3" fmla="*/ 387880 w 387880"/>
                  <a:gd name="connsiteY3" fmla="*/ 483592 h 489219"/>
                  <a:gd name="connsiteX4" fmla="*/ 190140 w 387880"/>
                  <a:gd name="connsiteY4" fmla="*/ 287989 h 489219"/>
                  <a:gd name="connsiteX5" fmla="*/ 2332 w 387880"/>
                  <a:gd name="connsiteY5" fmla="*/ 489219 h 489219"/>
                  <a:gd name="connsiteX6" fmla="*/ 197 w 387880"/>
                  <a:gd name="connsiteY6" fmla="*/ 202605 h 489219"/>
                  <a:gd name="connsiteX0" fmla="*/ 197 w 387880"/>
                  <a:gd name="connsiteY0" fmla="*/ 117938 h 404552"/>
                  <a:gd name="connsiteX1" fmla="*/ 186616 w 387880"/>
                  <a:gd name="connsiteY1" fmla="*/ 0 h 404552"/>
                  <a:gd name="connsiteX2" fmla="*/ 385041 w 387880"/>
                  <a:gd name="connsiteY2" fmla="*/ 105977 h 404552"/>
                  <a:gd name="connsiteX3" fmla="*/ 387880 w 387880"/>
                  <a:gd name="connsiteY3" fmla="*/ 398925 h 404552"/>
                  <a:gd name="connsiteX4" fmla="*/ 190140 w 387880"/>
                  <a:gd name="connsiteY4" fmla="*/ 203322 h 404552"/>
                  <a:gd name="connsiteX5" fmla="*/ 2332 w 387880"/>
                  <a:gd name="connsiteY5" fmla="*/ 404552 h 404552"/>
                  <a:gd name="connsiteX6" fmla="*/ 197 w 387880"/>
                  <a:gd name="connsiteY6" fmla="*/ 117938 h 404552"/>
                  <a:gd name="connsiteX0" fmla="*/ 197 w 387880"/>
                  <a:gd name="connsiteY0" fmla="*/ 205427 h 404552"/>
                  <a:gd name="connsiteX1" fmla="*/ 186616 w 387880"/>
                  <a:gd name="connsiteY1" fmla="*/ 0 h 404552"/>
                  <a:gd name="connsiteX2" fmla="*/ 385041 w 387880"/>
                  <a:gd name="connsiteY2" fmla="*/ 105977 h 404552"/>
                  <a:gd name="connsiteX3" fmla="*/ 387880 w 387880"/>
                  <a:gd name="connsiteY3" fmla="*/ 398925 h 404552"/>
                  <a:gd name="connsiteX4" fmla="*/ 190140 w 387880"/>
                  <a:gd name="connsiteY4" fmla="*/ 203322 h 404552"/>
                  <a:gd name="connsiteX5" fmla="*/ 2332 w 387880"/>
                  <a:gd name="connsiteY5" fmla="*/ 404552 h 404552"/>
                  <a:gd name="connsiteX6" fmla="*/ 197 w 387880"/>
                  <a:gd name="connsiteY6" fmla="*/ 205427 h 404552"/>
                  <a:gd name="connsiteX0" fmla="*/ 197 w 387880"/>
                  <a:gd name="connsiteY0" fmla="*/ 205427 h 404552"/>
                  <a:gd name="connsiteX1" fmla="*/ 186616 w 387880"/>
                  <a:gd name="connsiteY1" fmla="*/ 0 h 404552"/>
                  <a:gd name="connsiteX2" fmla="*/ 385041 w 387880"/>
                  <a:gd name="connsiteY2" fmla="*/ 213222 h 404552"/>
                  <a:gd name="connsiteX3" fmla="*/ 387880 w 387880"/>
                  <a:gd name="connsiteY3" fmla="*/ 398925 h 404552"/>
                  <a:gd name="connsiteX4" fmla="*/ 190140 w 387880"/>
                  <a:gd name="connsiteY4" fmla="*/ 203322 h 404552"/>
                  <a:gd name="connsiteX5" fmla="*/ 2332 w 387880"/>
                  <a:gd name="connsiteY5" fmla="*/ 404552 h 404552"/>
                  <a:gd name="connsiteX6" fmla="*/ 197 w 387880"/>
                  <a:gd name="connsiteY6" fmla="*/ 205427 h 404552"/>
                  <a:gd name="connsiteX0" fmla="*/ 197 w 387880"/>
                  <a:gd name="connsiteY0" fmla="*/ 196960 h 396085"/>
                  <a:gd name="connsiteX1" fmla="*/ 195083 w 387880"/>
                  <a:gd name="connsiteY1" fmla="*/ 0 h 396085"/>
                  <a:gd name="connsiteX2" fmla="*/ 385041 w 387880"/>
                  <a:gd name="connsiteY2" fmla="*/ 204755 h 396085"/>
                  <a:gd name="connsiteX3" fmla="*/ 387880 w 387880"/>
                  <a:gd name="connsiteY3" fmla="*/ 390458 h 396085"/>
                  <a:gd name="connsiteX4" fmla="*/ 190140 w 387880"/>
                  <a:gd name="connsiteY4" fmla="*/ 194855 h 396085"/>
                  <a:gd name="connsiteX5" fmla="*/ 2332 w 387880"/>
                  <a:gd name="connsiteY5" fmla="*/ 396085 h 396085"/>
                  <a:gd name="connsiteX6" fmla="*/ 197 w 387880"/>
                  <a:gd name="connsiteY6" fmla="*/ 196960 h 396085"/>
                  <a:gd name="connsiteX0" fmla="*/ 197 w 387880"/>
                  <a:gd name="connsiteY0" fmla="*/ 196960 h 396085"/>
                  <a:gd name="connsiteX1" fmla="*/ 195083 w 387880"/>
                  <a:gd name="connsiteY1" fmla="*/ 0 h 396085"/>
                  <a:gd name="connsiteX2" fmla="*/ 385041 w 387880"/>
                  <a:gd name="connsiteY2" fmla="*/ 204755 h 396085"/>
                  <a:gd name="connsiteX3" fmla="*/ 387880 w 387880"/>
                  <a:gd name="connsiteY3" fmla="*/ 390458 h 396085"/>
                  <a:gd name="connsiteX4" fmla="*/ 192962 w 387880"/>
                  <a:gd name="connsiteY4" fmla="*/ 197677 h 396085"/>
                  <a:gd name="connsiteX5" fmla="*/ 2332 w 387880"/>
                  <a:gd name="connsiteY5" fmla="*/ 396085 h 396085"/>
                  <a:gd name="connsiteX6" fmla="*/ 197 w 387880"/>
                  <a:gd name="connsiteY6" fmla="*/ 196960 h 396085"/>
                  <a:gd name="connsiteX0" fmla="*/ 197 w 390685"/>
                  <a:gd name="connsiteY0" fmla="*/ 196960 h 396085"/>
                  <a:gd name="connsiteX1" fmla="*/ 195083 w 390685"/>
                  <a:gd name="connsiteY1" fmla="*/ 0 h 396085"/>
                  <a:gd name="connsiteX2" fmla="*/ 390685 w 390685"/>
                  <a:gd name="connsiteY2" fmla="*/ 204755 h 396085"/>
                  <a:gd name="connsiteX3" fmla="*/ 387880 w 390685"/>
                  <a:gd name="connsiteY3" fmla="*/ 390458 h 396085"/>
                  <a:gd name="connsiteX4" fmla="*/ 192962 w 390685"/>
                  <a:gd name="connsiteY4" fmla="*/ 197677 h 396085"/>
                  <a:gd name="connsiteX5" fmla="*/ 2332 w 390685"/>
                  <a:gd name="connsiteY5" fmla="*/ 396085 h 396085"/>
                  <a:gd name="connsiteX6" fmla="*/ 197 w 390685"/>
                  <a:gd name="connsiteY6" fmla="*/ 196960 h 396085"/>
                  <a:gd name="connsiteX0" fmla="*/ 687 w 388353"/>
                  <a:gd name="connsiteY0" fmla="*/ 196960 h 396085"/>
                  <a:gd name="connsiteX1" fmla="*/ 192751 w 388353"/>
                  <a:gd name="connsiteY1" fmla="*/ 0 h 396085"/>
                  <a:gd name="connsiteX2" fmla="*/ 388353 w 388353"/>
                  <a:gd name="connsiteY2" fmla="*/ 204755 h 396085"/>
                  <a:gd name="connsiteX3" fmla="*/ 385548 w 388353"/>
                  <a:gd name="connsiteY3" fmla="*/ 390458 h 396085"/>
                  <a:gd name="connsiteX4" fmla="*/ 190630 w 388353"/>
                  <a:gd name="connsiteY4" fmla="*/ 197677 h 396085"/>
                  <a:gd name="connsiteX5" fmla="*/ 0 w 388353"/>
                  <a:gd name="connsiteY5" fmla="*/ 396085 h 396085"/>
                  <a:gd name="connsiteX6" fmla="*/ 687 w 388353"/>
                  <a:gd name="connsiteY6" fmla="*/ 196960 h 396085"/>
                  <a:gd name="connsiteX0" fmla="*/ 687 w 388353"/>
                  <a:gd name="connsiteY0" fmla="*/ 198402 h 396085"/>
                  <a:gd name="connsiteX1" fmla="*/ 192751 w 388353"/>
                  <a:gd name="connsiteY1" fmla="*/ 0 h 396085"/>
                  <a:gd name="connsiteX2" fmla="*/ 388353 w 388353"/>
                  <a:gd name="connsiteY2" fmla="*/ 204755 h 396085"/>
                  <a:gd name="connsiteX3" fmla="*/ 385548 w 388353"/>
                  <a:gd name="connsiteY3" fmla="*/ 390458 h 396085"/>
                  <a:gd name="connsiteX4" fmla="*/ 190630 w 388353"/>
                  <a:gd name="connsiteY4" fmla="*/ 197677 h 396085"/>
                  <a:gd name="connsiteX5" fmla="*/ 0 w 388353"/>
                  <a:gd name="connsiteY5" fmla="*/ 396085 h 396085"/>
                  <a:gd name="connsiteX6" fmla="*/ 687 w 388353"/>
                  <a:gd name="connsiteY6" fmla="*/ 198402 h 396085"/>
                  <a:gd name="connsiteX0" fmla="*/ 687 w 388353"/>
                  <a:gd name="connsiteY0" fmla="*/ 195519 h 393202"/>
                  <a:gd name="connsiteX1" fmla="*/ 197077 w 388353"/>
                  <a:gd name="connsiteY1" fmla="*/ 0 h 393202"/>
                  <a:gd name="connsiteX2" fmla="*/ 388353 w 388353"/>
                  <a:gd name="connsiteY2" fmla="*/ 201872 h 393202"/>
                  <a:gd name="connsiteX3" fmla="*/ 385548 w 388353"/>
                  <a:gd name="connsiteY3" fmla="*/ 387575 h 393202"/>
                  <a:gd name="connsiteX4" fmla="*/ 190630 w 388353"/>
                  <a:gd name="connsiteY4" fmla="*/ 194794 h 393202"/>
                  <a:gd name="connsiteX5" fmla="*/ 0 w 388353"/>
                  <a:gd name="connsiteY5" fmla="*/ 393202 h 393202"/>
                  <a:gd name="connsiteX6" fmla="*/ 687 w 388353"/>
                  <a:gd name="connsiteY6" fmla="*/ 195519 h 393202"/>
                  <a:gd name="connsiteX0" fmla="*/ 687 w 392679"/>
                  <a:gd name="connsiteY0" fmla="*/ 195519 h 393202"/>
                  <a:gd name="connsiteX1" fmla="*/ 197077 w 392679"/>
                  <a:gd name="connsiteY1" fmla="*/ 0 h 393202"/>
                  <a:gd name="connsiteX2" fmla="*/ 392679 w 392679"/>
                  <a:gd name="connsiteY2" fmla="*/ 203314 h 393202"/>
                  <a:gd name="connsiteX3" fmla="*/ 385548 w 392679"/>
                  <a:gd name="connsiteY3" fmla="*/ 387575 h 393202"/>
                  <a:gd name="connsiteX4" fmla="*/ 190630 w 392679"/>
                  <a:gd name="connsiteY4" fmla="*/ 194794 h 393202"/>
                  <a:gd name="connsiteX5" fmla="*/ 0 w 392679"/>
                  <a:gd name="connsiteY5" fmla="*/ 393202 h 393202"/>
                  <a:gd name="connsiteX6" fmla="*/ 687 w 392679"/>
                  <a:gd name="connsiteY6" fmla="*/ 195519 h 393202"/>
                  <a:gd name="connsiteX0" fmla="*/ 687 w 392679"/>
                  <a:gd name="connsiteY0" fmla="*/ 195519 h 393202"/>
                  <a:gd name="connsiteX1" fmla="*/ 197077 w 392679"/>
                  <a:gd name="connsiteY1" fmla="*/ 0 h 393202"/>
                  <a:gd name="connsiteX2" fmla="*/ 392679 w 392679"/>
                  <a:gd name="connsiteY2" fmla="*/ 203314 h 393202"/>
                  <a:gd name="connsiteX3" fmla="*/ 391315 w 392679"/>
                  <a:gd name="connsiteY3" fmla="*/ 389017 h 393202"/>
                  <a:gd name="connsiteX4" fmla="*/ 190630 w 392679"/>
                  <a:gd name="connsiteY4" fmla="*/ 194794 h 393202"/>
                  <a:gd name="connsiteX5" fmla="*/ 0 w 392679"/>
                  <a:gd name="connsiteY5" fmla="*/ 393202 h 393202"/>
                  <a:gd name="connsiteX6" fmla="*/ 687 w 392679"/>
                  <a:gd name="connsiteY6" fmla="*/ 195519 h 393202"/>
                  <a:gd name="connsiteX0" fmla="*/ 687 w 392679"/>
                  <a:gd name="connsiteY0" fmla="*/ 195519 h 393202"/>
                  <a:gd name="connsiteX1" fmla="*/ 197077 w 392679"/>
                  <a:gd name="connsiteY1" fmla="*/ 0 h 393202"/>
                  <a:gd name="connsiteX2" fmla="*/ 392679 w 392679"/>
                  <a:gd name="connsiteY2" fmla="*/ 203314 h 393202"/>
                  <a:gd name="connsiteX3" fmla="*/ 391315 w 392679"/>
                  <a:gd name="connsiteY3" fmla="*/ 389017 h 393202"/>
                  <a:gd name="connsiteX4" fmla="*/ 193514 w 392679"/>
                  <a:gd name="connsiteY4" fmla="*/ 191910 h 393202"/>
                  <a:gd name="connsiteX5" fmla="*/ 0 w 392679"/>
                  <a:gd name="connsiteY5" fmla="*/ 393202 h 393202"/>
                  <a:gd name="connsiteX6" fmla="*/ 687 w 392679"/>
                  <a:gd name="connsiteY6" fmla="*/ 195519 h 39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679" h="393202">
                    <a:moveTo>
                      <a:pt x="687" y="195519"/>
                    </a:moveTo>
                    <a:lnTo>
                      <a:pt x="197077" y="0"/>
                    </a:lnTo>
                    <a:lnTo>
                      <a:pt x="392679" y="203314"/>
                    </a:lnTo>
                    <a:cubicBezTo>
                      <a:pt x="392685" y="277445"/>
                      <a:pt x="391309" y="314886"/>
                      <a:pt x="391315" y="389017"/>
                    </a:cubicBezTo>
                    <a:lnTo>
                      <a:pt x="193514" y="191910"/>
                    </a:lnTo>
                    <a:lnTo>
                      <a:pt x="0" y="393202"/>
                    </a:lnTo>
                    <a:cubicBezTo>
                      <a:pt x="1170" y="330590"/>
                      <a:pt x="-483" y="258131"/>
                      <a:pt x="687" y="195519"/>
                    </a:cubicBezTo>
                    <a:close/>
                  </a:path>
                </a:pathLst>
              </a:custGeom>
              <a:solidFill>
                <a:schemeClr val="bg1">
                  <a:lumMod val="50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
          <p:nvSpPr>
            <p:cNvPr id="117" name="Rectangle 116"/>
            <p:cNvSpPr/>
            <p:nvPr/>
          </p:nvSpPr>
          <p:spPr>
            <a:xfrm>
              <a:off x="12691449" y="1214590"/>
              <a:ext cx="110197" cy="3657600"/>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ight Arrow 107"/>
            <p:cNvSpPr/>
            <p:nvPr/>
          </p:nvSpPr>
          <p:spPr>
            <a:xfrm rot="14588060">
              <a:off x="12074598" y="3346658"/>
              <a:ext cx="234686" cy="147447"/>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9" name="Group 168"/>
          <p:cNvGrpSpPr/>
          <p:nvPr/>
        </p:nvGrpSpPr>
        <p:grpSpPr>
          <a:xfrm>
            <a:off x="1538501" y="1451104"/>
            <a:ext cx="736283" cy="292608"/>
            <a:chOff x="4195512" y="1534561"/>
            <a:chExt cx="736283" cy="292608"/>
          </a:xfrm>
        </p:grpSpPr>
        <p:sp>
          <p:nvSpPr>
            <p:cNvPr id="187" name="Rectangle 186"/>
            <p:cNvSpPr/>
            <p:nvPr/>
          </p:nvSpPr>
          <p:spPr>
            <a:xfrm>
              <a:off x="4200275" y="1534561"/>
              <a:ext cx="7315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4195512" y="1550572"/>
              <a:ext cx="347031" cy="253916"/>
            </a:xfrm>
            <a:prstGeom prst="rect">
              <a:avLst/>
            </a:prstGeom>
            <a:noFill/>
          </p:spPr>
          <p:txBody>
            <a:bodyPr wrap="square" rtlCol="0">
              <a:spAutoFit/>
            </a:bodyPr>
            <a:lstStyle/>
            <a:p>
              <a:r>
                <a:rPr lang="en-US" sz="1050" dirty="0" smtClean="0">
                  <a:solidFill>
                    <a:srgbClr val="9D9D9D"/>
                  </a:solidFill>
                  <a:latin typeface="Segoe UI" pitchFamily="34" charset="0"/>
                  <a:cs typeface="Segoe UI" pitchFamily="34" charset="0"/>
                </a:rPr>
                <a:t>35</a:t>
              </a:r>
              <a:endParaRPr lang="en-US" sz="1050" dirty="0">
                <a:solidFill>
                  <a:srgbClr val="9D9D9D"/>
                </a:solidFill>
                <a:latin typeface="Segoe UI" pitchFamily="34" charset="0"/>
                <a:cs typeface="Segoe UI" pitchFamily="34" charset="0"/>
              </a:endParaRPr>
            </a:p>
          </p:txBody>
        </p:sp>
        <p:pic>
          <p:nvPicPr>
            <p:cNvPr id="1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90" name="Group 189"/>
          <p:cNvGrpSpPr/>
          <p:nvPr/>
        </p:nvGrpSpPr>
        <p:grpSpPr>
          <a:xfrm>
            <a:off x="2472180" y="1451104"/>
            <a:ext cx="736283" cy="292608"/>
            <a:chOff x="4195512" y="1534561"/>
            <a:chExt cx="736283" cy="292608"/>
          </a:xfrm>
        </p:grpSpPr>
        <p:sp>
          <p:nvSpPr>
            <p:cNvPr id="191" name="Rectangle 190"/>
            <p:cNvSpPr/>
            <p:nvPr/>
          </p:nvSpPr>
          <p:spPr>
            <a:xfrm>
              <a:off x="4200275" y="1534561"/>
              <a:ext cx="7315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195"/>
            <p:cNvSpPr txBox="1"/>
            <p:nvPr/>
          </p:nvSpPr>
          <p:spPr>
            <a:xfrm>
              <a:off x="4195512" y="1550572"/>
              <a:ext cx="511882" cy="253916"/>
            </a:xfrm>
            <a:prstGeom prst="rect">
              <a:avLst/>
            </a:prstGeom>
            <a:noFill/>
          </p:spPr>
          <p:txBody>
            <a:bodyPr wrap="square" rtlCol="0">
              <a:spAutoFit/>
            </a:bodyPr>
            <a:lstStyle/>
            <a:p>
              <a:r>
                <a:rPr lang="en-US" sz="1050" dirty="0" smtClean="0">
                  <a:solidFill>
                    <a:srgbClr val="9D9D9D"/>
                  </a:solidFill>
                  <a:latin typeface="Segoe UI" pitchFamily="34" charset="0"/>
                  <a:cs typeface="Segoe UI" pitchFamily="34" charset="0"/>
                </a:rPr>
                <a:t>PM</a:t>
              </a:r>
              <a:endParaRPr lang="en-US" sz="1050" dirty="0">
                <a:solidFill>
                  <a:srgbClr val="9D9D9D"/>
                </a:solidFill>
                <a:latin typeface="Segoe UI" pitchFamily="34" charset="0"/>
                <a:cs typeface="Segoe UI" pitchFamily="34" charset="0"/>
              </a:endParaRPr>
            </a:p>
          </p:txBody>
        </p:sp>
        <p:pic>
          <p:nvPicPr>
            <p:cNvPr id="1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98" name="Group 197"/>
          <p:cNvGrpSpPr/>
          <p:nvPr/>
        </p:nvGrpSpPr>
        <p:grpSpPr>
          <a:xfrm>
            <a:off x="597810" y="2210271"/>
            <a:ext cx="736283" cy="292608"/>
            <a:chOff x="4195512" y="1534561"/>
            <a:chExt cx="736283" cy="292608"/>
          </a:xfrm>
        </p:grpSpPr>
        <p:sp>
          <p:nvSpPr>
            <p:cNvPr id="199" name="Rectangle 198"/>
            <p:cNvSpPr/>
            <p:nvPr/>
          </p:nvSpPr>
          <p:spPr>
            <a:xfrm>
              <a:off x="4200275" y="1534561"/>
              <a:ext cx="7315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4195512" y="1550572"/>
              <a:ext cx="347031" cy="253916"/>
            </a:xfrm>
            <a:prstGeom prst="rect">
              <a:avLst/>
            </a:prstGeom>
            <a:noFill/>
          </p:spPr>
          <p:txBody>
            <a:bodyPr wrap="square" rtlCol="0">
              <a:spAutoFit/>
            </a:bodyPr>
            <a:lstStyle/>
            <a:p>
              <a:r>
                <a:rPr lang="en-US" sz="1050" dirty="0" smtClean="0">
                  <a:solidFill>
                    <a:srgbClr val="9D9D9D"/>
                  </a:solidFill>
                  <a:latin typeface="Segoe UI" pitchFamily="34" charset="0"/>
                  <a:cs typeface="Segoe UI" pitchFamily="34" charset="0"/>
                </a:rPr>
                <a:t>6</a:t>
              </a:r>
              <a:endParaRPr lang="en-US" sz="1050" dirty="0">
                <a:solidFill>
                  <a:srgbClr val="9D9D9D"/>
                </a:solidFill>
                <a:latin typeface="Segoe UI" pitchFamily="34" charset="0"/>
                <a:cs typeface="Segoe UI" pitchFamily="34" charset="0"/>
              </a:endParaRPr>
            </a:p>
          </p:txBody>
        </p:sp>
        <p:pic>
          <p:nvPicPr>
            <p:cNvPr id="2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5" name="Group 214"/>
          <p:cNvGrpSpPr/>
          <p:nvPr/>
        </p:nvGrpSpPr>
        <p:grpSpPr>
          <a:xfrm>
            <a:off x="1531356" y="2213133"/>
            <a:ext cx="736283" cy="292608"/>
            <a:chOff x="4195512" y="1534561"/>
            <a:chExt cx="736283" cy="292608"/>
          </a:xfrm>
        </p:grpSpPr>
        <p:sp>
          <p:nvSpPr>
            <p:cNvPr id="216" name="Rectangle 215"/>
            <p:cNvSpPr/>
            <p:nvPr/>
          </p:nvSpPr>
          <p:spPr>
            <a:xfrm>
              <a:off x="4200275" y="1534561"/>
              <a:ext cx="7315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4195512" y="1550572"/>
              <a:ext cx="347031" cy="253916"/>
            </a:xfrm>
            <a:prstGeom prst="rect">
              <a:avLst/>
            </a:prstGeom>
            <a:noFill/>
          </p:spPr>
          <p:txBody>
            <a:bodyPr wrap="square" rtlCol="0">
              <a:spAutoFit/>
            </a:bodyPr>
            <a:lstStyle/>
            <a:p>
              <a:r>
                <a:rPr lang="en-US" sz="1050" dirty="0" smtClean="0">
                  <a:solidFill>
                    <a:srgbClr val="9D9D9D"/>
                  </a:solidFill>
                  <a:latin typeface="Segoe UI" pitchFamily="34" charset="0"/>
                  <a:cs typeface="Segoe UI" pitchFamily="34" charset="0"/>
                </a:rPr>
                <a:t>7</a:t>
              </a:r>
              <a:endParaRPr lang="en-US" sz="1050" dirty="0">
                <a:solidFill>
                  <a:srgbClr val="9D9D9D"/>
                </a:solidFill>
                <a:latin typeface="Segoe UI" pitchFamily="34" charset="0"/>
                <a:cs typeface="Segoe UI" pitchFamily="34" charset="0"/>
              </a:endParaRPr>
            </a:p>
          </p:txBody>
        </p:sp>
        <p:pic>
          <p:nvPicPr>
            <p:cNvPr id="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19" name="Group 218"/>
          <p:cNvGrpSpPr/>
          <p:nvPr/>
        </p:nvGrpSpPr>
        <p:grpSpPr>
          <a:xfrm>
            <a:off x="593047" y="3703657"/>
            <a:ext cx="736283" cy="292608"/>
            <a:chOff x="4195512" y="1534561"/>
            <a:chExt cx="736283" cy="292608"/>
          </a:xfrm>
        </p:grpSpPr>
        <p:sp>
          <p:nvSpPr>
            <p:cNvPr id="220" name="Rectangle 219"/>
            <p:cNvSpPr/>
            <p:nvPr/>
          </p:nvSpPr>
          <p:spPr>
            <a:xfrm>
              <a:off x="4200275" y="1534561"/>
              <a:ext cx="7315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TextBox 220"/>
            <p:cNvSpPr txBox="1"/>
            <p:nvPr/>
          </p:nvSpPr>
          <p:spPr>
            <a:xfrm>
              <a:off x="4195512" y="1550572"/>
              <a:ext cx="539494" cy="253916"/>
            </a:xfrm>
            <a:prstGeom prst="rect">
              <a:avLst/>
            </a:prstGeom>
            <a:noFill/>
          </p:spPr>
          <p:txBody>
            <a:bodyPr wrap="square" rtlCol="0">
              <a:spAutoFit/>
            </a:bodyPr>
            <a:lstStyle/>
            <a:p>
              <a:r>
                <a:rPr lang="en-US" sz="1050" dirty="0" smtClean="0">
                  <a:solidFill>
                    <a:schemeClr val="bg1">
                      <a:lumMod val="50000"/>
                    </a:schemeClr>
                  </a:solidFill>
                  <a:latin typeface="Segoe UI" pitchFamily="34" charset="0"/>
                  <a:cs typeface="Segoe UI" pitchFamily="34" charset="0"/>
                </a:rPr>
                <a:t>Sep</a:t>
              </a:r>
              <a:endParaRPr lang="en-US" sz="1050" dirty="0">
                <a:solidFill>
                  <a:schemeClr val="bg1">
                    <a:lumMod val="50000"/>
                  </a:schemeClr>
                </a:solidFill>
                <a:latin typeface="Segoe UI" pitchFamily="34" charset="0"/>
                <a:cs typeface="Segoe UI" pitchFamily="34" charset="0"/>
              </a:endParaRPr>
            </a:p>
          </p:txBody>
        </p:sp>
        <p:pic>
          <p:nvPicPr>
            <p:cNvPr id="2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23" name="Group 222"/>
          <p:cNvGrpSpPr/>
          <p:nvPr/>
        </p:nvGrpSpPr>
        <p:grpSpPr>
          <a:xfrm>
            <a:off x="1526593" y="3706519"/>
            <a:ext cx="736283" cy="292608"/>
            <a:chOff x="4195512" y="1534561"/>
            <a:chExt cx="736283" cy="292608"/>
          </a:xfrm>
        </p:grpSpPr>
        <p:sp>
          <p:nvSpPr>
            <p:cNvPr id="224" name="Rectangle 223"/>
            <p:cNvSpPr/>
            <p:nvPr/>
          </p:nvSpPr>
          <p:spPr>
            <a:xfrm>
              <a:off x="4200275" y="1534561"/>
              <a:ext cx="7315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TextBox 224"/>
            <p:cNvSpPr txBox="1"/>
            <p:nvPr/>
          </p:nvSpPr>
          <p:spPr>
            <a:xfrm>
              <a:off x="4195512" y="1550572"/>
              <a:ext cx="347031" cy="253916"/>
            </a:xfrm>
            <a:prstGeom prst="rect">
              <a:avLst/>
            </a:prstGeom>
            <a:noFill/>
          </p:spPr>
          <p:txBody>
            <a:bodyPr wrap="square" rtlCol="0">
              <a:spAutoFit/>
            </a:bodyPr>
            <a:lstStyle/>
            <a:p>
              <a:r>
                <a:rPr lang="en-US" sz="1050" dirty="0" smtClean="0">
                  <a:solidFill>
                    <a:srgbClr val="9D9D9D"/>
                  </a:solidFill>
                  <a:latin typeface="Segoe UI" pitchFamily="34" charset="0"/>
                  <a:cs typeface="Segoe UI" pitchFamily="34" charset="0"/>
                </a:rPr>
                <a:t>7</a:t>
              </a:r>
              <a:endParaRPr lang="en-US" sz="1050" dirty="0">
                <a:solidFill>
                  <a:srgbClr val="9D9D9D"/>
                </a:solidFill>
                <a:latin typeface="Segoe UI" pitchFamily="34" charset="0"/>
                <a:cs typeface="Segoe UI" pitchFamily="34" charset="0"/>
              </a:endParaRPr>
            </a:p>
          </p:txBody>
        </p:sp>
        <p:pic>
          <p:nvPicPr>
            <p:cNvPr id="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1" name="Group 230"/>
          <p:cNvGrpSpPr/>
          <p:nvPr/>
        </p:nvGrpSpPr>
        <p:grpSpPr>
          <a:xfrm>
            <a:off x="1960297" y="4687594"/>
            <a:ext cx="736283" cy="292608"/>
            <a:chOff x="4195512" y="1534561"/>
            <a:chExt cx="736283" cy="292608"/>
          </a:xfrm>
        </p:grpSpPr>
        <p:sp>
          <p:nvSpPr>
            <p:cNvPr id="232" name="Rectangle 231"/>
            <p:cNvSpPr/>
            <p:nvPr/>
          </p:nvSpPr>
          <p:spPr>
            <a:xfrm>
              <a:off x="4200275" y="1534561"/>
              <a:ext cx="7315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p:cNvSpPr txBox="1"/>
            <p:nvPr/>
          </p:nvSpPr>
          <p:spPr>
            <a:xfrm>
              <a:off x="4195512" y="1550572"/>
              <a:ext cx="347031" cy="253916"/>
            </a:xfrm>
            <a:prstGeom prst="rect">
              <a:avLst/>
            </a:prstGeom>
            <a:noFill/>
          </p:spPr>
          <p:txBody>
            <a:bodyPr wrap="square" rtlCol="0">
              <a:spAutoFit/>
            </a:bodyPr>
            <a:lstStyle/>
            <a:p>
              <a:r>
                <a:rPr lang="en-US" sz="1050" dirty="0" smtClean="0">
                  <a:solidFill>
                    <a:srgbClr val="9D9D9D"/>
                  </a:solidFill>
                  <a:latin typeface="Segoe UI" pitchFamily="34" charset="0"/>
                  <a:cs typeface="Segoe UI" pitchFamily="34" charset="0"/>
                </a:rPr>
                <a:t>7</a:t>
              </a:r>
              <a:endParaRPr lang="en-US" sz="1050" dirty="0">
                <a:solidFill>
                  <a:srgbClr val="9D9D9D"/>
                </a:solidFill>
                <a:latin typeface="Segoe UI" pitchFamily="34" charset="0"/>
                <a:cs typeface="Segoe UI" pitchFamily="34" charset="0"/>
              </a:endParaRPr>
            </a:p>
          </p:txBody>
        </p:sp>
        <p:pic>
          <p:nvPicPr>
            <p:cNvPr id="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6" name="Group 235"/>
          <p:cNvGrpSpPr/>
          <p:nvPr/>
        </p:nvGrpSpPr>
        <p:grpSpPr>
          <a:xfrm>
            <a:off x="581172" y="4694997"/>
            <a:ext cx="1160146" cy="292608"/>
            <a:chOff x="3771649" y="1534561"/>
            <a:chExt cx="1160146" cy="292608"/>
          </a:xfrm>
        </p:grpSpPr>
        <p:sp>
          <p:nvSpPr>
            <p:cNvPr id="237" name="Rectangle 236"/>
            <p:cNvSpPr/>
            <p:nvPr/>
          </p:nvSpPr>
          <p:spPr>
            <a:xfrm>
              <a:off x="3781175" y="1534561"/>
              <a:ext cx="1150620" cy="292608"/>
            </a:xfrm>
            <a:prstGeom prst="rect">
              <a:avLst/>
            </a:prstGeom>
            <a:solidFill>
              <a:schemeClr val="bg1"/>
            </a:solidFill>
            <a:ln w="19050" cap="sq">
              <a:solidFill>
                <a:srgbClr val="9D9D9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TextBox 237"/>
            <p:cNvSpPr txBox="1"/>
            <p:nvPr/>
          </p:nvSpPr>
          <p:spPr>
            <a:xfrm>
              <a:off x="3771649" y="1550572"/>
              <a:ext cx="963357" cy="253916"/>
            </a:xfrm>
            <a:prstGeom prst="rect">
              <a:avLst/>
            </a:prstGeom>
            <a:noFill/>
          </p:spPr>
          <p:txBody>
            <a:bodyPr wrap="square" rtlCol="0">
              <a:spAutoFit/>
            </a:bodyPr>
            <a:lstStyle/>
            <a:p>
              <a:r>
                <a:rPr lang="en-US" sz="1050" dirty="0" smtClean="0">
                  <a:solidFill>
                    <a:schemeClr val="bg1">
                      <a:lumMod val="50000"/>
                    </a:schemeClr>
                  </a:solidFill>
                  <a:latin typeface="Segoe UI" pitchFamily="34" charset="0"/>
                  <a:cs typeface="Segoe UI" pitchFamily="34" charset="0"/>
                </a:rPr>
                <a:t>September</a:t>
              </a:r>
              <a:endParaRPr lang="en-US" sz="1050" dirty="0">
                <a:solidFill>
                  <a:schemeClr val="bg1">
                    <a:lumMod val="50000"/>
                  </a:schemeClr>
                </a:solidFill>
                <a:latin typeface="Segoe UI" pitchFamily="34" charset="0"/>
                <a:cs typeface="Segoe UI" pitchFamily="34" charset="0"/>
              </a:endParaRPr>
            </a:p>
          </p:txBody>
        </p:sp>
        <p:pic>
          <p:nvPicPr>
            <p:cNvPr id="2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245" y="1654943"/>
              <a:ext cx="101588" cy="6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40" name="TextBox 239"/>
          <p:cNvSpPr txBox="1"/>
          <p:nvPr/>
        </p:nvSpPr>
        <p:spPr>
          <a:xfrm>
            <a:off x="4633927" y="1154840"/>
            <a:ext cx="2333221" cy="246221"/>
          </a:xfrm>
          <a:prstGeom prst="rect">
            <a:avLst/>
          </a:prstGeom>
          <a:noFill/>
        </p:spPr>
        <p:txBody>
          <a:bodyPr wrap="square" rtlCol="0">
            <a:spAutoFit/>
          </a:bodyPr>
          <a:lstStyle/>
          <a:p>
            <a:r>
              <a:rPr lang="en-US" sz="1000" spc="-40" dirty="0" smtClean="0">
                <a:latin typeface="Segoe UI" pitchFamily="34" charset="0"/>
                <a:cs typeface="Segoe UI" pitchFamily="34" charset="0"/>
              </a:rPr>
              <a:t>Carousel behavior for touch and mouse</a:t>
            </a:r>
            <a:endParaRPr lang="en-US" sz="1000" spc="-40" dirty="0">
              <a:latin typeface="Segoe UI" pitchFamily="34" charset="0"/>
              <a:cs typeface="Segoe UI" pitchFamily="34" charset="0"/>
            </a:endParaRPr>
          </a:p>
        </p:txBody>
      </p:sp>
    </p:spTree>
    <p:extLst>
      <p:ext uri="{BB962C8B-B14F-4D97-AF65-F5344CB8AC3E}">
        <p14:creationId xmlns:p14="http://schemas.microsoft.com/office/powerpoint/2010/main" val="1916880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5505" y="432745"/>
            <a:ext cx="3367362" cy="446276"/>
          </a:xfrm>
          <a:prstGeom prst="rect">
            <a:avLst/>
          </a:prstGeom>
          <a:noFill/>
        </p:spPr>
        <p:txBody>
          <a:bodyPr wrap="square" rtlCol="0">
            <a:spAutoFit/>
          </a:bodyPr>
          <a:lstStyle/>
          <a:p>
            <a:r>
              <a:rPr lang="en-US" dirty="0" smtClean="0">
                <a:latin typeface="Segoe UI" pitchFamily="34" charset="0"/>
                <a:cs typeface="Segoe UI" pitchFamily="34" charset="0"/>
              </a:rPr>
              <a:t>App dialog</a:t>
            </a:r>
            <a:endParaRPr lang="en-US" dirty="0">
              <a:latin typeface="Segoe UI" pitchFamily="34" charset="0"/>
              <a:cs typeface="Segoe UI" pitchFamily="34" charset="0"/>
            </a:endParaRPr>
          </a:p>
        </p:txBody>
      </p:sp>
      <p:grpSp>
        <p:nvGrpSpPr>
          <p:cNvPr id="14" name="Group 13"/>
          <p:cNvGrpSpPr/>
          <p:nvPr/>
        </p:nvGrpSpPr>
        <p:grpSpPr>
          <a:xfrm>
            <a:off x="0" y="2477205"/>
            <a:ext cx="13020675" cy="2033588"/>
            <a:chOff x="0" y="960339"/>
            <a:chExt cx="13020675" cy="2033588"/>
          </a:xfrm>
        </p:grpSpPr>
        <p:sp>
          <p:nvSpPr>
            <p:cNvPr id="4" name="Rectangle 3"/>
            <p:cNvSpPr/>
            <p:nvPr/>
          </p:nvSpPr>
          <p:spPr>
            <a:xfrm>
              <a:off x="0" y="960339"/>
              <a:ext cx="13020675" cy="2033588"/>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974434" y="1124937"/>
              <a:ext cx="2611980" cy="415498"/>
            </a:xfrm>
            <a:prstGeom prst="rect">
              <a:avLst/>
            </a:prstGeom>
            <a:noFill/>
          </p:spPr>
          <p:txBody>
            <a:bodyPr wrap="square" rtlCol="0">
              <a:spAutoFit/>
            </a:bodyPr>
            <a:lstStyle/>
            <a:p>
              <a:r>
                <a:rPr lang="en-US" sz="2100" dirty="0" smtClean="0">
                  <a:latin typeface="Segoe UI Light" pitchFamily="34" charset="0"/>
                  <a:cs typeface="Segoe UI Light" pitchFamily="34" charset="0"/>
                </a:rPr>
                <a:t>Main instruction </a:t>
              </a:r>
              <a:r>
                <a:rPr lang="en-US" sz="2000" dirty="0" err="1" smtClean="0">
                  <a:latin typeface="Segoe UI Light" pitchFamily="34" charset="0"/>
                  <a:ea typeface="Segoe UI Symbol" pitchFamily="34" charset="0"/>
                  <a:cs typeface="Segoe UI Light" pitchFamily="34" charset="0"/>
                </a:rPr>
                <a:t>Ǻy</a:t>
              </a:r>
              <a:endParaRPr lang="en-US" sz="2000" dirty="0">
                <a:latin typeface="Segoe UI Light" pitchFamily="34" charset="0"/>
                <a:ea typeface="Segoe UI Symbol" pitchFamily="34" charset="0"/>
                <a:cs typeface="Segoe UI Light" pitchFamily="34" charset="0"/>
              </a:endParaRPr>
            </a:p>
          </p:txBody>
        </p:sp>
        <p:sp>
          <p:nvSpPr>
            <p:cNvPr id="6" name="TextBox 5"/>
            <p:cNvSpPr txBox="1"/>
            <p:nvPr/>
          </p:nvSpPr>
          <p:spPr>
            <a:xfrm>
              <a:off x="2974434" y="1547579"/>
              <a:ext cx="6626766" cy="669414"/>
            </a:xfrm>
            <a:prstGeom prst="rect">
              <a:avLst/>
            </a:prstGeom>
            <a:noFill/>
          </p:spPr>
          <p:txBody>
            <a:bodyPr wrap="square" rtlCol="0">
              <a:spAutoFit/>
            </a:bodyPr>
            <a:lstStyle/>
            <a:p>
              <a:pPr>
                <a:lnSpc>
                  <a:spcPts val="1450"/>
                </a:lnSpc>
              </a:pPr>
              <a:r>
                <a:rPr lang="en-US" sz="1050" kern="1100" spc="50" dirty="0" err="1" smtClean="0">
                  <a:latin typeface="Segoe UI Light" pitchFamily="34" charset="0"/>
                  <a:ea typeface="Segoe UI Symbol" pitchFamily="34" charset="0"/>
                  <a:cs typeface="Segoe UI Light" pitchFamily="34" charset="0"/>
                </a:rPr>
                <a:t>ǺyLorem</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ipsum</a:t>
              </a:r>
              <a:r>
                <a:rPr lang="en-US" sz="1050" kern="1100" spc="50" dirty="0" smtClean="0">
                  <a:latin typeface="Segoe UI Light" pitchFamily="34" charset="0"/>
                  <a:ea typeface="Segoe UI Symbol" pitchFamily="34" charset="0"/>
                  <a:cs typeface="Segoe UI Light" pitchFamily="34" charset="0"/>
                </a:rPr>
                <a:t> dolor sit </a:t>
              </a:r>
              <a:r>
                <a:rPr lang="en-US" sz="1050" kern="1100" spc="50" dirty="0" err="1" smtClean="0">
                  <a:latin typeface="Segoe UI Light" pitchFamily="34" charset="0"/>
                  <a:ea typeface="Segoe UI Symbol" pitchFamily="34" charset="0"/>
                  <a:cs typeface="Segoe UI Light" pitchFamily="34" charset="0"/>
                </a:rPr>
                <a:t>amet</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consectetur</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adipiscing</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elit</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Nunc</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egestas</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fringilla</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lorem</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quis</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commodo</a:t>
              </a:r>
              <a:r>
                <a:rPr lang="en-US" sz="1050" kern="1100" spc="50" dirty="0" smtClean="0">
                  <a:latin typeface="Segoe UI Light" pitchFamily="34" charset="0"/>
                  <a:ea typeface="Segoe UI Symbol" pitchFamily="34" charset="0"/>
                  <a:cs typeface="Segoe UI Light" pitchFamily="34" charset="0"/>
                </a:rPr>
                <a:t> nisi </a:t>
              </a:r>
              <a:r>
                <a:rPr lang="en-US" sz="1050" kern="1100" spc="50" dirty="0" err="1" smtClean="0">
                  <a:latin typeface="Segoe UI Light" pitchFamily="34" charset="0"/>
                  <a:ea typeface="Segoe UI Symbol" pitchFamily="34" charset="0"/>
                  <a:cs typeface="Segoe UI Light" pitchFamily="34" charset="0"/>
                </a:rPr>
                <a:t>venenatis</a:t>
              </a:r>
              <a:r>
                <a:rPr lang="en-US" sz="1050" kern="1100" spc="50" dirty="0" smtClean="0">
                  <a:latin typeface="Segoe UI Light" pitchFamily="34" charset="0"/>
                  <a:ea typeface="Segoe UI Symbol" pitchFamily="34" charset="0"/>
                  <a:cs typeface="Segoe UI Light" pitchFamily="34" charset="0"/>
                </a:rPr>
                <a:t> non. </a:t>
              </a:r>
              <a:r>
                <a:rPr lang="en-US" sz="1050" kern="1100" spc="50" dirty="0" err="1" smtClean="0">
                  <a:latin typeface="Segoe UI Light" pitchFamily="34" charset="0"/>
                  <a:ea typeface="Segoe UI Symbol" pitchFamily="34" charset="0"/>
                  <a:cs typeface="Segoe UI Light" pitchFamily="34" charset="0"/>
                </a:rPr>
                <a:t>Vestibulum</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augue</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ipsum</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adipiscing</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sed</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cursus</a:t>
              </a:r>
              <a:r>
                <a:rPr lang="en-US" sz="1050" kern="1100" spc="50" dirty="0" smtClean="0">
                  <a:latin typeface="Segoe UI Light" pitchFamily="34" charset="0"/>
                  <a:ea typeface="Segoe UI Symbol" pitchFamily="34" charset="0"/>
                  <a:cs typeface="Segoe UI Light" pitchFamily="34" charset="0"/>
                </a:rPr>
                <a:t> id, </a:t>
              </a:r>
              <a:r>
                <a:rPr lang="en-US" sz="1050" kern="1100" spc="50" dirty="0" err="1" smtClean="0">
                  <a:latin typeface="Segoe UI Light" pitchFamily="34" charset="0"/>
                  <a:ea typeface="Segoe UI Symbol" pitchFamily="34" charset="0"/>
                  <a:cs typeface="Segoe UI Light" pitchFamily="34" charset="0"/>
                </a:rPr>
                <a:t>varius</a:t>
              </a:r>
              <a:r>
                <a:rPr lang="en-US" sz="1050" kern="1100" spc="50" dirty="0" smtClean="0">
                  <a:latin typeface="Segoe UI Light" pitchFamily="34" charset="0"/>
                  <a:ea typeface="Segoe UI Symbol" pitchFamily="34" charset="0"/>
                  <a:cs typeface="Segoe UI Light" pitchFamily="34" charset="0"/>
                </a:rPr>
                <a:t> id </a:t>
              </a:r>
              <a:r>
                <a:rPr lang="en-US" sz="1050" kern="1100" spc="50" dirty="0" err="1" smtClean="0">
                  <a:latin typeface="Segoe UI Light" pitchFamily="34" charset="0"/>
                  <a:ea typeface="Segoe UI Symbol" pitchFamily="34" charset="0"/>
                  <a:cs typeface="Segoe UI Light" pitchFamily="34" charset="0"/>
                </a:rPr>
                <a:t>velit</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Morbi</a:t>
              </a:r>
              <a:r>
                <a:rPr lang="en-US" sz="1050" kern="1100" spc="50" dirty="0" smtClean="0">
                  <a:latin typeface="Segoe UI Light" pitchFamily="34" charset="0"/>
                  <a:ea typeface="Segoe UI Symbol" pitchFamily="34" charset="0"/>
                  <a:cs typeface="Segoe UI Light" pitchFamily="34" charset="0"/>
                </a:rPr>
                <a:t> id </a:t>
              </a:r>
              <a:r>
                <a:rPr lang="en-US" sz="1050" kern="1100" spc="50" dirty="0" err="1" smtClean="0">
                  <a:latin typeface="Segoe UI Light" pitchFamily="34" charset="0"/>
                  <a:ea typeface="Segoe UI Symbol" pitchFamily="34" charset="0"/>
                  <a:cs typeface="Segoe UI Light" pitchFamily="34" charset="0"/>
                </a:rPr>
                <a:t>tortor</a:t>
              </a:r>
              <a:r>
                <a:rPr lang="en-US" sz="1050" kern="1100" spc="50" dirty="0" smtClean="0">
                  <a:latin typeface="Segoe UI Light" pitchFamily="34" charset="0"/>
                  <a:ea typeface="Segoe UI Symbol" pitchFamily="34" charset="0"/>
                  <a:cs typeface="Segoe UI Light" pitchFamily="34" charset="0"/>
                </a:rPr>
                <a:t> in </a:t>
              </a:r>
              <a:r>
                <a:rPr lang="en-US" sz="1050" kern="1100" spc="50" dirty="0" err="1" smtClean="0">
                  <a:latin typeface="Segoe UI Light" pitchFamily="34" charset="0"/>
                  <a:ea typeface="Segoe UI Symbol" pitchFamily="34" charset="0"/>
                  <a:cs typeface="Segoe UI Light" pitchFamily="34" charset="0"/>
                </a:rPr>
                <a:t>erat</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tristique</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hendrerit</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ut</a:t>
              </a:r>
              <a:r>
                <a:rPr lang="en-US" sz="1050" kern="1100" spc="50" dirty="0" smtClean="0">
                  <a:latin typeface="Segoe UI Light" pitchFamily="34" charset="0"/>
                  <a:ea typeface="Segoe UI Symbol" pitchFamily="34" charset="0"/>
                  <a:cs typeface="Segoe UI Light" pitchFamily="34" charset="0"/>
                </a:rPr>
                <a:t> </a:t>
              </a:r>
              <a:r>
                <a:rPr lang="en-US" sz="1050" kern="1100" spc="50" dirty="0" err="1" smtClean="0">
                  <a:latin typeface="Segoe UI Light" pitchFamily="34" charset="0"/>
                  <a:ea typeface="Segoe UI Symbol" pitchFamily="34" charset="0"/>
                  <a:cs typeface="Segoe UI Light" pitchFamily="34" charset="0"/>
                </a:rPr>
                <a:t>pulvinar</a:t>
              </a:r>
              <a:r>
                <a:rPr lang="en-US" sz="1050" kern="1100" spc="50" dirty="0" smtClean="0">
                  <a:latin typeface="Segoe UI Light" pitchFamily="34" charset="0"/>
                  <a:ea typeface="Segoe UI Symbol" pitchFamily="34" charset="0"/>
                  <a:cs typeface="Segoe UI Light" pitchFamily="34" charset="0"/>
                </a:rPr>
                <a:t> ante.</a:t>
              </a:r>
              <a:endParaRPr lang="en-US" sz="1050" kern="1100" spc="50" dirty="0"/>
            </a:p>
          </p:txBody>
        </p:sp>
        <p:grpSp>
          <p:nvGrpSpPr>
            <p:cNvPr id="7" name="Group 6"/>
            <p:cNvGrpSpPr/>
            <p:nvPr>
              <p:custDataLst>
                <p:custData r:id="rId1"/>
              </p:custDataLst>
            </p:nvPr>
          </p:nvGrpSpPr>
          <p:grpSpPr>
            <a:xfrm>
              <a:off x="7607711" y="2386334"/>
              <a:ext cx="872836" cy="294434"/>
              <a:chOff x="8423564" y="1825311"/>
              <a:chExt cx="872836" cy="294434"/>
            </a:xfrm>
          </p:grpSpPr>
          <p:sp>
            <p:nvSpPr>
              <p:cNvPr id="8" name="Rectangle 7"/>
              <p:cNvSpPr/>
              <p:nvPr/>
            </p:nvSpPr>
            <p:spPr>
              <a:xfrm>
                <a:off x="8423564" y="1825311"/>
                <a:ext cx="872836" cy="29443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517082" y="1841723"/>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grpSp>
          <p:nvGrpSpPr>
            <p:cNvPr id="10" name="Group 9"/>
            <p:cNvGrpSpPr/>
            <p:nvPr>
              <p:custDataLst>
                <p:custData r:id="rId2"/>
              </p:custDataLst>
            </p:nvPr>
          </p:nvGrpSpPr>
          <p:grpSpPr>
            <a:xfrm>
              <a:off x="8678356" y="2386334"/>
              <a:ext cx="872836" cy="294434"/>
              <a:chOff x="6878782" y="1825311"/>
              <a:chExt cx="872836" cy="294434"/>
            </a:xfrm>
          </p:grpSpPr>
          <p:sp>
            <p:nvSpPr>
              <p:cNvPr id="11" name="Rectangle 10"/>
              <p:cNvSpPr/>
              <p:nvPr/>
            </p:nvSpPr>
            <p:spPr>
              <a:xfrm>
                <a:off x="6878782" y="1825311"/>
                <a:ext cx="872836"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972300" y="1841723"/>
                <a:ext cx="685800" cy="261610"/>
              </a:xfrm>
              <a:prstGeom prst="rect">
                <a:avLst/>
              </a:prstGeom>
              <a:noFill/>
            </p:spPr>
            <p:txBody>
              <a:bodyPr wrap="square" rtlCol="0">
                <a:spAutoFit/>
              </a:bodyPr>
              <a:lstStyle/>
              <a:p>
                <a:r>
                  <a:rPr lang="en-US" sz="1100" dirty="0" smtClean="0">
                    <a:latin typeface="Segoe UI" pitchFamily="34" charset="0"/>
                    <a:cs typeface="Segoe UI" pitchFamily="34" charset="0"/>
                  </a:rPr>
                  <a:t>Button</a:t>
                </a:r>
                <a:endParaRPr lang="en-US" sz="1100" dirty="0">
                  <a:latin typeface="Segoe UI" pitchFamily="34" charset="0"/>
                  <a:cs typeface="Segoe UI" pitchFamily="34" charset="0"/>
                </a:endParaRPr>
              </a:p>
            </p:txBody>
          </p:sp>
        </p:grpSp>
      </p:grpSp>
    </p:spTree>
    <p:extLst>
      <p:ext uri="{BB962C8B-B14F-4D97-AF65-F5344CB8AC3E}">
        <p14:creationId xmlns:p14="http://schemas.microsoft.com/office/powerpoint/2010/main" val="2692053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4957" y="444620"/>
            <a:ext cx="3367362" cy="446276"/>
          </a:xfrm>
          <a:prstGeom prst="rect">
            <a:avLst/>
          </a:prstGeom>
          <a:noFill/>
        </p:spPr>
        <p:txBody>
          <a:bodyPr wrap="square" rtlCol="0">
            <a:spAutoFit/>
          </a:bodyPr>
          <a:lstStyle/>
          <a:p>
            <a:r>
              <a:rPr lang="en-US" dirty="0" smtClean="0">
                <a:latin typeface="Segoe UI" pitchFamily="34" charset="0"/>
                <a:cs typeface="Segoe UI" pitchFamily="34" charset="0"/>
              </a:rPr>
              <a:t>Flipper</a:t>
            </a:r>
            <a:endParaRPr lang="en-US" dirty="0">
              <a:latin typeface="Segoe UI" pitchFamily="34" charset="0"/>
              <a:cs typeface="Segoe UI" pitchFamily="34" charset="0"/>
            </a:endParaRPr>
          </a:p>
        </p:txBody>
      </p:sp>
      <p:grpSp>
        <p:nvGrpSpPr>
          <p:cNvPr id="34" name="Group 33"/>
          <p:cNvGrpSpPr/>
          <p:nvPr/>
        </p:nvGrpSpPr>
        <p:grpSpPr>
          <a:xfrm>
            <a:off x="566137" y="1145059"/>
            <a:ext cx="6144768" cy="3474720"/>
            <a:chOff x="3483163" y="2532420"/>
            <a:chExt cx="6144768" cy="3474720"/>
          </a:xfrm>
        </p:grpSpPr>
        <p:sp>
          <p:nvSpPr>
            <p:cNvPr id="30" name="Rectangle 29"/>
            <p:cNvSpPr/>
            <p:nvPr/>
          </p:nvSpPr>
          <p:spPr>
            <a:xfrm>
              <a:off x="3505199" y="2564073"/>
              <a:ext cx="6094238" cy="3414410"/>
            </a:xfrm>
            <a:prstGeom prst="rect">
              <a:avLst/>
            </a:pr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p:nvGrpSpPr>
          <p:grpSpPr>
            <a:xfrm>
              <a:off x="3505199" y="4089400"/>
              <a:ext cx="668867" cy="389467"/>
              <a:chOff x="3505199" y="4089400"/>
              <a:chExt cx="668867" cy="389467"/>
            </a:xfrm>
          </p:grpSpPr>
          <p:sp>
            <p:nvSpPr>
              <p:cNvPr id="15" name="Rectangle 14"/>
              <p:cNvSpPr/>
              <p:nvPr/>
            </p:nvSpPr>
            <p:spPr>
              <a:xfrm>
                <a:off x="3505199" y="4089400"/>
                <a:ext cx="668867" cy="389467"/>
              </a:xfrm>
              <a:prstGeom prst="rect">
                <a:avLst/>
              </a:prstGeom>
              <a:solidFill>
                <a:schemeClr val="tx1">
                  <a:lumMod val="50000"/>
                  <a:lumOff val="50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3793912" y="4229269"/>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930570" y="4089399"/>
              <a:ext cx="668867" cy="389467"/>
              <a:chOff x="3505199" y="4089400"/>
              <a:chExt cx="668867" cy="389467"/>
            </a:xfrm>
          </p:grpSpPr>
          <p:sp>
            <p:nvSpPr>
              <p:cNvPr id="20" name="Rectangle 19"/>
              <p:cNvSpPr/>
              <p:nvPr/>
            </p:nvSpPr>
            <p:spPr>
              <a:xfrm>
                <a:off x="3505199" y="4089400"/>
                <a:ext cx="668867" cy="389467"/>
              </a:xfrm>
              <a:prstGeom prst="rect">
                <a:avLst/>
              </a:prstGeom>
              <a:solidFill>
                <a:schemeClr val="tx1">
                  <a:lumMod val="50000"/>
                  <a:lumOff val="50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10800000">
                <a:off x="3793912" y="4229269"/>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6222011" y="2555281"/>
              <a:ext cx="668867" cy="389467"/>
              <a:chOff x="3505199" y="4089400"/>
              <a:chExt cx="668867" cy="389467"/>
            </a:xfrm>
          </p:grpSpPr>
          <p:sp>
            <p:nvSpPr>
              <p:cNvPr id="23" name="Rectangle 22"/>
              <p:cNvSpPr/>
              <p:nvPr/>
            </p:nvSpPr>
            <p:spPr>
              <a:xfrm>
                <a:off x="3505199" y="4089400"/>
                <a:ext cx="668867" cy="389467"/>
              </a:xfrm>
              <a:prstGeom prst="rect">
                <a:avLst/>
              </a:prstGeom>
              <a:solidFill>
                <a:schemeClr val="tx1">
                  <a:lumMod val="50000"/>
                  <a:lumOff val="50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5400000">
                <a:off x="3793912" y="4229269"/>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6244803" y="5612723"/>
              <a:ext cx="640080" cy="365760"/>
              <a:chOff x="3505199" y="4089400"/>
              <a:chExt cx="640080" cy="365760"/>
            </a:xfrm>
          </p:grpSpPr>
          <p:sp>
            <p:nvSpPr>
              <p:cNvPr id="26" name="Rectangle 25"/>
              <p:cNvSpPr/>
              <p:nvPr/>
            </p:nvSpPr>
            <p:spPr>
              <a:xfrm>
                <a:off x="3505199" y="4089400"/>
                <a:ext cx="640080" cy="365760"/>
              </a:xfrm>
              <a:prstGeom prst="rect">
                <a:avLst/>
              </a:prstGeom>
              <a:solidFill>
                <a:schemeClr val="tx1">
                  <a:lumMod val="50000"/>
                  <a:lumOff val="50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26"/>
              <p:cNvSpPr/>
              <p:nvPr/>
            </p:nvSpPr>
            <p:spPr>
              <a:xfrm rot="16200000">
                <a:off x="3793912" y="4229269"/>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p:cNvSpPr/>
            <p:nvPr/>
          </p:nvSpPr>
          <p:spPr>
            <a:xfrm>
              <a:off x="3483163" y="2532420"/>
              <a:ext cx="6144768" cy="3474720"/>
            </a:xfrm>
            <a:prstGeom prst="rect">
              <a:avLst/>
            </a:prstGeom>
            <a:noFill/>
            <a:ln w="12700" cap="rnd">
              <a:solidFill>
                <a:srgbClr val="9D9D9D"/>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0553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4957" y="444620"/>
            <a:ext cx="2386717" cy="446276"/>
          </a:xfrm>
          <a:prstGeom prst="rect">
            <a:avLst/>
          </a:prstGeom>
          <a:noFill/>
        </p:spPr>
        <p:txBody>
          <a:bodyPr wrap="square" rtlCol="0">
            <a:spAutoFit/>
          </a:bodyPr>
          <a:lstStyle/>
          <a:p>
            <a:r>
              <a:rPr lang="en-US" dirty="0" smtClean="0">
                <a:latin typeface="Segoe UI" pitchFamily="34" charset="0"/>
                <a:cs typeface="Segoe UI" pitchFamily="34" charset="0"/>
              </a:rPr>
              <a:t>In-App Search</a:t>
            </a:r>
            <a:endParaRPr lang="en-US" dirty="0">
              <a:latin typeface="Segoe UI" pitchFamily="34" charset="0"/>
              <a:cs typeface="Segoe UI" pitchFamily="34" charset="0"/>
            </a:endParaRPr>
          </a:p>
        </p:txBody>
      </p:sp>
      <p:grpSp>
        <p:nvGrpSpPr>
          <p:cNvPr id="6" name="Group 5"/>
          <p:cNvGrpSpPr/>
          <p:nvPr/>
        </p:nvGrpSpPr>
        <p:grpSpPr>
          <a:xfrm>
            <a:off x="754453" y="1739158"/>
            <a:ext cx="2512603" cy="292608"/>
            <a:chOff x="944973" y="1515297"/>
            <a:chExt cx="2512603" cy="292608"/>
          </a:xfrm>
        </p:grpSpPr>
        <p:grpSp>
          <p:nvGrpSpPr>
            <p:cNvPr id="28" name="Group 27"/>
            <p:cNvGrpSpPr/>
            <p:nvPr/>
          </p:nvGrpSpPr>
          <p:grpSpPr>
            <a:xfrm>
              <a:off x="944973" y="1515297"/>
              <a:ext cx="2512603" cy="292608"/>
              <a:chOff x="771517" y="2966759"/>
              <a:chExt cx="2651760" cy="292608"/>
            </a:xfrm>
          </p:grpSpPr>
          <p:sp>
            <p:nvSpPr>
              <p:cNvPr id="31" name="Rectangle 30"/>
              <p:cNvSpPr/>
              <p:nvPr/>
            </p:nvSpPr>
            <p:spPr>
              <a:xfrm>
                <a:off x="771517" y="2966759"/>
                <a:ext cx="2651760" cy="292608"/>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TextBox 31"/>
              <p:cNvSpPr txBox="1"/>
              <p:nvPr/>
            </p:nvSpPr>
            <p:spPr>
              <a:xfrm>
                <a:off x="771517" y="2973942"/>
                <a:ext cx="2033596" cy="276999"/>
              </a:xfrm>
              <a:prstGeom prst="rect">
                <a:avLst/>
              </a:prstGeom>
              <a:noFill/>
            </p:spPr>
            <p:txBody>
              <a:bodyPr wrap="square" rtlCol="0">
                <a:spAutoFit/>
              </a:bodyPr>
              <a:lstStyle/>
              <a:p>
                <a:r>
                  <a:rPr lang="en-US" sz="1200" dirty="0">
                    <a:latin typeface="Segoe UI" pitchFamily="34" charset="0"/>
                    <a:cs typeface="Segoe UI" pitchFamily="34" charset="0"/>
                  </a:rPr>
                  <a:t>Search </a:t>
                </a:r>
                <a:r>
                  <a:rPr lang="en-US" sz="1200" dirty="0" err="1">
                    <a:latin typeface="Segoe UI" pitchFamily="34" charset="0"/>
                    <a:cs typeface="Segoe UI" pitchFamily="34" charset="0"/>
                  </a:rPr>
                  <a:t>Ễg</a:t>
                </a:r>
                <a:endParaRPr lang="en-US" sz="1200" dirty="0">
                  <a:latin typeface="Segoe UI" pitchFamily="34" charset="0"/>
                  <a:cs typeface="Segoe UI" pitchFamily="34" charset="0"/>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494" y="1581150"/>
              <a:ext cx="182880" cy="182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 name="Group 7"/>
          <p:cNvGrpSpPr/>
          <p:nvPr/>
        </p:nvGrpSpPr>
        <p:grpSpPr>
          <a:xfrm>
            <a:off x="754452" y="2624986"/>
            <a:ext cx="2512603" cy="292608"/>
            <a:chOff x="944972" y="2377310"/>
            <a:chExt cx="2512603" cy="292608"/>
          </a:xfrm>
        </p:grpSpPr>
        <p:grpSp>
          <p:nvGrpSpPr>
            <p:cNvPr id="35" name="Group 34"/>
            <p:cNvGrpSpPr/>
            <p:nvPr/>
          </p:nvGrpSpPr>
          <p:grpSpPr>
            <a:xfrm>
              <a:off x="944972" y="2377310"/>
              <a:ext cx="2512603" cy="292608"/>
              <a:chOff x="771517" y="2966759"/>
              <a:chExt cx="2651760" cy="292608"/>
            </a:xfrm>
          </p:grpSpPr>
          <p:sp>
            <p:nvSpPr>
              <p:cNvPr id="37" name="Rectangle 36"/>
              <p:cNvSpPr/>
              <p:nvPr/>
            </p:nvSpPr>
            <p:spPr>
              <a:xfrm>
                <a:off x="771517" y="2966759"/>
                <a:ext cx="2651760" cy="292608"/>
              </a:xfrm>
              <a:prstGeom prst="rect">
                <a:avLst/>
              </a:prstGeom>
              <a:solidFill>
                <a:srgbClr val="EAEAEA"/>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TextBox 37"/>
              <p:cNvSpPr txBox="1"/>
              <p:nvPr/>
            </p:nvSpPr>
            <p:spPr>
              <a:xfrm>
                <a:off x="771517" y="2973942"/>
                <a:ext cx="2033596" cy="276999"/>
              </a:xfrm>
              <a:prstGeom prst="rect">
                <a:avLst/>
              </a:prstGeom>
              <a:noFill/>
            </p:spPr>
            <p:txBody>
              <a:bodyPr wrap="square" rtlCol="0">
                <a:spAutoFit/>
              </a:bodyPr>
              <a:lstStyle/>
              <a:p>
                <a:r>
                  <a:rPr lang="en-US" sz="1200" dirty="0">
                    <a:latin typeface="Segoe UI" pitchFamily="34" charset="0"/>
                    <a:cs typeface="Segoe UI" pitchFamily="34" charset="0"/>
                  </a:rPr>
                  <a:t>Search </a:t>
                </a:r>
                <a:r>
                  <a:rPr lang="en-US" sz="1200" dirty="0" err="1">
                    <a:latin typeface="Segoe UI" pitchFamily="34" charset="0"/>
                    <a:cs typeface="Segoe UI" pitchFamily="34" charset="0"/>
                  </a:rPr>
                  <a:t>Ễg</a:t>
                </a:r>
                <a:endParaRPr lang="en-US" sz="1200" dirty="0">
                  <a:latin typeface="Segoe UI" pitchFamily="34" charset="0"/>
                  <a:cs typeface="Segoe UI" pitchFamily="34" charset="0"/>
                </a:endParaRPr>
              </a:p>
            </p:txBody>
          </p: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6547" y="2431552"/>
              <a:ext cx="182880" cy="182880"/>
            </a:xfrm>
            <a:prstGeom prst="rect">
              <a:avLst/>
            </a:prstGeom>
          </p:spPr>
        </p:pic>
      </p:grpSp>
      <p:sp>
        <p:nvSpPr>
          <p:cNvPr id="39" name="TextBox 38"/>
          <p:cNvSpPr txBox="1"/>
          <p:nvPr/>
        </p:nvSpPr>
        <p:spPr>
          <a:xfrm>
            <a:off x="661824" y="1417991"/>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Search rest</a:t>
            </a:r>
            <a:endParaRPr lang="en-US" sz="1100" dirty="0">
              <a:latin typeface="Segoe UI" pitchFamily="34" charset="0"/>
              <a:cs typeface="Segoe UI" pitchFamily="34" charset="0"/>
            </a:endParaRPr>
          </a:p>
        </p:txBody>
      </p:sp>
      <p:sp>
        <p:nvSpPr>
          <p:cNvPr id="40" name="TextBox 39"/>
          <p:cNvSpPr txBox="1"/>
          <p:nvPr/>
        </p:nvSpPr>
        <p:spPr>
          <a:xfrm>
            <a:off x="668718" y="2315746"/>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Search disabled</a:t>
            </a:r>
            <a:endParaRPr lang="en-US" sz="1100" dirty="0">
              <a:latin typeface="Segoe UI" pitchFamily="34" charset="0"/>
              <a:cs typeface="Segoe UI" pitchFamily="34" charset="0"/>
            </a:endParaRPr>
          </a:p>
        </p:txBody>
      </p:sp>
      <p:grpSp>
        <p:nvGrpSpPr>
          <p:cNvPr id="13" name="Group 12"/>
          <p:cNvGrpSpPr/>
          <p:nvPr/>
        </p:nvGrpSpPr>
        <p:grpSpPr>
          <a:xfrm>
            <a:off x="6510322" y="1431199"/>
            <a:ext cx="2522143" cy="3512276"/>
            <a:chOff x="6510322" y="1431199"/>
            <a:chExt cx="2522143" cy="3512276"/>
          </a:xfrm>
        </p:grpSpPr>
        <p:sp>
          <p:nvSpPr>
            <p:cNvPr id="56" name="Rectangle 55"/>
            <p:cNvSpPr/>
            <p:nvPr/>
          </p:nvSpPr>
          <p:spPr>
            <a:xfrm>
              <a:off x="6510322" y="1432280"/>
              <a:ext cx="2512601" cy="3502152"/>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6519864" y="2356573"/>
              <a:ext cx="2512601" cy="560156"/>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p:cNvSpPr/>
            <p:nvPr/>
          </p:nvSpPr>
          <p:spPr>
            <a:xfrm>
              <a:off x="8743950" y="1438382"/>
              <a:ext cx="274226" cy="276999"/>
            </a:xfrm>
            <a:prstGeom prst="rect">
              <a:avLst/>
            </a:prstGeom>
            <a:solidFill>
              <a:srgbClr val="006AC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41"/>
            <p:cNvGrpSpPr/>
            <p:nvPr/>
          </p:nvGrpSpPr>
          <p:grpSpPr>
            <a:xfrm>
              <a:off x="6510336" y="1431199"/>
              <a:ext cx="2512603" cy="292608"/>
              <a:chOff x="771517" y="2966759"/>
              <a:chExt cx="2651760" cy="292608"/>
            </a:xfrm>
          </p:grpSpPr>
          <p:sp>
            <p:nvSpPr>
              <p:cNvPr id="44" name="Rectangle 43"/>
              <p:cNvSpPr/>
              <p:nvPr/>
            </p:nvSpPr>
            <p:spPr>
              <a:xfrm>
                <a:off x="771517" y="2966759"/>
                <a:ext cx="2651760" cy="292608"/>
              </a:xfrm>
              <a:prstGeom prst="rect">
                <a:avLst/>
              </a:prstGeom>
              <a:no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TextBox 44"/>
              <p:cNvSpPr txBox="1"/>
              <p:nvPr/>
            </p:nvSpPr>
            <p:spPr>
              <a:xfrm>
                <a:off x="771518" y="2973942"/>
                <a:ext cx="824309" cy="276999"/>
              </a:xfrm>
              <a:prstGeom prst="rect">
                <a:avLst/>
              </a:prstGeom>
              <a:noFill/>
            </p:spPr>
            <p:txBody>
              <a:bodyPr wrap="square" rtlCol="0">
                <a:spAutoFit/>
              </a:bodyPr>
              <a:lstStyle/>
              <a:p>
                <a:r>
                  <a:rPr lang="en-US" sz="1200" dirty="0" err="1" smtClean="0">
                    <a:latin typeface="Segoe UI" pitchFamily="34" charset="0"/>
                    <a:cs typeface="Segoe UI" pitchFamily="34" charset="0"/>
                  </a:rPr>
                  <a:t>Ễg</a:t>
                </a:r>
                <a:r>
                  <a:rPr lang="en-US" sz="1200" dirty="0" smtClean="0">
                    <a:latin typeface="Segoe UI" pitchFamily="34" charset="0"/>
                    <a:cs typeface="Segoe UI" pitchFamily="34" charset="0"/>
                  </a:rPr>
                  <a:t> lo</a:t>
                </a:r>
                <a:endParaRPr lang="en-US" sz="1200" dirty="0">
                  <a:latin typeface="Segoe UI" pitchFamily="34" charset="0"/>
                  <a:cs typeface="Segoe UI" pitchFamily="34" charset="0"/>
                </a:endParaRPr>
              </a:p>
            </p:txBody>
          </p:sp>
        </p:gr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98767" y="1506196"/>
              <a:ext cx="164592" cy="164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Freeform 93"/>
            <p:cNvSpPr>
              <a:spLocks/>
            </p:cNvSpPr>
            <p:nvPr>
              <p:custDataLst>
                <p:custData r:id="rId1"/>
                <p:custData r:id="rId2"/>
              </p:custDataLst>
            </p:nvPr>
          </p:nvSpPr>
          <p:spPr bwMode="black">
            <a:xfrm rot="2700000">
              <a:off x="8512656" y="1494524"/>
              <a:ext cx="182880" cy="18288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tx1"/>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11" name="Rectangle 10"/>
            <p:cNvSpPr/>
            <p:nvPr/>
          </p:nvSpPr>
          <p:spPr>
            <a:xfrm>
              <a:off x="6693215" y="1878256"/>
              <a:ext cx="377612" cy="377612"/>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Rectangle 46"/>
            <p:cNvSpPr/>
            <p:nvPr/>
          </p:nvSpPr>
          <p:spPr>
            <a:xfrm>
              <a:off x="6693215" y="2454604"/>
              <a:ext cx="377612" cy="377612"/>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Rectangle 47"/>
            <p:cNvSpPr/>
            <p:nvPr/>
          </p:nvSpPr>
          <p:spPr>
            <a:xfrm>
              <a:off x="6693215" y="3017527"/>
              <a:ext cx="377612" cy="377612"/>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Rectangle 48"/>
            <p:cNvSpPr/>
            <p:nvPr/>
          </p:nvSpPr>
          <p:spPr>
            <a:xfrm>
              <a:off x="6693215" y="3788085"/>
              <a:ext cx="377612" cy="377612"/>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Rectangle 49"/>
            <p:cNvSpPr/>
            <p:nvPr/>
          </p:nvSpPr>
          <p:spPr>
            <a:xfrm>
              <a:off x="6693215" y="4360534"/>
              <a:ext cx="377612" cy="377612"/>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TextBox 50"/>
            <p:cNvSpPr txBox="1"/>
            <p:nvPr/>
          </p:nvSpPr>
          <p:spPr>
            <a:xfrm>
              <a:off x="7078023" y="1824063"/>
              <a:ext cx="1952112" cy="477054"/>
            </a:xfrm>
            <a:prstGeom prst="rect">
              <a:avLst/>
            </a:prstGeom>
            <a:noFill/>
          </p:spPr>
          <p:txBody>
            <a:bodyPr wrap="square" rtlCol="0">
              <a:spAutoFit/>
            </a:bodyPr>
            <a:lstStyle/>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smtClean="0">
                <a:latin typeface="Segoe UI" pitchFamily="34" charset="0"/>
                <a:cs typeface="Segoe UI" pitchFamily="34" charset="0"/>
              </a:endParaRPr>
            </a:p>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a:latin typeface="Segoe UI" pitchFamily="34" charset="0"/>
                <a:cs typeface="Segoe UI" pitchFamily="34" charset="0"/>
              </a:endParaRPr>
            </a:p>
          </p:txBody>
        </p:sp>
        <p:sp>
          <p:nvSpPr>
            <p:cNvPr id="52" name="TextBox 51"/>
            <p:cNvSpPr txBox="1"/>
            <p:nvPr/>
          </p:nvSpPr>
          <p:spPr>
            <a:xfrm>
              <a:off x="7078023" y="2377454"/>
              <a:ext cx="1952112" cy="477054"/>
            </a:xfrm>
            <a:prstGeom prst="rect">
              <a:avLst/>
            </a:prstGeom>
            <a:noFill/>
          </p:spPr>
          <p:txBody>
            <a:bodyPr wrap="square" rtlCol="0">
              <a:spAutoFit/>
            </a:bodyPr>
            <a:lstStyle/>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smtClean="0">
                <a:latin typeface="Segoe UI" pitchFamily="34" charset="0"/>
                <a:cs typeface="Segoe UI" pitchFamily="34" charset="0"/>
              </a:endParaRPr>
            </a:p>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a:latin typeface="Segoe UI" pitchFamily="34" charset="0"/>
                <a:cs typeface="Segoe UI" pitchFamily="34" charset="0"/>
              </a:endParaRPr>
            </a:p>
          </p:txBody>
        </p:sp>
        <p:sp>
          <p:nvSpPr>
            <p:cNvPr id="53" name="TextBox 52"/>
            <p:cNvSpPr txBox="1"/>
            <p:nvPr/>
          </p:nvSpPr>
          <p:spPr>
            <a:xfrm>
              <a:off x="7078023" y="2974660"/>
              <a:ext cx="1952112" cy="477054"/>
            </a:xfrm>
            <a:prstGeom prst="rect">
              <a:avLst/>
            </a:prstGeom>
            <a:noFill/>
          </p:spPr>
          <p:txBody>
            <a:bodyPr wrap="square" rtlCol="0">
              <a:spAutoFit/>
            </a:bodyPr>
            <a:lstStyle/>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smtClean="0">
                <a:latin typeface="Segoe UI" pitchFamily="34" charset="0"/>
                <a:cs typeface="Segoe UI" pitchFamily="34" charset="0"/>
              </a:endParaRPr>
            </a:p>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a:latin typeface="Segoe UI" pitchFamily="34" charset="0"/>
                <a:cs typeface="Segoe UI" pitchFamily="34" charset="0"/>
              </a:endParaRPr>
            </a:p>
          </p:txBody>
        </p:sp>
        <p:sp>
          <p:nvSpPr>
            <p:cNvPr id="54" name="TextBox 53"/>
            <p:cNvSpPr txBox="1"/>
            <p:nvPr/>
          </p:nvSpPr>
          <p:spPr>
            <a:xfrm>
              <a:off x="7078023" y="3730929"/>
              <a:ext cx="1952112" cy="477054"/>
            </a:xfrm>
            <a:prstGeom prst="rect">
              <a:avLst/>
            </a:prstGeom>
            <a:noFill/>
          </p:spPr>
          <p:txBody>
            <a:bodyPr wrap="square" rtlCol="0">
              <a:spAutoFit/>
            </a:bodyPr>
            <a:lstStyle/>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smtClean="0">
                <a:latin typeface="Segoe UI" pitchFamily="34" charset="0"/>
                <a:cs typeface="Segoe UI" pitchFamily="34" charset="0"/>
              </a:endParaRPr>
            </a:p>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a:latin typeface="Segoe UI" pitchFamily="34" charset="0"/>
                <a:cs typeface="Segoe UI" pitchFamily="34" charset="0"/>
              </a:endParaRPr>
            </a:p>
          </p:txBody>
        </p:sp>
        <p:sp>
          <p:nvSpPr>
            <p:cNvPr id="55" name="TextBox 54"/>
            <p:cNvSpPr txBox="1"/>
            <p:nvPr/>
          </p:nvSpPr>
          <p:spPr>
            <a:xfrm>
              <a:off x="7078023" y="4302436"/>
              <a:ext cx="1952112" cy="477054"/>
            </a:xfrm>
            <a:prstGeom prst="rect">
              <a:avLst/>
            </a:prstGeom>
            <a:noFill/>
          </p:spPr>
          <p:txBody>
            <a:bodyPr wrap="square" rtlCol="0">
              <a:spAutoFit/>
            </a:bodyPr>
            <a:lstStyle/>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smtClean="0">
                <a:latin typeface="Segoe UI" pitchFamily="34" charset="0"/>
                <a:cs typeface="Segoe UI" pitchFamily="34" charset="0"/>
              </a:endParaRPr>
            </a:p>
            <a:p>
              <a:pPr>
                <a:lnSpc>
                  <a:spcPts val="1500"/>
                </a:lnSpc>
              </a:pPr>
              <a:r>
                <a:rPr lang="en-US" sz="1050" dirty="0" err="1" smtClean="0">
                  <a:latin typeface="Segoe UI" pitchFamily="34" charset="0"/>
                  <a:cs typeface="Segoe UI" pitchFamily="34" charset="0"/>
                </a:rPr>
                <a:t>Lorem</a:t>
              </a:r>
              <a:r>
                <a:rPr lang="en-US" sz="1050" dirty="0" smtClean="0">
                  <a:latin typeface="Segoe UI" pitchFamily="34" charset="0"/>
                  <a:cs typeface="Segoe UI" pitchFamily="34" charset="0"/>
                </a:rPr>
                <a:t> </a:t>
              </a:r>
              <a:r>
                <a:rPr lang="en-US" sz="1050" dirty="0" err="1" smtClean="0">
                  <a:latin typeface="Segoe UI" pitchFamily="34" charset="0"/>
                  <a:cs typeface="Segoe UI" pitchFamily="34" charset="0"/>
                </a:rPr>
                <a:t>ipsum</a:t>
              </a:r>
              <a:r>
                <a:rPr lang="en-US" sz="1050" dirty="0" smtClean="0">
                  <a:latin typeface="Segoe UI" pitchFamily="34" charset="0"/>
                  <a:cs typeface="Segoe UI" pitchFamily="34" charset="0"/>
                </a:rPr>
                <a:t> dolor sit </a:t>
              </a:r>
              <a:r>
                <a:rPr lang="en-US" sz="1050" dirty="0" err="1" smtClean="0">
                  <a:latin typeface="Segoe UI" pitchFamily="34" charset="0"/>
                  <a:cs typeface="Segoe UI" pitchFamily="34" charset="0"/>
                </a:rPr>
                <a:t>amet</a:t>
              </a:r>
              <a:endParaRPr lang="en-US" sz="1050" dirty="0">
                <a:latin typeface="Segoe UI" pitchFamily="34" charset="0"/>
                <a:cs typeface="Segoe UI" pitchFamily="34" charset="0"/>
              </a:endParaRPr>
            </a:p>
          </p:txBody>
        </p:sp>
        <p:sp>
          <p:nvSpPr>
            <p:cNvPr id="10" name="Rectangle 9"/>
            <p:cNvSpPr/>
            <p:nvPr/>
          </p:nvSpPr>
          <p:spPr>
            <a:xfrm>
              <a:off x="6510338" y="1723807"/>
              <a:ext cx="2512601" cy="3219668"/>
            </a:xfrm>
            <a:prstGeom prst="rect">
              <a:avLst/>
            </a:prstGeom>
            <a:no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 name="Rectangle 13"/>
          <p:cNvSpPr/>
          <p:nvPr/>
        </p:nvSpPr>
        <p:spPr>
          <a:xfrm>
            <a:off x="6401086" y="444620"/>
            <a:ext cx="2911726" cy="446276"/>
          </a:xfrm>
          <a:prstGeom prst="rect">
            <a:avLst/>
          </a:prstGeom>
        </p:spPr>
        <p:txBody>
          <a:bodyPr wrap="square">
            <a:spAutoFit/>
          </a:bodyPr>
          <a:lstStyle/>
          <a:p>
            <a:r>
              <a:rPr lang="en-US" dirty="0">
                <a:latin typeface="Segoe UI" pitchFamily="34" charset="0"/>
                <a:cs typeface="Segoe UI" pitchFamily="34" charset="0"/>
              </a:rPr>
              <a:t>Search with Focus</a:t>
            </a:r>
          </a:p>
        </p:txBody>
      </p:sp>
    </p:spTree>
    <p:extLst>
      <p:ext uri="{BB962C8B-B14F-4D97-AF65-F5344CB8AC3E}">
        <p14:creationId xmlns:p14="http://schemas.microsoft.com/office/powerpoint/2010/main" val="2713183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451263" y="444050"/>
            <a:ext cx="2030680" cy="446276"/>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Contents</a:t>
            </a:r>
            <a:endParaRPr lang="en-US" dirty="0">
              <a:latin typeface="Segoe UI" panose="020B0502040204020203" pitchFamily="34" charset="0"/>
              <a:cs typeface="Segoe UI" panose="020B0502040204020203" pitchFamily="34" charset="0"/>
            </a:endParaRPr>
          </a:p>
        </p:txBody>
      </p:sp>
      <p:sp>
        <p:nvSpPr>
          <p:cNvPr id="40" name="TextBox 39"/>
          <p:cNvSpPr txBox="1"/>
          <p:nvPr/>
        </p:nvSpPr>
        <p:spPr>
          <a:xfrm>
            <a:off x="451263" y="1024249"/>
            <a:ext cx="4061361" cy="2246769"/>
          </a:xfrm>
          <a:prstGeom prst="rect">
            <a:avLst/>
          </a:prstGeom>
          <a:noFill/>
        </p:spPr>
        <p:txBody>
          <a:bodyPr wrap="square" rtlCol="0">
            <a:spAutoFit/>
          </a:bodyPr>
          <a:lstStyle/>
          <a:p>
            <a:r>
              <a:rPr lang="en-US" sz="2000" dirty="0" smtClean="0"/>
              <a:t>Grid landing page</a:t>
            </a:r>
          </a:p>
          <a:p>
            <a:r>
              <a:rPr lang="en-US" sz="2000" dirty="0" smtClean="0"/>
              <a:t>Hub page 8.0</a:t>
            </a:r>
          </a:p>
          <a:p>
            <a:r>
              <a:rPr lang="en-US" sz="2000" dirty="0" smtClean="0"/>
              <a:t>Grid item detail page</a:t>
            </a:r>
          </a:p>
          <a:p>
            <a:r>
              <a:rPr lang="en-US" sz="2000" dirty="0" smtClean="0"/>
              <a:t>Grid group detail page</a:t>
            </a:r>
          </a:p>
          <a:p>
            <a:r>
              <a:rPr lang="en-US" sz="2000" dirty="0" smtClean="0"/>
              <a:t>Hub page 8.1</a:t>
            </a:r>
          </a:p>
          <a:p>
            <a:r>
              <a:rPr lang="en-US" sz="2000" dirty="0" smtClean="0"/>
              <a:t>Grid vertical scroll</a:t>
            </a:r>
          </a:p>
          <a:p>
            <a:endParaRPr lang="en-US" sz="2000" dirty="0"/>
          </a:p>
        </p:txBody>
      </p:sp>
      <p:sp>
        <p:nvSpPr>
          <p:cNvPr id="62" name="TextBox 61"/>
          <p:cNvSpPr txBox="1"/>
          <p:nvPr/>
        </p:nvSpPr>
        <p:spPr>
          <a:xfrm>
            <a:off x="451264" y="3159932"/>
            <a:ext cx="4061360" cy="3785652"/>
          </a:xfrm>
          <a:prstGeom prst="rect">
            <a:avLst/>
          </a:prstGeom>
          <a:noFill/>
        </p:spPr>
        <p:txBody>
          <a:bodyPr wrap="square" rtlCol="0">
            <a:spAutoFit/>
          </a:bodyPr>
          <a:lstStyle/>
          <a:p>
            <a:r>
              <a:rPr lang="en-US" sz="2000" dirty="0" smtClean="0">
                <a:latin typeface="Segoe UI" panose="020B0502040204020203" pitchFamily="34" charset="0"/>
                <a:cs typeface="Segoe UI" panose="020B0502040204020203" pitchFamily="34" charset="0"/>
              </a:rPr>
              <a:t>Controls:</a:t>
            </a:r>
          </a:p>
          <a:p>
            <a:r>
              <a:rPr lang="en-US" sz="2000" dirty="0" smtClean="0"/>
              <a:t>App bar</a:t>
            </a:r>
          </a:p>
          <a:p>
            <a:r>
              <a:rPr lang="en-US" sz="2000" dirty="0" smtClean="0"/>
              <a:t>Check boxes</a:t>
            </a:r>
          </a:p>
          <a:p>
            <a:r>
              <a:rPr lang="en-US" sz="2000" dirty="0" smtClean="0"/>
              <a:t>Context menus</a:t>
            </a:r>
          </a:p>
          <a:p>
            <a:r>
              <a:rPr lang="en-US" sz="2000" dirty="0" smtClean="0"/>
              <a:t>Collection (image gallery)</a:t>
            </a:r>
          </a:p>
          <a:p>
            <a:r>
              <a:rPr lang="en-US" sz="2000" dirty="0" smtClean="0"/>
              <a:t>Command button link</a:t>
            </a:r>
          </a:p>
          <a:p>
            <a:r>
              <a:rPr lang="en-US" sz="2000" dirty="0" smtClean="0"/>
              <a:t>Date/time picker</a:t>
            </a:r>
          </a:p>
          <a:p>
            <a:r>
              <a:rPr lang="en-US" sz="2000" dirty="0" smtClean="0"/>
              <a:t>App dialog</a:t>
            </a:r>
          </a:p>
          <a:p>
            <a:r>
              <a:rPr lang="en-US" sz="2000" dirty="0" smtClean="0"/>
              <a:t>Flipper</a:t>
            </a:r>
          </a:p>
          <a:p>
            <a:r>
              <a:rPr lang="en-US" sz="2000" dirty="0" smtClean="0"/>
              <a:t>In-app search/search with focus</a:t>
            </a:r>
          </a:p>
          <a:p>
            <a:r>
              <a:rPr lang="en-US" sz="2000" dirty="0" err="1"/>
              <a:t>F</a:t>
            </a:r>
            <a:r>
              <a:rPr lang="en-US" sz="2000" dirty="0" err="1" smtClean="0"/>
              <a:t>lyouts</a:t>
            </a:r>
            <a:endParaRPr lang="en-US" sz="2000" dirty="0" smtClean="0"/>
          </a:p>
          <a:p>
            <a:r>
              <a:rPr lang="en-US" sz="2000" dirty="0" smtClean="0"/>
              <a:t>Inline errors</a:t>
            </a:r>
          </a:p>
        </p:txBody>
      </p:sp>
      <p:sp>
        <p:nvSpPr>
          <p:cNvPr id="63" name="TextBox 62"/>
          <p:cNvSpPr txBox="1"/>
          <p:nvPr/>
        </p:nvSpPr>
        <p:spPr>
          <a:xfrm>
            <a:off x="6731322" y="1026403"/>
            <a:ext cx="3469574" cy="5632311"/>
          </a:xfrm>
          <a:prstGeom prst="rect">
            <a:avLst/>
          </a:prstGeom>
          <a:noFill/>
        </p:spPr>
        <p:txBody>
          <a:bodyPr wrap="square" rtlCol="0">
            <a:spAutoFit/>
          </a:bodyPr>
          <a:lstStyle/>
          <a:p>
            <a:r>
              <a:rPr lang="en-US" sz="2000" dirty="0" smtClean="0"/>
              <a:t>Media player</a:t>
            </a:r>
          </a:p>
          <a:p>
            <a:r>
              <a:rPr lang="en-US" sz="2000" dirty="0" smtClean="0"/>
              <a:t>Message bar</a:t>
            </a:r>
          </a:p>
          <a:p>
            <a:r>
              <a:rPr lang="en-US" sz="2000" dirty="0" smtClean="0"/>
              <a:t>Message dialog</a:t>
            </a:r>
          </a:p>
          <a:p>
            <a:r>
              <a:rPr lang="en-US" sz="2000" dirty="0" err="1" smtClean="0"/>
              <a:t>Nav</a:t>
            </a:r>
            <a:r>
              <a:rPr lang="en-US" sz="2000" dirty="0" smtClean="0"/>
              <a:t> bar</a:t>
            </a:r>
          </a:p>
          <a:p>
            <a:r>
              <a:rPr lang="en-US" sz="2000" dirty="0" smtClean="0"/>
              <a:t>Password boxes</a:t>
            </a:r>
          </a:p>
          <a:p>
            <a:r>
              <a:rPr lang="en-US" sz="2000" dirty="0" smtClean="0"/>
              <a:t>Progress rings</a:t>
            </a:r>
          </a:p>
          <a:p>
            <a:r>
              <a:rPr lang="en-US" sz="2000" dirty="0" smtClean="0"/>
              <a:t>Push buttons</a:t>
            </a:r>
          </a:p>
          <a:p>
            <a:r>
              <a:rPr lang="en-US" sz="2000" dirty="0" smtClean="0"/>
              <a:t>Ratings</a:t>
            </a:r>
          </a:p>
          <a:p>
            <a:r>
              <a:rPr lang="en-US" sz="2000" dirty="0" smtClean="0"/>
              <a:t>Radio buttons</a:t>
            </a:r>
          </a:p>
          <a:p>
            <a:r>
              <a:rPr lang="en-US" sz="2000" dirty="0" smtClean="0"/>
              <a:t>Scroll control</a:t>
            </a:r>
          </a:p>
          <a:p>
            <a:r>
              <a:rPr lang="en-US" sz="2000" dirty="0" smtClean="0"/>
              <a:t>Sliders</a:t>
            </a:r>
          </a:p>
          <a:p>
            <a:r>
              <a:rPr lang="en-US" sz="2000" dirty="0" smtClean="0"/>
              <a:t>Text boxes</a:t>
            </a:r>
          </a:p>
          <a:p>
            <a:r>
              <a:rPr lang="en-US" sz="2000" dirty="0" smtClean="0"/>
              <a:t>Toggle buttons</a:t>
            </a:r>
          </a:p>
          <a:p>
            <a:r>
              <a:rPr lang="en-US" sz="2000" dirty="0" smtClean="0"/>
              <a:t>Toggle menu</a:t>
            </a:r>
          </a:p>
          <a:p>
            <a:r>
              <a:rPr lang="en-US" sz="2000" dirty="0" smtClean="0"/>
              <a:t>Toggle switch</a:t>
            </a:r>
          </a:p>
          <a:p>
            <a:r>
              <a:rPr lang="en-US" sz="2000" dirty="0" smtClean="0"/>
              <a:t>Tooltips</a:t>
            </a:r>
          </a:p>
          <a:p>
            <a:endParaRPr lang="en-US" sz="2000" dirty="0"/>
          </a:p>
          <a:p>
            <a:r>
              <a:rPr lang="en-US" sz="2000" dirty="0" smtClean="0"/>
              <a:t>Shortcut keys</a:t>
            </a:r>
          </a:p>
        </p:txBody>
      </p:sp>
      <p:sp>
        <p:nvSpPr>
          <p:cNvPr id="64" name="TextBox 63"/>
          <p:cNvSpPr txBox="1"/>
          <p:nvPr/>
        </p:nvSpPr>
        <p:spPr>
          <a:xfrm>
            <a:off x="4643250" y="1026403"/>
            <a:ext cx="702623" cy="1938992"/>
          </a:xfrm>
          <a:prstGeom prst="rect">
            <a:avLst/>
          </a:prstGeom>
          <a:noFill/>
        </p:spPr>
        <p:txBody>
          <a:bodyPr wrap="square" rtlCol="0">
            <a:spAutoFit/>
          </a:bodyPr>
          <a:lstStyle/>
          <a:p>
            <a:r>
              <a:rPr lang="en-US" sz="2000" dirty="0" smtClean="0">
                <a:hlinkClick r:id="rId2" action="ppaction://hlinksldjump"/>
              </a:rPr>
              <a:t>4</a:t>
            </a:r>
            <a:endParaRPr lang="en-US" sz="2000" dirty="0" smtClean="0"/>
          </a:p>
          <a:p>
            <a:r>
              <a:rPr lang="en-US" sz="2000" dirty="0" smtClean="0">
                <a:hlinkClick r:id="rId3" action="ppaction://hlinksldjump"/>
              </a:rPr>
              <a:t>5</a:t>
            </a:r>
            <a:endParaRPr lang="en-US" sz="2000" dirty="0" smtClean="0"/>
          </a:p>
          <a:p>
            <a:r>
              <a:rPr lang="en-US" sz="2000" dirty="0" smtClean="0">
                <a:hlinkClick r:id="rId4" action="ppaction://hlinksldjump"/>
              </a:rPr>
              <a:t>6</a:t>
            </a:r>
            <a:endParaRPr lang="en-US" sz="2000" dirty="0" smtClean="0"/>
          </a:p>
          <a:p>
            <a:r>
              <a:rPr lang="en-US" sz="2000" dirty="0" smtClean="0">
                <a:hlinkClick r:id="rId5" action="ppaction://hlinksldjump"/>
              </a:rPr>
              <a:t>7</a:t>
            </a:r>
            <a:endParaRPr lang="en-US" sz="2000" dirty="0" smtClean="0"/>
          </a:p>
          <a:p>
            <a:r>
              <a:rPr lang="en-US" sz="2000" dirty="0" smtClean="0">
                <a:hlinkClick r:id="rId6" action="ppaction://hlinksldjump"/>
              </a:rPr>
              <a:t>8</a:t>
            </a:r>
            <a:endParaRPr lang="en-US" sz="2000" dirty="0" smtClean="0"/>
          </a:p>
          <a:p>
            <a:r>
              <a:rPr lang="en-US" sz="2000" dirty="0">
                <a:hlinkClick r:id="rId7" action="ppaction://hlinksldjump"/>
              </a:rPr>
              <a:t>9</a:t>
            </a:r>
            <a:endParaRPr lang="en-US" sz="2000" dirty="0"/>
          </a:p>
        </p:txBody>
      </p:sp>
      <p:sp>
        <p:nvSpPr>
          <p:cNvPr id="65" name="TextBox 64"/>
          <p:cNvSpPr txBox="1"/>
          <p:nvPr/>
        </p:nvSpPr>
        <p:spPr>
          <a:xfrm>
            <a:off x="4652776" y="3468958"/>
            <a:ext cx="702623" cy="3477875"/>
          </a:xfrm>
          <a:prstGeom prst="rect">
            <a:avLst/>
          </a:prstGeom>
          <a:noFill/>
        </p:spPr>
        <p:txBody>
          <a:bodyPr wrap="square" rtlCol="0">
            <a:spAutoFit/>
          </a:bodyPr>
          <a:lstStyle/>
          <a:p>
            <a:r>
              <a:rPr lang="en-US" sz="2000" dirty="0" smtClean="0">
                <a:hlinkClick r:id="rId8" action="ppaction://hlinksldjump"/>
              </a:rPr>
              <a:t>11</a:t>
            </a:r>
            <a:endParaRPr lang="en-US" sz="2000" dirty="0" smtClean="0">
              <a:hlinkClick r:id="rId9" action="ppaction://hlinksldjump"/>
            </a:endParaRPr>
          </a:p>
          <a:p>
            <a:r>
              <a:rPr lang="en-US" sz="2000" dirty="0" smtClean="0">
                <a:hlinkClick r:id="rId9" action="ppaction://hlinksldjump"/>
              </a:rPr>
              <a:t>12</a:t>
            </a:r>
            <a:endParaRPr lang="en-US" sz="2000" dirty="0" smtClean="0"/>
          </a:p>
          <a:p>
            <a:r>
              <a:rPr lang="en-US" sz="2000" dirty="0" smtClean="0">
                <a:hlinkClick r:id="rId9" action="ppaction://hlinksldjump"/>
              </a:rPr>
              <a:t>12</a:t>
            </a:r>
            <a:endParaRPr lang="en-US" sz="2000" dirty="0" smtClean="0"/>
          </a:p>
          <a:p>
            <a:r>
              <a:rPr lang="en-US" sz="2000" dirty="0" smtClean="0">
                <a:hlinkClick r:id="rId10" action="ppaction://hlinksldjump"/>
              </a:rPr>
              <a:t>13</a:t>
            </a:r>
            <a:endParaRPr lang="en-US" sz="2000" dirty="0"/>
          </a:p>
          <a:p>
            <a:r>
              <a:rPr lang="en-US" sz="2000" dirty="0" smtClean="0">
                <a:hlinkClick r:id="rId11" action="ppaction://hlinksldjump"/>
              </a:rPr>
              <a:t>14</a:t>
            </a:r>
            <a:endParaRPr lang="en-US" sz="2000" dirty="0" smtClean="0"/>
          </a:p>
          <a:p>
            <a:r>
              <a:rPr lang="en-US" sz="2000" dirty="0" smtClean="0">
                <a:hlinkClick r:id="rId12" action="ppaction://hlinksldjump"/>
              </a:rPr>
              <a:t>15</a:t>
            </a:r>
            <a:endParaRPr lang="en-US" sz="2000" dirty="0" smtClean="0"/>
          </a:p>
          <a:p>
            <a:r>
              <a:rPr lang="en-US" sz="2000" dirty="0" smtClean="0">
                <a:hlinkClick r:id="rId13" action="ppaction://hlinksldjump"/>
              </a:rPr>
              <a:t>16</a:t>
            </a:r>
            <a:endParaRPr lang="en-US" sz="2000" dirty="0" smtClean="0"/>
          </a:p>
          <a:p>
            <a:r>
              <a:rPr lang="en-US" sz="2000" dirty="0" smtClean="0">
                <a:hlinkClick r:id="rId14" action="ppaction://hlinksldjump"/>
              </a:rPr>
              <a:t>17</a:t>
            </a:r>
            <a:endParaRPr lang="en-US" sz="2000" dirty="0" smtClean="0"/>
          </a:p>
          <a:p>
            <a:r>
              <a:rPr lang="en-US" sz="2000" dirty="0" smtClean="0">
                <a:hlinkClick r:id="rId15" action="ppaction://hlinksldjump"/>
              </a:rPr>
              <a:t>18</a:t>
            </a:r>
            <a:endParaRPr lang="en-US" sz="2000" dirty="0" smtClean="0"/>
          </a:p>
          <a:p>
            <a:r>
              <a:rPr lang="en-US" sz="2000" dirty="0" smtClean="0">
                <a:hlinkClick r:id="rId16" action="ppaction://hlinksldjump"/>
              </a:rPr>
              <a:t>20</a:t>
            </a:r>
            <a:endParaRPr lang="en-US" sz="2000" dirty="0" smtClean="0"/>
          </a:p>
          <a:p>
            <a:r>
              <a:rPr lang="en-US" sz="2000" dirty="0" smtClean="0">
                <a:hlinkClick r:id="rId17" action="ppaction://hlinksldjump"/>
              </a:rPr>
              <a:t>19</a:t>
            </a:r>
            <a:endParaRPr lang="en-US" sz="2000" dirty="0" smtClean="0"/>
          </a:p>
        </p:txBody>
      </p:sp>
      <p:sp>
        <p:nvSpPr>
          <p:cNvPr id="66" name="TextBox 65"/>
          <p:cNvSpPr txBox="1"/>
          <p:nvPr/>
        </p:nvSpPr>
        <p:spPr>
          <a:xfrm>
            <a:off x="10279071" y="1027828"/>
            <a:ext cx="702623" cy="5632311"/>
          </a:xfrm>
          <a:prstGeom prst="rect">
            <a:avLst/>
          </a:prstGeom>
          <a:noFill/>
        </p:spPr>
        <p:txBody>
          <a:bodyPr wrap="square" rtlCol="0">
            <a:spAutoFit/>
          </a:bodyPr>
          <a:lstStyle/>
          <a:p>
            <a:r>
              <a:rPr lang="en-US" sz="2000" dirty="0" smtClean="0">
                <a:hlinkClick r:id="rId16" action="ppaction://hlinksldjump"/>
              </a:rPr>
              <a:t>20</a:t>
            </a:r>
            <a:endParaRPr lang="en-US" sz="2000" dirty="0" smtClean="0"/>
          </a:p>
          <a:p>
            <a:r>
              <a:rPr lang="en-US" sz="2000" dirty="0" smtClean="0">
                <a:hlinkClick r:id="rId18" action="ppaction://hlinksldjump"/>
              </a:rPr>
              <a:t>21</a:t>
            </a:r>
            <a:endParaRPr lang="en-US" sz="2000" dirty="0" smtClean="0"/>
          </a:p>
          <a:p>
            <a:r>
              <a:rPr lang="en-US" sz="2000" dirty="0" smtClean="0">
                <a:hlinkClick r:id="rId19" action="ppaction://hlinksldjump"/>
              </a:rPr>
              <a:t>22</a:t>
            </a:r>
            <a:endParaRPr lang="en-US" sz="2000" dirty="0" smtClean="0"/>
          </a:p>
          <a:p>
            <a:r>
              <a:rPr lang="en-US" sz="2000" dirty="0" smtClean="0">
                <a:hlinkClick r:id="rId20" action="ppaction://hlinksldjump"/>
              </a:rPr>
              <a:t>23</a:t>
            </a:r>
            <a:endParaRPr lang="en-US" sz="2000" dirty="0" smtClean="0"/>
          </a:p>
          <a:p>
            <a:r>
              <a:rPr lang="en-US" sz="2000" dirty="0" smtClean="0">
                <a:hlinkClick r:id="rId21" action="ppaction://hlinksldjump"/>
              </a:rPr>
              <a:t>24</a:t>
            </a:r>
            <a:endParaRPr lang="en-US" sz="2000" dirty="0" smtClean="0"/>
          </a:p>
          <a:p>
            <a:r>
              <a:rPr lang="en-US" sz="2000" dirty="0" smtClean="0">
                <a:hlinkClick r:id="rId22" action="ppaction://hlinksldjump"/>
              </a:rPr>
              <a:t>24</a:t>
            </a:r>
          </a:p>
          <a:p>
            <a:r>
              <a:rPr lang="en-US" sz="2000" dirty="0" smtClean="0">
                <a:hlinkClick r:id="rId22" action="ppaction://hlinksldjump"/>
              </a:rPr>
              <a:t>25</a:t>
            </a:r>
            <a:endParaRPr lang="en-US" sz="2000" dirty="0" smtClean="0"/>
          </a:p>
          <a:p>
            <a:r>
              <a:rPr lang="en-US" sz="2000" dirty="0" smtClean="0">
                <a:hlinkClick r:id="rId22" action="ppaction://hlinksldjump"/>
              </a:rPr>
              <a:t>25</a:t>
            </a:r>
            <a:endParaRPr lang="en-US" sz="2000" dirty="0" smtClean="0"/>
          </a:p>
          <a:p>
            <a:r>
              <a:rPr lang="en-US" sz="2000" dirty="0" smtClean="0">
                <a:hlinkClick r:id="rId23" action="ppaction://hlinksldjump"/>
              </a:rPr>
              <a:t>26</a:t>
            </a:r>
            <a:endParaRPr lang="en-US" sz="2000" dirty="0" smtClean="0"/>
          </a:p>
          <a:p>
            <a:r>
              <a:rPr lang="en-US" sz="2000" dirty="0" smtClean="0">
                <a:hlinkClick r:id="rId24" action="ppaction://hlinksldjump"/>
              </a:rPr>
              <a:t>27</a:t>
            </a:r>
            <a:endParaRPr lang="en-US" sz="2000" dirty="0" smtClean="0"/>
          </a:p>
          <a:p>
            <a:r>
              <a:rPr lang="en-US" sz="2000" dirty="0" smtClean="0">
                <a:hlinkClick r:id="rId25" action="ppaction://hlinksldjump"/>
              </a:rPr>
              <a:t>28</a:t>
            </a:r>
            <a:endParaRPr lang="en-US" sz="2000" dirty="0" smtClean="0"/>
          </a:p>
          <a:p>
            <a:r>
              <a:rPr lang="en-US" sz="2000" dirty="0" smtClean="0">
                <a:hlinkClick r:id="rId26" action="ppaction://hlinksldjump"/>
              </a:rPr>
              <a:t>29</a:t>
            </a:r>
            <a:endParaRPr lang="en-US" sz="2000" dirty="0" smtClean="0">
              <a:hlinkClick r:id="rId27" action="ppaction://hlinksldjump"/>
            </a:endParaRPr>
          </a:p>
          <a:p>
            <a:r>
              <a:rPr lang="en-US" sz="2000" dirty="0" smtClean="0">
                <a:hlinkClick r:id="rId27" action="ppaction://hlinksldjump"/>
              </a:rPr>
              <a:t>30</a:t>
            </a:r>
          </a:p>
          <a:p>
            <a:r>
              <a:rPr lang="en-US" sz="2000" dirty="0" smtClean="0">
                <a:hlinkClick r:id="rId27" action="ppaction://hlinksldjump"/>
              </a:rPr>
              <a:t>30</a:t>
            </a:r>
            <a:endParaRPr lang="en-US" sz="2000" dirty="0">
              <a:hlinkClick r:id="rId28" action="ppaction://hlinksldjump"/>
            </a:endParaRPr>
          </a:p>
          <a:p>
            <a:r>
              <a:rPr lang="en-US" sz="2000" dirty="0" smtClean="0">
                <a:hlinkClick r:id="rId28" action="ppaction://hlinksldjump"/>
              </a:rPr>
              <a:t>31</a:t>
            </a:r>
            <a:endParaRPr lang="en-US" sz="2000" dirty="0" smtClean="0"/>
          </a:p>
          <a:p>
            <a:r>
              <a:rPr lang="en-US" sz="2000" dirty="0" smtClean="0">
                <a:hlinkClick r:id="rId28" action="ppaction://hlinksldjump"/>
              </a:rPr>
              <a:t>31</a:t>
            </a:r>
            <a:endParaRPr lang="en-US" sz="2000" dirty="0" smtClean="0"/>
          </a:p>
          <a:p>
            <a:endParaRPr lang="en-US" sz="2000" dirty="0"/>
          </a:p>
          <a:p>
            <a:r>
              <a:rPr lang="en-US" sz="2000" dirty="0" smtClean="0">
                <a:hlinkClick r:id="rId29" action="ppaction://hlinksldjump"/>
              </a:rPr>
              <a:t>32</a:t>
            </a:r>
            <a:endParaRPr lang="en-US" sz="2000" dirty="0" smtClean="0"/>
          </a:p>
        </p:txBody>
      </p:sp>
      <p:sp>
        <p:nvSpPr>
          <p:cNvPr id="67" name="TextBox 66"/>
          <p:cNvSpPr txBox="1"/>
          <p:nvPr/>
        </p:nvSpPr>
        <p:spPr>
          <a:xfrm>
            <a:off x="3970813" y="447825"/>
            <a:ext cx="2047499" cy="446276"/>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Slide number</a:t>
            </a:r>
            <a:endParaRPr lang="en-US" dirty="0">
              <a:latin typeface="Segoe UI" panose="020B0502040204020203" pitchFamily="34" charset="0"/>
              <a:cs typeface="Segoe UI" panose="020B0502040204020203" pitchFamily="34" charset="0"/>
            </a:endParaRPr>
          </a:p>
        </p:txBody>
      </p:sp>
      <p:sp>
        <p:nvSpPr>
          <p:cNvPr id="68" name="TextBox 67"/>
          <p:cNvSpPr txBox="1"/>
          <p:nvPr/>
        </p:nvSpPr>
        <p:spPr>
          <a:xfrm>
            <a:off x="9606633" y="460375"/>
            <a:ext cx="2047499" cy="446276"/>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Slide number</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3632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4957" y="444620"/>
            <a:ext cx="3367362" cy="446276"/>
          </a:xfrm>
          <a:prstGeom prst="rect">
            <a:avLst/>
          </a:prstGeom>
          <a:noFill/>
        </p:spPr>
        <p:txBody>
          <a:bodyPr wrap="square" rtlCol="0">
            <a:spAutoFit/>
          </a:bodyPr>
          <a:lstStyle/>
          <a:p>
            <a:r>
              <a:rPr lang="en-US" dirty="0" smtClean="0">
                <a:latin typeface="Segoe UI" pitchFamily="34" charset="0"/>
                <a:cs typeface="Segoe UI" pitchFamily="34" charset="0"/>
              </a:rPr>
              <a:t>Inline errors</a:t>
            </a:r>
            <a:endParaRPr lang="en-US" dirty="0">
              <a:latin typeface="Segoe UI" pitchFamily="34" charset="0"/>
              <a:cs typeface="Segoe UI" pitchFamily="34" charset="0"/>
            </a:endParaRPr>
          </a:p>
        </p:txBody>
      </p:sp>
      <p:sp>
        <p:nvSpPr>
          <p:cNvPr id="2" name="Rectangle 1"/>
          <p:cNvSpPr/>
          <p:nvPr/>
        </p:nvSpPr>
        <p:spPr>
          <a:xfrm>
            <a:off x="771517" y="1762155"/>
            <a:ext cx="185583" cy="182880"/>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p:cNvSpPr txBox="1"/>
          <p:nvPr/>
        </p:nvSpPr>
        <p:spPr>
          <a:xfrm>
            <a:off x="949957" y="1722790"/>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Check box label </a:t>
            </a:r>
            <a:endParaRPr lang="en-US" sz="1100" dirty="0">
              <a:latin typeface="Segoe UI" pitchFamily="34" charset="0"/>
              <a:cs typeface="Segoe UI" pitchFamily="34" charset="0"/>
            </a:endParaRPr>
          </a:p>
        </p:txBody>
      </p:sp>
      <p:sp>
        <p:nvSpPr>
          <p:cNvPr id="31" name="TextBox 30"/>
          <p:cNvSpPr txBox="1"/>
          <p:nvPr/>
        </p:nvSpPr>
        <p:spPr>
          <a:xfrm>
            <a:off x="661824" y="1417991"/>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Check box label </a:t>
            </a:r>
            <a:endParaRPr lang="en-US" sz="1100" dirty="0">
              <a:latin typeface="Segoe UI" pitchFamily="34" charset="0"/>
              <a:cs typeface="Segoe UI" pitchFamily="34" charset="0"/>
            </a:endParaRPr>
          </a:p>
        </p:txBody>
      </p:sp>
      <p:sp>
        <p:nvSpPr>
          <p:cNvPr id="35" name="Rectangle 34"/>
          <p:cNvSpPr/>
          <p:nvPr/>
        </p:nvSpPr>
        <p:spPr>
          <a:xfrm>
            <a:off x="771517" y="4247571"/>
            <a:ext cx="2651760" cy="292608"/>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TextBox 35"/>
          <p:cNvSpPr txBox="1"/>
          <p:nvPr/>
        </p:nvSpPr>
        <p:spPr>
          <a:xfrm>
            <a:off x="663880" y="2675292"/>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label</a:t>
            </a:r>
            <a:endParaRPr lang="en-US" sz="1100" dirty="0">
              <a:latin typeface="Segoe UI" pitchFamily="34" charset="0"/>
              <a:cs typeface="Segoe UI" pitchFamily="34" charset="0"/>
            </a:endParaRPr>
          </a:p>
        </p:txBody>
      </p:sp>
      <p:sp>
        <p:nvSpPr>
          <p:cNvPr id="37" name="TextBox 36"/>
          <p:cNvSpPr txBox="1"/>
          <p:nvPr/>
        </p:nvSpPr>
        <p:spPr>
          <a:xfrm>
            <a:off x="659117" y="3951644"/>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label</a:t>
            </a:r>
            <a:endParaRPr lang="en-US" sz="1100" dirty="0">
              <a:latin typeface="Segoe UI" pitchFamily="34" charset="0"/>
              <a:cs typeface="Segoe UI" pitchFamily="34" charset="0"/>
            </a:endParaRPr>
          </a:p>
        </p:txBody>
      </p:sp>
      <p:sp>
        <p:nvSpPr>
          <p:cNvPr id="38" name="TextBox 37"/>
          <p:cNvSpPr txBox="1"/>
          <p:nvPr/>
        </p:nvSpPr>
        <p:spPr>
          <a:xfrm>
            <a:off x="663880" y="2165700"/>
            <a:ext cx="2841320" cy="477054"/>
          </a:xfrm>
          <a:prstGeom prst="rect">
            <a:avLst/>
          </a:prstGeom>
          <a:noFill/>
        </p:spPr>
        <p:txBody>
          <a:bodyPr wrap="square" rtlCol="0">
            <a:spAutoFit/>
          </a:bodyPr>
          <a:lstStyle/>
          <a:p>
            <a:pPr>
              <a:lnSpc>
                <a:spcPts val="1500"/>
              </a:lnSpc>
            </a:pPr>
            <a:r>
              <a:rPr lang="en-US" sz="1100" dirty="0" smtClean="0">
                <a:solidFill>
                  <a:schemeClr val="accent2"/>
                </a:solidFill>
                <a:latin typeface="Segoe UI" pitchFamily="34" charset="0"/>
                <a:cs typeface="Segoe UI" pitchFamily="34" charset="0"/>
              </a:rPr>
              <a:t>This credit card number is not valid. Please enter a valid credit card number</a:t>
            </a:r>
            <a:endParaRPr lang="en-US" sz="1100" dirty="0">
              <a:solidFill>
                <a:schemeClr val="accent2"/>
              </a:solidFill>
              <a:latin typeface="Segoe UI" pitchFamily="34" charset="0"/>
              <a:cs typeface="Segoe UI" pitchFamily="34" charset="0"/>
            </a:endParaRPr>
          </a:p>
        </p:txBody>
      </p:sp>
      <p:sp>
        <p:nvSpPr>
          <p:cNvPr id="39" name="TextBox 38"/>
          <p:cNvSpPr txBox="1"/>
          <p:nvPr/>
        </p:nvSpPr>
        <p:spPr>
          <a:xfrm>
            <a:off x="668639" y="3437287"/>
            <a:ext cx="3093733" cy="477054"/>
          </a:xfrm>
          <a:prstGeom prst="rect">
            <a:avLst/>
          </a:prstGeom>
          <a:noFill/>
        </p:spPr>
        <p:txBody>
          <a:bodyPr wrap="square" rtlCol="0">
            <a:spAutoFit/>
          </a:bodyPr>
          <a:lstStyle/>
          <a:p>
            <a:pPr>
              <a:lnSpc>
                <a:spcPts val="1500"/>
              </a:lnSpc>
            </a:pPr>
            <a:r>
              <a:rPr lang="en-US" sz="1100" dirty="0" err="1" smtClean="0">
                <a:solidFill>
                  <a:schemeClr val="accent2"/>
                </a:solidFill>
                <a:latin typeface="Segoe UI" pitchFamily="34" charset="0"/>
                <a:cs typeface="Segoe UI" pitchFamily="34" charset="0"/>
              </a:rPr>
              <a:t>Lorem</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ipsum</a:t>
            </a:r>
            <a:r>
              <a:rPr lang="en-US" sz="1100" dirty="0" smtClean="0">
                <a:solidFill>
                  <a:schemeClr val="accent2"/>
                </a:solidFill>
                <a:latin typeface="Segoe UI" pitchFamily="34" charset="0"/>
                <a:cs typeface="Segoe UI" pitchFamily="34" charset="0"/>
              </a:rPr>
              <a:t> dolor sit </a:t>
            </a:r>
            <a:r>
              <a:rPr lang="en-US" sz="1100" dirty="0" err="1" smtClean="0">
                <a:solidFill>
                  <a:schemeClr val="accent2"/>
                </a:solidFill>
                <a:latin typeface="Segoe UI" pitchFamily="34" charset="0"/>
                <a:cs typeface="Segoe UI" pitchFamily="34" charset="0"/>
              </a:rPr>
              <a:t>amet</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consectetur</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elit</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Aenean</a:t>
            </a:r>
            <a:r>
              <a:rPr lang="en-US" sz="1100" dirty="0" smtClean="0">
                <a:solidFill>
                  <a:schemeClr val="accent2"/>
                </a:solidFill>
                <a:latin typeface="Segoe UI" pitchFamily="34" charset="0"/>
                <a:cs typeface="Segoe UI" pitchFamily="34" charset="0"/>
              </a:rPr>
              <a:t> id </a:t>
            </a:r>
            <a:r>
              <a:rPr lang="en-US" sz="1100" dirty="0" err="1" smtClean="0">
                <a:solidFill>
                  <a:schemeClr val="accent2"/>
                </a:solidFill>
                <a:latin typeface="Segoe UI" pitchFamily="34" charset="0"/>
                <a:cs typeface="Segoe UI" pitchFamily="34" charset="0"/>
              </a:rPr>
              <a:t>velit</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nisl</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eget</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temporg</a:t>
            </a:r>
            <a:endParaRPr lang="en-US" sz="1100" dirty="0">
              <a:solidFill>
                <a:schemeClr val="accent2"/>
              </a:solidFill>
              <a:latin typeface="Segoe UI" pitchFamily="34" charset="0"/>
              <a:cs typeface="Segoe UI" pitchFamily="34" charset="0"/>
            </a:endParaRPr>
          </a:p>
        </p:txBody>
      </p:sp>
      <p:sp>
        <p:nvSpPr>
          <p:cNvPr id="40" name="TextBox 39"/>
          <p:cNvSpPr txBox="1"/>
          <p:nvPr/>
        </p:nvSpPr>
        <p:spPr>
          <a:xfrm>
            <a:off x="944861" y="5018468"/>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Radio button label</a:t>
            </a:r>
            <a:endParaRPr lang="en-US" sz="1100" dirty="0">
              <a:latin typeface="Segoe UI" pitchFamily="34" charset="0"/>
              <a:cs typeface="Segoe UI" pitchFamily="34" charset="0"/>
            </a:endParaRPr>
          </a:p>
        </p:txBody>
      </p:sp>
      <p:sp>
        <p:nvSpPr>
          <p:cNvPr id="5" name="Oval 4"/>
          <p:cNvSpPr/>
          <p:nvPr/>
        </p:nvSpPr>
        <p:spPr>
          <a:xfrm>
            <a:off x="757242" y="5043486"/>
            <a:ext cx="210312" cy="210312"/>
          </a:xfrm>
          <a:prstGeom prst="ellipse">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 name="Group 5"/>
          <p:cNvGrpSpPr/>
          <p:nvPr/>
        </p:nvGrpSpPr>
        <p:grpSpPr>
          <a:xfrm>
            <a:off x="771517" y="2966759"/>
            <a:ext cx="2651760" cy="292608"/>
            <a:chOff x="771517" y="2966759"/>
            <a:chExt cx="2651760" cy="292608"/>
          </a:xfrm>
        </p:grpSpPr>
        <p:sp>
          <p:nvSpPr>
            <p:cNvPr id="33" name="Rectangle 32"/>
            <p:cNvSpPr/>
            <p:nvPr/>
          </p:nvSpPr>
          <p:spPr>
            <a:xfrm>
              <a:off x="771517" y="2966759"/>
              <a:ext cx="2651760" cy="292608"/>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TextBox 40"/>
            <p:cNvSpPr txBox="1"/>
            <p:nvPr/>
          </p:nvSpPr>
          <p:spPr>
            <a:xfrm>
              <a:off x="771517" y="2973942"/>
              <a:ext cx="2033596" cy="276999"/>
            </a:xfrm>
            <a:prstGeom prst="rect">
              <a:avLst/>
            </a:prstGeom>
            <a:noFill/>
          </p:spPr>
          <p:txBody>
            <a:bodyPr wrap="square" rtlCol="0">
              <a:spAutoFit/>
            </a:bodyPr>
            <a:lstStyle/>
            <a:p>
              <a:r>
                <a:rPr lang="en-US" sz="1200" dirty="0">
                  <a:latin typeface="Segoe UI" pitchFamily="34" charset="0"/>
                  <a:cs typeface="Segoe UI" pitchFamily="34" charset="0"/>
                </a:rPr>
                <a:t>s</a:t>
              </a:r>
              <a:r>
                <a:rPr lang="en-US" sz="1200" dirty="0" smtClean="0">
                  <a:latin typeface="Segoe UI" pitchFamily="34" charset="0"/>
                  <a:cs typeface="Segoe UI" pitchFamily="34" charset="0"/>
                </a:rPr>
                <a:t>ample text for edit</a:t>
              </a:r>
              <a:endParaRPr lang="en-US" sz="1200" dirty="0">
                <a:latin typeface="Segoe UI" pitchFamily="34" charset="0"/>
                <a:cs typeface="Segoe UI" pitchFamily="34" charset="0"/>
              </a:endParaRPr>
            </a:p>
          </p:txBody>
        </p:sp>
      </p:grpSp>
      <p:grpSp>
        <p:nvGrpSpPr>
          <p:cNvPr id="45" name="Group 44"/>
          <p:cNvGrpSpPr/>
          <p:nvPr/>
        </p:nvGrpSpPr>
        <p:grpSpPr>
          <a:xfrm>
            <a:off x="4400542" y="1679600"/>
            <a:ext cx="2651760" cy="292608"/>
            <a:chOff x="771517" y="2966759"/>
            <a:chExt cx="2651760" cy="292608"/>
          </a:xfrm>
        </p:grpSpPr>
        <p:sp>
          <p:nvSpPr>
            <p:cNvPr id="46" name="Rectangle 45"/>
            <p:cNvSpPr/>
            <p:nvPr/>
          </p:nvSpPr>
          <p:spPr>
            <a:xfrm>
              <a:off x="771517" y="2966759"/>
              <a:ext cx="2651760" cy="292608"/>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TextBox 46"/>
            <p:cNvSpPr txBox="1"/>
            <p:nvPr/>
          </p:nvSpPr>
          <p:spPr>
            <a:xfrm>
              <a:off x="771517" y="2973942"/>
              <a:ext cx="2033596" cy="276999"/>
            </a:xfrm>
            <a:prstGeom prst="rect">
              <a:avLst/>
            </a:prstGeom>
            <a:noFill/>
          </p:spPr>
          <p:txBody>
            <a:bodyPr wrap="square" rtlCol="0">
              <a:spAutoFit/>
            </a:bodyPr>
            <a:lstStyle/>
            <a:p>
              <a:r>
                <a:rPr lang="en-US" sz="1200" dirty="0">
                  <a:latin typeface="Segoe UI" pitchFamily="34" charset="0"/>
                  <a:cs typeface="Segoe UI" pitchFamily="34" charset="0"/>
                </a:rPr>
                <a:t>s</a:t>
              </a:r>
              <a:r>
                <a:rPr lang="en-US" sz="1200" dirty="0" smtClean="0">
                  <a:latin typeface="Segoe UI" pitchFamily="34" charset="0"/>
                  <a:cs typeface="Segoe UI" pitchFamily="34" charset="0"/>
                </a:rPr>
                <a:t>ample text for edit</a:t>
              </a:r>
              <a:endParaRPr lang="en-US" sz="1200" dirty="0">
                <a:latin typeface="Segoe UI" pitchFamily="34" charset="0"/>
                <a:cs typeface="Segoe UI" pitchFamily="34" charset="0"/>
              </a:endParaRPr>
            </a:p>
          </p:txBody>
        </p:sp>
      </p:grpSp>
      <p:grpSp>
        <p:nvGrpSpPr>
          <p:cNvPr id="49" name="Group 48"/>
          <p:cNvGrpSpPr/>
          <p:nvPr/>
        </p:nvGrpSpPr>
        <p:grpSpPr>
          <a:xfrm>
            <a:off x="4400542" y="3195220"/>
            <a:ext cx="2651760" cy="292608"/>
            <a:chOff x="771517" y="2966759"/>
            <a:chExt cx="2651760" cy="292608"/>
          </a:xfrm>
        </p:grpSpPr>
        <p:sp>
          <p:nvSpPr>
            <p:cNvPr id="50" name="Rectangle 49"/>
            <p:cNvSpPr/>
            <p:nvPr/>
          </p:nvSpPr>
          <p:spPr>
            <a:xfrm>
              <a:off x="771517" y="2966759"/>
              <a:ext cx="2651760" cy="292608"/>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TextBox 50"/>
            <p:cNvSpPr txBox="1"/>
            <p:nvPr/>
          </p:nvSpPr>
          <p:spPr>
            <a:xfrm>
              <a:off x="771517" y="2973942"/>
              <a:ext cx="2033596" cy="276999"/>
            </a:xfrm>
            <a:prstGeom prst="rect">
              <a:avLst/>
            </a:prstGeom>
            <a:noFill/>
          </p:spPr>
          <p:txBody>
            <a:bodyPr wrap="square" rtlCol="0">
              <a:spAutoFit/>
            </a:bodyPr>
            <a:lstStyle/>
            <a:p>
              <a:r>
                <a:rPr lang="en-US" sz="1200" dirty="0">
                  <a:latin typeface="Segoe UI" pitchFamily="34" charset="0"/>
                  <a:cs typeface="Segoe UI" pitchFamily="34" charset="0"/>
                </a:rPr>
                <a:t>s</a:t>
              </a:r>
              <a:r>
                <a:rPr lang="en-US" sz="1200" dirty="0" smtClean="0">
                  <a:latin typeface="Segoe UI" pitchFamily="34" charset="0"/>
                  <a:cs typeface="Segoe UI" pitchFamily="34" charset="0"/>
                </a:rPr>
                <a:t>ample text for edit</a:t>
              </a:r>
              <a:endParaRPr lang="en-US" sz="1200" dirty="0">
                <a:latin typeface="Segoe UI" pitchFamily="34" charset="0"/>
                <a:cs typeface="Segoe UI" pitchFamily="34" charset="0"/>
              </a:endParaRPr>
            </a:p>
          </p:txBody>
        </p:sp>
      </p:grpSp>
      <p:sp>
        <p:nvSpPr>
          <p:cNvPr id="52" name="Rectangle 51"/>
          <p:cNvSpPr/>
          <p:nvPr/>
        </p:nvSpPr>
        <p:spPr>
          <a:xfrm>
            <a:off x="4395780" y="4463979"/>
            <a:ext cx="2651760" cy="292608"/>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Rectangle 52"/>
          <p:cNvSpPr/>
          <p:nvPr/>
        </p:nvSpPr>
        <p:spPr>
          <a:xfrm>
            <a:off x="4400542" y="2430318"/>
            <a:ext cx="2651760" cy="292608"/>
          </a:xfrm>
          <a:prstGeom prst="rect">
            <a:avLst/>
          </a:prstGeom>
          <a:solidFill>
            <a:schemeClr val="bg1"/>
          </a:solidFill>
          <a:ln w="1905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TextBox 53"/>
          <p:cNvSpPr txBox="1"/>
          <p:nvPr/>
        </p:nvSpPr>
        <p:spPr>
          <a:xfrm>
            <a:off x="4292910" y="2145417"/>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label</a:t>
            </a:r>
            <a:endParaRPr lang="en-US" sz="1100" dirty="0">
              <a:latin typeface="Segoe UI" pitchFamily="34" charset="0"/>
              <a:cs typeface="Segoe UI" pitchFamily="34" charset="0"/>
            </a:endParaRPr>
          </a:p>
        </p:txBody>
      </p:sp>
      <p:sp>
        <p:nvSpPr>
          <p:cNvPr id="55" name="TextBox 54"/>
          <p:cNvSpPr txBox="1"/>
          <p:nvPr/>
        </p:nvSpPr>
        <p:spPr>
          <a:xfrm>
            <a:off x="4292910" y="1379890"/>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label</a:t>
            </a:r>
            <a:endParaRPr lang="en-US" sz="1100" dirty="0">
              <a:latin typeface="Segoe UI" pitchFamily="34" charset="0"/>
              <a:cs typeface="Segoe UI" pitchFamily="34" charset="0"/>
            </a:endParaRPr>
          </a:p>
        </p:txBody>
      </p:sp>
      <p:sp>
        <p:nvSpPr>
          <p:cNvPr id="56" name="TextBox 55"/>
          <p:cNvSpPr txBox="1"/>
          <p:nvPr/>
        </p:nvSpPr>
        <p:spPr>
          <a:xfrm>
            <a:off x="4288147" y="2907253"/>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label</a:t>
            </a:r>
            <a:endParaRPr lang="en-US" sz="1100" dirty="0">
              <a:latin typeface="Segoe UI" pitchFamily="34" charset="0"/>
              <a:cs typeface="Segoe UI" pitchFamily="34" charset="0"/>
            </a:endParaRPr>
          </a:p>
        </p:txBody>
      </p:sp>
      <p:sp>
        <p:nvSpPr>
          <p:cNvPr id="57" name="TextBox 56"/>
          <p:cNvSpPr txBox="1"/>
          <p:nvPr/>
        </p:nvSpPr>
        <p:spPr>
          <a:xfrm>
            <a:off x="4283384" y="4186966"/>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label</a:t>
            </a:r>
            <a:endParaRPr lang="en-US" sz="1100" dirty="0">
              <a:latin typeface="Segoe UI" pitchFamily="34" charset="0"/>
              <a:cs typeface="Segoe UI" pitchFamily="34" charset="0"/>
            </a:endParaRPr>
          </a:p>
        </p:txBody>
      </p:sp>
      <p:sp>
        <p:nvSpPr>
          <p:cNvPr id="58" name="TextBox 57"/>
          <p:cNvSpPr txBox="1"/>
          <p:nvPr/>
        </p:nvSpPr>
        <p:spPr>
          <a:xfrm>
            <a:off x="4292909" y="3651789"/>
            <a:ext cx="3093733" cy="477054"/>
          </a:xfrm>
          <a:prstGeom prst="rect">
            <a:avLst/>
          </a:prstGeom>
          <a:noFill/>
        </p:spPr>
        <p:txBody>
          <a:bodyPr wrap="square" rtlCol="0">
            <a:spAutoFit/>
          </a:bodyPr>
          <a:lstStyle/>
          <a:p>
            <a:pPr>
              <a:lnSpc>
                <a:spcPts val="1500"/>
              </a:lnSpc>
            </a:pPr>
            <a:r>
              <a:rPr lang="en-US" sz="1100" dirty="0" err="1" smtClean="0">
                <a:solidFill>
                  <a:schemeClr val="accent2"/>
                </a:solidFill>
                <a:latin typeface="Segoe UI" pitchFamily="34" charset="0"/>
                <a:cs typeface="Segoe UI" pitchFamily="34" charset="0"/>
              </a:rPr>
              <a:t>Lorem</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ipsum</a:t>
            </a:r>
            <a:r>
              <a:rPr lang="en-US" sz="1100" dirty="0" smtClean="0">
                <a:solidFill>
                  <a:schemeClr val="accent2"/>
                </a:solidFill>
                <a:latin typeface="Segoe UI" pitchFamily="34" charset="0"/>
                <a:cs typeface="Segoe UI" pitchFamily="34" charset="0"/>
              </a:rPr>
              <a:t> dolor sit </a:t>
            </a:r>
            <a:r>
              <a:rPr lang="en-US" sz="1100" dirty="0" err="1" smtClean="0">
                <a:solidFill>
                  <a:schemeClr val="accent2"/>
                </a:solidFill>
                <a:latin typeface="Segoe UI" pitchFamily="34" charset="0"/>
                <a:cs typeface="Segoe UI" pitchFamily="34" charset="0"/>
              </a:rPr>
              <a:t>amet</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consectetur</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elit</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Aenean</a:t>
            </a:r>
            <a:r>
              <a:rPr lang="en-US" sz="1100" dirty="0" smtClean="0">
                <a:solidFill>
                  <a:schemeClr val="accent2"/>
                </a:solidFill>
                <a:latin typeface="Segoe UI" pitchFamily="34" charset="0"/>
                <a:cs typeface="Segoe UI" pitchFamily="34" charset="0"/>
              </a:rPr>
              <a:t> id </a:t>
            </a:r>
            <a:r>
              <a:rPr lang="en-US" sz="1100" dirty="0" err="1" smtClean="0">
                <a:solidFill>
                  <a:schemeClr val="accent2"/>
                </a:solidFill>
                <a:latin typeface="Segoe UI" pitchFamily="34" charset="0"/>
                <a:cs typeface="Segoe UI" pitchFamily="34" charset="0"/>
              </a:rPr>
              <a:t>velit</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nisl</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eget</a:t>
            </a:r>
            <a:r>
              <a:rPr lang="en-US" sz="1100" dirty="0" smtClean="0">
                <a:solidFill>
                  <a:schemeClr val="accent2"/>
                </a:solidFill>
                <a:latin typeface="Segoe UI" pitchFamily="34" charset="0"/>
                <a:cs typeface="Segoe UI" pitchFamily="34" charset="0"/>
              </a:rPr>
              <a:t> </a:t>
            </a:r>
            <a:r>
              <a:rPr lang="en-US" sz="1100" dirty="0" err="1" smtClean="0">
                <a:solidFill>
                  <a:schemeClr val="accent2"/>
                </a:solidFill>
                <a:latin typeface="Segoe UI" pitchFamily="34" charset="0"/>
                <a:cs typeface="Segoe UI" pitchFamily="34" charset="0"/>
              </a:rPr>
              <a:t>temporg</a:t>
            </a:r>
            <a:endParaRPr lang="en-US" sz="1100" dirty="0">
              <a:solidFill>
                <a:schemeClr val="accent2"/>
              </a:solidFill>
              <a:latin typeface="Segoe UI" pitchFamily="34" charset="0"/>
              <a:cs typeface="Segoe UI" pitchFamily="34" charset="0"/>
            </a:endParaRPr>
          </a:p>
        </p:txBody>
      </p:sp>
      <p:grpSp>
        <p:nvGrpSpPr>
          <p:cNvPr id="8" name="Group 7"/>
          <p:cNvGrpSpPr/>
          <p:nvPr/>
        </p:nvGrpSpPr>
        <p:grpSpPr>
          <a:xfrm>
            <a:off x="5007287" y="5867400"/>
            <a:ext cx="955365" cy="304800"/>
            <a:chOff x="4983472" y="6115076"/>
            <a:chExt cx="955365" cy="304800"/>
          </a:xfrm>
        </p:grpSpPr>
        <p:sp>
          <p:nvSpPr>
            <p:cNvPr id="7" name="Rectangle 6"/>
            <p:cNvSpPr/>
            <p:nvPr/>
          </p:nvSpPr>
          <p:spPr>
            <a:xfrm>
              <a:off x="4983472" y="6115076"/>
              <a:ext cx="955365" cy="304800"/>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TextBox 62"/>
            <p:cNvSpPr txBox="1"/>
            <p:nvPr/>
          </p:nvSpPr>
          <p:spPr>
            <a:xfrm>
              <a:off x="5108729" y="6136671"/>
              <a:ext cx="704851"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Submit</a:t>
              </a:r>
              <a:endParaRPr lang="en-US" sz="1100" dirty="0">
                <a:solidFill>
                  <a:schemeClr val="bg1"/>
                </a:solidFill>
                <a:latin typeface="Segoe UI" pitchFamily="34" charset="0"/>
                <a:cs typeface="Segoe UI" pitchFamily="34" charset="0"/>
              </a:endParaRPr>
            </a:p>
          </p:txBody>
        </p:sp>
      </p:grpSp>
      <p:grpSp>
        <p:nvGrpSpPr>
          <p:cNvPr id="9" name="Group 8"/>
          <p:cNvGrpSpPr/>
          <p:nvPr/>
        </p:nvGrpSpPr>
        <p:grpSpPr>
          <a:xfrm>
            <a:off x="6125555" y="5867400"/>
            <a:ext cx="955365" cy="304800"/>
            <a:chOff x="6106503" y="6115076"/>
            <a:chExt cx="955365" cy="304800"/>
          </a:xfrm>
        </p:grpSpPr>
        <p:sp>
          <p:nvSpPr>
            <p:cNvPr id="62" name="Rectangle 61"/>
            <p:cNvSpPr/>
            <p:nvPr/>
          </p:nvSpPr>
          <p:spPr>
            <a:xfrm>
              <a:off x="6106503" y="6115076"/>
              <a:ext cx="955365" cy="304800"/>
            </a:xfrm>
            <a:prstGeom prst="rect">
              <a:avLst/>
            </a:prstGeom>
            <a:solidFill>
              <a:srgbClr val="797979"/>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TextBox 63"/>
            <p:cNvSpPr txBox="1"/>
            <p:nvPr/>
          </p:nvSpPr>
          <p:spPr>
            <a:xfrm>
              <a:off x="6262236" y="6136671"/>
              <a:ext cx="643898"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Cancel</a:t>
              </a:r>
              <a:endParaRPr lang="en-US" sz="1100" dirty="0">
                <a:solidFill>
                  <a:schemeClr val="bg1"/>
                </a:solidFill>
                <a:latin typeface="Segoe UI" pitchFamily="34" charset="0"/>
                <a:cs typeface="Segoe UI" pitchFamily="34" charset="0"/>
              </a:endParaRPr>
            </a:p>
          </p:txBody>
        </p:sp>
      </p:grpSp>
    </p:spTree>
    <p:extLst>
      <p:ext uri="{BB962C8B-B14F-4D97-AF65-F5344CB8AC3E}">
        <p14:creationId xmlns:p14="http://schemas.microsoft.com/office/powerpoint/2010/main" val="3984983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custDataLst>
              <p:custData r:id="rId1"/>
            </p:custDataLst>
          </p:nvPr>
        </p:nvGrpSpPr>
        <p:grpSpPr>
          <a:xfrm>
            <a:off x="598672" y="1167826"/>
            <a:ext cx="2557464" cy="1373059"/>
            <a:chOff x="2605086" y="1693990"/>
            <a:chExt cx="2557464" cy="1373059"/>
          </a:xfrm>
        </p:grpSpPr>
        <p:sp>
          <p:nvSpPr>
            <p:cNvPr id="48" name="Rectangle 47"/>
            <p:cNvSpPr/>
            <p:nvPr/>
          </p:nvSpPr>
          <p:spPr>
            <a:xfrm>
              <a:off x="2605086" y="1693990"/>
              <a:ext cx="2495552" cy="1373059"/>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TextBox 48"/>
            <p:cNvSpPr txBox="1"/>
            <p:nvPr/>
          </p:nvSpPr>
          <p:spPr>
            <a:xfrm>
              <a:off x="2709857" y="1802195"/>
              <a:ext cx="2452693" cy="669414"/>
            </a:xfrm>
            <a:prstGeom prst="rect">
              <a:avLst/>
            </a:prstGeom>
            <a:noFill/>
          </p:spPr>
          <p:txBody>
            <a:bodyPr wrap="square" rtlCol="0">
              <a:spAutoFit/>
            </a:bodyPr>
            <a:lstStyle/>
            <a:p>
              <a:pPr>
                <a:lnSpc>
                  <a:spcPts val="1500"/>
                </a:lnSpc>
              </a:pPr>
              <a:r>
                <a:rPr lang="en-US" sz="1200" dirty="0" smtClean="0">
                  <a:latin typeface="Segoe UI Light" pitchFamily="34" charset="0"/>
                  <a:cs typeface="Segoe UI Light" pitchFamily="34" charset="0"/>
                </a:rPr>
                <a:t>Are you sure you want to delete this email? Once deleted, it will be placed in the Trash folder.</a:t>
              </a:r>
              <a:endParaRPr lang="en-US" sz="1200" dirty="0">
                <a:latin typeface="Segoe UI Light" pitchFamily="34" charset="0"/>
                <a:cs typeface="Segoe UI Light" pitchFamily="34" charset="0"/>
              </a:endParaRPr>
            </a:p>
          </p:txBody>
        </p:sp>
        <p:grpSp>
          <p:nvGrpSpPr>
            <p:cNvPr id="63" name="Group 62"/>
            <p:cNvGrpSpPr/>
            <p:nvPr>
              <p:custDataLst>
                <p:custData r:id="rId55"/>
              </p:custDataLst>
            </p:nvPr>
          </p:nvGrpSpPr>
          <p:grpSpPr>
            <a:xfrm>
              <a:off x="4202905" y="2551973"/>
              <a:ext cx="704850" cy="290512"/>
              <a:chOff x="4202905" y="2551973"/>
              <a:chExt cx="704850" cy="290512"/>
            </a:xfrm>
          </p:grpSpPr>
          <p:sp>
            <p:nvSpPr>
              <p:cNvPr id="50" name="Rectangle 49"/>
              <p:cNvSpPr/>
              <p:nvPr/>
            </p:nvSpPr>
            <p:spPr>
              <a:xfrm>
                <a:off x="4202905" y="2551973"/>
                <a:ext cx="704850" cy="290512"/>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252911" y="2566424"/>
                <a:ext cx="604839" cy="261610"/>
              </a:xfrm>
              <a:prstGeom prst="rect">
                <a:avLst/>
              </a:prstGeom>
              <a:noFill/>
            </p:spPr>
            <p:txBody>
              <a:bodyPr wrap="square" rtlCol="0">
                <a:spAutoFit/>
              </a:bodyPr>
              <a:lstStyle/>
              <a:p>
                <a:r>
                  <a:rPr lang="en-US" sz="1100" dirty="0" smtClean="0">
                    <a:solidFill>
                      <a:schemeClr val="bg1"/>
                    </a:solidFill>
                    <a:latin typeface="Segoe UI Light" pitchFamily="34" charset="0"/>
                    <a:cs typeface="Segoe UI Light" pitchFamily="34" charset="0"/>
                  </a:rPr>
                  <a:t>Delete</a:t>
                </a:r>
                <a:endParaRPr lang="en-US" sz="1100" dirty="0">
                  <a:solidFill>
                    <a:schemeClr val="bg1"/>
                  </a:solidFill>
                  <a:latin typeface="Segoe UI Light" pitchFamily="34" charset="0"/>
                  <a:cs typeface="Segoe UI Light" pitchFamily="34" charset="0"/>
                </a:endParaRPr>
              </a:p>
            </p:txBody>
          </p:sp>
        </p:grpSp>
      </p:grpSp>
      <p:sp>
        <p:nvSpPr>
          <p:cNvPr id="57" name="TextBox 56"/>
          <p:cNvSpPr txBox="1"/>
          <p:nvPr/>
        </p:nvSpPr>
        <p:spPr>
          <a:xfrm>
            <a:off x="3680140" y="1304982"/>
            <a:ext cx="604839" cy="261610"/>
          </a:xfrm>
          <a:prstGeom prst="rect">
            <a:avLst/>
          </a:prstGeom>
          <a:noFill/>
        </p:spPr>
        <p:txBody>
          <a:bodyPr wrap="square" rtlCol="0">
            <a:spAutoFit/>
          </a:bodyPr>
          <a:lstStyle/>
          <a:p>
            <a:r>
              <a:rPr lang="en-US" sz="1100" dirty="0" smtClean="0">
                <a:solidFill>
                  <a:schemeClr val="bg1"/>
                </a:solidFill>
                <a:latin typeface="Segoe UI Light" pitchFamily="34" charset="0"/>
                <a:cs typeface="Segoe UI Light" pitchFamily="34" charset="0"/>
              </a:rPr>
              <a:t>Delete</a:t>
            </a:r>
            <a:endParaRPr lang="en-US" sz="1100" dirty="0">
              <a:solidFill>
                <a:schemeClr val="bg1"/>
              </a:solidFill>
              <a:latin typeface="Segoe UI Light" pitchFamily="34" charset="0"/>
              <a:cs typeface="Segoe UI Light" pitchFamily="34" charset="0"/>
            </a:endParaRPr>
          </a:p>
        </p:txBody>
      </p:sp>
      <p:grpSp>
        <p:nvGrpSpPr>
          <p:cNvPr id="72" name="Group 71"/>
          <p:cNvGrpSpPr/>
          <p:nvPr>
            <p:custDataLst>
              <p:custData r:id="rId2"/>
            </p:custDataLst>
          </p:nvPr>
        </p:nvGrpSpPr>
        <p:grpSpPr>
          <a:xfrm>
            <a:off x="3619853" y="1146552"/>
            <a:ext cx="2557464" cy="1851036"/>
            <a:chOff x="2605086" y="3682989"/>
            <a:chExt cx="2557464" cy="1851036"/>
          </a:xfrm>
        </p:grpSpPr>
        <p:sp>
          <p:nvSpPr>
            <p:cNvPr id="55" name="Rectangle 54"/>
            <p:cNvSpPr/>
            <p:nvPr/>
          </p:nvSpPr>
          <p:spPr>
            <a:xfrm>
              <a:off x="2605086" y="3682989"/>
              <a:ext cx="2495552" cy="1851036"/>
            </a:xfrm>
            <a:prstGeom prst="rect">
              <a:avLst/>
            </a:prstGeom>
            <a:solidFill>
              <a:schemeClr val="bg1"/>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p:cNvSpPr txBox="1"/>
            <p:nvPr/>
          </p:nvSpPr>
          <p:spPr>
            <a:xfrm>
              <a:off x="2709857" y="4275228"/>
              <a:ext cx="2452693" cy="669414"/>
            </a:xfrm>
            <a:prstGeom prst="rect">
              <a:avLst/>
            </a:prstGeom>
            <a:noFill/>
          </p:spPr>
          <p:txBody>
            <a:bodyPr wrap="square" rtlCol="0">
              <a:spAutoFit/>
            </a:bodyPr>
            <a:lstStyle/>
            <a:p>
              <a:pPr>
                <a:lnSpc>
                  <a:spcPts val="1500"/>
                </a:lnSpc>
              </a:pPr>
              <a:r>
                <a:rPr lang="en-US" sz="1200" dirty="0" smtClean="0">
                  <a:latin typeface="Segoe UI Light" pitchFamily="34" charset="0"/>
                  <a:cs typeface="Segoe UI Light" pitchFamily="34" charset="0"/>
                </a:rPr>
                <a:t>Are you sure you want to delete this email? Once deleted, it will be placed in the Trash folder.</a:t>
              </a:r>
              <a:endParaRPr lang="en-US" sz="1200" dirty="0">
                <a:latin typeface="Segoe UI Light" pitchFamily="34" charset="0"/>
                <a:cs typeface="Segoe UI Light" pitchFamily="34" charset="0"/>
              </a:endParaRPr>
            </a:p>
          </p:txBody>
        </p:sp>
        <p:sp>
          <p:nvSpPr>
            <p:cNvPr id="58" name="TextBox 57"/>
            <p:cNvSpPr txBox="1"/>
            <p:nvPr/>
          </p:nvSpPr>
          <p:spPr>
            <a:xfrm>
              <a:off x="2690807" y="3764992"/>
              <a:ext cx="2164555" cy="446276"/>
            </a:xfrm>
            <a:prstGeom prst="rect">
              <a:avLst/>
            </a:prstGeom>
            <a:noFill/>
          </p:spPr>
          <p:txBody>
            <a:bodyPr wrap="square" rtlCol="0">
              <a:spAutoFit/>
            </a:bodyPr>
            <a:lstStyle/>
            <a:p>
              <a:r>
                <a:rPr lang="en-US" dirty="0" err="1" smtClean="0">
                  <a:latin typeface="Segoe UI Light" pitchFamily="34" charset="0"/>
                  <a:cs typeface="Segoe UI Light" pitchFamily="34" charset="0"/>
                </a:rPr>
                <a:t>Lorem</a:t>
              </a:r>
              <a:r>
                <a:rPr lang="en-US" dirty="0" smtClean="0">
                  <a:latin typeface="Segoe UI Light" pitchFamily="34" charset="0"/>
                  <a:cs typeface="Segoe UI Light" pitchFamily="34" charset="0"/>
                </a:rPr>
                <a:t> </a:t>
              </a:r>
              <a:r>
                <a:rPr lang="en-US" dirty="0" err="1" smtClean="0">
                  <a:latin typeface="Segoe UI Light" pitchFamily="34" charset="0"/>
                  <a:cs typeface="Segoe UI Light" pitchFamily="34" charset="0"/>
                </a:rPr>
                <a:t>Ipsum</a:t>
              </a:r>
              <a:endParaRPr lang="en-US" dirty="0">
                <a:latin typeface="Segoe UI Light" pitchFamily="34" charset="0"/>
                <a:cs typeface="Segoe UI Light" pitchFamily="34" charset="0"/>
              </a:endParaRPr>
            </a:p>
          </p:txBody>
        </p:sp>
        <p:sp>
          <p:nvSpPr>
            <p:cNvPr id="59" name="Rectangle 58"/>
            <p:cNvSpPr/>
            <p:nvPr/>
          </p:nvSpPr>
          <p:spPr>
            <a:xfrm>
              <a:off x="3583778" y="5032814"/>
              <a:ext cx="1323977" cy="290512"/>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3634983" y="5047103"/>
              <a:ext cx="1389455" cy="261610"/>
            </a:xfrm>
            <a:prstGeom prst="rect">
              <a:avLst/>
            </a:prstGeom>
            <a:noFill/>
          </p:spPr>
          <p:txBody>
            <a:bodyPr wrap="square" rtlCol="0">
              <a:spAutoFit/>
            </a:bodyPr>
            <a:lstStyle/>
            <a:p>
              <a:r>
                <a:rPr lang="en-US" sz="1100" dirty="0" smtClean="0">
                  <a:solidFill>
                    <a:schemeClr val="bg1"/>
                  </a:solidFill>
                  <a:latin typeface="Segoe UI Light" pitchFamily="34" charset="0"/>
                  <a:cs typeface="Segoe UI Light" pitchFamily="34" charset="0"/>
                </a:rPr>
                <a:t>Delete file anyway</a:t>
              </a:r>
              <a:endParaRPr lang="en-US" sz="1100" dirty="0">
                <a:solidFill>
                  <a:schemeClr val="bg1"/>
                </a:solidFill>
                <a:latin typeface="Segoe UI Light" pitchFamily="34" charset="0"/>
                <a:cs typeface="Segoe UI Light" pitchFamily="34" charset="0"/>
              </a:endParaRPr>
            </a:p>
          </p:txBody>
        </p:sp>
      </p:grpSp>
      <p:sp>
        <p:nvSpPr>
          <p:cNvPr id="120" name="TextBox 119"/>
          <p:cNvSpPr txBox="1"/>
          <p:nvPr/>
        </p:nvSpPr>
        <p:spPr>
          <a:xfrm>
            <a:off x="460136" y="431597"/>
            <a:ext cx="1469166" cy="446276"/>
          </a:xfrm>
          <a:prstGeom prst="rect">
            <a:avLst/>
          </a:prstGeom>
          <a:noFill/>
        </p:spPr>
        <p:txBody>
          <a:bodyPr wrap="square" rtlCol="0">
            <a:spAutoFit/>
          </a:bodyPr>
          <a:lstStyle/>
          <a:p>
            <a:r>
              <a:rPr lang="en-US" dirty="0" err="1" smtClean="0">
                <a:latin typeface="Segoe UI" pitchFamily="34" charset="0"/>
                <a:cs typeface="Segoe UI" pitchFamily="34" charset="0"/>
              </a:rPr>
              <a:t>Flyouts</a:t>
            </a:r>
            <a:endParaRPr lang="en-US" dirty="0">
              <a:latin typeface="Segoe UI" pitchFamily="34" charset="0"/>
              <a:cs typeface="Segoe UI" pitchFamily="34" charset="0"/>
            </a:endParaRPr>
          </a:p>
        </p:txBody>
      </p:sp>
      <p:grpSp>
        <p:nvGrpSpPr>
          <p:cNvPr id="64" name="Group 63"/>
          <p:cNvGrpSpPr/>
          <p:nvPr/>
        </p:nvGrpSpPr>
        <p:grpSpPr>
          <a:xfrm>
            <a:off x="7043231" y="3036693"/>
            <a:ext cx="4933049" cy="404221"/>
            <a:chOff x="518029" y="3191068"/>
            <a:chExt cx="4933049" cy="404221"/>
          </a:xfrm>
        </p:grpSpPr>
        <p:sp>
          <p:nvSpPr>
            <p:cNvPr id="65" name="Rectangle 64"/>
            <p:cNvSpPr/>
            <p:nvPr/>
          </p:nvSpPr>
          <p:spPr>
            <a:xfrm>
              <a:off x="518029" y="3191068"/>
              <a:ext cx="4933049" cy="404221"/>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custDataLst>
                <p:custData r:id="rId45"/>
              </p:custDataLst>
            </p:nvPr>
          </p:nvGrpSpPr>
          <p:grpSpPr>
            <a:xfrm>
              <a:off x="4243387" y="3342886"/>
              <a:ext cx="1047750" cy="100584"/>
              <a:chOff x="6567861" y="1592077"/>
              <a:chExt cx="1047750" cy="100584"/>
            </a:xfrm>
          </p:grpSpPr>
          <p:sp>
            <p:nvSpPr>
              <p:cNvPr id="91" name="Rectangle 90"/>
              <p:cNvSpPr/>
              <p:nvPr/>
            </p:nvSpPr>
            <p:spPr>
              <a:xfrm>
                <a:off x="7185191" y="1592077"/>
                <a:ext cx="430420"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6567861" y="1592077"/>
                <a:ext cx="619624" cy="1005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custDataLst>
                <p:custData r:id="rId46"/>
              </p:custDataLst>
            </p:nvPr>
          </p:nvGrpSpPr>
          <p:grpSpPr>
            <a:xfrm>
              <a:off x="639427" y="3255254"/>
              <a:ext cx="237744" cy="237744"/>
              <a:chOff x="667548" y="1368656"/>
              <a:chExt cx="237744" cy="237744"/>
            </a:xfrm>
          </p:grpSpPr>
          <p:sp>
            <p:nvSpPr>
              <p:cNvPr id="89" name="Oval 88"/>
              <p:cNvSpPr/>
              <p:nvPr>
                <p:custDataLst>
                  <p:custData r:id="rId53"/>
                  <p:custData r:id="rId54"/>
                </p:custDataLst>
              </p:nvPr>
            </p:nvSpPr>
            <p:spPr>
              <a:xfrm>
                <a:off x="667548" y="1368656"/>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chemeClr val="bg1"/>
                  </a:solidFill>
                </a:endParaRPr>
              </a:p>
            </p:txBody>
          </p:sp>
          <p:sp>
            <p:nvSpPr>
              <p:cNvPr id="90" name="Isosceles Triangle 89"/>
              <p:cNvSpPr/>
              <p:nvPr/>
            </p:nvSpPr>
            <p:spPr>
              <a:xfrm rot="5400000">
                <a:off x="746702" y="1446380"/>
                <a:ext cx="100584" cy="82296"/>
              </a:xfrm>
              <a:prstGeom prst="triangle">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68" name="Group 67"/>
            <p:cNvGrpSpPr/>
            <p:nvPr>
              <p:custDataLst>
                <p:custData r:id="rId47"/>
              </p:custDataLst>
            </p:nvPr>
          </p:nvGrpSpPr>
          <p:grpSpPr>
            <a:xfrm>
              <a:off x="3841147" y="3255254"/>
              <a:ext cx="237744" cy="237744"/>
              <a:chOff x="3841271" y="2317673"/>
              <a:chExt cx="237744" cy="237744"/>
            </a:xfrm>
          </p:grpSpPr>
          <p:sp>
            <p:nvSpPr>
              <p:cNvPr id="75" name="Oval 74"/>
              <p:cNvSpPr/>
              <p:nvPr>
                <p:custDataLst>
                  <p:custData r:id="rId49"/>
                  <p:custData r:id="rId50"/>
                </p:custDataLst>
              </p:nvPr>
            </p:nvSpPr>
            <p:spPr>
              <a:xfrm>
                <a:off x="3841271" y="2317673"/>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solidFill>
                    <a:schemeClr val="bg1"/>
                  </a:solidFill>
                </a:endParaRPr>
              </a:p>
            </p:txBody>
          </p:sp>
          <p:sp>
            <p:nvSpPr>
              <p:cNvPr id="76" name="Rectangle 75"/>
              <p:cNvSpPr/>
              <p:nvPr/>
            </p:nvSpPr>
            <p:spPr>
              <a:xfrm>
                <a:off x="3897726" y="2412644"/>
                <a:ext cx="18288" cy="54769"/>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Rectangle 54"/>
              <p:cNvSpPr/>
              <p:nvPr/>
            </p:nvSpPr>
            <p:spPr>
              <a:xfrm>
                <a:off x="3926100" y="2376020"/>
                <a:ext cx="45948" cy="128016"/>
              </a:xfrm>
              <a:custGeom>
                <a:avLst/>
                <a:gdLst>
                  <a:gd name="connsiteX0" fmla="*/ 0 w 45719"/>
                  <a:gd name="connsiteY0" fmla="*/ 0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0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26194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99441 h 128016"/>
                  <a:gd name="connsiteX4" fmla="*/ 0 w 45719"/>
                  <a:gd name="connsiteY4" fmla="*/ 26194 h 128016"/>
                  <a:gd name="connsiteX0" fmla="*/ 2381 w 45719"/>
                  <a:gd name="connsiteY0" fmla="*/ 35719 h 128016"/>
                  <a:gd name="connsiteX1" fmla="*/ 45719 w 45719"/>
                  <a:gd name="connsiteY1" fmla="*/ 0 h 128016"/>
                  <a:gd name="connsiteX2" fmla="*/ 45719 w 45719"/>
                  <a:gd name="connsiteY2" fmla="*/ 128016 h 128016"/>
                  <a:gd name="connsiteX3" fmla="*/ 0 w 45719"/>
                  <a:gd name="connsiteY3" fmla="*/ 99441 h 128016"/>
                  <a:gd name="connsiteX4" fmla="*/ 2381 w 45719"/>
                  <a:gd name="connsiteY4" fmla="*/ 35719 h 128016"/>
                  <a:gd name="connsiteX0" fmla="*/ 229 w 45948"/>
                  <a:gd name="connsiteY0" fmla="*/ 35719 h 128016"/>
                  <a:gd name="connsiteX1" fmla="*/ 45948 w 45948"/>
                  <a:gd name="connsiteY1" fmla="*/ 0 h 128016"/>
                  <a:gd name="connsiteX2" fmla="*/ 45948 w 45948"/>
                  <a:gd name="connsiteY2" fmla="*/ 128016 h 128016"/>
                  <a:gd name="connsiteX3" fmla="*/ 229 w 45948"/>
                  <a:gd name="connsiteY3" fmla="*/ 99441 h 128016"/>
                  <a:gd name="connsiteX4" fmla="*/ 229 w 45948"/>
                  <a:gd name="connsiteY4" fmla="*/ 35719 h 128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8" h="128016">
                    <a:moveTo>
                      <a:pt x="229" y="35719"/>
                    </a:moveTo>
                    <a:lnTo>
                      <a:pt x="45948" y="0"/>
                    </a:lnTo>
                    <a:lnTo>
                      <a:pt x="45948" y="128016"/>
                    </a:lnTo>
                    <a:lnTo>
                      <a:pt x="229" y="99441"/>
                    </a:lnTo>
                    <a:cubicBezTo>
                      <a:pt x="1023" y="78200"/>
                      <a:pt x="-565" y="56960"/>
                      <a:pt x="229" y="35719"/>
                    </a:cubicBezTo>
                    <a:close/>
                  </a:path>
                </a:pathLst>
              </a:cu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Freeform 93"/>
              <p:cNvSpPr>
                <a:spLocks/>
              </p:cNvSpPr>
              <p:nvPr>
                <p:custDataLst>
                  <p:custData r:id="rId51"/>
                  <p:custData r:id="rId52"/>
                </p:custDataLst>
              </p:nvPr>
            </p:nvSpPr>
            <p:spPr bwMode="black">
              <a:xfrm rot="2700000">
                <a:off x="3980732" y="2403452"/>
                <a:ext cx="73152" cy="7315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9" name="Group 68"/>
            <p:cNvGrpSpPr/>
            <p:nvPr>
              <p:custDataLst>
                <p:custData r:id="rId48"/>
              </p:custDataLst>
            </p:nvPr>
          </p:nvGrpSpPr>
          <p:grpSpPr>
            <a:xfrm>
              <a:off x="4243387" y="3343464"/>
              <a:ext cx="1047750" cy="100584"/>
              <a:chOff x="6567861" y="1592077"/>
              <a:chExt cx="1047750" cy="100584"/>
            </a:xfrm>
          </p:grpSpPr>
          <p:sp>
            <p:nvSpPr>
              <p:cNvPr id="71" name="Rectangle 70"/>
              <p:cNvSpPr/>
              <p:nvPr/>
            </p:nvSpPr>
            <p:spPr>
              <a:xfrm>
                <a:off x="7185191" y="1592077"/>
                <a:ext cx="430420"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567861" y="1592077"/>
                <a:ext cx="619624" cy="10058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0" name="TextBox 69"/>
            <p:cNvSpPr txBox="1"/>
            <p:nvPr/>
          </p:nvSpPr>
          <p:spPr>
            <a:xfrm>
              <a:off x="962726" y="3254680"/>
              <a:ext cx="2138614" cy="276999"/>
            </a:xfrm>
            <a:prstGeom prst="rect">
              <a:avLst/>
            </a:prstGeom>
            <a:noFill/>
          </p:spPr>
          <p:txBody>
            <a:bodyPr wrap="square" rtlCol="0">
              <a:spAutoFit/>
            </a:bodyPr>
            <a:lstStyle/>
            <a:p>
              <a:r>
                <a:rPr lang="en-US" sz="1200" dirty="0" smtClean="0">
                  <a:solidFill>
                    <a:schemeClr val="bg1"/>
                  </a:solidFill>
                </a:rPr>
                <a:t>Error loading from server</a:t>
              </a:r>
              <a:endParaRPr lang="en-US" sz="1200" dirty="0">
                <a:solidFill>
                  <a:schemeClr val="bg1"/>
                </a:solidFill>
              </a:endParaRPr>
            </a:p>
          </p:txBody>
        </p:sp>
      </p:grpSp>
      <p:grpSp>
        <p:nvGrpSpPr>
          <p:cNvPr id="94" name="Group 93"/>
          <p:cNvGrpSpPr/>
          <p:nvPr/>
        </p:nvGrpSpPr>
        <p:grpSpPr>
          <a:xfrm>
            <a:off x="7043231" y="3984240"/>
            <a:ext cx="4933049" cy="404221"/>
            <a:chOff x="518029" y="4138615"/>
            <a:chExt cx="4933049" cy="404221"/>
          </a:xfrm>
        </p:grpSpPr>
        <p:sp>
          <p:nvSpPr>
            <p:cNvPr id="105" name="Rectangle 104"/>
            <p:cNvSpPr/>
            <p:nvPr/>
          </p:nvSpPr>
          <p:spPr>
            <a:xfrm>
              <a:off x="518029" y="4138615"/>
              <a:ext cx="4933049" cy="404221"/>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985586" y="4183174"/>
              <a:ext cx="961903" cy="276999"/>
            </a:xfrm>
            <a:prstGeom prst="rect">
              <a:avLst/>
            </a:prstGeom>
            <a:noFill/>
          </p:spPr>
          <p:txBody>
            <a:bodyPr wrap="square" rtlCol="0">
              <a:spAutoFit/>
            </a:bodyPr>
            <a:lstStyle/>
            <a:p>
              <a:r>
                <a:rPr lang="en-US" sz="1200" dirty="0" smtClean="0">
                  <a:solidFill>
                    <a:schemeClr val="bg1"/>
                  </a:solidFill>
                </a:rPr>
                <a:t>14:58:20</a:t>
              </a:r>
              <a:endParaRPr lang="en-US" sz="1200" dirty="0">
                <a:solidFill>
                  <a:schemeClr val="bg1"/>
                </a:solidFill>
              </a:endParaRPr>
            </a:p>
          </p:txBody>
        </p:sp>
        <p:grpSp>
          <p:nvGrpSpPr>
            <p:cNvPr id="107" name="Group 106"/>
            <p:cNvGrpSpPr/>
            <p:nvPr>
              <p:custDataLst>
                <p:custData r:id="rId34"/>
              </p:custDataLst>
            </p:nvPr>
          </p:nvGrpSpPr>
          <p:grpSpPr>
            <a:xfrm>
              <a:off x="1752792" y="4271381"/>
              <a:ext cx="1250926" cy="100584"/>
              <a:chOff x="6510337" y="1592077"/>
              <a:chExt cx="1250926" cy="100584"/>
            </a:xfrm>
          </p:grpSpPr>
          <p:sp>
            <p:nvSpPr>
              <p:cNvPr id="156" name="Rectangle 155"/>
              <p:cNvSpPr/>
              <p:nvPr/>
            </p:nvSpPr>
            <p:spPr>
              <a:xfrm>
                <a:off x="7185191" y="1592077"/>
                <a:ext cx="576072"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6510337" y="1592077"/>
                <a:ext cx="677148" cy="10058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TextBox 108"/>
            <p:cNvSpPr txBox="1"/>
            <p:nvPr/>
          </p:nvSpPr>
          <p:spPr>
            <a:xfrm>
              <a:off x="3065637" y="4183174"/>
              <a:ext cx="961903" cy="276999"/>
            </a:xfrm>
            <a:prstGeom prst="rect">
              <a:avLst/>
            </a:prstGeom>
            <a:noFill/>
          </p:spPr>
          <p:txBody>
            <a:bodyPr wrap="square" rtlCol="0">
              <a:spAutoFit/>
            </a:bodyPr>
            <a:lstStyle/>
            <a:p>
              <a:r>
                <a:rPr lang="en-US" sz="1200" dirty="0" smtClean="0">
                  <a:solidFill>
                    <a:schemeClr val="bg1"/>
                  </a:solidFill>
                </a:rPr>
                <a:t>28:00:00</a:t>
              </a:r>
              <a:endParaRPr lang="en-US" sz="1200" dirty="0">
                <a:solidFill>
                  <a:schemeClr val="bg1"/>
                </a:solidFill>
              </a:endParaRPr>
            </a:p>
          </p:txBody>
        </p:sp>
        <p:grpSp>
          <p:nvGrpSpPr>
            <p:cNvPr id="110" name="Group 109"/>
            <p:cNvGrpSpPr/>
            <p:nvPr>
              <p:custDataLst>
                <p:custData r:id="rId35"/>
              </p:custDataLst>
            </p:nvPr>
          </p:nvGrpSpPr>
          <p:grpSpPr>
            <a:xfrm>
              <a:off x="4243387" y="4290433"/>
              <a:ext cx="1047750" cy="100584"/>
              <a:chOff x="6567861" y="1592077"/>
              <a:chExt cx="1047750" cy="100584"/>
            </a:xfrm>
          </p:grpSpPr>
          <p:sp>
            <p:nvSpPr>
              <p:cNvPr id="153" name="Rectangle 152"/>
              <p:cNvSpPr/>
              <p:nvPr/>
            </p:nvSpPr>
            <p:spPr>
              <a:xfrm>
                <a:off x="7185191" y="1592077"/>
                <a:ext cx="430420"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6567861" y="1592077"/>
                <a:ext cx="619624" cy="10058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1" name="Group 110"/>
            <p:cNvGrpSpPr/>
            <p:nvPr>
              <p:custDataLst>
                <p:custData r:id="rId36"/>
              </p:custDataLst>
            </p:nvPr>
          </p:nvGrpSpPr>
          <p:grpSpPr>
            <a:xfrm>
              <a:off x="639427" y="4202801"/>
              <a:ext cx="237744" cy="237744"/>
              <a:chOff x="667548" y="1368656"/>
              <a:chExt cx="237744" cy="237744"/>
            </a:xfrm>
          </p:grpSpPr>
          <p:sp>
            <p:nvSpPr>
              <p:cNvPr id="142" name="Oval 141"/>
              <p:cNvSpPr/>
              <p:nvPr>
                <p:custDataLst>
                  <p:custData r:id="rId43"/>
                  <p:custData r:id="rId44"/>
                </p:custDataLst>
              </p:nvPr>
            </p:nvSpPr>
            <p:spPr>
              <a:xfrm>
                <a:off x="667548" y="1368656"/>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chemeClr val="bg1"/>
                  </a:solidFill>
                </a:endParaRPr>
              </a:p>
            </p:txBody>
          </p:sp>
          <p:sp>
            <p:nvSpPr>
              <p:cNvPr id="152" name="Isosceles Triangle 151"/>
              <p:cNvSpPr/>
              <p:nvPr/>
            </p:nvSpPr>
            <p:spPr>
              <a:xfrm rot="5400000">
                <a:off x="746702" y="1446380"/>
                <a:ext cx="100584" cy="82296"/>
              </a:xfrm>
              <a:prstGeom prst="triangle">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12" name="Group 111"/>
            <p:cNvGrpSpPr/>
            <p:nvPr>
              <p:custDataLst>
                <p:custData r:id="rId37"/>
              </p:custDataLst>
            </p:nvPr>
          </p:nvGrpSpPr>
          <p:grpSpPr>
            <a:xfrm>
              <a:off x="3841147" y="4202801"/>
              <a:ext cx="237744" cy="237744"/>
              <a:chOff x="3841271" y="2317673"/>
              <a:chExt cx="237744" cy="237744"/>
            </a:xfrm>
          </p:grpSpPr>
          <p:sp>
            <p:nvSpPr>
              <p:cNvPr id="135" name="Oval 134"/>
              <p:cNvSpPr/>
              <p:nvPr>
                <p:custDataLst>
                  <p:custData r:id="rId39"/>
                  <p:custData r:id="rId40"/>
                </p:custDataLst>
              </p:nvPr>
            </p:nvSpPr>
            <p:spPr>
              <a:xfrm>
                <a:off x="3841271" y="2317673"/>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solidFill>
                    <a:schemeClr val="bg1"/>
                  </a:solidFill>
                </a:endParaRPr>
              </a:p>
            </p:txBody>
          </p:sp>
          <p:sp>
            <p:nvSpPr>
              <p:cNvPr id="136" name="Rectangle 135"/>
              <p:cNvSpPr/>
              <p:nvPr/>
            </p:nvSpPr>
            <p:spPr>
              <a:xfrm>
                <a:off x="3897726" y="2412644"/>
                <a:ext cx="18288" cy="54769"/>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7" name="Rectangle 54"/>
              <p:cNvSpPr/>
              <p:nvPr/>
            </p:nvSpPr>
            <p:spPr>
              <a:xfrm>
                <a:off x="3926100" y="2376020"/>
                <a:ext cx="45948" cy="128016"/>
              </a:xfrm>
              <a:custGeom>
                <a:avLst/>
                <a:gdLst>
                  <a:gd name="connsiteX0" fmla="*/ 0 w 45719"/>
                  <a:gd name="connsiteY0" fmla="*/ 0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0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26194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99441 h 128016"/>
                  <a:gd name="connsiteX4" fmla="*/ 0 w 45719"/>
                  <a:gd name="connsiteY4" fmla="*/ 26194 h 128016"/>
                  <a:gd name="connsiteX0" fmla="*/ 2381 w 45719"/>
                  <a:gd name="connsiteY0" fmla="*/ 35719 h 128016"/>
                  <a:gd name="connsiteX1" fmla="*/ 45719 w 45719"/>
                  <a:gd name="connsiteY1" fmla="*/ 0 h 128016"/>
                  <a:gd name="connsiteX2" fmla="*/ 45719 w 45719"/>
                  <a:gd name="connsiteY2" fmla="*/ 128016 h 128016"/>
                  <a:gd name="connsiteX3" fmla="*/ 0 w 45719"/>
                  <a:gd name="connsiteY3" fmla="*/ 99441 h 128016"/>
                  <a:gd name="connsiteX4" fmla="*/ 2381 w 45719"/>
                  <a:gd name="connsiteY4" fmla="*/ 35719 h 128016"/>
                  <a:gd name="connsiteX0" fmla="*/ 229 w 45948"/>
                  <a:gd name="connsiteY0" fmla="*/ 35719 h 128016"/>
                  <a:gd name="connsiteX1" fmla="*/ 45948 w 45948"/>
                  <a:gd name="connsiteY1" fmla="*/ 0 h 128016"/>
                  <a:gd name="connsiteX2" fmla="*/ 45948 w 45948"/>
                  <a:gd name="connsiteY2" fmla="*/ 128016 h 128016"/>
                  <a:gd name="connsiteX3" fmla="*/ 229 w 45948"/>
                  <a:gd name="connsiteY3" fmla="*/ 99441 h 128016"/>
                  <a:gd name="connsiteX4" fmla="*/ 229 w 45948"/>
                  <a:gd name="connsiteY4" fmla="*/ 35719 h 128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8" h="128016">
                    <a:moveTo>
                      <a:pt x="229" y="35719"/>
                    </a:moveTo>
                    <a:lnTo>
                      <a:pt x="45948" y="0"/>
                    </a:lnTo>
                    <a:lnTo>
                      <a:pt x="45948" y="128016"/>
                    </a:lnTo>
                    <a:lnTo>
                      <a:pt x="229" y="99441"/>
                    </a:lnTo>
                    <a:cubicBezTo>
                      <a:pt x="1023" y="78200"/>
                      <a:pt x="-565" y="56960"/>
                      <a:pt x="229" y="35719"/>
                    </a:cubicBezTo>
                    <a:close/>
                  </a:path>
                </a:pathLst>
              </a:cu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9" name="Freeform 93"/>
              <p:cNvSpPr>
                <a:spLocks/>
              </p:cNvSpPr>
              <p:nvPr>
                <p:custDataLst>
                  <p:custData r:id="rId41"/>
                  <p:custData r:id="rId42"/>
                </p:custDataLst>
              </p:nvPr>
            </p:nvSpPr>
            <p:spPr bwMode="black">
              <a:xfrm rot="2700000">
                <a:off x="3980732" y="2403452"/>
                <a:ext cx="73152" cy="7315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14" name="Group 113"/>
            <p:cNvGrpSpPr/>
            <p:nvPr>
              <p:custDataLst>
                <p:custData r:id="rId38"/>
              </p:custDataLst>
            </p:nvPr>
          </p:nvGrpSpPr>
          <p:grpSpPr>
            <a:xfrm>
              <a:off x="620081" y="4158281"/>
              <a:ext cx="2103113" cy="36862"/>
              <a:chOff x="611253" y="2255234"/>
              <a:chExt cx="2103113" cy="36862"/>
            </a:xfrm>
          </p:grpSpPr>
          <p:sp>
            <p:nvSpPr>
              <p:cNvPr id="115" name="Oval 114"/>
              <p:cNvSpPr/>
              <p:nvPr/>
            </p:nvSpPr>
            <p:spPr>
              <a:xfrm>
                <a:off x="2400976" y="2255520"/>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Oval 116"/>
              <p:cNvSpPr/>
              <p:nvPr/>
            </p:nvSpPr>
            <p:spPr>
              <a:xfrm>
                <a:off x="2677790" y="2255520"/>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8" name="Oval 117"/>
              <p:cNvSpPr/>
              <p:nvPr/>
            </p:nvSpPr>
            <p:spPr>
              <a:xfrm>
                <a:off x="1897129" y="2255520"/>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3" name="Oval 122"/>
              <p:cNvSpPr/>
              <p:nvPr/>
            </p:nvSpPr>
            <p:spPr>
              <a:xfrm>
                <a:off x="1249428" y="2255234"/>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Oval 130"/>
              <p:cNvSpPr/>
              <p:nvPr/>
            </p:nvSpPr>
            <p:spPr>
              <a:xfrm>
                <a:off x="611253" y="2255234"/>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nvGrpSpPr>
          <p:cNvPr id="159" name="Group 158"/>
          <p:cNvGrpSpPr/>
          <p:nvPr/>
        </p:nvGrpSpPr>
        <p:grpSpPr>
          <a:xfrm>
            <a:off x="7038452" y="2083833"/>
            <a:ext cx="4933049" cy="404221"/>
            <a:chOff x="513250" y="2238208"/>
            <a:chExt cx="4933049" cy="404221"/>
          </a:xfrm>
        </p:grpSpPr>
        <p:sp>
          <p:nvSpPr>
            <p:cNvPr id="160" name="Rectangle 159"/>
            <p:cNvSpPr/>
            <p:nvPr/>
          </p:nvSpPr>
          <p:spPr>
            <a:xfrm>
              <a:off x="513250" y="2238208"/>
              <a:ext cx="4933049" cy="404221"/>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1" name="Group 160"/>
            <p:cNvGrpSpPr/>
            <p:nvPr>
              <p:custDataLst>
                <p:custData r:id="rId23"/>
              </p:custDataLst>
            </p:nvPr>
          </p:nvGrpSpPr>
          <p:grpSpPr>
            <a:xfrm>
              <a:off x="4238608" y="2390026"/>
              <a:ext cx="1047750" cy="100584"/>
              <a:chOff x="6567861" y="1592077"/>
              <a:chExt cx="1047750" cy="100584"/>
            </a:xfrm>
          </p:grpSpPr>
          <p:sp>
            <p:nvSpPr>
              <p:cNvPr id="180" name="Rectangle 179"/>
              <p:cNvSpPr/>
              <p:nvPr/>
            </p:nvSpPr>
            <p:spPr>
              <a:xfrm>
                <a:off x="7185191" y="1592077"/>
                <a:ext cx="430420"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6567861" y="1592077"/>
                <a:ext cx="619624" cy="1005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2" name="Group 161"/>
            <p:cNvGrpSpPr/>
            <p:nvPr>
              <p:custDataLst>
                <p:custData r:id="rId24"/>
              </p:custDataLst>
            </p:nvPr>
          </p:nvGrpSpPr>
          <p:grpSpPr>
            <a:xfrm>
              <a:off x="667548" y="2321156"/>
              <a:ext cx="237744" cy="237744"/>
              <a:chOff x="667548" y="1368656"/>
              <a:chExt cx="237744" cy="237744"/>
            </a:xfrm>
          </p:grpSpPr>
          <p:sp>
            <p:nvSpPr>
              <p:cNvPr id="178" name="Oval 177"/>
              <p:cNvSpPr/>
              <p:nvPr>
                <p:custDataLst>
                  <p:custData r:id="rId32"/>
                  <p:custData r:id="rId33"/>
                </p:custDataLst>
              </p:nvPr>
            </p:nvSpPr>
            <p:spPr>
              <a:xfrm>
                <a:off x="667548" y="1368656"/>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chemeClr val="bg1"/>
                  </a:solidFill>
                </a:endParaRPr>
              </a:p>
            </p:txBody>
          </p:sp>
          <p:sp>
            <p:nvSpPr>
              <p:cNvPr id="179" name="Isosceles Triangle 178"/>
              <p:cNvSpPr/>
              <p:nvPr/>
            </p:nvSpPr>
            <p:spPr>
              <a:xfrm rot="5400000">
                <a:off x="744321" y="1441617"/>
                <a:ext cx="100584" cy="82296"/>
              </a:xfrm>
              <a:prstGeom prst="triangle">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3" name="Group 162"/>
            <p:cNvGrpSpPr/>
            <p:nvPr>
              <p:custDataLst>
                <p:custData r:id="rId25"/>
              </p:custDataLst>
            </p:nvPr>
          </p:nvGrpSpPr>
          <p:grpSpPr>
            <a:xfrm>
              <a:off x="4243387" y="2392593"/>
              <a:ext cx="1047750" cy="100584"/>
              <a:chOff x="6567861" y="1592077"/>
              <a:chExt cx="1047750" cy="100584"/>
            </a:xfrm>
          </p:grpSpPr>
          <p:sp>
            <p:nvSpPr>
              <p:cNvPr id="175" name="Rectangle 174"/>
              <p:cNvSpPr/>
              <p:nvPr/>
            </p:nvSpPr>
            <p:spPr>
              <a:xfrm>
                <a:off x="7185191" y="1592077"/>
                <a:ext cx="430420"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6567861" y="1592077"/>
                <a:ext cx="619624" cy="10058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4" name="Group 163"/>
            <p:cNvGrpSpPr/>
            <p:nvPr>
              <p:custDataLst>
                <p:custData r:id="rId26"/>
              </p:custDataLst>
            </p:nvPr>
          </p:nvGrpSpPr>
          <p:grpSpPr>
            <a:xfrm>
              <a:off x="611253" y="2255234"/>
              <a:ext cx="2103113" cy="36862"/>
              <a:chOff x="611253" y="2255234"/>
              <a:chExt cx="2103113" cy="36862"/>
            </a:xfrm>
          </p:grpSpPr>
          <p:sp>
            <p:nvSpPr>
              <p:cNvPr id="170" name="Oval 169"/>
              <p:cNvSpPr/>
              <p:nvPr/>
            </p:nvSpPr>
            <p:spPr>
              <a:xfrm>
                <a:off x="2400976" y="2255520"/>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1" name="Oval 170"/>
              <p:cNvSpPr/>
              <p:nvPr/>
            </p:nvSpPr>
            <p:spPr>
              <a:xfrm>
                <a:off x="2677790" y="2255520"/>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2" name="Oval 171"/>
              <p:cNvSpPr/>
              <p:nvPr/>
            </p:nvSpPr>
            <p:spPr>
              <a:xfrm>
                <a:off x="1897129" y="2255520"/>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3" name="Oval 172"/>
              <p:cNvSpPr/>
              <p:nvPr/>
            </p:nvSpPr>
            <p:spPr>
              <a:xfrm>
                <a:off x="1249428" y="2255234"/>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4" name="Oval 173"/>
              <p:cNvSpPr/>
              <p:nvPr/>
            </p:nvSpPr>
            <p:spPr>
              <a:xfrm>
                <a:off x="611253" y="2255234"/>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65" name="Group 164"/>
            <p:cNvGrpSpPr/>
            <p:nvPr>
              <p:custDataLst>
                <p:custData r:id="rId27"/>
              </p:custDataLst>
            </p:nvPr>
          </p:nvGrpSpPr>
          <p:grpSpPr>
            <a:xfrm>
              <a:off x="3837638" y="2317673"/>
              <a:ext cx="237744" cy="237744"/>
              <a:chOff x="3841271" y="2317673"/>
              <a:chExt cx="237744" cy="237744"/>
            </a:xfrm>
          </p:grpSpPr>
          <p:sp>
            <p:nvSpPr>
              <p:cNvPr id="166" name="Oval 165"/>
              <p:cNvSpPr/>
              <p:nvPr>
                <p:custDataLst>
                  <p:custData r:id="rId28"/>
                  <p:custData r:id="rId29"/>
                </p:custDataLst>
              </p:nvPr>
            </p:nvSpPr>
            <p:spPr>
              <a:xfrm>
                <a:off x="3841271" y="2317673"/>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solidFill>
                    <a:schemeClr val="bg1"/>
                  </a:solidFill>
                </a:endParaRPr>
              </a:p>
            </p:txBody>
          </p:sp>
          <p:sp>
            <p:nvSpPr>
              <p:cNvPr id="167" name="Rectangle 166"/>
              <p:cNvSpPr/>
              <p:nvPr/>
            </p:nvSpPr>
            <p:spPr>
              <a:xfrm>
                <a:off x="3897726" y="2412644"/>
                <a:ext cx="18288" cy="54769"/>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8" name="Rectangle 54"/>
              <p:cNvSpPr/>
              <p:nvPr/>
            </p:nvSpPr>
            <p:spPr>
              <a:xfrm>
                <a:off x="3926100" y="2376020"/>
                <a:ext cx="45948" cy="128016"/>
              </a:xfrm>
              <a:custGeom>
                <a:avLst/>
                <a:gdLst>
                  <a:gd name="connsiteX0" fmla="*/ 0 w 45719"/>
                  <a:gd name="connsiteY0" fmla="*/ 0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0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26194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99441 h 128016"/>
                  <a:gd name="connsiteX4" fmla="*/ 0 w 45719"/>
                  <a:gd name="connsiteY4" fmla="*/ 26194 h 128016"/>
                  <a:gd name="connsiteX0" fmla="*/ 2381 w 45719"/>
                  <a:gd name="connsiteY0" fmla="*/ 35719 h 128016"/>
                  <a:gd name="connsiteX1" fmla="*/ 45719 w 45719"/>
                  <a:gd name="connsiteY1" fmla="*/ 0 h 128016"/>
                  <a:gd name="connsiteX2" fmla="*/ 45719 w 45719"/>
                  <a:gd name="connsiteY2" fmla="*/ 128016 h 128016"/>
                  <a:gd name="connsiteX3" fmla="*/ 0 w 45719"/>
                  <a:gd name="connsiteY3" fmla="*/ 99441 h 128016"/>
                  <a:gd name="connsiteX4" fmla="*/ 2381 w 45719"/>
                  <a:gd name="connsiteY4" fmla="*/ 35719 h 128016"/>
                  <a:gd name="connsiteX0" fmla="*/ 229 w 45948"/>
                  <a:gd name="connsiteY0" fmla="*/ 35719 h 128016"/>
                  <a:gd name="connsiteX1" fmla="*/ 45948 w 45948"/>
                  <a:gd name="connsiteY1" fmla="*/ 0 h 128016"/>
                  <a:gd name="connsiteX2" fmla="*/ 45948 w 45948"/>
                  <a:gd name="connsiteY2" fmla="*/ 128016 h 128016"/>
                  <a:gd name="connsiteX3" fmla="*/ 229 w 45948"/>
                  <a:gd name="connsiteY3" fmla="*/ 99441 h 128016"/>
                  <a:gd name="connsiteX4" fmla="*/ 229 w 45948"/>
                  <a:gd name="connsiteY4" fmla="*/ 35719 h 128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8" h="128016">
                    <a:moveTo>
                      <a:pt x="229" y="35719"/>
                    </a:moveTo>
                    <a:lnTo>
                      <a:pt x="45948" y="0"/>
                    </a:lnTo>
                    <a:lnTo>
                      <a:pt x="45948" y="128016"/>
                    </a:lnTo>
                    <a:lnTo>
                      <a:pt x="229" y="99441"/>
                    </a:lnTo>
                    <a:cubicBezTo>
                      <a:pt x="1023" y="78200"/>
                      <a:pt x="-565" y="56960"/>
                      <a:pt x="229" y="35719"/>
                    </a:cubicBezTo>
                    <a:close/>
                  </a:path>
                </a:pathLst>
              </a:cu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9" name="Freeform 93"/>
              <p:cNvSpPr>
                <a:spLocks/>
              </p:cNvSpPr>
              <p:nvPr>
                <p:custDataLst>
                  <p:custData r:id="rId30"/>
                  <p:custData r:id="rId31"/>
                </p:custDataLst>
              </p:nvPr>
            </p:nvSpPr>
            <p:spPr bwMode="black">
              <a:xfrm rot="2700000">
                <a:off x="3980732" y="2403452"/>
                <a:ext cx="73152" cy="7315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7576" tIns="48788" rIns="97576" bIns="48788" numCol="1" anchor="t" anchorCtr="0" compatLnSpc="1">
                <a:prstTxWarp prst="textNoShape">
                  <a:avLst/>
                </a:prstTxWarp>
              </a:bodyPr>
              <a:lstStyle/>
              <a:p>
                <a:endParaRPr lang="en-US"/>
              </a:p>
            </p:txBody>
          </p:sp>
        </p:grpSp>
      </p:grpSp>
      <p:grpSp>
        <p:nvGrpSpPr>
          <p:cNvPr id="183" name="Group 182"/>
          <p:cNvGrpSpPr/>
          <p:nvPr/>
        </p:nvGrpSpPr>
        <p:grpSpPr>
          <a:xfrm>
            <a:off x="7043231" y="1136012"/>
            <a:ext cx="4933049" cy="404221"/>
            <a:chOff x="518029" y="1290387"/>
            <a:chExt cx="4933049" cy="404221"/>
          </a:xfrm>
        </p:grpSpPr>
        <p:sp>
          <p:nvSpPr>
            <p:cNvPr id="184" name="Rectangle 183"/>
            <p:cNvSpPr/>
            <p:nvPr/>
          </p:nvSpPr>
          <p:spPr>
            <a:xfrm>
              <a:off x="518029" y="1290387"/>
              <a:ext cx="4933049" cy="404221"/>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p:cNvSpPr txBox="1"/>
            <p:nvPr/>
          </p:nvSpPr>
          <p:spPr>
            <a:xfrm>
              <a:off x="985586" y="1334946"/>
              <a:ext cx="961903" cy="276999"/>
            </a:xfrm>
            <a:prstGeom prst="rect">
              <a:avLst/>
            </a:prstGeom>
            <a:noFill/>
          </p:spPr>
          <p:txBody>
            <a:bodyPr wrap="square" rtlCol="0">
              <a:spAutoFit/>
            </a:bodyPr>
            <a:lstStyle/>
            <a:p>
              <a:r>
                <a:rPr lang="en-US" sz="1200" dirty="0" smtClean="0">
                  <a:solidFill>
                    <a:schemeClr val="bg1"/>
                  </a:solidFill>
                </a:rPr>
                <a:t>14:58:20</a:t>
              </a:r>
              <a:endParaRPr lang="en-US" sz="1200" dirty="0">
                <a:solidFill>
                  <a:schemeClr val="bg1"/>
                </a:solidFill>
              </a:endParaRPr>
            </a:p>
          </p:txBody>
        </p:sp>
        <p:grpSp>
          <p:nvGrpSpPr>
            <p:cNvPr id="186" name="Group 185"/>
            <p:cNvGrpSpPr/>
            <p:nvPr>
              <p:custDataLst>
                <p:custData r:id="rId13"/>
              </p:custDataLst>
            </p:nvPr>
          </p:nvGrpSpPr>
          <p:grpSpPr>
            <a:xfrm>
              <a:off x="1752792" y="1423153"/>
              <a:ext cx="1250926" cy="100584"/>
              <a:chOff x="6510337" y="1592077"/>
              <a:chExt cx="1250926" cy="100584"/>
            </a:xfrm>
          </p:grpSpPr>
          <p:sp>
            <p:nvSpPr>
              <p:cNvPr id="200" name="Rectangle 199"/>
              <p:cNvSpPr/>
              <p:nvPr/>
            </p:nvSpPr>
            <p:spPr>
              <a:xfrm>
                <a:off x="7185191" y="1592077"/>
                <a:ext cx="576072"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6510337" y="1592077"/>
                <a:ext cx="677148" cy="10058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7" name="TextBox 186"/>
            <p:cNvSpPr txBox="1"/>
            <p:nvPr/>
          </p:nvSpPr>
          <p:spPr>
            <a:xfrm>
              <a:off x="3065637" y="1334946"/>
              <a:ext cx="961903" cy="276999"/>
            </a:xfrm>
            <a:prstGeom prst="rect">
              <a:avLst/>
            </a:prstGeom>
            <a:noFill/>
          </p:spPr>
          <p:txBody>
            <a:bodyPr wrap="square" rtlCol="0">
              <a:spAutoFit/>
            </a:bodyPr>
            <a:lstStyle/>
            <a:p>
              <a:r>
                <a:rPr lang="en-US" sz="1200" dirty="0" smtClean="0">
                  <a:solidFill>
                    <a:schemeClr val="bg1"/>
                  </a:solidFill>
                </a:rPr>
                <a:t>28:00:00</a:t>
              </a:r>
              <a:endParaRPr lang="en-US" sz="1200" dirty="0">
                <a:solidFill>
                  <a:schemeClr val="bg1"/>
                </a:solidFill>
              </a:endParaRPr>
            </a:p>
          </p:txBody>
        </p:sp>
        <p:grpSp>
          <p:nvGrpSpPr>
            <p:cNvPr id="188" name="Group 187"/>
            <p:cNvGrpSpPr/>
            <p:nvPr>
              <p:custDataLst>
                <p:custData r:id="rId14"/>
              </p:custDataLst>
            </p:nvPr>
          </p:nvGrpSpPr>
          <p:grpSpPr>
            <a:xfrm>
              <a:off x="4243387" y="1442205"/>
              <a:ext cx="1047750" cy="100584"/>
              <a:chOff x="6567861" y="1592077"/>
              <a:chExt cx="1047750" cy="100584"/>
            </a:xfrm>
          </p:grpSpPr>
          <p:sp>
            <p:nvSpPr>
              <p:cNvPr id="197" name="Rectangle 196"/>
              <p:cNvSpPr/>
              <p:nvPr/>
            </p:nvSpPr>
            <p:spPr>
              <a:xfrm>
                <a:off x="7185191" y="1592077"/>
                <a:ext cx="430420"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6567861" y="1592077"/>
                <a:ext cx="619624" cy="10058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9" name="Group 188"/>
            <p:cNvGrpSpPr/>
            <p:nvPr>
              <p:custDataLst>
                <p:custData r:id="rId15"/>
              </p:custDataLst>
            </p:nvPr>
          </p:nvGrpSpPr>
          <p:grpSpPr>
            <a:xfrm>
              <a:off x="639427" y="1354573"/>
              <a:ext cx="237744" cy="237744"/>
              <a:chOff x="667548" y="1368656"/>
              <a:chExt cx="237744" cy="237744"/>
            </a:xfrm>
          </p:grpSpPr>
          <p:sp>
            <p:nvSpPr>
              <p:cNvPr id="195" name="Oval 194"/>
              <p:cNvSpPr/>
              <p:nvPr>
                <p:custDataLst>
                  <p:custData r:id="rId21"/>
                  <p:custData r:id="rId22"/>
                </p:custDataLst>
              </p:nvPr>
            </p:nvSpPr>
            <p:spPr>
              <a:xfrm>
                <a:off x="667548" y="1368656"/>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chemeClr val="bg1"/>
                  </a:solidFill>
                </a:endParaRPr>
              </a:p>
            </p:txBody>
          </p:sp>
          <p:sp>
            <p:nvSpPr>
              <p:cNvPr id="196" name="Isosceles Triangle 195"/>
              <p:cNvSpPr/>
              <p:nvPr/>
            </p:nvSpPr>
            <p:spPr>
              <a:xfrm rot="5400000">
                <a:off x="746702" y="1446380"/>
                <a:ext cx="100584" cy="82296"/>
              </a:xfrm>
              <a:prstGeom prst="triangle">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90" name="Group 189"/>
            <p:cNvGrpSpPr/>
            <p:nvPr>
              <p:custDataLst>
                <p:custData r:id="rId16"/>
              </p:custDataLst>
            </p:nvPr>
          </p:nvGrpSpPr>
          <p:grpSpPr>
            <a:xfrm>
              <a:off x="3841147" y="1354573"/>
              <a:ext cx="237744" cy="237744"/>
              <a:chOff x="3841271" y="2317673"/>
              <a:chExt cx="237744" cy="237744"/>
            </a:xfrm>
          </p:grpSpPr>
          <p:sp>
            <p:nvSpPr>
              <p:cNvPr id="191" name="Oval 190"/>
              <p:cNvSpPr/>
              <p:nvPr>
                <p:custDataLst>
                  <p:custData r:id="rId17"/>
                  <p:custData r:id="rId18"/>
                </p:custDataLst>
              </p:nvPr>
            </p:nvSpPr>
            <p:spPr>
              <a:xfrm>
                <a:off x="3841271" y="2317673"/>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solidFill>
                    <a:schemeClr val="bg1"/>
                  </a:solidFill>
                </a:endParaRPr>
              </a:p>
            </p:txBody>
          </p:sp>
          <p:sp>
            <p:nvSpPr>
              <p:cNvPr id="192" name="Rectangle 191"/>
              <p:cNvSpPr/>
              <p:nvPr/>
            </p:nvSpPr>
            <p:spPr>
              <a:xfrm>
                <a:off x="3897726" y="2412644"/>
                <a:ext cx="18288" cy="54769"/>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3" name="Rectangle 54"/>
              <p:cNvSpPr/>
              <p:nvPr/>
            </p:nvSpPr>
            <p:spPr>
              <a:xfrm>
                <a:off x="3926100" y="2376020"/>
                <a:ext cx="45948" cy="128016"/>
              </a:xfrm>
              <a:custGeom>
                <a:avLst/>
                <a:gdLst>
                  <a:gd name="connsiteX0" fmla="*/ 0 w 45719"/>
                  <a:gd name="connsiteY0" fmla="*/ 0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0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26194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99441 h 128016"/>
                  <a:gd name="connsiteX4" fmla="*/ 0 w 45719"/>
                  <a:gd name="connsiteY4" fmla="*/ 26194 h 128016"/>
                  <a:gd name="connsiteX0" fmla="*/ 2381 w 45719"/>
                  <a:gd name="connsiteY0" fmla="*/ 35719 h 128016"/>
                  <a:gd name="connsiteX1" fmla="*/ 45719 w 45719"/>
                  <a:gd name="connsiteY1" fmla="*/ 0 h 128016"/>
                  <a:gd name="connsiteX2" fmla="*/ 45719 w 45719"/>
                  <a:gd name="connsiteY2" fmla="*/ 128016 h 128016"/>
                  <a:gd name="connsiteX3" fmla="*/ 0 w 45719"/>
                  <a:gd name="connsiteY3" fmla="*/ 99441 h 128016"/>
                  <a:gd name="connsiteX4" fmla="*/ 2381 w 45719"/>
                  <a:gd name="connsiteY4" fmla="*/ 35719 h 128016"/>
                  <a:gd name="connsiteX0" fmla="*/ 229 w 45948"/>
                  <a:gd name="connsiteY0" fmla="*/ 35719 h 128016"/>
                  <a:gd name="connsiteX1" fmla="*/ 45948 w 45948"/>
                  <a:gd name="connsiteY1" fmla="*/ 0 h 128016"/>
                  <a:gd name="connsiteX2" fmla="*/ 45948 w 45948"/>
                  <a:gd name="connsiteY2" fmla="*/ 128016 h 128016"/>
                  <a:gd name="connsiteX3" fmla="*/ 229 w 45948"/>
                  <a:gd name="connsiteY3" fmla="*/ 99441 h 128016"/>
                  <a:gd name="connsiteX4" fmla="*/ 229 w 45948"/>
                  <a:gd name="connsiteY4" fmla="*/ 35719 h 128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8" h="128016">
                    <a:moveTo>
                      <a:pt x="229" y="35719"/>
                    </a:moveTo>
                    <a:lnTo>
                      <a:pt x="45948" y="0"/>
                    </a:lnTo>
                    <a:lnTo>
                      <a:pt x="45948" y="128016"/>
                    </a:lnTo>
                    <a:lnTo>
                      <a:pt x="229" y="99441"/>
                    </a:lnTo>
                    <a:cubicBezTo>
                      <a:pt x="1023" y="78200"/>
                      <a:pt x="-565" y="56960"/>
                      <a:pt x="229" y="35719"/>
                    </a:cubicBezTo>
                    <a:close/>
                  </a:path>
                </a:pathLst>
              </a:cu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4" name="Freeform 93"/>
              <p:cNvSpPr>
                <a:spLocks/>
              </p:cNvSpPr>
              <p:nvPr>
                <p:custDataLst>
                  <p:custData r:id="rId19"/>
                  <p:custData r:id="rId20"/>
                </p:custDataLst>
              </p:nvPr>
            </p:nvSpPr>
            <p:spPr bwMode="black">
              <a:xfrm rot="2700000">
                <a:off x="3980732" y="2403452"/>
                <a:ext cx="73152" cy="7315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7576" tIns="48788" rIns="97576" bIns="48788" numCol="1" anchor="t" anchorCtr="0" compatLnSpc="1">
                <a:prstTxWarp prst="textNoShape">
                  <a:avLst/>
                </a:prstTxWarp>
              </a:bodyPr>
              <a:lstStyle/>
              <a:p>
                <a:endParaRPr lang="en-US"/>
              </a:p>
            </p:txBody>
          </p:sp>
        </p:grpSp>
      </p:grpSp>
      <p:grpSp>
        <p:nvGrpSpPr>
          <p:cNvPr id="203" name="Group 202"/>
          <p:cNvGrpSpPr/>
          <p:nvPr/>
        </p:nvGrpSpPr>
        <p:grpSpPr>
          <a:xfrm>
            <a:off x="7038451" y="4942980"/>
            <a:ext cx="4937829" cy="404221"/>
            <a:chOff x="513249" y="5097355"/>
            <a:chExt cx="4937829" cy="404221"/>
          </a:xfrm>
        </p:grpSpPr>
        <p:sp>
          <p:nvSpPr>
            <p:cNvPr id="204" name="Rectangle 203"/>
            <p:cNvSpPr/>
            <p:nvPr/>
          </p:nvSpPr>
          <p:spPr>
            <a:xfrm>
              <a:off x="513249" y="5097355"/>
              <a:ext cx="4933049" cy="404221"/>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p:cNvSpPr txBox="1"/>
            <p:nvPr/>
          </p:nvSpPr>
          <p:spPr>
            <a:xfrm>
              <a:off x="980806" y="5141914"/>
              <a:ext cx="961903" cy="276999"/>
            </a:xfrm>
            <a:prstGeom prst="rect">
              <a:avLst/>
            </a:prstGeom>
            <a:noFill/>
          </p:spPr>
          <p:txBody>
            <a:bodyPr wrap="square" rtlCol="0">
              <a:spAutoFit/>
            </a:bodyPr>
            <a:lstStyle/>
            <a:p>
              <a:r>
                <a:rPr lang="en-US" sz="1200" dirty="0" smtClean="0">
                  <a:solidFill>
                    <a:schemeClr val="bg1"/>
                  </a:solidFill>
                </a:rPr>
                <a:t>14:58:20</a:t>
              </a:r>
              <a:endParaRPr lang="en-US" sz="1200" dirty="0">
                <a:solidFill>
                  <a:schemeClr val="bg1"/>
                </a:solidFill>
              </a:endParaRPr>
            </a:p>
          </p:txBody>
        </p:sp>
        <p:grpSp>
          <p:nvGrpSpPr>
            <p:cNvPr id="206" name="Group 205"/>
            <p:cNvGrpSpPr/>
            <p:nvPr>
              <p:custDataLst>
                <p:custData r:id="rId3"/>
              </p:custDataLst>
            </p:nvPr>
          </p:nvGrpSpPr>
          <p:grpSpPr>
            <a:xfrm>
              <a:off x="1748012" y="5230121"/>
              <a:ext cx="1250926" cy="100584"/>
              <a:chOff x="6510337" y="1592077"/>
              <a:chExt cx="1250926" cy="100584"/>
            </a:xfrm>
          </p:grpSpPr>
          <p:sp>
            <p:nvSpPr>
              <p:cNvPr id="221" name="Rectangle 220"/>
              <p:cNvSpPr/>
              <p:nvPr/>
            </p:nvSpPr>
            <p:spPr>
              <a:xfrm>
                <a:off x="7185191" y="1592077"/>
                <a:ext cx="576072"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510337" y="1592077"/>
                <a:ext cx="677148" cy="100584"/>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7" name="TextBox 206"/>
            <p:cNvSpPr txBox="1"/>
            <p:nvPr/>
          </p:nvSpPr>
          <p:spPr>
            <a:xfrm>
              <a:off x="3060857" y="5141914"/>
              <a:ext cx="961903" cy="276999"/>
            </a:xfrm>
            <a:prstGeom prst="rect">
              <a:avLst/>
            </a:prstGeom>
            <a:noFill/>
          </p:spPr>
          <p:txBody>
            <a:bodyPr wrap="square" rtlCol="0">
              <a:spAutoFit/>
            </a:bodyPr>
            <a:lstStyle/>
            <a:p>
              <a:r>
                <a:rPr lang="en-US" sz="1200" dirty="0" smtClean="0">
                  <a:solidFill>
                    <a:schemeClr val="bg1"/>
                  </a:solidFill>
                </a:rPr>
                <a:t>28:00:00</a:t>
              </a:r>
              <a:endParaRPr lang="en-US" sz="1200" dirty="0">
                <a:solidFill>
                  <a:schemeClr val="bg1"/>
                </a:solidFill>
              </a:endParaRPr>
            </a:p>
          </p:txBody>
        </p:sp>
        <p:grpSp>
          <p:nvGrpSpPr>
            <p:cNvPr id="208" name="Group 207"/>
            <p:cNvGrpSpPr/>
            <p:nvPr>
              <p:custDataLst>
                <p:custData r:id="rId4"/>
              </p:custDataLst>
            </p:nvPr>
          </p:nvGrpSpPr>
          <p:grpSpPr>
            <a:xfrm>
              <a:off x="4238607" y="5249173"/>
              <a:ext cx="1047750" cy="100584"/>
              <a:chOff x="6567861" y="1592077"/>
              <a:chExt cx="1047750" cy="100584"/>
            </a:xfrm>
          </p:grpSpPr>
          <p:sp>
            <p:nvSpPr>
              <p:cNvPr id="218" name="Rectangle 217"/>
              <p:cNvSpPr/>
              <p:nvPr/>
            </p:nvSpPr>
            <p:spPr>
              <a:xfrm>
                <a:off x="7185191" y="1592077"/>
                <a:ext cx="430420" cy="10058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6567861" y="1592077"/>
                <a:ext cx="619624" cy="100584"/>
              </a:xfrm>
              <a:prstGeom prst="rect">
                <a:avLst/>
              </a:prstGeom>
              <a:solidFill>
                <a:srgbClr val="9D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p:cNvSpPr/>
              <p:nvPr/>
            </p:nvSpPr>
            <p:spPr>
              <a:xfrm>
                <a:off x="7132620" y="1592077"/>
                <a:ext cx="109728" cy="100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9" name="Group 208"/>
            <p:cNvGrpSpPr/>
            <p:nvPr>
              <p:custDataLst>
                <p:custData r:id="rId5"/>
              </p:custDataLst>
            </p:nvPr>
          </p:nvGrpSpPr>
          <p:grpSpPr>
            <a:xfrm>
              <a:off x="634647" y="5161541"/>
              <a:ext cx="237744" cy="237744"/>
              <a:chOff x="667548" y="1368656"/>
              <a:chExt cx="237744" cy="237744"/>
            </a:xfrm>
          </p:grpSpPr>
          <p:sp>
            <p:nvSpPr>
              <p:cNvPr id="216" name="Oval 215"/>
              <p:cNvSpPr/>
              <p:nvPr>
                <p:custDataLst>
                  <p:custData r:id="rId11"/>
                  <p:custData r:id="rId12"/>
                </p:custDataLst>
              </p:nvPr>
            </p:nvSpPr>
            <p:spPr>
              <a:xfrm>
                <a:off x="667548" y="1368656"/>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chemeClr val="bg1"/>
                  </a:solidFill>
                </a:endParaRPr>
              </a:p>
            </p:txBody>
          </p:sp>
          <p:sp>
            <p:nvSpPr>
              <p:cNvPr id="217" name="Isosceles Triangle 216"/>
              <p:cNvSpPr/>
              <p:nvPr/>
            </p:nvSpPr>
            <p:spPr>
              <a:xfrm rot="5400000">
                <a:off x="746702" y="1446380"/>
                <a:ext cx="100584" cy="82296"/>
              </a:xfrm>
              <a:prstGeom prst="triangle">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10" name="Group 209"/>
            <p:cNvGrpSpPr/>
            <p:nvPr>
              <p:custDataLst>
                <p:custData r:id="rId6"/>
              </p:custDataLst>
            </p:nvPr>
          </p:nvGrpSpPr>
          <p:grpSpPr>
            <a:xfrm>
              <a:off x="3836367" y="5161541"/>
              <a:ext cx="237744" cy="237744"/>
              <a:chOff x="3841271" y="2317673"/>
              <a:chExt cx="237744" cy="237744"/>
            </a:xfrm>
          </p:grpSpPr>
          <p:sp>
            <p:nvSpPr>
              <p:cNvPr id="212" name="Oval 211"/>
              <p:cNvSpPr/>
              <p:nvPr>
                <p:custDataLst>
                  <p:custData r:id="rId7"/>
                  <p:custData r:id="rId8"/>
                </p:custDataLst>
              </p:nvPr>
            </p:nvSpPr>
            <p:spPr>
              <a:xfrm>
                <a:off x="3841271" y="2317673"/>
                <a:ext cx="237744" cy="237744"/>
              </a:xfrm>
              <a:prstGeom prst="ellipse">
                <a:avLst/>
              </a:prstGeom>
              <a:noFill/>
              <a:ln w="15875">
                <a:solidFill>
                  <a:schemeClr val="bg1"/>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solidFill>
                    <a:schemeClr val="bg1"/>
                  </a:solidFill>
                </a:endParaRPr>
              </a:p>
            </p:txBody>
          </p:sp>
          <p:sp>
            <p:nvSpPr>
              <p:cNvPr id="213" name="Rectangle 212"/>
              <p:cNvSpPr/>
              <p:nvPr/>
            </p:nvSpPr>
            <p:spPr>
              <a:xfrm>
                <a:off x="3897726" y="2412644"/>
                <a:ext cx="18288" cy="54769"/>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4" name="Rectangle 54"/>
              <p:cNvSpPr/>
              <p:nvPr/>
            </p:nvSpPr>
            <p:spPr>
              <a:xfrm>
                <a:off x="3926100" y="2376020"/>
                <a:ext cx="45948" cy="128016"/>
              </a:xfrm>
              <a:custGeom>
                <a:avLst/>
                <a:gdLst>
                  <a:gd name="connsiteX0" fmla="*/ 0 w 45719"/>
                  <a:gd name="connsiteY0" fmla="*/ 0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0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128016 h 128016"/>
                  <a:gd name="connsiteX4" fmla="*/ 0 w 45719"/>
                  <a:gd name="connsiteY4" fmla="*/ 26194 h 128016"/>
                  <a:gd name="connsiteX0" fmla="*/ 0 w 45719"/>
                  <a:gd name="connsiteY0" fmla="*/ 26194 h 128016"/>
                  <a:gd name="connsiteX1" fmla="*/ 45719 w 45719"/>
                  <a:gd name="connsiteY1" fmla="*/ 0 h 128016"/>
                  <a:gd name="connsiteX2" fmla="*/ 45719 w 45719"/>
                  <a:gd name="connsiteY2" fmla="*/ 128016 h 128016"/>
                  <a:gd name="connsiteX3" fmla="*/ 0 w 45719"/>
                  <a:gd name="connsiteY3" fmla="*/ 99441 h 128016"/>
                  <a:gd name="connsiteX4" fmla="*/ 0 w 45719"/>
                  <a:gd name="connsiteY4" fmla="*/ 26194 h 128016"/>
                  <a:gd name="connsiteX0" fmla="*/ 2381 w 45719"/>
                  <a:gd name="connsiteY0" fmla="*/ 35719 h 128016"/>
                  <a:gd name="connsiteX1" fmla="*/ 45719 w 45719"/>
                  <a:gd name="connsiteY1" fmla="*/ 0 h 128016"/>
                  <a:gd name="connsiteX2" fmla="*/ 45719 w 45719"/>
                  <a:gd name="connsiteY2" fmla="*/ 128016 h 128016"/>
                  <a:gd name="connsiteX3" fmla="*/ 0 w 45719"/>
                  <a:gd name="connsiteY3" fmla="*/ 99441 h 128016"/>
                  <a:gd name="connsiteX4" fmla="*/ 2381 w 45719"/>
                  <a:gd name="connsiteY4" fmla="*/ 35719 h 128016"/>
                  <a:gd name="connsiteX0" fmla="*/ 229 w 45948"/>
                  <a:gd name="connsiteY0" fmla="*/ 35719 h 128016"/>
                  <a:gd name="connsiteX1" fmla="*/ 45948 w 45948"/>
                  <a:gd name="connsiteY1" fmla="*/ 0 h 128016"/>
                  <a:gd name="connsiteX2" fmla="*/ 45948 w 45948"/>
                  <a:gd name="connsiteY2" fmla="*/ 128016 h 128016"/>
                  <a:gd name="connsiteX3" fmla="*/ 229 w 45948"/>
                  <a:gd name="connsiteY3" fmla="*/ 99441 h 128016"/>
                  <a:gd name="connsiteX4" fmla="*/ 229 w 45948"/>
                  <a:gd name="connsiteY4" fmla="*/ 35719 h 128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8" h="128016">
                    <a:moveTo>
                      <a:pt x="229" y="35719"/>
                    </a:moveTo>
                    <a:lnTo>
                      <a:pt x="45948" y="0"/>
                    </a:lnTo>
                    <a:lnTo>
                      <a:pt x="45948" y="128016"/>
                    </a:lnTo>
                    <a:lnTo>
                      <a:pt x="229" y="99441"/>
                    </a:lnTo>
                    <a:cubicBezTo>
                      <a:pt x="1023" y="78200"/>
                      <a:pt x="-565" y="56960"/>
                      <a:pt x="229" y="35719"/>
                    </a:cubicBezTo>
                    <a:close/>
                  </a:path>
                </a:pathLst>
              </a:cu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5" name="Freeform 93"/>
              <p:cNvSpPr>
                <a:spLocks/>
              </p:cNvSpPr>
              <p:nvPr>
                <p:custDataLst>
                  <p:custData r:id="rId9"/>
                  <p:custData r:id="rId10"/>
                </p:custDataLst>
              </p:nvPr>
            </p:nvSpPr>
            <p:spPr bwMode="black">
              <a:xfrm rot="2700000">
                <a:off x="3980732" y="2403452"/>
                <a:ext cx="73152" cy="73152"/>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7576" tIns="48788" rIns="97576" bIns="48788" numCol="1" anchor="t" anchorCtr="0" compatLnSpc="1">
                <a:prstTxWarp prst="textNoShape">
                  <a:avLst/>
                </a:prstTxWarp>
              </a:bodyPr>
              <a:lstStyle/>
              <a:p>
                <a:endParaRPr lang="en-US"/>
              </a:p>
            </p:txBody>
          </p:sp>
        </p:grpSp>
        <p:sp>
          <p:nvSpPr>
            <p:cNvPr id="211" name="Rectangle 210"/>
            <p:cNvSpPr/>
            <p:nvPr/>
          </p:nvSpPr>
          <p:spPr>
            <a:xfrm>
              <a:off x="518029" y="5097355"/>
              <a:ext cx="4933049" cy="404221"/>
            </a:xfrm>
            <a:prstGeom prst="rect">
              <a:avLst/>
            </a:prstGeom>
            <a:solidFill>
              <a:srgbClr val="000000">
                <a:alpha val="69804"/>
              </a:srgb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4" name="TextBox 223"/>
          <p:cNvSpPr txBox="1"/>
          <p:nvPr/>
        </p:nvSpPr>
        <p:spPr>
          <a:xfrm>
            <a:off x="6391588" y="431597"/>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Media Player</a:t>
            </a:r>
            <a:endParaRPr lang="en-US" dirty="0">
              <a:latin typeface="Segoe UI" pitchFamily="34" charset="0"/>
              <a:cs typeface="Segoe UI" pitchFamily="34" charset="0"/>
            </a:endParaRPr>
          </a:p>
        </p:txBody>
      </p:sp>
    </p:spTree>
    <p:extLst>
      <p:ext uri="{BB962C8B-B14F-4D97-AF65-F5344CB8AC3E}">
        <p14:creationId xmlns:p14="http://schemas.microsoft.com/office/powerpoint/2010/main" val="913963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460136" y="431597"/>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Message bar</a:t>
            </a:r>
            <a:endParaRPr lang="en-US" dirty="0">
              <a:latin typeface="Segoe UI" pitchFamily="34" charset="0"/>
              <a:cs typeface="Segoe UI" pitchFamily="34" charset="0"/>
            </a:endParaRPr>
          </a:p>
        </p:txBody>
      </p:sp>
      <p:grpSp>
        <p:nvGrpSpPr>
          <p:cNvPr id="18" name="Group 17"/>
          <p:cNvGrpSpPr/>
          <p:nvPr/>
        </p:nvGrpSpPr>
        <p:grpSpPr>
          <a:xfrm>
            <a:off x="-2" y="2857373"/>
            <a:ext cx="13020676" cy="785812"/>
            <a:chOff x="-1" y="3284832"/>
            <a:chExt cx="13020676" cy="785812"/>
          </a:xfrm>
        </p:grpSpPr>
        <p:sp>
          <p:nvSpPr>
            <p:cNvPr id="17" name="Rectangle 16"/>
            <p:cNvSpPr/>
            <p:nvPr/>
          </p:nvSpPr>
          <p:spPr>
            <a:xfrm>
              <a:off x="-1" y="3284832"/>
              <a:ext cx="13020676" cy="785812"/>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5" name="Straight Connector 14"/>
            <p:cNvCxnSpPr/>
            <p:nvPr/>
          </p:nvCxnSpPr>
          <p:spPr>
            <a:xfrm>
              <a:off x="0" y="3284832"/>
              <a:ext cx="130206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1" y="4070644"/>
              <a:ext cx="130206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6250" y="3619500"/>
              <a:ext cx="9277350" cy="261610"/>
            </a:xfrm>
            <a:prstGeom prst="rect">
              <a:avLst/>
            </a:prstGeom>
            <a:noFill/>
          </p:spPr>
          <p:txBody>
            <a:bodyPr wrap="square" rtlCol="0">
              <a:spAutoFit/>
            </a:bodyPr>
            <a:lstStyle/>
            <a:p>
              <a:r>
                <a:rPr lang="en-US" sz="1100" spc="20" dirty="0">
                  <a:latin typeface="Segoe UI" pitchFamily="34" charset="0"/>
                  <a:cs typeface="Segoe UI" pitchFamily="34" charset="0"/>
                </a:rPr>
                <a:t>The mail server for unmatched@hotmail.com needs this PC to be more secure before it starts syncing </a:t>
              </a:r>
              <a:r>
                <a:rPr lang="en-US" sz="1100" spc="20" dirty="0" err="1">
                  <a:latin typeface="Segoe UI" pitchFamily="34" charset="0"/>
                  <a:cs typeface="Segoe UI" pitchFamily="34" charset="0"/>
                </a:rPr>
                <a:t>Lorem</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ipsum</a:t>
              </a:r>
              <a:r>
                <a:rPr lang="en-US" sz="1100" spc="20" dirty="0">
                  <a:latin typeface="Segoe UI" pitchFamily="34" charset="0"/>
                  <a:cs typeface="Segoe UI" pitchFamily="34" charset="0"/>
                </a:rPr>
                <a:t> dol....</a:t>
              </a:r>
              <a:r>
                <a:rPr lang="en-US" sz="1100" spc="20" dirty="0">
                  <a:solidFill>
                    <a:srgbClr val="26A0DA"/>
                  </a:solidFill>
                  <a:latin typeface="Segoe UI" pitchFamily="34" charset="0"/>
                  <a:cs typeface="Segoe UI" pitchFamily="34" charset="0"/>
                </a:rPr>
                <a:t>Learn more</a:t>
              </a:r>
            </a:p>
          </p:txBody>
        </p:sp>
        <p:grpSp>
          <p:nvGrpSpPr>
            <p:cNvPr id="150" name="Group 149"/>
            <p:cNvGrpSpPr/>
            <p:nvPr>
              <p:custDataLst>
                <p:custData r:id="rId1"/>
              </p:custDataLst>
            </p:nvPr>
          </p:nvGrpSpPr>
          <p:grpSpPr>
            <a:xfrm>
              <a:off x="11612707" y="3569330"/>
              <a:ext cx="779318" cy="294434"/>
              <a:chOff x="6878782" y="5254232"/>
              <a:chExt cx="779318" cy="294434"/>
            </a:xfrm>
          </p:grpSpPr>
          <p:sp>
            <p:nvSpPr>
              <p:cNvPr id="151" name="Rectangle 150"/>
              <p:cNvSpPr/>
              <p:nvPr/>
            </p:nvSpPr>
            <p:spPr>
              <a:xfrm>
                <a:off x="6878782" y="5254232"/>
                <a:ext cx="779318"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p:cNvSpPr txBox="1"/>
              <p:nvPr/>
            </p:nvSpPr>
            <p:spPr>
              <a:xfrm>
                <a:off x="6996979" y="5270644"/>
                <a:ext cx="542925" cy="261610"/>
              </a:xfrm>
              <a:prstGeom prst="rect">
                <a:avLst/>
              </a:prstGeom>
              <a:noFill/>
            </p:spPr>
            <p:txBody>
              <a:bodyPr wrap="square" rtlCol="0">
                <a:spAutoFit/>
              </a:bodyPr>
              <a:lstStyle/>
              <a:p>
                <a:r>
                  <a:rPr lang="en-US" sz="1100" dirty="0" smtClean="0">
                    <a:latin typeface="Segoe UI" pitchFamily="34" charset="0"/>
                    <a:cs typeface="Segoe UI" pitchFamily="34" charset="0"/>
                  </a:rPr>
                  <a:t>Close</a:t>
                </a:r>
                <a:endParaRPr lang="en-US" sz="1100" dirty="0">
                  <a:latin typeface="Segoe UI" pitchFamily="34" charset="0"/>
                  <a:cs typeface="Segoe UI" pitchFamily="34" charset="0"/>
                </a:endParaRPr>
              </a:p>
            </p:txBody>
          </p:sp>
        </p:grpSp>
        <p:grpSp>
          <p:nvGrpSpPr>
            <p:cNvPr id="153" name="Group 152"/>
            <p:cNvGrpSpPr/>
            <p:nvPr>
              <p:custDataLst>
                <p:custData r:id="rId2"/>
              </p:custDataLst>
            </p:nvPr>
          </p:nvGrpSpPr>
          <p:grpSpPr>
            <a:xfrm>
              <a:off x="10658475" y="3569330"/>
              <a:ext cx="779318" cy="294434"/>
              <a:chOff x="8423564" y="1825311"/>
              <a:chExt cx="779318" cy="294434"/>
            </a:xfrm>
          </p:grpSpPr>
          <p:sp>
            <p:nvSpPr>
              <p:cNvPr id="154" name="Rectangle 153"/>
              <p:cNvSpPr/>
              <p:nvPr/>
            </p:nvSpPr>
            <p:spPr>
              <a:xfrm>
                <a:off x="8423564" y="1825311"/>
                <a:ext cx="779318" cy="29443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8555182" y="1841723"/>
                <a:ext cx="516082"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Retry</a:t>
                </a:r>
                <a:endParaRPr lang="en-US" sz="1100" dirty="0">
                  <a:solidFill>
                    <a:schemeClr val="bg1"/>
                  </a:solidFill>
                  <a:latin typeface="Segoe UI" pitchFamily="34" charset="0"/>
                  <a:cs typeface="Segoe UI" pitchFamily="34" charset="0"/>
                </a:endParaRPr>
              </a:p>
            </p:txBody>
          </p:sp>
        </p:grpSp>
      </p:grpSp>
    </p:spTree>
    <p:extLst>
      <p:ext uri="{BB962C8B-B14F-4D97-AF65-F5344CB8AC3E}">
        <p14:creationId xmlns:p14="http://schemas.microsoft.com/office/powerpoint/2010/main" val="37804055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460136" y="431597"/>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Message dialog</a:t>
            </a:r>
            <a:endParaRPr lang="en-US" dirty="0">
              <a:latin typeface="Segoe UI" pitchFamily="34" charset="0"/>
              <a:cs typeface="Segoe UI" pitchFamily="34" charset="0"/>
            </a:endParaRPr>
          </a:p>
        </p:txBody>
      </p:sp>
      <p:grpSp>
        <p:nvGrpSpPr>
          <p:cNvPr id="4" name="Group 3"/>
          <p:cNvGrpSpPr/>
          <p:nvPr/>
        </p:nvGrpSpPr>
        <p:grpSpPr>
          <a:xfrm>
            <a:off x="-6" y="0"/>
            <a:ext cx="13020676" cy="7315200"/>
            <a:chOff x="-6" y="0"/>
            <a:chExt cx="13020676" cy="7315200"/>
          </a:xfrm>
        </p:grpSpPr>
        <p:sp>
          <p:nvSpPr>
            <p:cNvPr id="3" name="Rectangle 2"/>
            <p:cNvSpPr/>
            <p:nvPr/>
          </p:nvSpPr>
          <p:spPr>
            <a:xfrm>
              <a:off x="-6" y="0"/>
              <a:ext cx="13020676" cy="7315200"/>
            </a:xfrm>
            <a:prstGeom prst="rect">
              <a:avLst/>
            </a:prstGeom>
            <a:solidFill>
              <a:srgbClr val="000000">
                <a:alpha val="45098"/>
              </a:srgb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p:cNvSpPr/>
            <p:nvPr/>
          </p:nvSpPr>
          <p:spPr>
            <a:xfrm>
              <a:off x="-6" y="2873829"/>
              <a:ext cx="13020676" cy="1424567"/>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Box 15"/>
            <p:cNvSpPr txBox="1"/>
            <p:nvPr/>
          </p:nvSpPr>
          <p:spPr>
            <a:xfrm>
              <a:off x="3176884" y="3059032"/>
              <a:ext cx="7007384" cy="477054"/>
            </a:xfrm>
            <a:prstGeom prst="rect">
              <a:avLst/>
            </a:prstGeom>
            <a:noFill/>
          </p:spPr>
          <p:txBody>
            <a:bodyPr wrap="square" rtlCol="0">
              <a:spAutoFit/>
            </a:bodyPr>
            <a:lstStyle/>
            <a:p>
              <a:pPr>
                <a:lnSpc>
                  <a:spcPts val="1500"/>
                </a:lnSpc>
              </a:pPr>
              <a:r>
                <a:rPr lang="en-US" sz="1100" spc="20" dirty="0" err="1">
                  <a:latin typeface="Segoe UI" pitchFamily="34" charset="0"/>
                  <a:cs typeface="Segoe UI" pitchFamily="34" charset="0"/>
                </a:rPr>
                <a:t>ǺyLorem</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ipsum</a:t>
              </a:r>
              <a:r>
                <a:rPr lang="en-US" sz="1100" spc="20" dirty="0">
                  <a:latin typeface="Segoe UI" pitchFamily="34" charset="0"/>
                  <a:cs typeface="Segoe UI" pitchFamily="34" charset="0"/>
                </a:rPr>
                <a:t> dolor sit </a:t>
              </a:r>
              <a:r>
                <a:rPr lang="en-US" sz="1100" spc="20" dirty="0" err="1">
                  <a:latin typeface="Segoe UI" pitchFamily="34" charset="0"/>
                  <a:cs typeface="Segoe UI" pitchFamily="34" charset="0"/>
                </a:rPr>
                <a:t>amet</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consectetur</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adipiscing</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elit</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Nunc</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egestas</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fringilla</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lorem</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quis</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commodo</a:t>
              </a:r>
              <a:r>
                <a:rPr lang="en-US" sz="1100" spc="20" dirty="0">
                  <a:latin typeface="Segoe UI" pitchFamily="34" charset="0"/>
                  <a:cs typeface="Segoe UI" pitchFamily="34" charset="0"/>
                </a:rPr>
                <a:t> nisi </a:t>
              </a:r>
              <a:r>
                <a:rPr lang="en-US" sz="1100" spc="20" dirty="0" err="1">
                  <a:latin typeface="Segoe UI" pitchFamily="34" charset="0"/>
                  <a:cs typeface="Segoe UI" pitchFamily="34" charset="0"/>
                </a:rPr>
                <a:t>venenatis</a:t>
              </a:r>
              <a:r>
                <a:rPr lang="en-US" sz="1100" spc="20" dirty="0">
                  <a:latin typeface="Segoe UI" pitchFamily="34" charset="0"/>
                  <a:cs typeface="Segoe UI" pitchFamily="34" charset="0"/>
                </a:rPr>
                <a:t> non. </a:t>
              </a:r>
              <a:r>
                <a:rPr lang="en-US" sz="1100" spc="20" dirty="0" err="1">
                  <a:latin typeface="Segoe UI" pitchFamily="34" charset="0"/>
                  <a:cs typeface="Segoe UI" pitchFamily="34" charset="0"/>
                </a:rPr>
                <a:t>Vestibulum</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augue</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ipsum</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adipiscing</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sed</a:t>
              </a:r>
              <a:r>
                <a:rPr lang="en-US" sz="1100" spc="20" dirty="0">
                  <a:latin typeface="Segoe UI" pitchFamily="34" charset="0"/>
                  <a:cs typeface="Segoe UI" pitchFamily="34" charset="0"/>
                </a:rPr>
                <a:t> </a:t>
              </a:r>
              <a:r>
                <a:rPr lang="en-US" sz="1100" spc="20" dirty="0" err="1">
                  <a:latin typeface="Segoe UI" pitchFamily="34" charset="0"/>
                  <a:cs typeface="Segoe UI" pitchFamily="34" charset="0"/>
                </a:rPr>
                <a:t>cursus</a:t>
              </a:r>
              <a:r>
                <a:rPr lang="en-US" sz="1100" spc="20" dirty="0">
                  <a:latin typeface="Segoe UI" pitchFamily="34" charset="0"/>
                  <a:cs typeface="Segoe UI" pitchFamily="34" charset="0"/>
                </a:rPr>
                <a:t> id, </a:t>
              </a:r>
              <a:r>
                <a:rPr lang="en-US" sz="1100" spc="20" dirty="0" err="1">
                  <a:latin typeface="Segoe UI" pitchFamily="34" charset="0"/>
                  <a:cs typeface="Segoe UI" pitchFamily="34" charset="0"/>
                </a:rPr>
                <a:t>varius</a:t>
              </a:r>
              <a:r>
                <a:rPr lang="en-US" sz="1100" spc="20" dirty="0">
                  <a:latin typeface="Segoe UI" pitchFamily="34" charset="0"/>
                  <a:cs typeface="Segoe UI" pitchFamily="34" charset="0"/>
                </a:rPr>
                <a:t> id </a:t>
              </a:r>
              <a:r>
                <a:rPr lang="en-US" sz="1100" spc="20" dirty="0" err="1">
                  <a:latin typeface="Segoe UI" pitchFamily="34" charset="0"/>
                  <a:cs typeface="Segoe UI" pitchFamily="34" charset="0"/>
                </a:rPr>
                <a:t>velit</a:t>
              </a:r>
              <a:r>
                <a:rPr lang="en-US" sz="1100" spc="20" dirty="0">
                  <a:latin typeface="Segoe UI" pitchFamily="34" charset="0"/>
                  <a:cs typeface="Segoe UI" pitchFamily="34" charset="0"/>
                </a:rPr>
                <a:t>.</a:t>
              </a:r>
              <a:endParaRPr lang="en-US" sz="1100" spc="20" dirty="0">
                <a:solidFill>
                  <a:srgbClr val="219297"/>
                </a:solidFill>
                <a:latin typeface="Segoe UI" pitchFamily="34" charset="0"/>
                <a:cs typeface="Segoe UI" pitchFamily="34" charset="0"/>
              </a:endParaRPr>
            </a:p>
          </p:txBody>
        </p:sp>
        <p:grpSp>
          <p:nvGrpSpPr>
            <p:cNvPr id="19" name="Group 18"/>
            <p:cNvGrpSpPr/>
            <p:nvPr>
              <p:custDataLst>
                <p:custData r:id="rId1"/>
              </p:custDataLst>
            </p:nvPr>
          </p:nvGrpSpPr>
          <p:grpSpPr>
            <a:xfrm>
              <a:off x="7832196" y="3712264"/>
              <a:ext cx="872836" cy="294434"/>
              <a:chOff x="8395854" y="5254232"/>
              <a:chExt cx="872836" cy="294434"/>
            </a:xfrm>
          </p:grpSpPr>
          <p:sp>
            <p:nvSpPr>
              <p:cNvPr id="20" name="Rectangle 19"/>
              <p:cNvSpPr/>
              <p:nvPr/>
            </p:nvSpPr>
            <p:spPr>
              <a:xfrm>
                <a:off x="8395854" y="5254232"/>
                <a:ext cx="872836" cy="29443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489372" y="5270644"/>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grpSp>
          <p:nvGrpSpPr>
            <p:cNvPr id="22" name="Group 21"/>
            <p:cNvGrpSpPr/>
            <p:nvPr>
              <p:custDataLst>
                <p:custData r:id="rId2"/>
              </p:custDataLst>
            </p:nvPr>
          </p:nvGrpSpPr>
          <p:grpSpPr>
            <a:xfrm>
              <a:off x="8889532" y="3712264"/>
              <a:ext cx="872836" cy="294434"/>
              <a:chOff x="6878782" y="1825311"/>
              <a:chExt cx="872836" cy="294434"/>
            </a:xfrm>
          </p:grpSpPr>
          <p:sp>
            <p:nvSpPr>
              <p:cNvPr id="23" name="Rectangle 22"/>
              <p:cNvSpPr/>
              <p:nvPr/>
            </p:nvSpPr>
            <p:spPr>
              <a:xfrm>
                <a:off x="6878782" y="1825311"/>
                <a:ext cx="872836"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972300" y="1841723"/>
                <a:ext cx="685800" cy="261610"/>
              </a:xfrm>
              <a:prstGeom prst="rect">
                <a:avLst/>
              </a:prstGeom>
              <a:noFill/>
            </p:spPr>
            <p:txBody>
              <a:bodyPr wrap="square" rtlCol="0">
                <a:spAutoFit/>
              </a:bodyPr>
              <a:lstStyle/>
              <a:p>
                <a:r>
                  <a:rPr lang="en-US" sz="1100" dirty="0" smtClean="0">
                    <a:latin typeface="Segoe UI" pitchFamily="34" charset="0"/>
                    <a:cs typeface="Segoe UI" pitchFamily="34" charset="0"/>
                  </a:rPr>
                  <a:t>Button</a:t>
                </a:r>
                <a:endParaRPr lang="en-US" sz="1100" dirty="0">
                  <a:latin typeface="Segoe UI" pitchFamily="34" charset="0"/>
                  <a:cs typeface="Segoe UI" pitchFamily="34" charset="0"/>
                </a:endParaRPr>
              </a:p>
            </p:txBody>
          </p:sp>
        </p:grpSp>
      </p:grpSp>
    </p:spTree>
    <p:extLst>
      <p:ext uri="{BB962C8B-B14F-4D97-AF65-F5344CB8AC3E}">
        <p14:creationId xmlns:p14="http://schemas.microsoft.com/office/powerpoint/2010/main" val="4213235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460136" y="431597"/>
            <a:ext cx="2226482" cy="446276"/>
          </a:xfrm>
          <a:prstGeom prst="rect">
            <a:avLst/>
          </a:prstGeom>
          <a:noFill/>
        </p:spPr>
        <p:txBody>
          <a:bodyPr wrap="square" rtlCol="0">
            <a:spAutoFit/>
          </a:bodyPr>
          <a:lstStyle/>
          <a:p>
            <a:r>
              <a:rPr lang="en-US" dirty="0" err="1" smtClean="0">
                <a:latin typeface="Segoe UI" pitchFamily="34" charset="0"/>
                <a:cs typeface="Segoe UI" pitchFamily="34" charset="0"/>
              </a:rPr>
              <a:t>Nav</a:t>
            </a:r>
            <a:r>
              <a:rPr lang="en-US" dirty="0" smtClean="0">
                <a:latin typeface="Segoe UI" pitchFamily="34" charset="0"/>
                <a:cs typeface="Segoe UI" pitchFamily="34" charset="0"/>
              </a:rPr>
              <a:t> bar</a:t>
            </a:r>
            <a:endParaRPr lang="en-US" dirty="0">
              <a:latin typeface="Segoe UI" pitchFamily="34" charset="0"/>
              <a:cs typeface="Segoe UI" pitchFamily="34" charset="0"/>
            </a:endParaRPr>
          </a:p>
        </p:txBody>
      </p:sp>
      <p:grpSp>
        <p:nvGrpSpPr>
          <p:cNvPr id="49" name="Group 48"/>
          <p:cNvGrpSpPr/>
          <p:nvPr/>
        </p:nvGrpSpPr>
        <p:grpSpPr>
          <a:xfrm>
            <a:off x="0" y="3037708"/>
            <a:ext cx="13020675" cy="919923"/>
            <a:chOff x="0" y="3037708"/>
            <a:chExt cx="13020675" cy="919923"/>
          </a:xfrm>
        </p:grpSpPr>
        <p:sp>
          <p:nvSpPr>
            <p:cNvPr id="48" name="Rectangle 47"/>
            <p:cNvSpPr/>
            <p:nvPr/>
          </p:nvSpPr>
          <p:spPr>
            <a:xfrm>
              <a:off x="0" y="3037708"/>
              <a:ext cx="13020675" cy="919923"/>
            </a:xfrm>
            <a:prstGeom prst="rect">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z</a:t>
              </a:r>
              <a:endParaRPr lang="en-US" dirty="0"/>
            </a:p>
          </p:txBody>
        </p:sp>
        <p:grpSp>
          <p:nvGrpSpPr>
            <p:cNvPr id="47" name="Group 46"/>
            <p:cNvGrpSpPr/>
            <p:nvPr/>
          </p:nvGrpSpPr>
          <p:grpSpPr>
            <a:xfrm>
              <a:off x="280987" y="3086102"/>
              <a:ext cx="12739688" cy="623500"/>
              <a:chOff x="280987" y="3090865"/>
              <a:chExt cx="12739688" cy="623500"/>
            </a:xfrm>
          </p:grpSpPr>
          <p:sp>
            <p:nvSpPr>
              <p:cNvPr id="2" name="Rectangle 1"/>
              <p:cNvSpPr/>
              <p:nvPr/>
            </p:nvSpPr>
            <p:spPr>
              <a:xfrm>
                <a:off x="280987" y="3242877"/>
                <a:ext cx="2005013" cy="471488"/>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Rectangle 26"/>
              <p:cNvSpPr/>
              <p:nvPr/>
            </p:nvSpPr>
            <p:spPr>
              <a:xfrm>
                <a:off x="2386050" y="3242877"/>
                <a:ext cx="1590631" cy="471488"/>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Rectangle 27"/>
              <p:cNvSpPr/>
              <p:nvPr/>
            </p:nvSpPr>
            <p:spPr>
              <a:xfrm>
                <a:off x="4005253" y="3242877"/>
                <a:ext cx="365760" cy="471488"/>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p:cNvSpPr/>
              <p:nvPr/>
            </p:nvSpPr>
            <p:spPr>
              <a:xfrm>
                <a:off x="4481513" y="3242877"/>
                <a:ext cx="1995487" cy="471488"/>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Rectangle 29"/>
              <p:cNvSpPr/>
              <p:nvPr/>
            </p:nvSpPr>
            <p:spPr>
              <a:xfrm>
                <a:off x="6582724" y="3242877"/>
                <a:ext cx="1995487" cy="471488"/>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Rectangle 30"/>
              <p:cNvSpPr/>
              <p:nvPr/>
            </p:nvSpPr>
            <p:spPr>
              <a:xfrm>
                <a:off x="8665827" y="3242877"/>
                <a:ext cx="1995487" cy="471488"/>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Rectangle 31"/>
              <p:cNvSpPr/>
              <p:nvPr/>
            </p:nvSpPr>
            <p:spPr>
              <a:xfrm>
                <a:off x="10779392" y="3242877"/>
                <a:ext cx="1995487" cy="471488"/>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ectangle 32"/>
              <p:cNvSpPr/>
              <p:nvPr/>
            </p:nvSpPr>
            <p:spPr>
              <a:xfrm>
                <a:off x="12858801" y="3242877"/>
                <a:ext cx="161874" cy="471488"/>
              </a:xfrm>
              <a:prstGeom prst="rect">
                <a:avLst/>
              </a:prstGeom>
              <a:solidFill>
                <a:srgbClr val="EAEAE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TextBox 12"/>
              <p:cNvSpPr txBox="1"/>
              <p:nvPr/>
            </p:nvSpPr>
            <p:spPr>
              <a:xfrm>
                <a:off x="758344" y="3330246"/>
                <a:ext cx="960919" cy="276999"/>
              </a:xfrm>
              <a:prstGeom prst="rect">
                <a:avLst/>
              </a:prstGeom>
              <a:noFill/>
            </p:spPr>
            <p:txBody>
              <a:bodyPr wrap="square" rtlCol="0">
                <a:spAutoFit/>
              </a:bodyPr>
              <a:lstStyle/>
              <a:p>
                <a:r>
                  <a:rPr lang="en-US" sz="1150" dirty="0" smtClean="0">
                    <a:latin typeface="Segoe UI Semibold" panose="020B0702040204020203" pitchFamily="34" charset="0"/>
                    <a:cs typeface="Segoe UI Semibold" panose="020B0702040204020203" pitchFamily="34" charset="0"/>
                  </a:rPr>
                  <a:t>Home</a:t>
                </a:r>
                <a:endParaRPr lang="en-US" sz="1150" dirty="0">
                  <a:latin typeface="Segoe UI Semibold" panose="020B0702040204020203" pitchFamily="34" charset="0"/>
                  <a:cs typeface="Segoe UI Semibold" panose="020B0702040204020203" pitchFamily="34" charset="0"/>
                </a:endParaRPr>
              </a:p>
            </p:txBody>
          </p:sp>
          <p:sp>
            <p:nvSpPr>
              <p:cNvPr id="14" name="TextBox 13"/>
              <p:cNvSpPr txBox="1"/>
              <p:nvPr/>
            </p:nvSpPr>
            <p:spPr>
              <a:xfrm>
                <a:off x="2853850" y="3331889"/>
                <a:ext cx="960919" cy="269304"/>
              </a:xfrm>
              <a:prstGeom prst="rect">
                <a:avLst/>
              </a:prstGeom>
              <a:noFill/>
            </p:spPr>
            <p:txBody>
              <a:bodyPr wrap="square" rtlCol="0">
                <a:spAutoFit/>
              </a:bodyPr>
              <a:lstStyle/>
              <a:p>
                <a:r>
                  <a:rPr lang="en-US" sz="1150" dirty="0" smtClean="0">
                    <a:latin typeface="Segoe UI Semibold" panose="020B0702040204020203" pitchFamily="34" charset="0"/>
                    <a:cs typeface="Segoe UI Semibold" panose="020B0702040204020203" pitchFamily="34" charset="0"/>
                  </a:rPr>
                  <a:t>My Apps</a:t>
                </a:r>
                <a:endParaRPr lang="en-US" sz="1150" dirty="0">
                  <a:latin typeface="Segoe UI Semibold" panose="020B0702040204020203" pitchFamily="34" charset="0"/>
                  <a:cs typeface="Segoe UI Semibold" panose="020B0702040204020203" pitchFamily="34" charset="0"/>
                </a:endParaRPr>
              </a:p>
            </p:txBody>
          </p:sp>
          <p:sp>
            <p:nvSpPr>
              <p:cNvPr id="15" name="TextBox 14"/>
              <p:cNvSpPr txBox="1"/>
              <p:nvPr/>
            </p:nvSpPr>
            <p:spPr>
              <a:xfrm>
                <a:off x="4954108" y="3328415"/>
                <a:ext cx="1122838" cy="269304"/>
              </a:xfrm>
              <a:prstGeom prst="rect">
                <a:avLst/>
              </a:prstGeom>
              <a:noFill/>
            </p:spPr>
            <p:txBody>
              <a:bodyPr wrap="square" rtlCol="0">
                <a:spAutoFit/>
              </a:bodyPr>
              <a:lstStyle/>
              <a:p>
                <a:r>
                  <a:rPr lang="en-US" sz="1150" dirty="0" smtClean="0">
                    <a:latin typeface="Segoe UI Semibold" panose="020B0702040204020203" pitchFamily="34" charset="0"/>
                    <a:cs typeface="Segoe UI Semibold" panose="020B0702040204020203" pitchFamily="34" charset="0"/>
                  </a:rPr>
                  <a:t>My Account</a:t>
                </a:r>
                <a:endParaRPr lang="en-US" sz="1150" dirty="0">
                  <a:latin typeface="Segoe UI Semibold" panose="020B0702040204020203" pitchFamily="34" charset="0"/>
                  <a:cs typeface="Segoe UI Semibold" panose="020B0702040204020203" pitchFamily="34" charset="0"/>
                </a:endParaRPr>
              </a:p>
            </p:txBody>
          </p:sp>
          <p:sp>
            <p:nvSpPr>
              <p:cNvPr id="18" name="TextBox 17"/>
              <p:cNvSpPr txBox="1"/>
              <p:nvPr/>
            </p:nvSpPr>
            <p:spPr>
              <a:xfrm>
                <a:off x="7049607" y="3328392"/>
                <a:ext cx="889480" cy="269304"/>
              </a:xfrm>
              <a:prstGeom prst="rect">
                <a:avLst/>
              </a:prstGeom>
              <a:noFill/>
            </p:spPr>
            <p:txBody>
              <a:bodyPr wrap="square" rtlCol="0">
                <a:spAutoFit/>
              </a:bodyPr>
              <a:lstStyle/>
              <a:p>
                <a:r>
                  <a:rPr lang="en-US" sz="1150" dirty="0" smtClean="0">
                    <a:latin typeface="Segoe UI Semibold" panose="020B0702040204020203" pitchFamily="34" charset="0"/>
                    <a:cs typeface="Segoe UI Semibold" panose="020B0702040204020203" pitchFamily="34" charset="0"/>
                  </a:rPr>
                  <a:t>Line 1</a:t>
                </a:r>
                <a:endParaRPr lang="en-US" sz="1150" dirty="0">
                  <a:latin typeface="Segoe UI Semibold" panose="020B0702040204020203" pitchFamily="34" charset="0"/>
                  <a:cs typeface="Segoe UI Semibold" panose="020B0702040204020203" pitchFamily="34" charset="0"/>
                </a:endParaRPr>
              </a:p>
            </p:txBody>
          </p:sp>
          <p:sp>
            <p:nvSpPr>
              <p:cNvPr id="25" name="TextBox 24"/>
              <p:cNvSpPr txBox="1"/>
              <p:nvPr/>
            </p:nvSpPr>
            <p:spPr>
              <a:xfrm>
                <a:off x="9145106" y="3329146"/>
                <a:ext cx="889480" cy="269304"/>
              </a:xfrm>
              <a:prstGeom prst="rect">
                <a:avLst/>
              </a:prstGeom>
              <a:noFill/>
            </p:spPr>
            <p:txBody>
              <a:bodyPr wrap="square" rtlCol="0">
                <a:spAutoFit/>
              </a:bodyPr>
              <a:lstStyle/>
              <a:p>
                <a:r>
                  <a:rPr lang="en-US" sz="1150" dirty="0" smtClean="0">
                    <a:latin typeface="Segoe UI Semibold" panose="020B0702040204020203" pitchFamily="34" charset="0"/>
                    <a:cs typeface="Segoe UI Semibold" panose="020B0702040204020203" pitchFamily="34" charset="0"/>
                  </a:rPr>
                  <a:t>Line 1</a:t>
                </a:r>
                <a:endParaRPr lang="en-US" sz="1150" dirty="0">
                  <a:latin typeface="Segoe UI Semibold" panose="020B0702040204020203" pitchFamily="34" charset="0"/>
                  <a:cs typeface="Segoe UI Semibold" panose="020B0702040204020203" pitchFamily="34" charset="0"/>
                </a:endParaRPr>
              </a:p>
            </p:txBody>
          </p:sp>
          <p:sp>
            <p:nvSpPr>
              <p:cNvPr id="26" name="TextBox 25"/>
              <p:cNvSpPr txBox="1"/>
              <p:nvPr/>
            </p:nvSpPr>
            <p:spPr>
              <a:xfrm>
                <a:off x="11240603" y="3329330"/>
                <a:ext cx="889480" cy="269304"/>
              </a:xfrm>
              <a:prstGeom prst="rect">
                <a:avLst/>
              </a:prstGeom>
              <a:noFill/>
            </p:spPr>
            <p:txBody>
              <a:bodyPr wrap="square" rtlCol="0">
                <a:spAutoFit/>
              </a:bodyPr>
              <a:lstStyle/>
              <a:p>
                <a:r>
                  <a:rPr lang="en-US" sz="1150" dirty="0" smtClean="0">
                    <a:latin typeface="Segoe UI Semibold" panose="020B0702040204020203" pitchFamily="34" charset="0"/>
                    <a:cs typeface="Segoe UI Semibold" panose="020B0702040204020203" pitchFamily="34" charset="0"/>
                  </a:rPr>
                  <a:t>Line 1</a:t>
                </a:r>
                <a:endParaRPr lang="en-US" sz="1150" dirty="0">
                  <a:latin typeface="Segoe UI Semibold" panose="020B0702040204020203" pitchFamily="34" charset="0"/>
                  <a:cs typeface="Segoe UI Semibold" panose="020B0702040204020203" pitchFamily="34" charset="0"/>
                </a:endParaRPr>
              </a:p>
            </p:txBody>
          </p:sp>
          <p:grpSp>
            <p:nvGrpSpPr>
              <p:cNvPr id="35" name="Group 34"/>
              <p:cNvGrpSpPr/>
              <p:nvPr/>
            </p:nvGrpSpPr>
            <p:grpSpPr>
              <a:xfrm>
                <a:off x="6672263" y="3281363"/>
                <a:ext cx="377344" cy="365760"/>
                <a:chOff x="6672263" y="3281363"/>
                <a:chExt cx="377344" cy="365760"/>
              </a:xfrm>
            </p:grpSpPr>
            <p:sp>
              <p:nvSpPr>
                <p:cNvPr id="5" name="Rectangle 4"/>
                <p:cNvSpPr/>
                <p:nvPr/>
              </p:nvSpPr>
              <p:spPr>
                <a:xfrm>
                  <a:off x="6672263" y="3281363"/>
                  <a:ext cx="377344" cy="365760"/>
                </a:xfrm>
                <a:prstGeom prst="rect">
                  <a:avLst/>
                </a:prstGeom>
                <a:no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 name="Straight Connector 6"/>
                <p:cNvCxnSpPr/>
                <p:nvPr/>
              </p:nvCxnSpPr>
              <p:spPr>
                <a:xfrm>
                  <a:off x="6672263" y="3281363"/>
                  <a:ext cx="377344" cy="36576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6672263" y="3281363"/>
                  <a:ext cx="377344" cy="365760"/>
                </a:xfrm>
                <a:prstGeom prst="line">
                  <a:avLst/>
                </a:prstGeom>
              </p:spPr>
              <p:style>
                <a:lnRef idx="1">
                  <a:schemeClr val="dk1"/>
                </a:lnRef>
                <a:fillRef idx="0">
                  <a:schemeClr val="dk1"/>
                </a:fillRef>
                <a:effectRef idx="0">
                  <a:schemeClr val="dk1"/>
                </a:effectRef>
                <a:fontRef idx="minor">
                  <a:schemeClr val="tx1"/>
                </a:fontRef>
              </p:style>
            </p:cxnSp>
          </p:grpSp>
          <p:grpSp>
            <p:nvGrpSpPr>
              <p:cNvPr id="37" name="Group 36"/>
              <p:cNvGrpSpPr/>
              <p:nvPr/>
            </p:nvGrpSpPr>
            <p:grpSpPr>
              <a:xfrm>
                <a:off x="8777260" y="3287081"/>
                <a:ext cx="377344" cy="365760"/>
                <a:chOff x="6672263" y="3281363"/>
                <a:chExt cx="377344" cy="365760"/>
              </a:xfrm>
            </p:grpSpPr>
            <p:sp>
              <p:nvSpPr>
                <p:cNvPr id="38" name="Rectangle 37"/>
                <p:cNvSpPr/>
                <p:nvPr/>
              </p:nvSpPr>
              <p:spPr>
                <a:xfrm>
                  <a:off x="6672263" y="3281363"/>
                  <a:ext cx="377344" cy="365760"/>
                </a:xfrm>
                <a:prstGeom prst="rect">
                  <a:avLst/>
                </a:prstGeom>
                <a:no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9" name="Straight Connector 38"/>
                <p:cNvCxnSpPr/>
                <p:nvPr/>
              </p:nvCxnSpPr>
              <p:spPr>
                <a:xfrm>
                  <a:off x="6672263" y="3281363"/>
                  <a:ext cx="377344" cy="36576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6672263" y="3281363"/>
                  <a:ext cx="377344" cy="365760"/>
                </a:xfrm>
                <a:prstGeom prst="line">
                  <a:avLst/>
                </a:prstGeom>
              </p:spPr>
              <p:style>
                <a:lnRef idx="1">
                  <a:schemeClr val="dk1"/>
                </a:lnRef>
                <a:fillRef idx="0">
                  <a:schemeClr val="dk1"/>
                </a:fillRef>
                <a:effectRef idx="0">
                  <a:schemeClr val="dk1"/>
                </a:effectRef>
                <a:fontRef idx="minor">
                  <a:schemeClr val="tx1"/>
                </a:fontRef>
              </p:style>
            </p:cxnSp>
          </p:grpSp>
          <p:grpSp>
            <p:nvGrpSpPr>
              <p:cNvPr id="41" name="Group 40"/>
              <p:cNvGrpSpPr/>
              <p:nvPr/>
            </p:nvGrpSpPr>
            <p:grpSpPr>
              <a:xfrm>
                <a:off x="10866068" y="3287081"/>
                <a:ext cx="377344" cy="365760"/>
                <a:chOff x="6672263" y="3281363"/>
                <a:chExt cx="377344" cy="365760"/>
              </a:xfrm>
            </p:grpSpPr>
            <p:sp>
              <p:nvSpPr>
                <p:cNvPr id="42" name="Rectangle 41"/>
                <p:cNvSpPr/>
                <p:nvPr/>
              </p:nvSpPr>
              <p:spPr>
                <a:xfrm>
                  <a:off x="6672263" y="3281363"/>
                  <a:ext cx="377344" cy="365760"/>
                </a:xfrm>
                <a:prstGeom prst="rect">
                  <a:avLst/>
                </a:prstGeom>
                <a:no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43" name="Straight Connector 42"/>
                <p:cNvCxnSpPr/>
                <p:nvPr/>
              </p:nvCxnSpPr>
              <p:spPr>
                <a:xfrm>
                  <a:off x="6672263" y="3281363"/>
                  <a:ext cx="377344" cy="36576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6672263" y="3281363"/>
                  <a:ext cx="377344" cy="365760"/>
                </a:xfrm>
                <a:prstGeom prst="line">
                  <a:avLst/>
                </a:prstGeom>
              </p:spPr>
              <p:style>
                <a:lnRef idx="1">
                  <a:schemeClr val="dk1"/>
                </a:lnRef>
                <a:fillRef idx="0">
                  <a:schemeClr val="dk1"/>
                </a:fillRef>
                <a:effectRef idx="0">
                  <a:schemeClr val="dk1"/>
                </a:effectRef>
                <a:fontRef idx="minor">
                  <a:schemeClr val="tx1"/>
                </a:fontRef>
              </p:style>
            </p:cxnSp>
          </p:grpSp>
          <p:sp>
            <p:nvSpPr>
              <p:cNvPr id="36" name="5-Point Star 35"/>
              <p:cNvSpPr/>
              <p:nvPr/>
            </p:nvSpPr>
            <p:spPr>
              <a:xfrm>
                <a:off x="2533638" y="3320154"/>
                <a:ext cx="289806" cy="289806"/>
              </a:xfrm>
              <a:prstGeom prst="star5">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45"/>
              <p:cNvSpPr/>
              <p:nvPr/>
            </p:nvSpPr>
            <p:spPr>
              <a:xfrm rot="16200000">
                <a:off x="4151754" y="3417759"/>
                <a:ext cx="82296"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21" y="3305881"/>
                <a:ext cx="257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3320168"/>
                <a:ext cx="25717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Rectangle 44"/>
              <p:cNvSpPr/>
              <p:nvPr/>
            </p:nvSpPr>
            <p:spPr>
              <a:xfrm>
                <a:off x="6112667" y="3090865"/>
                <a:ext cx="384048" cy="36576"/>
              </a:xfrm>
              <a:prstGeom prst="rect">
                <a:avLst/>
              </a:prstGeom>
              <a:solidFill>
                <a:srgbClr val="55555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Rectangle 51"/>
              <p:cNvSpPr/>
              <p:nvPr/>
            </p:nvSpPr>
            <p:spPr>
              <a:xfrm>
                <a:off x="6546055" y="3090865"/>
                <a:ext cx="384048" cy="36576"/>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p14="http://schemas.microsoft.com/office/powerpoint/2010/main" val="246629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472011" y="443472"/>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Password box</a:t>
            </a:r>
            <a:endParaRPr lang="en-US" dirty="0">
              <a:latin typeface="Segoe UI" pitchFamily="34" charset="0"/>
              <a:cs typeface="Segoe UI" pitchFamily="34" charset="0"/>
            </a:endParaRPr>
          </a:p>
        </p:txBody>
      </p:sp>
      <p:grpSp>
        <p:nvGrpSpPr>
          <p:cNvPr id="8" name="Group 7"/>
          <p:cNvGrpSpPr/>
          <p:nvPr/>
        </p:nvGrpSpPr>
        <p:grpSpPr>
          <a:xfrm>
            <a:off x="605631" y="1463022"/>
            <a:ext cx="2657723" cy="292608"/>
            <a:chOff x="285006" y="1712397"/>
            <a:chExt cx="2657723" cy="292608"/>
          </a:xfrm>
        </p:grpSpPr>
        <p:sp>
          <p:nvSpPr>
            <p:cNvPr id="2" name="Rectangle 1"/>
            <p:cNvSpPr/>
            <p:nvPr/>
          </p:nvSpPr>
          <p:spPr>
            <a:xfrm>
              <a:off x="294532" y="1712397"/>
              <a:ext cx="2648197" cy="292608"/>
            </a:xfrm>
            <a:prstGeom prst="rect">
              <a:avLst/>
            </a:prstGeom>
            <a:solidFill>
              <a:schemeClr val="bg1"/>
            </a:solidFill>
            <a:ln w="12700"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285006" y="1716354"/>
              <a:ext cx="1153269" cy="268535"/>
            </a:xfrm>
            <a:prstGeom prst="rect">
              <a:avLst/>
            </a:prstGeom>
            <a:noFill/>
          </p:spPr>
          <p:txBody>
            <a:bodyPr wrap="square" rtlCol="0">
              <a:spAutoFit/>
            </a:bodyPr>
            <a:lstStyle/>
            <a:p>
              <a:pPr>
                <a:lnSpc>
                  <a:spcPts val="1500"/>
                </a:lnSpc>
              </a:pPr>
              <a:r>
                <a:rPr lang="en-US" sz="1100" spc="40" dirty="0" smtClean="0">
                  <a:solidFill>
                    <a:srgbClr val="A0A0A0"/>
                  </a:solidFill>
                  <a:latin typeface="Segoe UI Light" pitchFamily="34" charset="0"/>
                  <a:cs typeface="Segoe UI Light" pitchFamily="34" charset="0"/>
                </a:rPr>
                <a:t>Enter password</a:t>
              </a:r>
              <a:endParaRPr lang="en-US" sz="1100" spc="40" dirty="0">
                <a:solidFill>
                  <a:srgbClr val="A0A0A0"/>
                </a:solidFill>
                <a:latin typeface="Segoe UI Light" pitchFamily="34" charset="0"/>
                <a:cs typeface="Segoe UI Light" pitchFamily="34" charset="0"/>
              </a:endParaRPr>
            </a:p>
          </p:txBody>
        </p:sp>
      </p:grpSp>
      <p:grpSp>
        <p:nvGrpSpPr>
          <p:cNvPr id="128" name="Group 127"/>
          <p:cNvGrpSpPr/>
          <p:nvPr/>
        </p:nvGrpSpPr>
        <p:grpSpPr>
          <a:xfrm>
            <a:off x="605631" y="2220260"/>
            <a:ext cx="2648197" cy="292608"/>
            <a:chOff x="285006" y="2469635"/>
            <a:chExt cx="2648197" cy="292608"/>
          </a:xfrm>
        </p:grpSpPr>
        <p:sp>
          <p:nvSpPr>
            <p:cNvPr id="18" name="Rectangle 17"/>
            <p:cNvSpPr/>
            <p:nvPr/>
          </p:nvSpPr>
          <p:spPr>
            <a:xfrm>
              <a:off x="285006" y="2469635"/>
              <a:ext cx="2648197" cy="292608"/>
            </a:xfrm>
            <a:prstGeom prst="rect">
              <a:avLst/>
            </a:prstGeom>
            <a:solidFill>
              <a:schemeClr val="bg1"/>
            </a:solidFill>
            <a:ln w="12700"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 name="Straight Connector 6"/>
            <p:cNvCxnSpPr/>
            <p:nvPr/>
          </p:nvCxnSpPr>
          <p:spPr>
            <a:xfrm>
              <a:off x="395288" y="2538413"/>
              <a:ext cx="0" cy="176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custDataLst>
                <p:custData r:id="rId4"/>
              </p:custDataLst>
            </p:nvPr>
          </p:nvGrpSpPr>
          <p:grpSpPr>
            <a:xfrm>
              <a:off x="2703483" y="2556930"/>
              <a:ext cx="182880" cy="127541"/>
              <a:chOff x="2705864" y="3318788"/>
              <a:chExt cx="182880" cy="127541"/>
            </a:xfrm>
          </p:grpSpPr>
          <p:sp>
            <p:nvSpPr>
              <p:cNvPr id="29" name="Oval 28"/>
              <p:cNvSpPr/>
              <p:nvPr/>
            </p:nvSpPr>
            <p:spPr>
              <a:xfrm>
                <a:off x="2760728" y="3373177"/>
                <a:ext cx="73152" cy="73152"/>
              </a:xfrm>
              <a:prstGeom prst="ellipse">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11"/>
              <p:cNvSpPr/>
              <p:nvPr/>
            </p:nvSpPr>
            <p:spPr>
              <a:xfrm>
                <a:off x="2705864" y="3318788"/>
                <a:ext cx="182880" cy="82296"/>
              </a:xfrm>
              <a:custGeom>
                <a:avLst/>
                <a:gdLst>
                  <a:gd name="connsiteX0" fmla="*/ 0 w 182880"/>
                  <a:gd name="connsiteY0" fmla="*/ 91440 h 182880"/>
                  <a:gd name="connsiteX1" fmla="*/ 91440 w 182880"/>
                  <a:gd name="connsiteY1" fmla="*/ 0 h 182880"/>
                  <a:gd name="connsiteX2" fmla="*/ 182880 w 182880"/>
                  <a:gd name="connsiteY2" fmla="*/ 91440 h 182880"/>
                  <a:gd name="connsiteX3" fmla="*/ 91440 w 182880"/>
                  <a:gd name="connsiteY3" fmla="*/ 182880 h 182880"/>
                  <a:gd name="connsiteX4" fmla="*/ 0 w 182880"/>
                  <a:gd name="connsiteY4" fmla="*/ 91440 h 182880"/>
                  <a:gd name="connsiteX0" fmla="*/ 0 w 182880"/>
                  <a:gd name="connsiteY0" fmla="*/ 91440 h 274320"/>
                  <a:gd name="connsiteX1" fmla="*/ 91440 w 182880"/>
                  <a:gd name="connsiteY1" fmla="*/ 0 h 274320"/>
                  <a:gd name="connsiteX2" fmla="*/ 182880 w 182880"/>
                  <a:gd name="connsiteY2" fmla="*/ 91440 h 274320"/>
                  <a:gd name="connsiteX3" fmla="*/ 182880 w 182880"/>
                  <a:gd name="connsiteY3" fmla="*/ 274320 h 274320"/>
                  <a:gd name="connsiteX0" fmla="*/ 0 w 182880"/>
                  <a:gd name="connsiteY0" fmla="*/ 91440 h 91440"/>
                  <a:gd name="connsiteX1" fmla="*/ 91440 w 182880"/>
                  <a:gd name="connsiteY1" fmla="*/ 0 h 91440"/>
                  <a:gd name="connsiteX2" fmla="*/ 182880 w 182880"/>
                  <a:gd name="connsiteY2" fmla="*/ 91440 h 91440"/>
                </a:gdLst>
                <a:ahLst/>
                <a:cxnLst>
                  <a:cxn ang="0">
                    <a:pos x="connsiteX0" y="connsiteY0"/>
                  </a:cxn>
                  <a:cxn ang="0">
                    <a:pos x="connsiteX1" y="connsiteY1"/>
                  </a:cxn>
                  <a:cxn ang="0">
                    <a:pos x="connsiteX2" y="connsiteY2"/>
                  </a:cxn>
                </a:cxnLst>
                <a:rect l="l" t="t" r="r" b="b"/>
                <a:pathLst>
                  <a:path w="182880" h="91440">
                    <a:moveTo>
                      <a:pt x="0" y="91440"/>
                    </a:moveTo>
                    <a:cubicBezTo>
                      <a:pt x="0" y="40939"/>
                      <a:pt x="40939" y="0"/>
                      <a:pt x="91440" y="0"/>
                    </a:cubicBezTo>
                    <a:cubicBezTo>
                      <a:pt x="141941" y="0"/>
                      <a:pt x="182880" y="40939"/>
                      <a:pt x="182880" y="91440"/>
                    </a:cubicBezTo>
                  </a:path>
                </a:pathLst>
              </a:custGeom>
              <a:noFill/>
              <a:ln w="285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38100">
                    <a:solidFill>
                      <a:schemeClr val="tx1"/>
                    </a:solidFill>
                  </a:ln>
                </a:endParaRPr>
              </a:p>
            </p:txBody>
          </p:sp>
        </p:grpSp>
        <p:cxnSp>
          <p:nvCxnSpPr>
            <p:cNvPr id="34" name="Straight Connector 33"/>
            <p:cNvCxnSpPr/>
            <p:nvPr/>
          </p:nvCxnSpPr>
          <p:spPr>
            <a:xfrm>
              <a:off x="395288" y="2532737"/>
              <a:ext cx="0" cy="176212"/>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05631" y="2987022"/>
            <a:ext cx="2648197" cy="292608"/>
            <a:chOff x="285006" y="3236397"/>
            <a:chExt cx="2648197" cy="292608"/>
          </a:xfrm>
        </p:grpSpPr>
        <p:sp>
          <p:nvSpPr>
            <p:cNvPr id="27" name="Rectangle 26"/>
            <p:cNvSpPr/>
            <p:nvPr/>
          </p:nvSpPr>
          <p:spPr>
            <a:xfrm>
              <a:off x="285006" y="3236397"/>
              <a:ext cx="2648197" cy="292608"/>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p:cNvGrpSpPr/>
            <p:nvPr>
              <p:custDataLst>
                <p:custData r:id="rId3"/>
              </p:custDataLst>
            </p:nvPr>
          </p:nvGrpSpPr>
          <p:grpSpPr>
            <a:xfrm>
              <a:off x="2705864" y="3318788"/>
              <a:ext cx="182880" cy="127541"/>
              <a:chOff x="2705864" y="3318788"/>
              <a:chExt cx="182880" cy="127541"/>
            </a:xfrm>
          </p:grpSpPr>
          <p:sp>
            <p:nvSpPr>
              <p:cNvPr id="25" name="Oval 24"/>
              <p:cNvSpPr/>
              <p:nvPr/>
            </p:nvSpPr>
            <p:spPr>
              <a:xfrm>
                <a:off x="2760728" y="3373177"/>
                <a:ext cx="73152" cy="73152"/>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11"/>
              <p:cNvSpPr/>
              <p:nvPr/>
            </p:nvSpPr>
            <p:spPr>
              <a:xfrm>
                <a:off x="2705864" y="3318788"/>
                <a:ext cx="182880" cy="82296"/>
              </a:xfrm>
              <a:custGeom>
                <a:avLst/>
                <a:gdLst>
                  <a:gd name="connsiteX0" fmla="*/ 0 w 182880"/>
                  <a:gd name="connsiteY0" fmla="*/ 91440 h 182880"/>
                  <a:gd name="connsiteX1" fmla="*/ 91440 w 182880"/>
                  <a:gd name="connsiteY1" fmla="*/ 0 h 182880"/>
                  <a:gd name="connsiteX2" fmla="*/ 182880 w 182880"/>
                  <a:gd name="connsiteY2" fmla="*/ 91440 h 182880"/>
                  <a:gd name="connsiteX3" fmla="*/ 91440 w 182880"/>
                  <a:gd name="connsiteY3" fmla="*/ 182880 h 182880"/>
                  <a:gd name="connsiteX4" fmla="*/ 0 w 182880"/>
                  <a:gd name="connsiteY4" fmla="*/ 91440 h 182880"/>
                  <a:gd name="connsiteX0" fmla="*/ 0 w 182880"/>
                  <a:gd name="connsiteY0" fmla="*/ 91440 h 274320"/>
                  <a:gd name="connsiteX1" fmla="*/ 91440 w 182880"/>
                  <a:gd name="connsiteY1" fmla="*/ 0 h 274320"/>
                  <a:gd name="connsiteX2" fmla="*/ 182880 w 182880"/>
                  <a:gd name="connsiteY2" fmla="*/ 91440 h 274320"/>
                  <a:gd name="connsiteX3" fmla="*/ 182880 w 182880"/>
                  <a:gd name="connsiteY3" fmla="*/ 274320 h 274320"/>
                  <a:gd name="connsiteX0" fmla="*/ 0 w 182880"/>
                  <a:gd name="connsiteY0" fmla="*/ 91440 h 91440"/>
                  <a:gd name="connsiteX1" fmla="*/ 91440 w 182880"/>
                  <a:gd name="connsiteY1" fmla="*/ 0 h 91440"/>
                  <a:gd name="connsiteX2" fmla="*/ 182880 w 182880"/>
                  <a:gd name="connsiteY2" fmla="*/ 91440 h 91440"/>
                </a:gdLst>
                <a:ahLst/>
                <a:cxnLst>
                  <a:cxn ang="0">
                    <a:pos x="connsiteX0" y="connsiteY0"/>
                  </a:cxn>
                  <a:cxn ang="0">
                    <a:pos x="connsiteX1" y="connsiteY1"/>
                  </a:cxn>
                  <a:cxn ang="0">
                    <a:pos x="connsiteX2" y="connsiteY2"/>
                  </a:cxn>
                </a:cxnLst>
                <a:rect l="l" t="t" r="r" b="b"/>
                <a:pathLst>
                  <a:path w="182880" h="91440">
                    <a:moveTo>
                      <a:pt x="0" y="91440"/>
                    </a:moveTo>
                    <a:cubicBezTo>
                      <a:pt x="0" y="40939"/>
                      <a:pt x="40939" y="0"/>
                      <a:pt x="91440" y="0"/>
                    </a:cubicBezTo>
                    <a:cubicBezTo>
                      <a:pt x="141941" y="0"/>
                      <a:pt x="182880" y="40939"/>
                      <a:pt x="182880" y="91440"/>
                    </a:cubicBezTo>
                  </a:path>
                </a:pathLst>
              </a:custGeom>
              <a:noFill/>
              <a:ln w="2857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38100">
                    <a:solidFill>
                      <a:schemeClr val="tx1"/>
                    </a:solidFill>
                  </a:ln>
                </a:endParaRPr>
              </a:p>
            </p:txBody>
          </p:sp>
        </p:grpSp>
        <p:cxnSp>
          <p:nvCxnSpPr>
            <p:cNvPr id="33" name="Straight Connector 32"/>
            <p:cNvCxnSpPr/>
            <p:nvPr/>
          </p:nvCxnSpPr>
          <p:spPr>
            <a:xfrm>
              <a:off x="731048" y="3294595"/>
              <a:ext cx="0" cy="176212"/>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90525" y="3359359"/>
              <a:ext cx="54864" cy="54864"/>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p:cNvSpPr/>
            <p:nvPr/>
          </p:nvSpPr>
          <p:spPr>
            <a:xfrm>
              <a:off x="476156" y="3359359"/>
              <a:ext cx="54864" cy="54864"/>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p:cNvSpPr/>
            <p:nvPr/>
          </p:nvSpPr>
          <p:spPr>
            <a:xfrm>
              <a:off x="564452" y="3359359"/>
              <a:ext cx="54864" cy="54864"/>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p:cNvSpPr/>
            <p:nvPr/>
          </p:nvSpPr>
          <p:spPr>
            <a:xfrm>
              <a:off x="650081" y="3359359"/>
              <a:ext cx="54864" cy="54864"/>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2" name="Group 61"/>
          <p:cNvGrpSpPr/>
          <p:nvPr/>
        </p:nvGrpSpPr>
        <p:grpSpPr>
          <a:xfrm>
            <a:off x="3650741" y="2982437"/>
            <a:ext cx="2648197" cy="408974"/>
            <a:chOff x="3330116" y="3231812"/>
            <a:chExt cx="2648197" cy="408974"/>
          </a:xfrm>
        </p:grpSpPr>
        <p:grpSp>
          <p:nvGrpSpPr>
            <p:cNvPr id="46" name="Group 45"/>
            <p:cNvGrpSpPr/>
            <p:nvPr/>
          </p:nvGrpSpPr>
          <p:grpSpPr>
            <a:xfrm>
              <a:off x="3330116" y="3231812"/>
              <a:ext cx="2648197" cy="292608"/>
              <a:chOff x="285006" y="3236397"/>
              <a:chExt cx="2648197" cy="292608"/>
            </a:xfrm>
          </p:grpSpPr>
          <p:sp>
            <p:nvSpPr>
              <p:cNvPr id="47" name="Rectangle 46"/>
              <p:cNvSpPr/>
              <p:nvPr/>
            </p:nvSpPr>
            <p:spPr>
              <a:xfrm>
                <a:off x="285006" y="3236397"/>
                <a:ext cx="2648197" cy="292608"/>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p:cNvGrpSpPr/>
              <p:nvPr>
                <p:custDataLst>
                  <p:custData r:id="rId2"/>
                </p:custDataLst>
              </p:nvPr>
            </p:nvGrpSpPr>
            <p:grpSpPr>
              <a:xfrm>
                <a:off x="2705864" y="3318788"/>
                <a:ext cx="182880" cy="127541"/>
                <a:chOff x="2705864" y="3318788"/>
                <a:chExt cx="182880" cy="127541"/>
              </a:xfrm>
            </p:grpSpPr>
            <p:sp>
              <p:nvSpPr>
                <p:cNvPr id="54" name="Oval 53"/>
                <p:cNvSpPr/>
                <p:nvPr/>
              </p:nvSpPr>
              <p:spPr>
                <a:xfrm>
                  <a:off x="2760728" y="3373177"/>
                  <a:ext cx="73152" cy="73152"/>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11"/>
                <p:cNvSpPr/>
                <p:nvPr/>
              </p:nvSpPr>
              <p:spPr>
                <a:xfrm>
                  <a:off x="2705864" y="3318788"/>
                  <a:ext cx="182880" cy="82296"/>
                </a:xfrm>
                <a:custGeom>
                  <a:avLst/>
                  <a:gdLst>
                    <a:gd name="connsiteX0" fmla="*/ 0 w 182880"/>
                    <a:gd name="connsiteY0" fmla="*/ 91440 h 182880"/>
                    <a:gd name="connsiteX1" fmla="*/ 91440 w 182880"/>
                    <a:gd name="connsiteY1" fmla="*/ 0 h 182880"/>
                    <a:gd name="connsiteX2" fmla="*/ 182880 w 182880"/>
                    <a:gd name="connsiteY2" fmla="*/ 91440 h 182880"/>
                    <a:gd name="connsiteX3" fmla="*/ 91440 w 182880"/>
                    <a:gd name="connsiteY3" fmla="*/ 182880 h 182880"/>
                    <a:gd name="connsiteX4" fmla="*/ 0 w 182880"/>
                    <a:gd name="connsiteY4" fmla="*/ 91440 h 182880"/>
                    <a:gd name="connsiteX0" fmla="*/ 0 w 182880"/>
                    <a:gd name="connsiteY0" fmla="*/ 91440 h 274320"/>
                    <a:gd name="connsiteX1" fmla="*/ 91440 w 182880"/>
                    <a:gd name="connsiteY1" fmla="*/ 0 h 274320"/>
                    <a:gd name="connsiteX2" fmla="*/ 182880 w 182880"/>
                    <a:gd name="connsiteY2" fmla="*/ 91440 h 274320"/>
                    <a:gd name="connsiteX3" fmla="*/ 182880 w 182880"/>
                    <a:gd name="connsiteY3" fmla="*/ 274320 h 274320"/>
                    <a:gd name="connsiteX0" fmla="*/ 0 w 182880"/>
                    <a:gd name="connsiteY0" fmla="*/ 91440 h 91440"/>
                    <a:gd name="connsiteX1" fmla="*/ 91440 w 182880"/>
                    <a:gd name="connsiteY1" fmla="*/ 0 h 91440"/>
                    <a:gd name="connsiteX2" fmla="*/ 182880 w 182880"/>
                    <a:gd name="connsiteY2" fmla="*/ 91440 h 91440"/>
                  </a:gdLst>
                  <a:ahLst/>
                  <a:cxnLst>
                    <a:cxn ang="0">
                      <a:pos x="connsiteX0" y="connsiteY0"/>
                    </a:cxn>
                    <a:cxn ang="0">
                      <a:pos x="connsiteX1" y="connsiteY1"/>
                    </a:cxn>
                    <a:cxn ang="0">
                      <a:pos x="connsiteX2" y="connsiteY2"/>
                    </a:cxn>
                  </a:cxnLst>
                  <a:rect l="l" t="t" r="r" b="b"/>
                  <a:pathLst>
                    <a:path w="182880" h="91440">
                      <a:moveTo>
                        <a:pt x="0" y="91440"/>
                      </a:moveTo>
                      <a:cubicBezTo>
                        <a:pt x="0" y="40939"/>
                        <a:pt x="40939" y="0"/>
                        <a:pt x="91440" y="0"/>
                      </a:cubicBezTo>
                      <a:cubicBezTo>
                        <a:pt x="141941" y="0"/>
                        <a:pt x="182880" y="40939"/>
                        <a:pt x="182880" y="91440"/>
                      </a:cubicBezTo>
                    </a:path>
                  </a:pathLst>
                </a:custGeom>
                <a:noFill/>
                <a:ln w="2857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38100">
                      <a:solidFill>
                        <a:schemeClr val="tx1"/>
                      </a:solidFill>
                    </a:ln>
                  </a:endParaRPr>
                </a:p>
              </p:txBody>
            </p:sp>
          </p:grpSp>
          <p:cxnSp>
            <p:nvCxnSpPr>
              <p:cNvPr id="49" name="Straight Connector 48"/>
              <p:cNvCxnSpPr/>
              <p:nvPr/>
            </p:nvCxnSpPr>
            <p:spPr>
              <a:xfrm>
                <a:off x="731048" y="3294595"/>
                <a:ext cx="0" cy="176212"/>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90525" y="3359359"/>
                <a:ext cx="54864" cy="54864"/>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p:cNvSpPr/>
              <p:nvPr/>
            </p:nvSpPr>
            <p:spPr>
              <a:xfrm>
                <a:off x="476156" y="3359359"/>
                <a:ext cx="54864" cy="54864"/>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p:cNvSpPr/>
              <p:nvPr/>
            </p:nvSpPr>
            <p:spPr>
              <a:xfrm>
                <a:off x="564452" y="3359359"/>
                <a:ext cx="54864" cy="54864"/>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p:cNvSpPr/>
              <p:nvPr/>
            </p:nvSpPr>
            <p:spPr>
              <a:xfrm>
                <a:off x="650081" y="3359359"/>
                <a:ext cx="54864" cy="54864"/>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4" name="Right Arrow 107"/>
            <p:cNvSpPr/>
            <p:nvPr/>
          </p:nvSpPr>
          <p:spPr>
            <a:xfrm rot="14588060">
              <a:off x="5798649" y="3485519"/>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 name="Group 62"/>
          <p:cNvGrpSpPr/>
          <p:nvPr/>
        </p:nvGrpSpPr>
        <p:grpSpPr>
          <a:xfrm>
            <a:off x="3639155" y="1459064"/>
            <a:ext cx="2657723" cy="391923"/>
            <a:chOff x="3318530" y="1708439"/>
            <a:chExt cx="2657723" cy="391923"/>
          </a:xfrm>
        </p:grpSpPr>
        <p:grpSp>
          <p:nvGrpSpPr>
            <p:cNvPr id="56" name="Group 55"/>
            <p:cNvGrpSpPr/>
            <p:nvPr/>
          </p:nvGrpSpPr>
          <p:grpSpPr>
            <a:xfrm>
              <a:off x="3318530" y="1708439"/>
              <a:ext cx="2657723" cy="292608"/>
              <a:chOff x="285006" y="1712397"/>
              <a:chExt cx="2657723" cy="292608"/>
            </a:xfrm>
          </p:grpSpPr>
          <p:sp>
            <p:nvSpPr>
              <p:cNvPr id="57" name="Rectangle 56"/>
              <p:cNvSpPr/>
              <p:nvPr/>
            </p:nvSpPr>
            <p:spPr>
              <a:xfrm>
                <a:off x="294532" y="1712397"/>
                <a:ext cx="2648197" cy="292608"/>
              </a:xfrm>
              <a:prstGeom prst="rect">
                <a:avLst/>
              </a:prstGeom>
              <a:solidFill>
                <a:schemeClr val="bg1"/>
              </a:solidFill>
              <a:ln w="12700"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TextBox 57"/>
              <p:cNvSpPr txBox="1"/>
              <p:nvPr/>
            </p:nvSpPr>
            <p:spPr>
              <a:xfrm>
                <a:off x="285006" y="1716354"/>
                <a:ext cx="1153269" cy="268535"/>
              </a:xfrm>
              <a:prstGeom prst="rect">
                <a:avLst/>
              </a:prstGeom>
              <a:noFill/>
            </p:spPr>
            <p:txBody>
              <a:bodyPr wrap="square" rtlCol="0">
                <a:spAutoFit/>
              </a:bodyPr>
              <a:lstStyle/>
              <a:p>
                <a:pPr>
                  <a:lnSpc>
                    <a:spcPts val="1500"/>
                  </a:lnSpc>
                </a:pPr>
                <a:r>
                  <a:rPr lang="en-US" sz="1100" spc="40" dirty="0" smtClean="0">
                    <a:solidFill>
                      <a:srgbClr val="A0A0A0"/>
                    </a:solidFill>
                    <a:latin typeface="Segoe UI Light" pitchFamily="34" charset="0"/>
                    <a:cs typeface="Segoe UI Light" pitchFamily="34" charset="0"/>
                  </a:rPr>
                  <a:t>Enter password</a:t>
                </a:r>
                <a:endParaRPr lang="en-US" sz="1100" spc="40" dirty="0">
                  <a:solidFill>
                    <a:srgbClr val="A0A0A0"/>
                  </a:solidFill>
                  <a:latin typeface="Segoe UI Light" pitchFamily="34" charset="0"/>
                  <a:cs typeface="Segoe UI Light" pitchFamily="34" charset="0"/>
                </a:endParaRPr>
              </a:p>
            </p:txBody>
          </p:sp>
        </p:grpSp>
        <p:sp>
          <p:nvSpPr>
            <p:cNvPr id="59" name="Right Arrow 107"/>
            <p:cNvSpPr/>
            <p:nvPr/>
          </p:nvSpPr>
          <p:spPr>
            <a:xfrm rot="14588060">
              <a:off x="4532982" y="1945095"/>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p:cNvGrpSpPr/>
          <p:nvPr/>
        </p:nvGrpSpPr>
        <p:grpSpPr>
          <a:xfrm>
            <a:off x="604084" y="3750077"/>
            <a:ext cx="2678319" cy="292608"/>
            <a:chOff x="283459" y="3999452"/>
            <a:chExt cx="2678319" cy="292608"/>
          </a:xfrm>
        </p:grpSpPr>
        <p:sp>
          <p:nvSpPr>
            <p:cNvPr id="42" name="Rectangle 41"/>
            <p:cNvSpPr/>
            <p:nvPr/>
          </p:nvSpPr>
          <p:spPr>
            <a:xfrm>
              <a:off x="285006" y="3999452"/>
              <a:ext cx="2676772" cy="292608"/>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34"/>
            <p:cNvSpPr/>
            <p:nvPr/>
          </p:nvSpPr>
          <p:spPr>
            <a:xfrm>
              <a:off x="2659856" y="4031456"/>
              <a:ext cx="273347" cy="228600"/>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9" name="Group 38"/>
            <p:cNvGrpSpPr/>
            <p:nvPr>
              <p:custDataLst>
                <p:custData r:id="rId1"/>
              </p:custDataLst>
            </p:nvPr>
          </p:nvGrpSpPr>
          <p:grpSpPr>
            <a:xfrm>
              <a:off x="2705864" y="4090314"/>
              <a:ext cx="182880" cy="127541"/>
              <a:chOff x="2705864" y="3318788"/>
              <a:chExt cx="182880" cy="127541"/>
            </a:xfrm>
          </p:grpSpPr>
          <p:sp>
            <p:nvSpPr>
              <p:cNvPr id="40" name="Oval 39"/>
              <p:cNvSpPr/>
              <p:nvPr/>
            </p:nvSpPr>
            <p:spPr>
              <a:xfrm>
                <a:off x="2760728" y="3373177"/>
                <a:ext cx="73152" cy="73152"/>
              </a:xfrm>
              <a:prstGeom prst="ellipse">
                <a:avLst/>
              </a:pr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11"/>
              <p:cNvSpPr/>
              <p:nvPr/>
            </p:nvSpPr>
            <p:spPr>
              <a:xfrm>
                <a:off x="2705864" y="3318788"/>
                <a:ext cx="182880" cy="82296"/>
              </a:xfrm>
              <a:custGeom>
                <a:avLst/>
                <a:gdLst>
                  <a:gd name="connsiteX0" fmla="*/ 0 w 182880"/>
                  <a:gd name="connsiteY0" fmla="*/ 91440 h 182880"/>
                  <a:gd name="connsiteX1" fmla="*/ 91440 w 182880"/>
                  <a:gd name="connsiteY1" fmla="*/ 0 h 182880"/>
                  <a:gd name="connsiteX2" fmla="*/ 182880 w 182880"/>
                  <a:gd name="connsiteY2" fmla="*/ 91440 h 182880"/>
                  <a:gd name="connsiteX3" fmla="*/ 91440 w 182880"/>
                  <a:gd name="connsiteY3" fmla="*/ 182880 h 182880"/>
                  <a:gd name="connsiteX4" fmla="*/ 0 w 182880"/>
                  <a:gd name="connsiteY4" fmla="*/ 91440 h 182880"/>
                  <a:gd name="connsiteX0" fmla="*/ 0 w 182880"/>
                  <a:gd name="connsiteY0" fmla="*/ 91440 h 274320"/>
                  <a:gd name="connsiteX1" fmla="*/ 91440 w 182880"/>
                  <a:gd name="connsiteY1" fmla="*/ 0 h 274320"/>
                  <a:gd name="connsiteX2" fmla="*/ 182880 w 182880"/>
                  <a:gd name="connsiteY2" fmla="*/ 91440 h 274320"/>
                  <a:gd name="connsiteX3" fmla="*/ 182880 w 182880"/>
                  <a:gd name="connsiteY3" fmla="*/ 274320 h 274320"/>
                  <a:gd name="connsiteX0" fmla="*/ 0 w 182880"/>
                  <a:gd name="connsiteY0" fmla="*/ 91440 h 91440"/>
                  <a:gd name="connsiteX1" fmla="*/ 91440 w 182880"/>
                  <a:gd name="connsiteY1" fmla="*/ 0 h 91440"/>
                  <a:gd name="connsiteX2" fmla="*/ 182880 w 182880"/>
                  <a:gd name="connsiteY2" fmla="*/ 91440 h 91440"/>
                </a:gdLst>
                <a:ahLst/>
                <a:cxnLst>
                  <a:cxn ang="0">
                    <a:pos x="connsiteX0" y="connsiteY0"/>
                  </a:cxn>
                  <a:cxn ang="0">
                    <a:pos x="connsiteX1" y="connsiteY1"/>
                  </a:cxn>
                  <a:cxn ang="0">
                    <a:pos x="connsiteX2" y="connsiteY2"/>
                  </a:cxn>
                </a:cxnLst>
                <a:rect l="l" t="t" r="r" b="b"/>
                <a:pathLst>
                  <a:path w="182880" h="91440">
                    <a:moveTo>
                      <a:pt x="0" y="91440"/>
                    </a:moveTo>
                    <a:cubicBezTo>
                      <a:pt x="0" y="40939"/>
                      <a:pt x="40939" y="0"/>
                      <a:pt x="91440" y="0"/>
                    </a:cubicBezTo>
                    <a:cubicBezTo>
                      <a:pt x="141941" y="0"/>
                      <a:pt x="182880" y="40939"/>
                      <a:pt x="182880" y="91440"/>
                    </a:cubicBezTo>
                  </a:path>
                </a:pathLst>
              </a:custGeom>
              <a:noFill/>
              <a:ln w="28575"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38100">
                    <a:solidFill>
                      <a:schemeClr val="tx1"/>
                    </a:solidFill>
                  </a:ln>
                </a:endParaRPr>
              </a:p>
            </p:txBody>
          </p:sp>
        </p:grpSp>
        <p:sp>
          <p:nvSpPr>
            <p:cNvPr id="60" name="TextBox 59"/>
            <p:cNvSpPr txBox="1"/>
            <p:nvPr/>
          </p:nvSpPr>
          <p:spPr>
            <a:xfrm>
              <a:off x="283459" y="4008464"/>
              <a:ext cx="757238" cy="261610"/>
            </a:xfrm>
            <a:prstGeom prst="rect">
              <a:avLst/>
            </a:prstGeom>
            <a:noFill/>
          </p:spPr>
          <p:txBody>
            <a:bodyPr wrap="square" rtlCol="0">
              <a:spAutoFit/>
            </a:bodyPr>
            <a:lstStyle/>
            <a:p>
              <a:r>
                <a:rPr lang="en-US" sz="1100" spc="40" dirty="0" smtClean="0"/>
                <a:t>Pizza</a:t>
              </a:r>
              <a:endParaRPr lang="en-US" sz="1100" spc="40" dirty="0"/>
            </a:p>
          </p:txBody>
        </p:sp>
      </p:grpSp>
      <p:grpSp>
        <p:nvGrpSpPr>
          <p:cNvPr id="66" name="Group 65"/>
          <p:cNvGrpSpPr/>
          <p:nvPr/>
        </p:nvGrpSpPr>
        <p:grpSpPr>
          <a:xfrm>
            <a:off x="600868" y="4508412"/>
            <a:ext cx="2657723" cy="292608"/>
            <a:chOff x="285006" y="1712397"/>
            <a:chExt cx="2657723" cy="292608"/>
          </a:xfrm>
        </p:grpSpPr>
        <p:sp>
          <p:nvSpPr>
            <p:cNvPr id="67" name="Rectangle 66"/>
            <p:cNvSpPr/>
            <p:nvPr/>
          </p:nvSpPr>
          <p:spPr>
            <a:xfrm>
              <a:off x="294532" y="1712397"/>
              <a:ext cx="2648197" cy="292608"/>
            </a:xfrm>
            <a:prstGeom prst="rect">
              <a:avLst/>
            </a:prstGeom>
            <a:solidFill>
              <a:schemeClr val="bg1">
                <a:lumMod val="85000"/>
              </a:schemeClr>
            </a:solidFill>
            <a:ln w="12700"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TextBox 67"/>
            <p:cNvSpPr txBox="1"/>
            <p:nvPr/>
          </p:nvSpPr>
          <p:spPr>
            <a:xfrm>
              <a:off x="285006" y="1716354"/>
              <a:ext cx="1153269" cy="268535"/>
            </a:xfrm>
            <a:prstGeom prst="rect">
              <a:avLst/>
            </a:prstGeom>
            <a:noFill/>
          </p:spPr>
          <p:txBody>
            <a:bodyPr wrap="square" rtlCol="0">
              <a:spAutoFit/>
            </a:bodyPr>
            <a:lstStyle/>
            <a:p>
              <a:pPr>
                <a:lnSpc>
                  <a:spcPts val="1500"/>
                </a:lnSpc>
              </a:pPr>
              <a:r>
                <a:rPr lang="en-US" sz="1100" spc="40" dirty="0" smtClean="0">
                  <a:solidFill>
                    <a:srgbClr val="A0A0A0"/>
                  </a:solidFill>
                  <a:latin typeface="Segoe UI Light" pitchFamily="34" charset="0"/>
                  <a:cs typeface="Segoe UI Light" pitchFamily="34" charset="0"/>
                </a:rPr>
                <a:t>Enter password</a:t>
              </a:r>
              <a:endParaRPr lang="en-US" sz="1100" spc="40" dirty="0">
                <a:solidFill>
                  <a:srgbClr val="A0A0A0"/>
                </a:solidFill>
                <a:latin typeface="Segoe UI Light" pitchFamily="34" charset="0"/>
                <a:cs typeface="Segoe UI Light" pitchFamily="34" charset="0"/>
              </a:endParaRPr>
            </a:p>
          </p:txBody>
        </p:sp>
      </p:grpSp>
      <p:sp>
        <p:nvSpPr>
          <p:cNvPr id="129" name="TextBox 128"/>
          <p:cNvSpPr txBox="1"/>
          <p:nvPr/>
        </p:nvSpPr>
        <p:spPr>
          <a:xfrm>
            <a:off x="482118" y="1175661"/>
            <a:ext cx="2652960" cy="246221"/>
          </a:xfrm>
          <a:prstGeom prst="rect">
            <a:avLst/>
          </a:prstGeom>
          <a:noFill/>
        </p:spPr>
        <p:txBody>
          <a:bodyPr wrap="square" rtlCol="0">
            <a:spAutoFit/>
          </a:bodyPr>
          <a:lstStyle/>
          <a:p>
            <a:r>
              <a:rPr lang="en-US" sz="1000" dirty="0" smtClean="0">
                <a:latin typeface="Segoe UI" pitchFamily="34" charset="0"/>
                <a:cs typeface="Segoe UI" pitchFamily="34" charset="0"/>
              </a:rPr>
              <a:t>Password rest state box</a:t>
            </a:r>
            <a:endParaRPr lang="en-US" sz="1000" dirty="0">
              <a:latin typeface="Segoe UI" pitchFamily="34" charset="0"/>
              <a:cs typeface="Segoe UI" pitchFamily="34" charset="0"/>
            </a:endParaRPr>
          </a:p>
        </p:txBody>
      </p:sp>
      <p:sp>
        <p:nvSpPr>
          <p:cNvPr id="70" name="TextBox 69"/>
          <p:cNvSpPr txBox="1"/>
          <p:nvPr/>
        </p:nvSpPr>
        <p:spPr>
          <a:xfrm>
            <a:off x="486881" y="1925309"/>
            <a:ext cx="3207373" cy="246221"/>
          </a:xfrm>
          <a:prstGeom prst="rect">
            <a:avLst/>
          </a:prstGeom>
          <a:noFill/>
        </p:spPr>
        <p:txBody>
          <a:bodyPr wrap="square" rtlCol="0">
            <a:spAutoFit/>
          </a:bodyPr>
          <a:lstStyle/>
          <a:p>
            <a:r>
              <a:rPr lang="en-US" sz="1000" dirty="0" err="1" smtClean="0">
                <a:latin typeface="Segoe UI" pitchFamily="34" charset="0"/>
                <a:cs typeface="Segoe UI" pitchFamily="34" charset="0"/>
              </a:rPr>
              <a:t>Pwd</a:t>
            </a:r>
            <a:r>
              <a:rPr lang="en-US" sz="1000" dirty="0" smtClean="0">
                <a:latin typeface="Segoe UI" pitchFamily="34" charset="0"/>
                <a:cs typeface="Segoe UI" pitchFamily="34" charset="0"/>
              </a:rPr>
              <a:t> box pressed/focus state/no text entered</a:t>
            </a:r>
            <a:endParaRPr lang="en-US" sz="1000" dirty="0">
              <a:latin typeface="Segoe UI" pitchFamily="34" charset="0"/>
              <a:cs typeface="Segoe UI" pitchFamily="34" charset="0"/>
            </a:endParaRPr>
          </a:p>
        </p:txBody>
      </p:sp>
      <p:sp>
        <p:nvSpPr>
          <p:cNvPr id="71" name="TextBox 70"/>
          <p:cNvSpPr txBox="1"/>
          <p:nvPr/>
        </p:nvSpPr>
        <p:spPr>
          <a:xfrm>
            <a:off x="492018" y="2689099"/>
            <a:ext cx="3014720" cy="246221"/>
          </a:xfrm>
          <a:prstGeom prst="rect">
            <a:avLst/>
          </a:prstGeom>
          <a:noFill/>
        </p:spPr>
        <p:txBody>
          <a:bodyPr wrap="square" rtlCol="0">
            <a:spAutoFit/>
          </a:bodyPr>
          <a:lstStyle/>
          <a:p>
            <a:r>
              <a:rPr lang="en-US" sz="1000" dirty="0" smtClean="0">
                <a:latin typeface="Segoe UI" pitchFamily="34" charset="0"/>
                <a:cs typeface="Segoe UI" pitchFamily="34" charset="0"/>
              </a:rPr>
              <a:t>Password box pressed/focus state/text entered</a:t>
            </a:r>
            <a:endParaRPr lang="en-US" sz="1000" dirty="0">
              <a:latin typeface="Segoe UI" pitchFamily="34" charset="0"/>
              <a:cs typeface="Segoe UI" pitchFamily="34" charset="0"/>
            </a:endParaRPr>
          </a:p>
        </p:txBody>
      </p:sp>
      <p:sp>
        <p:nvSpPr>
          <p:cNvPr id="72" name="TextBox 71"/>
          <p:cNvSpPr txBox="1"/>
          <p:nvPr/>
        </p:nvSpPr>
        <p:spPr>
          <a:xfrm>
            <a:off x="480747" y="3457258"/>
            <a:ext cx="3282148" cy="246221"/>
          </a:xfrm>
          <a:prstGeom prst="rect">
            <a:avLst/>
          </a:prstGeom>
          <a:noFill/>
        </p:spPr>
        <p:txBody>
          <a:bodyPr wrap="square" rtlCol="0">
            <a:spAutoFit/>
          </a:bodyPr>
          <a:lstStyle/>
          <a:p>
            <a:r>
              <a:rPr lang="en-US" sz="1000" dirty="0" smtClean="0">
                <a:latin typeface="Segoe UI" pitchFamily="34" charset="0"/>
                <a:cs typeface="Segoe UI" pitchFamily="34" charset="0"/>
              </a:rPr>
              <a:t>Show characters button pressed/reveals </a:t>
            </a:r>
            <a:r>
              <a:rPr lang="en-US" sz="1000" dirty="0" err="1" smtClean="0">
                <a:latin typeface="Segoe UI" pitchFamily="34" charset="0"/>
                <a:cs typeface="Segoe UI" pitchFamily="34" charset="0"/>
              </a:rPr>
              <a:t>pwd</a:t>
            </a:r>
            <a:endParaRPr lang="en-US" sz="1000" dirty="0">
              <a:latin typeface="Segoe UI" pitchFamily="34" charset="0"/>
              <a:cs typeface="Segoe UI" pitchFamily="34" charset="0"/>
            </a:endParaRPr>
          </a:p>
        </p:txBody>
      </p:sp>
      <p:sp>
        <p:nvSpPr>
          <p:cNvPr id="73" name="TextBox 72"/>
          <p:cNvSpPr txBox="1"/>
          <p:nvPr/>
        </p:nvSpPr>
        <p:spPr>
          <a:xfrm>
            <a:off x="491644" y="4229605"/>
            <a:ext cx="2265957" cy="246221"/>
          </a:xfrm>
          <a:prstGeom prst="rect">
            <a:avLst/>
          </a:prstGeom>
          <a:noFill/>
        </p:spPr>
        <p:txBody>
          <a:bodyPr wrap="square" rtlCol="0">
            <a:spAutoFit/>
          </a:bodyPr>
          <a:lstStyle/>
          <a:p>
            <a:r>
              <a:rPr lang="en-US" sz="1000" dirty="0" smtClean="0">
                <a:latin typeface="Segoe UI" pitchFamily="34" charset="0"/>
                <a:cs typeface="Segoe UI" pitchFamily="34" charset="0"/>
              </a:rPr>
              <a:t>Password box disabled state</a:t>
            </a:r>
            <a:endParaRPr lang="en-US" sz="1000" dirty="0">
              <a:latin typeface="Segoe UI" pitchFamily="34" charset="0"/>
              <a:cs typeface="Segoe UI" pitchFamily="34" charset="0"/>
            </a:endParaRPr>
          </a:p>
        </p:txBody>
      </p:sp>
      <p:sp>
        <p:nvSpPr>
          <p:cNvPr id="74" name="TextBox 73"/>
          <p:cNvSpPr txBox="1"/>
          <p:nvPr/>
        </p:nvSpPr>
        <p:spPr>
          <a:xfrm>
            <a:off x="3538904" y="2703388"/>
            <a:ext cx="3014720" cy="246221"/>
          </a:xfrm>
          <a:prstGeom prst="rect">
            <a:avLst/>
          </a:prstGeom>
          <a:noFill/>
        </p:spPr>
        <p:txBody>
          <a:bodyPr wrap="square" rtlCol="0">
            <a:spAutoFit/>
          </a:bodyPr>
          <a:lstStyle/>
          <a:p>
            <a:r>
              <a:rPr lang="en-US" sz="1000" dirty="0" smtClean="0">
                <a:latin typeface="Segoe UI" pitchFamily="34" charset="0"/>
                <a:cs typeface="Segoe UI" pitchFamily="34" charset="0"/>
              </a:rPr>
              <a:t>Show characters mouse hover state</a:t>
            </a:r>
            <a:endParaRPr lang="en-US" sz="1000" dirty="0">
              <a:latin typeface="Segoe UI" pitchFamily="34" charset="0"/>
              <a:cs typeface="Segoe UI" pitchFamily="34" charset="0"/>
            </a:endParaRPr>
          </a:p>
        </p:txBody>
      </p:sp>
      <p:sp>
        <p:nvSpPr>
          <p:cNvPr id="75" name="TextBox 74"/>
          <p:cNvSpPr txBox="1"/>
          <p:nvPr/>
        </p:nvSpPr>
        <p:spPr>
          <a:xfrm>
            <a:off x="3536772" y="1180424"/>
            <a:ext cx="3014720" cy="246221"/>
          </a:xfrm>
          <a:prstGeom prst="rect">
            <a:avLst/>
          </a:prstGeom>
          <a:noFill/>
        </p:spPr>
        <p:txBody>
          <a:bodyPr wrap="square" rtlCol="0">
            <a:spAutoFit/>
          </a:bodyPr>
          <a:lstStyle/>
          <a:p>
            <a:r>
              <a:rPr lang="en-US" sz="1000" dirty="0" smtClean="0">
                <a:latin typeface="Segoe UI" pitchFamily="34" charset="0"/>
                <a:cs typeface="Segoe UI" pitchFamily="34" charset="0"/>
              </a:rPr>
              <a:t>Password box mouse hover state</a:t>
            </a:r>
            <a:endParaRPr lang="en-US" sz="1000" dirty="0">
              <a:latin typeface="Segoe UI" pitchFamily="34" charset="0"/>
              <a:cs typeface="Segoe UI" pitchFamily="34" charset="0"/>
            </a:endParaRPr>
          </a:p>
        </p:txBody>
      </p:sp>
      <p:sp>
        <p:nvSpPr>
          <p:cNvPr id="64" name="TextBox 63"/>
          <p:cNvSpPr txBox="1"/>
          <p:nvPr/>
        </p:nvSpPr>
        <p:spPr>
          <a:xfrm>
            <a:off x="6955548" y="1160758"/>
            <a:ext cx="1691201" cy="246221"/>
          </a:xfrm>
          <a:prstGeom prst="rect">
            <a:avLst/>
          </a:prstGeom>
          <a:noFill/>
        </p:spPr>
        <p:txBody>
          <a:bodyPr wrap="square" rtlCol="0">
            <a:spAutoFit/>
          </a:bodyPr>
          <a:lstStyle/>
          <a:p>
            <a:r>
              <a:rPr lang="en-US" sz="1000" dirty="0" smtClean="0">
                <a:latin typeface="Segoe UI" pitchFamily="34" charset="0"/>
                <a:cs typeface="Segoe UI" pitchFamily="34" charset="0"/>
              </a:rPr>
              <a:t>Determinate bar</a:t>
            </a:r>
            <a:endParaRPr lang="en-US" sz="1000" dirty="0">
              <a:latin typeface="Segoe UI" pitchFamily="34" charset="0"/>
              <a:cs typeface="Segoe UI" pitchFamily="34" charset="0"/>
            </a:endParaRPr>
          </a:p>
        </p:txBody>
      </p:sp>
      <p:sp>
        <p:nvSpPr>
          <p:cNvPr id="65" name="TextBox 64"/>
          <p:cNvSpPr txBox="1"/>
          <p:nvPr/>
        </p:nvSpPr>
        <p:spPr>
          <a:xfrm>
            <a:off x="6380311" y="440985"/>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Progress</a:t>
            </a:r>
            <a:endParaRPr lang="en-US" dirty="0">
              <a:latin typeface="Segoe UI" pitchFamily="34" charset="0"/>
              <a:cs typeface="Segoe UI" pitchFamily="34" charset="0"/>
            </a:endParaRPr>
          </a:p>
        </p:txBody>
      </p:sp>
      <p:sp>
        <p:nvSpPr>
          <p:cNvPr id="69" name="Rectangle 68"/>
          <p:cNvSpPr/>
          <p:nvPr/>
        </p:nvSpPr>
        <p:spPr>
          <a:xfrm>
            <a:off x="7056504" y="1572236"/>
            <a:ext cx="1276350" cy="61913"/>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TextBox 75"/>
          <p:cNvSpPr txBox="1"/>
          <p:nvPr/>
        </p:nvSpPr>
        <p:spPr>
          <a:xfrm>
            <a:off x="6949629" y="2025067"/>
            <a:ext cx="1691201" cy="246221"/>
          </a:xfrm>
          <a:prstGeom prst="rect">
            <a:avLst/>
          </a:prstGeom>
          <a:noFill/>
        </p:spPr>
        <p:txBody>
          <a:bodyPr wrap="square" rtlCol="0">
            <a:spAutoFit/>
          </a:bodyPr>
          <a:lstStyle/>
          <a:p>
            <a:r>
              <a:rPr lang="en-US" sz="1000" dirty="0" smtClean="0">
                <a:latin typeface="Segoe UI" pitchFamily="34" charset="0"/>
                <a:cs typeface="Segoe UI" pitchFamily="34" charset="0"/>
              </a:rPr>
              <a:t>Indeterminate Bar</a:t>
            </a:r>
            <a:endParaRPr lang="en-US" sz="1000" dirty="0">
              <a:latin typeface="Segoe UI" pitchFamily="34" charset="0"/>
              <a:cs typeface="Segoe UI" pitchFamily="34" charset="0"/>
            </a:endParaRPr>
          </a:p>
        </p:txBody>
      </p:sp>
      <p:grpSp>
        <p:nvGrpSpPr>
          <p:cNvPr id="77" name="Group 76"/>
          <p:cNvGrpSpPr/>
          <p:nvPr/>
        </p:nvGrpSpPr>
        <p:grpSpPr>
          <a:xfrm>
            <a:off x="7047742" y="2445927"/>
            <a:ext cx="941451" cy="36576"/>
            <a:chOff x="3811915" y="1857231"/>
            <a:chExt cx="941451" cy="36576"/>
          </a:xfrm>
        </p:grpSpPr>
        <p:sp>
          <p:nvSpPr>
            <p:cNvPr id="78" name="Oval 77"/>
            <p:cNvSpPr/>
            <p:nvPr/>
          </p:nvSpPr>
          <p:spPr>
            <a:xfrm>
              <a:off x="3811915" y="1857231"/>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p:cNvSpPr/>
            <p:nvPr/>
          </p:nvSpPr>
          <p:spPr>
            <a:xfrm>
              <a:off x="4123859" y="1857231"/>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Oval 79"/>
            <p:cNvSpPr/>
            <p:nvPr/>
          </p:nvSpPr>
          <p:spPr>
            <a:xfrm>
              <a:off x="4381034" y="1857231"/>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80"/>
            <p:cNvSpPr/>
            <p:nvPr/>
          </p:nvSpPr>
          <p:spPr>
            <a:xfrm>
              <a:off x="4578679" y="1857231"/>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Oval 81"/>
            <p:cNvSpPr/>
            <p:nvPr/>
          </p:nvSpPr>
          <p:spPr>
            <a:xfrm>
              <a:off x="4716790" y="1857231"/>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3" name="Group 82"/>
          <p:cNvGrpSpPr/>
          <p:nvPr/>
        </p:nvGrpSpPr>
        <p:grpSpPr>
          <a:xfrm>
            <a:off x="8114542" y="2901842"/>
            <a:ext cx="573024" cy="36576"/>
            <a:chOff x="4878715" y="2313146"/>
            <a:chExt cx="573024" cy="36576"/>
          </a:xfrm>
        </p:grpSpPr>
        <p:sp>
          <p:nvSpPr>
            <p:cNvPr id="84" name="Oval 83"/>
            <p:cNvSpPr/>
            <p:nvPr/>
          </p:nvSpPr>
          <p:spPr>
            <a:xfrm>
              <a:off x="4878715" y="2313146"/>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Oval 84"/>
            <p:cNvSpPr/>
            <p:nvPr/>
          </p:nvSpPr>
          <p:spPr>
            <a:xfrm>
              <a:off x="5012827" y="2313146"/>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6" name="Oval 85"/>
            <p:cNvSpPr/>
            <p:nvPr/>
          </p:nvSpPr>
          <p:spPr>
            <a:xfrm>
              <a:off x="5146939" y="2313146"/>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Oval 86"/>
            <p:cNvSpPr/>
            <p:nvPr/>
          </p:nvSpPr>
          <p:spPr>
            <a:xfrm>
              <a:off x="5281051" y="2313146"/>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Oval 87"/>
            <p:cNvSpPr/>
            <p:nvPr/>
          </p:nvSpPr>
          <p:spPr>
            <a:xfrm>
              <a:off x="5415163" y="2313146"/>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9" name="Group 88"/>
          <p:cNvGrpSpPr/>
          <p:nvPr/>
        </p:nvGrpSpPr>
        <p:grpSpPr>
          <a:xfrm>
            <a:off x="8555090" y="3396619"/>
            <a:ext cx="1100994" cy="38386"/>
            <a:chOff x="5319263" y="2807923"/>
            <a:chExt cx="1100994" cy="38386"/>
          </a:xfrm>
        </p:grpSpPr>
        <p:sp>
          <p:nvSpPr>
            <p:cNvPr id="90" name="Oval 89"/>
            <p:cNvSpPr/>
            <p:nvPr/>
          </p:nvSpPr>
          <p:spPr>
            <a:xfrm rot="10800000">
              <a:off x="6383681" y="2808827"/>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Oval 90"/>
            <p:cNvSpPr/>
            <p:nvPr/>
          </p:nvSpPr>
          <p:spPr>
            <a:xfrm rot="10800000">
              <a:off x="6050307" y="2809733"/>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Oval 91"/>
            <p:cNvSpPr/>
            <p:nvPr/>
          </p:nvSpPr>
          <p:spPr>
            <a:xfrm rot="10800000">
              <a:off x="5752650" y="2808827"/>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Oval 92"/>
            <p:cNvSpPr/>
            <p:nvPr/>
          </p:nvSpPr>
          <p:spPr>
            <a:xfrm rot="10800000">
              <a:off x="5499881" y="2807923"/>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Oval 93"/>
            <p:cNvSpPr/>
            <p:nvPr/>
          </p:nvSpPr>
          <p:spPr>
            <a:xfrm rot="10800000">
              <a:off x="5319263" y="2809732"/>
              <a:ext cx="36576" cy="36576"/>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95" name="Group 94"/>
          <p:cNvGrpSpPr/>
          <p:nvPr/>
        </p:nvGrpSpPr>
        <p:grpSpPr>
          <a:xfrm>
            <a:off x="8250785" y="4209801"/>
            <a:ext cx="450253" cy="484517"/>
            <a:chOff x="8052295" y="1763838"/>
            <a:chExt cx="450253" cy="484517"/>
          </a:xfrm>
        </p:grpSpPr>
        <p:sp>
          <p:nvSpPr>
            <p:cNvPr id="96" name="Oval 95"/>
            <p:cNvSpPr/>
            <p:nvPr/>
          </p:nvSpPr>
          <p:spPr>
            <a:xfrm rot="10800000">
              <a:off x="8293824" y="1763838"/>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p:cNvSpPr/>
            <p:nvPr/>
          </p:nvSpPr>
          <p:spPr>
            <a:xfrm rot="10800000">
              <a:off x="8172380" y="1802130"/>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97"/>
            <p:cNvSpPr/>
            <p:nvPr/>
          </p:nvSpPr>
          <p:spPr>
            <a:xfrm rot="10800000">
              <a:off x="8077536" y="1893807"/>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Oval 98"/>
            <p:cNvSpPr/>
            <p:nvPr/>
          </p:nvSpPr>
          <p:spPr>
            <a:xfrm rot="10800000">
              <a:off x="8052295" y="2022630"/>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0" name="Oval 99"/>
            <p:cNvSpPr/>
            <p:nvPr/>
          </p:nvSpPr>
          <p:spPr>
            <a:xfrm rot="10800000">
              <a:off x="8116449" y="2177407"/>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1" name="Oval 100"/>
            <p:cNvSpPr/>
            <p:nvPr/>
          </p:nvSpPr>
          <p:spPr>
            <a:xfrm rot="10800000">
              <a:off x="8456828" y="2202635"/>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02" name="Group 101"/>
          <p:cNvGrpSpPr/>
          <p:nvPr/>
        </p:nvGrpSpPr>
        <p:grpSpPr>
          <a:xfrm>
            <a:off x="8258317" y="5168083"/>
            <a:ext cx="467486" cy="351380"/>
            <a:chOff x="8059827" y="2722120"/>
            <a:chExt cx="467486" cy="351380"/>
          </a:xfrm>
        </p:grpSpPr>
        <p:sp>
          <p:nvSpPr>
            <p:cNvPr id="103" name="Oval 102"/>
            <p:cNvSpPr/>
            <p:nvPr/>
          </p:nvSpPr>
          <p:spPr>
            <a:xfrm rot="13921316">
              <a:off x="8481593" y="2812631"/>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p:cNvSpPr/>
            <p:nvPr/>
          </p:nvSpPr>
          <p:spPr>
            <a:xfrm rot="13921316">
              <a:off x="8376678" y="2740467"/>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p:cNvSpPr/>
            <p:nvPr/>
          </p:nvSpPr>
          <p:spPr>
            <a:xfrm rot="13921316">
              <a:off x="8246051" y="2722120"/>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p:cNvSpPr/>
            <p:nvPr/>
          </p:nvSpPr>
          <p:spPr>
            <a:xfrm rot="13921316">
              <a:off x="8128974" y="2781497"/>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7" name="Oval 106"/>
            <p:cNvSpPr/>
            <p:nvPr/>
          </p:nvSpPr>
          <p:spPr>
            <a:xfrm rot="13921316">
              <a:off x="8063137" y="2895225"/>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8" name="Oval 107"/>
            <p:cNvSpPr/>
            <p:nvPr/>
          </p:nvSpPr>
          <p:spPr>
            <a:xfrm rot="13921316">
              <a:off x="8059827" y="3027780"/>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09" name="Group 108"/>
          <p:cNvGrpSpPr/>
          <p:nvPr/>
        </p:nvGrpSpPr>
        <p:grpSpPr>
          <a:xfrm>
            <a:off x="8248932" y="6003902"/>
            <a:ext cx="509176" cy="527592"/>
            <a:chOff x="8050442" y="3557939"/>
            <a:chExt cx="509176" cy="527592"/>
          </a:xfrm>
        </p:grpSpPr>
        <p:sp>
          <p:nvSpPr>
            <p:cNvPr id="110" name="Oval 109"/>
            <p:cNvSpPr/>
            <p:nvPr/>
          </p:nvSpPr>
          <p:spPr>
            <a:xfrm rot="13921316">
              <a:off x="8513898" y="3726281"/>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1" name="Oval 110"/>
            <p:cNvSpPr/>
            <p:nvPr/>
          </p:nvSpPr>
          <p:spPr>
            <a:xfrm rot="13921316">
              <a:off x="8375888" y="3571524"/>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Oval 111"/>
            <p:cNvSpPr/>
            <p:nvPr/>
          </p:nvSpPr>
          <p:spPr>
            <a:xfrm rot="13921316">
              <a:off x="8240499" y="3557939"/>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3" name="Oval 112"/>
            <p:cNvSpPr/>
            <p:nvPr/>
          </p:nvSpPr>
          <p:spPr>
            <a:xfrm rot="13921316">
              <a:off x="8125803" y="3607792"/>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4" name="Oval 113"/>
            <p:cNvSpPr/>
            <p:nvPr/>
          </p:nvSpPr>
          <p:spPr>
            <a:xfrm rot="13921316">
              <a:off x="8050442" y="3716758"/>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5" name="Oval 114"/>
            <p:cNvSpPr/>
            <p:nvPr/>
          </p:nvSpPr>
          <p:spPr>
            <a:xfrm rot="13921316">
              <a:off x="8351087" y="4039811"/>
              <a:ext cx="45720" cy="45720"/>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16" name="Group 115"/>
          <p:cNvGrpSpPr/>
          <p:nvPr/>
        </p:nvGrpSpPr>
        <p:grpSpPr>
          <a:xfrm>
            <a:off x="11109164" y="1545694"/>
            <a:ext cx="122724" cy="173491"/>
            <a:chOff x="11125215" y="1797558"/>
            <a:chExt cx="122724" cy="173491"/>
          </a:xfrm>
        </p:grpSpPr>
        <p:sp>
          <p:nvSpPr>
            <p:cNvPr id="117" name="Oval 116"/>
            <p:cNvSpPr/>
            <p:nvPr/>
          </p:nvSpPr>
          <p:spPr>
            <a:xfrm rot="10800000">
              <a:off x="11193075" y="1797558"/>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8" name="Oval 117"/>
            <p:cNvSpPr/>
            <p:nvPr/>
          </p:nvSpPr>
          <p:spPr>
            <a:xfrm rot="10800000">
              <a:off x="11145448" y="1817179"/>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Oval 118"/>
            <p:cNvSpPr/>
            <p:nvPr/>
          </p:nvSpPr>
          <p:spPr>
            <a:xfrm rot="10800000">
              <a:off x="11125215" y="1859422"/>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0" name="Oval 119"/>
            <p:cNvSpPr/>
            <p:nvPr/>
          </p:nvSpPr>
          <p:spPr>
            <a:xfrm rot="10800000">
              <a:off x="11138316" y="1913570"/>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1" name="Oval 120"/>
            <p:cNvSpPr/>
            <p:nvPr/>
          </p:nvSpPr>
          <p:spPr>
            <a:xfrm rot="10800000">
              <a:off x="11220507" y="1943617"/>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22" name="Group 121"/>
          <p:cNvGrpSpPr/>
          <p:nvPr/>
        </p:nvGrpSpPr>
        <p:grpSpPr>
          <a:xfrm>
            <a:off x="11087026" y="2011733"/>
            <a:ext cx="160959" cy="111664"/>
            <a:chOff x="11103077" y="2263597"/>
            <a:chExt cx="160959" cy="111664"/>
          </a:xfrm>
        </p:grpSpPr>
        <p:sp>
          <p:nvSpPr>
            <p:cNvPr id="123" name="Oval 122"/>
            <p:cNvSpPr/>
            <p:nvPr/>
          </p:nvSpPr>
          <p:spPr>
            <a:xfrm rot="10800000">
              <a:off x="11236604" y="2288040"/>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4" name="Oval 123"/>
            <p:cNvSpPr/>
            <p:nvPr/>
          </p:nvSpPr>
          <p:spPr>
            <a:xfrm rot="10800000">
              <a:off x="11193075" y="2263597"/>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5" name="Oval 124"/>
            <p:cNvSpPr/>
            <p:nvPr/>
          </p:nvSpPr>
          <p:spPr>
            <a:xfrm rot="10800000">
              <a:off x="11149546" y="2267726"/>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6" name="Oval 125"/>
            <p:cNvSpPr/>
            <p:nvPr/>
          </p:nvSpPr>
          <p:spPr>
            <a:xfrm rot="10800000">
              <a:off x="11115597" y="2301825"/>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7" name="Oval 126"/>
            <p:cNvSpPr/>
            <p:nvPr/>
          </p:nvSpPr>
          <p:spPr>
            <a:xfrm rot="10800000">
              <a:off x="11103077" y="2347829"/>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30" name="Group 129"/>
          <p:cNvGrpSpPr/>
          <p:nvPr/>
        </p:nvGrpSpPr>
        <p:grpSpPr>
          <a:xfrm>
            <a:off x="11087589" y="2501602"/>
            <a:ext cx="160396" cy="170668"/>
            <a:chOff x="11103640" y="2753466"/>
            <a:chExt cx="160396" cy="170668"/>
          </a:xfrm>
        </p:grpSpPr>
        <p:sp>
          <p:nvSpPr>
            <p:cNvPr id="131" name="Oval 130"/>
            <p:cNvSpPr/>
            <p:nvPr/>
          </p:nvSpPr>
          <p:spPr>
            <a:xfrm rot="10800000">
              <a:off x="11236604" y="2816685"/>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2" name="Oval 131"/>
            <p:cNvSpPr/>
            <p:nvPr/>
          </p:nvSpPr>
          <p:spPr>
            <a:xfrm rot="10800000">
              <a:off x="11197853" y="2758861"/>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3" name="Oval 132"/>
            <p:cNvSpPr/>
            <p:nvPr/>
          </p:nvSpPr>
          <p:spPr>
            <a:xfrm rot="10800000">
              <a:off x="11147181" y="2753466"/>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4" name="Oval 133"/>
            <p:cNvSpPr/>
            <p:nvPr/>
          </p:nvSpPr>
          <p:spPr>
            <a:xfrm rot="10800000">
              <a:off x="11103640" y="2775972"/>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5" name="Oval 134"/>
            <p:cNvSpPr/>
            <p:nvPr/>
          </p:nvSpPr>
          <p:spPr>
            <a:xfrm rot="10800000">
              <a:off x="11138890" y="2896702"/>
              <a:ext cx="27432" cy="27432"/>
            </a:xfrm>
            <a:prstGeom prst="ellipse">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36" name="TextBox 135"/>
          <p:cNvSpPr txBox="1"/>
          <p:nvPr/>
        </p:nvSpPr>
        <p:spPr>
          <a:xfrm>
            <a:off x="6958419" y="3875190"/>
            <a:ext cx="1691201" cy="246221"/>
          </a:xfrm>
          <a:prstGeom prst="rect">
            <a:avLst/>
          </a:prstGeom>
          <a:noFill/>
        </p:spPr>
        <p:txBody>
          <a:bodyPr wrap="square" rtlCol="0">
            <a:spAutoFit/>
          </a:bodyPr>
          <a:lstStyle/>
          <a:p>
            <a:r>
              <a:rPr lang="en-US" sz="1000" dirty="0" smtClean="0">
                <a:latin typeface="Segoe UI" pitchFamily="34" charset="0"/>
                <a:cs typeface="Segoe UI" pitchFamily="34" charset="0"/>
              </a:rPr>
              <a:t>Indeterminate  Ring</a:t>
            </a:r>
            <a:endParaRPr lang="en-US" sz="1000" dirty="0">
              <a:latin typeface="Segoe UI" pitchFamily="34" charset="0"/>
              <a:cs typeface="Segoe UI" pitchFamily="34" charset="0"/>
            </a:endParaRPr>
          </a:p>
        </p:txBody>
      </p:sp>
      <p:sp>
        <p:nvSpPr>
          <p:cNvPr id="137" name="TextBox 136"/>
          <p:cNvSpPr txBox="1"/>
          <p:nvPr/>
        </p:nvSpPr>
        <p:spPr>
          <a:xfrm>
            <a:off x="9795963" y="1178213"/>
            <a:ext cx="2051371" cy="246221"/>
          </a:xfrm>
          <a:prstGeom prst="rect">
            <a:avLst/>
          </a:prstGeom>
          <a:noFill/>
        </p:spPr>
        <p:txBody>
          <a:bodyPr wrap="square" rtlCol="0">
            <a:spAutoFit/>
          </a:bodyPr>
          <a:lstStyle/>
          <a:p>
            <a:r>
              <a:rPr lang="en-US" sz="1000" dirty="0" smtClean="0">
                <a:latin typeface="Segoe UI" pitchFamily="34" charset="0"/>
                <a:cs typeface="Segoe UI" pitchFamily="34" charset="0"/>
              </a:rPr>
              <a:t>Indeterminate  Ring (inline)</a:t>
            </a:r>
            <a:endParaRPr lang="en-US" sz="1000" dirty="0">
              <a:latin typeface="Segoe UI" pitchFamily="34" charset="0"/>
              <a:cs typeface="Segoe UI" pitchFamily="34" charset="0"/>
            </a:endParaRPr>
          </a:p>
        </p:txBody>
      </p:sp>
    </p:spTree>
    <p:extLst>
      <p:ext uri="{BB962C8B-B14F-4D97-AF65-F5344CB8AC3E}">
        <p14:creationId xmlns:p14="http://schemas.microsoft.com/office/powerpoint/2010/main" val="23866788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custDataLst>
              <p:custData r:id="rId1"/>
            </p:custDataLst>
          </p:nvPr>
        </p:nvGrpSpPr>
        <p:grpSpPr>
          <a:xfrm>
            <a:off x="576150" y="5638832"/>
            <a:ext cx="872836" cy="294434"/>
            <a:chOff x="6878782" y="6105890"/>
            <a:chExt cx="872836" cy="294434"/>
          </a:xfrm>
        </p:grpSpPr>
        <p:sp>
          <p:nvSpPr>
            <p:cNvPr id="58" name="Rectangle 57"/>
            <p:cNvSpPr/>
            <p:nvPr/>
          </p:nvSpPr>
          <p:spPr>
            <a:xfrm>
              <a:off x="6878782" y="6105890"/>
              <a:ext cx="872836" cy="294434"/>
            </a:xfrm>
            <a:prstGeom prst="rect">
              <a:avLst/>
            </a:prstGeom>
            <a:solidFill>
              <a:srgbClr val="CCCCCC"/>
            </a:solidFill>
            <a:ln w="12700">
              <a:solidFill>
                <a:schemeClr val="tx1"/>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972300" y="6122671"/>
              <a:ext cx="685800" cy="261610"/>
            </a:xfrm>
            <a:prstGeom prst="rect">
              <a:avLst/>
            </a:prstGeom>
            <a:noFill/>
          </p:spPr>
          <p:txBody>
            <a:bodyPr wrap="square" rtlCol="0">
              <a:spAutoFit/>
            </a:bodyPr>
            <a:lstStyle/>
            <a:p>
              <a:r>
                <a:rPr lang="en-US" sz="1100" dirty="0" smtClean="0">
                  <a:latin typeface="Segoe UI" pitchFamily="34" charset="0"/>
                  <a:cs typeface="Segoe UI" pitchFamily="34" charset="0"/>
                </a:rPr>
                <a:t>Button</a:t>
              </a:r>
              <a:endParaRPr lang="en-US" sz="1100" dirty="0">
                <a:latin typeface="Segoe UI" pitchFamily="34" charset="0"/>
                <a:cs typeface="Segoe UI" pitchFamily="34" charset="0"/>
              </a:endParaRPr>
            </a:p>
          </p:txBody>
        </p:sp>
      </p:grpSp>
      <p:grpSp>
        <p:nvGrpSpPr>
          <p:cNvPr id="60" name="Group 59"/>
          <p:cNvGrpSpPr/>
          <p:nvPr>
            <p:custDataLst>
              <p:custData r:id="rId2"/>
            </p:custDataLst>
          </p:nvPr>
        </p:nvGrpSpPr>
        <p:grpSpPr>
          <a:xfrm>
            <a:off x="576150" y="3934927"/>
            <a:ext cx="872836" cy="294434"/>
            <a:chOff x="6934200" y="4382885"/>
            <a:chExt cx="872836" cy="294434"/>
          </a:xfrm>
        </p:grpSpPr>
        <p:sp>
          <p:nvSpPr>
            <p:cNvPr id="61" name="Rectangle 60"/>
            <p:cNvSpPr/>
            <p:nvPr/>
          </p:nvSpPr>
          <p:spPr>
            <a:xfrm>
              <a:off x="6934200" y="4382885"/>
              <a:ext cx="872836" cy="29443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027718" y="4405768"/>
              <a:ext cx="685800" cy="261610"/>
            </a:xfrm>
            <a:prstGeom prst="rect">
              <a:avLst/>
            </a:prstGeom>
            <a:noFill/>
          </p:spPr>
          <p:txBody>
            <a:bodyPr wrap="square" rtlCol="0">
              <a:spAutoFit/>
            </a:bodyPr>
            <a:lstStyle/>
            <a:p>
              <a:r>
                <a:rPr lang="en-US" sz="1100" dirty="0" smtClean="0">
                  <a:solidFill>
                    <a:srgbClr val="9D9D9D"/>
                  </a:solidFill>
                  <a:latin typeface="Segoe UI" pitchFamily="34" charset="0"/>
                  <a:cs typeface="Segoe UI" pitchFamily="34" charset="0"/>
                </a:rPr>
                <a:t>Button</a:t>
              </a:r>
              <a:endParaRPr lang="en-US" sz="1100" dirty="0">
                <a:solidFill>
                  <a:srgbClr val="9D9D9D"/>
                </a:solidFill>
                <a:latin typeface="Segoe UI" pitchFamily="34" charset="0"/>
                <a:cs typeface="Segoe UI" pitchFamily="34" charset="0"/>
              </a:endParaRPr>
            </a:p>
          </p:txBody>
        </p:sp>
      </p:grpSp>
      <p:grpSp>
        <p:nvGrpSpPr>
          <p:cNvPr id="66" name="Group 65"/>
          <p:cNvGrpSpPr/>
          <p:nvPr>
            <p:custDataLst>
              <p:custData r:id="rId3"/>
            </p:custDataLst>
          </p:nvPr>
        </p:nvGrpSpPr>
        <p:grpSpPr>
          <a:xfrm>
            <a:off x="3612086" y="5638832"/>
            <a:ext cx="872836" cy="294434"/>
            <a:chOff x="8330046" y="6105890"/>
            <a:chExt cx="872836" cy="294434"/>
          </a:xfrm>
        </p:grpSpPr>
        <p:sp>
          <p:nvSpPr>
            <p:cNvPr id="67" name="Rectangle 66"/>
            <p:cNvSpPr/>
            <p:nvPr/>
          </p:nvSpPr>
          <p:spPr>
            <a:xfrm>
              <a:off x="8330046" y="6105890"/>
              <a:ext cx="872836" cy="294434"/>
            </a:xfrm>
            <a:prstGeom prst="rect">
              <a:avLst/>
            </a:prstGeom>
            <a:solidFill>
              <a:srgbClr val="26A0DA"/>
            </a:solidFill>
            <a:ln w="12700">
              <a:solidFill>
                <a:schemeClr val="tx1"/>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8423564" y="6105890"/>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grpSp>
        <p:nvGrpSpPr>
          <p:cNvPr id="69" name="Group 68"/>
          <p:cNvGrpSpPr/>
          <p:nvPr>
            <p:custDataLst>
              <p:custData r:id="rId4"/>
            </p:custDataLst>
          </p:nvPr>
        </p:nvGrpSpPr>
        <p:grpSpPr>
          <a:xfrm>
            <a:off x="3612086" y="1352883"/>
            <a:ext cx="872836" cy="294434"/>
            <a:chOff x="8423564" y="1825311"/>
            <a:chExt cx="872836" cy="294434"/>
          </a:xfrm>
        </p:grpSpPr>
        <p:sp>
          <p:nvSpPr>
            <p:cNvPr id="70" name="Rectangle 69"/>
            <p:cNvSpPr/>
            <p:nvPr/>
          </p:nvSpPr>
          <p:spPr>
            <a:xfrm>
              <a:off x="8423564" y="1825311"/>
              <a:ext cx="872836" cy="29443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8517082" y="1841723"/>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grpSp>
        <p:nvGrpSpPr>
          <p:cNvPr id="72" name="Group 71"/>
          <p:cNvGrpSpPr/>
          <p:nvPr>
            <p:custDataLst>
              <p:custData r:id="rId5"/>
            </p:custDataLst>
          </p:nvPr>
        </p:nvGrpSpPr>
        <p:grpSpPr>
          <a:xfrm>
            <a:off x="576150" y="2206216"/>
            <a:ext cx="872836" cy="294434"/>
            <a:chOff x="6878782" y="2677181"/>
            <a:chExt cx="872836" cy="294434"/>
          </a:xfrm>
        </p:grpSpPr>
        <p:sp>
          <p:nvSpPr>
            <p:cNvPr id="73" name="Rectangle 72"/>
            <p:cNvSpPr/>
            <p:nvPr/>
          </p:nvSpPr>
          <p:spPr>
            <a:xfrm>
              <a:off x="6878782" y="2677181"/>
              <a:ext cx="872836" cy="2944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972300" y="2692036"/>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grpSp>
        <p:nvGrpSpPr>
          <p:cNvPr id="75" name="Group 74"/>
          <p:cNvGrpSpPr/>
          <p:nvPr>
            <p:custDataLst>
              <p:custData r:id="rId6"/>
            </p:custDataLst>
          </p:nvPr>
        </p:nvGrpSpPr>
        <p:grpSpPr>
          <a:xfrm>
            <a:off x="576150" y="1352883"/>
            <a:ext cx="872836" cy="294434"/>
            <a:chOff x="6878782" y="1825311"/>
            <a:chExt cx="872836" cy="294434"/>
          </a:xfrm>
        </p:grpSpPr>
        <p:sp>
          <p:nvSpPr>
            <p:cNvPr id="76" name="Rectangle 75"/>
            <p:cNvSpPr/>
            <p:nvPr/>
          </p:nvSpPr>
          <p:spPr>
            <a:xfrm>
              <a:off x="6878782" y="1825311"/>
              <a:ext cx="872836"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6972300" y="1841723"/>
              <a:ext cx="685800" cy="261610"/>
            </a:xfrm>
            <a:prstGeom prst="rect">
              <a:avLst/>
            </a:prstGeom>
            <a:noFill/>
          </p:spPr>
          <p:txBody>
            <a:bodyPr wrap="square" rtlCol="0">
              <a:spAutoFit/>
            </a:bodyPr>
            <a:lstStyle/>
            <a:p>
              <a:r>
                <a:rPr lang="en-US" sz="1100" dirty="0" smtClean="0">
                  <a:latin typeface="Segoe UI" pitchFamily="34" charset="0"/>
                  <a:cs typeface="Segoe UI" pitchFamily="34" charset="0"/>
                </a:rPr>
                <a:t>Button</a:t>
              </a:r>
              <a:endParaRPr lang="en-US" sz="1100" dirty="0">
                <a:latin typeface="Segoe UI" pitchFamily="34" charset="0"/>
                <a:cs typeface="Segoe UI" pitchFamily="34" charset="0"/>
              </a:endParaRPr>
            </a:p>
          </p:txBody>
        </p:sp>
      </p:grpSp>
      <p:sp>
        <p:nvSpPr>
          <p:cNvPr id="78" name="TextBox 77"/>
          <p:cNvSpPr txBox="1"/>
          <p:nvPr/>
        </p:nvSpPr>
        <p:spPr>
          <a:xfrm>
            <a:off x="450770" y="442741"/>
            <a:ext cx="2543162" cy="446276"/>
          </a:xfrm>
          <a:prstGeom prst="rect">
            <a:avLst/>
          </a:prstGeom>
          <a:noFill/>
        </p:spPr>
        <p:txBody>
          <a:bodyPr wrap="square" rtlCol="0">
            <a:spAutoFit/>
          </a:bodyPr>
          <a:lstStyle/>
          <a:p>
            <a:r>
              <a:rPr lang="en-US" dirty="0" smtClean="0">
                <a:latin typeface="Segoe UI" pitchFamily="34" charset="0"/>
                <a:cs typeface="Segoe UI" pitchFamily="34" charset="0"/>
              </a:rPr>
              <a:t>Push buttons</a:t>
            </a:r>
            <a:endParaRPr lang="en-US" dirty="0">
              <a:latin typeface="Segoe UI" pitchFamily="34" charset="0"/>
              <a:cs typeface="Segoe UI" pitchFamily="34" charset="0"/>
            </a:endParaRPr>
          </a:p>
        </p:txBody>
      </p:sp>
      <p:sp>
        <p:nvSpPr>
          <p:cNvPr id="79" name="TextBox 78"/>
          <p:cNvSpPr txBox="1"/>
          <p:nvPr/>
        </p:nvSpPr>
        <p:spPr>
          <a:xfrm>
            <a:off x="474242" y="1082251"/>
            <a:ext cx="169120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Push button rest state</a:t>
            </a:r>
            <a:endParaRPr lang="en-US" sz="1000" dirty="0">
              <a:latin typeface="Segoe UI Light" pitchFamily="34" charset="0"/>
              <a:cs typeface="Segoe UI Light" pitchFamily="34" charset="0"/>
            </a:endParaRPr>
          </a:p>
        </p:txBody>
      </p:sp>
      <p:sp>
        <p:nvSpPr>
          <p:cNvPr id="80" name="TextBox 79"/>
          <p:cNvSpPr txBox="1"/>
          <p:nvPr/>
        </p:nvSpPr>
        <p:spPr>
          <a:xfrm>
            <a:off x="493025" y="1935969"/>
            <a:ext cx="1790388"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Push button finger down</a:t>
            </a:r>
            <a:endParaRPr lang="en-US" sz="1000" dirty="0">
              <a:latin typeface="Segoe UI Light" pitchFamily="34" charset="0"/>
              <a:cs typeface="Segoe UI Light" pitchFamily="34" charset="0"/>
            </a:endParaRPr>
          </a:p>
        </p:txBody>
      </p:sp>
      <p:sp>
        <p:nvSpPr>
          <p:cNvPr id="81" name="TextBox 80"/>
          <p:cNvSpPr txBox="1"/>
          <p:nvPr/>
        </p:nvSpPr>
        <p:spPr>
          <a:xfrm>
            <a:off x="490291" y="3641503"/>
            <a:ext cx="192794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Push button disabled state</a:t>
            </a:r>
            <a:endParaRPr lang="en-US" sz="1000" dirty="0">
              <a:latin typeface="Segoe UI Light" pitchFamily="34" charset="0"/>
              <a:cs typeface="Segoe UI Light" pitchFamily="34" charset="0"/>
            </a:endParaRPr>
          </a:p>
        </p:txBody>
      </p:sp>
      <p:sp>
        <p:nvSpPr>
          <p:cNvPr id="82" name="TextBox 81"/>
          <p:cNvSpPr txBox="1"/>
          <p:nvPr/>
        </p:nvSpPr>
        <p:spPr>
          <a:xfrm>
            <a:off x="493025" y="5370911"/>
            <a:ext cx="1217694"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Keyboard focus</a:t>
            </a:r>
            <a:endParaRPr lang="en-US" sz="1000" dirty="0">
              <a:latin typeface="Segoe UI Light" pitchFamily="34" charset="0"/>
              <a:cs typeface="Segoe UI Light" pitchFamily="34" charset="0"/>
            </a:endParaRPr>
          </a:p>
        </p:txBody>
      </p:sp>
      <p:sp>
        <p:nvSpPr>
          <p:cNvPr id="83" name="TextBox 82"/>
          <p:cNvSpPr txBox="1"/>
          <p:nvPr/>
        </p:nvSpPr>
        <p:spPr>
          <a:xfrm>
            <a:off x="3516149" y="1070375"/>
            <a:ext cx="247404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Default push button rest state</a:t>
            </a:r>
            <a:endParaRPr lang="en-US" sz="1000" dirty="0">
              <a:latin typeface="Segoe UI Light" pitchFamily="34" charset="0"/>
              <a:cs typeface="Segoe UI Light" pitchFamily="34" charset="0"/>
            </a:endParaRPr>
          </a:p>
        </p:txBody>
      </p:sp>
      <p:sp>
        <p:nvSpPr>
          <p:cNvPr id="84" name="TextBox 83"/>
          <p:cNvSpPr txBox="1"/>
          <p:nvPr/>
        </p:nvSpPr>
        <p:spPr>
          <a:xfrm>
            <a:off x="3522433" y="4501118"/>
            <a:ext cx="247404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Default push button hover state</a:t>
            </a:r>
            <a:endParaRPr lang="en-US" sz="1000" dirty="0">
              <a:latin typeface="Segoe UI Light" pitchFamily="34" charset="0"/>
              <a:cs typeface="Segoe UI Light" pitchFamily="34" charset="0"/>
            </a:endParaRPr>
          </a:p>
        </p:txBody>
      </p:sp>
      <p:sp>
        <p:nvSpPr>
          <p:cNvPr id="85" name="TextBox 84"/>
          <p:cNvSpPr txBox="1"/>
          <p:nvPr/>
        </p:nvSpPr>
        <p:spPr>
          <a:xfrm>
            <a:off x="3522433" y="5370910"/>
            <a:ext cx="192794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Keyboard focus</a:t>
            </a:r>
            <a:endParaRPr lang="en-US" sz="1000" dirty="0">
              <a:latin typeface="Segoe UI Light" pitchFamily="34" charset="0"/>
              <a:cs typeface="Segoe UI Light" pitchFamily="34" charset="0"/>
            </a:endParaRPr>
          </a:p>
        </p:txBody>
      </p:sp>
      <p:grpSp>
        <p:nvGrpSpPr>
          <p:cNvPr id="86" name="Group 85"/>
          <p:cNvGrpSpPr/>
          <p:nvPr>
            <p:custDataLst>
              <p:custData r:id="rId7"/>
            </p:custDataLst>
          </p:nvPr>
        </p:nvGrpSpPr>
        <p:grpSpPr>
          <a:xfrm>
            <a:off x="576150" y="3070682"/>
            <a:ext cx="872836" cy="294434"/>
            <a:chOff x="6878782" y="1825311"/>
            <a:chExt cx="872836" cy="294434"/>
          </a:xfrm>
        </p:grpSpPr>
        <p:sp>
          <p:nvSpPr>
            <p:cNvPr id="87" name="Rectangle 86"/>
            <p:cNvSpPr/>
            <p:nvPr/>
          </p:nvSpPr>
          <p:spPr>
            <a:xfrm>
              <a:off x="6878782" y="1825311"/>
              <a:ext cx="872836"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972300" y="1841723"/>
              <a:ext cx="685800" cy="261610"/>
            </a:xfrm>
            <a:prstGeom prst="rect">
              <a:avLst/>
            </a:prstGeom>
            <a:noFill/>
          </p:spPr>
          <p:txBody>
            <a:bodyPr wrap="square" rtlCol="0">
              <a:spAutoFit/>
            </a:bodyPr>
            <a:lstStyle/>
            <a:p>
              <a:r>
                <a:rPr lang="en-US" sz="1100" dirty="0" smtClean="0">
                  <a:latin typeface="Segoe UI" pitchFamily="34" charset="0"/>
                  <a:cs typeface="Segoe UI" pitchFamily="34" charset="0"/>
                </a:rPr>
                <a:t>Button</a:t>
              </a:r>
              <a:endParaRPr lang="en-US" sz="1100" dirty="0">
                <a:latin typeface="Segoe UI" pitchFamily="34" charset="0"/>
                <a:cs typeface="Segoe UI" pitchFamily="34" charset="0"/>
              </a:endParaRPr>
            </a:p>
          </p:txBody>
        </p:sp>
      </p:grpSp>
      <p:sp>
        <p:nvSpPr>
          <p:cNvPr id="89" name="TextBox 88"/>
          <p:cNvSpPr txBox="1"/>
          <p:nvPr/>
        </p:nvSpPr>
        <p:spPr>
          <a:xfrm>
            <a:off x="493025" y="2795259"/>
            <a:ext cx="169120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Push button finger up</a:t>
            </a:r>
            <a:endParaRPr lang="en-US" sz="1000" dirty="0">
              <a:latin typeface="Segoe UI Light" pitchFamily="34" charset="0"/>
              <a:cs typeface="Segoe UI Light" pitchFamily="34" charset="0"/>
            </a:endParaRPr>
          </a:p>
        </p:txBody>
      </p:sp>
      <p:sp>
        <p:nvSpPr>
          <p:cNvPr id="93" name="TextBox 92"/>
          <p:cNvSpPr txBox="1"/>
          <p:nvPr/>
        </p:nvSpPr>
        <p:spPr>
          <a:xfrm>
            <a:off x="486117" y="4511165"/>
            <a:ext cx="2872336"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Push button mouse hover state</a:t>
            </a:r>
            <a:endParaRPr lang="en-US" sz="1000" dirty="0">
              <a:latin typeface="Segoe UI Light" pitchFamily="34" charset="0"/>
              <a:cs typeface="Segoe UI Light" pitchFamily="34" charset="0"/>
            </a:endParaRPr>
          </a:p>
        </p:txBody>
      </p:sp>
      <p:grpSp>
        <p:nvGrpSpPr>
          <p:cNvPr id="94" name="Group 93"/>
          <p:cNvGrpSpPr/>
          <p:nvPr>
            <p:custDataLst>
              <p:custData r:id="rId8"/>
            </p:custDataLst>
          </p:nvPr>
        </p:nvGrpSpPr>
        <p:grpSpPr>
          <a:xfrm>
            <a:off x="3612086" y="3934927"/>
            <a:ext cx="872836" cy="294434"/>
            <a:chOff x="6934200" y="4382885"/>
            <a:chExt cx="872836" cy="294434"/>
          </a:xfrm>
        </p:grpSpPr>
        <p:sp>
          <p:nvSpPr>
            <p:cNvPr id="95" name="Rectangle 94"/>
            <p:cNvSpPr/>
            <p:nvPr/>
          </p:nvSpPr>
          <p:spPr>
            <a:xfrm>
              <a:off x="6934200" y="4382885"/>
              <a:ext cx="872836" cy="294434"/>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7027718" y="4405768"/>
              <a:ext cx="685800" cy="261610"/>
            </a:xfrm>
            <a:prstGeom prst="rect">
              <a:avLst/>
            </a:prstGeom>
            <a:noFill/>
          </p:spPr>
          <p:txBody>
            <a:bodyPr wrap="square" rtlCol="0">
              <a:spAutoFit/>
            </a:bodyPr>
            <a:lstStyle/>
            <a:p>
              <a:r>
                <a:rPr lang="en-US" sz="1100" dirty="0" smtClean="0">
                  <a:solidFill>
                    <a:srgbClr val="9D9D9D"/>
                  </a:solidFill>
                  <a:latin typeface="Segoe UI" pitchFamily="34" charset="0"/>
                  <a:cs typeface="Segoe UI" pitchFamily="34" charset="0"/>
                </a:rPr>
                <a:t>Button</a:t>
              </a:r>
              <a:endParaRPr lang="en-US" sz="1100" dirty="0">
                <a:solidFill>
                  <a:srgbClr val="9D9D9D"/>
                </a:solidFill>
                <a:latin typeface="Segoe UI" pitchFamily="34" charset="0"/>
                <a:cs typeface="Segoe UI" pitchFamily="34" charset="0"/>
              </a:endParaRPr>
            </a:p>
          </p:txBody>
        </p:sp>
      </p:grpSp>
      <p:sp>
        <p:nvSpPr>
          <p:cNvPr id="97" name="TextBox 96"/>
          <p:cNvSpPr txBox="1"/>
          <p:nvPr/>
        </p:nvSpPr>
        <p:spPr>
          <a:xfrm>
            <a:off x="3516149" y="3644248"/>
            <a:ext cx="2738257"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Default Push button disabled state</a:t>
            </a:r>
            <a:endParaRPr lang="en-US" sz="1000" dirty="0">
              <a:latin typeface="Segoe UI Light" pitchFamily="34" charset="0"/>
              <a:cs typeface="Segoe UI Light" pitchFamily="34" charset="0"/>
            </a:endParaRPr>
          </a:p>
        </p:txBody>
      </p:sp>
      <p:grpSp>
        <p:nvGrpSpPr>
          <p:cNvPr id="98" name="Group 97"/>
          <p:cNvGrpSpPr/>
          <p:nvPr>
            <p:custDataLst>
              <p:custData r:id="rId9"/>
            </p:custDataLst>
          </p:nvPr>
        </p:nvGrpSpPr>
        <p:grpSpPr>
          <a:xfrm>
            <a:off x="3612086" y="3070682"/>
            <a:ext cx="872836" cy="294434"/>
            <a:chOff x="8423564" y="1825311"/>
            <a:chExt cx="872836" cy="294434"/>
          </a:xfrm>
        </p:grpSpPr>
        <p:sp>
          <p:nvSpPr>
            <p:cNvPr id="99" name="Rectangle 98"/>
            <p:cNvSpPr/>
            <p:nvPr/>
          </p:nvSpPr>
          <p:spPr>
            <a:xfrm>
              <a:off x="8423564" y="1825311"/>
              <a:ext cx="872836" cy="29443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517082" y="1841723"/>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sp>
        <p:nvSpPr>
          <p:cNvPr id="101" name="TextBox 100"/>
          <p:cNvSpPr txBox="1"/>
          <p:nvPr/>
        </p:nvSpPr>
        <p:spPr>
          <a:xfrm>
            <a:off x="3516400" y="2807133"/>
            <a:ext cx="2474041"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Default push button finger up</a:t>
            </a:r>
            <a:endParaRPr lang="en-US" sz="1000" dirty="0">
              <a:latin typeface="Segoe UI Light" pitchFamily="34" charset="0"/>
              <a:cs typeface="Segoe UI Light" pitchFamily="34" charset="0"/>
            </a:endParaRPr>
          </a:p>
        </p:txBody>
      </p:sp>
      <p:grpSp>
        <p:nvGrpSpPr>
          <p:cNvPr id="102" name="Group 101"/>
          <p:cNvGrpSpPr/>
          <p:nvPr>
            <p:custDataLst>
              <p:custData r:id="rId10"/>
            </p:custDataLst>
          </p:nvPr>
        </p:nvGrpSpPr>
        <p:grpSpPr>
          <a:xfrm>
            <a:off x="3612086" y="2206216"/>
            <a:ext cx="872836" cy="294434"/>
            <a:chOff x="6878782" y="2677181"/>
            <a:chExt cx="872836" cy="294434"/>
          </a:xfrm>
        </p:grpSpPr>
        <p:sp>
          <p:nvSpPr>
            <p:cNvPr id="103" name="Rectangle 102"/>
            <p:cNvSpPr/>
            <p:nvPr/>
          </p:nvSpPr>
          <p:spPr>
            <a:xfrm>
              <a:off x="6878782" y="2677181"/>
              <a:ext cx="872836" cy="2944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6972300" y="2692036"/>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sp>
        <p:nvSpPr>
          <p:cNvPr id="105" name="TextBox 104"/>
          <p:cNvSpPr txBox="1"/>
          <p:nvPr/>
        </p:nvSpPr>
        <p:spPr>
          <a:xfrm>
            <a:off x="3522433" y="1935969"/>
            <a:ext cx="2571505" cy="246221"/>
          </a:xfrm>
          <a:prstGeom prst="rect">
            <a:avLst/>
          </a:prstGeom>
          <a:noFill/>
        </p:spPr>
        <p:txBody>
          <a:bodyPr wrap="square" rtlCol="0">
            <a:spAutoFit/>
          </a:bodyPr>
          <a:lstStyle/>
          <a:p>
            <a:r>
              <a:rPr lang="en-US" sz="1000" dirty="0" smtClean="0">
                <a:latin typeface="Segoe UI Light" pitchFamily="34" charset="0"/>
                <a:cs typeface="Segoe UI Light" pitchFamily="34" charset="0"/>
              </a:rPr>
              <a:t>Default Push button finger down</a:t>
            </a:r>
            <a:endParaRPr lang="en-US" sz="1000" dirty="0">
              <a:latin typeface="Segoe UI Light" pitchFamily="34" charset="0"/>
              <a:cs typeface="Segoe UI Light" pitchFamily="34" charset="0"/>
            </a:endParaRPr>
          </a:p>
        </p:txBody>
      </p:sp>
      <p:grpSp>
        <p:nvGrpSpPr>
          <p:cNvPr id="2" name="Group 1"/>
          <p:cNvGrpSpPr/>
          <p:nvPr/>
        </p:nvGrpSpPr>
        <p:grpSpPr>
          <a:xfrm>
            <a:off x="576150" y="4776071"/>
            <a:ext cx="872836" cy="420830"/>
            <a:chOff x="576150" y="4776071"/>
            <a:chExt cx="872836" cy="420830"/>
          </a:xfrm>
        </p:grpSpPr>
        <p:grpSp>
          <p:nvGrpSpPr>
            <p:cNvPr id="90" name="Group 89"/>
            <p:cNvGrpSpPr/>
            <p:nvPr>
              <p:custDataLst>
                <p:custData r:id="rId12"/>
              </p:custDataLst>
            </p:nvPr>
          </p:nvGrpSpPr>
          <p:grpSpPr>
            <a:xfrm>
              <a:off x="576150" y="4776071"/>
              <a:ext cx="872836" cy="294434"/>
              <a:chOff x="6878782" y="1825311"/>
              <a:chExt cx="872836" cy="294434"/>
            </a:xfrm>
          </p:grpSpPr>
          <p:sp>
            <p:nvSpPr>
              <p:cNvPr id="91" name="Rectangle 90"/>
              <p:cNvSpPr/>
              <p:nvPr/>
            </p:nvSpPr>
            <p:spPr>
              <a:xfrm>
                <a:off x="6878782" y="1825311"/>
                <a:ext cx="872836"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6972300" y="1841723"/>
                <a:ext cx="685800" cy="261610"/>
              </a:xfrm>
              <a:prstGeom prst="rect">
                <a:avLst/>
              </a:prstGeom>
              <a:noFill/>
            </p:spPr>
            <p:txBody>
              <a:bodyPr wrap="square" rtlCol="0">
                <a:spAutoFit/>
              </a:bodyPr>
              <a:lstStyle/>
              <a:p>
                <a:r>
                  <a:rPr lang="en-US" sz="1100" dirty="0" smtClean="0">
                    <a:latin typeface="Segoe UI" pitchFamily="34" charset="0"/>
                    <a:cs typeface="Segoe UI" pitchFamily="34" charset="0"/>
                  </a:rPr>
                  <a:t>Button</a:t>
                </a:r>
                <a:endParaRPr lang="en-US" sz="1100" dirty="0">
                  <a:latin typeface="Segoe UI" pitchFamily="34" charset="0"/>
                  <a:cs typeface="Segoe UI" pitchFamily="34" charset="0"/>
                </a:endParaRPr>
              </a:p>
            </p:txBody>
          </p:sp>
        </p:grpSp>
        <p:sp>
          <p:nvSpPr>
            <p:cNvPr id="51" name="Right Arrow 107"/>
            <p:cNvSpPr/>
            <p:nvPr/>
          </p:nvSpPr>
          <p:spPr>
            <a:xfrm rot="14588060">
              <a:off x="811946" y="5041634"/>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
          <p:cNvGrpSpPr/>
          <p:nvPr/>
        </p:nvGrpSpPr>
        <p:grpSpPr>
          <a:xfrm>
            <a:off x="3612086" y="4776071"/>
            <a:ext cx="872836" cy="418450"/>
            <a:chOff x="4003961" y="4776071"/>
            <a:chExt cx="872836" cy="418450"/>
          </a:xfrm>
        </p:grpSpPr>
        <p:grpSp>
          <p:nvGrpSpPr>
            <p:cNvPr id="63" name="Group 62"/>
            <p:cNvGrpSpPr/>
            <p:nvPr>
              <p:custDataLst>
                <p:custData r:id="rId11"/>
              </p:custDataLst>
            </p:nvPr>
          </p:nvGrpSpPr>
          <p:grpSpPr>
            <a:xfrm>
              <a:off x="4003961" y="4776071"/>
              <a:ext cx="872836" cy="294434"/>
              <a:chOff x="8395854" y="5254232"/>
              <a:chExt cx="872836" cy="294434"/>
            </a:xfrm>
          </p:grpSpPr>
          <p:sp>
            <p:nvSpPr>
              <p:cNvPr id="64" name="Rectangle 63"/>
              <p:cNvSpPr/>
              <p:nvPr/>
            </p:nvSpPr>
            <p:spPr>
              <a:xfrm>
                <a:off x="8395854" y="5254232"/>
                <a:ext cx="872836" cy="294434"/>
              </a:xfrm>
              <a:prstGeom prst="rect">
                <a:avLst/>
              </a:prstGeom>
              <a:solidFill>
                <a:srgbClr val="69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8489372" y="5270644"/>
                <a:ext cx="685800" cy="261610"/>
              </a:xfrm>
              <a:prstGeom prst="rect">
                <a:avLst/>
              </a:prstGeom>
              <a:noFill/>
            </p:spPr>
            <p:txBody>
              <a:bodyPr wrap="square" rtlCol="0">
                <a:spAutoFit/>
              </a:bodyPr>
              <a:lstStyle/>
              <a:p>
                <a:r>
                  <a:rPr lang="en-US" sz="1100" dirty="0" smtClean="0">
                    <a:solidFill>
                      <a:schemeClr val="bg1"/>
                    </a:solidFill>
                    <a:latin typeface="Segoe UI" pitchFamily="34" charset="0"/>
                    <a:cs typeface="Segoe UI" pitchFamily="34" charset="0"/>
                  </a:rPr>
                  <a:t>Button</a:t>
                </a:r>
                <a:endParaRPr lang="en-US" sz="1100" dirty="0">
                  <a:solidFill>
                    <a:schemeClr val="bg1"/>
                  </a:solidFill>
                  <a:latin typeface="Segoe UI" pitchFamily="34" charset="0"/>
                  <a:cs typeface="Segoe UI" pitchFamily="34" charset="0"/>
                </a:endParaRPr>
              </a:p>
            </p:txBody>
          </p:sp>
        </p:grpSp>
        <p:sp>
          <p:nvSpPr>
            <p:cNvPr id="52" name="Right Arrow 107"/>
            <p:cNvSpPr/>
            <p:nvPr/>
          </p:nvSpPr>
          <p:spPr>
            <a:xfrm rot="14588060">
              <a:off x="4243724" y="5039254"/>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5" name="TextBox 54"/>
          <p:cNvSpPr txBox="1"/>
          <p:nvPr/>
        </p:nvSpPr>
        <p:spPr>
          <a:xfrm>
            <a:off x="6418776" y="443472"/>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Average rating</a:t>
            </a:r>
            <a:endParaRPr lang="en-US" dirty="0">
              <a:latin typeface="Segoe UI" pitchFamily="34" charset="0"/>
              <a:cs typeface="Segoe UI" pitchFamily="34" charset="0"/>
            </a:endParaRPr>
          </a:p>
        </p:txBody>
      </p:sp>
      <p:sp>
        <p:nvSpPr>
          <p:cNvPr id="56" name="TextBox 55"/>
          <p:cNvSpPr txBox="1"/>
          <p:nvPr/>
        </p:nvSpPr>
        <p:spPr>
          <a:xfrm>
            <a:off x="6415520" y="1361739"/>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Label </a:t>
            </a:r>
            <a:r>
              <a:rPr lang="en-US" sz="1100" dirty="0" err="1" smtClean="0">
                <a:latin typeface="Segoe UI" pitchFamily="34" charset="0"/>
                <a:cs typeface="Segoe UI" pitchFamily="34" charset="0"/>
              </a:rPr>
              <a:t>text</a:t>
            </a:r>
            <a:r>
              <a:rPr lang="en-US" sz="1100" spc="20" dirty="0" err="1" smtClean="0">
                <a:latin typeface="Segoe UI" pitchFamily="34" charset="0"/>
                <a:cs typeface="Segoe UI" pitchFamily="34" charset="0"/>
              </a:rPr>
              <a:t>Ǻ</a:t>
            </a:r>
            <a:r>
              <a:rPr lang="en-US" sz="1100" dirty="0" err="1" smtClean="0">
                <a:latin typeface="Segoe UI" pitchFamily="34" charset="0"/>
                <a:cs typeface="Segoe UI" pitchFamily="34" charset="0"/>
              </a:rPr>
              <a:t>g</a:t>
            </a:r>
            <a:r>
              <a:rPr lang="en-US" sz="1100" dirty="0" smtClean="0">
                <a:latin typeface="Segoe UI" pitchFamily="34" charset="0"/>
                <a:cs typeface="Segoe UI" pitchFamily="34" charset="0"/>
              </a:rPr>
              <a:t> (11 </a:t>
            </a:r>
            <a:r>
              <a:rPr lang="en-US" sz="1100" dirty="0" err="1" smtClean="0">
                <a:latin typeface="Segoe UI" pitchFamily="34" charset="0"/>
                <a:cs typeface="Segoe UI" pitchFamily="34" charset="0"/>
              </a:rPr>
              <a:t>pt</a:t>
            </a:r>
            <a:r>
              <a:rPr lang="en-US" sz="1100" dirty="0" smtClean="0">
                <a:latin typeface="Segoe UI" pitchFamily="34" charset="0"/>
                <a:cs typeface="Segoe UI" pitchFamily="34" charset="0"/>
              </a:rPr>
              <a:t>)</a:t>
            </a:r>
            <a:endParaRPr lang="en-US" sz="1100" dirty="0">
              <a:latin typeface="Segoe UI" pitchFamily="34" charset="0"/>
              <a:cs typeface="Segoe UI" pitchFamily="34" charset="0"/>
            </a:endParaRPr>
          </a:p>
        </p:txBody>
      </p:sp>
      <p:sp>
        <p:nvSpPr>
          <p:cNvPr id="106" name="TextBox 105"/>
          <p:cNvSpPr txBox="1"/>
          <p:nvPr/>
        </p:nvSpPr>
        <p:spPr>
          <a:xfrm>
            <a:off x="6415520" y="1083132"/>
            <a:ext cx="1310508" cy="230832"/>
          </a:xfrm>
          <a:prstGeom prst="rect">
            <a:avLst/>
          </a:prstGeom>
          <a:noFill/>
        </p:spPr>
        <p:txBody>
          <a:bodyPr wrap="square" rtlCol="0">
            <a:spAutoFit/>
          </a:bodyPr>
          <a:lstStyle/>
          <a:p>
            <a:r>
              <a:rPr lang="en-US" sz="900" dirty="0" smtClean="0">
                <a:latin typeface="Segoe UI" pitchFamily="34" charset="0"/>
                <a:cs typeface="Segoe UI" pitchFamily="34" charset="0"/>
              </a:rPr>
              <a:t>Rest state</a:t>
            </a:r>
            <a:endParaRPr lang="en-US" sz="900" dirty="0">
              <a:latin typeface="Segoe UI" pitchFamily="34" charset="0"/>
              <a:cs typeface="Segoe UI" pitchFamily="34" charset="0"/>
            </a:endParaRPr>
          </a:p>
        </p:txBody>
      </p:sp>
      <p:grpSp>
        <p:nvGrpSpPr>
          <p:cNvPr id="9" name="Group 8"/>
          <p:cNvGrpSpPr/>
          <p:nvPr/>
        </p:nvGrpSpPr>
        <p:grpSpPr>
          <a:xfrm>
            <a:off x="6513966" y="1636073"/>
            <a:ext cx="1754985" cy="264319"/>
            <a:chOff x="6513966" y="1636073"/>
            <a:chExt cx="1754985" cy="264319"/>
          </a:xfrm>
        </p:grpSpPr>
        <p:sp>
          <p:nvSpPr>
            <p:cNvPr id="107" name="5-Point Star 106"/>
            <p:cNvSpPr/>
            <p:nvPr/>
          </p:nvSpPr>
          <p:spPr>
            <a:xfrm>
              <a:off x="6513966" y="1636073"/>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8" name="5-Point Star 107"/>
            <p:cNvSpPr/>
            <p:nvPr/>
          </p:nvSpPr>
          <p:spPr>
            <a:xfrm>
              <a:off x="6894966" y="1636073"/>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5-Point Star 108"/>
            <p:cNvSpPr/>
            <p:nvPr/>
          </p:nvSpPr>
          <p:spPr>
            <a:xfrm>
              <a:off x="7275966" y="1636073"/>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5-Point Star 109"/>
            <p:cNvSpPr/>
            <p:nvPr/>
          </p:nvSpPr>
          <p:spPr>
            <a:xfrm>
              <a:off x="7640299" y="1636073"/>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1" name="5-Point Star 110"/>
            <p:cNvSpPr/>
            <p:nvPr/>
          </p:nvSpPr>
          <p:spPr>
            <a:xfrm>
              <a:off x="8004632" y="1636073"/>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 name="Group 6"/>
          <p:cNvGrpSpPr/>
          <p:nvPr/>
        </p:nvGrpSpPr>
        <p:grpSpPr>
          <a:xfrm>
            <a:off x="6517534" y="3005292"/>
            <a:ext cx="1754985" cy="264319"/>
            <a:chOff x="6517534" y="3005292"/>
            <a:chExt cx="1754985" cy="264319"/>
          </a:xfrm>
        </p:grpSpPr>
        <p:sp>
          <p:nvSpPr>
            <p:cNvPr id="112" name="5-Point Star 111"/>
            <p:cNvSpPr/>
            <p:nvPr/>
          </p:nvSpPr>
          <p:spPr>
            <a:xfrm>
              <a:off x="6517534" y="3005292"/>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3" name="5-Point Star 112"/>
            <p:cNvSpPr/>
            <p:nvPr/>
          </p:nvSpPr>
          <p:spPr>
            <a:xfrm>
              <a:off x="6898534" y="3005292"/>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4" name="5-Point Star 113"/>
            <p:cNvSpPr/>
            <p:nvPr/>
          </p:nvSpPr>
          <p:spPr>
            <a:xfrm>
              <a:off x="7279534" y="3005292"/>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5" name="5-Point Star 114"/>
            <p:cNvSpPr/>
            <p:nvPr/>
          </p:nvSpPr>
          <p:spPr>
            <a:xfrm>
              <a:off x="7643867" y="3005292"/>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6" name="5-Point Star 115"/>
            <p:cNvSpPr/>
            <p:nvPr/>
          </p:nvSpPr>
          <p:spPr>
            <a:xfrm>
              <a:off x="8008200" y="3005292"/>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p:cNvGrpSpPr/>
          <p:nvPr/>
        </p:nvGrpSpPr>
        <p:grpSpPr>
          <a:xfrm>
            <a:off x="6502050" y="4479297"/>
            <a:ext cx="1754985" cy="264319"/>
            <a:chOff x="6502050" y="4479297"/>
            <a:chExt cx="1754985" cy="264319"/>
          </a:xfrm>
        </p:grpSpPr>
        <p:sp>
          <p:nvSpPr>
            <p:cNvPr id="117" name="5-Point Star 116"/>
            <p:cNvSpPr/>
            <p:nvPr/>
          </p:nvSpPr>
          <p:spPr>
            <a:xfrm>
              <a:off x="6502050" y="4479297"/>
              <a:ext cx="264319" cy="264319"/>
            </a:xfrm>
            <a:prstGeom prst="star5">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8" name="5-Point Star 117"/>
            <p:cNvSpPr/>
            <p:nvPr/>
          </p:nvSpPr>
          <p:spPr>
            <a:xfrm>
              <a:off x="6883050" y="4479297"/>
              <a:ext cx="264319" cy="264319"/>
            </a:xfrm>
            <a:prstGeom prst="star5">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9" name="5-Point Star 118"/>
            <p:cNvSpPr/>
            <p:nvPr/>
          </p:nvSpPr>
          <p:spPr>
            <a:xfrm>
              <a:off x="7264050" y="4479297"/>
              <a:ext cx="264319" cy="264319"/>
            </a:xfrm>
            <a:prstGeom prst="star5">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0" name="5-Point Star 119"/>
            <p:cNvSpPr/>
            <p:nvPr/>
          </p:nvSpPr>
          <p:spPr>
            <a:xfrm>
              <a:off x="7628383" y="4479297"/>
              <a:ext cx="264319" cy="264319"/>
            </a:xfrm>
            <a:prstGeom prst="star5">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1" name="5-Point Star 120"/>
            <p:cNvSpPr/>
            <p:nvPr/>
          </p:nvSpPr>
          <p:spPr>
            <a:xfrm>
              <a:off x="7992716" y="4479297"/>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0" name="Group 9"/>
          <p:cNvGrpSpPr/>
          <p:nvPr/>
        </p:nvGrpSpPr>
        <p:grpSpPr>
          <a:xfrm>
            <a:off x="6521101" y="6061487"/>
            <a:ext cx="1754985" cy="264319"/>
            <a:chOff x="6521101" y="6061487"/>
            <a:chExt cx="1754985" cy="264319"/>
          </a:xfrm>
        </p:grpSpPr>
        <p:sp>
          <p:nvSpPr>
            <p:cNvPr id="122" name="5-Point Star 121"/>
            <p:cNvSpPr/>
            <p:nvPr/>
          </p:nvSpPr>
          <p:spPr>
            <a:xfrm>
              <a:off x="6521101" y="6061487"/>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3" name="5-Point Star 122"/>
            <p:cNvSpPr/>
            <p:nvPr/>
          </p:nvSpPr>
          <p:spPr>
            <a:xfrm>
              <a:off x="6902101" y="6061487"/>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4" name="5-Point Star 123"/>
            <p:cNvSpPr/>
            <p:nvPr/>
          </p:nvSpPr>
          <p:spPr>
            <a:xfrm>
              <a:off x="7283101" y="6061487"/>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5" name="5-Point Star 124"/>
            <p:cNvSpPr/>
            <p:nvPr/>
          </p:nvSpPr>
          <p:spPr>
            <a:xfrm>
              <a:off x="7647434" y="6061487"/>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6" name="5-Point Star 125"/>
            <p:cNvSpPr/>
            <p:nvPr/>
          </p:nvSpPr>
          <p:spPr>
            <a:xfrm>
              <a:off x="8011767" y="6061487"/>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 name="Group 7"/>
          <p:cNvGrpSpPr/>
          <p:nvPr/>
        </p:nvGrpSpPr>
        <p:grpSpPr>
          <a:xfrm>
            <a:off x="9173817" y="1637708"/>
            <a:ext cx="1754985" cy="264319"/>
            <a:chOff x="9173817" y="1637708"/>
            <a:chExt cx="1754985" cy="264319"/>
          </a:xfrm>
        </p:grpSpPr>
        <p:sp>
          <p:nvSpPr>
            <p:cNvPr id="127" name="5-Point Star 126"/>
            <p:cNvSpPr/>
            <p:nvPr/>
          </p:nvSpPr>
          <p:spPr>
            <a:xfrm>
              <a:off x="9173817" y="1637708"/>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8" name="5-Point Star 127"/>
            <p:cNvSpPr/>
            <p:nvPr/>
          </p:nvSpPr>
          <p:spPr>
            <a:xfrm>
              <a:off x="9554817" y="1637708"/>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9" name="5-Point Star 128"/>
            <p:cNvSpPr/>
            <p:nvPr/>
          </p:nvSpPr>
          <p:spPr>
            <a:xfrm>
              <a:off x="9935817" y="1637708"/>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5-Point Star 129"/>
            <p:cNvSpPr/>
            <p:nvPr/>
          </p:nvSpPr>
          <p:spPr>
            <a:xfrm>
              <a:off x="10300150" y="1637708"/>
              <a:ext cx="264319" cy="264319"/>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5-Point Star 130"/>
            <p:cNvSpPr/>
            <p:nvPr/>
          </p:nvSpPr>
          <p:spPr>
            <a:xfrm>
              <a:off x="10664483" y="1637708"/>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32" name="TextBox 131"/>
          <p:cNvSpPr txBox="1"/>
          <p:nvPr/>
        </p:nvSpPr>
        <p:spPr>
          <a:xfrm>
            <a:off x="9086113" y="1361464"/>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Label </a:t>
            </a:r>
            <a:r>
              <a:rPr lang="en-US" sz="1100" dirty="0" err="1" smtClean="0">
                <a:latin typeface="Segoe UI" pitchFamily="34" charset="0"/>
                <a:cs typeface="Segoe UI" pitchFamily="34" charset="0"/>
              </a:rPr>
              <a:t>text</a:t>
            </a:r>
            <a:r>
              <a:rPr lang="en-US" sz="1100" spc="20" dirty="0" err="1" smtClean="0">
                <a:latin typeface="Segoe UI" pitchFamily="34" charset="0"/>
                <a:cs typeface="Segoe UI" pitchFamily="34" charset="0"/>
              </a:rPr>
              <a:t>Ǻ</a:t>
            </a:r>
            <a:r>
              <a:rPr lang="en-US" sz="1100" dirty="0" err="1" smtClean="0">
                <a:latin typeface="Segoe UI" pitchFamily="34" charset="0"/>
                <a:cs typeface="Segoe UI" pitchFamily="34" charset="0"/>
              </a:rPr>
              <a:t>g</a:t>
            </a:r>
            <a:r>
              <a:rPr lang="en-US" sz="1100" dirty="0" smtClean="0">
                <a:latin typeface="Segoe UI" pitchFamily="34" charset="0"/>
                <a:cs typeface="Segoe UI" pitchFamily="34" charset="0"/>
              </a:rPr>
              <a:t> (11 </a:t>
            </a:r>
            <a:r>
              <a:rPr lang="en-US" sz="1100" dirty="0" err="1" smtClean="0">
                <a:latin typeface="Segoe UI" pitchFamily="34" charset="0"/>
                <a:cs typeface="Segoe UI" pitchFamily="34" charset="0"/>
              </a:rPr>
              <a:t>pt</a:t>
            </a:r>
            <a:r>
              <a:rPr lang="en-US" sz="1100" dirty="0" smtClean="0">
                <a:latin typeface="Segoe UI" pitchFamily="34" charset="0"/>
                <a:cs typeface="Segoe UI" pitchFamily="34" charset="0"/>
              </a:rPr>
              <a:t>)</a:t>
            </a:r>
            <a:endParaRPr lang="en-US" sz="1100" dirty="0">
              <a:latin typeface="Segoe UI" pitchFamily="34" charset="0"/>
              <a:cs typeface="Segoe UI" pitchFamily="34" charset="0"/>
            </a:endParaRPr>
          </a:p>
        </p:txBody>
      </p:sp>
      <p:sp>
        <p:nvSpPr>
          <p:cNvPr id="133" name="TextBox 132"/>
          <p:cNvSpPr txBox="1"/>
          <p:nvPr/>
        </p:nvSpPr>
        <p:spPr>
          <a:xfrm>
            <a:off x="6415519" y="2728580"/>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Label </a:t>
            </a:r>
            <a:r>
              <a:rPr lang="en-US" sz="1100" dirty="0" err="1" smtClean="0">
                <a:latin typeface="Segoe UI" pitchFamily="34" charset="0"/>
                <a:cs typeface="Segoe UI" pitchFamily="34" charset="0"/>
              </a:rPr>
              <a:t>text</a:t>
            </a:r>
            <a:r>
              <a:rPr lang="en-US" sz="1100" spc="20" dirty="0" err="1" smtClean="0">
                <a:latin typeface="Segoe UI" pitchFamily="34" charset="0"/>
                <a:cs typeface="Segoe UI" pitchFamily="34" charset="0"/>
              </a:rPr>
              <a:t>Ǻ</a:t>
            </a:r>
            <a:r>
              <a:rPr lang="en-US" sz="1100" dirty="0" err="1" smtClean="0">
                <a:latin typeface="Segoe UI" pitchFamily="34" charset="0"/>
                <a:cs typeface="Segoe UI" pitchFamily="34" charset="0"/>
              </a:rPr>
              <a:t>g</a:t>
            </a:r>
            <a:r>
              <a:rPr lang="en-US" sz="1100" dirty="0" smtClean="0">
                <a:latin typeface="Segoe UI" pitchFamily="34" charset="0"/>
                <a:cs typeface="Segoe UI" pitchFamily="34" charset="0"/>
              </a:rPr>
              <a:t> (11 </a:t>
            </a:r>
            <a:r>
              <a:rPr lang="en-US" sz="1100" dirty="0" err="1" smtClean="0">
                <a:latin typeface="Segoe UI" pitchFamily="34" charset="0"/>
                <a:cs typeface="Segoe UI" pitchFamily="34" charset="0"/>
              </a:rPr>
              <a:t>pt</a:t>
            </a:r>
            <a:r>
              <a:rPr lang="en-US" sz="1100" dirty="0" smtClean="0">
                <a:latin typeface="Segoe UI" pitchFamily="34" charset="0"/>
                <a:cs typeface="Segoe UI" pitchFamily="34" charset="0"/>
              </a:rPr>
              <a:t>)</a:t>
            </a:r>
            <a:endParaRPr lang="en-US" sz="1100" dirty="0">
              <a:latin typeface="Segoe UI" pitchFamily="34" charset="0"/>
              <a:cs typeface="Segoe UI" pitchFamily="34" charset="0"/>
            </a:endParaRPr>
          </a:p>
        </p:txBody>
      </p:sp>
      <p:sp>
        <p:nvSpPr>
          <p:cNvPr id="134" name="TextBox 133"/>
          <p:cNvSpPr txBox="1"/>
          <p:nvPr/>
        </p:nvSpPr>
        <p:spPr>
          <a:xfrm>
            <a:off x="6414452" y="4198635"/>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Label </a:t>
            </a:r>
            <a:r>
              <a:rPr lang="en-US" sz="1100" dirty="0" err="1" smtClean="0">
                <a:latin typeface="Segoe UI" pitchFamily="34" charset="0"/>
                <a:cs typeface="Segoe UI" pitchFamily="34" charset="0"/>
              </a:rPr>
              <a:t>text</a:t>
            </a:r>
            <a:r>
              <a:rPr lang="en-US" sz="1100" spc="20" dirty="0" err="1" smtClean="0">
                <a:latin typeface="Segoe UI" pitchFamily="34" charset="0"/>
                <a:cs typeface="Segoe UI" pitchFamily="34" charset="0"/>
              </a:rPr>
              <a:t>Ǻ</a:t>
            </a:r>
            <a:r>
              <a:rPr lang="en-US" sz="1100" dirty="0" err="1" smtClean="0">
                <a:latin typeface="Segoe UI" pitchFamily="34" charset="0"/>
                <a:cs typeface="Segoe UI" pitchFamily="34" charset="0"/>
              </a:rPr>
              <a:t>g</a:t>
            </a:r>
            <a:r>
              <a:rPr lang="en-US" sz="1100" dirty="0" smtClean="0">
                <a:latin typeface="Segoe UI" pitchFamily="34" charset="0"/>
                <a:cs typeface="Segoe UI" pitchFamily="34" charset="0"/>
              </a:rPr>
              <a:t> (11 </a:t>
            </a:r>
            <a:r>
              <a:rPr lang="en-US" sz="1100" dirty="0" err="1" smtClean="0">
                <a:latin typeface="Segoe UI" pitchFamily="34" charset="0"/>
                <a:cs typeface="Segoe UI" pitchFamily="34" charset="0"/>
              </a:rPr>
              <a:t>pt</a:t>
            </a:r>
            <a:r>
              <a:rPr lang="en-US" sz="1100" dirty="0" smtClean="0">
                <a:latin typeface="Segoe UI" pitchFamily="34" charset="0"/>
                <a:cs typeface="Segoe UI" pitchFamily="34" charset="0"/>
              </a:rPr>
              <a:t>)</a:t>
            </a:r>
            <a:endParaRPr lang="en-US" sz="1100" dirty="0">
              <a:latin typeface="Segoe UI" pitchFamily="34" charset="0"/>
              <a:cs typeface="Segoe UI" pitchFamily="34" charset="0"/>
            </a:endParaRPr>
          </a:p>
        </p:txBody>
      </p:sp>
      <p:sp>
        <p:nvSpPr>
          <p:cNvPr id="135" name="TextBox 134"/>
          <p:cNvSpPr txBox="1"/>
          <p:nvPr/>
        </p:nvSpPr>
        <p:spPr>
          <a:xfrm>
            <a:off x="6413374" y="5748304"/>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Label </a:t>
            </a:r>
            <a:r>
              <a:rPr lang="en-US" sz="1100" dirty="0" err="1" smtClean="0">
                <a:latin typeface="Segoe UI" pitchFamily="34" charset="0"/>
                <a:cs typeface="Segoe UI" pitchFamily="34" charset="0"/>
              </a:rPr>
              <a:t>text</a:t>
            </a:r>
            <a:r>
              <a:rPr lang="en-US" sz="1100" spc="20" dirty="0" err="1" smtClean="0">
                <a:latin typeface="Segoe UI" pitchFamily="34" charset="0"/>
                <a:cs typeface="Segoe UI" pitchFamily="34" charset="0"/>
              </a:rPr>
              <a:t>Ǻ</a:t>
            </a:r>
            <a:r>
              <a:rPr lang="en-US" sz="1100" dirty="0" err="1" smtClean="0">
                <a:latin typeface="Segoe UI" pitchFamily="34" charset="0"/>
                <a:cs typeface="Segoe UI" pitchFamily="34" charset="0"/>
              </a:rPr>
              <a:t>g</a:t>
            </a:r>
            <a:r>
              <a:rPr lang="en-US" sz="1100" dirty="0" smtClean="0">
                <a:latin typeface="Segoe UI" pitchFamily="34" charset="0"/>
                <a:cs typeface="Segoe UI" pitchFamily="34" charset="0"/>
              </a:rPr>
              <a:t> (11 </a:t>
            </a:r>
            <a:r>
              <a:rPr lang="en-US" sz="1100" dirty="0" err="1" smtClean="0">
                <a:latin typeface="Segoe UI" pitchFamily="34" charset="0"/>
                <a:cs typeface="Segoe UI" pitchFamily="34" charset="0"/>
              </a:rPr>
              <a:t>pt</a:t>
            </a:r>
            <a:r>
              <a:rPr lang="en-US" sz="1100" dirty="0" smtClean="0">
                <a:latin typeface="Segoe UI" pitchFamily="34" charset="0"/>
                <a:cs typeface="Segoe UI" pitchFamily="34" charset="0"/>
              </a:rPr>
              <a:t>)</a:t>
            </a:r>
            <a:endParaRPr lang="en-US" sz="1100" dirty="0">
              <a:latin typeface="Segoe UI" pitchFamily="34" charset="0"/>
              <a:cs typeface="Segoe UI" pitchFamily="34" charset="0"/>
            </a:endParaRPr>
          </a:p>
        </p:txBody>
      </p:sp>
      <p:sp>
        <p:nvSpPr>
          <p:cNvPr id="136" name="TextBox 135"/>
          <p:cNvSpPr txBox="1"/>
          <p:nvPr/>
        </p:nvSpPr>
        <p:spPr>
          <a:xfrm>
            <a:off x="9088482" y="4202839"/>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Label </a:t>
            </a:r>
            <a:r>
              <a:rPr lang="en-US" sz="1100" dirty="0" err="1" smtClean="0">
                <a:latin typeface="Segoe UI" pitchFamily="34" charset="0"/>
                <a:cs typeface="Segoe UI" pitchFamily="34" charset="0"/>
              </a:rPr>
              <a:t>text</a:t>
            </a:r>
            <a:r>
              <a:rPr lang="en-US" sz="1100" spc="20" dirty="0" err="1" smtClean="0">
                <a:latin typeface="Segoe UI" pitchFamily="34" charset="0"/>
                <a:cs typeface="Segoe UI" pitchFamily="34" charset="0"/>
              </a:rPr>
              <a:t>Ǻ</a:t>
            </a:r>
            <a:r>
              <a:rPr lang="en-US" sz="1100" dirty="0" err="1" smtClean="0">
                <a:latin typeface="Segoe UI" pitchFamily="34" charset="0"/>
                <a:cs typeface="Segoe UI" pitchFamily="34" charset="0"/>
              </a:rPr>
              <a:t>g</a:t>
            </a:r>
            <a:r>
              <a:rPr lang="en-US" sz="1100" dirty="0" smtClean="0">
                <a:latin typeface="Segoe UI" pitchFamily="34" charset="0"/>
                <a:cs typeface="Segoe UI" pitchFamily="34" charset="0"/>
              </a:rPr>
              <a:t> (11 </a:t>
            </a:r>
            <a:r>
              <a:rPr lang="en-US" sz="1100" dirty="0" err="1" smtClean="0">
                <a:latin typeface="Segoe UI" pitchFamily="34" charset="0"/>
                <a:cs typeface="Segoe UI" pitchFamily="34" charset="0"/>
              </a:rPr>
              <a:t>pt</a:t>
            </a:r>
            <a:r>
              <a:rPr lang="en-US" sz="1100" dirty="0" smtClean="0">
                <a:latin typeface="Segoe UI" pitchFamily="34" charset="0"/>
                <a:cs typeface="Segoe UI" pitchFamily="34" charset="0"/>
              </a:rPr>
              <a:t>)</a:t>
            </a:r>
            <a:endParaRPr lang="en-US" sz="1100" dirty="0">
              <a:latin typeface="Segoe UI" pitchFamily="34" charset="0"/>
              <a:cs typeface="Segoe UI" pitchFamily="34" charset="0"/>
            </a:endParaRPr>
          </a:p>
        </p:txBody>
      </p:sp>
      <p:sp>
        <p:nvSpPr>
          <p:cNvPr id="137" name="TextBox 136"/>
          <p:cNvSpPr txBox="1"/>
          <p:nvPr/>
        </p:nvSpPr>
        <p:spPr>
          <a:xfrm>
            <a:off x="9081723" y="1085513"/>
            <a:ext cx="1310508" cy="230832"/>
          </a:xfrm>
          <a:prstGeom prst="rect">
            <a:avLst/>
          </a:prstGeom>
          <a:noFill/>
        </p:spPr>
        <p:txBody>
          <a:bodyPr wrap="square" rtlCol="0">
            <a:spAutoFit/>
          </a:bodyPr>
          <a:lstStyle/>
          <a:p>
            <a:r>
              <a:rPr lang="en-US" sz="900" dirty="0" smtClean="0">
                <a:latin typeface="Segoe UI" pitchFamily="34" charset="0"/>
                <a:cs typeface="Segoe UI" pitchFamily="34" charset="0"/>
              </a:rPr>
              <a:t>Rest state / rated</a:t>
            </a:r>
            <a:endParaRPr lang="en-US" sz="900" dirty="0">
              <a:latin typeface="Segoe UI" pitchFamily="34" charset="0"/>
              <a:cs typeface="Segoe UI" pitchFamily="34" charset="0"/>
            </a:endParaRPr>
          </a:p>
        </p:txBody>
      </p:sp>
      <p:sp>
        <p:nvSpPr>
          <p:cNvPr id="138" name="TextBox 137"/>
          <p:cNvSpPr txBox="1"/>
          <p:nvPr/>
        </p:nvSpPr>
        <p:spPr>
          <a:xfrm>
            <a:off x="6417886" y="2454730"/>
            <a:ext cx="1310508" cy="230832"/>
          </a:xfrm>
          <a:prstGeom prst="rect">
            <a:avLst/>
          </a:prstGeom>
          <a:noFill/>
        </p:spPr>
        <p:txBody>
          <a:bodyPr wrap="square" rtlCol="0">
            <a:spAutoFit/>
          </a:bodyPr>
          <a:lstStyle/>
          <a:p>
            <a:r>
              <a:rPr lang="en-US" sz="900" dirty="0" smtClean="0">
                <a:latin typeface="Segoe UI" pitchFamily="34" charset="0"/>
                <a:cs typeface="Segoe UI" pitchFamily="34" charset="0"/>
              </a:rPr>
              <a:t>Hover state</a:t>
            </a:r>
            <a:endParaRPr lang="en-US" sz="900" dirty="0">
              <a:latin typeface="Segoe UI" pitchFamily="34" charset="0"/>
              <a:cs typeface="Segoe UI" pitchFamily="34" charset="0"/>
            </a:endParaRPr>
          </a:p>
        </p:txBody>
      </p:sp>
      <p:sp>
        <p:nvSpPr>
          <p:cNvPr id="139" name="TextBox 138"/>
          <p:cNvSpPr txBox="1"/>
          <p:nvPr/>
        </p:nvSpPr>
        <p:spPr>
          <a:xfrm>
            <a:off x="6418122" y="3921568"/>
            <a:ext cx="1310508" cy="230832"/>
          </a:xfrm>
          <a:prstGeom prst="rect">
            <a:avLst/>
          </a:prstGeom>
          <a:noFill/>
        </p:spPr>
        <p:txBody>
          <a:bodyPr wrap="square" rtlCol="0">
            <a:spAutoFit/>
          </a:bodyPr>
          <a:lstStyle/>
          <a:p>
            <a:r>
              <a:rPr lang="en-US" sz="900" dirty="0" smtClean="0">
                <a:latin typeface="Segoe UI" pitchFamily="34" charset="0"/>
                <a:cs typeface="Segoe UI" pitchFamily="34" charset="0"/>
              </a:rPr>
              <a:t>Pressed state</a:t>
            </a:r>
            <a:endParaRPr lang="en-US" sz="900" dirty="0">
              <a:latin typeface="Segoe UI" pitchFamily="34" charset="0"/>
              <a:cs typeface="Segoe UI" pitchFamily="34" charset="0"/>
            </a:endParaRPr>
          </a:p>
        </p:txBody>
      </p:sp>
      <p:grpSp>
        <p:nvGrpSpPr>
          <p:cNvPr id="5" name="Group 4"/>
          <p:cNvGrpSpPr/>
          <p:nvPr/>
        </p:nvGrpSpPr>
        <p:grpSpPr>
          <a:xfrm>
            <a:off x="9150581" y="4486786"/>
            <a:ext cx="1754985" cy="264319"/>
            <a:chOff x="9150581" y="4486786"/>
            <a:chExt cx="1754985" cy="264319"/>
          </a:xfrm>
        </p:grpSpPr>
        <p:sp>
          <p:nvSpPr>
            <p:cNvPr id="140" name="5-Point Star 139"/>
            <p:cNvSpPr/>
            <p:nvPr/>
          </p:nvSpPr>
          <p:spPr>
            <a:xfrm>
              <a:off x="9150581" y="4486786"/>
              <a:ext cx="264319" cy="264319"/>
            </a:xfrm>
            <a:prstGeom prst="star5">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1" name="5-Point Star 140"/>
            <p:cNvSpPr/>
            <p:nvPr/>
          </p:nvSpPr>
          <p:spPr>
            <a:xfrm>
              <a:off x="9531581" y="4486786"/>
              <a:ext cx="264319" cy="264319"/>
            </a:xfrm>
            <a:prstGeom prst="star5">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2" name="5-Point Star 141"/>
            <p:cNvSpPr/>
            <p:nvPr/>
          </p:nvSpPr>
          <p:spPr>
            <a:xfrm>
              <a:off x="9912581" y="4486786"/>
              <a:ext cx="264319" cy="264319"/>
            </a:xfrm>
            <a:prstGeom prst="star5">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3" name="5-Point Star 142"/>
            <p:cNvSpPr/>
            <p:nvPr/>
          </p:nvSpPr>
          <p:spPr>
            <a:xfrm>
              <a:off x="10276914" y="4486786"/>
              <a:ext cx="264319" cy="264319"/>
            </a:xfrm>
            <a:prstGeom prst="star5">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4" name="5-Point Star 143"/>
            <p:cNvSpPr/>
            <p:nvPr/>
          </p:nvSpPr>
          <p:spPr>
            <a:xfrm>
              <a:off x="10641247" y="4486786"/>
              <a:ext cx="264319" cy="264319"/>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5" name="TextBox 144"/>
          <p:cNvSpPr txBox="1"/>
          <p:nvPr/>
        </p:nvSpPr>
        <p:spPr>
          <a:xfrm>
            <a:off x="9036840" y="5613112"/>
            <a:ext cx="1429560" cy="261610"/>
          </a:xfrm>
          <a:prstGeom prst="rect">
            <a:avLst/>
          </a:prstGeom>
          <a:noFill/>
        </p:spPr>
        <p:txBody>
          <a:bodyPr wrap="square" rtlCol="0">
            <a:spAutoFit/>
          </a:bodyPr>
          <a:lstStyle/>
          <a:p>
            <a:r>
              <a:rPr lang="en-US" sz="1100" dirty="0" smtClean="0">
                <a:latin typeface="Segoe UI" pitchFamily="34" charset="0"/>
                <a:cs typeface="Segoe UI" pitchFamily="34" charset="0"/>
              </a:rPr>
              <a:t>Label </a:t>
            </a:r>
            <a:r>
              <a:rPr lang="en-US" sz="1100" dirty="0" err="1" smtClean="0">
                <a:latin typeface="Segoe UI" pitchFamily="34" charset="0"/>
                <a:cs typeface="Segoe UI" pitchFamily="34" charset="0"/>
              </a:rPr>
              <a:t>text</a:t>
            </a:r>
            <a:r>
              <a:rPr lang="en-US" sz="1100" spc="20" dirty="0" err="1" smtClean="0">
                <a:latin typeface="Segoe UI" pitchFamily="34" charset="0"/>
                <a:cs typeface="Segoe UI" pitchFamily="34" charset="0"/>
              </a:rPr>
              <a:t>Ǻ</a:t>
            </a:r>
            <a:r>
              <a:rPr lang="en-US" sz="1100" dirty="0" err="1" smtClean="0">
                <a:latin typeface="Segoe UI" pitchFamily="34" charset="0"/>
                <a:cs typeface="Segoe UI" pitchFamily="34" charset="0"/>
              </a:rPr>
              <a:t>g</a:t>
            </a:r>
            <a:r>
              <a:rPr lang="en-US" sz="1100" dirty="0" smtClean="0">
                <a:latin typeface="Segoe UI" pitchFamily="34" charset="0"/>
                <a:cs typeface="Segoe UI" pitchFamily="34" charset="0"/>
              </a:rPr>
              <a:t> (11 </a:t>
            </a:r>
            <a:r>
              <a:rPr lang="en-US" sz="1100" dirty="0" err="1" smtClean="0">
                <a:latin typeface="Segoe UI" pitchFamily="34" charset="0"/>
                <a:cs typeface="Segoe UI" pitchFamily="34" charset="0"/>
              </a:rPr>
              <a:t>pt</a:t>
            </a:r>
            <a:r>
              <a:rPr lang="en-US" sz="1100" dirty="0" smtClean="0">
                <a:latin typeface="Segoe UI" pitchFamily="34" charset="0"/>
                <a:cs typeface="Segoe UI" pitchFamily="34" charset="0"/>
              </a:rPr>
              <a:t>)</a:t>
            </a:r>
            <a:endParaRPr lang="en-US" sz="1100" dirty="0">
              <a:latin typeface="Segoe UI" pitchFamily="34" charset="0"/>
              <a:cs typeface="Segoe UI" pitchFamily="34" charset="0"/>
            </a:endParaRPr>
          </a:p>
        </p:txBody>
      </p:sp>
      <p:grpSp>
        <p:nvGrpSpPr>
          <p:cNvPr id="146" name="Group 145"/>
          <p:cNvGrpSpPr/>
          <p:nvPr/>
        </p:nvGrpSpPr>
        <p:grpSpPr>
          <a:xfrm>
            <a:off x="10447340" y="5685306"/>
            <a:ext cx="890797" cy="131294"/>
            <a:chOff x="4571825" y="6136556"/>
            <a:chExt cx="890797" cy="131294"/>
          </a:xfrm>
        </p:grpSpPr>
        <p:sp>
          <p:nvSpPr>
            <p:cNvPr id="147" name="5-Point Star 146"/>
            <p:cNvSpPr/>
            <p:nvPr/>
          </p:nvSpPr>
          <p:spPr>
            <a:xfrm>
              <a:off x="4571825" y="6136556"/>
              <a:ext cx="131294" cy="131294"/>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8" name="5-Point Star 147"/>
            <p:cNvSpPr/>
            <p:nvPr/>
          </p:nvSpPr>
          <p:spPr>
            <a:xfrm>
              <a:off x="4761077" y="6136556"/>
              <a:ext cx="131294" cy="131294"/>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5-Point Star 148"/>
            <p:cNvSpPr/>
            <p:nvPr/>
          </p:nvSpPr>
          <p:spPr>
            <a:xfrm>
              <a:off x="4955092" y="6136556"/>
              <a:ext cx="131294" cy="131294"/>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0" name="5-Point Star 149"/>
            <p:cNvSpPr/>
            <p:nvPr/>
          </p:nvSpPr>
          <p:spPr>
            <a:xfrm>
              <a:off x="5140829" y="6136556"/>
              <a:ext cx="131294" cy="131294"/>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1" name="5-Point Star 150"/>
            <p:cNvSpPr/>
            <p:nvPr/>
          </p:nvSpPr>
          <p:spPr>
            <a:xfrm>
              <a:off x="5331328" y="6136556"/>
              <a:ext cx="131294" cy="131294"/>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52" name="Group 151"/>
          <p:cNvGrpSpPr/>
          <p:nvPr/>
        </p:nvGrpSpPr>
        <p:grpSpPr>
          <a:xfrm>
            <a:off x="9141554" y="6499696"/>
            <a:ext cx="890797" cy="131294"/>
            <a:chOff x="4571825" y="6136556"/>
            <a:chExt cx="890797" cy="131294"/>
          </a:xfrm>
        </p:grpSpPr>
        <p:sp>
          <p:nvSpPr>
            <p:cNvPr id="153" name="5-Point Star 152"/>
            <p:cNvSpPr/>
            <p:nvPr/>
          </p:nvSpPr>
          <p:spPr>
            <a:xfrm>
              <a:off x="4571825" y="6136556"/>
              <a:ext cx="131294" cy="131294"/>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4" name="5-Point Star 153"/>
            <p:cNvSpPr/>
            <p:nvPr/>
          </p:nvSpPr>
          <p:spPr>
            <a:xfrm>
              <a:off x="4761077" y="6136556"/>
              <a:ext cx="131294" cy="131294"/>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5-Point Star 154"/>
            <p:cNvSpPr/>
            <p:nvPr/>
          </p:nvSpPr>
          <p:spPr>
            <a:xfrm>
              <a:off x="4955092" y="6136556"/>
              <a:ext cx="131294" cy="131294"/>
            </a:xfrm>
            <a:prstGeom prst="star5">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6" name="5-Point Star 155"/>
            <p:cNvSpPr/>
            <p:nvPr/>
          </p:nvSpPr>
          <p:spPr>
            <a:xfrm>
              <a:off x="5140829" y="6136556"/>
              <a:ext cx="131294" cy="131294"/>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7" name="5-Point Star 156"/>
            <p:cNvSpPr/>
            <p:nvPr/>
          </p:nvSpPr>
          <p:spPr>
            <a:xfrm>
              <a:off x="5331328" y="6136556"/>
              <a:ext cx="131294" cy="131294"/>
            </a:xfrm>
            <a:prstGeom prst="star5">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8" name="TextBox 157"/>
          <p:cNvSpPr txBox="1"/>
          <p:nvPr/>
        </p:nvSpPr>
        <p:spPr>
          <a:xfrm>
            <a:off x="9036594" y="6192802"/>
            <a:ext cx="1429560" cy="261610"/>
          </a:xfrm>
          <a:prstGeom prst="rect">
            <a:avLst/>
          </a:prstGeom>
          <a:noFill/>
        </p:spPr>
        <p:txBody>
          <a:bodyPr wrap="square" rtlCol="0">
            <a:spAutoFit/>
          </a:bodyPr>
          <a:lstStyle/>
          <a:p>
            <a:r>
              <a:rPr lang="en-US" sz="1100" dirty="0" smtClean="0">
                <a:latin typeface="Segoe UI" pitchFamily="34" charset="0"/>
                <a:cs typeface="Segoe UI" pitchFamily="34" charset="0"/>
              </a:rPr>
              <a:t>Label </a:t>
            </a:r>
            <a:r>
              <a:rPr lang="en-US" sz="1100" dirty="0" err="1" smtClean="0">
                <a:latin typeface="Segoe UI" pitchFamily="34" charset="0"/>
                <a:cs typeface="Segoe UI" pitchFamily="34" charset="0"/>
              </a:rPr>
              <a:t>text</a:t>
            </a:r>
            <a:r>
              <a:rPr lang="en-US" sz="1100" spc="20" dirty="0" err="1" smtClean="0">
                <a:latin typeface="Segoe UI" pitchFamily="34" charset="0"/>
                <a:cs typeface="Segoe UI" pitchFamily="34" charset="0"/>
              </a:rPr>
              <a:t>Ǻ</a:t>
            </a:r>
            <a:r>
              <a:rPr lang="en-US" sz="1100" dirty="0" err="1" smtClean="0">
                <a:latin typeface="Segoe UI" pitchFamily="34" charset="0"/>
                <a:cs typeface="Segoe UI" pitchFamily="34" charset="0"/>
              </a:rPr>
              <a:t>g</a:t>
            </a:r>
            <a:r>
              <a:rPr lang="en-US" sz="1100" dirty="0" smtClean="0">
                <a:latin typeface="Segoe UI" pitchFamily="34" charset="0"/>
                <a:cs typeface="Segoe UI" pitchFamily="34" charset="0"/>
              </a:rPr>
              <a:t> (11 </a:t>
            </a:r>
            <a:r>
              <a:rPr lang="en-US" sz="1100" dirty="0" err="1" smtClean="0">
                <a:latin typeface="Segoe UI" pitchFamily="34" charset="0"/>
                <a:cs typeface="Segoe UI" pitchFamily="34" charset="0"/>
              </a:rPr>
              <a:t>pt</a:t>
            </a:r>
            <a:r>
              <a:rPr lang="en-US" sz="1100" dirty="0" smtClean="0">
                <a:latin typeface="Segoe UI" pitchFamily="34" charset="0"/>
                <a:cs typeface="Segoe UI" pitchFamily="34" charset="0"/>
              </a:rPr>
              <a:t>)</a:t>
            </a:r>
            <a:endParaRPr lang="en-US" sz="1100" dirty="0">
              <a:latin typeface="Segoe UI" pitchFamily="34" charset="0"/>
              <a:cs typeface="Segoe UI" pitchFamily="34" charset="0"/>
            </a:endParaRPr>
          </a:p>
        </p:txBody>
      </p:sp>
      <p:sp>
        <p:nvSpPr>
          <p:cNvPr id="159" name="TextBox 158"/>
          <p:cNvSpPr txBox="1"/>
          <p:nvPr/>
        </p:nvSpPr>
        <p:spPr>
          <a:xfrm>
            <a:off x="6418122" y="5489101"/>
            <a:ext cx="1310508" cy="230832"/>
          </a:xfrm>
          <a:prstGeom prst="rect">
            <a:avLst/>
          </a:prstGeom>
          <a:noFill/>
        </p:spPr>
        <p:txBody>
          <a:bodyPr wrap="square" rtlCol="0">
            <a:spAutoFit/>
          </a:bodyPr>
          <a:lstStyle/>
          <a:p>
            <a:r>
              <a:rPr lang="en-US" sz="900" dirty="0" smtClean="0">
                <a:latin typeface="Segoe UI" pitchFamily="34" charset="0"/>
                <a:cs typeface="Segoe UI" pitchFamily="34" charset="0"/>
              </a:rPr>
              <a:t>Disabled state</a:t>
            </a:r>
            <a:endParaRPr lang="en-US" sz="900" dirty="0">
              <a:latin typeface="Segoe UI" pitchFamily="34" charset="0"/>
              <a:cs typeface="Segoe UI" pitchFamily="34" charset="0"/>
            </a:endParaRPr>
          </a:p>
        </p:txBody>
      </p:sp>
    </p:spTree>
    <p:extLst>
      <p:ext uri="{BB962C8B-B14F-4D97-AF65-F5344CB8AC3E}">
        <p14:creationId xmlns:p14="http://schemas.microsoft.com/office/powerpoint/2010/main" val="39650346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460136" y="431597"/>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Radio button</a:t>
            </a:r>
            <a:endParaRPr lang="en-US" dirty="0">
              <a:latin typeface="Segoe UI" pitchFamily="34" charset="0"/>
              <a:cs typeface="Segoe UI" pitchFamily="34" charset="0"/>
            </a:endParaRPr>
          </a:p>
        </p:txBody>
      </p:sp>
      <p:sp>
        <p:nvSpPr>
          <p:cNvPr id="3" name="Oval 2"/>
          <p:cNvSpPr/>
          <p:nvPr/>
        </p:nvSpPr>
        <p:spPr>
          <a:xfrm>
            <a:off x="573910" y="1408196"/>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8" name="Oval 137"/>
          <p:cNvSpPr/>
          <p:nvPr/>
        </p:nvSpPr>
        <p:spPr>
          <a:xfrm>
            <a:off x="568739" y="1984062"/>
            <a:ext cx="219456" cy="219456"/>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8"/>
          <p:cNvGrpSpPr/>
          <p:nvPr/>
        </p:nvGrpSpPr>
        <p:grpSpPr>
          <a:xfrm>
            <a:off x="580644" y="2365442"/>
            <a:ext cx="219456" cy="219456"/>
            <a:chOff x="746894" y="2697942"/>
            <a:chExt cx="219456" cy="219456"/>
          </a:xfrm>
        </p:grpSpPr>
        <p:sp>
          <p:nvSpPr>
            <p:cNvPr id="139" name="Oval 138"/>
            <p:cNvSpPr/>
            <p:nvPr/>
          </p:nvSpPr>
          <p:spPr>
            <a:xfrm>
              <a:off x="746894" y="2697942"/>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0" name="Oval 139"/>
            <p:cNvSpPr/>
            <p:nvPr/>
          </p:nvSpPr>
          <p:spPr>
            <a:xfrm>
              <a:off x="792614" y="2743662"/>
              <a:ext cx="128016" cy="128016"/>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41" name="Oval 140"/>
          <p:cNvSpPr/>
          <p:nvPr/>
        </p:nvSpPr>
        <p:spPr>
          <a:xfrm>
            <a:off x="568739" y="2746458"/>
            <a:ext cx="219456" cy="219456"/>
          </a:xfrm>
          <a:prstGeom prst="ellipse">
            <a:avLst/>
          </a:prstGeom>
          <a:solidFill>
            <a:srgbClr val="BABABA"/>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p:cNvGrpSpPr/>
          <p:nvPr/>
        </p:nvGrpSpPr>
        <p:grpSpPr>
          <a:xfrm>
            <a:off x="568739" y="3127153"/>
            <a:ext cx="219456" cy="374012"/>
            <a:chOff x="734989" y="3459653"/>
            <a:chExt cx="219456" cy="374012"/>
          </a:xfrm>
        </p:grpSpPr>
        <p:sp>
          <p:nvSpPr>
            <p:cNvPr id="142" name="Oval 141"/>
            <p:cNvSpPr/>
            <p:nvPr/>
          </p:nvSpPr>
          <p:spPr>
            <a:xfrm>
              <a:off x="734989" y="3459653"/>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4" name="Right Arrow 107"/>
            <p:cNvSpPr/>
            <p:nvPr/>
          </p:nvSpPr>
          <p:spPr>
            <a:xfrm rot="14588060">
              <a:off x="793918" y="3678398"/>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556827" y="3570369"/>
            <a:ext cx="257175" cy="257175"/>
            <a:chOff x="723077" y="3902869"/>
            <a:chExt cx="257175" cy="257175"/>
          </a:xfrm>
        </p:grpSpPr>
        <p:sp>
          <p:nvSpPr>
            <p:cNvPr id="5" name="Rectangle 4"/>
            <p:cNvSpPr/>
            <p:nvPr/>
          </p:nvSpPr>
          <p:spPr>
            <a:xfrm>
              <a:off x="723077" y="3902869"/>
              <a:ext cx="257175" cy="257175"/>
            </a:xfrm>
            <a:prstGeom prst="rect">
              <a:avLst/>
            </a:prstGeom>
            <a:solidFill>
              <a:schemeClr val="bg1"/>
            </a:solidFill>
            <a:ln w="12700" cap="sq">
              <a:solidFill>
                <a:schemeClr val="bg1">
                  <a:lumMod val="50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5" name="Oval 144"/>
            <p:cNvSpPr/>
            <p:nvPr/>
          </p:nvSpPr>
          <p:spPr>
            <a:xfrm>
              <a:off x="741936" y="3921728"/>
              <a:ext cx="219456" cy="219456"/>
            </a:xfrm>
            <a:prstGeom prst="ellipse">
              <a:avLst/>
            </a:prstGeom>
            <a:solidFill>
              <a:schemeClr val="bg1"/>
            </a:solidFill>
            <a:ln w="15875"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 name="TextBox 9"/>
          <p:cNvSpPr txBox="1"/>
          <p:nvPr/>
        </p:nvSpPr>
        <p:spPr>
          <a:xfrm>
            <a:off x="485392" y="1089108"/>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Radio button group label</a:t>
            </a:r>
            <a:endParaRPr lang="en-US" sz="1100" dirty="0">
              <a:latin typeface="Segoe UI" pitchFamily="34" charset="0"/>
              <a:cs typeface="Segoe UI" pitchFamily="34" charset="0"/>
            </a:endParaRPr>
          </a:p>
        </p:txBody>
      </p:sp>
      <p:sp>
        <p:nvSpPr>
          <p:cNvPr id="146" name="TextBox 145"/>
          <p:cNvSpPr txBox="1"/>
          <p:nvPr/>
        </p:nvSpPr>
        <p:spPr>
          <a:xfrm>
            <a:off x="843379" y="1391529"/>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Rest state /down-outside</a:t>
            </a:r>
            <a:endParaRPr lang="en-US" sz="1100" dirty="0">
              <a:latin typeface="Segoe UI" pitchFamily="34" charset="0"/>
              <a:cs typeface="Segoe UI" pitchFamily="34" charset="0"/>
            </a:endParaRPr>
          </a:p>
        </p:txBody>
      </p:sp>
      <p:sp>
        <p:nvSpPr>
          <p:cNvPr id="147" name="TextBox 146"/>
          <p:cNvSpPr txBox="1"/>
          <p:nvPr/>
        </p:nvSpPr>
        <p:spPr>
          <a:xfrm>
            <a:off x="843379" y="1962985"/>
            <a:ext cx="1208897" cy="261610"/>
          </a:xfrm>
          <a:prstGeom prst="rect">
            <a:avLst/>
          </a:prstGeom>
          <a:noFill/>
        </p:spPr>
        <p:txBody>
          <a:bodyPr wrap="square" rtlCol="0">
            <a:spAutoFit/>
          </a:bodyPr>
          <a:lstStyle/>
          <a:p>
            <a:r>
              <a:rPr lang="en-US" sz="1100" dirty="0" smtClean="0">
                <a:latin typeface="Segoe UI" pitchFamily="34" charset="0"/>
                <a:cs typeface="Segoe UI" pitchFamily="34" charset="0"/>
              </a:rPr>
              <a:t>Finger down</a:t>
            </a:r>
            <a:endParaRPr lang="en-US" sz="1100" dirty="0">
              <a:latin typeface="Segoe UI" pitchFamily="34" charset="0"/>
              <a:cs typeface="Segoe UI" pitchFamily="34" charset="0"/>
            </a:endParaRPr>
          </a:p>
        </p:txBody>
      </p:sp>
      <p:sp>
        <p:nvSpPr>
          <p:cNvPr id="148" name="TextBox 147"/>
          <p:cNvSpPr txBox="1"/>
          <p:nvPr/>
        </p:nvSpPr>
        <p:spPr>
          <a:xfrm>
            <a:off x="843379" y="2365442"/>
            <a:ext cx="1208897" cy="261610"/>
          </a:xfrm>
          <a:prstGeom prst="rect">
            <a:avLst/>
          </a:prstGeom>
          <a:noFill/>
        </p:spPr>
        <p:txBody>
          <a:bodyPr wrap="square" rtlCol="0">
            <a:spAutoFit/>
          </a:bodyPr>
          <a:lstStyle/>
          <a:p>
            <a:r>
              <a:rPr lang="en-US" sz="1100" dirty="0" smtClean="0">
                <a:latin typeface="Segoe UI" pitchFamily="34" charset="0"/>
                <a:cs typeface="Segoe UI" pitchFamily="34" charset="0"/>
              </a:rPr>
              <a:t>Finger up</a:t>
            </a:r>
            <a:endParaRPr lang="en-US" sz="1100" dirty="0">
              <a:latin typeface="Segoe UI" pitchFamily="34" charset="0"/>
              <a:cs typeface="Segoe UI" pitchFamily="34" charset="0"/>
            </a:endParaRPr>
          </a:p>
        </p:txBody>
      </p:sp>
      <p:sp>
        <p:nvSpPr>
          <p:cNvPr id="149" name="TextBox 148"/>
          <p:cNvSpPr txBox="1"/>
          <p:nvPr/>
        </p:nvSpPr>
        <p:spPr>
          <a:xfrm>
            <a:off x="843379" y="2725381"/>
            <a:ext cx="1940740" cy="261610"/>
          </a:xfrm>
          <a:prstGeom prst="rect">
            <a:avLst/>
          </a:prstGeom>
          <a:noFill/>
        </p:spPr>
        <p:txBody>
          <a:bodyPr wrap="square" rtlCol="0">
            <a:spAutoFit/>
          </a:bodyPr>
          <a:lstStyle/>
          <a:p>
            <a:r>
              <a:rPr lang="en-US" sz="1100" dirty="0" smtClean="0">
                <a:latin typeface="Segoe UI" pitchFamily="34" charset="0"/>
                <a:cs typeface="Segoe UI" pitchFamily="34" charset="0"/>
              </a:rPr>
              <a:t>Disabled unselected</a:t>
            </a:r>
            <a:endParaRPr lang="en-US" sz="1100" dirty="0">
              <a:latin typeface="Segoe UI" pitchFamily="34" charset="0"/>
              <a:cs typeface="Segoe UI" pitchFamily="34" charset="0"/>
            </a:endParaRPr>
          </a:p>
        </p:txBody>
      </p:sp>
      <p:sp>
        <p:nvSpPr>
          <p:cNvPr id="150" name="TextBox 149"/>
          <p:cNvSpPr txBox="1"/>
          <p:nvPr/>
        </p:nvSpPr>
        <p:spPr>
          <a:xfrm>
            <a:off x="843379" y="3127153"/>
            <a:ext cx="1940740" cy="261610"/>
          </a:xfrm>
          <a:prstGeom prst="rect">
            <a:avLst/>
          </a:prstGeom>
          <a:noFill/>
        </p:spPr>
        <p:txBody>
          <a:bodyPr wrap="square" rtlCol="0">
            <a:spAutoFit/>
          </a:bodyPr>
          <a:lstStyle/>
          <a:p>
            <a:r>
              <a:rPr lang="en-US" sz="1100" dirty="0" smtClean="0">
                <a:latin typeface="Segoe UI" pitchFamily="34" charset="0"/>
                <a:cs typeface="Segoe UI" pitchFamily="34" charset="0"/>
              </a:rPr>
              <a:t>Mouse hover</a:t>
            </a:r>
            <a:endParaRPr lang="en-US" sz="1100" dirty="0">
              <a:latin typeface="Segoe UI" pitchFamily="34" charset="0"/>
              <a:cs typeface="Segoe UI" pitchFamily="34" charset="0"/>
            </a:endParaRPr>
          </a:p>
        </p:txBody>
      </p:sp>
      <p:sp>
        <p:nvSpPr>
          <p:cNvPr id="151" name="TextBox 150"/>
          <p:cNvSpPr txBox="1"/>
          <p:nvPr/>
        </p:nvSpPr>
        <p:spPr>
          <a:xfrm>
            <a:off x="843379" y="3528925"/>
            <a:ext cx="1940740" cy="261610"/>
          </a:xfrm>
          <a:prstGeom prst="rect">
            <a:avLst/>
          </a:prstGeom>
          <a:noFill/>
        </p:spPr>
        <p:txBody>
          <a:bodyPr wrap="square" rtlCol="0">
            <a:spAutoFit/>
          </a:bodyPr>
          <a:lstStyle/>
          <a:p>
            <a:r>
              <a:rPr lang="en-US" sz="1100" dirty="0" smtClean="0">
                <a:latin typeface="Segoe UI" pitchFamily="34" charset="0"/>
                <a:cs typeface="Segoe UI" pitchFamily="34" charset="0"/>
              </a:rPr>
              <a:t>Keyboard focus</a:t>
            </a:r>
            <a:endParaRPr lang="en-US" sz="1100" dirty="0">
              <a:latin typeface="Segoe UI" pitchFamily="34" charset="0"/>
              <a:cs typeface="Segoe UI" pitchFamily="34" charset="0"/>
            </a:endParaRPr>
          </a:p>
        </p:txBody>
      </p:sp>
      <p:grpSp>
        <p:nvGrpSpPr>
          <p:cNvPr id="20" name="Group 19"/>
          <p:cNvGrpSpPr/>
          <p:nvPr/>
        </p:nvGrpSpPr>
        <p:grpSpPr>
          <a:xfrm>
            <a:off x="3623861" y="2746458"/>
            <a:ext cx="219456" cy="219456"/>
            <a:chOff x="3790111" y="3078958"/>
            <a:chExt cx="219456" cy="219456"/>
          </a:xfrm>
        </p:grpSpPr>
        <p:sp>
          <p:nvSpPr>
            <p:cNvPr id="164" name="Oval 163"/>
            <p:cNvSpPr/>
            <p:nvPr/>
          </p:nvSpPr>
          <p:spPr>
            <a:xfrm>
              <a:off x="3790111" y="3078958"/>
              <a:ext cx="219456" cy="219456"/>
            </a:xfrm>
            <a:prstGeom prst="ellipse">
              <a:avLst/>
            </a:prstGeom>
            <a:solidFill>
              <a:srgbClr val="BABABA"/>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 name="Oval 162"/>
            <p:cNvSpPr/>
            <p:nvPr/>
          </p:nvSpPr>
          <p:spPr>
            <a:xfrm>
              <a:off x="3840594" y="3129441"/>
              <a:ext cx="128016" cy="128016"/>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6" name="Oval 165"/>
          <p:cNvSpPr/>
          <p:nvPr/>
        </p:nvSpPr>
        <p:spPr>
          <a:xfrm>
            <a:off x="3640621" y="1998745"/>
            <a:ext cx="182880" cy="182880"/>
          </a:xfrm>
          <a:prstGeom prst="ellipse">
            <a:avLst/>
          </a:prstGeom>
          <a:solidFill>
            <a:schemeClr val="bg1"/>
          </a:solidFill>
          <a:ln w="381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oup 20"/>
          <p:cNvGrpSpPr/>
          <p:nvPr/>
        </p:nvGrpSpPr>
        <p:grpSpPr>
          <a:xfrm>
            <a:off x="3623913" y="3129182"/>
            <a:ext cx="219456" cy="371983"/>
            <a:chOff x="3790163" y="3461682"/>
            <a:chExt cx="219456" cy="371983"/>
          </a:xfrm>
        </p:grpSpPr>
        <p:grpSp>
          <p:nvGrpSpPr>
            <p:cNvPr id="158" name="Group 157"/>
            <p:cNvGrpSpPr/>
            <p:nvPr/>
          </p:nvGrpSpPr>
          <p:grpSpPr>
            <a:xfrm>
              <a:off x="3790163" y="3461682"/>
              <a:ext cx="219456" cy="219456"/>
              <a:chOff x="469726" y="2688420"/>
              <a:chExt cx="210312" cy="210312"/>
            </a:xfrm>
          </p:grpSpPr>
          <p:sp>
            <p:nvSpPr>
              <p:cNvPr id="159" name="Oval 158"/>
              <p:cNvSpPr/>
              <p:nvPr/>
            </p:nvSpPr>
            <p:spPr>
              <a:xfrm>
                <a:off x="469726" y="2688420"/>
                <a:ext cx="210312" cy="210312"/>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0" name="Oval 159"/>
              <p:cNvSpPr/>
              <p:nvPr/>
            </p:nvSpPr>
            <p:spPr>
              <a:xfrm>
                <a:off x="515453" y="2734146"/>
                <a:ext cx="122682" cy="122682"/>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8" name="Right Arrow 107"/>
            <p:cNvSpPr/>
            <p:nvPr/>
          </p:nvSpPr>
          <p:spPr>
            <a:xfrm rot="14588060">
              <a:off x="3827542" y="3678398"/>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3606369" y="3589228"/>
            <a:ext cx="257175" cy="257175"/>
            <a:chOff x="3440083" y="3819081"/>
            <a:chExt cx="257175" cy="257175"/>
          </a:xfrm>
        </p:grpSpPr>
        <p:sp>
          <p:nvSpPr>
            <p:cNvPr id="169" name="Rectangle 168"/>
            <p:cNvSpPr/>
            <p:nvPr/>
          </p:nvSpPr>
          <p:spPr>
            <a:xfrm>
              <a:off x="3440083" y="3819081"/>
              <a:ext cx="257175" cy="257175"/>
            </a:xfrm>
            <a:prstGeom prst="rect">
              <a:avLst/>
            </a:prstGeom>
            <a:solidFill>
              <a:schemeClr val="bg1"/>
            </a:solidFill>
            <a:ln w="12700" cap="sq">
              <a:solidFill>
                <a:schemeClr val="tx1"/>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1" name="Oval 170"/>
            <p:cNvSpPr/>
            <p:nvPr/>
          </p:nvSpPr>
          <p:spPr>
            <a:xfrm>
              <a:off x="3458942" y="3837940"/>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2" name="Oval 171"/>
            <p:cNvSpPr/>
            <p:nvPr/>
          </p:nvSpPr>
          <p:spPr>
            <a:xfrm>
              <a:off x="3506657" y="3885655"/>
              <a:ext cx="128016" cy="128016"/>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73" name="TextBox 172"/>
          <p:cNvSpPr txBox="1"/>
          <p:nvPr/>
        </p:nvSpPr>
        <p:spPr>
          <a:xfrm>
            <a:off x="3934794" y="1401553"/>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Rest state /down-outside</a:t>
            </a:r>
            <a:endParaRPr lang="en-US" sz="1100" dirty="0">
              <a:latin typeface="Segoe UI" pitchFamily="34" charset="0"/>
              <a:cs typeface="Segoe UI" pitchFamily="34" charset="0"/>
            </a:endParaRPr>
          </a:p>
        </p:txBody>
      </p:sp>
      <p:sp>
        <p:nvSpPr>
          <p:cNvPr id="174" name="TextBox 173"/>
          <p:cNvSpPr txBox="1"/>
          <p:nvPr/>
        </p:nvSpPr>
        <p:spPr>
          <a:xfrm>
            <a:off x="3934794" y="1973009"/>
            <a:ext cx="1208897" cy="261610"/>
          </a:xfrm>
          <a:prstGeom prst="rect">
            <a:avLst/>
          </a:prstGeom>
          <a:noFill/>
        </p:spPr>
        <p:txBody>
          <a:bodyPr wrap="square" rtlCol="0">
            <a:spAutoFit/>
          </a:bodyPr>
          <a:lstStyle/>
          <a:p>
            <a:r>
              <a:rPr lang="en-US" sz="1100" dirty="0" smtClean="0">
                <a:latin typeface="Segoe UI" pitchFamily="34" charset="0"/>
                <a:cs typeface="Segoe UI" pitchFamily="34" charset="0"/>
              </a:rPr>
              <a:t>Finger down</a:t>
            </a:r>
            <a:endParaRPr lang="en-US" sz="1100" dirty="0">
              <a:latin typeface="Segoe UI" pitchFamily="34" charset="0"/>
              <a:cs typeface="Segoe UI" pitchFamily="34" charset="0"/>
            </a:endParaRPr>
          </a:p>
        </p:txBody>
      </p:sp>
      <p:sp>
        <p:nvSpPr>
          <p:cNvPr id="175" name="TextBox 174"/>
          <p:cNvSpPr txBox="1"/>
          <p:nvPr/>
        </p:nvSpPr>
        <p:spPr>
          <a:xfrm>
            <a:off x="3934794" y="2375466"/>
            <a:ext cx="1208897" cy="261610"/>
          </a:xfrm>
          <a:prstGeom prst="rect">
            <a:avLst/>
          </a:prstGeom>
          <a:noFill/>
        </p:spPr>
        <p:txBody>
          <a:bodyPr wrap="square" rtlCol="0">
            <a:spAutoFit/>
          </a:bodyPr>
          <a:lstStyle/>
          <a:p>
            <a:r>
              <a:rPr lang="en-US" sz="1100" dirty="0" smtClean="0">
                <a:latin typeface="Segoe UI" pitchFamily="34" charset="0"/>
                <a:cs typeface="Segoe UI" pitchFamily="34" charset="0"/>
              </a:rPr>
              <a:t>Finger up</a:t>
            </a:r>
            <a:endParaRPr lang="en-US" sz="1100" dirty="0">
              <a:latin typeface="Segoe UI" pitchFamily="34" charset="0"/>
              <a:cs typeface="Segoe UI" pitchFamily="34" charset="0"/>
            </a:endParaRPr>
          </a:p>
        </p:txBody>
      </p:sp>
      <p:sp>
        <p:nvSpPr>
          <p:cNvPr id="176" name="TextBox 175"/>
          <p:cNvSpPr txBox="1"/>
          <p:nvPr/>
        </p:nvSpPr>
        <p:spPr>
          <a:xfrm>
            <a:off x="3934794" y="2735405"/>
            <a:ext cx="1940740" cy="261610"/>
          </a:xfrm>
          <a:prstGeom prst="rect">
            <a:avLst/>
          </a:prstGeom>
          <a:noFill/>
        </p:spPr>
        <p:txBody>
          <a:bodyPr wrap="square" rtlCol="0">
            <a:spAutoFit/>
          </a:bodyPr>
          <a:lstStyle/>
          <a:p>
            <a:r>
              <a:rPr lang="en-US" sz="1100" dirty="0" smtClean="0">
                <a:latin typeface="Segoe UI" pitchFamily="34" charset="0"/>
                <a:cs typeface="Segoe UI" pitchFamily="34" charset="0"/>
              </a:rPr>
              <a:t>Disabled unselected</a:t>
            </a:r>
            <a:endParaRPr lang="en-US" sz="1100" dirty="0">
              <a:latin typeface="Segoe UI" pitchFamily="34" charset="0"/>
              <a:cs typeface="Segoe UI" pitchFamily="34" charset="0"/>
            </a:endParaRPr>
          </a:p>
        </p:txBody>
      </p:sp>
      <p:sp>
        <p:nvSpPr>
          <p:cNvPr id="177" name="TextBox 176"/>
          <p:cNvSpPr txBox="1"/>
          <p:nvPr/>
        </p:nvSpPr>
        <p:spPr>
          <a:xfrm>
            <a:off x="3934794" y="3137177"/>
            <a:ext cx="1940740" cy="261610"/>
          </a:xfrm>
          <a:prstGeom prst="rect">
            <a:avLst/>
          </a:prstGeom>
          <a:noFill/>
        </p:spPr>
        <p:txBody>
          <a:bodyPr wrap="square" rtlCol="0">
            <a:spAutoFit/>
          </a:bodyPr>
          <a:lstStyle/>
          <a:p>
            <a:r>
              <a:rPr lang="en-US" sz="1100" dirty="0" smtClean="0">
                <a:latin typeface="Segoe UI" pitchFamily="34" charset="0"/>
                <a:cs typeface="Segoe UI" pitchFamily="34" charset="0"/>
              </a:rPr>
              <a:t>Mouse hover</a:t>
            </a:r>
            <a:endParaRPr lang="en-US" sz="1100" dirty="0">
              <a:latin typeface="Segoe UI" pitchFamily="34" charset="0"/>
              <a:cs typeface="Segoe UI" pitchFamily="34" charset="0"/>
            </a:endParaRPr>
          </a:p>
        </p:txBody>
      </p:sp>
      <p:sp>
        <p:nvSpPr>
          <p:cNvPr id="178" name="TextBox 177"/>
          <p:cNvSpPr txBox="1"/>
          <p:nvPr/>
        </p:nvSpPr>
        <p:spPr>
          <a:xfrm>
            <a:off x="3934794" y="3538949"/>
            <a:ext cx="1940740" cy="261610"/>
          </a:xfrm>
          <a:prstGeom prst="rect">
            <a:avLst/>
          </a:prstGeom>
          <a:noFill/>
        </p:spPr>
        <p:txBody>
          <a:bodyPr wrap="square" rtlCol="0">
            <a:spAutoFit/>
          </a:bodyPr>
          <a:lstStyle/>
          <a:p>
            <a:r>
              <a:rPr lang="en-US" sz="1100" dirty="0" smtClean="0">
                <a:latin typeface="Segoe UI" pitchFamily="34" charset="0"/>
                <a:cs typeface="Segoe UI" pitchFamily="34" charset="0"/>
              </a:rPr>
              <a:t>Keyboard focus</a:t>
            </a:r>
            <a:endParaRPr lang="en-US" sz="1100" dirty="0">
              <a:latin typeface="Segoe UI" pitchFamily="34" charset="0"/>
              <a:cs typeface="Segoe UI" pitchFamily="34" charset="0"/>
            </a:endParaRPr>
          </a:p>
        </p:txBody>
      </p:sp>
      <p:sp>
        <p:nvSpPr>
          <p:cNvPr id="179" name="TextBox 178"/>
          <p:cNvSpPr txBox="1"/>
          <p:nvPr/>
        </p:nvSpPr>
        <p:spPr>
          <a:xfrm>
            <a:off x="3533629" y="1088658"/>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Radio button group label</a:t>
            </a:r>
            <a:endParaRPr lang="en-US" sz="1100" dirty="0">
              <a:latin typeface="Segoe UI" pitchFamily="34" charset="0"/>
              <a:cs typeface="Segoe UI" pitchFamily="34" charset="0"/>
            </a:endParaRPr>
          </a:p>
        </p:txBody>
      </p:sp>
      <p:grpSp>
        <p:nvGrpSpPr>
          <p:cNvPr id="183" name="Group 182"/>
          <p:cNvGrpSpPr/>
          <p:nvPr/>
        </p:nvGrpSpPr>
        <p:grpSpPr>
          <a:xfrm>
            <a:off x="3620338" y="1400158"/>
            <a:ext cx="219456" cy="219456"/>
            <a:chOff x="746894" y="2697942"/>
            <a:chExt cx="219456" cy="219456"/>
          </a:xfrm>
        </p:grpSpPr>
        <p:sp>
          <p:nvSpPr>
            <p:cNvPr id="184" name="Oval 183"/>
            <p:cNvSpPr/>
            <p:nvPr/>
          </p:nvSpPr>
          <p:spPr>
            <a:xfrm>
              <a:off x="746894" y="2697942"/>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5" name="Oval 184"/>
            <p:cNvSpPr/>
            <p:nvPr/>
          </p:nvSpPr>
          <p:spPr>
            <a:xfrm>
              <a:off x="792614" y="2743662"/>
              <a:ext cx="128016" cy="128016"/>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86" name="Group 185"/>
          <p:cNvGrpSpPr/>
          <p:nvPr/>
        </p:nvGrpSpPr>
        <p:grpSpPr>
          <a:xfrm>
            <a:off x="6486643" y="1398058"/>
            <a:ext cx="219456" cy="219456"/>
            <a:chOff x="746894" y="2697942"/>
            <a:chExt cx="219456" cy="219456"/>
          </a:xfrm>
        </p:grpSpPr>
        <p:sp>
          <p:nvSpPr>
            <p:cNvPr id="187" name="Oval 186"/>
            <p:cNvSpPr/>
            <p:nvPr/>
          </p:nvSpPr>
          <p:spPr>
            <a:xfrm>
              <a:off x="746894" y="2697942"/>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8" name="Oval 187"/>
            <p:cNvSpPr/>
            <p:nvPr/>
          </p:nvSpPr>
          <p:spPr>
            <a:xfrm>
              <a:off x="792614" y="2743662"/>
              <a:ext cx="128016" cy="128016"/>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89" name="Group 188"/>
          <p:cNvGrpSpPr/>
          <p:nvPr/>
        </p:nvGrpSpPr>
        <p:grpSpPr>
          <a:xfrm>
            <a:off x="6486643" y="3305665"/>
            <a:ext cx="219456" cy="219456"/>
            <a:chOff x="746894" y="2697942"/>
            <a:chExt cx="219456" cy="219456"/>
          </a:xfrm>
        </p:grpSpPr>
        <p:sp>
          <p:nvSpPr>
            <p:cNvPr id="190" name="Oval 189"/>
            <p:cNvSpPr/>
            <p:nvPr/>
          </p:nvSpPr>
          <p:spPr>
            <a:xfrm>
              <a:off x="746894" y="2697942"/>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1" name="Oval 190"/>
            <p:cNvSpPr/>
            <p:nvPr/>
          </p:nvSpPr>
          <p:spPr>
            <a:xfrm>
              <a:off x="792614" y="2743662"/>
              <a:ext cx="128016" cy="128016"/>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92" name="Group 191"/>
          <p:cNvGrpSpPr/>
          <p:nvPr/>
        </p:nvGrpSpPr>
        <p:grpSpPr>
          <a:xfrm>
            <a:off x="3619500" y="2365442"/>
            <a:ext cx="219456" cy="219456"/>
            <a:chOff x="746894" y="2697942"/>
            <a:chExt cx="219456" cy="219456"/>
          </a:xfrm>
        </p:grpSpPr>
        <p:sp>
          <p:nvSpPr>
            <p:cNvPr id="193" name="Oval 192"/>
            <p:cNvSpPr/>
            <p:nvPr/>
          </p:nvSpPr>
          <p:spPr>
            <a:xfrm>
              <a:off x="746894" y="2697942"/>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4" name="Oval 193"/>
            <p:cNvSpPr/>
            <p:nvPr/>
          </p:nvSpPr>
          <p:spPr>
            <a:xfrm>
              <a:off x="792614" y="2743662"/>
              <a:ext cx="128016" cy="128016"/>
            </a:xfrm>
            <a:prstGeom prst="ellipse">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5" name="Oval 194"/>
          <p:cNvSpPr/>
          <p:nvPr/>
        </p:nvSpPr>
        <p:spPr>
          <a:xfrm>
            <a:off x="6486643" y="1779289"/>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6" name="Oval 195"/>
          <p:cNvSpPr/>
          <p:nvPr/>
        </p:nvSpPr>
        <p:spPr>
          <a:xfrm>
            <a:off x="6486643" y="2163698"/>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7" name="Oval 196"/>
          <p:cNvSpPr/>
          <p:nvPr/>
        </p:nvSpPr>
        <p:spPr>
          <a:xfrm>
            <a:off x="6486643" y="2925016"/>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8" name="Oval 197"/>
          <p:cNvSpPr/>
          <p:nvPr/>
        </p:nvSpPr>
        <p:spPr>
          <a:xfrm>
            <a:off x="6486643" y="3686334"/>
            <a:ext cx="219456" cy="219456"/>
          </a:xfrm>
          <a:prstGeom prst="ellipse">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9" name="TextBox 198"/>
          <p:cNvSpPr txBox="1"/>
          <p:nvPr/>
        </p:nvSpPr>
        <p:spPr>
          <a:xfrm>
            <a:off x="6414943" y="1098634"/>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Radio button group label</a:t>
            </a:r>
            <a:endParaRPr lang="en-US" sz="1100" dirty="0">
              <a:latin typeface="Segoe UI" pitchFamily="34" charset="0"/>
              <a:cs typeface="Segoe UI" pitchFamily="34" charset="0"/>
            </a:endParaRPr>
          </a:p>
        </p:txBody>
      </p:sp>
      <p:sp>
        <p:nvSpPr>
          <p:cNvPr id="200" name="TextBox 199"/>
          <p:cNvSpPr txBox="1"/>
          <p:nvPr/>
        </p:nvSpPr>
        <p:spPr>
          <a:xfrm>
            <a:off x="6761425" y="1387119"/>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Label</a:t>
            </a:r>
            <a:endParaRPr lang="en-US" sz="1100" dirty="0">
              <a:latin typeface="Segoe UI" pitchFamily="34" charset="0"/>
              <a:cs typeface="Segoe UI" pitchFamily="34" charset="0"/>
            </a:endParaRPr>
          </a:p>
        </p:txBody>
      </p:sp>
      <p:sp>
        <p:nvSpPr>
          <p:cNvPr id="201" name="TextBox 200"/>
          <p:cNvSpPr txBox="1"/>
          <p:nvPr/>
        </p:nvSpPr>
        <p:spPr>
          <a:xfrm>
            <a:off x="6410180" y="2617526"/>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Radio button group label</a:t>
            </a:r>
            <a:endParaRPr lang="en-US" sz="1100" dirty="0">
              <a:latin typeface="Segoe UI" pitchFamily="34" charset="0"/>
              <a:cs typeface="Segoe UI" pitchFamily="34" charset="0"/>
            </a:endParaRPr>
          </a:p>
        </p:txBody>
      </p:sp>
      <p:sp>
        <p:nvSpPr>
          <p:cNvPr id="202" name="TextBox 201"/>
          <p:cNvSpPr txBox="1"/>
          <p:nvPr/>
        </p:nvSpPr>
        <p:spPr>
          <a:xfrm>
            <a:off x="6751899" y="1770364"/>
            <a:ext cx="2525895" cy="261610"/>
          </a:xfrm>
          <a:prstGeom prst="rect">
            <a:avLst/>
          </a:prstGeom>
          <a:noFill/>
        </p:spPr>
        <p:txBody>
          <a:bodyPr wrap="square" rtlCol="0">
            <a:spAutoFit/>
          </a:bodyPr>
          <a:lstStyle/>
          <a:p>
            <a:r>
              <a:rPr lang="en-US" sz="1100" dirty="0" smtClean="0">
                <a:latin typeface="Segoe UI" pitchFamily="34" charset="0"/>
                <a:cs typeface="Segoe UI" pitchFamily="34" charset="0"/>
              </a:rPr>
              <a:t>Radio even longer sample label</a:t>
            </a:r>
            <a:endParaRPr lang="en-US" sz="1100" dirty="0">
              <a:latin typeface="Segoe UI" pitchFamily="34" charset="0"/>
              <a:cs typeface="Segoe UI" pitchFamily="34" charset="0"/>
            </a:endParaRPr>
          </a:p>
        </p:txBody>
      </p:sp>
      <p:sp>
        <p:nvSpPr>
          <p:cNvPr id="203" name="TextBox 202"/>
          <p:cNvSpPr txBox="1"/>
          <p:nvPr/>
        </p:nvSpPr>
        <p:spPr>
          <a:xfrm>
            <a:off x="6763255" y="2154172"/>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Radio longer label</a:t>
            </a:r>
            <a:endParaRPr lang="en-US" sz="1100" dirty="0">
              <a:latin typeface="Segoe UI" pitchFamily="34" charset="0"/>
              <a:cs typeface="Segoe UI" pitchFamily="34" charset="0"/>
            </a:endParaRPr>
          </a:p>
        </p:txBody>
      </p:sp>
      <p:sp>
        <p:nvSpPr>
          <p:cNvPr id="204" name="TextBox 203"/>
          <p:cNvSpPr txBox="1"/>
          <p:nvPr/>
        </p:nvSpPr>
        <p:spPr>
          <a:xfrm>
            <a:off x="6764059" y="2905760"/>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Label</a:t>
            </a:r>
            <a:endParaRPr lang="en-US" sz="1100" dirty="0">
              <a:latin typeface="Segoe UI" pitchFamily="34" charset="0"/>
              <a:cs typeface="Segoe UI" pitchFamily="34" charset="0"/>
            </a:endParaRPr>
          </a:p>
        </p:txBody>
      </p:sp>
      <p:sp>
        <p:nvSpPr>
          <p:cNvPr id="205" name="TextBox 204"/>
          <p:cNvSpPr txBox="1"/>
          <p:nvPr/>
        </p:nvSpPr>
        <p:spPr>
          <a:xfrm>
            <a:off x="6754533" y="3289005"/>
            <a:ext cx="2525895" cy="261610"/>
          </a:xfrm>
          <a:prstGeom prst="rect">
            <a:avLst/>
          </a:prstGeom>
          <a:noFill/>
        </p:spPr>
        <p:txBody>
          <a:bodyPr wrap="square" rtlCol="0">
            <a:spAutoFit/>
          </a:bodyPr>
          <a:lstStyle/>
          <a:p>
            <a:r>
              <a:rPr lang="en-US" sz="1100" dirty="0" smtClean="0">
                <a:latin typeface="Segoe UI" pitchFamily="34" charset="0"/>
                <a:cs typeface="Segoe UI" pitchFamily="34" charset="0"/>
              </a:rPr>
              <a:t>Radio even longer sample label</a:t>
            </a:r>
            <a:endParaRPr lang="en-US" sz="1100" dirty="0">
              <a:latin typeface="Segoe UI" pitchFamily="34" charset="0"/>
              <a:cs typeface="Segoe UI" pitchFamily="34" charset="0"/>
            </a:endParaRPr>
          </a:p>
        </p:txBody>
      </p:sp>
      <p:sp>
        <p:nvSpPr>
          <p:cNvPr id="206" name="TextBox 205"/>
          <p:cNvSpPr txBox="1"/>
          <p:nvPr/>
        </p:nvSpPr>
        <p:spPr>
          <a:xfrm>
            <a:off x="6765889" y="3672813"/>
            <a:ext cx="2034976" cy="261610"/>
          </a:xfrm>
          <a:prstGeom prst="rect">
            <a:avLst/>
          </a:prstGeom>
          <a:noFill/>
        </p:spPr>
        <p:txBody>
          <a:bodyPr wrap="square" rtlCol="0">
            <a:spAutoFit/>
          </a:bodyPr>
          <a:lstStyle/>
          <a:p>
            <a:r>
              <a:rPr lang="en-US" sz="1100" dirty="0" smtClean="0">
                <a:latin typeface="Segoe UI" pitchFamily="34" charset="0"/>
                <a:cs typeface="Segoe UI" pitchFamily="34" charset="0"/>
              </a:rPr>
              <a:t>Radio longer label</a:t>
            </a:r>
            <a:endParaRPr lang="en-US" sz="1100" dirty="0">
              <a:latin typeface="Segoe UI" pitchFamily="34" charset="0"/>
              <a:cs typeface="Segoe UI" pitchFamily="34" charset="0"/>
            </a:endParaRPr>
          </a:p>
        </p:txBody>
      </p:sp>
    </p:spTree>
    <p:extLst>
      <p:ext uri="{BB962C8B-B14F-4D97-AF65-F5344CB8AC3E}">
        <p14:creationId xmlns:p14="http://schemas.microsoft.com/office/powerpoint/2010/main" val="1330221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42"/>
          <p:cNvSpPr txBox="1"/>
          <p:nvPr/>
        </p:nvSpPr>
        <p:spPr>
          <a:xfrm>
            <a:off x="460136" y="431597"/>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Scroll control</a:t>
            </a:r>
            <a:endParaRPr lang="en-US" dirty="0">
              <a:latin typeface="Segoe UI" pitchFamily="34" charset="0"/>
              <a:cs typeface="Segoe UI" pitchFamily="34" charset="0"/>
            </a:endParaRPr>
          </a:p>
        </p:txBody>
      </p:sp>
      <p:sp>
        <p:nvSpPr>
          <p:cNvPr id="3" name="Rectangle 2"/>
          <p:cNvSpPr/>
          <p:nvPr/>
        </p:nvSpPr>
        <p:spPr>
          <a:xfrm>
            <a:off x="969495" y="2576280"/>
            <a:ext cx="36576" cy="1191211"/>
          </a:xfrm>
          <a:prstGeom prst="rect">
            <a:avLst/>
          </a:prstGeom>
          <a:solidFill>
            <a:srgbClr val="BABAB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Rectangle 59"/>
          <p:cNvSpPr/>
          <p:nvPr/>
        </p:nvSpPr>
        <p:spPr>
          <a:xfrm>
            <a:off x="4443782" y="1930688"/>
            <a:ext cx="155448" cy="2490787"/>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Rectangle 3"/>
          <p:cNvSpPr/>
          <p:nvPr/>
        </p:nvSpPr>
        <p:spPr>
          <a:xfrm>
            <a:off x="4443782" y="2246806"/>
            <a:ext cx="155448" cy="1191211"/>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Freeform 60"/>
          <p:cNvSpPr/>
          <p:nvPr/>
        </p:nvSpPr>
        <p:spPr>
          <a:xfrm rot="5400000">
            <a:off x="4475786" y="2084038"/>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rot="16200000">
            <a:off x="4475786" y="4122388"/>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443782" y="4435763"/>
            <a:ext cx="155448" cy="155448"/>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 name="Group 4"/>
          <p:cNvGrpSpPr/>
          <p:nvPr/>
        </p:nvGrpSpPr>
        <p:grpSpPr>
          <a:xfrm rot="16200000">
            <a:off x="3101613" y="3268070"/>
            <a:ext cx="155448" cy="2490787"/>
            <a:chOff x="3836182" y="2795588"/>
            <a:chExt cx="155448" cy="2490787"/>
          </a:xfrm>
        </p:grpSpPr>
        <p:sp>
          <p:nvSpPr>
            <p:cNvPr id="97" name="Rectangle 96"/>
            <p:cNvSpPr/>
            <p:nvPr/>
          </p:nvSpPr>
          <p:spPr>
            <a:xfrm>
              <a:off x="3836182" y="2795588"/>
              <a:ext cx="155448" cy="2490787"/>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Rectangle 111"/>
            <p:cNvSpPr/>
            <p:nvPr/>
          </p:nvSpPr>
          <p:spPr>
            <a:xfrm>
              <a:off x="3836182" y="3111706"/>
              <a:ext cx="155448" cy="1191211"/>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3" name="Freeform 112"/>
            <p:cNvSpPr/>
            <p:nvPr/>
          </p:nvSpPr>
          <p:spPr>
            <a:xfrm rot="5400000">
              <a:off x="3868186" y="2948938"/>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rot="16200000">
              <a:off x="3868186" y="4987288"/>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6131961" y="1932214"/>
            <a:ext cx="201719" cy="2490788"/>
            <a:chOff x="6595086" y="2644714"/>
            <a:chExt cx="201719" cy="2490788"/>
          </a:xfrm>
        </p:grpSpPr>
        <p:sp>
          <p:nvSpPr>
            <p:cNvPr id="127" name="Rectangle 126"/>
            <p:cNvSpPr/>
            <p:nvPr/>
          </p:nvSpPr>
          <p:spPr>
            <a:xfrm>
              <a:off x="6595086" y="2644714"/>
              <a:ext cx="155448" cy="1245394"/>
            </a:xfrm>
            <a:prstGeom prst="rect">
              <a:avLst/>
            </a:prstGeom>
            <a:solidFill>
              <a:schemeClr val="bg1">
                <a:lumMod val="8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3" name="Rectangle 122"/>
            <p:cNvSpPr/>
            <p:nvPr/>
          </p:nvSpPr>
          <p:spPr>
            <a:xfrm>
              <a:off x="6595086" y="3890108"/>
              <a:ext cx="155448" cy="1245394"/>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4" name="Rectangle 123"/>
            <p:cNvSpPr/>
            <p:nvPr/>
          </p:nvSpPr>
          <p:spPr>
            <a:xfrm>
              <a:off x="6595086" y="2960833"/>
              <a:ext cx="155448" cy="1191211"/>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5" name="Freeform 124"/>
            <p:cNvSpPr/>
            <p:nvPr/>
          </p:nvSpPr>
          <p:spPr>
            <a:xfrm rot="5400000">
              <a:off x="6627090" y="2798065"/>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rot="16200000">
              <a:off x="6627090" y="4836415"/>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07"/>
            <p:cNvSpPr/>
            <p:nvPr/>
          </p:nvSpPr>
          <p:spPr>
            <a:xfrm rot="14588060">
              <a:off x="6641538" y="2930045"/>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7072692" y="1930688"/>
            <a:ext cx="191543" cy="2490787"/>
            <a:chOff x="7535817" y="2643188"/>
            <a:chExt cx="191543" cy="2490787"/>
          </a:xfrm>
        </p:grpSpPr>
        <p:sp>
          <p:nvSpPr>
            <p:cNvPr id="129" name="Rectangle 128"/>
            <p:cNvSpPr/>
            <p:nvPr/>
          </p:nvSpPr>
          <p:spPr>
            <a:xfrm>
              <a:off x="7535817" y="2643188"/>
              <a:ext cx="155448" cy="2490787"/>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Rectangle 129"/>
            <p:cNvSpPr/>
            <p:nvPr/>
          </p:nvSpPr>
          <p:spPr>
            <a:xfrm>
              <a:off x="7535817" y="2959306"/>
              <a:ext cx="155448" cy="1191211"/>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Freeform 130"/>
            <p:cNvSpPr/>
            <p:nvPr/>
          </p:nvSpPr>
          <p:spPr>
            <a:xfrm rot="5400000">
              <a:off x="7567821" y="2796538"/>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rot="16200000">
              <a:off x="7567821" y="4834888"/>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07"/>
            <p:cNvSpPr/>
            <p:nvPr/>
          </p:nvSpPr>
          <p:spPr>
            <a:xfrm rot="14588060">
              <a:off x="7572093" y="3677534"/>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p:cNvGrpSpPr/>
          <p:nvPr/>
        </p:nvGrpSpPr>
        <p:grpSpPr>
          <a:xfrm>
            <a:off x="8029955" y="1932215"/>
            <a:ext cx="191543" cy="2550611"/>
            <a:chOff x="8493080" y="2644715"/>
            <a:chExt cx="191543" cy="2550611"/>
          </a:xfrm>
        </p:grpSpPr>
        <p:sp>
          <p:nvSpPr>
            <p:cNvPr id="134" name="Rectangle 133"/>
            <p:cNvSpPr/>
            <p:nvPr/>
          </p:nvSpPr>
          <p:spPr>
            <a:xfrm>
              <a:off x="8493080" y="2644715"/>
              <a:ext cx="155448" cy="2490787"/>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5" name="Rectangle 134"/>
            <p:cNvSpPr/>
            <p:nvPr/>
          </p:nvSpPr>
          <p:spPr>
            <a:xfrm>
              <a:off x="8493080" y="2960833"/>
              <a:ext cx="155448" cy="1191211"/>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6" name="Freeform 135"/>
            <p:cNvSpPr/>
            <p:nvPr/>
          </p:nvSpPr>
          <p:spPr>
            <a:xfrm rot="5400000">
              <a:off x="8525084" y="2798065"/>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rot="16200000">
              <a:off x="8525084" y="4836415"/>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ight Arrow 107"/>
            <p:cNvSpPr/>
            <p:nvPr/>
          </p:nvSpPr>
          <p:spPr>
            <a:xfrm rot="14588060">
              <a:off x="8529356" y="5040059"/>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8982474" y="1930688"/>
            <a:ext cx="155448" cy="2492314"/>
            <a:chOff x="9269368" y="2643188"/>
            <a:chExt cx="155448" cy="2492314"/>
          </a:xfrm>
        </p:grpSpPr>
        <p:sp>
          <p:nvSpPr>
            <p:cNvPr id="12" name="Rectangle 11"/>
            <p:cNvSpPr/>
            <p:nvPr/>
          </p:nvSpPr>
          <p:spPr>
            <a:xfrm>
              <a:off x="9269368" y="2643188"/>
              <a:ext cx="155448" cy="458906"/>
            </a:xfrm>
            <a:prstGeom prst="rect">
              <a:avLst/>
            </a:pr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0" name="Rectangle 139"/>
            <p:cNvSpPr/>
            <p:nvPr/>
          </p:nvSpPr>
          <p:spPr>
            <a:xfrm>
              <a:off x="9269368" y="3737444"/>
              <a:ext cx="155448" cy="1398058"/>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1" name="Rectangle 140"/>
            <p:cNvSpPr/>
            <p:nvPr/>
          </p:nvSpPr>
          <p:spPr>
            <a:xfrm>
              <a:off x="9269368" y="2960833"/>
              <a:ext cx="155448" cy="1191211"/>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2" name="Freeform 141"/>
            <p:cNvSpPr/>
            <p:nvPr/>
          </p:nvSpPr>
          <p:spPr>
            <a:xfrm rot="5400000">
              <a:off x="9301372" y="2798065"/>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rot="16200000">
              <a:off x="9301372" y="4836415"/>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9930230" y="1930688"/>
            <a:ext cx="155448" cy="2490762"/>
            <a:chOff x="10221887" y="2643188"/>
            <a:chExt cx="155448" cy="2490762"/>
          </a:xfrm>
        </p:grpSpPr>
        <p:sp>
          <p:nvSpPr>
            <p:cNvPr id="148" name="Rectangle 147"/>
            <p:cNvSpPr/>
            <p:nvPr/>
          </p:nvSpPr>
          <p:spPr>
            <a:xfrm>
              <a:off x="10221887" y="2643188"/>
              <a:ext cx="155448" cy="2490762"/>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Rectangle 148"/>
            <p:cNvSpPr/>
            <p:nvPr/>
          </p:nvSpPr>
          <p:spPr>
            <a:xfrm>
              <a:off x="10221887" y="2959281"/>
              <a:ext cx="155448" cy="1191211"/>
            </a:xfrm>
            <a:prstGeom prst="rect">
              <a:avLst/>
            </a:pr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0" name="Freeform 149"/>
            <p:cNvSpPr/>
            <p:nvPr/>
          </p:nvSpPr>
          <p:spPr>
            <a:xfrm rot="5400000">
              <a:off x="10253891" y="2796513"/>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rot="16200000">
              <a:off x="10253891" y="4834863"/>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0877986" y="1930688"/>
            <a:ext cx="158551" cy="2490762"/>
            <a:chOff x="11160117" y="2643188"/>
            <a:chExt cx="158551" cy="2490762"/>
          </a:xfrm>
        </p:grpSpPr>
        <p:sp>
          <p:nvSpPr>
            <p:cNvPr id="153" name="Rectangle 152"/>
            <p:cNvSpPr/>
            <p:nvPr/>
          </p:nvSpPr>
          <p:spPr>
            <a:xfrm>
              <a:off x="11160117" y="2643188"/>
              <a:ext cx="155448" cy="2490762"/>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4" name="Rectangle 153"/>
            <p:cNvSpPr/>
            <p:nvPr/>
          </p:nvSpPr>
          <p:spPr>
            <a:xfrm>
              <a:off x="11160117" y="2959281"/>
              <a:ext cx="155448" cy="1191211"/>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Freeform 154"/>
            <p:cNvSpPr/>
            <p:nvPr/>
          </p:nvSpPr>
          <p:spPr>
            <a:xfrm rot="5400000">
              <a:off x="11192121" y="2796513"/>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1163220" y="4785079"/>
              <a:ext cx="155448" cy="348871"/>
            </a:xfrm>
            <a:prstGeom prst="rect">
              <a:avLst/>
            </a:prstGeom>
            <a:solidFill>
              <a:srgbClr val="4B4B4B"/>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6" name="Freeform 155"/>
            <p:cNvSpPr/>
            <p:nvPr/>
          </p:nvSpPr>
          <p:spPr>
            <a:xfrm rot="16200000">
              <a:off x="11192121" y="4834863"/>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chemeClr val="bg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11830506" y="1930688"/>
            <a:ext cx="155448" cy="2490762"/>
            <a:chOff x="12103111" y="2643188"/>
            <a:chExt cx="155448" cy="2490762"/>
          </a:xfrm>
        </p:grpSpPr>
        <p:sp>
          <p:nvSpPr>
            <p:cNvPr id="158" name="Rectangle 157"/>
            <p:cNvSpPr/>
            <p:nvPr/>
          </p:nvSpPr>
          <p:spPr>
            <a:xfrm>
              <a:off x="12103111" y="2643188"/>
              <a:ext cx="155448" cy="2490762"/>
            </a:xfrm>
            <a:prstGeom prst="rect">
              <a:avLst/>
            </a:prstGeom>
            <a:solidFill>
              <a:schemeClr val="bg1">
                <a:lumMod val="9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0" name="Freeform 159"/>
            <p:cNvSpPr/>
            <p:nvPr/>
          </p:nvSpPr>
          <p:spPr>
            <a:xfrm rot="5400000">
              <a:off x="12135115" y="2796513"/>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61"/>
            <p:cNvSpPr/>
            <p:nvPr/>
          </p:nvSpPr>
          <p:spPr>
            <a:xfrm rot="16200000">
              <a:off x="12135115" y="4834863"/>
              <a:ext cx="91440" cy="109728"/>
            </a:xfrm>
            <a:custGeom>
              <a:avLst/>
              <a:gdLst>
                <a:gd name="connsiteX0" fmla="*/ 194733 w 304800"/>
                <a:gd name="connsiteY0" fmla="*/ 0 h 338667"/>
                <a:gd name="connsiteX1" fmla="*/ 0 w 304800"/>
                <a:gd name="connsiteY1" fmla="*/ 160867 h 338667"/>
                <a:gd name="connsiteX2" fmla="*/ 110066 w 304800"/>
                <a:gd name="connsiteY2" fmla="*/ 338667 h 338667"/>
                <a:gd name="connsiteX3" fmla="*/ 220133 w 304800"/>
                <a:gd name="connsiteY3" fmla="*/ 321734 h 338667"/>
                <a:gd name="connsiteX4" fmla="*/ 127000 w 304800"/>
                <a:gd name="connsiteY4" fmla="*/ 177800 h 338667"/>
                <a:gd name="connsiteX5" fmla="*/ 304800 w 304800"/>
                <a:gd name="connsiteY5" fmla="*/ 16934 h 338667"/>
                <a:gd name="connsiteX6" fmla="*/ 194733 w 304800"/>
                <a:gd name="connsiteY6" fmla="*/ 0 h 338667"/>
                <a:gd name="connsiteX0" fmla="*/ 171551 w 304800"/>
                <a:gd name="connsiteY0" fmla="*/ 3672 h 321733"/>
                <a:gd name="connsiteX1" fmla="*/ 0 w 304800"/>
                <a:gd name="connsiteY1" fmla="*/ 143933 h 321733"/>
                <a:gd name="connsiteX2" fmla="*/ 110066 w 304800"/>
                <a:gd name="connsiteY2" fmla="*/ 321733 h 321733"/>
                <a:gd name="connsiteX3" fmla="*/ 220133 w 304800"/>
                <a:gd name="connsiteY3" fmla="*/ 304800 h 321733"/>
                <a:gd name="connsiteX4" fmla="*/ 127000 w 304800"/>
                <a:gd name="connsiteY4" fmla="*/ 160866 h 321733"/>
                <a:gd name="connsiteX5" fmla="*/ 304800 w 304800"/>
                <a:gd name="connsiteY5" fmla="*/ 0 h 321733"/>
                <a:gd name="connsiteX6" fmla="*/ 171551 w 304800"/>
                <a:gd name="connsiteY6" fmla="*/ 3672 h 321733"/>
                <a:gd name="connsiteX0" fmla="*/ 171551 w 242981"/>
                <a:gd name="connsiteY0" fmla="*/ 0 h 318061"/>
                <a:gd name="connsiteX1" fmla="*/ 0 w 242981"/>
                <a:gd name="connsiteY1" fmla="*/ 140261 h 318061"/>
                <a:gd name="connsiteX2" fmla="*/ 110066 w 242981"/>
                <a:gd name="connsiteY2" fmla="*/ 318061 h 318061"/>
                <a:gd name="connsiteX3" fmla="*/ 220133 w 242981"/>
                <a:gd name="connsiteY3" fmla="*/ 301128 h 318061"/>
                <a:gd name="connsiteX4" fmla="*/ 127000 w 242981"/>
                <a:gd name="connsiteY4" fmla="*/ 157194 h 318061"/>
                <a:gd name="connsiteX5" fmla="*/ 242981 w 242981"/>
                <a:gd name="connsiteY5" fmla="*/ 1480 h 318061"/>
                <a:gd name="connsiteX6" fmla="*/ 171551 w 242981"/>
                <a:gd name="connsiteY6" fmla="*/ 0 h 318061"/>
                <a:gd name="connsiteX0" fmla="*/ 112308 w 242981"/>
                <a:gd name="connsiteY0" fmla="*/ 8823 h 316581"/>
                <a:gd name="connsiteX1" fmla="*/ 0 w 242981"/>
                <a:gd name="connsiteY1" fmla="*/ 138781 h 316581"/>
                <a:gd name="connsiteX2" fmla="*/ 110066 w 242981"/>
                <a:gd name="connsiteY2" fmla="*/ 316581 h 316581"/>
                <a:gd name="connsiteX3" fmla="*/ 220133 w 242981"/>
                <a:gd name="connsiteY3" fmla="*/ 299648 h 316581"/>
                <a:gd name="connsiteX4" fmla="*/ 127000 w 242981"/>
                <a:gd name="connsiteY4" fmla="*/ 155714 h 316581"/>
                <a:gd name="connsiteX5" fmla="*/ 242981 w 242981"/>
                <a:gd name="connsiteY5" fmla="*/ 0 h 316581"/>
                <a:gd name="connsiteX6" fmla="*/ 112308 w 242981"/>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88819 w 304800"/>
                <a:gd name="connsiteY4" fmla="*/ 155714 h 316581"/>
                <a:gd name="connsiteX5" fmla="*/ 304800 w 304800"/>
                <a:gd name="connsiteY5" fmla="*/ 0 h 316581"/>
                <a:gd name="connsiteX6" fmla="*/ 174127 w 304800"/>
                <a:gd name="connsiteY6" fmla="*/ 8823 h 316581"/>
                <a:gd name="connsiteX0" fmla="*/ 174127 w 304800"/>
                <a:gd name="connsiteY0" fmla="*/ 8823 h 316581"/>
                <a:gd name="connsiteX1" fmla="*/ 0 w 304800"/>
                <a:gd name="connsiteY1" fmla="*/ 203175 h 316581"/>
                <a:gd name="connsiteX2" fmla="*/ 171885 w 304800"/>
                <a:gd name="connsiteY2" fmla="*/ 316581 h 316581"/>
                <a:gd name="connsiteX3" fmla="*/ 281952 w 304800"/>
                <a:gd name="connsiteY3" fmla="*/ 299648 h 316581"/>
                <a:gd name="connsiteX4" fmla="*/ 157909 w 304800"/>
                <a:gd name="connsiteY4" fmla="*/ 191775 h 316581"/>
                <a:gd name="connsiteX5" fmla="*/ 304800 w 304800"/>
                <a:gd name="connsiteY5" fmla="*/ 0 h 316581"/>
                <a:gd name="connsiteX6" fmla="*/ 174127 w 304800"/>
                <a:gd name="connsiteY6" fmla="*/ 8823 h 316581"/>
                <a:gd name="connsiteX0" fmla="*/ 174127 w 315103"/>
                <a:gd name="connsiteY0" fmla="*/ 3672 h 311430"/>
                <a:gd name="connsiteX1" fmla="*/ 0 w 315103"/>
                <a:gd name="connsiteY1" fmla="*/ 198024 h 311430"/>
                <a:gd name="connsiteX2" fmla="*/ 171885 w 315103"/>
                <a:gd name="connsiteY2" fmla="*/ 311430 h 311430"/>
                <a:gd name="connsiteX3" fmla="*/ 281952 w 315103"/>
                <a:gd name="connsiteY3" fmla="*/ 294497 h 311430"/>
                <a:gd name="connsiteX4" fmla="*/ 157909 w 315103"/>
                <a:gd name="connsiteY4" fmla="*/ 186624 h 311430"/>
                <a:gd name="connsiteX5" fmla="*/ 315103 w 315103"/>
                <a:gd name="connsiteY5" fmla="*/ 0 h 311430"/>
                <a:gd name="connsiteX6" fmla="*/ 174127 w 315103"/>
                <a:gd name="connsiteY6" fmla="*/ 3672 h 311430"/>
                <a:gd name="connsiteX0" fmla="*/ 174127 w 325740"/>
                <a:gd name="connsiteY0" fmla="*/ 3672 h 379498"/>
                <a:gd name="connsiteX1" fmla="*/ 0 w 325740"/>
                <a:gd name="connsiteY1" fmla="*/ 198024 h 379498"/>
                <a:gd name="connsiteX2" fmla="*/ 171885 w 325740"/>
                <a:gd name="connsiteY2" fmla="*/ 311430 h 379498"/>
                <a:gd name="connsiteX3" fmla="*/ 325740 w 325740"/>
                <a:gd name="connsiteY3" fmla="*/ 379498 h 379498"/>
                <a:gd name="connsiteX4" fmla="*/ 157909 w 325740"/>
                <a:gd name="connsiteY4" fmla="*/ 186624 h 379498"/>
                <a:gd name="connsiteX5" fmla="*/ 315103 w 325740"/>
                <a:gd name="connsiteY5" fmla="*/ 0 h 379498"/>
                <a:gd name="connsiteX6" fmla="*/ 174127 w 325740"/>
                <a:gd name="connsiteY6" fmla="*/ 3672 h 379498"/>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57909 w 325740"/>
                <a:gd name="connsiteY4" fmla="*/ 186624 h 386127"/>
                <a:gd name="connsiteX5" fmla="*/ 315103 w 325740"/>
                <a:gd name="connsiteY5" fmla="*/ 0 h 386127"/>
                <a:gd name="connsiteX6" fmla="*/ 174127 w 325740"/>
                <a:gd name="connsiteY6" fmla="*/ 3672 h 386127"/>
                <a:gd name="connsiteX0" fmla="*/ 174127 w 325740"/>
                <a:gd name="connsiteY0" fmla="*/ 3672 h 386127"/>
                <a:gd name="connsiteX1" fmla="*/ 0 w 325740"/>
                <a:gd name="connsiteY1" fmla="*/ 198024 h 386127"/>
                <a:gd name="connsiteX2" fmla="*/ 159006 w 325740"/>
                <a:gd name="connsiteY2" fmla="*/ 386127 h 386127"/>
                <a:gd name="connsiteX3" fmla="*/ 325740 w 325740"/>
                <a:gd name="connsiteY3" fmla="*/ 379498 h 386127"/>
                <a:gd name="connsiteX4" fmla="*/ 134727 w 325740"/>
                <a:gd name="connsiteY4" fmla="*/ 191775 h 386127"/>
                <a:gd name="connsiteX5" fmla="*/ 315103 w 325740"/>
                <a:gd name="connsiteY5" fmla="*/ 0 h 386127"/>
                <a:gd name="connsiteX6" fmla="*/ 174127 w 325740"/>
                <a:gd name="connsiteY6" fmla="*/ 3672 h 386127"/>
                <a:gd name="connsiteX0" fmla="*/ 181854 w 333467"/>
                <a:gd name="connsiteY0" fmla="*/ 3672 h 386127"/>
                <a:gd name="connsiteX1" fmla="*/ 0 w 333467"/>
                <a:gd name="connsiteY1" fmla="*/ 195449 h 386127"/>
                <a:gd name="connsiteX2" fmla="*/ 166733 w 333467"/>
                <a:gd name="connsiteY2" fmla="*/ 386127 h 386127"/>
                <a:gd name="connsiteX3" fmla="*/ 333467 w 333467"/>
                <a:gd name="connsiteY3" fmla="*/ 379498 h 386127"/>
                <a:gd name="connsiteX4" fmla="*/ 142454 w 333467"/>
                <a:gd name="connsiteY4" fmla="*/ 191775 h 386127"/>
                <a:gd name="connsiteX5" fmla="*/ 322830 w 333467"/>
                <a:gd name="connsiteY5" fmla="*/ 0 h 386127"/>
                <a:gd name="connsiteX6" fmla="*/ 181854 w 333467"/>
                <a:gd name="connsiteY6" fmla="*/ 3672 h 386127"/>
                <a:gd name="connsiteX0" fmla="*/ 187005 w 333467"/>
                <a:gd name="connsiteY0" fmla="*/ 0 h 387607"/>
                <a:gd name="connsiteX1" fmla="*/ 0 w 333467"/>
                <a:gd name="connsiteY1" fmla="*/ 196929 h 387607"/>
                <a:gd name="connsiteX2" fmla="*/ 166733 w 333467"/>
                <a:gd name="connsiteY2" fmla="*/ 387607 h 387607"/>
                <a:gd name="connsiteX3" fmla="*/ 333467 w 333467"/>
                <a:gd name="connsiteY3" fmla="*/ 380978 h 387607"/>
                <a:gd name="connsiteX4" fmla="*/ 142454 w 333467"/>
                <a:gd name="connsiteY4" fmla="*/ 193255 h 387607"/>
                <a:gd name="connsiteX5" fmla="*/ 322830 w 333467"/>
                <a:gd name="connsiteY5" fmla="*/ 1480 h 387607"/>
                <a:gd name="connsiteX6" fmla="*/ 187005 w 333467"/>
                <a:gd name="connsiteY6" fmla="*/ 0 h 387607"/>
                <a:gd name="connsiteX0" fmla="*/ 187005 w 333467"/>
                <a:gd name="connsiteY0" fmla="*/ 0 h 380978"/>
                <a:gd name="connsiteX1" fmla="*/ 0 w 333467"/>
                <a:gd name="connsiteY1" fmla="*/ 196929 h 380978"/>
                <a:gd name="connsiteX2" fmla="*/ 166733 w 333467"/>
                <a:gd name="connsiteY2" fmla="*/ 379879 h 380978"/>
                <a:gd name="connsiteX3" fmla="*/ 333467 w 333467"/>
                <a:gd name="connsiteY3" fmla="*/ 380978 h 380978"/>
                <a:gd name="connsiteX4" fmla="*/ 142454 w 333467"/>
                <a:gd name="connsiteY4" fmla="*/ 193255 h 380978"/>
                <a:gd name="connsiteX5" fmla="*/ 322830 w 333467"/>
                <a:gd name="connsiteY5" fmla="*/ 1480 h 380978"/>
                <a:gd name="connsiteX6" fmla="*/ 187005 w 333467"/>
                <a:gd name="connsiteY6" fmla="*/ 0 h 380978"/>
                <a:gd name="connsiteX0" fmla="*/ 187005 w 325739"/>
                <a:gd name="connsiteY0" fmla="*/ 0 h 380978"/>
                <a:gd name="connsiteX1" fmla="*/ 0 w 325739"/>
                <a:gd name="connsiteY1" fmla="*/ 196929 h 380978"/>
                <a:gd name="connsiteX2" fmla="*/ 166733 w 325739"/>
                <a:gd name="connsiteY2" fmla="*/ 379879 h 380978"/>
                <a:gd name="connsiteX3" fmla="*/ 325739 w 325739"/>
                <a:gd name="connsiteY3" fmla="*/ 380978 h 380978"/>
                <a:gd name="connsiteX4" fmla="*/ 142454 w 325739"/>
                <a:gd name="connsiteY4" fmla="*/ 193255 h 380978"/>
                <a:gd name="connsiteX5" fmla="*/ 322830 w 325739"/>
                <a:gd name="connsiteY5" fmla="*/ 1480 h 380978"/>
                <a:gd name="connsiteX6" fmla="*/ 187005 w 325739"/>
                <a:gd name="connsiteY6" fmla="*/ 0 h 380978"/>
                <a:gd name="connsiteX0" fmla="*/ 181853 w 320587"/>
                <a:gd name="connsiteY0" fmla="*/ 0 h 380978"/>
                <a:gd name="connsiteX1" fmla="*/ 0 w 320587"/>
                <a:gd name="connsiteY1" fmla="*/ 196929 h 380978"/>
                <a:gd name="connsiteX2" fmla="*/ 161581 w 320587"/>
                <a:gd name="connsiteY2" fmla="*/ 379879 h 380978"/>
                <a:gd name="connsiteX3" fmla="*/ 320587 w 320587"/>
                <a:gd name="connsiteY3" fmla="*/ 380978 h 380978"/>
                <a:gd name="connsiteX4" fmla="*/ 137302 w 320587"/>
                <a:gd name="connsiteY4" fmla="*/ 193255 h 380978"/>
                <a:gd name="connsiteX5" fmla="*/ 317678 w 320587"/>
                <a:gd name="connsiteY5" fmla="*/ 1480 h 380978"/>
                <a:gd name="connsiteX6" fmla="*/ 181853 w 320587"/>
                <a:gd name="connsiteY6" fmla="*/ 0 h 380978"/>
                <a:gd name="connsiteX0" fmla="*/ 168974 w 320587"/>
                <a:gd name="connsiteY0" fmla="*/ 1095 h 379498"/>
                <a:gd name="connsiteX1" fmla="*/ 0 w 320587"/>
                <a:gd name="connsiteY1" fmla="*/ 195449 h 379498"/>
                <a:gd name="connsiteX2" fmla="*/ 161581 w 320587"/>
                <a:gd name="connsiteY2" fmla="*/ 378399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6126"/>
                <a:gd name="connsiteX1" fmla="*/ 0 w 320587"/>
                <a:gd name="connsiteY1" fmla="*/ 195449 h 386126"/>
                <a:gd name="connsiteX2" fmla="*/ 166733 w 320587"/>
                <a:gd name="connsiteY2" fmla="*/ 386126 h 386126"/>
                <a:gd name="connsiteX3" fmla="*/ 320587 w 320587"/>
                <a:gd name="connsiteY3" fmla="*/ 379498 h 386126"/>
                <a:gd name="connsiteX4" fmla="*/ 137302 w 320587"/>
                <a:gd name="connsiteY4" fmla="*/ 191775 h 386126"/>
                <a:gd name="connsiteX5" fmla="*/ 317678 w 320587"/>
                <a:gd name="connsiteY5" fmla="*/ 0 h 386126"/>
                <a:gd name="connsiteX6" fmla="*/ 168974 w 320587"/>
                <a:gd name="connsiteY6" fmla="*/ 1095 h 386126"/>
                <a:gd name="connsiteX0" fmla="*/ 168974 w 320587"/>
                <a:gd name="connsiteY0" fmla="*/ 1095 h 379498"/>
                <a:gd name="connsiteX1" fmla="*/ 0 w 320587"/>
                <a:gd name="connsiteY1" fmla="*/ 195449 h 379498"/>
                <a:gd name="connsiteX2" fmla="*/ 166733 w 320587"/>
                <a:gd name="connsiteY2" fmla="*/ 375823 h 379498"/>
                <a:gd name="connsiteX3" fmla="*/ 320587 w 320587"/>
                <a:gd name="connsiteY3" fmla="*/ 379498 h 379498"/>
                <a:gd name="connsiteX4" fmla="*/ 137302 w 320587"/>
                <a:gd name="connsiteY4" fmla="*/ 191775 h 379498"/>
                <a:gd name="connsiteX5" fmla="*/ 317678 w 320587"/>
                <a:gd name="connsiteY5" fmla="*/ 0 h 379498"/>
                <a:gd name="connsiteX6" fmla="*/ 168974 w 320587"/>
                <a:gd name="connsiteY6" fmla="*/ 1095 h 379498"/>
                <a:gd name="connsiteX0" fmla="*/ 168974 w 320587"/>
                <a:gd name="connsiteY0" fmla="*/ 1095 h 383550"/>
                <a:gd name="connsiteX1" fmla="*/ 0 w 320587"/>
                <a:gd name="connsiteY1" fmla="*/ 195449 h 383550"/>
                <a:gd name="connsiteX2" fmla="*/ 169309 w 320587"/>
                <a:gd name="connsiteY2" fmla="*/ 383550 h 383550"/>
                <a:gd name="connsiteX3" fmla="*/ 320587 w 320587"/>
                <a:gd name="connsiteY3" fmla="*/ 379498 h 383550"/>
                <a:gd name="connsiteX4" fmla="*/ 137302 w 320587"/>
                <a:gd name="connsiteY4" fmla="*/ 191775 h 383550"/>
                <a:gd name="connsiteX5" fmla="*/ 317678 w 320587"/>
                <a:gd name="connsiteY5" fmla="*/ 0 h 383550"/>
                <a:gd name="connsiteX6" fmla="*/ 168974 w 320587"/>
                <a:gd name="connsiteY6" fmla="*/ 1095 h 383550"/>
                <a:gd name="connsiteX0" fmla="*/ 168974 w 320587"/>
                <a:gd name="connsiteY0" fmla="*/ 1095 h 387226"/>
                <a:gd name="connsiteX1" fmla="*/ 0 w 320587"/>
                <a:gd name="connsiteY1" fmla="*/ 195449 h 387226"/>
                <a:gd name="connsiteX2" fmla="*/ 169309 w 320587"/>
                <a:gd name="connsiteY2" fmla="*/ 383550 h 387226"/>
                <a:gd name="connsiteX3" fmla="*/ 320587 w 320587"/>
                <a:gd name="connsiteY3" fmla="*/ 387226 h 387226"/>
                <a:gd name="connsiteX4" fmla="*/ 137302 w 320587"/>
                <a:gd name="connsiteY4" fmla="*/ 191775 h 387226"/>
                <a:gd name="connsiteX5" fmla="*/ 317678 w 320587"/>
                <a:gd name="connsiteY5" fmla="*/ 0 h 387226"/>
                <a:gd name="connsiteX6" fmla="*/ 168974 w 320587"/>
                <a:gd name="connsiteY6" fmla="*/ 1095 h 387226"/>
                <a:gd name="connsiteX0" fmla="*/ 168974 w 318012"/>
                <a:gd name="connsiteY0" fmla="*/ 1095 h 384650"/>
                <a:gd name="connsiteX1" fmla="*/ 0 w 318012"/>
                <a:gd name="connsiteY1" fmla="*/ 195449 h 384650"/>
                <a:gd name="connsiteX2" fmla="*/ 169309 w 318012"/>
                <a:gd name="connsiteY2" fmla="*/ 383550 h 384650"/>
                <a:gd name="connsiteX3" fmla="*/ 318012 w 318012"/>
                <a:gd name="connsiteY3" fmla="*/ 384650 h 384650"/>
                <a:gd name="connsiteX4" fmla="*/ 137302 w 318012"/>
                <a:gd name="connsiteY4" fmla="*/ 191775 h 384650"/>
                <a:gd name="connsiteX5" fmla="*/ 317678 w 318012"/>
                <a:gd name="connsiteY5" fmla="*/ 0 h 384650"/>
                <a:gd name="connsiteX6" fmla="*/ 168974 w 318012"/>
                <a:gd name="connsiteY6" fmla="*/ 1095 h 38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012" h="384650">
                  <a:moveTo>
                    <a:pt x="168974" y="1095"/>
                  </a:moveTo>
                  <a:lnTo>
                    <a:pt x="0" y="195449"/>
                  </a:lnTo>
                  <a:lnTo>
                    <a:pt x="169309" y="383550"/>
                  </a:lnTo>
                  <a:lnTo>
                    <a:pt x="318012" y="384650"/>
                  </a:lnTo>
                  <a:lnTo>
                    <a:pt x="137302" y="191775"/>
                  </a:lnTo>
                  <a:lnTo>
                    <a:pt x="317678" y="0"/>
                  </a:lnTo>
                  <a:lnTo>
                    <a:pt x="168974" y="1095"/>
                  </a:lnTo>
                  <a:close/>
                </a:path>
              </a:pathLst>
            </a:cu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529594" y="1137013"/>
            <a:ext cx="890649" cy="600164"/>
          </a:xfrm>
          <a:prstGeom prst="rect">
            <a:avLst/>
          </a:prstGeom>
          <a:noFill/>
        </p:spPr>
        <p:txBody>
          <a:bodyPr wrap="square" rtlCol="0">
            <a:spAutoFit/>
          </a:bodyPr>
          <a:lstStyle/>
          <a:p>
            <a:pPr algn="ctr"/>
            <a:r>
              <a:rPr lang="en-US" sz="1100" dirty="0" smtClean="0"/>
              <a:t>Panning indicator (touch)</a:t>
            </a:r>
            <a:endParaRPr lang="en-US" sz="1100" dirty="0"/>
          </a:p>
        </p:txBody>
      </p:sp>
      <p:sp>
        <p:nvSpPr>
          <p:cNvPr id="163" name="TextBox 162"/>
          <p:cNvSpPr txBox="1"/>
          <p:nvPr/>
        </p:nvSpPr>
        <p:spPr>
          <a:xfrm>
            <a:off x="2356307" y="1143247"/>
            <a:ext cx="2468554" cy="261610"/>
          </a:xfrm>
          <a:prstGeom prst="rect">
            <a:avLst/>
          </a:prstGeom>
          <a:noFill/>
        </p:spPr>
        <p:txBody>
          <a:bodyPr wrap="square" rtlCol="0">
            <a:spAutoFit/>
          </a:bodyPr>
          <a:lstStyle/>
          <a:p>
            <a:r>
              <a:rPr lang="en-US" sz="1100" dirty="0" smtClean="0"/>
              <a:t>Scroll controls rest (mouse)</a:t>
            </a:r>
            <a:endParaRPr lang="en-US" sz="1100" dirty="0"/>
          </a:p>
        </p:txBody>
      </p:sp>
      <p:sp>
        <p:nvSpPr>
          <p:cNvPr id="164" name="TextBox 163"/>
          <p:cNvSpPr txBox="1"/>
          <p:nvPr/>
        </p:nvSpPr>
        <p:spPr>
          <a:xfrm>
            <a:off x="6618069" y="1143247"/>
            <a:ext cx="1306998" cy="261610"/>
          </a:xfrm>
          <a:prstGeom prst="rect">
            <a:avLst/>
          </a:prstGeom>
          <a:noFill/>
        </p:spPr>
        <p:txBody>
          <a:bodyPr wrap="square" rtlCol="0">
            <a:spAutoFit/>
          </a:bodyPr>
          <a:lstStyle/>
          <a:p>
            <a:r>
              <a:rPr lang="en-US" sz="1100" dirty="0" smtClean="0"/>
              <a:t>Hover (mouse)</a:t>
            </a:r>
            <a:endParaRPr lang="en-US" sz="1100" dirty="0"/>
          </a:p>
        </p:txBody>
      </p:sp>
      <p:sp>
        <p:nvSpPr>
          <p:cNvPr id="165" name="TextBox 164"/>
          <p:cNvSpPr txBox="1"/>
          <p:nvPr/>
        </p:nvSpPr>
        <p:spPr>
          <a:xfrm>
            <a:off x="9006224" y="1143247"/>
            <a:ext cx="1306998" cy="261610"/>
          </a:xfrm>
          <a:prstGeom prst="rect">
            <a:avLst/>
          </a:prstGeom>
          <a:noFill/>
        </p:spPr>
        <p:txBody>
          <a:bodyPr wrap="square" rtlCol="0">
            <a:spAutoFit/>
          </a:bodyPr>
          <a:lstStyle/>
          <a:p>
            <a:r>
              <a:rPr lang="en-US" sz="1100" dirty="0" smtClean="0"/>
              <a:t>Pressed (mouse)</a:t>
            </a:r>
            <a:endParaRPr lang="en-US" sz="1100" dirty="0"/>
          </a:p>
        </p:txBody>
      </p:sp>
      <p:sp>
        <p:nvSpPr>
          <p:cNvPr id="166" name="TextBox 165"/>
          <p:cNvSpPr txBox="1"/>
          <p:nvPr/>
        </p:nvSpPr>
        <p:spPr>
          <a:xfrm>
            <a:off x="11228370" y="1145103"/>
            <a:ext cx="1383231" cy="261610"/>
          </a:xfrm>
          <a:prstGeom prst="rect">
            <a:avLst/>
          </a:prstGeom>
          <a:noFill/>
        </p:spPr>
        <p:txBody>
          <a:bodyPr wrap="square" rtlCol="0">
            <a:spAutoFit/>
          </a:bodyPr>
          <a:lstStyle/>
          <a:p>
            <a:pPr algn="ctr"/>
            <a:r>
              <a:rPr lang="en-US" sz="1100" dirty="0" smtClean="0"/>
              <a:t>Disabled (mouse)</a:t>
            </a:r>
            <a:endParaRPr lang="en-US" sz="1100" dirty="0"/>
          </a:p>
        </p:txBody>
      </p:sp>
    </p:spTree>
    <p:extLst>
      <p:ext uri="{BB962C8B-B14F-4D97-AF65-F5344CB8AC3E}">
        <p14:creationId xmlns:p14="http://schemas.microsoft.com/office/powerpoint/2010/main" val="22152964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custDataLst>
              <p:custData r:id="rId1"/>
            </p:custDataLst>
          </p:nvPr>
        </p:nvGrpSpPr>
        <p:grpSpPr>
          <a:xfrm>
            <a:off x="564189" y="4292243"/>
            <a:ext cx="2662104" cy="100584"/>
            <a:chOff x="6510337" y="4178408"/>
            <a:chExt cx="2662104" cy="100584"/>
          </a:xfrm>
        </p:grpSpPr>
        <p:sp>
          <p:nvSpPr>
            <p:cNvPr id="4" name="Rectangle 3"/>
            <p:cNvSpPr/>
            <p:nvPr/>
          </p:nvSpPr>
          <p:spPr>
            <a:xfrm>
              <a:off x="7888483" y="4178408"/>
              <a:ext cx="1283958" cy="97875"/>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6510337" y="4178408"/>
              <a:ext cx="1345857" cy="97875"/>
            </a:xfrm>
            <a:prstGeom prst="rect">
              <a:avLst/>
            </a:prstGeom>
            <a:solidFill>
              <a:srgbClr val="69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802271" y="4178408"/>
              <a:ext cx="110465" cy="100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custDataLst>
              <p:custData r:id="rId2"/>
            </p:custDataLst>
          </p:nvPr>
        </p:nvGrpSpPr>
        <p:grpSpPr>
          <a:xfrm>
            <a:off x="565684" y="3365793"/>
            <a:ext cx="2660608" cy="100584"/>
            <a:chOff x="6510337" y="3252898"/>
            <a:chExt cx="2660608" cy="100584"/>
          </a:xfrm>
        </p:grpSpPr>
        <p:sp>
          <p:nvSpPr>
            <p:cNvPr id="107" name="Rectangle 106"/>
            <p:cNvSpPr/>
            <p:nvPr/>
          </p:nvSpPr>
          <p:spPr>
            <a:xfrm>
              <a:off x="7918093" y="3252898"/>
              <a:ext cx="1252852" cy="10058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6510337" y="3252898"/>
              <a:ext cx="1412969" cy="10058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7868442" y="3252898"/>
              <a:ext cx="109728" cy="100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custDataLst>
              <p:custData r:id="rId3"/>
            </p:custDataLst>
          </p:nvPr>
        </p:nvGrpSpPr>
        <p:grpSpPr>
          <a:xfrm>
            <a:off x="567614" y="2409173"/>
            <a:ext cx="2658677" cy="100584"/>
            <a:chOff x="6510337" y="2408897"/>
            <a:chExt cx="2658677" cy="100584"/>
          </a:xfrm>
        </p:grpSpPr>
        <p:sp>
          <p:nvSpPr>
            <p:cNvPr id="111" name="Rectangle 110"/>
            <p:cNvSpPr/>
            <p:nvPr/>
          </p:nvSpPr>
          <p:spPr>
            <a:xfrm>
              <a:off x="7863781" y="2409628"/>
              <a:ext cx="1305233" cy="99853"/>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6510337" y="2409466"/>
              <a:ext cx="1409354" cy="100015"/>
            </a:xfrm>
            <a:prstGeom prst="rect">
              <a:avLst/>
            </a:prstGeom>
            <a:solidFill>
              <a:srgbClr val="BAB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7861299" y="2408897"/>
              <a:ext cx="109728" cy="100584"/>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custDataLst>
              <p:custData r:id="rId4"/>
            </p:custDataLst>
          </p:nvPr>
        </p:nvGrpSpPr>
        <p:grpSpPr>
          <a:xfrm>
            <a:off x="567614" y="1460380"/>
            <a:ext cx="2658678" cy="100584"/>
            <a:chOff x="6510336" y="1592077"/>
            <a:chExt cx="2658678" cy="100584"/>
          </a:xfrm>
        </p:grpSpPr>
        <p:sp>
          <p:nvSpPr>
            <p:cNvPr id="115" name="Rectangle 114"/>
            <p:cNvSpPr/>
            <p:nvPr/>
          </p:nvSpPr>
          <p:spPr>
            <a:xfrm>
              <a:off x="7449450" y="1592077"/>
              <a:ext cx="1719564" cy="10058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6510336" y="1592077"/>
              <a:ext cx="919531" cy="100584"/>
            </a:xfrm>
            <a:prstGeom prst="rect">
              <a:avLst/>
            </a:prstGeom>
            <a:solidFill>
              <a:srgbClr val="26A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7382680" y="1592077"/>
              <a:ext cx="109728" cy="100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extBox 21"/>
          <p:cNvSpPr txBox="1"/>
          <p:nvPr/>
        </p:nvSpPr>
        <p:spPr>
          <a:xfrm>
            <a:off x="465594" y="463193"/>
            <a:ext cx="1469166" cy="446276"/>
          </a:xfrm>
          <a:prstGeom prst="rect">
            <a:avLst/>
          </a:prstGeom>
          <a:noFill/>
        </p:spPr>
        <p:txBody>
          <a:bodyPr wrap="square" rtlCol="0">
            <a:spAutoFit/>
          </a:bodyPr>
          <a:lstStyle/>
          <a:p>
            <a:r>
              <a:rPr lang="en-US" dirty="0" smtClean="0">
                <a:latin typeface="Segoe UI" pitchFamily="34" charset="0"/>
                <a:cs typeface="Segoe UI" pitchFamily="34" charset="0"/>
              </a:rPr>
              <a:t>Sliders</a:t>
            </a:r>
            <a:endParaRPr lang="en-US" dirty="0">
              <a:latin typeface="Segoe UI" pitchFamily="34" charset="0"/>
              <a:cs typeface="Segoe UI" pitchFamily="34" charset="0"/>
            </a:endParaRPr>
          </a:p>
        </p:txBody>
      </p:sp>
      <p:sp>
        <p:nvSpPr>
          <p:cNvPr id="131" name="TextBox 130"/>
          <p:cNvSpPr txBox="1"/>
          <p:nvPr/>
        </p:nvSpPr>
        <p:spPr>
          <a:xfrm>
            <a:off x="465611" y="1076555"/>
            <a:ext cx="1360507" cy="261610"/>
          </a:xfrm>
          <a:prstGeom prst="rect">
            <a:avLst/>
          </a:prstGeom>
          <a:noFill/>
        </p:spPr>
        <p:txBody>
          <a:bodyPr wrap="square" rtlCol="0">
            <a:spAutoFit/>
          </a:bodyPr>
          <a:lstStyle/>
          <a:p>
            <a:r>
              <a:rPr lang="en-US" sz="1100" dirty="0" smtClean="0">
                <a:latin typeface="Segoe UI" pitchFamily="34" charset="0"/>
                <a:cs typeface="Segoe UI" pitchFamily="34" charset="0"/>
              </a:rPr>
              <a:t>Rest state</a:t>
            </a:r>
            <a:endParaRPr lang="en-US" sz="1100" dirty="0">
              <a:latin typeface="Segoe UI" pitchFamily="34" charset="0"/>
              <a:cs typeface="Segoe UI" pitchFamily="34" charset="0"/>
            </a:endParaRPr>
          </a:p>
        </p:txBody>
      </p:sp>
      <p:sp>
        <p:nvSpPr>
          <p:cNvPr id="52" name="TextBox 51"/>
          <p:cNvSpPr txBox="1"/>
          <p:nvPr/>
        </p:nvSpPr>
        <p:spPr>
          <a:xfrm>
            <a:off x="468637" y="2024422"/>
            <a:ext cx="1360507" cy="261610"/>
          </a:xfrm>
          <a:prstGeom prst="rect">
            <a:avLst/>
          </a:prstGeom>
          <a:noFill/>
        </p:spPr>
        <p:txBody>
          <a:bodyPr wrap="square" rtlCol="0">
            <a:spAutoFit/>
          </a:bodyPr>
          <a:lstStyle/>
          <a:p>
            <a:r>
              <a:rPr lang="en-US" sz="1100" dirty="0" smtClean="0">
                <a:latin typeface="Segoe UI" pitchFamily="34" charset="0"/>
                <a:cs typeface="Segoe UI" pitchFamily="34" charset="0"/>
              </a:rPr>
              <a:t>Disabled state</a:t>
            </a:r>
            <a:endParaRPr lang="en-US" sz="1100" dirty="0">
              <a:latin typeface="Segoe UI" pitchFamily="34" charset="0"/>
              <a:cs typeface="Segoe UI" pitchFamily="34" charset="0"/>
            </a:endParaRPr>
          </a:p>
        </p:txBody>
      </p:sp>
      <p:sp>
        <p:nvSpPr>
          <p:cNvPr id="53" name="TextBox 52"/>
          <p:cNvSpPr txBox="1"/>
          <p:nvPr/>
        </p:nvSpPr>
        <p:spPr>
          <a:xfrm>
            <a:off x="480337" y="2986446"/>
            <a:ext cx="1360507" cy="261610"/>
          </a:xfrm>
          <a:prstGeom prst="rect">
            <a:avLst/>
          </a:prstGeom>
          <a:noFill/>
        </p:spPr>
        <p:txBody>
          <a:bodyPr wrap="square" rtlCol="0">
            <a:spAutoFit/>
          </a:bodyPr>
          <a:lstStyle/>
          <a:p>
            <a:r>
              <a:rPr lang="en-US" sz="1100" dirty="0" smtClean="0">
                <a:latin typeface="Segoe UI" pitchFamily="34" charset="0"/>
                <a:cs typeface="Segoe UI" pitchFamily="34" charset="0"/>
              </a:rPr>
              <a:t>Hover state</a:t>
            </a:r>
            <a:endParaRPr lang="en-US" sz="1100" dirty="0">
              <a:latin typeface="Segoe UI" pitchFamily="34" charset="0"/>
              <a:cs typeface="Segoe UI" pitchFamily="34" charset="0"/>
            </a:endParaRPr>
          </a:p>
        </p:txBody>
      </p:sp>
      <p:sp>
        <p:nvSpPr>
          <p:cNvPr id="54" name="TextBox 53"/>
          <p:cNvSpPr txBox="1"/>
          <p:nvPr/>
        </p:nvSpPr>
        <p:spPr>
          <a:xfrm>
            <a:off x="482822" y="3906791"/>
            <a:ext cx="1360507" cy="261610"/>
          </a:xfrm>
          <a:prstGeom prst="rect">
            <a:avLst/>
          </a:prstGeom>
          <a:noFill/>
        </p:spPr>
        <p:txBody>
          <a:bodyPr wrap="square" rtlCol="0">
            <a:spAutoFit/>
          </a:bodyPr>
          <a:lstStyle/>
          <a:p>
            <a:r>
              <a:rPr lang="en-US" sz="1100" dirty="0" smtClean="0">
                <a:latin typeface="Segoe UI" pitchFamily="34" charset="0"/>
                <a:cs typeface="Segoe UI" pitchFamily="34" charset="0"/>
              </a:rPr>
              <a:t>Pressed state</a:t>
            </a:r>
            <a:endParaRPr lang="en-US" sz="1100" dirty="0">
              <a:latin typeface="Segoe UI" pitchFamily="34" charset="0"/>
              <a:cs typeface="Segoe UI" pitchFamily="34" charset="0"/>
            </a:endParaRPr>
          </a:p>
        </p:txBody>
      </p:sp>
      <p:grpSp>
        <p:nvGrpSpPr>
          <p:cNvPr id="5" name="Group 4"/>
          <p:cNvGrpSpPr/>
          <p:nvPr/>
        </p:nvGrpSpPr>
        <p:grpSpPr>
          <a:xfrm>
            <a:off x="567614" y="6151775"/>
            <a:ext cx="2662104" cy="225468"/>
            <a:chOff x="6191170" y="3847743"/>
            <a:chExt cx="2662104" cy="225468"/>
          </a:xfrm>
        </p:grpSpPr>
        <p:sp>
          <p:nvSpPr>
            <p:cNvPr id="56" name="Rectangle 55"/>
            <p:cNvSpPr/>
            <p:nvPr/>
          </p:nvSpPr>
          <p:spPr>
            <a:xfrm>
              <a:off x="7569316" y="3851379"/>
              <a:ext cx="1283958" cy="97875"/>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1170" y="3851379"/>
              <a:ext cx="1345857" cy="97875"/>
            </a:xfrm>
            <a:prstGeom prst="rect">
              <a:avLst/>
            </a:prstGeom>
            <a:solidFill>
              <a:srgbClr val="69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483104" y="3848998"/>
              <a:ext cx="110465" cy="100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ight Arrow 107"/>
            <p:cNvSpPr/>
            <p:nvPr/>
          </p:nvSpPr>
          <p:spPr>
            <a:xfrm rot="14588060">
              <a:off x="7461097" y="3917944"/>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p:cNvCxnSpPr/>
            <p:nvPr/>
          </p:nvCxnSpPr>
          <p:spPr>
            <a:xfrm>
              <a:off x="7948613" y="3847743"/>
              <a:ext cx="0" cy="1005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379619" y="3847743"/>
              <a:ext cx="0" cy="1005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810625" y="3847743"/>
              <a:ext cx="0" cy="1005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91362" y="3847743"/>
              <a:ext cx="0" cy="1005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662737" y="3847743"/>
              <a:ext cx="0" cy="1005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234112" y="3847743"/>
              <a:ext cx="0" cy="1005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1705977" y="5526030"/>
            <a:ext cx="371472" cy="304633"/>
            <a:chOff x="7334253" y="3221998"/>
            <a:chExt cx="371472" cy="304633"/>
          </a:xfrm>
        </p:grpSpPr>
        <p:sp>
          <p:nvSpPr>
            <p:cNvPr id="8" name="Rectangle 7"/>
            <p:cNvSpPr/>
            <p:nvPr/>
          </p:nvSpPr>
          <p:spPr>
            <a:xfrm>
              <a:off x="7334253" y="3221998"/>
              <a:ext cx="371472" cy="304633"/>
            </a:xfrm>
            <a:prstGeom prst="rect">
              <a:avLst/>
            </a:prstGeom>
            <a:solidFill>
              <a:schemeClr val="bg1"/>
            </a:solidFill>
            <a:ln w="19050"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v</a:t>
              </a:r>
              <a:endParaRPr lang="en-US" dirty="0"/>
            </a:p>
          </p:txBody>
        </p:sp>
        <p:sp>
          <p:nvSpPr>
            <p:cNvPr id="7" name="TextBox 6"/>
            <p:cNvSpPr txBox="1"/>
            <p:nvPr/>
          </p:nvSpPr>
          <p:spPr>
            <a:xfrm>
              <a:off x="7349818" y="3243261"/>
              <a:ext cx="340342" cy="261610"/>
            </a:xfrm>
            <a:prstGeom prst="rect">
              <a:avLst/>
            </a:prstGeom>
            <a:noFill/>
          </p:spPr>
          <p:txBody>
            <a:bodyPr wrap="square" rtlCol="0">
              <a:spAutoFit/>
            </a:bodyPr>
            <a:lstStyle/>
            <a:p>
              <a:r>
                <a:rPr lang="en-US" sz="1100" dirty="0" smtClean="0">
                  <a:latin typeface="Segoe UI" pitchFamily="34" charset="0"/>
                  <a:cs typeface="Segoe UI" pitchFamily="34" charset="0"/>
                </a:rPr>
                <a:t>51</a:t>
              </a:r>
              <a:endParaRPr lang="en-US" sz="1100" dirty="0">
                <a:latin typeface="Segoe UI" pitchFamily="34" charset="0"/>
                <a:cs typeface="Segoe UI" pitchFamily="34" charset="0"/>
              </a:endParaRPr>
            </a:p>
          </p:txBody>
        </p:sp>
      </p:grpSp>
      <p:grpSp>
        <p:nvGrpSpPr>
          <p:cNvPr id="75" name="Group 74"/>
          <p:cNvGrpSpPr/>
          <p:nvPr/>
        </p:nvGrpSpPr>
        <p:grpSpPr>
          <a:xfrm>
            <a:off x="4229170" y="5190617"/>
            <a:ext cx="371472" cy="304633"/>
            <a:chOff x="7334253" y="3221998"/>
            <a:chExt cx="371472" cy="304633"/>
          </a:xfrm>
        </p:grpSpPr>
        <p:sp>
          <p:nvSpPr>
            <p:cNvPr id="76" name="Rectangle 75"/>
            <p:cNvSpPr/>
            <p:nvPr/>
          </p:nvSpPr>
          <p:spPr>
            <a:xfrm>
              <a:off x="7334253" y="3221998"/>
              <a:ext cx="371472" cy="304633"/>
            </a:xfrm>
            <a:prstGeom prst="rect">
              <a:avLst/>
            </a:prstGeom>
            <a:solidFill>
              <a:schemeClr val="bg1"/>
            </a:solidFill>
            <a:ln w="19050"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v</a:t>
              </a:r>
              <a:endParaRPr lang="en-US" dirty="0"/>
            </a:p>
          </p:txBody>
        </p:sp>
        <p:sp>
          <p:nvSpPr>
            <p:cNvPr id="77" name="TextBox 76"/>
            <p:cNvSpPr txBox="1"/>
            <p:nvPr/>
          </p:nvSpPr>
          <p:spPr>
            <a:xfrm>
              <a:off x="7349818" y="3243261"/>
              <a:ext cx="340342" cy="261610"/>
            </a:xfrm>
            <a:prstGeom prst="rect">
              <a:avLst/>
            </a:prstGeom>
            <a:noFill/>
          </p:spPr>
          <p:txBody>
            <a:bodyPr wrap="square" rtlCol="0">
              <a:spAutoFit/>
            </a:bodyPr>
            <a:lstStyle/>
            <a:p>
              <a:r>
                <a:rPr lang="en-US" sz="1100" dirty="0" smtClean="0">
                  <a:latin typeface="Segoe UI" pitchFamily="34" charset="0"/>
                  <a:cs typeface="Segoe UI" pitchFamily="34" charset="0"/>
                </a:rPr>
                <a:t>50</a:t>
              </a:r>
              <a:endParaRPr lang="en-US" sz="1100" dirty="0">
                <a:latin typeface="Segoe UI" pitchFamily="34" charset="0"/>
                <a:cs typeface="Segoe UI" pitchFamily="34" charset="0"/>
              </a:endParaRPr>
            </a:p>
          </p:txBody>
        </p:sp>
      </p:grpSp>
      <p:grpSp>
        <p:nvGrpSpPr>
          <p:cNvPr id="13" name="Group 12"/>
          <p:cNvGrpSpPr/>
          <p:nvPr/>
        </p:nvGrpSpPr>
        <p:grpSpPr>
          <a:xfrm>
            <a:off x="4847210" y="4457528"/>
            <a:ext cx="245253" cy="1812130"/>
            <a:chOff x="9684560" y="1423987"/>
            <a:chExt cx="245253" cy="1812130"/>
          </a:xfrm>
        </p:grpSpPr>
        <p:sp>
          <p:nvSpPr>
            <p:cNvPr id="79" name="Rectangle 78"/>
            <p:cNvSpPr/>
            <p:nvPr/>
          </p:nvSpPr>
          <p:spPr>
            <a:xfrm rot="16200000">
              <a:off x="9375417" y="1808146"/>
              <a:ext cx="866193" cy="97875"/>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rot="16200000">
              <a:off x="9351687" y="2730355"/>
              <a:ext cx="913649" cy="97875"/>
            </a:xfrm>
            <a:prstGeom prst="rect">
              <a:avLst/>
            </a:prstGeom>
            <a:solidFill>
              <a:srgbClr val="69B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rot="16200000">
              <a:off x="9754634" y="2270868"/>
              <a:ext cx="110465" cy="100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ight Arrow 107"/>
            <p:cNvSpPr/>
            <p:nvPr/>
          </p:nvSpPr>
          <p:spPr>
            <a:xfrm rot="14334885">
              <a:off x="9761413" y="2348790"/>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p:nvPr/>
          </p:nvCxnSpPr>
          <p:spPr>
            <a:xfrm>
              <a:off x="9877425" y="1471474"/>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9684560" y="1471474"/>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9877425" y="1888192"/>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9684560" y="1888192"/>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9877425" y="2316815"/>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9684560" y="2316815"/>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9877425" y="2745438"/>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9684560" y="2745438"/>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9877425" y="3183585"/>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9684560" y="3183585"/>
              <a:ext cx="52388" cy="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669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custDataLst>
              <p:custData r:id="rId1"/>
            </p:custDataLst>
          </p:nvPr>
        </p:nvGrpSpPr>
        <p:grpSpPr>
          <a:xfrm>
            <a:off x="391873" y="571498"/>
            <a:ext cx="374623" cy="374623"/>
            <a:chOff x="382615" y="544540"/>
            <a:chExt cx="415871" cy="415871"/>
          </a:xfrm>
        </p:grpSpPr>
        <p:sp>
          <p:nvSpPr>
            <p:cNvPr id="57" name="Oval 56"/>
            <p:cNvSpPr/>
            <p:nvPr>
              <p:custDataLst>
                <p:custData r:id="rId9"/>
                <p:custData r:id="rId10"/>
              </p:custDataLst>
            </p:nvPr>
          </p:nvSpPr>
          <p:spPr>
            <a:xfrm>
              <a:off x="382615" y="544540"/>
              <a:ext cx="415871" cy="415871"/>
            </a:xfrm>
            <a:prstGeom prst="ellipse">
              <a:avLst/>
            </a:prstGeom>
            <a:noFill/>
            <a:ln w="38100">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58" name="Freeform 79"/>
            <p:cNvSpPr>
              <a:spLocks/>
            </p:cNvSpPr>
            <p:nvPr>
              <p:custDataLst>
                <p:custData r:id="rId11"/>
                <p:custData r:id="rId12"/>
              </p:custDataLst>
            </p:nvPr>
          </p:nvSpPr>
          <p:spPr bwMode="black">
            <a:xfrm>
              <a:off x="435228" y="638737"/>
              <a:ext cx="310645" cy="227477"/>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sp>
        <p:nvSpPr>
          <p:cNvPr id="2" name="TextBox 1"/>
          <p:cNvSpPr txBox="1"/>
          <p:nvPr/>
        </p:nvSpPr>
        <p:spPr>
          <a:xfrm>
            <a:off x="1046631" y="497100"/>
            <a:ext cx="4423001" cy="584775"/>
          </a:xfrm>
          <a:prstGeom prst="rect">
            <a:avLst/>
          </a:prstGeom>
          <a:noFill/>
        </p:spPr>
        <p:txBody>
          <a:bodyPr wrap="square" rtlCol="0">
            <a:spAutoFit/>
          </a:bodyPr>
          <a:lstStyle/>
          <a:p>
            <a:r>
              <a:rPr lang="ru-RU" sz="3200" smtClean="0">
                <a:latin typeface="Segoe UI Light" pitchFamily="34" charset="0"/>
                <a:cs typeface="Segoe UI Light" pitchFamily="34" charset="0"/>
              </a:rPr>
              <a:t>Растения</a:t>
            </a:r>
            <a:endParaRPr lang="en-US" sz="3200" dirty="0">
              <a:latin typeface="Segoe UI Light" pitchFamily="34" charset="0"/>
              <a:cs typeface="Segoe UI Light" pitchFamily="34" charset="0"/>
            </a:endParaRPr>
          </a:p>
        </p:txBody>
      </p:sp>
      <p:sp>
        <p:nvSpPr>
          <p:cNvPr id="3" name="TextBox 2"/>
          <p:cNvSpPr txBox="1"/>
          <p:nvPr/>
        </p:nvSpPr>
        <p:spPr>
          <a:xfrm>
            <a:off x="1043642" y="1289195"/>
            <a:ext cx="1311965" cy="323165"/>
          </a:xfrm>
          <a:prstGeom prst="rect">
            <a:avLst/>
          </a:prstGeom>
          <a:noFill/>
        </p:spPr>
        <p:txBody>
          <a:bodyPr wrap="square" rtlCol="0">
            <a:spAutoFit/>
          </a:bodyPr>
          <a:lstStyle/>
          <a:p>
            <a:r>
              <a:rPr lang="ru-RU" sz="1500" smtClean="0">
                <a:latin typeface="Segoe UI Light" pitchFamily="34" charset="0"/>
                <a:cs typeface="Segoe UI Light" pitchFamily="34" charset="0"/>
              </a:rPr>
              <a:t>Мои цветы</a:t>
            </a:r>
            <a:endParaRPr lang="en-US" sz="1500" dirty="0">
              <a:latin typeface="Segoe UI Light" pitchFamily="34" charset="0"/>
              <a:cs typeface="Segoe UI Light" pitchFamily="34" charset="0"/>
            </a:endParaRPr>
          </a:p>
        </p:txBody>
      </p:sp>
      <p:sp>
        <p:nvSpPr>
          <p:cNvPr id="61" name="TextBox 60"/>
          <p:cNvSpPr txBox="1"/>
          <p:nvPr/>
        </p:nvSpPr>
        <p:spPr>
          <a:xfrm>
            <a:off x="78876" y="3489578"/>
            <a:ext cx="835979" cy="430887"/>
          </a:xfrm>
          <a:prstGeom prst="rect">
            <a:avLst/>
          </a:prstGeom>
          <a:noFill/>
        </p:spPr>
        <p:txBody>
          <a:bodyPr wrap="square" rtlCol="0">
            <a:spAutoFit/>
          </a:bodyPr>
          <a:lstStyle/>
          <a:p>
            <a:r>
              <a:rPr lang="en-US" sz="1100" dirty="0" smtClean="0">
                <a:latin typeface="Segoe UI Semilight" pitchFamily="34" charset="0"/>
                <a:cs typeface="Segoe UI Semilight" pitchFamily="34" charset="0"/>
              </a:rPr>
              <a:t>120 </a:t>
            </a:r>
            <a:r>
              <a:rPr lang="en-US" sz="1100" dirty="0" err="1" smtClean="0">
                <a:latin typeface="Segoe UI Semilight" pitchFamily="34" charset="0"/>
                <a:cs typeface="Segoe UI Semilight" pitchFamily="34" charset="0"/>
              </a:rPr>
              <a:t>px</a:t>
            </a:r>
            <a:r>
              <a:rPr lang="en-US" sz="1100" dirty="0" smtClean="0">
                <a:latin typeface="Segoe UI Semilight" pitchFamily="34" charset="0"/>
                <a:cs typeface="Segoe UI Semilight" pitchFamily="34" charset="0"/>
              </a:rPr>
              <a:t> space here</a:t>
            </a:r>
            <a:endParaRPr lang="en-US" sz="1100" dirty="0">
              <a:latin typeface="Segoe UI Semilight" pitchFamily="34" charset="0"/>
              <a:cs typeface="Segoe UI Semilight" pitchFamily="34" charset="0"/>
            </a:endParaRPr>
          </a:p>
        </p:txBody>
      </p:sp>
      <p:grpSp>
        <p:nvGrpSpPr>
          <p:cNvPr id="67" name="Group 66"/>
          <p:cNvGrpSpPr/>
          <p:nvPr/>
        </p:nvGrpSpPr>
        <p:grpSpPr>
          <a:xfrm>
            <a:off x="8395586" y="1708649"/>
            <a:ext cx="2861808" cy="4450505"/>
            <a:chOff x="1148218" y="1708651"/>
            <a:chExt cx="2861808" cy="4450505"/>
          </a:xfrm>
        </p:grpSpPr>
        <p:sp>
          <p:nvSpPr>
            <p:cNvPr id="68" name="Rectangle 67"/>
            <p:cNvSpPr/>
            <p:nvPr/>
          </p:nvSpPr>
          <p:spPr>
            <a:xfrm>
              <a:off x="1148218" y="1708651"/>
              <a:ext cx="2861808" cy="4450505"/>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1240926" y="5615462"/>
              <a:ext cx="2209800" cy="323165"/>
            </a:xfrm>
            <a:prstGeom prst="rect">
              <a:avLst/>
            </a:prstGeom>
            <a:noFill/>
          </p:spPr>
          <p:txBody>
            <a:bodyPr wrap="square" rtlCol="0">
              <a:spAutoFit/>
            </a:bodyPr>
            <a:lstStyle/>
            <a:p>
              <a:r>
                <a:rPr lang="en-US" sz="1500" dirty="0" smtClean="0">
                  <a:solidFill>
                    <a:schemeClr val="bg1"/>
                  </a:solidFill>
                  <a:latin typeface="Segoe UI Semilight" pitchFamily="34" charset="0"/>
                  <a:cs typeface="Segoe UI Semilight" pitchFamily="34" charset="0"/>
                </a:rPr>
                <a:t>Sample Hub</a:t>
              </a:r>
              <a:endParaRPr lang="en-US" sz="1500" dirty="0">
                <a:solidFill>
                  <a:schemeClr val="bg1"/>
                </a:solidFill>
                <a:latin typeface="Segoe UI Semilight" pitchFamily="34" charset="0"/>
                <a:cs typeface="Segoe UI Semilight" pitchFamily="34" charset="0"/>
              </a:endParaRPr>
            </a:p>
          </p:txBody>
        </p:sp>
      </p:grpSp>
      <p:sp>
        <p:nvSpPr>
          <p:cNvPr id="71" name="TextBox 70"/>
          <p:cNvSpPr txBox="1"/>
          <p:nvPr/>
        </p:nvSpPr>
        <p:spPr>
          <a:xfrm>
            <a:off x="4657545" y="1280012"/>
            <a:ext cx="1311965" cy="323165"/>
          </a:xfrm>
          <a:prstGeom prst="rect">
            <a:avLst/>
          </a:prstGeom>
          <a:noFill/>
        </p:spPr>
        <p:txBody>
          <a:bodyPr wrap="square" rtlCol="0">
            <a:spAutoFit/>
          </a:bodyPr>
          <a:lstStyle/>
          <a:p>
            <a:r>
              <a:rPr lang="ru-RU" sz="1500" smtClean="0">
                <a:latin typeface="Segoe UI Light" pitchFamily="34" charset="0"/>
                <a:cs typeface="Segoe UI Light" pitchFamily="34" charset="0"/>
              </a:rPr>
              <a:t>События</a:t>
            </a:r>
            <a:endParaRPr lang="en-US" sz="1500" dirty="0">
              <a:latin typeface="Segoe UI Light" pitchFamily="34" charset="0"/>
              <a:cs typeface="Segoe UI Light" pitchFamily="34" charset="0"/>
            </a:endParaRPr>
          </a:p>
        </p:txBody>
      </p:sp>
      <p:sp>
        <p:nvSpPr>
          <p:cNvPr id="72" name="TextBox 71"/>
          <p:cNvSpPr txBox="1"/>
          <p:nvPr/>
        </p:nvSpPr>
        <p:spPr>
          <a:xfrm>
            <a:off x="8271448" y="1270829"/>
            <a:ext cx="1311965" cy="323165"/>
          </a:xfrm>
          <a:prstGeom prst="rect">
            <a:avLst/>
          </a:prstGeom>
          <a:noFill/>
        </p:spPr>
        <p:txBody>
          <a:bodyPr wrap="square" rtlCol="0">
            <a:spAutoFit/>
          </a:bodyPr>
          <a:lstStyle/>
          <a:p>
            <a:r>
              <a:rPr lang="ru-RU" sz="1500" smtClean="0">
                <a:latin typeface="Segoe UI Light" pitchFamily="34" charset="0"/>
                <a:cs typeface="Segoe UI Light" pitchFamily="34" charset="0"/>
              </a:rPr>
              <a:t>Мои горшки</a:t>
            </a:r>
            <a:endParaRPr lang="en-US" sz="1500" dirty="0">
              <a:latin typeface="Segoe UI Light" pitchFamily="34" charset="0"/>
              <a:cs typeface="Segoe UI Light" pitchFamily="34" charset="0"/>
            </a:endParaRPr>
          </a:p>
        </p:txBody>
      </p:sp>
      <p:grpSp>
        <p:nvGrpSpPr>
          <p:cNvPr id="87" name="Group 86"/>
          <p:cNvGrpSpPr/>
          <p:nvPr/>
        </p:nvGrpSpPr>
        <p:grpSpPr>
          <a:xfrm>
            <a:off x="12034837" y="1708647"/>
            <a:ext cx="2408275" cy="4450505"/>
            <a:chOff x="807252" y="1708651"/>
            <a:chExt cx="3208205" cy="4450505"/>
          </a:xfrm>
        </p:grpSpPr>
        <p:sp>
          <p:nvSpPr>
            <p:cNvPr id="88" name="Rectangle 87"/>
            <p:cNvSpPr/>
            <p:nvPr/>
          </p:nvSpPr>
          <p:spPr>
            <a:xfrm>
              <a:off x="807252" y="1708651"/>
              <a:ext cx="3202774" cy="4450505"/>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1240923" y="5615462"/>
              <a:ext cx="2774534" cy="323165"/>
            </a:xfrm>
            <a:prstGeom prst="rect">
              <a:avLst/>
            </a:prstGeom>
            <a:noFill/>
          </p:spPr>
          <p:txBody>
            <a:bodyPr wrap="square" rtlCol="0">
              <a:spAutoFit/>
            </a:bodyPr>
            <a:lstStyle/>
            <a:p>
              <a:r>
                <a:rPr lang="en-US" sz="1500" dirty="0" smtClean="0">
                  <a:solidFill>
                    <a:schemeClr val="bg1"/>
                  </a:solidFill>
                  <a:latin typeface="Segoe UI Semilight" pitchFamily="34" charset="0"/>
                  <a:cs typeface="Segoe UI Semilight" pitchFamily="34" charset="0"/>
                </a:rPr>
                <a:t>Sample</a:t>
              </a:r>
              <a:endParaRPr lang="en-US" sz="1500" dirty="0">
                <a:solidFill>
                  <a:schemeClr val="bg1"/>
                </a:solidFill>
                <a:latin typeface="Segoe UI Semilight" pitchFamily="34" charset="0"/>
                <a:cs typeface="Segoe UI Semilight" pitchFamily="34" charset="0"/>
              </a:endParaRPr>
            </a:p>
          </p:txBody>
        </p:sp>
      </p:grpSp>
      <p:sp>
        <p:nvSpPr>
          <p:cNvPr id="91" name="TextBox 90"/>
          <p:cNvSpPr txBox="1"/>
          <p:nvPr/>
        </p:nvSpPr>
        <p:spPr>
          <a:xfrm>
            <a:off x="11915866" y="1267432"/>
            <a:ext cx="1104809" cy="323165"/>
          </a:xfrm>
          <a:prstGeom prst="rect">
            <a:avLst/>
          </a:prstGeom>
          <a:noFill/>
        </p:spPr>
        <p:txBody>
          <a:bodyPr wrap="square" rtlCol="0">
            <a:spAutoFit/>
          </a:bodyPr>
          <a:lstStyle/>
          <a:p>
            <a:r>
              <a:rPr lang="ru-RU" sz="1500" smtClean="0">
                <a:latin typeface="Segoe UI Light" pitchFamily="34" charset="0"/>
                <a:cs typeface="Segoe UI Light" pitchFamily="34" charset="0"/>
              </a:rPr>
              <a:t>Склад</a:t>
            </a:r>
            <a:endParaRPr lang="en-US" sz="1500" dirty="0">
              <a:latin typeface="Segoe UI Light" pitchFamily="34" charset="0"/>
              <a:cs typeface="Segoe UI Light" pitchFamily="34" charset="0"/>
            </a:endParaRPr>
          </a:p>
        </p:txBody>
      </p:sp>
      <p:sp>
        <p:nvSpPr>
          <p:cNvPr id="29" name="Tile"/>
          <p:cNvSpPr/>
          <p:nvPr>
            <p:custDataLst>
              <p:custData r:id="rId2"/>
            </p:custDataLst>
          </p:nvPr>
        </p:nvSpPr>
        <p:spPr>
          <a:xfrm>
            <a:off x="1137201" y="1708647"/>
            <a:ext cx="1088136" cy="1088136"/>
          </a:xfrm>
          <a:prstGeom prst="rect">
            <a:avLst/>
          </a:prstGeom>
          <a:solidFill>
            <a:srgbClr val="FFFFFF">
              <a:lumMod val="8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30" name="Tile"/>
          <p:cNvSpPr/>
          <p:nvPr>
            <p:custDataLst>
              <p:custData r:id="rId3"/>
            </p:custDataLst>
          </p:nvPr>
        </p:nvSpPr>
        <p:spPr>
          <a:xfrm>
            <a:off x="2469318" y="1708647"/>
            <a:ext cx="1088136" cy="1088136"/>
          </a:xfrm>
          <a:prstGeom prst="rect">
            <a:avLst/>
          </a:prstGeom>
          <a:solidFill>
            <a:srgbClr val="FFFFFF">
              <a:lumMod val="8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31" name="Tile"/>
          <p:cNvSpPr/>
          <p:nvPr>
            <p:custDataLst>
              <p:custData r:id="rId4"/>
            </p:custDataLst>
          </p:nvPr>
        </p:nvSpPr>
        <p:spPr>
          <a:xfrm>
            <a:off x="1137201" y="3048670"/>
            <a:ext cx="1088136" cy="1088136"/>
          </a:xfrm>
          <a:prstGeom prst="rect">
            <a:avLst/>
          </a:prstGeom>
          <a:solidFill>
            <a:srgbClr val="FFFFFF">
              <a:lumMod val="8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32" name="Group 1"/>
          <p:cNvGrpSpPr/>
          <p:nvPr>
            <p:custDataLst>
              <p:custData r:id="rId5"/>
            </p:custDataLst>
          </p:nvPr>
        </p:nvGrpSpPr>
        <p:grpSpPr>
          <a:xfrm>
            <a:off x="2456938" y="3048670"/>
            <a:ext cx="1112895" cy="372140"/>
            <a:chOff x="1153910" y="1659056"/>
            <a:chExt cx="1112895" cy="372140"/>
          </a:xfrm>
        </p:grpSpPr>
        <p:sp>
          <p:nvSpPr>
            <p:cNvPr id="33" name="Tile"/>
            <p:cNvSpPr/>
            <p:nvPr/>
          </p:nvSpPr>
          <p:spPr>
            <a:xfrm>
              <a:off x="1153910" y="1659056"/>
              <a:ext cx="372140" cy="372140"/>
            </a:xfrm>
            <a:prstGeom prst="rect">
              <a:avLst/>
            </a:prstGeom>
            <a:solidFill>
              <a:srgbClr val="FFFFFF">
                <a:lumMod val="8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34" name="Content"/>
            <p:cNvSpPr txBox="1"/>
            <p:nvPr/>
          </p:nvSpPr>
          <p:spPr>
            <a:xfrm>
              <a:off x="1592472" y="1659056"/>
              <a:ext cx="674333" cy="169277"/>
            </a:xfrm>
            <a:prstGeom prst="rect">
              <a:avLst/>
            </a:prstGeom>
            <a:noFill/>
          </p:spPr>
          <p:txBody>
            <a:bodyPr wrap="square" lIns="0" tIns="0" rIns="0" bIns="0" rtlCol="0">
              <a:spAutoFit/>
            </a:bodyPr>
            <a:lstStyle/>
            <a:p>
              <a:r>
                <a:rPr lang="ru-RU" sz="1100">
                  <a:latin typeface="Segoe UI Light" pitchFamily="34" charset="0"/>
                  <a:cs typeface="Segoe UI Light" pitchFamily="34" charset="0"/>
                </a:rPr>
                <a:t>+</a:t>
              </a:r>
              <a:endParaRPr lang="en-US" sz="1100" dirty="0">
                <a:latin typeface="Segoe UI Light" pitchFamily="34" charset="0"/>
                <a:ea typeface="Segoe UI" pitchFamily="34" charset="0"/>
                <a:cs typeface="Segoe UI" pitchFamily="34" charset="0"/>
              </a:endParaRPr>
            </a:p>
          </p:txBody>
        </p:sp>
      </p:grpSp>
      <p:sp>
        <p:nvSpPr>
          <p:cNvPr id="35" name="Tile"/>
          <p:cNvSpPr/>
          <p:nvPr>
            <p:custDataLst>
              <p:custData r:id="rId6"/>
            </p:custDataLst>
          </p:nvPr>
        </p:nvSpPr>
        <p:spPr>
          <a:xfrm>
            <a:off x="4738892" y="1708647"/>
            <a:ext cx="2258568" cy="1088136"/>
          </a:xfrm>
          <a:prstGeom prst="rect">
            <a:avLst/>
          </a:prstGeom>
          <a:solidFill>
            <a:srgbClr val="FFFFFF">
              <a:lumMod val="8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36" name="Tile"/>
          <p:cNvSpPr/>
          <p:nvPr>
            <p:custDataLst>
              <p:custData r:id="rId7"/>
            </p:custDataLst>
          </p:nvPr>
        </p:nvSpPr>
        <p:spPr>
          <a:xfrm>
            <a:off x="4747613" y="3048670"/>
            <a:ext cx="2258568" cy="1088136"/>
          </a:xfrm>
          <a:prstGeom prst="rect">
            <a:avLst/>
          </a:prstGeom>
          <a:solidFill>
            <a:srgbClr val="FFFFFF">
              <a:lumMod val="8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42" name="Content"/>
          <p:cNvSpPr/>
          <p:nvPr>
            <p:custDataLst>
              <p:custData r:id="rId8"/>
            </p:custDataLst>
          </p:nvPr>
        </p:nvSpPr>
        <p:spPr>
          <a:xfrm>
            <a:off x="5423186" y="4465739"/>
            <a:ext cx="869377" cy="307773"/>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ru-RU" sz="1100" smtClean="0">
                <a:solidFill>
                  <a:srgbClr val="000000"/>
                </a:solidFill>
                <a:latin typeface="Segoe UI Semibold" pitchFamily="34" charset="0"/>
                <a:ea typeface="Segoe UI Semibold" pitchFamily="34" charset="0"/>
                <a:cs typeface="Segoe UI Semibold" pitchFamily="34" charset="0"/>
              </a:rPr>
              <a:t>+</a:t>
            </a:r>
            <a:endParaRPr lang="en-US" sz="1100" dirty="0">
              <a:solidFill>
                <a:srgbClr val="000000"/>
              </a:solidFill>
              <a:latin typeface="Segoe UI Semibold" pitchFamily="34" charset="0"/>
              <a:ea typeface="Segoe UI Semibold" pitchFamily="34" charset="0"/>
              <a:cs typeface="Segoe UI Semibold" pitchFamily="34" charset="0"/>
            </a:endParaRPr>
          </a:p>
        </p:txBody>
      </p:sp>
      <p:grpSp>
        <p:nvGrpSpPr>
          <p:cNvPr id="27" name="Group 86"/>
          <p:cNvGrpSpPr/>
          <p:nvPr/>
        </p:nvGrpSpPr>
        <p:grpSpPr>
          <a:xfrm>
            <a:off x="14891388" y="1695212"/>
            <a:ext cx="2408275" cy="4450505"/>
            <a:chOff x="807252" y="1708651"/>
            <a:chExt cx="3208205" cy="4450505"/>
          </a:xfrm>
        </p:grpSpPr>
        <p:sp>
          <p:nvSpPr>
            <p:cNvPr id="28" name="Rectangle 87"/>
            <p:cNvSpPr/>
            <p:nvPr/>
          </p:nvSpPr>
          <p:spPr>
            <a:xfrm>
              <a:off x="807252" y="1708651"/>
              <a:ext cx="3202774" cy="4450505"/>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240923" y="5615462"/>
              <a:ext cx="2774534" cy="323165"/>
            </a:xfrm>
            <a:prstGeom prst="rect">
              <a:avLst/>
            </a:prstGeom>
            <a:noFill/>
          </p:spPr>
          <p:txBody>
            <a:bodyPr wrap="square" rtlCol="0">
              <a:spAutoFit/>
            </a:bodyPr>
            <a:lstStyle/>
            <a:p>
              <a:r>
                <a:rPr lang="en-US" sz="1500" dirty="0" smtClean="0">
                  <a:solidFill>
                    <a:schemeClr val="bg1"/>
                  </a:solidFill>
                  <a:latin typeface="Segoe UI Semilight" pitchFamily="34" charset="0"/>
                  <a:cs typeface="Segoe UI Semilight" pitchFamily="34" charset="0"/>
                </a:rPr>
                <a:t>Sample</a:t>
              </a:r>
              <a:endParaRPr lang="en-US" sz="1500" dirty="0">
                <a:solidFill>
                  <a:schemeClr val="bg1"/>
                </a:solidFill>
                <a:latin typeface="Segoe UI Semilight" pitchFamily="34" charset="0"/>
                <a:cs typeface="Segoe UI Semilight" pitchFamily="34" charset="0"/>
              </a:endParaRPr>
            </a:p>
          </p:txBody>
        </p:sp>
      </p:grpSp>
      <p:sp>
        <p:nvSpPr>
          <p:cNvPr id="38" name="TextBox 37"/>
          <p:cNvSpPr txBox="1"/>
          <p:nvPr/>
        </p:nvSpPr>
        <p:spPr>
          <a:xfrm>
            <a:off x="14772417" y="1253997"/>
            <a:ext cx="1785935" cy="323165"/>
          </a:xfrm>
          <a:prstGeom prst="rect">
            <a:avLst/>
          </a:prstGeom>
          <a:noFill/>
        </p:spPr>
        <p:txBody>
          <a:bodyPr wrap="square" rtlCol="0">
            <a:spAutoFit/>
          </a:bodyPr>
          <a:lstStyle/>
          <a:p>
            <a:r>
              <a:rPr lang="ru-RU" sz="1500" smtClean="0">
                <a:latin typeface="Segoe UI Light" pitchFamily="34" charset="0"/>
                <a:cs typeface="Segoe UI Light" pitchFamily="34" charset="0"/>
              </a:rPr>
              <a:t>Справочник</a:t>
            </a:r>
            <a:endParaRPr lang="en-US" sz="1500" dirty="0">
              <a:latin typeface="Segoe UI Light" pitchFamily="34" charset="0"/>
              <a:cs typeface="Segoe UI Light" pitchFamily="34" charset="0"/>
            </a:endParaRPr>
          </a:p>
        </p:txBody>
      </p:sp>
    </p:spTree>
    <p:extLst>
      <p:ext uri="{BB962C8B-B14F-4D97-AF65-F5344CB8AC3E}">
        <p14:creationId xmlns:p14="http://schemas.microsoft.com/office/powerpoint/2010/main" val="10253946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130"/>
          <p:cNvSpPr txBox="1"/>
          <p:nvPr/>
        </p:nvSpPr>
        <p:spPr>
          <a:xfrm>
            <a:off x="463138" y="1085232"/>
            <a:ext cx="1360507"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rest state</a:t>
            </a:r>
            <a:endParaRPr lang="en-US" sz="1100" dirty="0">
              <a:latin typeface="Segoe UI" pitchFamily="34" charset="0"/>
              <a:cs typeface="Segoe UI" pitchFamily="34" charset="0"/>
            </a:endParaRPr>
          </a:p>
        </p:txBody>
      </p:sp>
      <p:sp>
        <p:nvSpPr>
          <p:cNvPr id="85" name="TextBox 84"/>
          <p:cNvSpPr txBox="1"/>
          <p:nvPr/>
        </p:nvSpPr>
        <p:spPr>
          <a:xfrm>
            <a:off x="460136" y="443472"/>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Text box</a:t>
            </a:r>
            <a:endParaRPr lang="en-US" dirty="0">
              <a:latin typeface="Segoe UI" pitchFamily="34" charset="0"/>
              <a:cs typeface="Segoe UI" pitchFamily="34" charset="0"/>
            </a:endParaRPr>
          </a:p>
        </p:txBody>
      </p:sp>
      <p:sp>
        <p:nvSpPr>
          <p:cNvPr id="86" name="TextBox 85"/>
          <p:cNvSpPr txBox="1"/>
          <p:nvPr/>
        </p:nvSpPr>
        <p:spPr>
          <a:xfrm>
            <a:off x="461869" y="1847234"/>
            <a:ext cx="2590187"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rest state with helper text</a:t>
            </a:r>
            <a:endParaRPr lang="en-US" sz="1100" dirty="0">
              <a:latin typeface="Segoe UI" pitchFamily="34" charset="0"/>
              <a:cs typeface="Segoe UI" pitchFamily="34" charset="0"/>
            </a:endParaRPr>
          </a:p>
        </p:txBody>
      </p:sp>
      <p:sp>
        <p:nvSpPr>
          <p:cNvPr id="87" name="TextBox 86"/>
          <p:cNvSpPr txBox="1"/>
          <p:nvPr/>
        </p:nvSpPr>
        <p:spPr>
          <a:xfrm>
            <a:off x="460600" y="2609253"/>
            <a:ext cx="2590187"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pressed/focus state</a:t>
            </a:r>
            <a:endParaRPr lang="en-US" sz="1100" dirty="0">
              <a:latin typeface="Segoe UI" pitchFamily="34" charset="0"/>
              <a:cs typeface="Segoe UI" pitchFamily="34" charset="0"/>
            </a:endParaRPr>
          </a:p>
        </p:txBody>
      </p:sp>
      <p:sp>
        <p:nvSpPr>
          <p:cNvPr id="88" name="TextBox 87"/>
          <p:cNvSpPr txBox="1"/>
          <p:nvPr/>
        </p:nvSpPr>
        <p:spPr>
          <a:xfrm>
            <a:off x="459331" y="3371272"/>
            <a:ext cx="2590187"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text selection</a:t>
            </a:r>
            <a:endParaRPr lang="en-US" sz="1100" dirty="0">
              <a:latin typeface="Segoe UI" pitchFamily="34" charset="0"/>
              <a:cs typeface="Segoe UI" pitchFamily="34" charset="0"/>
            </a:endParaRPr>
          </a:p>
        </p:txBody>
      </p:sp>
      <p:sp>
        <p:nvSpPr>
          <p:cNvPr id="89" name="TextBox 88"/>
          <p:cNvSpPr txBox="1"/>
          <p:nvPr/>
        </p:nvSpPr>
        <p:spPr>
          <a:xfrm>
            <a:off x="458062" y="4133291"/>
            <a:ext cx="2742901"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disabled state with helper text</a:t>
            </a:r>
            <a:endParaRPr lang="en-US" sz="1100" dirty="0">
              <a:latin typeface="Segoe UI" pitchFamily="34" charset="0"/>
              <a:cs typeface="Segoe UI" pitchFamily="34" charset="0"/>
            </a:endParaRPr>
          </a:p>
        </p:txBody>
      </p:sp>
      <p:sp>
        <p:nvSpPr>
          <p:cNvPr id="90" name="TextBox 89"/>
          <p:cNvSpPr txBox="1"/>
          <p:nvPr/>
        </p:nvSpPr>
        <p:spPr>
          <a:xfrm>
            <a:off x="456793" y="4895310"/>
            <a:ext cx="2742901"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disabled state with user input</a:t>
            </a:r>
            <a:endParaRPr lang="en-US" sz="1100" dirty="0">
              <a:latin typeface="Segoe UI" pitchFamily="34" charset="0"/>
              <a:cs typeface="Segoe UI" pitchFamily="34" charset="0"/>
            </a:endParaRPr>
          </a:p>
        </p:txBody>
      </p:sp>
      <p:sp>
        <p:nvSpPr>
          <p:cNvPr id="100" name="TextBox 99"/>
          <p:cNvSpPr txBox="1"/>
          <p:nvPr/>
        </p:nvSpPr>
        <p:spPr>
          <a:xfrm>
            <a:off x="455524" y="5657329"/>
            <a:ext cx="2869264"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rest state with user input entered</a:t>
            </a:r>
            <a:endParaRPr lang="en-US" sz="1100" dirty="0">
              <a:latin typeface="Segoe UI" pitchFamily="34" charset="0"/>
              <a:cs typeface="Segoe UI" pitchFamily="34" charset="0"/>
            </a:endParaRPr>
          </a:p>
        </p:txBody>
      </p:sp>
      <p:sp>
        <p:nvSpPr>
          <p:cNvPr id="102" name="Rectangle 101"/>
          <p:cNvSpPr/>
          <p:nvPr/>
        </p:nvSpPr>
        <p:spPr>
          <a:xfrm>
            <a:off x="561294" y="1342079"/>
            <a:ext cx="2648197" cy="292608"/>
          </a:xfrm>
          <a:prstGeom prst="rect">
            <a:avLst/>
          </a:prstGeom>
          <a:solidFill>
            <a:schemeClr val="bg1"/>
          </a:solidFill>
          <a:ln w="12700"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4" name="Group 103"/>
          <p:cNvGrpSpPr/>
          <p:nvPr/>
        </p:nvGrpSpPr>
        <p:grpSpPr>
          <a:xfrm>
            <a:off x="561293" y="2104081"/>
            <a:ext cx="2657723" cy="292608"/>
            <a:chOff x="285006" y="1712397"/>
            <a:chExt cx="2657723" cy="292608"/>
          </a:xfrm>
        </p:grpSpPr>
        <p:sp>
          <p:nvSpPr>
            <p:cNvPr id="105" name="Rectangle 104"/>
            <p:cNvSpPr/>
            <p:nvPr/>
          </p:nvSpPr>
          <p:spPr>
            <a:xfrm>
              <a:off x="294532" y="1712397"/>
              <a:ext cx="2648197" cy="292608"/>
            </a:xfrm>
            <a:prstGeom prst="rect">
              <a:avLst/>
            </a:prstGeom>
            <a:solidFill>
              <a:schemeClr val="bg1"/>
            </a:solidFill>
            <a:ln w="12700"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0" name="TextBox 119"/>
            <p:cNvSpPr txBox="1"/>
            <p:nvPr/>
          </p:nvSpPr>
          <p:spPr>
            <a:xfrm>
              <a:off x="285006" y="1716354"/>
              <a:ext cx="1815757" cy="284693"/>
            </a:xfrm>
            <a:prstGeom prst="rect">
              <a:avLst/>
            </a:prstGeom>
            <a:noFill/>
          </p:spPr>
          <p:txBody>
            <a:bodyPr wrap="square" rtlCol="0">
              <a:spAutoFit/>
            </a:bodyPr>
            <a:lstStyle/>
            <a:p>
              <a:pPr>
                <a:lnSpc>
                  <a:spcPts val="1500"/>
                </a:lnSpc>
              </a:pPr>
              <a:r>
                <a:rPr lang="en-US" sz="1100" spc="40" dirty="0" smtClean="0">
                  <a:solidFill>
                    <a:srgbClr val="A0A0A0"/>
                  </a:solidFill>
                  <a:latin typeface="Segoe UI" pitchFamily="34" charset="0"/>
                  <a:cs typeface="Segoe UI" pitchFamily="34" charset="0"/>
                </a:rPr>
                <a:t>Enter sample text</a:t>
              </a:r>
              <a:endParaRPr lang="en-US" sz="1100" spc="40" dirty="0">
                <a:solidFill>
                  <a:srgbClr val="A0A0A0"/>
                </a:solidFill>
                <a:latin typeface="Segoe UI" pitchFamily="34" charset="0"/>
                <a:cs typeface="Segoe UI" pitchFamily="34" charset="0"/>
              </a:endParaRPr>
            </a:p>
          </p:txBody>
        </p:sp>
      </p:grpSp>
      <p:grpSp>
        <p:nvGrpSpPr>
          <p:cNvPr id="30" name="Group 29"/>
          <p:cNvGrpSpPr/>
          <p:nvPr/>
        </p:nvGrpSpPr>
        <p:grpSpPr>
          <a:xfrm>
            <a:off x="561292" y="2863562"/>
            <a:ext cx="2648197" cy="293413"/>
            <a:chOff x="775042" y="3231687"/>
            <a:chExt cx="2648197" cy="293413"/>
          </a:xfrm>
        </p:grpSpPr>
        <p:sp>
          <p:nvSpPr>
            <p:cNvPr id="135" name="Rectangle 134"/>
            <p:cNvSpPr/>
            <p:nvPr/>
          </p:nvSpPr>
          <p:spPr>
            <a:xfrm>
              <a:off x="775042" y="3231687"/>
              <a:ext cx="2648197" cy="292608"/>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6" name="TextBox 135"/>
            <p:cNvSpPr txBox="1"/>
            <p:nvPr/>
          </p:nvSpPr>
          <p:spPr>
            <a:xfrm>
              <a:off x="775043" y="3240407"/>
              <a:ext cx="1001370" cy="284693"/>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sample</a:t>
              </a:r>
              <a:endParaRPr lang="en-US" sz="1100" spc="40" dirty="0">
                <a:latin typeface="Segoe UI" pitchFamily="34" charset="0"/>
                <a:cs typeface="Segoe UI" pitchFamily="34" charset="0"/>
              </a:endParaRPr>
            </a:p>
          </p:txBody>
        </p:sp>
        <p:cxnSp>
          <p:nvCxnSpPr>
            <p:cNvPr id="10" name="Straight Connector 9"/>
            <p:cNvCxnSpPr/>
            <p:nvPr/>
          </p:nvCxnSpPr>
          <p:spPr>
            <a:xfrm>
              <a:off x="1342852" y="3286124"/>
              <a:ext cx="0" cy="1857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Freeform 93"/>
            <p:cNvSpPr>
              <a:spLocks/>
            </p:cNvSpPr>
            <p:nvPr>
              <p:custDataLst>
                <p:custData r:id="rId7"/>
                <p:custData r:id="rId8"/>
              </p:custDataLst>
            </p:nvPr>
          </p:nvSpPr>
          <p:spPr bwMode="black">
            <a:xfrm rot="2700000">
              <a:off x="3218655" y="3309411"/>
              <a:ext cx="137160" cy="1371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tx1"/>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7" name="Group 16"/>
          <p:cNvGrpSpPr/>
          <p:nvPr/>
        </p:nvGrpSpPr>
        <p:grpSpPr>
          <a:xfrm>
            <a:off x="556513" y="3625626"/>
            <a:ext cx="2648197" cy="293603"/>
            <a:chOff x="770263" y="3993751"/>
            <a:chExt cx="2648197" cy="293603"/>
          </a:xfrm>
        </p:grpSpPr>
        <p:sp>
          <p:nvSpPr>
            <p:cNvPr id="153" name="Rectangle 152"/>
            <p:cNvSpPr/>
            <p:nvPr/>
          </p:nvSpPr>
          <p:spPr>
            <a:xfrm>
              <a:off x="770263" y="3993751"/>
              <a:ext cx="2648197" cy="292608"/>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4" name="Freeform 93"/>
            <p:cNvSpPr>
              <a:spLocks/>
            </p:cNvSpPr>
            <p:nvPr>
              <p:custDataLst>
                <p:custData r:id="rId5"/>
                <p:custData r:id="rId6"/>
              </p:custDataLst>
            </p:nvPr>
          </p:nvSpPr>
          <p:spPr bwMode="black">
            <a:xfrm rot="2700000">
              <a:off x="3213876" y="4071475"/>
              <a:ext cx="137160" cy="1371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tx1"/>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142" name="TextBox 141"/>
            <p:cNvSpPr txBox="1"/>
            <p:nvPr/>
          </p:nvSpPr>
          <p:spPr>
            <a:xfrm>
              <a:off x="776803" y="4002661"/>
              <a:ext cx="1001370" cy="284693"/>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sample</a:t>
              </a:r>
              <a:endParaRPr lang="en-US" sz="1100" spc="40" dirty="0">
                <a:latin typeface="Segoe UI" pitchFamily="34" charset="0"/>
                <a:cs typeface="Segoe UI" pitchFamily="34" charset="0"/>
              </a:endParaRPr>
            </a:p>
          </p:txBody>
        </p:sp>
        <p:sp>
          <p:nvSpPr>
            <p:cNvPr id="12" name="Rectangle 11"/>
            <p:cNvSpPr/>
            <p:nvPr/>
          </p:nvSpPr>
          <p:spPr>
            <a:xfrm>
              <a:off x="1338088" y="4026476"/>
              <a:ext cx="809797" cy="234381"/>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2" name="TextBox 151"/>
            <p:cNvSpPr txBox="1"/>
            <p:nvPr/>
          </p:nvSpPr>
          <p:spPr>
            <a:xfrm>
              <a:off x="1260320" y="4002477"/>
              <a:ext cx="1014005" cy="284693"/>
            </a:xfrm>
            <a:prstGeom prst="rect">
              <a:avLst/>
            </a:prstGeom>
            <a:noFill/>
          </p:spPr>
          <p:txBody>
            <a:bodyPr wrap="square" rtlCol="0">
              <a:spAutoFit/>
            </a:bodyPr>
            <a:lstStyle/>
            <a:p>
              <a:pPr>
                <a:lnSpc>
                  <a:spcPts val="1500"/>
                </a:lnSpc>
              </a:pPr>
              <a:r>
                <a:rPr lang="en-US" sz="1100" spc="40" dirty="0" smtClean="0">
                  <a:solidFill>
                    <a:schemeClr val="bg1"/>
                  </a:solidFill>
                  <a:latin typeface="Segoe UI" pitchFamily="34" charset="0"/>
                  <a:cs typeface="Segoe UI" pitchFamily="34" charset="0"/>
                </a:rPr>
                <a:t>text for edit</a:t>
              </a:r>
              <a:endParaRPr lang="en-US" sz="1100" spc="40" dirty="0">
                <a:solidFill>
                  <a:schemeClr val="bg1"/>
                </a:solidFill>
                <a:latin typeface="Segoe UI" pitchFamily="34" charset="0"/>
                <a:cs typeface="Segoe UI" pitchFamily="34" charset="0"/>
              </a:endParaRPr>
            </a:p>
          </p:txBody>
        </p:sp>
      </p:grpSp>
      <p:grpSp>
        <p:nvGrpSpPr>
          <p:cNvPr id="155" name="Group 154"/>
          <p:cNvGrpSpPr/>
          <p:nvPr/>
        </p:nvGrpSpPr>
        <p:grpSpPr>
          <a:xfrm>
            <a:off x="547004" y="4390346"/>
            <a:ext cx="2657723" cy="292608"/>
            <a:chOff x="285006" y="1712397"/>
            <a:chExt cx="2657723" cy="292608"/>
          </a:xfrm>
        </p:grpSpPr>
        <p:sp>
          <p:nvSpPr>
            <p:cNvPr id="156" name="Rectangle 155"/>
            <p:cNvSpPr/>
            <p:nvPr/>
          </p:nvSpPr>
          <p:spPr>
            <a:xfrm>
              <a:off x="294532" y="1712397"/>
              <a:ext cx="2648197" cy="292608"/>
            </a:xfrm>
            <a:prstGeom prst="rect">
              <a:avLst/>
            </a:prstGeom>
            <a:solidFill>
              <a:schemeClr val="bg1">
                <a:lumMod val="95000"/>
              </a:schemeClr>
            </a:solidFill>
            <a:ln w="12700"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7" name="TextBox 156"/>
            <p:cNvSpPr txBox="1"/>
            <p:nvPr/>
          </p:nvSpPr>
          <p:spPr>
            <a:xfrm>
              <a:off x="285006" y="1716354"/>
              <a:ext cx="1815757" cy="284693"/>
            </a:xfrm>
            <a:prstGeom prst="rect">
              <a:avLst/>
            </a:prstGeom>
            <a:noFill/>
          </p:spPr>
          <p:txBody>
            <a:bodyPr wrap="square" rtlCol="0">
              <a:spAutoFit/>
            </a:bodyPr>
            <a:lstStyle/>
            <a:p>
              <a:pPr>
                <a:lnSpc>
                  <a:spcPts val="1500"/>
                </a:lnSpc>
              </a:pPr>
              <a:r>
                <a:rPr lang="en-US" sz="1100" spc="40" dirty="0" smtClean="0">
                  <a:solidFill>
                    <a:srgbClr val="A0A0A0"/>
                  </a:solidFill>
                  <a:latin typeface="Segoe UI" pitchFamily="34" charset="0"/>
                  <a:cs typeface="Segoe UI" pitchFamily="34" charset="0"/>
                </a:rPr>
                <a:t>Enter sample text</a:t>
              </a:r>
              <a:endParaRPr lang="en-US" sz="1100" spc="40" dirty="0">
                <a:solidFill>
                  <a:srgbClr val="A0A0A0"/>
                </a:solidFill>
                <a:latin typeface="Segoe UI" pitchFamily="34" charset="0"/>
                <a:cs typeface="Segoe UI" pitchFamily="34" charset="0"/>
              </a:endParaRPr>
            </a:p>
          </p:txBody>
        </p:sp>
      </p:grpSp>
      <p:grpSp>
        <p:nvGrpSpPr>
          <p:cNvPr id="158" name="Group 157"/>
          <p:cNvGrpSpPr/>
          <p:nvPr/>
        </p:nvGrpSpPr>
        <p:grpSpPr>
          <a:xfrm>
            <a:off x="547004" y="5152157"/>
            <a:ext cx="2657723" cy="292608"/>
            <a:chOff x="285006" y="1712397"/>
            <a:chExt cx="2657723" cy="292608"/>
          </a:xfrm>
        </p:grpSpPr>
        <p:sp>
          <p:nvSpPr>
            <p:cNvPr id="159" name="Rectangle 158"/>
            <p:cNvSpPr/>
            <p:nvPr/>
          </p:nvSpPr>
          <p:spPr>
            <a:xfrm>
              <a:off x="294532" y="1712397"/>
              <a:ext cx="2648197" cy="292608"/>
            </a:xfrm>
            <a:prstGeom prst="rect">
              <a:avLst/>
            </a:prstGeom>
            <a:solidFill>
              <a:schemeClr val="bg1">
                <a:lumMod val="95000"/>
              </a:schemeClr>
            </a:solidFill>
            <a:ln w="12700"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0" name="TextBox 159"/>
            <p:cNvSpPr txBox="1"/>
            <p:nvPr/>
          </p:nvSpPr>
          <p:spPr>
            <a:xfrm>
              <a:off x="285006" y="1716354"/>
              <a:ext cx="1815757" cy="268535"/>
            </a:xfrm>
            <a:prstGeom prst="rect">
              <a:avLst/>
            </a:prstGeom>
            <a:noFill/>
          </p:spPr>
          <p:txBody>
            <a:bodyPr wrap="square" rtlCol="0">
              <a:spAutoFit/>
            </a:bodyPr>
            <a:lstStyle/>
            <a:p>
              <a:pPr>
                <a:lnSpc>
                  <a:spcPts val="1500"/>
                </a:lnSpc>
              </a:pPr>
              <a:r>
                <a:rPr lang="en-US" sz="1100" spc="40" dirty="0" smtClean="0">
                  <a:solidFill>
                    <a:srgbClr val="A0A0A0"/>
                  </a:solidFill>
                  <a:latin typeface="Segoe UI" pitchFamily="34" charset="0"/>
                  <a:cs typeface="Segoe UI" pitchFamily="34" charset="0"/>
                </a:rPr>
                <a:t>sample text for edit</a:t>
              </a:r>
              <a:endParaRPr lang="en-US" sz="1100" spc="40" dirty="0">
                <a:solidFill>
                  <a:srgbClr val="A0A0A0"/>
                </a:solidFill>
                <a:latin typeface="Segoe UI" pitchFamily="34" charset="0"/>
                <a:cs typeface="Segoe UI" pitchFamily="34" charset="0"/>
              </a:endParaRPr>
            </a:p>
          </p:txBody>
        </p:sp>
      </p:grpSp>
      <p:grpSp>
        <p:nvGrpSpPr>
          <p:cNvPr id="161" name="Group 160"/>
          <p:cNvGrpSpPr/>
          <p:nvPr/>
        </p:nvGrpSpPr>
        <p:grpSpPr>
          <a:xfrm>
            <a:off x="541971" y="5914118"/>
            <a:ext cx="2657723" cy="292608"/>
            <a:chOff x="285006" y="1712397"/>
            <a:chExt cx="2657723" cy="292608"/>
          </a:xfrm>
        </p:grpSpPr>
        <p:sp>
          <p:nvSpPr>
            <p:cNvPr id="162" name="Rectangle 161"/>
            <p:cNvSpPr/>
            <p:nvPr/>
          </p:nvSpPr>
          <p:spPr>
            <a:xfrm>
              <a:off x="294532" y="1712397"/>
              <a:ext cx="2648197" cy="292608"/>
            </a:xfrm>
            <a:prstGeom prst="rect">
              <a:avLst/>
            </a:prstGeom>
            <a:solidFill>
              <a:schemeClr val="bg1"/>
            </a:solidFill>
            <a:ln w="12700"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 name="TextBox 162"/>
            <p:cNvSpPr txBox="1"/>
            <p:nvPr/>
          </p:nvSpPr>
          <p:spPr>
            <a:xfrm>
              <a:off x="285006" y="1716354"/>
              <a:ext cx="1815757" cy="268535"/>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sample text for edit</a:t>
              </a:r>
              <a:endParaRPr lang="en-US" sz="1100" spc="40" dirty="0">
                <a:latin typeface="Segoe UI" pitchFamily="34" charset="0"/>
                <a:cs typeface="Segoe UI" pitchFamily="34" charset="0"/>
              </a:endParaRPr>
            </a:p>
          </p:txBody>
        </p:sp>
      </p:grpSp>
      <p:sp>
        <p:nvSpPr>
          <p:cNvPr id="164" name="TextBox 163"/>
          <p:cNvSpPr txBox="1"/>
          <p:nvPr/>
        </p:nvSpPr>
        <p:spPr>
          <a:xfrm>
            <a:off x="4850583" y="1088393"/>
            <a:ext cx="2169905" cy="430887"/>
          </a:xfrm>
          <a:prstGeom prst="rect">
            <a:avLst/>
          </a:prstGeom>
          <a:noFill/>
        </p:spPr>
        <p:txBody>
          <a:bodyPr wrap="square" rtlCol="0">
            <a:spAutoFit/>
          </a:bodyPr>
          <a:lstStyle/>
          <a:p>
            <a:r>
              <a:rPr lang="en-US" sz="1100" dirty="0" smtClean="0">
                <a:latin typeface="Segoe UI" pitchFamily="34" charset="0"/>
                <a:cs typeface="Segoe UI" pitchFamily="34" charset="0"/>
              </a:rPr>
              <a:t>Edit box mouse hover state state</a:t>
            </a:r>
            <a:endParaRPr lang="en-US" sz="1100" dirty="0">
              <a:latin typeface="Segoe UI" pitchFamily="34" charset="0"/>
              <a:cs typeface="Segoe UI" pitchFamily="34" charset="0"/>
            </a:endParaRPr>
          </a:p>
        </p:txBody>
      </p:sp>
      <p:sp>
        <p:nvSpPr>
          <p:cNvPr id="165" name="TextBox 164"/>
          <p:cNvSpPr txBox="1"/>
          <p:nvPr/>
        </p:nvSpPr>
        <p:spPr>
          <a:xfrm>
            <a:off x="4849314" y="1850395"/>
            <a:ext cx="3261786"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mouse hover state with helper text</a:t>
            </a:r>
            <a:endParaRPr lang="en-US" sz="1100" dirty="0">
              <a:latin typeface="Segoe UI" pitchFamily="34" charset="0"/>
              <a:cs typeface="Segoe UI" pitchFamily="34" charset="0"/>
            </a:endParaRPr>
          </a:p>
        </p:txBody>
      </p:sp>
      <p:sp>
        <p:nvSpPr>
          <p:cNvPr id="166" name="TextBox 165"/>
          <p:cNvSpPr txBox="1"/>
          <p:nvPr/>
        </p:nvSpPr>
        <p:spPr>
          <a:xfrm>
            <a:off x="4848045" y="2612414"/>
            <a:ext cx="2590187" cy="261610"/>
          </a:xfrm>
          <a:prstGeom prst="rect">
            <a:avLst/>
          </a:prstGeom>
          <a:noFill/>
        </p:spPr>
        <p:txBody>
          <a:bodyPr wrap="square" rtlCol="0">
            <a:spAutoFit/>
          </a:bodyPr>
          <a:lstStyle/>
          <a:p>
            <a:r>
              <a:rPr lang="en-US" sz="1100" dirty="0" smtClean="0">
                <a:latin typeface="Segoe UI" pitchFamily="34" charset="0"/>
                <a:cs typeface="Segoe UI" pitchFamily="34" charset="0"/>
              </a:rPr>
              <a:t>Clear button mouse hover state</a:t>
            </a:r>
            <a:endParaRPr lang="en-US" sz="1100" dirty="0">
              <a:latin typeface="Segoe UI" pitchFamily="34" charset="0"/>
              <a:cs typeface="Segoe UI" pitchFamily="34" charset="0"/>
            </a:endParaRPr>
          </a:p>
        </p:txBody>
      </p:sp>
      <p:grpSp>
        <p:nvGrpSpPr>
          <p:cNvPr id="24" name="Group 23"/>
          <p:cNvGrpSpPr/>
          <p:nvPr/>
        </p:nvGrpSpPr>
        <p:grpSpPr>
          <a:xfrm>
            <a:off x="4948737" y="2866723"/>
            <a:ext cx="2648197" cy="405296"/>
            <a:chOff x="5162487" y="3234848"/>
            <a:chExt cx="2648197" cy="405296"/>
          </a:xfrm>
        </p:grpSpPr>
        <p:sp>
          <p:nvSpPr>
            <p:cNvPr id="171" name="Rectangle 170"/>
            <p:cNvSpPr/>
            <p:nvPr/>
          </p:nvSpPr>
          <p:spPr>
            <a:xfrm>
              <a:off x="5162487" y="3234848"/>
              <a:ext cx="2648197" cy="292608"/>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2" name="TextBox 171"/>
            <p:cNvSpPr txBox="1"/>
            <p:nvPr/>
          </p:nvSpPr>
          <p:spPr>
            <a:xfrm>
              <a:off x="5162488" y="3243568"/>
              <a:ext cx="1001370" cy="284693"/>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sample</a:t>
              </a:r>
              <a:endParaRPr lang="en-US" sz="1100" spc="40" dirty="0">
                <a:latin typeface="Segoe UI" pitchFamily="34" charset="0"/>
                <a:cs typeface="Segoe UI" pitchFamily="34" charset="0"/>
              </a:endParaRPr>
            </a:p>
          </p:txBody>
        </p:sp>
        <p:cxnSp>
          <p:nvCxnSpPr>
            <p:cNvPr id="173" name="Straight Connector 172"/>
            <p:cNvCxnSpPr/>
            <p:nvPr/>
          </p:nvCxnSpPr>
          <p:spPr>
            <a:xfrm>
              <a:off x="5730297" y="3289285"/>
              <a:ext cx="0" cy="1857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29299" y="3243567"/>
              <a:ext cx="274320" cy="274320"/>
            </a:xfrm>
            <a:prstGeom prst="rect">
              <a:avLst/>
            </a:prstGeom>
            <a:solidFill>
              <a:schemeClr val="bg1">
                <a:lumMod val="85000"/>
              </a:schemeClr>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4" name="Freeform 93"/>
            <p:cNvSpPr>
              <a:spLocks/>
            </p:cNvSpPr>
            <p:nvPr>
              <p:custDataLst>
                <p:custData r:id="rId3"/>
                <p:custData r:id="rId4"/>
              </p:custDataLst>
            </p:nvPr>
          </p:nvSpPr>
          <p:spPr bwMode="black">
            <a:xfrm rot="2700000">
              <a:off x="7606100" y="3312572"/>
              <a:ext cx="137160" cy="1371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tx1"/>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175" name="Right Arrow 107"/>
            <p:cNvSpPr/>
            <p:nvPr/>
          </p:nvSpPr>
          <p:spPr>
            <a:xfrm rot="14588060">
              <a:off x="7542383" y="3484877"/>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4936863" y="2107242"/>
            <a:ext cx="2657723" cy="392726"/>
            <a:chOff x="5162488" y="2475367"/>
            <a:chExt cx="2657723" cy="392726"/>
          </a:xfrm>
        </p:grpSpPr>
        <p:grpSp>
          <p:nvGrpSpPr>
            <p:cNvPr id="168" name="Group 167"/>
            <p:cNvGrpSpPr/>
            <p:nvPr/>
          </p:nvGrpSpPr>
          <p:grpSpPr>
            <a:xfrm>
              <a:off x="5162488" y="2475367"/>
              <a:ext cx="2657723" cy="292608"/>
              <a:chOff x="285006" y="1712397"/>
              <a:chExt cx="2657723" cy="292608"/>
            </a:xfrm>
          </p:grpSpPr>
          <p:sp>
            <p:nvSpPr>
              <p:cNvPr id="169" name="Rectangle 168"/>
              <p:cNvSpPr/>
              <p:nvPr/>
            </p:nvSpPr>
            <p:spPr>
              <a:xfrm>
                <a:off x="294532" y="1712397"/>
                <a:ext cx="2648197" cy="292608"/>
              </a:xfrm>
              <a:prstGeom prst="rect">
                <a:avLst/>
              </a:prstGeom>
              <a:solidFill>
                <a:schemeClr val="bg1"/>
              </a:solidFill>
              <a:ln w="12700"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0" name="TextBox 169"/>
              <p:cNvSpPr txBox="1"/>
              <p:nvPr/>
            </p:nvSpPr>
            <p:spPr>
              <a:xfrm>
                <a:off x="285006" y="1716354"/>
                <a:ext cx="1815757" cy="268535"/>
              </a:xfrm>
              <a:prstGeom prst="rect">
                <a:avLst/>
              </a:prstGeom>
              <a:noFill/>
            </p:spPr>
            <p:txBody>
              <a:bodyPr wrap="square" rtlCol="0">
                <a:spAutoFit/>
              </a:bodyPr>
              <a:lstStyle/>
              <a:p>
                <a:pPr>
                  <a:lnSpc>
                    <a:spcPts val="1500"/>
                  </a:lnSpc>
                </a:pPr>
                <a:r>
                  <a:rPr lang="en-US" sz="1100" spc="40" dirty="0" smtClean="0">
                    <a:solidFill>
                      <a:srgbClr val="797979"/>
                    </a:solidFill>
                    <a:latin typeface="Segoe UI" pitchFamily="34" charset="0"/>
                    <a:cs typeface="Segoe UI" pitchFamily="34" charset="0"/>
                  </a:rPr>
                  <a:t>Enter sample text</a:t>
                </a:r>
                <a:endParaRPr lang="en-US" sz="1100" spc="40" dirty="0">
                  <a:solidFill>
                    <a:srgbClr val="797979"/>
                  </a:solidFill>
                  <a:latin typeface="Segoe UI" pitchFamily="34" charset="0"/>
                  <a:cs typeface="Segoe UI" pitchFamily="34" charset="0"/>
                </a:endParaRPr>
              </a:p>
            </p:txBody>
          </p:sp>
        </p:grpSp>
        <p:sp>
          <p:nvSpPr>
            <p:cNvPr id="176" name="Right Arrow 107"/>
            <p:cNvSpPr/>
            <p:nvPr/>
          </p:nvSpPr>
          <p:spPr>
            <a:xfrm rot="14588060">
              <a:off x="6358319" y="2712826"/>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rgbClr val="79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4948739" y="1345240"/>
            <a:ext cx="2648197" cy="386298"/>
            <a:chOff x="5162489" y="1713365"/>
            <a:chExt cx="2648197" cy="386298"/>
          </a:xfrm>
        </p:grpSpPr>
        <p:sp>
          <p:nvSpPr>
            <p:cNvPr id="167" name="Rectangle 166"/>
            <p:cNvSpPr/>
            <p:nvPr/>
          </p:nvSpPr>
          <p:spPr>
            <a:xfrm>
              <a:off x="5162489" y="1713365"/>
              <a:ext cx="2648197" cy="292608"/>
            </a:xfrm>
            <a:prstGeom prst="rect">
              <a:avLst/>
            </a:prstGeom>
            <a:solidFill>
              <a:schemeClr val="bg1"/>
            </a:solidFill>
            <a:ln w="12700"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7" name="Right Arrow 107"/>
            <p:cNvSpPr/>
            <p:nvPr/>
          </p:nvSpPr>
          <p:spPr>
            <a:xfrm rot="14588060">
              <a:off x="6360710" y="1944396"/>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rgbClr val="79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p:nvPr/>
        </p:nvGrpSpPr>
        <p:grpSpPr>
          <a:xfrm>
            <a:off x="4934432" y="3628787"/>
            <a:ext cx="2653007" cy="296564"/>
            <a:chOff x="5148182" y="3996912"/>
            <a:chExt cx="2653007" cy="296564"/>
          </a:xfrm>
        </p:grpSpPr>
        <p:sp>
          <p:nvSpPr>
            <p:cNvPr id="181" name="Rectangle 180"/>
            <p:cNvSpPr/>
            <p:nvPr/>
          </p:nvSpPr>
          <p:spPr>
            <a:xfrm>
              <a:off x="5148182" y="3996912"/>
              <a:ext cx="2648197" cy="292608"/>
            </a:xfrm>
            <a:prstGeom prst="rect">
              <a:avLst/>
            </a:prstGeom>
            <a:solidFill>
              <a:schemeClr val="bg1"/>
            </a:solid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83" name="Straight Connector 182"/>
            <p:cNvCxnSpPr/>
            <p:nvPr/>
          </p:nvCxnSpPr>
          <p:spPr>
            <a:xfrm>
              <a:off x="5273033" y="4051349"/>
              <a:ext cx="0" cy="1857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Rectangle 183"/>
            <p:cNvSpPr/>
            <p:nvPr/>
          </p:nvSpPr>
          <p:spPr>
            <a:xfrm>
              <a:off x="7526869" y="4000868"/>
              <a:ext cx="274320" cy="292608"/>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5" name="Freeform 93"/>
            <p:cNvSpPr>
              <a:spLocks/>
            </p:cNvSpPr>
            <p:nvPr>
              <p:custDataLst>
                <p:custData r:id="rId1"/>
                <p:custData r:id="rId2"/>
              </p:custDataLst>
            </p:nvPr>
          </p:nvSpPr>
          <p:spPr bwMode="black">
            <a:xfrm rot="2700000">
              <a:off x="7591795" y="4074636"/>
              <a:ext cx="137160" cy="1371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7576" tIns="48788" rIns="97576" bIns="48788" numCol="1" anchor="t" anchorCtr="0" compatLnSpc="1">
              <a:prstTxWarp prst="textNoShape">
                <a:avLst/>
              </a:prstTxWarp>
            </a:bodyPr>
            <a:lstStyle/>
            <a:p>
              <a:endParaRPr lang="en-US"/>
            </a:p>
          </p:txBody>
        </p:sp>
      </p:grpSp>
      <p:sp>
        <p:nvSpPr>
          <p:cNvPr id="187" name="TextBox 186"/>
          <p:cNvSpPr txBox="1"/>
          <p:nvPr/>
        </p:nvSpPr>
        <p:spPr>
          <a:xfrm>
            <a:off x="4837386" y="3371133"/>
            <a:ext cx="2590187" cy="261610"/>
          </a:xfrm>
          <a:prstGeom prst="rect">
            <a:avLst/>
          </a:prstGeom>
          <a:noFill/>
        </p:spPr>
        <p:txBody>
          <a:bodyPr wrap="square" rtlCol="0">
            <a:spAutoFit/>
          </a:bodyPr>
          <a:lstStyle/>
          <a:p>
            <a:r>
              <a:rPr lang="en-US" sz="1100" dirty="0" smtClean="0">
                <a:latin typeface="Segoe UI" pitchFamily="34" charset="0"/>
                <a:cs typeface="Segoe UI" pitchFamily="34" charset="0"/>
              </a:rPr>
              <a:t>Clear button pressed</a:t>
            </a:r>
            <a:endParaRPr lang="en-US" sz="1100" dirty="0">
              <a:latin typeface="Segoe UI" pitchFamily="34" charset="0"/>
              <a:cs typeface="Segoe UI" pitchFamily="34" charset="0"/>
            </a:endParaRPr>
          </a:p>
        </p:txBody>
      </p:sp>
      <p:sp>
        <p:nvSpPr>
          <p:cNvPr id="188" name="TextBox 187"/>
          <p:cNvSpPr txBox="1"/>
          <p:nvPr/>
        </p:nvSpPr>
        <p:spPr>
          <a:xfrm>
            <a:off x="4837386" y="5652508"/>
            <a:ext cx="3261786"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mouse hover state with user text</a:t>
            </a:r>
            <a:endParaRPr lang="en-US" sz="1100" dirty="0">
              <a:latin typeface="Segoe UI" pitchFamily="34" charset="0"/>
              <a:cs typeface="Segoe UI" pitchFamily="34" charset="0"/>
            </a:endParaRPr>
          </a:p>
        </p:txBody>
      </p:sp>
      <p:grpSp>
        <p:nvGrpSpPr>
          <p:cNvPr id="19" name="Group 18"/>
          <p:cNvGrpSpPr/>
          <p:nvPr/>
        </p:nvGrpSpPr>
        <p:grpSpPr>
          <a:xfrm>
            <a:off x="4936810" y="5909355"/>
            <a:ext cx="2657723" cy="392726"/>
            <a:chOff x="5150560" y="6277480"/>
            <a:chExt cx="2657723" cy="392726"/>
          </a:xfrm>
        </p:grpSpPr>
        <p:grpSp>
          <p:nvGrpSpPr>
            <p:cNvPr id="189" name="Group 188"/>
            <p:cNvGrpSpPr/>
            <p:nvPr/>
          </p:nvGrpSpPr>
          <p:grpSpPr>
            <a:xfrm>
              <a:off x="5150560" y="6277480"/>
              <a:ext cx="2657723" cy="292608"/>
              <a:chOff x="285006" y="1712397"/>
              <a:chExt cx="2657723" cy="292608"/>
            </a:xfrm>
          </p:grpSpPr>
          <p:sp>
            <p:nvSpPr>
              <p:cNvPr id="190" name="Rectangle 189"/>
              <p:cNvSpPr/>
              <p:nvPr/>
            </p:nvSpPr>
            <p:spPr>
              <a:xfrm>
                <a:off x="294532" y="1712397"/>
                <a:ext cx="2648197" cy="292608"/>
              </a:xfrm>
              <a:prstGeom prst="rect">
                <a:avLst/>
              </a:prstGeom>
              <a:solidFill>
                <a:schemeClr val="bg1"/>
              </a:solidFill>
              <a:ln w="12700"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1" name="TextBox 190"/>
              <p:cNvSpPr txBox="1"/>
              <p:nvPr/>
            </p:nvSpPr>
            <p:spPr>
              <a:xfrm>
                <a:off x="285006" y="1716354"/>
                <a:ext cx="1815757" cy="284693"/>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sample text for edit</a:t>
                </a:r>
                <a:endParaRPr lang="en-US" sz="1100" spc="40" dirty="0">
                  <a:latin typeface="Segoe UI" pitchFamily="34" charset="0"/>
                  <a:cs typeface="Segoe UI" pitchFamily="34" charset="0"/>
                </a:endParaRPr>
              </a:p>
            </p:txBody>
          </p:sp>
        </p:grpSp>
        <p:sp>
          <p:nvSpPr>
            <p:cNvPr id="192" name="Right Arrow 107"/>
            <p:cNvSpPr/>
            <p:nvPr/>
          </p:nvSpPr>
          <p:spPr>
            <a:xfrm rot="14588060">
              <a:off x="6346391" y="6514939"/>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3" name="TextBox 192"/>
          <p:cNvSpPr txBox="1"/>
          <p:nvPr/>
        </p:nvSpPr>
        <p:spPr>
          <a:xfrm>
            <a:off x="9042055" y="1089994"/>
            <a:ext cx="1764608"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group label</a:t>
            </a:r>
            <a:endParaRPr lang="en-US" sz="1100" dirty="0">
              <a:latin typeface="Segoe UI" pitchFamily="34" charset="0"/>
              <a:cs typeface="Segoe UI" pitchFamily="34" charset="0"/>
            </a:endParaRPr>
          </a:p>
        </p:txBody>
      </p:sp>
      <p:grpSp>
        <p:nvGrpSpPr>
          <p:cNvPr id="29" name="Group 28"/>
          <p:cNvGrpSpPr/>
          <p:nvPr/>
        </p:nvGrpSpPr>
        <p:grpSpPr>
          <a:xfrm>
            <a:off x="9137988" y="1342078"/>
            <a:ext cx="2735478" cy="483962"/>
            <a:chOff x="9437472" y="1710203"/>
            <a:chExt cx="2735478" cy="483962"/>
          </a:xfrm>
        </p:grpSpPr>
        <p:sp>
          <p:nvSpPr>
            <p:cNvPr id="194" name="Rectangle 193"/>
            <p:cNvSpPr/>
            <p:nvPr/>
          </p:nvSpPr>
          <p:spPr>
            <a:xfrm>
              <a:off x="9437472" y="1710203"/>
              <a:ext cx="2648197" cy="475488"/>
            </a:xfrm>
            <a:prstGeom prst="rect">
              <a:avLst/>
            </a:prstGeom>
            <a:solidFill>
              <a:schemeClr val="bg1"/>
            </a:solidFill>
            <a:ln w="12700" cap="sq">
              <a:solidFill>
                <a:srgbClr val="CCCC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5" name="TextBox 194"/>
            <p:cNvSpPr txBox="1"/>
            <p:nvPr/>
          </p:nvSpPr>
          <p:spPr>
            <a:xfrm>
              <a:off x="9456517" y="1717111"/>
              <a:ext cx="2716433" cy="477054"/>
            </a:xfrm>
            <a:prstGeom prst="rect">
              <a:avLst/>
            </a:prstGeom>
            <a:noFill/>
          </p:spPr>
          <p:txBody>
            <a:bodyPr wrap="square" rtlCol="0">
              <a:spAutoFit/>
            </a:bodyPr>
            <a:lstStyle/>
            <a:p>
              <a:pPr>
                <a:lnSpc>
                  <a:spcPts val="1500"/>
                </a:lnSpc>
              </a:pPr>
              <a:r>
                <a:rPr lang="en-US" sz="1100" spc="20" dirty="0" smtClean="0">
                  <a:latin typeface="Segoe UI" pitchFamily="34" charset="0"/>
                  <a:cs typeface="Segoe UI" pitchFamily="34" charset="0"/>
                </a:rPr>
                <a:t>This is an example of an edit </a:t>
              </a:r>
              <a:r>
                <a:rPr lang="en-US" sz="1100" spc="20" dirty="0">
                  <a:latin typeface="Segoe UI" pitchFamily="34" charset="0"/>
                  <a:cs typeface="Segoe UI" pitchFamily="34" charset="0"/>
                </a:rPr>
                <a:t>field </a:t>
              </a:r>
              <a:r>
                <a:rPr lang="en-US" sz="1100" spc="20" dirty="0" err="1">
                  <a:latin typeface="Segoe UI" pitchFamily="34" charset="0"/>
                  <a:cs typeface="Segoe UI" pitchFamily="34" charset="0"/>
                </a:rPr>
                <a:t>Ǻg</a:t>
              </a:r>
              <a:r>
                <a:rPr lang="en-US" sz="1100" spc="20" dirty="0">
                  <a:latin typeface="Segoe UI" pitchFamily="34" charset="0"/>
                  <a:cs typeface="Segoe UI" pitchFamily="34" charset="0"/>
                </a:rPr>
                <a:t> </a:t>
              </a:r>
              <a:r>
                <a:rPr lang="en-US" sz="1100" spc="20" dirty="0" smtClean="0">
                  <a:latin typeface="Segoe UI" pitchFamily="34" charset="0"/>
                  <a:cs typeface="Segoe UI" pitchFamily="34" charset="0"/>
                </a:rPr>
                <a:t>that has two lines </a:t>
              </a:r>
              <a:r>
                <a:rPr lang="en-US" sz="1100" spc="20" dirty="0">
                  <a:latin typeface="Segoe UI" pitchFamily="34" charset="0"/>
                  <a:cs typeface="Segoe UI" pitchFamily="34" charset="0"/>
                </a:rPr>
                <a:t>of </a:t>
              </a:r>
              <a:r>
                <a:rPr lang="en-US" sz="1100" spc="20" dirty="0" err="1">
                  <a:latin typeface="Segoe UI" pitchFamily="34" charset="0"/>
                  <a:cs typeface="Segoe UI" pitchFamily="34" charset="0"/>
                </a:rPr>
                <a:t>textǺg</a:t>
              </a:r>
              <a:r>
                <a:rPr lang="en-US" sz="1100" spc="20" dirty="0" smtClean="0">
                  <a:latin typeface="Segoe UI" pitchFamily="34" charset="0"/>
                  <a:cs typeface="Segoe UI" pitchFamily="34" charset="0"/>
                </a:rPr>
                <a:t>.</a:t>
              </a:r>
              <a:endParaRPr lang="en-US" sz="1100" spc="20" dirty="0">
                <a:latin typeface="Segoe UI" pitchFamily="34" charset="0"/>
                <a:cs typeface="Segoe UI" pitchFamily="34" charset="0"/>
              </a:endParaRPr>
            </a:p>
          </p:txBody>
        </p:sp>
      </p:grpSp>
      <p:sp>
        <p:nvSpPr>
          <p:cNvPr id="196" name="TextBox 195"/>
          <p:cNvSpPr txBox="1"/>
          <p:nvPr/>
        </p:nvSpPr>
        <p:spPr>
          <a:xfrm>
            <a:off x="9042062" y="2033480"/>
            <a:ext cx="1764608"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group label</a:t>
            </a:r>
            <a:endParaRPr lang="en-US" sz="1100" dirty="0">
              <a:latin typeface="Segoe UI" pitchFamily="34" charset="0"/>
              <a:cs typeface="Segoe UI" pitchFamily="34" charset="0"/>
            </a:endParaRPr>
          </a:p>
        </p:txBody>
      </p:sp>
      <p:grpSp>
        <p:nvGrpSpPr>
          <p:cNvPr id="28" name="Group 27"/>
          <p:cNvGrpSpPr/>
          <p:nvPr/>
        </p:nvGrpSpPr>
        <p:grpSpPr>
          <a:xfrm>
            <a:off x="9142758" y="2285564"/>
            <a:ext cx="2648197" cy="676322"/>
            <a:chOff x="9451768" y="2653689"/>
            <a:chExt cx="2648197" cy="676322"/>
          </a:xfrm>
        </p:grpSpPr>
        <p:sp>
          <p:nvSpPr>
            <p:cNvPr id="197" name="Rectangle 196"/>
            <p:cNvSpPr/>
            <p:nvPr/>
          </p:nvSpPr>
          <p:spPr>
            <a:xfrm>
              <a:off x="9451768" y="2653689"/>
              <a:ext cx="2648197" cy="676322"/>
            </a:xfrm>
            <a:prstGeom prst="rect">
              <a:avLst/>
            </a:prstGeom>
            <a:solidFill>
              <a:schemeClr val="bg1"/>
            </a:solidFill>
            <a:ln w="12700" cap="sq">
              <a:solidFill>
                <a:srgbClr val="CCCC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8" name="TextBox 197"/>
            <p:cNvSpPr txBox="1"/>
            <p:nvPr/>
          </p:nvSpPr>
          <p:spPr>
            <a:xfrm>
              <a:off x="9470814" y="2660597"/>
              <a:ext cx="2535450" cy="669414"/>
            </a:xfrm>
            <a:prstGeom prst="rect">
              <a:avLst/>
            </a:prstGeom>
            <a:noFill/>
          </p:spPr>
          <p:txBody>
            <a:bodyPr wrap="square" rtlCol="0">
              <a:spAutoFit/>
            </a:bodyPr>
            <a:lstStyle/>
            <a:p>
              <a:pPr>
                <a:lnSpc>
                  <a:spcPts val="1500"/>
                </a:lnSpc>
              </a:pPr>
              <a:r>
                <a:rPr lang="en-US" sz="1100" spc="20" dirty="0" smtClean="0">
                  <a:latin typeface="Segoe UI" pitchFamily="34" charset="0"/>
                  <a:cs typeface="Segoe UI" pitchFamily="34" charset="0"/>
                </a:rPr>
                <a:t>This is an example of an edit </a:t>
              </a:r>
              <a:r>
                <a:rPr lang="en-US" sz="1100" spc="20" dirty="0">
                  <a:latin typeface="Segoe UI" pitchFamily="34" charset="0"/>
                  <a:cs typeface="Segoe UI" pitchFamily="34" charset="0"/>
                </a:rPr>
                <a:t>field </a:t>
              </a:r>
              <a:r>
                <a:rPr lang="en-US" sz="1100" spc="20" dirty="0" smtClean="0">
                  <a:latin typeface="Segoe UI" pitchFamily="34" charset="0"/>
                  <a:cs typeface="Segoe UI" pitchFamily="34" charset="0"/>
                </a:rPr>
                <a:t>that has three lines of text. This is an example of an edit field.</a:t>
              </a:r>
              <a:endParaRPr lang="en-US" sz="1100" spc="20" dirty="0">
                <a:latin typeface="Segoe UI" pitchFamily="34" charset="0"/>
                <a:cs typeface="Segoe UI" pitchFamily="34" charset="0"/>
              </a:endParaRPr>
            </a:p>
          </p:txBody>
        </p:sp>
      </p:grpSp>
      <p:sp>
        <p:nvSpPr>
          <p:cNvPr id="199" name="TextBox 198"/>
          <p:cNvSpPr txBox="1"/>
          <p:nvPr/>
        </p:nvSpPr>
        <p:spPr>
          <a:xfrm>
            <a:off x="9038075" y="3179955"/>
            <a:ext cx="1764608" cy="261610"/>
          </a:xfrm>
          <a:prstGeom prst="rect">
            <a:avLst/>
          </a:prstGeom>
          <a:noFill/>
        </p:spPr>
        <p:txBody>
          <a:bodyPr wrap="square" rtlCol="0">
            <a:spAutoFit/>
          </a:bodyPr>
          <a:lstStyle/>
          <a:p>
            <a:r>
              <a:rPr lang="en-US" sz="1100" dirty="0" smtClean="0">
                <a:latin typeface="Segoe UI" pitchFamily="34" charset="0"/>
                <a:cs typeface="Segoe UI" pitchFamily="34" charset="0"/>
              </a:rPr>
              <a:t>Edit box group label</a:t>
            </a:r>
            <a:endParaRPr lang="en-US" sz="1100" dirty="0">
              <a:latin typeface="Segoe UI" pitchFamily="34" charset="0"/>
              <a:cs typeface="Segoe UI" pitchFamily="34" charset="0"/>
            </a:endParaRPr>
          </a:p>
        </p:txBody>
      </p:sp>
      <p:grpSp>
        <p:nvGrpSpPr>
          <p:cNvPr id="27" name="Group 26"/>
          <p:cNvGrpSpPr/>
          <p:nvPr/>
        </p:nvGrpSpPr>
        <p:grpSpPr>
          <a:xfrm>
            <a:off x="9143534" y="3432039"/>
            <a:ext cx="2648197" cy="883894"/>
            <a:chOff x="9443018" y="3800164"/>
            <a:chExt cx="2648197" cy="883894"/>
          </a:xfrm>
        </p:grpSpPr>
        <p:sp>
          <p:nvSpPr>
            <p:cNvPr id="200" name="Rectangle 199"/>
            <p:cNvSpPr/>
            <p:nvPr/>
          </p:nvSpPr>
          <p:spPr>
            <a:xfrm>
              <a:off x="9443018" y="3800164"/>
              <a:ext cx="2648197" cy="883894"/>
            </a:xfrm>
            <a:prstGeom prst="rect">
              <a:avLst/>
            </a:prstGeom>
            <a:solidFill>
              <a:schemeClr val="bg1"/>
            </a:solidFill>
            <a:ln w="12700" cap="sq">
              <a:solidFill>
                <a:srgbClr val="CCCC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1" name="TextBox 200"/>
            <p:cNvSpPr txBox="1"/>
            <p:nvPr/>
          </p:nvSpPr>
          <p:spPr>
            <a:xfrm>
              <a:off x="9462063" y="3807072"/>
              <a:ext cx="2623605" cy="861774"/>
            </a:xfrm>
            <a:prstGeom prst="rect">
              <a:avLst/>
            </a:prstGeom>
            <a:noFill/>
          </p:spPr>
          <p:txBody>
            <a:bodyPr wrap="square" rtlCol="0">
              <a:spAutoFit/>
            </a:bodyPr>
            <a:lstStyle/>
            <a:p>
              <a:pPr>
                <a:lnSpc>
                  <a:spcPts val="1500"/>
                </a:lnSpc>
              </a:pPr>
              <a:r>
                <a:rPr lang="en-US" sz="1100" spc="20" dirty="0" smtClean="0">
                  <a:latin typeface="Segoe UI" pitchFamily="34" charset="0"/>
                  <a:cs typeface="Segoe UI" pitchFamily="34" charset="0"/>
                </a:rPr>
                <a:t>This is an example of an edit </a:t>
              </a:r>
              <a:r>
                <a:rPr lang="en-US" sz="1100" spc="20" dirty="0">
                  <a:latin typeface="Segoe UI" pitchFamily="34" charset="0"/>
                  <a:cs typeface="Segoe UI" pitchFamily="34" charset="0"/>
                </a:rPr>
                <a:t>field </a:t>
              </a:r>
              <a:r>
                <a:rPr lang="en-US" sz="1100" spc="20" dirty="0" smtClean="0">
                  <a:latin typeface="Segoe UI" pitchFamily="34" charset="0"/>
                  <a:cs typeface="Segoe UI" pitchFamily="34" charset="0"/>
                </a:rPr>
                <a:t>that has four lines of text. </a:t>
              </a:r>
              <a:r>
                <a:rPr lang="en-US" sz="1100" spc="20" dirty="0">
                  <a:latin typeface="Segoe UI" pitchFamily="34" charset="0"/>
                  <a:cs typeface="Segoe UI" pitchFamily="34" charset="0"/>
                </a:rPr>
                <a:t>This is an example of an edit field that has four lines of text. This is an </a:t>
              </a:r>
              <a:r>
                <a:rPr lang="en-US" sz="1100" spc="20" dirty="0" smtClean="0">
                  <a:latin typeface="Segoe UI" pitchFamily="34" charset="0"/>
                  <a:cs typeface="Segoe UI" pitchFamily="34" charset="0"/>
                </a:rPr>
                <a:t>example of an</a:t>
              </a:r>
              <a:endParaRPr lang="en-US" sz="1100" spc="20" dirty="0">
                <a:latin typeface="Segoe UI" pitchFamily="34" charset="0"/>
                <a:cs typeface="Segoe UI" pitchFamily="34" charset="0"/>
              </a:endParaRPr>
            </a:p>
          </p:txBody>
        </p:sp>
      </p:grpSp>
    </p:spTree>
    <p:extLst>
      <p:ext uri="{BB962C8B-B14F-4D97-AF65-F5344CB8AC3E}">
        <p14:creationId xmlns:p14="http://schemas.microsoft.com/office/powerpoint/2010/main" val="2233295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p:cNvSpPr txBox="1"/>
          <p:nvPr/>
        </p:nvSpPr>
        <p:spPr>
          <a:xfrm>
            <a:off x="460136" y="443472"/>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Toggle button</a:t>
            </a:r>
            <a:endParaRPr lang="en-US" dirty="0">
              <a:latin typeface="Segoe UI" pitchFamily="34" charset="0"/>
              <a:cs typeface="Segoe UI" pitchFamily="34" charset="0"/>
            </a:endParaRPr>
          </a:p>
        </p:txBody>
      </p:sp>
      <p:grpSp>
        <p:nvGrpSpPr>
          <p:cNvPr id="5" name="Group 4"/>
          <p:cNvGrpSpPr/>
          <p:nvPr/>
        </p:nvGrpSpPr>
        <p:grpSpPr>
          <a:xfrm>
            <a:off x="576522" y="1356209"/>
            <a:ext cx="292608" cy="292608"/>
            <a:chOff x="2274647" y="1712459"/>
            <a:chExt cx="292608" cy="292608"/>
          </a:xfrm>
        </p:grpSpPr>
        <p:sp>
          <p:nvSpPr>
            <p:cNvPr id="2" name="Rectangle 1"/>
            <p:cNvSpPr/>
            <p:nvPr/>
          </p:nvSpPr>
          <p:spPr>
            <a:xfrm>
              <a:off x="2274647" y="1712459"/>
              <a:ext cx="292608" cy="292608"/>
            </a:xfrm>
            <a:prstGeom prst="rect">
              <a:avLst/>
            </a:prstGeom>
            <a:solidFill>
              <a:schemeClr val="bg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Freeform 2"/>
            <p:cNvSpPr/>
            <p:nvPr/>
          </p:nvSpPr>
          <p:spPr>
            <a:xfrm>
              <a:off x="2343949"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tx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4" name="Group 3"/>
          <p:cNvGrpSpPr/>
          <p:nvPr/>
        </p:nvGrpSpPr>
        <p:grpSpPr>
          <a:xfrm>
            <a:off x="2055245" y="1356209"/>
            <a:ext cx="292608" cy="292608"/>
            <a:chOff x="3753370" y="1712459"/>
            <a:chExt cx="292608" cy="292608"/>
          </a:xfrm>
        </p:grpSpPr>
        <p:sp>
          <p:nvSpPr>
            <p:cNvPr id="107" name="Rectangle 106"/>
            <p:cNvSpPr/>
            <p:nvPr/>
          </p:nvSpPr>
          <p:spPr>
            <a:xfrm>
              <a:off x="3753370" y="1712459"/>
              <a:ext cx="292608" cy="292608"/>
            </a:xfrm>
            <a:prstGeom prst="rect">
              <a:avLst/>
            </a:prstGeom>
            <a:solidFill>
              <a:schemeClr val="tx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9" name="Freeform 108"/>
            <p:cNvSpPr/>
            <p:nvPr/>
          </p:nvSpPr>
          <p:spPr>
            <a:xfrm>
              <a:off x="3822672"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bg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0" name="Group 109"/>
          <p:cNvGrpSpPr/>
          <p:nvPr/>
        </p:nvGrpSpPr>
        <p:grpSpPr>
          <a:xfrm>
            <a:off x="571759" y="2308710"/>
            <a:ext cx="292608" cy="292608"/>
            <a:chOff x="3753370" y="1712459"/>
            <a:chExt cx="292608" cy="292608"/>
          </a:xfrm>
        </p:grpSpPr>
        <p:sp>
          <p:nvSpPr>
            <p:cNvPr id="111" name="Rectangle 110"/>
            <p:cNvSpPr/>
            <p:nvPr/>
          </p:nvSpPr>
          <p:spPr>
            <a:xfrm>
              <a:off x="3753370" y="1712459"/>
              <a:ext cx="292608" cy="292608"/>
            </a:xfrm>
            <a:prstGeom prst="rect">
              <a:avLst/>
            </a:prstGeom>
            <a:solidFill>
              <a:schemeClr val="tx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Freeform 111"/>
            <p:cNvSpPr/>
            <p:nvPr/>
          </p:nvSpPr>
          <p:spPr>
            <a:xfrm>
              <a:off x="3822672"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bg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4" name="Group 113"/>
          <p:cNvGrpSpPr/>
          <p:nvPr/>
        </p:nvGrpSpPr>
        <p:grpSpPr>
          <a:xfrm>
            <a:off x="566996" y="3261211"/>
            <a:ext cx="292608" cy="292608"/>
            <a:chOff x="3753370" y="1712459"/>
            <a:chExt cx="292608" cy="292608"/>
          </a:xfrm>
        </p:grpSpPr>
        <p:sp>
          <p:nvSpPr>
            <p:cNvPr id="115" name="Rectangle 114"/>
            <p:cNvSpPr/>
            <p:nvPr/>
          </p:nvSpPr>
          <p:spPr>
            <a:xfrm>
              <a:off x="3753370" y="1712459"/>
              <a:ext cx="292608" cy="292608"/>
            </a:xfrm>
            <a:prstGeom prst="rect">
              <a:avLst/>
            </a:prstGeom>
            <a:solidFill>
              <a:schemeClr val="tx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Freeform 116"/>
            <p:cNvSpPr/>
            <p:nvPr/>
          </p:nvSpPr>
          <p:spPr>
            <a:xfrm>
              <a:off x="3822672"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bg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8" name="Group 117"/>
          <p:cNvGrpSpPr/>
          <p:nvPr/>
        </p:nvGrpSpPr>
        <p:grpSpPr>
          <a:xfrm>
            <a:off x="2055245" y="2312508"/>
            <a:ext cx="292608" cy="292608"/>
            <a:chOff x="2274647" y="1712459"/>
            <a:chExt cx="292608" cy="292608"/>
          </a:xfrm>
        </p:grpSpPr>
        <p:sp>
          <p:nvSpPr>
            <p:cNvPr id="123" name="Rectangle 122"/>
            <p:cNvSpPr/>
            <p:nvPr/>
          </p:nvSpPr>
          <p:spPr>
            <a:xfrm>
              <a:off x="2274647" y="1712459"/>
              <a:ext cx="292608" cy="292608"/>
            </a:xfrm>
            <a:prstGeom prst="rect">
              <a:avLst/>
            </a:prstGeom>
            <a:solidFill>
              <a:schemeClr val="bg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9" name="Freeform 138"/>
            <p:cNvSpPr/>
            <p:nvPr/>
          </p:nvSpPr>
          <p:spPr>
            <a:xfrm>
              <a:off x="2343949"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tx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78" name="Group 177"/>
          <p:cNvGrpSpPr/>
          <p:nvPr/>
        </p:nvGrpSpPr>
        <p:grpSpPr>
          <a:xfrm>
            <a:off x="2052819" y="3256448"/>
            <a:ext cx="292608" cy="292608"/>
            <a:chOff x="2274647" y="1712459"/>
            <a:chExt cx="292608" cy="292608"/>
          </a:xfrm>
        </p:grpSpPr>
        <p:sp>
          <p:nvSpPr>
            <p:cNvPr id="179" name="Rectangle 178"/>
            <p:cNvSpPr/>
            <p:nvPr/>
          </p:nvSpPr>
          <p:spPr>
            <a:xfrm>
              <a:off x="2274647" y="1712459"/>
              <a:ext cx="292608" cy="292608"/>
            </a:xfrm>
            <a:prstGeom prst="rect">
              <a:avLst/>
            </a:prstGeom>
            <a:solidFill>
              <a:schemeClr val="bg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0" name="Freeform 179"/>
            <p:cNvSpPr/>
            <p:nvPr/>
          </p:nvSpPr>
          <p:spPr>
            <a:xfrm>
              <a:off x="2343949"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tx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82" name="Group 181"/>
          <p:cNvGrpSpPr/>
          <p:nvPr/>
        </p:nvGrpSpPr>
        <p:grpSpPr>
          <a:xfrm>
            <a:off x="2050393" y="4209914"/>
            <a:ext cx="292608" cy="292608"/>
            <a:chOff x="2274647" y="1712459"/>
            <a:chExt cx="292608" cy="292608"/>
          </a:xfrm>
        </p:grpSpPr>
        <p:sp>
          <p:nvSpPr>
            <p:cNvPr id="186" name="Rectangle 185"/>
            <p:cNvSpPr/>
            <p:nvPr/>
          </p:nvSpPr>
          <p:spPr>
            <a:xfrm>
              <a:off x="2274647" y="1712459"/>
              <a:ext cx="292608" cy="292608"/>
            </a:xfrm>
            <a:prstGeom prst="rect">
              <a:avLst/>
            </a:prstGeom>
            <a:solidFill>
              <a:schemeClr val="bg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2" name="Freeform 201"/>
            <p:cNvSpPr/>
            <p:nvPr/>
          </p:nvSpPr>
          <p:spPr>
            <a:xfrm>
              <a:off x="2343949"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tx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03" name="Group 202"/>
          <p:cNvGrpSpPr/>
          <p:nvPr/>
        </p:nvGrpSpPr>
        <p:grpSpPr>
          <a:xfrm>
            <a:off x="2052176" y="5163380"/>
            <a:ext cx="292608" cy="292608"/>
            <a:chOff x="2274647" y="1712459"/>
            <a:chExt cx="292608" cy="292608"/>
          </a:xfrm>
        </p:grpSpPr>
        <p:sp>
          <p:nvSpPr>
            <p:cNvPr id="204" name="Rectangle 203"/>
            <p:cNvSpPr/>
            <p:nvPr/>
          </p:nvSpPr>
          <p:spPr>
            <a:xfrm>
              <a:off x="2274647" y="1712459"/>
              <a:ext cx="292608" cy="292608"/>
            </a:xfrm>
            <a:prstGeom prst="rect">
              <a:avLst/>
            </a:prstGeom>
            <a:solidFill>
              <a:schemeClr val="bg1"/>
            </a:solidFill>
            <a:ln w="19050" cap="sq">
              <a:solidFill>
                <a:srgbClr val="BABABA"/>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5" name="Freeform 204"/>
            <p:cNvSpPr/>
            <p:nvPr/>
          </p:nvSpPr>
          <p:spPr>
            <a:xfrm>
              <a:off x="2343949"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bg1">
                <a:lumMod val="75000"/>
              </a:schemeClr>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06" name="Group 205"/>
          <p:cNvGrpSpPr/>
          <p:nvPr/>
        </p:nvGrpSpPr>
        <p:grpSpPr>
          <a:xfrm>
            <a:off x="566996" y="4208893"/>
            <a:ext cx="292608" cy="292608"/>
            <a:chOff x="3753370" y="1712459"/>
            <a:chExt cx="292608" cy="292608"/>
          </a:xfrm>
        </p:grpSpPr>
        <p:sp>
          <p:nvSpPr>
            <p:cNvPr id="207" name="Rectangle 206"/>
            <p:cNvSpPr/>
            <p:nvPr/>
          </p:nvSpPr>
          <p:spPr>
            <a:xfrm>
              <a:off x="3753370" y="1712459"/>
              <a:ext cx="292608" cy="292608"/>
            </a:xfrm>
            <a:prstGeom prst="rect">
              <a:avLst/>
            </a:prstGeom>
            <a:solidFill>
              <a:srgbClr val="797979"/>
            </a:solidFill>
            <a:ln w="19050"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8" name="Freeform 207"/>
            <p:cNvSpPr/>
            <p:nvPr/>
          </p:nvSpPr>
          <p:spPr>
            <a:xfrm>
              <a:off x="3822672"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bg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12" name="Group 211"/>
          <p:cNvGrpSpPr/>
          <p:nvPr/>
        </p:nvGrpSpPr>
        <p:grpSpPr>
          <a:xfrm>
            <a:off x="577090" y="5167066"/>
            <a:ext cx="292608" cy="292608"/>
            <a:chOff x="3753370" y="1712459"/>
            <a:chExt cx="292608" cy="292608"/>
          </a:xfrm>
        </p:grpSpPr>
        <p:sp>
          <p:nvSpPr>
            <p:cNvPr id="213" name="Rectangle 212"/>
            <p:cNvSpPr/>
            <p:nvPr/>
          </p:nvSpPr>
          <p:spPr>
            <a:xfrm>
              <a:off x="3753370" y="1712459"/>
              <a:ext cx="292608" cy="292608"/>
            </a:xfrm>
            <a:prstGeom prst="rect">
              <a:avLst/>
            </a:prstGeom>
            <a:solidFill>
              <a:srgbClr val="797979"/>
            </a:solidFill>
            <a:ln w="19050"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4" name="Freeform 213"/>
            <p:cNvSpPr/>
            <p:nvPr/>
          </p:nvSpPr>
          <p:spPr>
            <a:xfrm>
              <a:off x="3822672" y="1780212"/>
              <a:ext cx="154005" cy="157103"/>
            </a:xfrm>
            <a:custGeom>
              <a:avLst/>
              <a:gdLst>
                <a:gd name="connsiteX0" fmla="*/ 92281 w 155739"/>
                <a:gd name="connsiteY0" fmla="*/ 33032 h 178296"/>
                <a:gd name="connsiteX1" fmla="*/ 154194 w 155739"/>
                <a:gd name="connsiteY1" fmla="*/ 13982 h 178296"/>
                <a:gd name="connsiteX2" fmla="*/ 27987 w 155739"/>
                <a:gd name="connsiteY2" fmla="*/ 178289 h 178296"/>
                <a:gd name="connsiteX3" fmla="*/ 4175 w 155739"/>
                <a:gd name="connsiteY3" fmla="*/ 6839 h 178296"/>
                <a:gd name="connsiteX4" fmla="*/ 92281 w 155739"/>
                <a:gd name="connsiteY4" fmla="*/ 33032 h 178296"/>
                <a:gd name="connsiteX0" fmla="*/ 92281 w 165389"/>
                <a:gd name="connsiteY0" fmla="*/ 42344 h 187611"/>
                <a:gd name="connsiteX1" fmla="*/ 154194 w 165389"/>
                <a:gd name="connsiteY1" fmla="*/ 23294 h 187611"/>
                <a:gd name="connsiteX2" fmla="*/ 27987 w 165389"/>
                <a:gd name="connsiteY2" fmla="*/ 187601 h 187611"/>
                <a:gd name="connsiteX3" fmla="*/ 4175 w 165389"/>
                <a:gd name="connsiteY3" fmla="*/ 16151 h 187611"/>
                <a:gd name="connsiteX4" fmla="*/ 92281 w 165389"/>
                <a:gd name="connsiteY4" fmla="*/ 42344 h 187611"/>
                <a:gd name="connsiteX0" fmla="*/ 92281 w 172136"/>
                <a:gd name="connsiteY0" fmla="*/ 33265 h 178533"/>
                <a:gd name="connsiteX1" fmla="*/ 161338 w 172136"/>
                <a:gd name="connsiteY1" fmla="*/ 28502 h 178533"/>
                <a:gd name="connsiteX2" fmla="*/ 27987 w 172136"/>
                <a:gd name="connsiteY2" fmla="*/ 178522 h 178533"/>
                <a:gd name="connsiteX3" fmla="*/ 4175 w 172136"/>
                <a:gd name="connsiteY3" fmla="*/ 7072 h 178533"/>
                <a:gd name="connsiteX4" fmla="*/ 92281 w 172136"/>
                <a:gd name="connsiteY4" fmla="*/ 33265 h 178533"/>
                <a:gd name="connsiteX0" fmla="*/ 92281 w 169973"/>
                <a:gd name="connsiteY0" fmla="*/ 33265 h 178531"/>
                <a:gd name="connsiteX1" fmla="*/ 161338 w 169973"/>
                <a:gd name="connsiteY1" fmla="*/ 28502 h 178531"/>
                <a:gd name="connsiteX2" fmla="*/ 27987 w 169973"/>
                <a:gd name="connsiteY2" fmla="*/ 178522 h 178531"/>
                <a:gd name="connsiteX3" fmla="*/ 4175 w 169973"/>
                <a:gd name="connsiteY3" fmla="*/ 7072 h 178531"/>
                <a:gd name="connsiteX4" fmla="*/ 92281 w 169973"/>
                <a:gd name="connsiteY4" fmla="*/ 33265 h 178531"/>
                <a:gd name="connsiteX0" fmla="*/ 92281 w 169973"/>
                <a:gd name="connsiteY0" fmla="*/ 31056 h 176322"/>
                <a:gd name="connsiteX1" fmla="*/ 161338 w 169973"/>
                <a:gd name="connsiteY1" fmla="*/ 26293 h 176322"/>
                <a:gd name="connsiteX2" fmla="*/ 27987 w 169973"/>
                <a:gd name="connsiteY2" fmla="*/ 176313 h 176322"/>
                <a:gd name="connsiteX3" fmla="*/ 4175 w 169973"/>
                <a:gd name="connsiteY3" fmla="*/ 4863 h 176322"/>
                <a:gd name="connsiteX4" fmla="*/ 92281 w 169973"/>
                <a:gd name="connsiteY4" fmla="*/ 31056 h 176322"/>
                <a:gd name="connsiteX0" fmla="*/ 92281 w 169973"/>
                <a:gd name="connsiteY0" fmla="*/ 35351 h 180617"/>
                <a:gd name="connsiteX1" fmla="*/ 161338 w 169973"/>
                <a:gd name="connsiteY1" fmla="*/ 30588 h 180617"/>
                <a:gd name="connsiteX2" fmla="*/ 27987 w 169973"/>
                <a:gd name="connsiteY2" fmla="*/ 180608 h 180617"/>
                <a:gd name="connsiteX3" fmla="*/ 4175 w 169973"/>
                <a:gd name="connsiteY3" fmla="*/ 9158 h 180617"/>
                <a:gd name="connsiteX4" fmla="*/ 92281 w 169973"/>
                <a:gd name="connsiteY4" fmla="*/ 35351 h 180617"/>
                <a:gd name="connsiteX0" fmla="*/ 105909 w 183601"/>
                <a:gd name="connsiteY0" fmla="*/ 36376 h 181642"/>
                <a:gd name="connsiteX1" fmla="*/ 174966 w 183601"/>
                <a:gd name="connsiteY1" fmla="*/ 31613 h 181642"/>
                <a:gd name="connsiteX2" fmla="*/ 41615 w 183601"/>
                <a:gd name="connsiteY2" fmla="*/ 181633 h 181642"/>
                <a:gd name="connsiteX3" fmla="*/ 17803 w 183601"/>
                <a:gd name="connsiteY3" fmla="*/ 10183 h 181642"/>
                <a:gd name="connsiteX4" fmla="*/ 105909 w 183601"/>
                <a:gd name="connsiteY4" fmla="*/ 36376 h 181642"/>
                <a:gd name="connsiteX0" fmla="*/ 105909 w 186089"/>
                <a:gd name="connsiteY0" fmla="*/ 36376 h 181633"/>
                <a:gd name="connsiteX1" fmla="*/ 174966 w 186089"/>
                <a:gd name="connsiteY1" fmla="*/ 31613 h 181633"/>
                <a:gd name="connsiteX2" fmla="*/ 41615 w 186089"/>
                <a:gd name="connsiteY2" fmla="*/ 181633 h 181633"/>
                <a:gd name="connsiteX3" fmla="*/ 17803 w 186089"/>
                <a:gd name="connsiteY3" fmla="*/ 10183 h 181633"/>
                <a:gd name="connsiteX4" fmla="*/ 105909 w 186089"/>
                <a:gd name="connsiteY4" fmla="*/ 36376 h 181633"/>
                <a:gd name="connsiteX0" fmla="*/ 105443 w 185623"/>
                <a:gd name="connsiteY0" fmla="*/ 36376 h 181633"/>
                <a:gd name="connsiteX1" fmla="*/ 174500 w 185623"/>
                <a:gd name="connsiteY1" fmla="*/ 31613 h 181633"/>
                <a:gd name="connsiteX2" fmla="*/ 41149 w 185623"/>
                <a:gd name="connsiteY2" fmla="*/ 181633 h 181633"/>
                <a:gd name="connsiteX3" fmla="*/ 17337 w 185623"/>
                <a:gd name="connsiteY3" fmla="*/ 10183 h 181633"/>
                <a:gd name="connsiteX4" fmla="*/ 105443 w 185623"/>
                <a:gd name="connsiteY4" fmla="*/ 36376 h 181633"/>
                <a:gd name="connsiteX0" fmla="*/ 91121 w 161278"/>
                <a:gd name="connsiteY0" fmla="*/ 36035 h 193198"/>
                <a:gd name="connsiteX1" fmla="*/ 160178 w 161278"/>
                <a:gd name="connsiteY1" fmla="*/ 31272 h 193198"/>
                <a:gd name="connsiteX2" fmla="*/ 31590 w 161278"/>
                <a:gd name="connsiteY2" fmla="*/ 193198 h 193198"/>
                <a:gd name="connsiteX3" fmla="*/ 3015 w 161278"/>
                <a:gd name="connsiteY3" fmla="*/ 9842 h 193198"/>
                <a:gd name="connsiteX4" fmla="*/ 91121 w 161278"/>
                <a:gd name="connsiteY4" fmla="*/ 36035 h 193198"/>
                <a:gd name="connsiteX0" fmla="*/ 91121 w 163009"/>
                <a:gd name="connsiteY0" fmla="*/ 36035 h 193198"/>
                <a:gd name="connsiteX1" fmla="*/ 160178 w 163009"/>
                <a:gd name="connsiteY1" fmla="*/ 31272 h 193198"/>
                <a:gd name="connsiteX2" fmla="*/ 31590 w 163009"/>
                <a:gd name="connsiteY2" fmla="*/ 193198 h 193198"/>
                <a:gd name="connsiteX3" fmla="*/ 3015 w 163009"/>
                <a:gd name="connsiteY3" fmla="*/ 9842 h 193198"/>
                <a:gd name="connsiteX4" fmla="*/ 91121 w 163009"/>
                <a:gd name="connsiteY4" fmla="*/ 36035 h 193198"/>
                <a:gd name="connsiteX0" fmla="*/ 91121 w 165642"/>
                <a:gd name="connsiteY0" fmla="*/ 36035 h 193198"/>
                <a:gd name="connsiteX1" fmla="*/ 160178 w 165642"/>
                <a:gd name="connsiteY1" fmla="*/ 31272 h 193198"/>
                <a:gd name="connsiteX2" fmla="*/ 31590 w 165642"/>
                <a:gd name="connsiteY2" fmla="*/ 193198 h 193198"/>
                <a:gd name="connsiteX3" fmla="*/ 3015 w 165642"/>
                <a:gd name="connsiteY3" fmla="*/ 9842 h 193198"/>
                <a:gd name="connsiteX4" fmla="*/ 91121 w 165642"/>
                <a:gd name="connsiteY4" fmla="*/ 36035 h 193198"/>
                <a:gd name="connsiteX0" fmla="*/ 81316 w 155837"/>
                <a:gd name="connsiteY0" fmla="*/ 32580 h 189743"/>
                <a:gd name="connsiteX1" fmla="*/ 150373 w 155837"/>
                <a:gd name="connsiteY1" fmla="*/ 27817 h 189743"/>
                <a:gd name="connsiteX2" fmla="*/ 21785 w 155837"/>
                <a:gd name="connsiteY2" fmla="*/ 189743 h 189743"/>
                <a:gd name="connsiteX3" fmla="*/ 5116 w 155837"/>
                <a:gd name="connsiteY3" fmla="*/ 34962 h 189743"/>
                <a:gd name="connsiteX4" fmla="*/ 81316 w 155837"/>
                <a:gd name="connsiteY4" fmla="*/ 32580 h 189743"/>
                <a:gd name="connsiteX0" fmla="*/ 77599 w 152120"/>
                <a:gd name="connsiteY0" fmla="*/ 32580 h 189743"/>
                <a:gd name="connsiteX1" fmla="*/ 146656 w 152120"/>
                <a:gd name="connsiteY1" fmla="*/ 27817 h 189743"/>
                <a:gd name="connsiteX2" fmla="*/ 18068 w 152120"/>
                <a:gd name="connsiteY2" fmla="*/ 189743 h 189743"/>
                <a:gd name="connsiteX3" fmla="*/ 1399 w 152120"/>
                <a:gd name="connsiteY3" fmla="*/ 34962 h 189743"/>
                <a:gd name="connsiteX4" fmla="*/ 77599 w 152120"/>
                <a:gd name="connsiteY4" fmla="*/ 32580 h 189743"/>
                <a:gd name="connsiteX0" fmla="*/ 77185 w 147120"/>
                <a:gd name="connsiteY0" fmla="*/ 21645 h 164520"/>
                <a:gd name="connsiteX1" fmla="*/ 146242 w 147120"/>
                <a:gd name="connsiteY1" fmla="*/ 16882 h 164520"/>
                <a:gd name="connsiteX2" fmla="*/ 24798 w 147120"/>
                <a:gd name="connsiteY2" fmla="*/ 164520 h 164520"/>
                <a:gd name="connsiteX3" fmla="*/ 985 w 147120"/>
                <a:gd name="connsiteY3" fmla="*/ 24027 h 164520"/>
                <a:gd name="connsiteX4" fmla="*/ 77185 w 147120"/>
                <a:gd name="connsiteY4" fmla="*/ 21645 h 164520"/>
                <a:gd name="connsiteX0" fmla="*/ 86569 w 156504"/>
                <a:gd name="connsiteY0" fmla="*/ 21645 h 164520"/>
                <a:gd name="connsiteX1" fmla="*/ 155626 w 156504"/>
                <a:gd name="connsiteY1" fmla="*/ 16882 h 164520"/>
                <a:gd name="connsiteX2" fmla="*/ 34182 w 156504"/>
                <a:gd name="connsiteY2" fmla="*/ 164520 h 164520"/>
                <a:gd name="connsiteX3" fmla="*/ 844 w 156504"/>
                <a:gd name="connsiteY3" fmla="*/ 28790 h 164520"/>
                <a:gd name="connsiteX4" fmla="*/ 86569 w 156504"/>
                <a:gd name="connsiteY4" fmla="*/ 21645 h 164520"/>
                <a:gd name="connsiteX0" fmla="*/ 90085 w 160020"/>
                <a:gd name="connsiteY0" fmla="*/ 26035 h 168910"/>
                <a:gd name="connsiteX1" fmla="*/ 159142 w 160020"/>
                <a:gd name="connsiteY1" fmla="*/ 21272 h 168910"/>
                <a:gd name="connsiteX2" fmla="*/ 37698 w 160020"/>
                <a:gd name="connsiteY2" fmla="*/ 168910 h 168910"/>
                <a:gd name="connsiteX3" fmla="*/ 4360 w 160020"/>
                <a:gd name="connsiteY3" fmla="*/ 33180 h 168910"/>
                <a:gd name="connsiteX4" fmla="*/ 90085 w 160020"/>
                <a:gd name="connsiteY4" fmla="*/ 26035 h 168910"/>
                <a:gd name="connsiteX0" fmla="*/ 90085 w 160020"/>
                <a:gd name="connsiteY0" fmla="*/ 21645 h 164520"/>
                <a:gd name="connsiteX1" fmla="*/ 159142 w 160020"/>
                <a:gd name="connsiteY1" fmla="*/ 16882 h 164520"/>
                <a:gd name="connsiteX2" fmla="*/ 37698 w 160020"/>
                <a:gd name="connsiteY2" fmla="*/ 164520 h 164520"/>
                <a:gd name="connsiteX3" fmla="*/ 4360 w 160020"/>
                <a:gd name="connsiteY3" fmla="*/ 28790 h 164520"/>
                <a:gd name="connsiteX4" fmla="*/ 90085 w 160020"/>
                <a:gd name="connsiteY4" fmla="*/ 21645 h 164520"/>
                <a:gd name="connsiteX0" fmla="*/ 87704 w 159922"/>
                <a:gd name="connsiteY0" fmla="*/ 25378 h 161110"/>
                <a:gd name="connsiteX1" fmla="*/ 159142 w 159922"/>
                <a:gd name="connsiteY1" fmla="*/ 13472 h 161110"/>
                <a:gd name="connsiteX2" fmla="*/ 37698 w 159922"/>
                <a:gd name="connsiteY2" fmla="*/ 161110 h 161110"/>
                <a:gd name="connsiteX3" fmla="*/ 4360 w 159922"/>
                <a:gd name="connsiteY3" fmla="*/ 25380 h 161110"/>
                <a:gd name="connsiteX4" fmla="*/ 87704 w 159922"/>
                <a:gd name="connsiteY4" fmla="*/ 25378 h 161110"/>
                <a:gd name="connsiteX0" fmla="*/ 87704 w 161995"/>
                <a:gd name="connsiteY0" fmla="*/ 31584 h 167316"/>
                <a:gd name="connsiteX1" fmla="*/ 159142 w 161995"/>
                <a:gd name="connsiteY1" fmla="*/ 19678 h 167316"/>
                <a:gd name="connsiteX2" fmla="*/ 37698 w 161995"/>
                <a:gd name="connsiteY2" fmla="*/ 167316 h 167316"/>
                <a:gd name="connsiteX3" fmla="*/ 4360 w 161995"/>
                <a:gd name="connsiteY3" fmla="*/ 31586 h 167316"/>
                <a:gd name="connsiteX4" fmla="*/ 87704 w 161995"/>
                <a:gd name="connsiteY4" fmla="*/ 31584 h 167316"/>
                <a:gd name="connsiteX0" fmla="*/ 87704 w 161995"/>
                <a:gd name="connsiteY0" fmla="*/ 21371 h 157103"/>
                <a:gd name="connsiteX1" fmla="*/ 159142 w 161995"/>
                <a:gd name="connsiteY1" fmla="*/ 28515 h 157103"/>
                <a:gd name="connsiteX2" fmla="*/ 37698 w 161995"/>
                <a:gd name="connsiteY2" fmla="*/ 157103 h 157103"/>
                <a:gd name="connsiteX3" fmla="*/ 4360 w 161995"/>
                <a:gd name="connsiteY3" fmla="*/ 21373 h 157103"/>
                <a:gd name="connsiteX4" fmla="*/ 87704 w 161995"/>
                <a:gd name="connsiteY4" fmla="*/ 21371 h 157103"/>
                <a:gd name="connsiteX0" fmla="*/ 87216 w 161507"/>
                <a:gd name="connsiteY0" fmla="*/ 21371 h 157103"/>
                <a:gd name="connsiteX1" fmla="*/ 158654 w 161507"/>
                <a:gd name="connsiteY1" fmla="*/ 28515 h 157103"/>
                <a:gd name="connsiteX2" fmla="*/ 37210 w 161507"/>
                <a:gd name="connsiteY2" fmla="*/ 157103 h 157103"/>
                <a:gd name="connsiteX3" fmla="*/ 3872 w 161507"/>
                <a:gd name="connsiteY3" fmla="*/ 21373 h 157103"/>
                <a:gd name="connsiteX4" fmla="*/ 87216 w 161507"/>
                <a:gd name="connsiteY4" fmla="*/ 21371 h 157103"/>
                <a:gd name="connsiteX0" fmla="*/ 80366 w 154657"/>
                <a:gd name="connsiteY0" fmla="*/ 20572 h 156304"/>
                <a:gd name="connsiteX1" fmla="*/ 151804 w 154657"/>
                <a:gd name="connsiteY1" fmla="*/ 27716 h 156304"/>
                <a:gd name="connsiteX2" fmla="*/ 30360 w 154657"/>
                <a:gd name="connsiteY2" fmla="*/ 156304 h 156304"/>
                <a:gd name="connsiteX3" fmla="*/ 4166 w 154657"/>
                <a:gd name="connsiteY3" fmla="*/ 22955 h 156304"/>
                <a:gd name="connsiteX4" fmla="*/ 80366 w 154657"/>
                <a:gd name="connsiteY4" fmla="*/ 20572 h 156304"/>
                <a:gd name="connsiteX0" fmla="*/ 82570 w 156861"/>
                <a:gd name="connsiteY0" fmla="*/ 20572 h 156304"/>
                <a:gd name="connsiteX1" fmla="*/ 154008 w 156861"/>
                <a:gd name="connsiteY1" fmla="*/ 27716 h 156304"/>
                <a:gd name="connsiteX2" fmla="*/ 32564 w 156861"/>
                <a:gd name="connsiteY2" fmla="*/ 156304 h 156304"/>
                <a:gd name="connsiteX3" fmla="*/ 6370 w 156861"/>
                <a:gd name="connsiteY3" fmla="*/ 22955 h 156304"/>
                <a:gd name="connsiteX4" fmla="*/ 82570 w 156861"/>
                <a:gd name="connsiteY4" fmla="*/ 20572 h 156304"/>
                <a:gd name="connsiteX0" fmla="*/ 87058 w 161349"/>
                <a:gd name="connsiteY0" fmla="*/ 21370 h 157102"/>
                <a:gd name="connsiteX1" fmla="*/ 158496 w 161349"/>
                <a:gd name="connsiteY1" fmla="*/ 28514 h 157102"/>
                <a:gd name="connsiteX2" fmla="*/ 37052 w 161349"/>
                <a:gd name="connsiteY2" fmla="*/ 157102 h 157102"/>
                <a:gd name="connsiteX3" fmla="*/ 6095 w 161349"/>
                <a:gd name="connsiteY3" fmla="*/ 21372 h 157102"/>
                <a:gd name="connsiteX4" fmla="*/ 87058 w 161349"/>
                <a:gd name="connsiteY4" fmla="*/ 21370 h 157102"/>
                <a:gd name="connsiteX0" fmla="*/ 84928 w 159219"/>
                <a:gd name="connsiteY0" fmla="*/ 21370 h 157102"/>
                <a:gd name="connsiteX1" fmla="*/ 156366 w 159219"/>
                <a:gd name="connsiteY1" fmla="*/ 28514 h 157102"/>
                <a:gd name="connsiteX2" fmla="*/ 34922 w 159219"/>
                <a:gd name="connsiteY2" fmla="*/ 157102 h 157102"/>
                <a:gd name="connsiteX3" fmla="*/ 3965 w 159219"/>
                <a:gd name="connsiteY3" fmla="*/ 21372 h 157102"/>
                <a:gd name="connsiteX4" fmla="*/ 84928 w 159219"/>
                <a:gd name="connsiteY4" fmla="*/ 21370 h 157102"/>
                <a:gd name="connsiteX0" fmla="*/ 84928 w 159219"/>
                <a:gd name="connsiteY0" fmla="*/ 23402 h 159134"/>
                <a:gd name="connsiteX1" fmla="*/ 156366 w 159219"/>
                <a:gd name="connsiteY1" fmla="*/ 30546 h 159134"/>
                <a:gd name="connsiteX2" fmla="*/ 34922 w 159219"/>
                <a:gd name="connsiteY2" fmla="*/ 159134 h 159134"/>
                <a:gd name="connsiteX3" fmla="*/ 3965 w 159219"/>
                <a:gd name="connsiteY3" fmla="*/ 23404 h 159134"/>
                <a:gd name="connsiteX4" fmla="*/ 84928 w 159219"/>
                <a:gd name="connsiteY4" fmla="*/ 23402 h 159134"/>
                <a:gd name="connsiteX0" fmla="*/ 84928 w 157579"/>
                <a:gd name="connsiteY0" fmla="*/ 21817 h 157549"/>
                <a:gd name="connsiteX1" fmla="*/ 156366 w 157579"/>
                <a:gd name="connsiteY1" fmla="*/ 28961 h 157549"/>
                <a:gd name="connsiteX2" fmla="*/ 34922 w 157579"/>
                <a:gd name="connsiteY2" fmla="*/ 157549 h 157549"/>
                <a:gd name="connsiteX3" fmla="*/ 3965 w 157579"/>
                <a:gd name="connsiteY3" fmla="*/ 21819 h 157549"/>
                <a:gd name="connsiteX4" fmla="*/ 84928 w 157579"/>
                <a:gd name="connsiteY4" fmla="*/ 21817 h 157549"/>
                <a:gd name="connsiteX0" fmla="*/ 84928 w 157579"/>
                <a:gd name="connsiteY0" fmla="*/ 21371 h 157103"/>
                <a:gd name="connsiteX1" fmla="*/ 156366 w 157579"/>
                <a:gd name="connsiteY1" fmla="*/ 35658 h 157103"/>
                <a:gd name="connsiteX2" fmla="*/ 34922 w 157579"/>
                <a:gd name="connsiteY2" fmla="*/ 157103 h 157103"/>
                <a:gd name="connsiteX3" fmla="*/ 3965 w 157579"/>
                <a:gd name="connsiteY3" fmla="*/ 21373 h 157103"/>
                <a:gd name="connsiteX4" fmla="*/ 84928 w 157579"/>
                <a:gd name="connsiteY4" fmla="*/ 21371 h 157103"/>
                <a:gd name="connsiteX0" fmla="*/ 84928 w 156385"/>
                <a:gd name="connsiteY0" fmla="*/ 22756 h 158488"/>
                <a:gd name="connsiteX1" fmla="*/ 156366 w 156385"/>
                <a:gd name="connsiteY1" fmla="*/ 37043 h 158488"/>
                <a:gd name="connsiteX2" fmla="*/ 34922 w 156385"/>
                <a:gd name="connsiteY2" fmla="*/ 158488 h 158488"/>
                <a:gd name="connsiteX3" fmla="*/ 3965 w 156385"/>
                <a:gd name="connsiteY3" fmla="*/ 22758 h 158488"/>
                <a:gd name="connsiteX4" fmla="*/ 84928 w 156385"/>
                <a:gd name="connsiteY4" fmla="*/ 22756 h 158488"/>
                <a:gd name="connsiteX0" fmla="*/ 84928 w 154005"/>
                <a:gd name="connsiteY0" fmla="*/ 21371 h 157103"/>
                <a:gd name="connsiteX1" fmla="*/ 153985 w 154005"/>
                <a:gd name="connsiteY1" fmla="*/ 45183 h 157103"/>
                <a:gd name="connsiteX2" fmla="*/ 34922 w 154005"/>
                <a:gd name="connsiteY2" fmla="*/ 157103 h 157103"/>
                <a:gd name="connsiteX3" fmla="*/ 3965 w 154005"/>
                <a:gd name="connsiteY3" fmla="*/ 21373 h 157103"/>
                <a:gd name="connsiteX4" fmla="*/ 84928 w 154005"/>
                <a:gd name="connsiteY4" fmla="*/ 21371 h 1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005" h="157103">
                  <a:moveTo>
                    <a:pt x="84928" y="21371"/>
                  </a:moveTo>
                  <a:cubicBezTo>
                    <a:pt x="99215" y="-13157"/>
                    <a:pt x="152793" y="1131"/>
                    <a:pt x="153985" y="45183"/>
                  </a:cubicBezTo>
                  <a:cubicBezTo>
                    <a:pt x="155177" y="89235"/>
                    <a:pt x="105169" y="122574"/>
                    <a:pt x="34922" y="157103"/>
                  </a:cubicBezTo>
                  <a:cubicBezTo>
                    <a:pt x="67071" y="101144"/>
                    <a:pt x="-19054" y="92810"/>
                    <a:pt x="3965" y="21373"/>
                  </a:cubicBezTo>
                  <a:cubicBezTo>
                    <a:pt x="22222" y="-14346"/>
                    <a:pt x="56353" y="1130"/>
                    <a:pt x="84928" y="21371"/>
                  </a:cubicBezTo>
                  <a:close/>
                </a:path>
              </a:pathLst>
            </a:custGeom>
            <a:solidFill>
              <a:schemeClr val="bg1"/>
            </a:solidFill>
            <a:ln w="31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15" name="Right Arrow 107"/>
          <p:cNvSpPr/>
          <p:nvPr/>
        </p:nvSpPr>
        <p:spPr>
          <a:xfrm rot="14588060">
            <a:off x="679177" y="4467806"/>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ight Arrow 107"/>
          <p:cNvSpPr/>
          <p:nvPr/>
        </p:nvSpPr>
        <p:spPr>
          <a:xfrm rot="14588060">
            <a:off x="2168818" y="4467805"/>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p:cNvSpPr txBox="1"/>
          <p:nvPr/>
        </p:nvSpPr>
        <p:spPr>
          <a:xfrm>
            <a:off x="462499" y="1066008"/>
            <a:ext cx="1306998" cy="261610"/>
          </a:xfrm>
          <a:prstGeom prst="rect">
            <a:avLst/>
          </a:prstGeom>
          <a:noFill/>
        </p:spPr>
        <p:txBody>
          <a:bodyPr wrap="square" rtlCol="0">
            <a:spAutoFit/>
          </a:bodyPr>
          <a:lstStyle/>
          <a:p>
            <a:r>
              <a:rPr lang="en-US" sz="1100" dirty="0" smtClean="0"/>
              <a:t>Rest state (off)</a:t>
            </a:r>
            <a:endParaRPr lang="en-US" sz="1100" dirty="0"/>
          </a:p>
        </p:txBody>
      </p:sp>
      <p:sp>
        <p:nvSpPr>
          <p:cNvPr id="218" name="TextBox 217"/>
          <p:cNvSpPr txBox="1"/>
          <p:nvPr/>
        </p:nvSpPr>
        <p:spPr>
          <a:xfrm>
            <a:off x="1943326" y="1066008"/>
            <a:ext cx="1306998" cy="261610"/>
          </a:xfrm>
          <a:prstGeom prst="rect">
            <a:avLst/>
          </a:prstGeom>
          <a:noFill/>
        </p:spPr>
        <p:txBody>
          <a:bodyPr wrap="square" rtlCol="0">
            <a:spAutoFit/>
          </a:bodyPr>
          <a:lstStyle/>
          <a:p>
            <a:r>
              <a:rPr lang="en-US" sz="1100" dirty="0" smtClean="0"/>
              <a:t>Rest state (on)</a:t>
            </a:r>
            <a:endParaRPr lang="en-US" sz="1100" dirty="0"/>
          </a:p>
        </p:txBody>
      </p:sp>
      <p:sp>
        <p:nvSpPr>
          <p:cNvPr id="219" name="TextBox 218"/>
          <p:cNvSpPr txBox="1"/>
          <p:nvPr/>
        </p:nvSpPr>
        <p:spPr>
          <a:xfrm>
            <a:off x="462499" y="2013746"/>
            <a:ext cx="1306998" cy="261610"/>
          </a:xfrm>
          <a:prstGeom prst="rect">
            <a:avLst/>
          </a:prstGeom>
          <a:noFill/>
        </p:spPr>
        <p:txBody>
          <a:bodyPr wrap="square" rtlCol="0">
            <a:spAutoFit/>
          </a:bodyPr>
          <a:lstStyle/>
          <a:p>
            <a:r>
              <a:rPr lang="en-US" sz="1100" dirty="0" smtClean="0"/>
              <a:t>Finger down</a:t>
            </a:r>
            <a:endParaRPr lang="en-US" sz="1100" dirty="0"/>
          </a:p>
        </p:txBody>
      </p:sp>
      <p:sp>
        <p:nvSpPr>
          <p:cNvPr id="220" name="TextBox 219"/>
          <p:cNvSpPr txBox="1"/>
          <p:nvPr/>
        </p:nvSpPr>
        <p:spPr>
          <a:xfrm>
            <a:off x="462499" y="2961484"/>
            <a:ext cx="1306998" cy="261610"/>
          </a:xfrm>
          <a:prstGeom prst="rect">
            <a:avLst/>
          </a:prstGeom>
          <a:noFill/>
        </p:spPr>
        <p:txBody>
          <a:bodyPr wrap="square" rtlCol="0">
            <a:spAutoFit/>
          </a:bodyPr>
          <a:lstStyle/>
          <a:p>
            <a:r>
              <a:rPr lang="en-US" sz="1100" dirty="0" smtClean="0"/>
              <a:t>Finger up (on)</a:t>
            </a:r>
            <a:endParaRPr lang="en-US" sz="1100" dirty="0"/>
          </a:p>
        </p:txBody>
      </p:sp>
      <p:sp>
        <p:nvSpPr>
          <p:cNvPr id="221" name="TextBox 220"/>
          <p:cNvSpPr txBox="1"/>
          <p:nvPr/>
        </p:nvSpPr>
        <p:spPr>
          <a:xfrm>
            <a:off x="469645" y="3918746"/>
            <a:ext cx="1306998" cy="261610"/>
          </a:xfrm>
          <a:prstGeom prst="rect">
            <a:avLst/>
          </a:prstGeom>
          <a:noFill/>
        </p:spPr>
        <p:txBody>
          <a:bodyPr wrap="square" rtlCol="0">
            <a:spAutoFit/>
          </a:bodyPr>
          <a:lstStyle/>
          <a:p>
            <a:r>
              <a:rPr lang="en-US" sz="1100" dirty="0" smtClean="0"/>
              <a:t>Mouse hover (off)</a:t>
            </a:r>
            <a:endParaRPr lang="en-US" sz="1100" dirty="0"/>
          </a:p>
        </p:txBody>
      </p:sp>
      <p:sp>
        <p:nvSpPr>
          <p:cNvPr id="222" name="TextBox 221"/>
          <p:cNvSpPr txBox="1"/>
          <p:nvPr/>
        </p:nvSpPr>
        <p:spPr>
          <a:xfrm>
            <a:off x="462506" y="4871246"/>
            <a:ext cx="1306998" cy="261610"/>
          </a:xfrm>
          <a:prstGeom prst="rect">
            <a:avLst/>
          </a:prstGeom>
          <a:noFill/>
        </p:spPr>
        <p:txBody>
          <a:bodyPr wrap="square" rtlCol="0">
            <a:spAutoFit/>
          </a:bodyPr>
          <a:lstStyle/>
          <a:p>
            <a:r>
              <a:rPr lang="en-US" sz="1100" dirty="0" smtClean="0"/>
              <a:t>Disabled state (on)</a:t>
            </a:r>
            <a:endParaRPr lang="en-US" sz="1100" dirty="0"/>
          </a:p>
        </p:txBody>
      </p:sp>
      <p:sp>
        <p:nvSpPr>
          <p:cNvPr id="223" name="TextBox 222"/>
          <p:cNvSpPr txBox="1"/>
          <p:nvPr/>
        </p:nvSpPr>
        <p:spPr>
          <a:xfrm>
            <a:off x="1939296" y="4875579"/>
            <a:ext cx="1306998" cy="261610"/>
          </a:xfrm>
          <a:prstGeom prst="rect">
            <a:avLst/>
          </a:prstGeom>
          <a:noFill/>
        </p:spPr>
        <p:txBody>
          <a:bodyPr wrap="square" rtlCol="0">
            <a:spAutoFit/>
          </a:bodyPr>
          <a:lstStyle/>
          <a:p>
            <a:r>
              <a:rPr lang="en-US" sz="1100" dirty="0" smtClean="0"/>
              <a:t>Disabled state (off)</a:t>
            </a:r>
            <a:endParaRPr lang="en-US" sz="1100" dirty="0"/>
          </a:p>
        </p:txBody>
      </p:sp>
      <p:sp>
        <p:nvSpPr>
          <p:cNvPr id="224" name="TextBox 223"/>
          <p:cNvSpPr txBox="1"/>
          <p:nvPr/>
        </p:nvSpPr>
        <p:spPr>
          <a:xfrm>
            <a:off x="1942296" y="3918746"/>
            <a:ext cx="1306998" cy="261610"/>
          </a:xfrm>
          <a:prstGeom prst="rect">
            <a:avLst/>
          </a:prstGeom>
          <a:noFill/>
        </p:spPr>
        <p:txBody>
          <a:bodyPr wrap="square" rtlCol="0">
            <a:spAutoFit/>
          </a:bodyPr>
          <a:lstStyle/>
          <a:p>
            <a:r>
              <a:rPr lang="en-US" sz="1100" dirty="0" smtClean="0"/>
              <a:t>Mouse hover (off)</a:t>
            </a:r>
            <a:endParaRPr lang="en-US" sz="1100" dirty="0"/>
          </a:p>
        </p:txBody>
      </p:sp>
      <p:sp>
        <p:nvSpPr>
          <p:cNvPr id="225" name="TextBox 224"/>
          <p:cNvSpPr txBox="1"/>
          <p:nvPr/>
        </p:nvSpPr>
        <p:spPr>
          <a:xfrm>
            <a:off x="1953169" y="2971010"/>
            <a:ext cx="1306998" cy="261610"/>
          </a:xfrm>
          <a:prstGeom prst="rect">
            <a:avLst/>
          </a:prstGeom>
          <a:noFill/>
        </p:spPr>
        <p:txBody>
          <a:bodyPr wrap="square" rtlCol="0">
            <a:spAutoFit/>
          </a:bodyPr>
          <a:lstStyle/>
          <a:p>
            <a:r>
              <a:rPr lang="en-US" sz="1100" dirty="0" smtClean="0"/>
              <a:t>Finger up (off)</a:t>
            </a:r>
            <a:endParaRPr lang="en-US" sz="1100" dirty="0"/>
          </a:p>
        </p:txBody>
      </p:sp>
      <p:sp>
        <p:nvSpPr>
          <p:cNvPr id="226" name="TextBox 225"/>
          <p:cNvSpPr txBox="1"/>
          <p:nvPr/>
        </p:nvSpPr>
        <p:spPr>
          <a:xfrm>
            <a:off x="1953169" y="2013746"/>
            <a:ext cx="1306998" cy="261610"/>
          </a:xfrm>
          <a:prstGeom prst="rect">
            <a:avLst/>
          </a:prstGeom>
          <a:noFill/>
        </p:spPr>
        <p:txBody>
          <a:bodyPr wrap="square" rtlCol="0">
            <a:spAutoFit/>
          </a:bodyPr>
          <a:lstStyle/>
          <a:p>
            <a:r>
              <a:rPr lang="en-US" sz="1100" dirty="0" smtClean="0"/>
              <a:t>Finger down</a:t>
            </a:r>
            <a:endParaRPr lang="en-US" sz="1100" dirty="0"/>
          </a:p>
        </p:txBody>
      </p:sp>
      <p:sp>
        <p:nvSpPr>
          <p:cNvPr id="227" name="TextBox 226"/>
          <p:cNvSpPr txBox="1"/>
          <p:nvPr/>
        </p:nvSpPr>
        <p:spPr>
          <a:xfrm>
            <a:off x="2713543" y="431597"/>
            <a:ext cx="1306998" cy="600164"/>
          </a:xfrm>
          <a:prstGeom prst="rect">
            <a:avLst/>
          </a:prstGeom>
          <a:noFill/>
        </p:spPr>
        <p:txBody>
          <a:bodyPr wrap="square" rtlCol="0">
            <a:spAutoFit/>
          </a:bodyPr>
          <a:lstStyle/>
          <a:p>
            <a:r>
              <a:rPr lang="en-US" sz="1100" dirty="0" smtClean="0">
                <a:solidFill>
                  <a:srgbClr val="FF0000"/>
                </a:solidFill>
              </a:rPr>
              <a:t>Toggle button glyph is developer controlled</a:t>
            </a:r>
            <a:endParaRPr lang="en-US" sz="1100" dirty="0">
              <a:solidFill>
                <a:srgbClr val="FF0000"/>
              </a:solidFill>
            </a:endParaRPr>
          </a:p>
        </p:txBody>
      </p:sp>
      <p:sp>
        <p:nvSpPr>
          <p:cNvPr id="228" name="TextBox 227"/>
          <p:cNvSpPr txBox="1"/>
          <p:nvPr/>
        </p:nvSpPr>
        <p:spPr>
          <a:xfrm>
            <a:off x="6395833" y="443472"/>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Toggle menu</a:t>
            </a:r>
            <a:endParaRPr lang="en-US" dirty="0">
              <a:latin typeface="Segoe UI" pitchFamily="34" charset="0"/>
              <a:cs typeface="Segoe UI" pitchFamily="34" charset="0"/>
            </a:endParaRPr>
          </a:p>
        </p:txBody>
      </p:sp>
      <p:grpSp>
        <p:nvGrpSpPr>
          <p:cNvPr id="15" name="Group 14"/>
          <p:cNvGrpSpPr/>
          <p:nvPr/>
        </p:nvGrpSpPr>
        <p:grpSpPr>
          <a:xfrm>
            <a:off x="6510338" y="1154465"/>
            <a:ext cx="1325880" cy="2194560"/>
            <a:chOff x="7051606" y="1524363"/>
            <a:chExt cx="1325880" cy="2194560"/>
          </a:xfrm>
        </p:grpSpPr>
        <p:sp>
          <p:nvSpPr>
            <p:cNvPr id="6" name="Rectangle 5"/>
            <p:cNvSpPr/>
            <p:nvPr/>
          </p:nvSpPr>
          <p:spPr>
            <a:xfrm>
              <a:off x="7051606" y="1524363"/>
              <a:ext cx="1325880" cy="2194560"/>
            </a:xfrm>
            <a:prstGeom prst="rect">
              <a:avLst/>
            </a:prstGeom>
            <a:solidFill>
              <a:schemeClr val="bg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7248258" y="1637700"/>
              <a:ext cx="417102" cy="261610"/>
            </a:xfrm>
            <a:prstGeom prst="rect">
              <a:avLst/>
            </a:prstGeom>
            <a:noFill/>
          </p:spPr>
          <p:txBody>
            <a:bodyPr wrap="none" rtlCol="0">
              <a:spAutoFit/>
            </a:bodyPr>
            <a:lstStyle/>
            <a:p>
              <a:r>
                <a:rPr lang="en-US" sz="1100" dirty="0" smtClean="0">
                  <a:latin typeface="Segoe UI" pitchFamily="34" charset="0"/>
                  <a:cs typeface="Segoe UI" pitchFamily="34" charset="0"/>
                </a:rPr>
                <a:t>Left</a:t>
              </a:r>
              <a:endParaRPr lang="en-US" sz="1100" dirty="0">
                <a:latin typeface="Segoe UI" pitchFamily="34" charset="0"/>
                <a:cs typeface="Segoe UI" pitchFamily="34" charset="0"/>
              </a:endParaRPr>
            </a:p>
          </p:txBody>
        </p:sp>
        <p:sp>
          <p:nvSpPr>
            <p:cNvPr id="229" name="TextBox 228"/>
            <p:cNvSpPr txBox="1"/>
            <p:nvPr/>
          </p:nvSpPr>
          <p:spPr>
            <a:xfrm>
              <a:off x="7248258" y="2018700"/>
              <a:ext cx="596638" cy="261610"/>
            </a:xfrm>
            <a:prstGeom prst="rect">
              <a:avLst/>
            </a:prstGeom>
            <a:noFill/>
          </p:spPr>
          <p:txBody>
            <a:bodyPr wrap="none" rtlCol="0">
              <a:spAutoFit/>
            </a:bodyPr>
            <a:lstStyle/>
            <a:p>
              <a:r>
                <a:rPr lang="en-US" sz="1100" dirty="0" smtClean="0">
                  <a:latin typeface="Segoe UI" pitchFamily="34" charset="0"/>
                  <a:cs typeface="Segoe UI" pitchFamily="34" charset="0"/>
                </a:rPr>
                <a:t>Center</a:t>
              </a:r>
              <a:endParaRPr lang="en-US" sz="1100" dirty="0">
                <a:latin typeface="Segoe UI" pitchFamily="34" charset="0"/>
                <a:cs typeface="Segoe UI" pitchFamily="34" charset="0"/>
              </a:endParaRPr>
            </a:p>
          </p:txBody>
        </p:sp>
        <p:sp>
          <p:nvSpPr>
            <p:cNvPr id="230" name="TextBox 229"/>
            <p:cNvSpPr txBox="1"/>
            <p:nvPr/>
          </p:nvSpPr>
          <p:spPr>
            <a:xfrm>
              <a:off x="7248258" y="2399700"/>
              <a:ext cx="514885" cy="261610"/>
            </a:xfrm>
            <a:prstGeom prst="rect">
              <a:avLst/>
            </a:prstGeom>
            <a:noFill/>
          </p:spPr>
          <p:txBody>
            <a:bodyPr wrap="none" rtlCol="0">
              <a:spAutoFit/>
            </a:bodyPr>
            <a:lstStyle/>
            <a:p>
              <a:r>
                <a:rPr lang="en-US" sz="1100" dirty="0" smtClean="0">
                  <a:latin typeface="Segoe UI" pitchFamily="34" charset="0"/>
                  <a:cs typeface="Segoe UI" pitchFamily="34" charset="0"/>
                </a:rPr>
                <a:t>Right</a:t>
              </a:r>
              <a:endParaRPr lang="en-US" sz="1100" dirty="0">
                <a:latin typeface="Segoe UI" pitchFamily="34" charset="0"/>
                <a:cs typeface="Segoe UI" pitchFamily="34" charset="0"/>
              </a:endParaRPr>
            </a:p>
          </p:txBody>
        </p:sp>
        <p:sp>
          <p:nvSpPr>
            <p:cNvPr id="231" name="TextBox 230"/>
            <p:cNvSpPr txBox="1"/>
            <p:nvPr/>
          </p:nvSpPr>
          <p:spPr>
            <a:xfrm>
              <a:off x="7248258" y="2971200"/>
              <a:ext cx="465192" cy="261610"/>
            </a:xfrm>
            <a:prstGeom prst="rect">
              <a:avLst/>
            </a:prstGeom>
            <a:noFill/>
          </p:spPr>
          <p:txBody>
            <a:bodyPr wrap="none" rtlCol="0">
              <a:spAutoFit/>
            </a:bodyPr>
            <a:lstStyle/>
            <a:p>
              <a:r>
                <a:rPr lang="en-US" sz="1100" dirty="0" smtClean="0">
                  <a:latin typeface="Segoe UI" pitchFamily="34" charset="0"/>
                  <a:cs typeface="Segoe UI" pitchFamily="34" charset="0"/>
                </a:rPr>
                <a:t>Bold</a:t>
              </a:r>
              <a:endParaRPr lang="en-US" sz="1100" dirty="0">
                <a:latin typeface="Segoe UI" pitchFamily="34" charset="0"/>
                <a:cs typeface="Segoe UI" pitchFamily="34" charset="0"/>
              </a:endParaRPr>
            </a:p>
          </p:txBody>
        </p:sp>
        <p:sp>
          <p:nvSpPr>
            <p:cNvPr id="232" name="TextBox 231"/>
            <p:cNvSpPr txBox="1"/>
            <p:nvPr/>
          </p:nvSpPr>
          <p:spPr>
            <a:xfrm>
              <a:off x="7248258" y="3349025"/>
              <a:ext cx="534121" cy="261610"/>
            </a:xfrm>
            <a:prstGeom prst="rect">
              <a:avLst/>
            </a:prstGeom>
            <a:noFill/>
          </p:spPr>
          <p:txBody>
            <a:bodyPr wrap="none" rtlCol="0">
              <a:spAutoFit/>
            </a:bodyPr>
            <a:lstStyle/>
            <a:p>
              <a:r>
                <a:rPr lang="en-US" sz="1100" dirty="0" smtClean="0">
                  <a:latin typeface="Segoe UI" pitchFamily="34" charset="0"/>
                  <a:cs typeface="Segoe UI" pitchFamily="34" charset="0"/>
                </a:rPr>
                <a:t>Italics</a:t>
              </a:r>
              <a:endParaRPr lang="en-US" sz="1100" dirty="0">
                <a:latin typeface="Segoe UI" pitchFamily="34" charset="0"/>
                <a:cs typeface="Segoe UI" pitchFamily="34" charset="0"/>
              </a:endParaRPr>
            </a:p>
          </p:txBody>
        </p:sp>
        <p:cxnSp>
          <p:nvCxnSpPr>
            <p:cNvPr id="9" name="Straight Connector 8"/>
            <p:cNvCxnSpPr/>
            <p:nvPr/>
          </p:nvCxnSpPr>
          <p:spPr>
            <a:xfrm>
              <a:off x="7188625" y="2817489"/>
              <a:ext cx="1035050" cy="0"/>
            </a:xfrm>
            <a:prstGeom prst="line">
              <a:avLst/>
            </a:prstGeom>
            <a:ln>
              <a:solidFill>
                <a:srgbClr val="797979"/>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8104797" y="1150947"/>
            <a:ext cx="1325880" cy="2194560"/>
            <a:chOff x="8646065" y="1520845"/>
            <a:chExt cx="1325880" cy="2194560"/>
          </a:xfrm>
        </p:grpSpPr>
        <p:sp>
          <p:nvSpPr>
            <p:cNvPr id="233" name="Rectangle 232"/>
            <p:cNvSpPr/>
            <p:nvPr/>
          </p:nvSpPr>
          <p:spPr>
            <a:xfrm>
              <a:off x="8646065" y="1520845"/>
              <a:ext cx="1325880" cy="2194560"/>
            </a:xfrm>
            <a:prstGeom prst="rect">
              <a:avLst/>
            </a:prstGeom>
            <a:solidFill>
              <a:schemeClr val="bg1"/>
            </a:solidFill>
            <a:ln w="190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4" name="TextBox 233"/>
            <p:cNvSpPr txBox="1"/>
            <p:nvPr/>
          </p:nvSpPr>
          <p:spPr>
            <a:xfrm>
              <a:off x="8842717" y="1634182"/>
              <a:ext cx="417102" cy="261610"/>
            </a:xfrm>
            <a:prstGeom prst="rect">
              <a:avLst/>
            </a:prstGeom>
            <a:noFill/>
          </p:spPr>
          <p:txBody>
            <a:bodyPr wrap="none" rtlCol="0">
              <a:spAutoFit/>
            </a:bodyPr>
            <a:lstStyle/>
            <a:p>
              <a:r>
                <a:rPr lang="en-US" sz="1100" dirty="0" smtClean="0">
                  <a:latin typeface="Segoe UI" pitchFamily="34" charset="0"/>
                  <a:cs typeface="Segoe UI" pitchFamily="34" charset="0"/>
                </a:rPr>
                <a:t>Left</a:t>
              </a:r>
              <a:endParaRPr lang="en-US" sz="1100" dirty="0">
                <a:latin typeface="Segoe UI" pitchFamily="34" charset="0"/>
                <a:cs typeface="Segoe UI" pitchFamily="34" charset="0"/>
              </a:endParaRPr>
            </a:p>
          </p:txBody>
        </p:sp>
        <p:sp>
          <p:nvSpPr>
            <p:cNvPr id="235" name="TextBox 234"/>
            <p:cNvSpPr txBox="1"/>
            <p:nvPr/>
          </p:nvSpPr>
          <p:spPr>
            <a:xfrm>
              <a:off x="8842717" y="2015182"/>
              <a:ext cx="596638" cy="261610"/>
            </a:xfrm>
            <a:prstGeom prst="rect">
              <a:avLst/>
            </a:prstGeom>
            <a:noFill/>
          </p:spPr>
          <p:txBody>
            <a:bodyPr wrap="none" rtlCol="0">
              <a:spAutoFit/>
            </a:bodyPr>
            <a:lstStyle/>
            <a:p>
              <a:r>
                <a:rPr lang="en-US" sz="1100" dirty="0" smtClean="0">
                  <a:latin typeface="Segoe UI" pitchFamily="34" charset="0"/>
                  <a:cs typeface="Segoe UI" pitchFamily="34" charset="0"/>
                </a:rPr>
                <a:t>Center</a:t>
              </a:r>
              <a:endParaRPr lang="en-US" sz="1100" dirty="0">
                <a:latin typeface="Segoe UI" pitchFamily="34" charset="0"/>
                <a:cs typeface="Segoe UI" pitchFamily="34" charset="0"/>
              </a:endParaRPr>
            </a:p>
          </p:txBody>
        </p:sp>
        <p:sp>
          <p:nvSpPr>
            <p:cNvPr id="236" name="TextBox 235"/>
            <p:cNvSpPr txBox="1"/>
            <p:nvPr/>
          </p:nvSpPr>
          <p:spPr>
            <a:xfrm>
              <a:off x="8842717" y="2396182"/>
              <a:ext cx="514885" cy="261610"/>
            </a:xfrm>
            <a:prstGeom prst="rect">
              <a:avLst/>
            </a:prstGeom>
            <a:noFill/>
          </p:spPr>
          <p:txBody>
            <a:bodyPr wrap="none" rtlCol="0">
              <a:spAutoFit/>
            </a:bodyPr>
            <a:lstStyle/>
            <a:p>
              <a:r>
                <a:rPr lang="en-US" sz="1100" dirty="0" smtClean="0">
                  <a:latin typeface="Segoe UI" pitchFamily="34" charset="0"/>
                  <a:cs typeface="Segoe UI" pitchFamily="34" charset="0"/>
                </a:rPr>
                <a:t>Right</a:t>
              </a:r>
              <a:endParaRPr lang="en-US" sz="1100" dirty="0">
                <a:latin typeface="Segoe UI" pitchFamily="34" charset="0"/>
                <a:cs typeface="Segoe UI" pitchFamily="34" charset="0"/>
              </a:endParaRPr>
            </a:p>
          </p:txBody>
        </p:sp>
        <p:sp>
          <p:nvSpPr>
            <p:cNvPr id="237" name="TextBox 236"/>
            <p:cNvSpPr txBox="1"/>
            <p:nvPr/>
          </p:nvSpPr>
          <p:spPr>
            <a:xfrm>
              <a:off x="8842717" y="2967682"/>
              <a:ext cx="465192" cy="261610"/>
            </a:xfrm>
            <a:prstGeom prst="rect">
              <a:avLst/>
            </a:prstGeom>
            <a:noFill/>
          </p:spPr>
          <p:txBody>
            <a:bodyPr wrap="none" rtlCol="0">
              <a:spAutoFit/>
            </a:bodyPr>
            <a:lstStyle/>
            <a:p>
              <a:r>
                <a:rPr lang="en-US" sz="1100" dirty="0" smtClean="0">
                  <a:latin typeface="Segoe UI" pitchFamily="34" charset="0"/>
                  <a:cs typeface="Segoe UI" pitchFamily="34" charset="0"/>
                </a:rPr>
                <a:t>Bold</a:t>
              </a:r>
              <a:endParaRPr lang="en-US" sz="1100" dirty="0">
                <a:latin typeface="Segoe UI" pitchFamily="34" charset="0"/>
                <a:cs typeface="Segoe UI" pitchFamily="34" charset="0"/>
              </a:endParaRPr>
            </a:p>
          </p:txBody>
        </p:sp>
        <p:sp>
          <p:nvSpPr>
            <p:cNvPr id="238" name="TextBox 237"/>
            <p:cNvSpPr txBox="1"/>
            <p:nvPr/>
          </p:nvSpPr>
          <p:spPr>
            <a:xfrm>
              <a:off x="8842717" y="3345507"/>
              <a:ext cx="534121" cy="261610"/>
            </a:xfrm>
            <a:prstGeom prst="rect">
              <a:avLst/>
            </a:prstGeom>
            <a:noFill/>
          </p:spPr>
          <p:txBody>
            <a:bodyPr wrap="none" rtlCol="0">
              <a:spAutoFit/>
            </a:bodyPr>
            <a:lstStyle/>
            <a:p>
              <a:r>
                <a:rPr lang="en-US" sz="1100" dirty="0" smtClean="0">
                  <a:latin typeface="Segoe UI" pitchFamily="34" charset="0"/>
                  <a:cs typeface="Segoe UI" pitchFamily="34" charset="0"/>
                </a:rPr>
                <a:t>Italics</a:t>
              </a:r>
              <a:endParaRPr lang="en-US" sz="1100" dirty="0">
                <a:latin typeface="Segoe UI" pitchFamily="34" charset="0"/>
                <a:cs typeface="Segoe UI" pitchFamily="34" charset="0"/>
              </a:endParaRPr>
            </a:p>
          </p:txBody>
        </p:sp>
        <p:cxnSp>
          <p:nvCxnSpPr>
            <p:cNvPr id="239" name="Straight Connector 238"/>
            <p:cNvCxnSpPr/>
            <p:nvPr/>
          </p:nvCxnSpPr>
          <p:spPr>
            <a:xfrm>
              <a:off x="8783084" y="2813971"/>
              <a:ext cx="1035050" cy="0"/>
            </a:xfrm>
            <a:prstGeom prst="line">
              <a:avLst/>
            </a:prstGeom>
            <a:ln>
              <a:solidFill>
                <a:srgbClr val="797979"/>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8703395" y="1695817"/>
              <a:ext cx="116344" cy="133447"/>
              <a:chOff x="9166101" y="1695817"/>
              <a:chExt cx="116344" cy="133447"/>
            </a:xfrm>
          </p:grpSpPr>
          <p:sp>
            <p:nvSpPr>
              <p:cNvPr id="11" name="Rectangle 10"/>
              <p:cNvSpPr/>
              <p:nvPr/>
            </p:nvSpPr>
            <p:spPr>
              <a:xfrm rot="18529442">
                <a:off x="9197433" y="1744253"/>
                <a:ext cx="133447" cy="36576"/>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1" name="Rectangle 240"/>
              <p:cNvSpPr/>
              <p:nvPr/>
            </p:nvSpPr>
            <p:spPr>
              <a:xfrm rot="2313707">
                <a:off x="9166101" y="1764587"/>
                <a:ext cx="91440" cy="36576"/>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42" name="Group 241"/>
            <p:cNvGrpSpPr/>
            <p:nvPr/>
          </p:nvGrpSpPr>
          <p:grpSpPr>
            <a:xfrm>
              <a:off x="8703395" y="2070906"/>
              <a:ext cx="116344" cy="133447"/>
              <a:chOff x="9166101" y="1695817"/>
              <a:chExt cx="116344" cy="133447"/>
            </a:xfrm>
          </p:grpSpPr>
          <p:sp>
            <p:nvSpPr>
              <p:cNvPr id="243" name="Rectangle 242"/>
              <p:cNvSpPr/>
              <p:nvPr/>
            </p:nvSpPr>
            <p:spPr>
              <a:xfrm rot="18529442">
                <a:off x="9197433" y="1744253"/>
                <a:ext cx="133447" cy="36576"/>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4" name="Rectangle 243"/>
              <p:cNvSpPr/>
              <p:nvPr/>
            </p:nvSpPr>
            <p:spPr>
              <a:xfrm rot="2313707">
                <a:off x="9166101" y="1764587"/>
                <a:ext cx="91440" cy="36576"/>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45" name="Group 244"/>
            <p:cNvGrpSpPr/>
            <p:nvPr/>
          </p:nvGrpSpPr>
          <p:grpSpPr>
            <a:xfrm>
              <a:off x="8703395" y="3035281"/>
              <a:ext cx="116344" cy="133447"/>
              <a:chOff x="9166101" y="1695817"/>
              <a:chExt cx="116344" cy="133447"/>
            </a:xfrm>
          </p:grpSpPr>
          <p:sp>
            <p:nvSpPr>
              <p:cNvPr id="246" name="Rectangle 245"/>
              <p:cNvSpPr/>
              <p:nvPr/>
            </p:nvSpPr>
            <p:spPr>
              <a:xfrm rot="18529442">
                <a:off x="9197433" y="1744253"/>
                <a:ext cx="133447" cy="36576"/>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7" name="Rectangle 246"/>
              <p:cNvSpPr/>
              <p:nvPr/>
            </p:nvSpPr>
            <p:spPr>
              <a:xfrm rot="2313707">
                <a:off x="9166101" y="1764587"/>
                <a:ext cx="91440" cy="36576"/>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p14="http://schemas.microsoft.com/office/powerpoint/2010/main" val="42422424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p:cNvSpPr txBox="1"/>
          <p:nvPr/>
        </p:nvSpPr>
        <p:spPr>
          <a:xfrm>
            <a:off x="460136" y="431597"/>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Toggle switch</a:t>
            </a:r>
            <a:endParaRPr lang="en-US" dirty="0">
              <a:latin typeface="Segoe UI" pitchFamily="34" charset="0"/>
              <a:cs typeface="Segoe UI" pitchFamily="34" charset="0"/>
            </a:endParaRPr>
          </a:p>
        </p:txBody>
      </p:sp>
      <p:grpSp>
        <p:nvGrpSpPr>
          <p:cNvPr id="16" name="Group 15"/>
          <p:cNvGrpSpPr/>
          <p:nvPr/>
        </p:nvGrpSpPr>
        <p:grpSpPr>
          <a:xfrm>
            <a:off x="1382419" y="1349093"/>
            <a:ext cx="482156" cy="182880"/>
            <a:chOff x="1784357" y="1740940"/>
            <a:chExt cx="482156" cy="182880"/>
          </a:xfrm>
        </p:grpSpPr>
        <p:sp>
          <p:nvSpPr>
            <p:cNvPr id="8" name="Rectangle 7"/>
            <p:cNvSpPr/>
            <p:nvPr/>
          </p:nvSpPr>
          <p:spPr>
            <a:xfrm>
              <a:off x="1784357" y="1750464"/>
              <a:ext cx="475013" cy="164592"/>
            </a:xfrm>
            <a:prstGeom prst="rect">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p:cNvSpPr/>
            <p:nvPr/>
          </p:nvSpPr>
          <p:spPr>
            <a:xfrm>
              <a:off x="1807369" y="1769270"/>
              <a:ext cx="347663" cy="128016"/>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2133599" y="1740940"/>
              <a:ext cx="132914" cy="182880"/>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6" name="Group 75"/>
          <p:cNvGrpSpPr/>
          <p:nvPr/>
        </p:nvGrpSpPr>
        <p:grpSpPr>
          <a:xfrm>
            <a:off x="1375276" y="2044418"/>
            <a:ext cx="482156" cy="182880"/>
            <a:chOff x="1784357" y="1740940"/>
            <a:chExt cx="482156" cy="182880"/>
          </a:xfrm>
        </p:grpSpPr>
        <p:sp>
          <p:nvSpPr>
            <p:cNvPr id="77" name="Rectangle 76"/>
            <p:cNvSpPr/>
            <p:nvPr/>
          </p:nvSpPr>
          <p:spPr>
            <a:xfrm>
              <a:off x="1784357" y="1750464"/>
              <a:ext cx="475013" cy="164592"/>
            </a:xfrm>
            <a:prstGeom prst="rect">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Rectangle 77"/>
            <p:cNvSpPr/>
            <p:nvPr/>
          </p:nvSpPr>
          <p:spPr>
            <a:xfrm>
              <a:off x="1807369" y="1769270"/>
              <a:ext cx="347663" cy="128016"/>
            </a:xfrm>
            <a:prstGeom prst="rect">
              <a:avLst/>
            </a:prstGeom>
            <a:solidFill>
              <a:srgbClr val="26A0DA"/>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Rectangle 78"/>
            <p:cNvSpPr/>
            <p:nvPr/>
          </p:nvSpPr>
          <p:spPr>
            <a:xfrm>
              <a:off x="2133599" y="1740940"/>
              <a:ext cx="132914" cy="182880"/>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0" name="Group 79"/>
          <p:cNvGrpSpPr/>
          <p:nvPr/>
        </p:nvGrpSpPr>
        <p:grpSpPr>
          <a:xfrm>
            <a:off x="1371704" y="2739286"/>
            <a:ext cx="482156" cy="182880"/>
            <a:chOff x="1784357" y="1740940"/>
            <a:chExt cx="482156" cy="182880"/>
          </a:xfrm>
        </p:grpSpPr>
        <p:sp>
          <p:nvSpPr>
            <p:cNvPr id="81" name="Rectangle 80"/>
            <p:cNvSpPr/>
            <p:nvPr/>
          </p:nvSpPr>
          <p:spPr>
            <a:xfrm>
              <a:off x="1784357" y="1750464"/>
              <a:ext cx="475013" cy="164592"/>
            </a:xfrm>
            <a:prstGeom prst="rect">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Rectangle 81"/>
            <p:cNvSpPr/>
            <p:nvPr/>
          </p:nvSpPr>
          <p:spPr>
            <a:xfrm>
              <a:off x="1807369" y="1769270"/>
              <a:ext cx="347663" cy="128016"/>
            </a:xfrm>
            <a:prstGeom prst="rect">
              <a:avLst/>
            </a:prstGeom>
            <a:solidFill>
              <a:srgbClr val="69BCE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Rectangle 82"/>
            <p:cNvSpPr/>
            <p:nvPr/>
          </p:nvSpPr>
          <p:spPr>
            <a:xfrm>
              <a:off x="2133599" y="1740940"/>
              <a:ext cx="132914" cy="182880"/>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4" name="Group 83"/>
          <p:cNvGrpSpPr/>
          <p:nvPr/>
        </p:nvGrpSpPr>
        <p:grpSpPr>
          <a:xfrm>
            <a:off x="1375276" y="3435290"/>
            <a:ext cx="482156" cy="182880"/>
            <a:chOff x="1784357" y="1740940"/>
            <a:chExt cx="482156" cy="182880"/>
          </a:xfrm>
        </p:grpSpPr>
        <p:sp>
          <p:nvSpPr>
            <p:cNvPr id="86" name="Rectangle 85"/>
            <p:cNvSpPr/>
            <p:nvPr/>
          </p:nvSpPr>
          <p:spPr>
            <a:xfrm>
              <a:off x="1784357" y="1750464"/>
              <a:ext cx="475013" cy="164592"/>
            </a:xfrm>
            <a:prstGeom prst="rect">
              <a:avLst/>
            </a:prstGeom>
            <a:solidFill>
              <a:schemeClr val="bg1"/>
            </a:solidFill>
            <a:ln w="15875" cap="sq">
              <a:solidFill>
                <a:srgbClr val="CCCC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Rectangle 86"/>
            <p:cNvSpPr/>
            <p:nvPr/>
          </p:nvSpPr>
          <p:spPr>
            <a:xfrm>
              <a:off x="1807369" y="1769270"/>
              <a:ext cx="347663" cy="128016"/>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Rectangle 87"/>
            <p:cNvSpPr/>
            <p:nvPr/>
          </p:nvSpPr>
          <p:spPr>
            <a:xfrm>
              <a:off x="2133599" y="1740940"/>
              <a:ext cx="132914" cy="182880"/>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9" name="Right Arrow 107"/>
          <p:cNvSpPr/>
          <p:nvPr/>
        </p:nvSpPr>
        <p:spPr>
          <a:xfrm rot="14588060">
            <a:off x="1507901" y="2165007"/>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0" name="Group 89"/>
          <p:cNvGrpSpPr/>
          <p:nvPr/>
        </p:nvGrpSpPr>
        <p:grpSpPr>
          <a:xfrm>
            <a:off x="4028578" y="3433157"/>
            <a:ext cx="479775" cy="182880"/>
            <a:chOff x="1779595" y="1741838"/>
            <a:chExt cx="479775" cy="182880"/>
          </a:xfrm>
        </p:grpSpPr>
        <p:sp>
          <p:nvSpPr>
            <p:cNvPr id="91" name="Rectangle 90"/>
            <p:cNvSpPr/>
            <p:nvPr/>
          </p:nvSpPr>
          <p:spPr>
            <a:xfrm>
              <a:off x="1784357" y="1750464"/>
              <a:ext cx="475013" cy="164592"/>
            </a:xfrm>
            <a:prstGeom prst="rect">
              <a:avLst/>
            </a:prstGeom>
            <a:solidFill>
              <a:schemeClr val="bg1"/>
            </a:solidFill>
            <a:ln w="15875" cap="sq">
              <a:solidFill>
                <a:srgbClr val="CCCC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Rectangle 91"/>
            <p:cNvSpPr/>
            <p:nvPr/>
          </p:nvSpPr>
          <p:spPr>
            <a:xfrm>
              <a:off x="1893094" y="1768752"/>
              <a:ext cx="347663" cy="128016"/>
            </a:xfrm>
            <a:prstGeom prst="rect">
              <a:avLst/>
            </a:prstGeom>
            <a:solidFill>
              <a:srgbClr val="CCCCCC"/>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Rectangle 92"/>
            <p:cNvSpPr/>
            <p:nvPr/>
          </p:nvSpPr>
          <p:spPr>
            <a:xfrm>
              <a:off x="1779595" y="1741838"/>
              <a:ext cx="132914" cy="182880"/>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94" name="Group 93"/>
          <p:cNvGrpSpPr/>
          <p:nvPr/>
        </p:nvGrpSpPr>
        <p:grpSpPr>
          <a:xfrm>
            <a:off x="4024272" y="2740184"/>
            <a:ext cx="479775" cy="182880"/>
            <a:chOff x="1779595" y="1741838"/>
            <a:chExt cx="479775" cy="182880"/>
          </a:xfrm>
        </p:grpSpPr>
        <p:sp>
          <p:nvSpPr>
            <p:cNvPr id="95" name="Rectangle 94"/>
            <p:cNvSpPr/>
            <p:nvPr/>
          </p:nvSpPr>
          <p:spPr>
            <a:xfrm>
              <a:off x="1784357" y="1750464"/>
              <a:ext cx="475013" cy="164592"/>
            </a:xfrm>
            <a:prstGeom prst="rect">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Rectangle 95"/>
            <p:cNvSpPr/>
            <p:nvPr/>
          </p:nvSpPr>
          <p:spPr>
            <a:xfrm>
              <a:off x="1893094" y="1768752"/>
              <a:ext cx="347663" cy="128016"/>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Rectangle 96"/>
            <p:cNvSpPr/>
            <p:nvPr/>
          </p:nvSpPr>
          <p:spPr>
            <a:xfrm>
              <a:off x="1779595" y="1741838"/>
              <a:ext cx="132914" cy="182880"/>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98" name="Group 97"/>
          <p:cNvGrpSpPr/>
          <p:nvPr/>
        </p:nvGrpSpPr>
        <p:grpSpPr>
          <a:xfrm>
            <a:off x="4029034" y="2041566"/>
            <a:ext cx="479775" cy="182880"/>
            <a:chOff x="1779595" y="1741838"/>
            <a:chExt cx="479775" cy="182880"/>
          </a:xfrm>
        </p:grpSpPr>
        <p:sp>
          <p:nvSpPr>
            <p:cNvPr id="99" name="Rectangle 98"/>
            <p:cNvSpPr/>
            <p:nvPr/>
          </p:nvSpPr>
          <p:spPr>
            <a:xfrm>
              <a:off x="1784357" y="1750464"/>
              <a:ext cx="475013" cy="164592"/>
            </a:xfrm>
            <a:prstGeom prst="rect">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0" name="Rectangle 99"/>
            <p:cNvSpPr/>
            <p:nvPr/>
          </p:nvSpPr>
          <p:spPr>
            <a:xfrm>
              <a:off x="1893094" y="1768752"/>
              <a:ext cx="347663" cy="128016"/>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1" name="Rectangle 100"/>
            <p:cNvSpPr/>
            <p:nvPr/>
          </p:nvSpPr>
          <p:spPr>
            <a:xfrm>
              <a:off x="1779595" y="1741838"/>
              <a:ext cx="132914" cy="182880"/>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2" name="Right Arrow 107"/>
          <p:cNvSpPr/>
          <p:nvPr/>
        </p:nvSpPr>
        <p:spPr>
          <a:xfrm rot="14588060">
            <a:off x="4214533" y="2167660"/>
            <a:ext cx="190714" cy="119820"/>
          </a:xfrm>
          <a:custGeom>
            <a:avLst/>
            <a:gdLst>
              <a:gd name="connsiteX0" fmla="*/ 0 w 266218"/>
              <a:gd name="connsiteY0" fmla="*/ 38958 h 155831"/>
              <a:gd name="connsiteX1" fmla="*/ 188303 w 266218"/>
              <a:gd name="connsiteY1" fmla="*/ 38958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38958 h 155831"/>
              <a:gd name="connsiteX1" fmla="*/ 72556 w 266218"/>
              <a:gd name="connsiteY1" fmla="*/ 47639 h 155831"/>
              <a:gd name="connsiteX2" fmla="*/ 188303 w 266218"/>
              <a:gd name="connsiteY2" fmla="*/ 0 h 155831"/>
              <a:gd name="connsiteX3" fmla="*/ 266218 w 266218"/>
              <a:gd name="connsiteY3" fmla="*/ 77916 h 155831"/>
              <a:gd name="connsiteX4" fmla="*/ 188303 w 266218"/>
              <a:gd name="connsiteY4" fmla="*/ 155831 h 155831"/>
              <a:gd name="connsiteX5" fmla="*/ 188303 w 266218"/>
              <a:gd name="connsiteY5" fmla="*/ 116873 h 155831"/>
              <a:gd name="connsiteX6" fmla="*/ 0 w 266218"/>
              <a:gd name="connsiteY6" fmla="*/ 116873 h 155831"/>
              <a:gd name="connsiteX7" fmla="*/ 0 w 266218"/>
              <a:gd name="connsiteY7" fmla="*/ 38958 h 155831"/>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188303 w 266218"/>
              <a:gd name="connsiteY5" fmla="*/ 151597 h 190555"/>
              <a:gd name="connsiteX6" fmla="*/ 0 w 266218"/>
              <a:gd name="connsiteY6" fmla="*/ 151597 h 190555"/>
              <a:gd name="connsiteX7" fmla="*/ 0 w 266218"/>
              <a:gd name="connsiteY7" fmla="*/ 73682 h 190555"/>
              <a:gd name="connsiteX0" fmla="*/ 0 w 266218"/>
              <a:gd name="connsiteY0" fmla="*/ 73682 h 190555"/>
              <a:gd name="connsiteX1" fmla="*/ 72556 w 266218"/>
              <a:gd name="connsiteY1" fmla="*/ 82363 h 190555"/>
              <a:gd name="connsiteX2" fmla="*/ 34938 w 266218"/>
              <a:gd name="connsiteY2" fmla="*/ 0 h 190555"/>
              <a:gd name="connsiteX3" fmla="*/ 266218 w 266218"/>
              <a:gd name="connsiteY3" fmla="*/ 112640 h 190555"/>
              <a:gd name="connsiteX4" fmla="*/ 188303 w 266218"/>
              <a:gd name="connsiteY4" fmla="*/ 190555 h 190555"/>
              <a:gd name="connsiteX5" fmla="*/ 78343 w 266218"/>
              <a:gd name="connsiteY5" fmla="*/ 145810 h 190555"/>
              <a:gd name="connsiteX6" fmla="*/ 0 w 266218"/>
              <a:gd name="connsiteY6" fmla="*/ 151597 h 190555"/>
              <a:gd name="connsiteX7" fmla="*/ 0 w 266218"/>
              <a:gd name="connsiteY7" fmla="*/ 73682 h 190555"/>
              <a:gd name="connsiteX0" fmla="*/ 0 w 266218"/>
              <a:gd name="connsiteY0" fmla="*/ 73682 h 207917"/>
              <a:gd name="connsiteX1" fmla="*/ 72556 w 266218"/>
              <a:gd name="connsiteY1" fmla="*/ 82363 h 207917"/>
              <a:gd name="connsiteX2" fmla="*/ 34938 w 266218"/>
              <a:gd name="connsiteY2" fmla="*/ 0 h 207917"/>
              <a:gd name="connsiteX3" fmla="*/ 266218 w 266218"/>
              <a:gd name="connsiteY3" fmla="*/ 112640 h 207917"/>
              <a:gd name="connsiteX4" fmla="*/ 49407 w 266218"/>
              <a:gd name="connsiteY4" fmla="*/ 207917 h 207917"/>
              <a:gd name="connsiteX5" fmla="*/ 78343 w 266218"/>
              <a:gd name="connsiteY5" fmla="*/ 145810 h 207917"/>
              <a:gd name="connsiteX6" fmla="*/ 0 w 266218"/>
              <a:gd name="connsiteY6" fmla="*/ 151597 h 207917"/>
              <a:gd name="connsiteX7" fmla="*/ 0 w 266218"/>
              <a:gd name="connsiteY7" fmla="*/ 73682 h 207917"/>
              <a:gd name="connsiteX0" fmla="*/ 0 w 270981"/>
              <a:gd name="connsiteY0" fmla="*/ 92732 h 207917"/>
              <a:gd name="connsiteX1" fmla="*/ 77319 w 270981"/>
              <a:gd name="connsiteY1" fmla="*/ 82363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92732 h 207917"/>
              <a:gd name="connsiteX1" fmla="*/ 77319 w 270981"/>
              <a:gd name="connsiteY1" fmla="*/ 96650 h 207917"/>
              <a:gd name="connsiteX2" fmla="*/ 39701 w 270981"/>
              <a:gd name="connsiteY2" fmla="*/ 0 h 207917"/>
              <a:gd name="connsiteX3" fmla="*/ 270981 w 270981"/>
              <a:gd name="connsiteY3" fmla="*/ 112640 h 207917"/>
              <a:gd name="connsiteX4" fmla="*/ 54170 w 270981"/>
              <a:gd name="connsiteY4" fmla="*/ 207917 h 207917"/>
              <a:gd name="connsiteX5" fmla="*/ 83106 w 270981"/>
              <a:gd name="connsiteY5" fmla="*/ 145810 h 207917"/>
              <a:gd name="connsiteX6" fmla="*/ 4763 w 270981"/>
              <a:gd name="connsiteY6" fmla="*/ 151597 h 207917"/>
              <a:gd name="connsiteX7" fmla="*/ 0 w 270981"/>
              <a:gd name="connsiteY7" fmla="*/ 92732 h 207917"/>
              <a:gd name="connsiteX0" fmla="*/ 0 w 270981"/>
              <a:gd name="connsiteY0" fmla="*/ 66538 h 181723"/>
              <a:gd name="connsiteX1" fmla="*/ 77319 w 270981"/>
              <a:gd name="connsiteY1" fmla="*/ 70456 h 181723"/>
              <a:gd name="connsiteX2" fmla="*/ 53989 w 270981"/>
              <a:gd name="connsiteY2" fmla="*/ 0 h 181723"/>
              <a:gd name="connsiteX3" fmla="*/ 270981 w 270981"/>
              <a:gd name="connsiteY3" fmla="*/ 86446 h 181723"/>
              <a:gd name="connsiteX4" fmla="*/ 54170 w 270981"/>
              <a:gd name="connsiteY4" fmla="*/ 181723 h 181723"/>
              <a:gd name="connsiteX5" fmla="*/ 83106 w 270981"/>
              <a:gd name="connsiteY5" fmla="*/ 119616 h 181723"/>
              <a:gd name="connsiteX6" fmla="*/ 4763 w 270981"/>
              <a:gd name="connsiteY6" fmla="*/ 125403 h 181723"/>
              <a:gd name="connsiteX7" fmla="*/ 0 w 270981"/>
              <a:gd name="connsiteY7" fmla="*/ 66538 h 181723"/>
              <a:gd name="connsiteX0" fmla="*/ 0 w 244787"/>
              <a:gd name="connsiteY0" fmla="*/ 66538 h 181723"/>
              <a:gd name="connsiteX1" fmla="*/ 77319 w 244787"/>
              <a:gd name="connsiteY1" fmla="*/ 70456 h 181723"/>
              <a:gd name="connsiteX2" fmla="*/ 53989 w 244787"/>
              <a:gd name="connsiteY2" fmla="*/ 0 h 181723"/>
              <a:gd name="connsiteX3" fmla="*/ 244787 w 244787"/>
              <a:gd name="connsiteY3" fmla="*/ 105496 h 181723"/>
              <a:gd name="connsiteX4" fmla="*/ 54170 w 244787"/>
              <a:gd name="connsiteY4" fmla="*/ 181723 h 181723"/>
              <a:gd name="connsiteX5" fmla="*/ 83106 w 244787"/>
              <a:gd name="connsiteY5" fmla="*/ 119616 h 181723"/>
              <a:gd name="connsiteX6" fmla="*/ 4763 w 244787"/>
              <a:gd name="connsiteY6" fmla="*/ 125403 h 181723"/>
              <a:gd name="connsiteX7" fmla="*/ 0 w 244787"/>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97393 w 259074"/>
              <a:gd name="connsiteY5" fmla="*/ 119616 h 181723"/>
              <a:gd name="connsiteX6" fmla="*/ 0 w 259074"/>
              <a:gd name="connsiteY6" fmla="*/ 101591 h 181723"/>
              <a:gd name="connsiteX7" fmla="*/ 14287 w 259074"/>
              <a:gd name="connsiteY7" fmla="*/ 66538 h 181723"/>
              <a:gd name="connsiteX0" fmla="*/ 14287 w 259074"/>
              <a:gd name="connsiteY0" fmla="*/ 66538 h 181723"/>
              <a:gd name="connsiteX1" fmla="*/ 91606 w 259074"/>
              <a:gd name="connsiteY1" fmla="*/ 70456 h 181723"/>
              <a:gd name="connsiteX2" fmla="*/ 68276 w 259074"/>
              <a:gd name="connsiteY2" fmla="*/ 0 h 181723"/>
              <a:gd name="connsiteX3" fmla="*/ 259074 w 259074"/>
              <a:gd name="connsiteY3" fmla="*/ 105496 h 181723"/>
              <a:gd name="connsiteX4" fmla="*/ 68457 w 259074"/>
              <a:gd name="connsiteY4" fmla="*/ 181723 h 181723"/>
              <a:gd name="connsiteX5" fmla="*/ 85487 w 259074"/>
              <a:gd name="connsiteY5" fmla="*/ 98184 h 181723"/>
              <a:gd name="connsiteX6" fmla="*/ 0 w 259074"/>
              <a:gd name="connsiteY6" fmla="*/ 101591 h 181723"/>
              <a:gd name="connsiteX7" fmla="*/ 14287 w 259074"/>
              <a:gd name="connsiteY7" fmla="*/ 66538 h 181723"/>
              <a:gd name="connsiteX0" fmla="*/ 14287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14287 w 259074"/>
              <a:gd name="connsiteY7" fmla="*/ 66538 h 160292"/>
              <a:gd name="connsiteX0" fmla="*/ 4762 w 259074"/>
              <a:gd name="connsiteY0" fmla="*/ 66538 h 160292"/>
              <a:gd name="connsiteX1" fmla="*/ 91606 w 259074"/>
              <a:gd name="connsiteY1" fmla="*/ 70456 h 160292"/>
              <a:gd name="connsiteX2" fmla="*/ 68276 w 259074"/>
              <a:gd name="connsiteY2" fmla="*/ 0 h 160292"/>
              <a:gd name="connsiteX3" fmla="*/ 259074 w 259074"/>
              <a:gd name="connsiteY3" fmla="*/ 105496 h 160292"/>
              <a:gd name="connsiteX4" fmla="*/ 42263 w 259074"/>
              <a:gd name="connsiteY4" fmla="*/ 160292 h 160292"/>
              <a:gd name="connsiteX5" fmla="*/ 85487 w 259074"/>
              <a:gd name="connsiteY5" fmla="*/ 98184 h 160292"/>
              <a:gd name="connsiteX6" fmla="*/ 0 w 259074"/>
              <a:gd name="connsiteY6" fmla="*/ 101591 h 160292"/>
              <a:gd name="connsiteX7" fmla="*/ 4762 w 259074"/>
              <a:gd name="connsiteY7" fmla="*/ 66538 h 160292"/>
              <a:gd name="connsiteX0" fmla="*/ 0 w 254312"/>
              <a:gd name="connsiteY0" fmla="*/ 66538 h 160292"/>
              <a:gd name="connsiteX1" fmla="*/ 86844 w 254312"/>
              <a:gd name="connsiteY1" fmla="*/ 70456 h 160292"/>
              <a:gd name="connsiteX2" fmla="*/ 63514 w 254312"/>
              <a:gd name="connsiteY2" fmla="*/ 0 h 160292"/>
              <a:gd name="connsiteX3" fmla="*/ 254312 w 254312"/>
              <a:gd name="connsiteY3" fmla="*/ 105496 h 160292"/>
              <a:gd name="connsiteX4" fmla="*/ 37501 w 254312"/>
              <a:gd name="connsiteY4" fmla="*/ 160292 h 160292"/>
              <a:gd name="connsiteX5" fmla="*/ 80725 w 254312"/>
              <a:gd name="connsiteY5" fmla="*/ 98184 h 160292"/>
              <a:gd name="connsiteX6" fmla="*/ 1 w 254312"/>
              <a:gd name="connsiteY6" fmla="*/ 92066 h 160292"/>
              <a:gd name="connsiteX7" fmla="*/ 0 w 254312"/>
              <a:gd name="connsiteY7" fmla="*/ 66538 h 160292"/>
              <a:gd name="connsiteX0" fmla="*/ 0 w 247169"/>
              <a:gd name="connsiteY0" fmla="*/ 66538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6538 h 160292"/>
              <a:gd name="connsiteX0" fmla="*/ 7143 w 247168"/>
              <a:gd name="connsiteY0" fmla="*/ 59394 h 160292"/>
              <a:gd name="connsiteX1" fmla="*/ 86843 w 247168"/>
              <a:gd name="connsiteY1" fmla="*/ 70456 h 160292"/>
              <a:gd name="connsiteX2" fmla="*/ 63513 w 247168"/>
              <a:gd name="connsiteY2" fmla="*/ 0 h 160292"/>
              <a:gd name="connsiteX3" fmla="*/ 247168 w 247168"/>
              <a:gd name="connsiteY3" fmla="*/ 100733 h 160292"/>
              <a:gd name="connsiteX4" fmla="*/ 37500 w 247168"/>
              <a:gd name="connsiteY4" fmla="*/ 160292 h 160292"/>
              <a:gd name="connsiteX5" fmla="*/ 80724 w 247168"/>
              <a:gd name="connsiteY5" fmla="*/ 98184 h 160292"/>
              <a:gd name="connsiteX6" fmla="*/ 0 w 247168"/>
              <a:gd name="connsiteY6" fmla="*/ 92066 h 160292"/>
              <a:gd name="connsiteX7" fmla="*/ 7143 w 247168"/>
              <a:gd name="connsiteY7" fmla="*/ 59394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0725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92631 w 247169"/>
              <a:gd name="connsiteY5" fmla="*/ 98184 h 160292"/>
              <a:gd name="connsiteX6" fmla="*/ 1 w 247169"/>
              <a:gd name="connsiteY6" fmla="*/ 92066 h 160292"/>
              <a:gd name="connsiteX7" fmla="*/ 0 w 247169"/>
              <a:gd name="connsiteY7" fmla="*/ 61775 h 160292"/>
              <a:gd name="connsiteX0" fmla="*/ 0 w 247169"/>
              <a:gd name="connsiteY0" fmla="*/ 61775 h 160292"/>
              <a:gd name="connsiteX1" fmla="*/ 86844 w 247169"/>
              <a:gd name="connsiteY1" fmla="*/ 70456 h 160292"/>
              <a:gd name="connsiteX2" fmla="*/ 63514 w 247169"/>
              <a:gd name="connsiteY2" fmla="*/ 0 h 160292"/>
              <a:gd name="connsiteX3" fmla="*/ 247169 w 247169"/>
              <a:gd name="connsiteY3" fmla="*/ 100733 h 160292"/>
              <a:gd name="connsiteX4" fmla="*/ 37501 w 247169"/>
              <a:gd name="connsiteY4" fmla="*/ 160292 h 160292"/>
              <a:gd name="connsiteX5" fmla="*/ 87852 w 247169"/>
              <a:gd name="connsiteY5" fmla="*/ 94202 h 160292"/>
              <a:gd name="connsiteX6" fmla="*/ 1 w 247169"/>
              <a:gd name="connsiteY6" fmla="*/ 92066 h 160292"/>
              <a:gd name="connsiteX7" fmla="*/ 0 w 247169"/>
              <a:gd name="connsiteY7" fmla="*/ 61775 h 160292"/>
              <a:gd name="connsiteX0" fmla="*/ 0 w 252744"/>
              <a:gd name="connsiteY0" fmla="*/ 65757 h 160292"/>
              <a:gd name="connsiteX1" fmla="*/ 92419 w 252744"/>
              <a:gd name="connsiteY1" fmla="*/ 70456 h 160292"/>
              <a:gd name="connsiteX2" fmla="*/ 69089 w 252744"/>
              <a:gd name="connsiteY2" fmla="*/ 0 h 160292"/>
              <a:gd name="connsiteX3" fmla="*/ 252744 w 252744"/>
              <a:gd name="connsiteY3" fmla="*/ 100733 h 160292"/>
              <a:gd name="connsiteX4" fmla="*/ 43076 w 252744"/>
              <a:gd name="connsiteY4" fmla="*/ 160292 h 160292"/>
              <a:gd name="connsiteX5" fmla="*/ 93427 w 252744"/>
              <a:gd name="connsiteY5" fmla="*/ 94202 h 160292"/>
              <a:gd name="connsiteX6" fmla="*/ 5576 w 252744"/>
              <a:gd name="connsiteY6" fmla="*/ 92066 h 160292"/>
              <a:gd name="connsiteX7" fmla="*/ 0 w 252744"/>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43871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3539"/>
              <a:gd name="connsiteY0" fmla="*/ 65757 h 160292"/>
              <a:gd name="connsiteX1" fmla="*/ 93214 w 253539"/>
              <a:gd name="connsiteY1" fmla="*/ 70456 h 160292"/>
              <a:gd name="connsiteX2" fmla="*/ 69884 w 253539"/>
              <a:gd name="connsiteY2" fmla="*/ 0 h 160292"/>
              <a:gd name="connsiteX3" fmla="*/ 253539 w 253539"/>
              <a:gd name="connsiteY3" fmla="*/ 100733 h 160292"/>
              <a:gd name="connsiteX4" fmla="*/ 51039 w 253539"/>
              <a:gd name="connsiteY4" fmla="*/ 160292 h 160292"/>
              <a:gd name="connsiteX5" fmla="*/ 94222 w 253539"/>
              <a:gd name="connsiteY5" fmla="*/ 94202 h 160292"/>
              <a:gd name="connsiteX6" fmla="*/ 0 w 253539"/>
              <a:gd name="connsiteY6" fmla="*/ 92066 h 160292"/>
              <a:gd name="connsiteX7" fmla="*/ 795 w 253539"/>
              <a:gd name="connsiteY7" fmla="*/ 65757 h 160292"/>
              <a:gd name="connsiteX0" fmla="*/ 795 w 255132"/>
              <a:gd name="connsiteY0" fmla="*/ 65757 h 160292"/>
              <a:gd name="connsiteX1" fmla="*/ 93214 w 255132"/>
              <a:gd name="connsiteY1" fmla="*/ 70456 h 160292"/>
              <a:gd name="connsiteX2" fmla="*/ 69884 w 255132"/>
              <a:gd name="connsiteY2" fmla="*/ 0 h 160292"/>
              <a:gd name="connsiteX3" fmla="*/ 255132 w 255132"/>
              <a:gd name="connsiteY3" fmla="*/ 92769 h 160292"/>
              <a:gd name="connsiteX4" fmla="*/ 51039 w 255132"/>
              <a:gd name="connsiteY4" fmla="*/ 160292 h 160292"/>
              <a:gd name="connsiteX5" fmla="*/ 94222 w 255132"/>
              <a:gd name="connsiteY5" fmla="*/ 94202 h 160292"/>
              <a:gd name="connsiteX6" fmla="*/ 0 w 255132"/>
              <a:gd name="connsiteY6" fmla="*/ 92066 h 160292"/>
              <a:gd name="connsiteX7" fmla="*/ 795 w 255132"/>
              <a:gd name="connsiteY7" fmla="*/ 65757 h 16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132" h="160292">
                <a:moveTo>
                  <a:pt x="795" y="65757"/>
                </a:moveTo>
                <a:lnTo>
                  <a:pt x="93214" y="70456"/>
                </a:lnTo>
                <a:lnTo>
                  <a:pt x="69884" y="0"/>
                </a:lnTo>
                <a:lnTo>
                  <a:pt x="255132" y="92769"/>
                </a:lnTo>
                <a:lnTo>
                  <a:pt x="51039" y="160292"/>
                </a:lnTo>
                <a:lnTo>
                  <a:pt x="94222" y="94202"/>
                </a:lnTo>
                <a:lnTo>
                  <a:pt x="0" y="92066"/>
                </a:lnTo>
                <a:cubicBezTo>
                  <a:pt x="0" y="83557"/>
                  <a:pt x="795" y="74266"/>
                  <a:pt x="795" y="65757"/>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 name="Group 102"/>
          <p:cNvGrpSpPr/>
          <p:nvPr/>
        </p:nvGrpSpPr>
        <p:grpSpPr>
          <a:xfrm>
            <a:off x="4024272" y="1349093"/>
            <a:ext cx="479775" cy="182880"/>
            <a:chOff x="1779595" y="1741838"/>
            <a:chExt cx="479775" cy="182880"/>
          </a:xfrm>
        </p:grpSpPr>
        <p:sp>
          <p:nvSpPr>
            <p:cNvPr id="104" name="Rectangle 103"/>
            <p:cNvSpPr/>
            <p:nvPr/>
          </p:nvSpPr>
          <p:spPr>
            <a:xfrm>
              <a:off x="1784357" y="1750464"/>
              <a:ext cx="475013" cy="164592"/>
            </a:xfrm>
            <a:prstGeom prst="rect">
              <a:avLst/>
            </a:prstGeom>
            <a:solidFill>
              <a:schemeClr val="bg1"/>
            </a:solidFill>
            <a:ln w="15875" cap="sq">
              <a:solidFill>
                <a:srgbClr val="A0A0A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Rectangle 104"/>
            <p:cNvSpPr/>
            <p:nvPr/>
          </p:nvSpPr>
          <p:spPr>
            <a:xfrm>
              <a:off x="1893094" y="1768752"/>
              <a:ext cx="347663" cy="128016"/>
            </a:xfrm>
            <a:prstGeom prst="rect">
              <a:avLst/>
            </a:prstGeom>
            <a:solidFill>
              <a:srgbClr val="A0A0A0"/>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Rectangle 105"/>
            <p:cNvSpPr/>
            <p:nvPr/>
          </p:nvSpPr>
          <p:spPr>
            <a:xfrm>
              <a:off x="1779595" y="1741838"/>
              <a:ext cx="132914" cy="182880"/>
            </a:xfrm>
            <a:prstGeom prst="rect">
              <a:avLst/>
            </a:prstGeom>
            <a:solidFill>
              <a:schemeClr val="tx1"/>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8" name="TextBox 107"/>
          <p:cNvSpPr txBox="1"/>
          <p:nvPr/>
        </p:nvSpPr>
        <p:spPr>
          <a:xfrm>
            <a:off x="473203" y="1087275"/>
            <a:ext cx="1306998" cy="261610"/>
          </a:xfrm>
          <a:prstGeom prst="rect">
            <a:avLst/>
          </a:prstGeom>
          <a:noFill/>
        </p:spPr>
        <p:txBody>
          <a:bodyPr wrap="square" rtlCol="0">
            <a:spAutoFit/>
          </a:bodyPr>
          <a:lstStyle/>
          <a:p>
            <a:r>
              <a:rPr lang="en-US" sz="1100" dirty="0" err="1" smtClean="0"/>
              <a:t>WiFi</a:t>
            </a:r>
            <a:r>
              <a:rPr lang="en-US" sz="1100" dirty="0" smtClean="0"/>
              <a:t> rest state</a:t>
            </a:r>
            <a:endParaRPr lang="en-US" sz="1100" dirty="0"/>
          </a:p>
        </p:txBody>
      </p:sp>
      <p:sp>
        <p:nvSpPr>
          <p:cNvPr id="113" name="TextBox 112"/>
          <p:cNvSpPr txBox="1"/>
          <p:nvPr/>
        </p:nvSpPr>
        <p:spPr>
          <a:xfrm>
            <a:off x="473270" y="1784718"/>
            <a:ext cx="1306998" cy="261610"/>
          </a:xfrm>
          <a:prstGeom prst="rect">
            <a:avLst/>
          </a:prstGeom>
          <a:noFill/>
        </p:spPr>
        <p:txBody>
          <a:bodyPr wrap="square" rtlCol="0">
            <a:spAutoFit/>
          </a:bodyPr>
          <a:lstStyle/>
          <a:p>
            <a:r>
              <a:rPr lang="en-US" sz="1100" dirty="0" err="1" smtClean="0"/>
              <a:t>WiFi</a:t>
            </a:r>
            <a:r>
              <a:rPr lang="en-US" sz="1100" dirty="0" smtClean="0"/>
              <a:t> hover state</a:t>
            </a:r>
            <a:endParaRPr lang="en-US" sz="1100" dirty="0"/>
          </a:p>
        </p:txBody>
      </p:sp>
      <p:sp>
        <p:nvSpPr>
          <p:cNvPr id="116" name="TextBox 115"/>
          <p:cNvSpPr txBox="1"/>
          <p:nvPr/>
        </p:nvSpPr>
        <p:spPr>
          <a:xfrm>
            <a:off x="470956" y="2482161"/>
            <a:ext cx="1306998" cy="261610"/>
          </a:xfrm>
          <a:prstGeom prst="rect">
            <a:avLst/>
          </a:prstGeom>
          <a:noFill/>
        </p:spPr>
        <p:txBody>
          <a:bodyPr wrap="square" rtlCol="0">
            <a:spAutoFit/>
          </a:bodyPr>
          <a:lstStyle/>
          <a:p>
            <a:r>
              <a:rPr lang="en-US" sz="1100" dirty="0" err="1" smtClean="0"/>
              <a:t>WiFi</a:t>
            </a:r>
            <a:r>
              <a:rPr lang="en-US" sz="1100" dirty="0" smtClean="0"/>
              <a:t> pressed state</a:t>
            </a:r>
            <a:endParaRPr lang="en-US" sz="1100" dirty="0"/>
          </a:p>
        </p:txBody>
      </p:sp>
      <p:sp>
        <p:nvSpPr>
          <p:cNvPr id="119" name="TextBox 118"/>
          <p:cNvSpPr txBox="1"/>
          <p:nvPr/>
        </p:nvSpPr>
        <p:spPr>
          <a:xfrm>
            <a:off x="473404" y="3179604"/>
            <a:ext cx="1306998" cy="261610"/>
          </a:xfrm>
          <a:prstGeom prst="rect">
            <a:avLst/>
          </a:prstGeom>
          <a:noFill/>
        </p:spPr>
        <p:txBody>
          <a:bodyPr wrap="square" rtlCol="0">
            <a:spAutoFit/>
          </a:bodyPr>
          <a:lstStyle/>
          <a:p>
            <a:r>
              <a:rPr lang="en-US" sz="1100" dirty="0" err="1" smtClean="0"/>
              <a:t>WiFi</a:t>
            </a:r>
            <a:r>
              <a:rPr lang="en-US" sz="1100" dirty="0" smtClean="0"/>
              <a:t> disabled state </a:t>
            </a:r>
            <a:endParaRPr lang="en-US" sz="1100" dirty="0"/>
          </a:p>
        </p:txBody>
      </p:sp>
      <p:sp>
        <p:nvSpPr>
          <p:cNvPr id="120" name="TextBox 119"/>
          <p:cNvSpPr txBox="1"/>
          <p:nvPr/>
        </p:nvSpPr>
        <p:spPr>
          <a:xfrm>
            <a:off x="470886" y="1313007"/>
            <a:ext cx="466013" cy="261610"/>
          </a:xfrm>
          <a:prstGeom prst="rect">
            <a:avLst/>
          </a:prstGeom>
          <a:noFill/>
        </p:spPr>
        <p:txBody>
          <a:bodyPr wrap="square" rtlCol="0">
            <a:spAutoFit/>
          </a:bodyPr>
          <a:lstStyle/>
          <a:p>
            <a:r>
              <a:rPr lang="en-US" sz="1100" dirty="0" smtClean="0">
                <a:latin typeface="Segoe UI Semibold" pitchFamily="34" charset="0"/>
                <a:cs typeface="Segoe UI Semibold" pitchFamily="34" charset="0"/>
              </a:rPr>
              <a:t>On</a:t>
            </a:r>
            <a:endParaRPr lang="en-US" sz="1100" dirty="0">
              <a:latin typeface="Segoe UI Semibold" pitchFamily="34" charset="0"/>
              <a:cs typeface="Segoe UI Semibold" pitchFamily="34" charset="0"/>
            </a:endParaRPr>
          </a:p>
        </p:txBody>
      </p:sp>
      <p:sp>
        <p:nvSpPr>
          <p:cNvPr id="121" name="TextBox 120"/>
          <p:cNvSpPr txBox="1"/>
          <p:nvPr/>
        </p:nvSpPr>
        <p:spPr>
          <a:xfrm>
            <a:off x="468642" y="2005951"/>
            <a:ext cx="466013" cy="261610"/>
          </a:xfrm>
          <a:prstGeom prst="rect">
            <a:avLst/>
          </a:prstGeom>
          <a:noFill/>
        </p:spPr>
        <p:txBody>
          <a:bodyPr wrap="square" rtlCol="0">
            <a:spAutoFit/>
          </a:bodyPr>
          <a:lstStyle/>
          <a:p>
            <a:r>
              <a:rPr lang="en-US" sz="1100" dirty="0" smtClean="0">
                <a:latin typeface="Segoe UI Semibold" pitchFamily="34" charset="0"/>
                <a:cs typeface="Segoe UI Semibold" pitchFamily="34" charset="0"/>
              </a:rPr>
              <a:t>On</a:t>
            </a:r>
            <a:endParaRPr lang="en-US" sz="1100" dirty="0">
              <a:latin typeface="Segoe UI Semibold" pitchFamily="34" charset="0"/>
              <a:cs typeface="Segoe UI Semibold" pitchFamily="34" charset="0"/>
            </a:endParaRPr>
          </a:p>
        </p:txBody>
      </p:sp>
      <p:sp>
        <p:nvSpPr>
          <p:cNvPr id="122" name="TextBox 121"/>
          <p:cNvSpPr txBox="1"/>
          <p:nvPr/>
        </p:nvSpPr>
        <p:spPr>
          <a:xfrm>
            <a:off x="471160" y="2703657"/>
            <a:ext cx="466013" cy="261610"/>
          </a:xfrm>
          <a:prstGeom prst="rect">
            <a:avLst/>
          </a:prstGeom>
          <a:noFill/>
        </p:spPr>
        <p:txBody>
          <a:bodyPr wrap="square" rtlCol="0">
            <a:spAutoFit/>
          </a:bodyPr>
          <a:lstStyle/>
          <a:p>
            <a:r>
              <a:rPr lang="en-US" sz="1100" dirty="0" smtClean="0">
                <a:latin typeface="Segoe UI Semibold" pitchFamily="34" charset="0"/>
                <a:cs typeface="Segoe UI Semibold" pitchFamily="34" charset="0"/>
              </a:rPr>
              <a:t>On</a:t>
            </a:r>
            <a:endParaRPr lang="en-US" sz="1100" dirty="0">
              <a:latin typeface="Segoe UI Semibold" pitchFamily="34" charset="0"/>
              <a:cs typeface="Segoe UI Semibold" pitchFamily="34" charset="0"/>
            </a:endParaRPr>
          </a:p>
        </p:txBody>
      </p:sp>
      <p:sp>
        <p:nvSpPr>
          <p:cNvPr id="124" name="TextBox 123"/>
          <p:cNvSpPr txBox="1"/>
          <p:nvPr/>
        </p:nvSpPr>
        <p:spPr>
          <a:xfrm>
            <a:off x="471297" y="3396601"/>
            <a:ext cx="466013" cy="261610"/>
          </a:xfrm>
          <a:prstGeom prst="rect">
            <a:avLst/>
          </a:prstGeom>
          <a:noFill/>
        </p:spPr>
        <p:txBody>
          <a:bodyPr wrap="square" rtlCol="0">
            <a:spAutoFit/>
          </a:bodyPr>
          <a:lstStyle/>
          <a:p>
            <a:r>
              <a:rPr lang="en-US" sz="1100" dirty="0" smtClean="0">
                <a:latin typeface="Segoe UI Semibold" pitchFamily="34" charset="0"/>
                <a:cs typeface="Segoe UI Semibold" pitchFamily="34" charset="0"/>
              </a:rPr>
              <a:t>On</a:t>
            </a:r>
            <a:endParaRPr lang="en-US" sz="1100" dirty="0">
              <a:latin typeface="Segoe UI Semibold" pitchFamily="34" charset="0"/>
              <a:cs typeface="Segoe UI Semibold" pitchFamily="34" charset="0"/>
            </a:endParaRPr>
          </a:p>
        </p:txBody>
      </p:sp>
      <p:sp>
        <p:nvSpPr>
          <p:cNvPr id="125" name="TextBox 124"/>
          <p:cNvSpPr txBox="1"/>
          <p:nvPr/>
        </p:nvSpPr>
        <p:spPr>
          <a:xfrm>
            <a:off x="3134205" y="1316322"/>
            <a:ext cx="466013" cy="261610"/>
          </a:xfrm>
          <a:prstGeom prst="rect">
            <a:avLst/>
          </a:prstGeom>
          <a:noFill/>
        </p:spPr>
        <p:txBody>
          <a:bodyPr wrap="square" rtlCol="0">
            <a:spAutoFit/>
          </a:bodyPr>
          <a:lstStyle/>
          <a:p>
            <a:r>
              <a:rPr lang="en-US" sz="1100" dirty="0" smtClean="0">
                <a:latin typeface="Segoe UI Semibold" pitchFamily="34" charset="0"/>
                <a:cs typeface="Segoe UI Semibold" pitchFamily="34" charset="0"/>
              </a:rPr>
              <a:t>Off</a:t>
            </a:r>
            <a:endParaRPr lang="en-US" sz="1100" dirty="0">
              <a:latin typeface="Segoe UI Semibold" pitchFamily="34" charset="0"/>
              <a:cs typeface="Segoe UI Semibold" pitchFamily="34" charset="0"/>
            </a:endParaRPr>
          </a:p>
        </p:txBody>
      </p:sp>
      <p:sp>
        <p:nvSpPr>
          <p:cNvPr id="126" name="TextBox 125"/>
          <p:cNvSpPr txBox="1"/>
          <p:nvPr/>
        </p:nvSpPr>
        <p:spPr>
          <a:xfrm>
            <a:off x="3127092" y="2003527"/>
            <a:ext cx="466013" cy="261610"/>
          </a:xfrm>
          <a:prstGeom prst="rect">
            <a:avLst/>
          </a:prstGeom>
          <a:noFill/>
        </p:spPr>
        <p:txBody>
          <a:bodyPr wrap="square" rtlCol="0">
            <a:spAutoFit/>
          </a:bodyPr>
          <a:lstStyle/>
          <a:p>
            <a:r>
              <a:rPr lang="en-US" sz="1100" dirty="0" smtClean="0">
                <a:latin typeface="Segoe UI Semibold" pitchFamily="34" charset="0"/>
                <a:cs typeface="Segoe UI Semibold" pitchFamily="34" charset="0"/>
              </a:rPr>
              <a:t>Off</a:t>
            </a:r>
            <a:endParaRPr lang="en-US" sz="1100" dirty="0">
              <a:latin typeface="Segoe UI Semibold" pitchFamily="34" charset="0"/>
              <a:cs typeface="Segoe UI Semibold" pitchFamily="34" charset="0"/>
            </a:endParaRPr>
          </a:p>
        </p:txBody>
      </p:sp>
      <p:sp>
        <p:nvSpPr>
          <p:cNvPr id="127" name="TextBox 126"/>
          <p:cNvSpPr txBox="1"/>
          <p:nvPr/>
        </p:nvSpPr>
        <p:spPr>
          <a:xfrm>
            <a:off x="3129505" y="2705021"/>
            <a:ext cx="466013" cy="261610"/>
          </a:xfrm>
          <a:prstGeom prst="rect">
            <a:avLst/>
          </a:prstGeom>
          <a:noFill/>
        </p:spPr>
        <p:txBody>
          <a:bodyPr wrap="square" rtlCol="0">
            <a:spAutoFit/>
          </a:bodyPr>
          <a:lstStyle/>
          <a:p>
            <a:r>
              <a:rPr lang="en-US" sz="1100" dirty="0" smtClean="0">
                <a:latin typeface="Segoe UI Semibold" pitchFamily="34" charset="0"/>
                <a:cs typeface="Segoe UI Semibold" pitchFamily="34" charset="0"/>
              </a:rPr>
              <a:t>Off</a:t>
            </a:r>
            <a:endParaRPr lang="en-US" sz="1100" dirty="0">
              <a:latin typeface="Segoe UI Semibold" pitchFamily="34" charset="0"/>
              <a:cs typeface="Segoe UI Semibold" pitchFamily="34" charset="0"/>
            </a:endParaRPr>
          </a:p>
        </p:txBody>
      </p:sp>
      <p:sp>
        <p:nvSpPr>
          <p:cNvPr id="128" name="TextBox 127"/>
          <p:cNvSpPr txBox="1"/>
          <p:nvPr/>
        </p:nvSpPr>
        <p:spPr>
          <a:xfrm>
            <a:off x="3119978" y="3411278"/>
            <a:ext cx="466013" cy="261610"/>
          </a:xfrm>
          <a:prstGeom prst="rect">
            <a:avLst/>
          </a:prstGeom>
          <a:noFill/>
        </p:spPr>
        <p:txBody>
          <a:bodyPr wrap="square" rtlCol="0">
            <a:spAutoFit/>
          </a:bodyPr>
          <a:lstStyle/>
          <a:p>
            <a:r>
              <a:rPr lang="en-US" sz="1100" dirty="0" smtClean="0">
                <a:solidFill>
                  <a:srgbClr val="A0A0A0"/>
                </a:solidFill>
                <a:latin typeface="Segoe UI Semibold" pitchFamily="34" charset="0"/>
                <a:cs typeface="Segoe UI Semibold" pitchFamily="34" charset="0"/>
              </a:rPr>
              <a:t>Off</a:t>
            </a:r>
            <a:endParaRPr lang="en-US" sz="1100" dirty="0">
              <a:solidFill>
                <a:srgbClr val="A0A0A0"/>
              </a:solidFill>
              <a:latin typeface="Segoe UI Semibold" pitchFamily="34" charset="0"/>
              <a:cs typeface="Segoe UI Semibold" pitchFamily="34" charset="0"/>
            </a:endParaRPr>
          </a:p>
        </p:txBody>
      </p:sp>
      <p:sp>
        <p:nvSpPr>
          <p:cNvPr id="129" name="TextBox 128"/>
          <p:cNvSpPr txBox="1"/>
          <p:nvPr/>
        </p:nvSpPr>
        <p:spPr>
          <a:xfrm>
            <a:off x="3130683" y="1087235"/>
            <a:ext cx="1306998" cy="261610"/>
          </a:xfrm>
          <a:prstGeom prst="rect">
            <a:avLst/>
          </a:prstGeom>
          <a:noFill/>
        </p:spPr>
        <p:txBody>
          <a:bodyPr wrap="square" rtlCol="0">
            <a:spAutoFit/>
          </a:bodyPr>
          <a:lstStyle/>
          <a:p>
            <a:r>
              <a:rPr lang="en-US" sz="1100" dirty="0" err="1" smtClean="0"/>
              <a:t>WiFi</a:t>
            </a:r>
            <a:r>
              <a:rPr lang="en-US" sz="1100" dirty="0" smtClean="0"/>
              <a:t> rest state</a:t>
            </a:r>
            <a:endParaRPr lang="en-US" sz="1100" dirty="0"/>
          </a:p>
        </p:txBody>
      </p:sp>
      <p:sp>
        <p:nvSpPr>
          <p:cNvPr id="130" name="TextBox 129"/>
          <p:cNvSpPr txBox="1"/>
          <p:nvPr/>
        </p:nvSpPr>
        <p:spPr>
          <a:xfrm>
            <a:off x="3130750" y="1784678"/>
            <a:ext cx="1306998" cy="261610"/>
          </a:xfrm>
          <a:prstGeom prst="rect">
            <a:avLst/>
          </a:prstGeom>
          <a:noFill/>
        </p:spPr>
        <p:txBody>
          <a:bodyPr wrap="square" rtlCol="0">
            <a:spAutoFit/>
          </a:bodyPr>
          <a:lstStyle/>
          <a:p>
            <a:r>
              <a:rPr lang="en-US" sz="1100" dirty="0" err="1" smtClean="0"/>
              <a:t>WiFi</a:t>
            </a:r>
            <a:r>
              <a:rPr lang="en-US" sz="1100" dirty="0" smtClean="0"/>
              <a:t> hover state</a:t>
            </a:r>
            <a:endParaRPr lang="en-US" sz="1100" dirty="0"/>
          </a:p>
        </p:txBody>
      </p:sp>
      <p:sp>
        <p:nvSpPr>
          <p:cNvPr id="131" name="TextBox 130"/>
          <p:cNvSpPr txBox="1"/>
          <p:nvPr/>
        </p:nvSpPr>
        <p:spPr>
          <a:xfrm>
            <a:off x="3128436" y="2482121"/>
            <a:ext cx="1306998" cy="261610"/>
          </a:xfrm>
          <a:prstGeom prst="rect">
            <a:avLst/>
          </a:prstGeom>
          <a:noFill/>
        </p:spPr>
        <p:txBody>
          <a:bodyPr wrap="square" rtlCol="0">
            <a:spAutoFit/>
          </a:bodyPr>
          <a:lstStyle/>
          <a:p>
            <a:r>
              <a:rPr lang="en-US" sz="1100" dirty="0" err="1" smtClean="0"/>
              <a:t>WiFi</a:t>
            </a:r>
            <a:r>
              <a:rPr lang="en-US" sz="1100" dirty="0" smtClean="0"/>
              <a:t> pressed state</a:t>
            </a:r>
            <a:endParaRPr lang="en-US" sz="1100" dirty="0"/>
          </a:p>
        </p:txBody>
      </p:sp>
      <p:sp>
        <p:nvSpPr>
          <p:cNvPr id="132" name="TextBox 131"/>
          <p:cNvSpPr txBox="1"/>
          <p:nvPr/>
        </p:nvSpPr>
        <p:spPr>
          <a:xfrm>
            <a:off x="3130884" y="3179564"/>
            <a:ext cx="1306998" cy="261610"/>
          </a:xfrm>
          <a:prstGeom prst="rect">
            <a:avLst/>
          </a:prstGeom>
          <a:noFill/>
        </p:spPr>
        <p:txBody>
          <a:bodyPr wrap="square" rtlCol="0">
            <a:spAutoFit/>
          </a:bodyPr>
          <a:lstStyle/>
          <a:p>
            <a:r>
              <a:rPr lang="en-US" sz="1100" dirty="0" err="1" smtClean="0"/>
              <a:t>WiFi</a:t>
            </a:r>
            <a:r>
              <a:rPr lang="en-US" sz="1100" dirty="0" smtClean="0"/>
              <a:t> disabled state </a:t>
            </a:r>
            <a:endParaRPr lang="en-US" sz="1100" dirty="0"/>
          </a:p>
        </p:txBody>
      </p:sp>
      <p:sp>
        <p:nvSpPr>
          <p:cNvPr id="133" name="TextBox 132"/>
          <p:cNvSpPr txBox="1"/>
          <p:nvPr/>
        </p:nvSpPr>
        <p:spPr>
          <a:xfrm>
            <a:off x="6413125" y="431597"/>
            <a:ext cx="2226482" cy="446276"/>
          </a:xfrm>
          <a:prstGeom prst="rect">
            <a:avLst/>
          </a:prstGeom>
          <a:noFill/>
        </p:spPr>
        <p:txBody>
          <a:bodyPr wrap="square" rtlCol="0">
            <a:spAutoFit/>
          </a:bodyPr>
          <a:lstStyle/>
          <a:p>
            <a:r>
              <a:rPr lang="en-US" dirty="0" smtClean="0">
                <a:latin typeface="Segoe UI" pitchFamily="34" charset="0"/>
                <a:cs typeface="Segoe UI" pitchFamily="34" charset="0"/>
              </a:rPr>
              <a:t>Tooltips</a:t>
            </a:r>
            <a:endParaRPr lang="en-US" dirty="0">
              <a:latin typeface="Segoe UI" pitchFamily="34" charset="0"/>
              <a:cs typeface="Segoe UI" pitchFamily="34" charset="0"/>
            </a:endParaRPr>
          </a:p>
        </p:txBody>
      </p:sp>
      <p:grpSp>
        <p:nvGrpSpPr>
          <p:cNvPr id="20" name="Group 19"/>
          <p:cNvGrpSpPr/>
          <p:nvPr/>
        </p:nvGrpSpPr>
        <p:grpSpPr>
          <a:xfrm>
            <a:off x="6501736" y="1130676"/>
            <a:ext cx="1441227" cy="294768"/>
            <a:chOff x="7974236" y="1463176"/>
            <a:chExt cx="1441227" cy="294768"/>
          </a:xfrm>
        </p:grpSpPr>
        <p:sp>
          <p:nvSpPr>
            <p:cNvPr id="135" name="Rectangle 134"/>
            <p:cNvSpPr/>
            <p:nvPr/>
          </p:nvSpPr>
          <p:spPr>
            <a:xfrm>
              <a:off x="7974236" y="1465336"/>
              <a:ext cx="1441227" cy="292608"/>
            </a:xfrm>
            <a:prstGeom prst="rect">
              <a:avLst/>
            </a:prstGeom>
            <a:solidFill>
              <a:schemeClr val="bg1"/>
            </a:solidFill>
            <a:ln w="15875" cap="sq">
              <a:solidFill>
                <a:srgbClr val="CCCCCC"/>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6" name="TextBox 135"/>
            <p:cNvSpPr txBox="1"/>
            <p:nvPr/>
          </p:nvSpPr>
          <p:spPr>
            <a:xfrm>
              <a:off x="7998046" y="1463176"/>
              <a:ext cx="1276924" cy="284693"/>
            </a:xfrm>
            <a:prstGeom prst="rect">
              <a:avLst/>
            </a:prstGeom>
            <a:noFill/>
          </p:spPr>
          <p:txBody>
            <a:bodyPr wrap="square" rtlCol="0">
              <a:spAutoFit/>
            </a:bodyPr>
            <a:lstStyle/>
            <a:p>
              <a:pPr>
                <a:lnSpc>
                  <a:spcPts val="1500"/>
                </a:lnSpc>
              </a:pPr>
              <a:r>
                <a:rPr lang="en-US" sz="900" dirty="0" smtClean="0">
                  <a:latin typeface="Segoe UI" pitchFamily="34" charset="0"/>
                  <a:cs typeface="Segoe UI" pitchFamily="34" charset="0"/>
                </a:rPr>
                <a:t>www.microsoft.com</a:t>
              </a:r>
              <a:endParaRPr lang="en-US" sz="900" dirty="0">
                <a:latin typeface="Segoe UI" pitchFamily="34" charset="0"/>
                <a:cs typeface="Segoe UI" pitchFamily="34" charset="0"/>
              </a:endParaRPr>
            </a:p>
          </p:txBody>
        </p:sp>
      </p:grpSp>
      <p:grpSp>
        <p:nvGrpSpPr>
          <p:cNvPr id="19" name="Group 18"/>
          <p:cNvGrpSpPr/>
          <p:nvPr/>
        </p:nvGrpSpPr>
        <p:grpSpPr>
          <a:xfrm>
            <a:off x="6501736" y="2205870"/>
            <a:ext cx="2203227" cy="493776"/>
            <a:chOff x="7974236" y="2538370"/>
            <a:chExt cx="2203227" cy="493776"/>
          </a:xfrm>
        </p:grpSpPr>
        <p:sp>
          <p:nvSpPr>
            <p:cNvPr id="140" name="Rectangle 139"/>
            <p:cNvSpPr/>
            <p:nvPr/>
          </p:nvSpPr>
          <p:spPr>
            <a:xfrm>
              <a:off x="7974236" y="2538370"/>
              <a:ext cx="2203227" cy="493776"/>
            </a:xfrm>
            <a:prstGeom prst="rect">
              <a:avLst/>
            </a:prstGeom>
            <a:solidFill>
              <a:schemeClr val="bg1"/>
            </a:solidFill>
            <a:ln w="15875"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16"/>
            <p:cNvSpPr/>
            <p:nvPr/>
          </p:nvSpPr>
          <p:spPr>
            <a:xfrm>
              <a:off x="8004375" y="2547894"/>
              <a:ext cx="2134988" cy="477054"/>
            </a:xfrm>
            <a:prstGeom prst="rect">
              <a:avLst/>
            </a:prstGeom>
          </p:spPr>
          <p:txBody>
            <a:bodyPr wrap="square">
              <a:spAutoFit/>
            </a:bodyPr>
            <a:lstStyle/>
            <a:p>
              <a:pPr>
                <a:lnSpc>
                  <a:spcPts val="1450"/>
                </a:lnSpc>
              </a:pPr>
              <a:r>
                <a:rPr lang="en-US" sz="900" spc="20" dirty="0" err="1" smtClean="0">
                  <a:latin typeface="Segoe UI" pitchFamily="34" charset="0"/>
                  <a:cs typeface="Segoe UI" pitchFamily="34" charset="0"/>
                </a:rPr>
                <a:t>ǺyLorem</a:t>
              </a:r>
              <a:r>
                <a:rPr lang="en-US" sz="900" spc="20" dirty="0" smtClean="0">
                  <a:latin typeface="Segoe UI" pitchFamily="34" charset="0"/>
                  <a:cs typeface="Segoe UI" pitchFamily="34" charset="0"/>
                </a:rPr>
                <a:t> </a:t>
              </a:r>
              <a:r>
                <a:rPr lang="en-US" sz="900" spc="20" dirty="0" err="1">
                  <a:latin typeface="Segoe UI" pitchFamily="34" charset="0"/>
                  <a:cs typeface="Segoe UI" pitchFamily="34" charset="0"/>
                </a:rPr>
                <a:t>ipsum</a:t>
              </a:r>
              <a:r>
                <a:rPr lang="en-US" sz="900" spc="20" dirty="0">
                  <a:latin typeface="Segoe UI" pitchFamily="34" charset="0"/>
                  <a:cs typeface="Segoe UI" pitchFamily="34" charset="0"/>
                </a:rPr>
                <a:t> dolor sit </a:t>
              </a:r>
              <a:r>
                <a:rPr lang="en-US" sz="900" spc="20" dirty="0" err="1" smtClean="0">
                  <a:latin typeface="Segoe UI" pitchFamily="34" charset="0"/>
                  <a:cs typeface="Segoe UI" pitchFamily="34" charset="0"/>
                </a:rPr>
                <a:t>amet</a:t>
              </a:r>
              <a:r>
                <a:rPr lang="en-US" sz="900" spc="20" dirty="0" smtClean="0">
                  <a:latin typeface="Segoe UI" pitchFamily="34" charset="0"/>
                  <a:cs typeface="Segoe UI" pitchFamily="34" charset="0"/>
                </a:rPr>
                <a:t> </a:t>
              </a:r>
              <a:r>
                <a:rPr lang="en-US" sz="900" spc="20" dirty="0" err="1" smtClean="0">
                  <a:latin typeface="Segoe UI" pitchFamily="34" charset="0"/>
                  <a:cs typeface="Segoe UI" pitchFamily="34" charset="0"/>
                </a:rPr>
                <a:t>elit</a:t>
              </a:r>
              <a:r>
                <a:rPr lang="en-US" sz="900" spc="20" dirty="0" smtClean="0">
                  <a:latin typeface="Segoe UI" pitchFamily="34" charset="0"/>
                  <a:cs typeface="Segoe UI" pitchFamily="34" charset="0"/>
                </a:rPr>
                <a:t>.</a:t>
              </a:r>
            </a:p>
            <a:p>
              <a:pPr>
                <a:lnSpc>
                  <a:spcPts val="1450"/>
                </a:lnSpc>
              </a:pPr>
              <a:r>
                <a:rPr lang="en-US" sz="900" spc="20" dirty="0" err="1" smtClean="0">
                  <a:latin typeface="Segoe UI" pitchFamily="34" charset="0"/>
                  <a:cs typeface="Segoe UI" pitchFamily="34" charset="0"/>
                </a:rPr>
                <a:t>Nunc</a:t>
              </a:r>
              <a:r>
                <a:rPr lang="en-US" sz="900" spc="20" dirty="0" smtClean="0">
                  <a:latin typeface="Segoe UI" pitchFamily="34" charset="0"/>
                  <a:cs typeface="Segoe UI" pitchFamily="34" charset="0"/>
                </a:rPr>
                <a:t> </a:t>
              </a:r>
              <a:r>
                <a:rPr lang="en-US" sz="900" spc="20" dirty="0" err="1" smtClean="0">
                  <a:latin typeface="Segoe UI" pitchFamily="34" charset="0"/>
                  <a:cs typeface="Segoe UI" pitchFamily="34" charset="0"/>
                </a:rPr>
                <a:t>egestas</a:t>
              </a:r>
              <a:r>
                <a:rPr lang="en-US" sz="900" spc="20" dirty="0" smtClean="0">
                  <a:latin typeface="Segoe UI" pitchFamily="34" charset="0"/>
                  <a:cs typeface="Segoe UI" pitchFamily="34" charset="0"/>
                </a:rPr>
                <a:t> </a:t>
              </a:r>
              <a:r>
                <a:rPr lang="en-US" sz="900" spc="20" dirty="0" err="1" smtClean="0">
                  <a:latin typeface="Segoe UI" pitchFamily="34" charset="0"/>
                  <a:cs typeface="Segoe UI" pitchFamily="34" charset="0"/>
                </a:rPr>
                <a:t>fingilla</a:t>
              </a:r>
              <a:r>
                <a:rPr lang="en-US" sz="900" spc="20" dirty="0" smtClean="0">
                  <a:latin typeface="Segoe UI" pitchFamily="34" charset="0"/>
                  <a:cs typeface="Segoe UI" pitchFamily="34" charset="0"/>
                </a:rPr>
                <a:t> </a:t>
              </a:r>
              <a:r>
                <a:rPr lang="en-US" sz="900" spc="20" dirty="0" err="1" smtClean="0">
                  <a:latin typeface="Segoe UI" pitchFamily="34" charset="0"/>
                  <a:cs typeface="Segoe UI" pitchFamily="34" charset="0"/>
                </a:rPr>
                <a:t>lorem</a:t>
              </a:r>
              <a:endParaRPr lang="en-US" sz="900" spc="20" dirty="0"/>
            </a:p>
          </p:txBody>
        </p:sp>
      </p:grpSp>
      <p:grpSp>
        <p:nvGrpSpPr>
          <p:cNvPr id="18" name="Group 17"/>
          <p:cNvGrpSpPr/>
          <p:nvPr/>
        </p:nvGrpSpPr>
        <p:grpSpPr>
          <a:xfrm>
            <a:off x="6499353" y="3473078"/>
            <a:ext cx="3672437" cy="683077"/>
            <a:chOff x="7971853" y="3805578"/>
            <a:chExt cx="3672437" cy="683077"/>
          </a:xfrm>
        </p:grpSpPr>
        <p:sp>
          <p:nvSpPr>
            <p:cNvPr id="141" name="Rectangle 140"/>
            <p:cNvSpPr/>
            <p:nvPr/>
          </p:nvSpPr>
          <p:spPr>
            <a:xfrm>
              <a:off x="7971853" y="3805578"/>
              <a:ext cx="3646265" cy="683077"/>
            </a:xfrm>
            <a:prstGeom prst="rect">
              <a:avLst/>
            </a:prstGeom>
            <a:solidFill>
              <a:schemeClr val="bg1"/>
            </a:solidFill>
            <a:ln w="15875" cap="sq">
              <a:solidFill>
                <a:srgbClr val="79797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3" name="TextBox 142"/>
            <p:cNvSpPr txBox="1"/>
            <p:nvPr/>
          </p:nvSpPr>
          <p:spPr>
            <a:xfrm>
              <a:off x="7998025" y="3812678"/>
              <a:ext cx="3646265" cy="669414"/>
            </a:xfrm>
            <a:prstGeom prst="rect">
              <a:avLst/>
            </a:prstGeom>
            <a:noFill/>
          </p:spPr>
          <p:txBody>
            <a:bodyPr wrap="square" rtlCol="0">
              <a:spAutoFit/>
            </a:bodyPr>
            <a:lstStyle/>
            <a:p>
              <a:pPr>
                <a:lnSpc>
                  <a:spcPts val="1500"/>
                </a:lnSpc>
              </a:pPr>
              <a:r>
                <a:rPr lang="en-US" sz="900" spc="20" dirty="0" err="1">
                  <a:latin typeface="Segoe UI" pitchFamily="34" charset="0"/>
                  <a:cs typeface="Segoe UI" pitchFamily="34" charset="0"/>
                </a:rPr>
                <a:t>ǺyLorem</a:t>
              </a:r>
              <a:r>
                <a:rPr lang="en-US" sz="900" dirty="0" smtClean="0">
                  <a:latin typeface="Segoe UI" pitchFamily="34" charset="0"/>
                  <a:cs typeface="Segoe UI" pitchFamily="34" charset="0"/>
                </a:rPr>
                <a:t> </a:t>
              </a:r>
              <a:r>
                <a:rPr lang="en-US" sz="900" dirty="0" err="1">
                  <a:latin typeface="Segoe UI" pitchFamily="34" charset="0"/>
                  <a:cs typeface="Segoe UI" pitchFamily="34" charset="0"/>
                </a:rPr>
                <a:t>ipsum</a:t>
              </a:r>
              <a:r>
                <a:rPr lang="en-US" sz="900" dirty="0">
                  <a:latin typeface="Segoe UI" pitchFamily="34" charset="0"/>
                  <a:cs typeface="Segoe UI" pitchFamily="34" charset="0"/>
                </a:rPr>
                <a:t> dolor sit </a:t>
              </a:r>
              <a:r>
                <a:rPr lang="en-US" sz="900" dirty="0" err="1">
                  <a:latin typeface="Segoe UI" pitchFamily="34" charset="0"/>
                  <a:cs typeface="Segoe UI" pitchFamily="34" charset="0"/>
                </a:rPr>
                <a:t>amet</a:t>
              </a:r>
              <a:r>
                <a:rPr lang="en-US" sz="900" dirty="0">
                  <a:latin typeface="Segoe UI" pitchFamily="34" charset="0"/>
                  <a:cs typeface="Segoe UI" pitchFamily="34" charset="0"/>
                </a:rPr>
                <a:t>, </a:t>
              </a:r>
              <a:r>
                <a:rPr lang="en-US" sz="900" dirty="0" err="1">
                  <a:latin typeface="Segoe UI" pitchFamily="34" charset="0"/>
                  <a:cs typeface="Segoe UI" pitchFamily="34" charset="0"/>
                </a:rPr>
                <a:t>consectetur</a:t>
              </a:r>
              <a:r>
                <a:rPr lang="en-US" sz="900" dirty="0">
                  <a:latin typeface="Segoe UI" pitchFamily="34" charset="0"/>
                  <a:cs typeface="Segoe UI" pitchFamily="34" charset="0"/>
                </a:rPr>
                <a:t> </a:t>
              </a:r>
              <a:r>
                <a:rPr lang="en-US" sz="900" dirty="0" err="1">
                  <a:latin typeface="Segoe UI" pitchFamily="34" charset="0"/>
                  <a:cs typeface="Segoe UI" pitchFamily="34" charset="0"/>
                </a:rPr>
                <a:t>adipiscing</a:t>
              </a:r>
              <a:r>
                <a:rPr lang="en-US" sz="900" dirty="0">
                  <a:latin typeface="Segoe UI" pitchFamily="34" charset="0"/>
                  <a:cs typeface="Segoe UI" pitchFamily="34" charset="0"/>
                </a:rPr>
                <a:t> </a:t>
              </a:r>
              <a:r>
                <a:rPr lang="en-US" sz="900" dirty="0" err="1">
                  <a:latin typeface="Segoe UI" pitchFamily="34" charset="0"/>
                  <a:cs typeface="Segoe UI" pitchFamily="34" charset="0"/>
                </a:rPr>
                <a:t>elit</a:t>
              </a:r>
              <a:r>
                <a:rPr lang="en-US" sz="900" dirty="0">
                  <a:latin typeface="Segoe UI" pitchFamily="34" charset="0"/>
                  <a:cs typeface="Segoe UI" pitchFamily="34" charset="0"/>
                </a:rPr>
                <a:t>. </a:t>
              </a:r>
              <a:r>
                <a:rPr lang="en-US" sz="900" dirty="0" err="1" smtClean="0">
                  <a:latin typeface="Segoe UI" pitchFamily="34" charset="0"/>
                  <a:cs typeface="Segoe UI" pitchFamily="34" charset="0"/>
                </a:rPr>
                <a:t>Nunc</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egestas</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fringilla</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lorem</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quis</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commodo</a:t>
              </a:r>
              <a:r>
                <a:rPr lang="en-US" sz="900" dirty="0" smtClean="0">
                  <a:latin typeface="Segoe UI" pitchFamily="34" charset="0"/>
                  <a:cs typeface="Segoe UI" pitchFamily="34" charset="0"/>
                </a:rPr>
                <a:t> nisi </a:t>
              </a:r>
              <a:r>
                <a:rPr lang="en-US" sz="900" dirty="0" err="1" smtClean="0">
                  <a:latin typeface="Segoe UI" pitchFamily="34" charset="0"/>
                  <a:cs typeface="Segoe UI" pitchFamily="34" charset="0"/>
                </a:rPr>
                <a:t>venenatis</a:t>
              </a:r>
              <a:r>
                <a:rPr lang="en-US" sz="900" dirty="0" smtClean="0">
                  <a:latin typeface="Segoe UI" pitchFamily="34" charset="0"/>
                  <a:cs typeface="Segoe UI" pitchFamily="34" charset="0"/>
                </a:rPr>
                <a:t> non. </a:t>
              </a:r>
              <a:r>
                <a:rPr lang="en-US" sz="900" dirty="0" err="1" smtClean="0">
                  <a:latin typeface="Segoe UI" pitchFamily="34" charset="0"/>
                  <a:cs typeface="Segoe UI" pitchFamily="34" charset="0"/>
                </a:rPr>
                <a:t>Vestibulum</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augue</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ipsum</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adipiscing</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sed</a:t>
              </a:r>
              <a:r>
                <a:rPr lang="en-US" sz="900" dirty="0" smtClean="0">
                  <a:latin typeface="Segoe UI" pitchFamily="34" charset="0"/>
                  <a:cs typeface="Segoe UI" pitchFamily="34" charset="0"/>
                </a:rPr>
                <a:t> </a:t>
              </a:r>
              <a:r>
                <a:rPr lang="en-US" sz="900" dirty="0" err="1" smtClean="0">
                  <a:latin typeface="Segoe UI" pitchFamily="34" charset="0"/>
                  <a:cs typeface="Segoe UI" pitchFamily="34" charset="0"/>
                </a:rPr>
                <a:t>cursus</a:t>
              </a:r>
              <a:r>
                <a:rPr lang="en-US" sz="900" dirty="0" smtClean="0">
                  <a:latin typeface="Segoe UI" pitchFamily="34" charset="0"/>
                  <a:cs typeface="Segoe UI" pitchFamily="34" charset="0"/>
                </a:rPr>
                <a:t> id, </a:t>
              </a:r>
              <a:r>
                <a:rPr lang="en-US" sz="900" dirty="0" err="1" smtClean="0">
                  <a:latin typeface="Segoe UI" pitchFamily="34" charset="0"/>
                  <a:cs typeface="Segoe UI" pitchFamily="34" charset="0"/>
                </a:rPr>
                <a:t>varius</a:t>
              </a:r>
              <a:r>
                <a:rPr lang="en-US" sz="900" dirty="0" smtClean="0">
                  <a:latin typeface="Segoe UI" pitchFamily="34" charset="0"/>
                  <a:cs typeface="Segoe UI" pitchFamily="34" charset="0"/>
                </a:rPr>
                <a:t> id </a:t>
              </a:r>
              <a:r>
                <a:rPr lang="en-US" sz="900" dirty="0" err="1" smtClean="0">
                  <a:latin typeface="Segoe UI" pitchFamily="34" charset="0"/>
                  <a:cs typeface="Segoe UI" pitchFamily="34" charset="0"/>
                </a:rPr>
                <a:t>velit</a:t>
              </a:r>
              <a:r>
                <a:rPr lang="en-US" sz="900" dirty="0">
                  <a:latin typeface="Segoe UI" pitchFamily="34" charset="0"/>
                  <a:cs typeface="Segoe UI" pitchFamily="34" charset="0"/>
                </a:rPr>
                <a:t>.</a:t>
              </a:r>
            </a:p>
          </p:txBody>
        </p:sp>
      </p:grpSp>
    </p:spTree>
    <p:extLst>
      <p:ext uri="{BB962C8B-B14F-4D97-AF65-F5344CB8AC3E}">
        <p14:creationId xmlns:p14="http://schemas.microsoft.com/office/powerpoint/2010/main" val="29760865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76968" y="651830"/>
            <a:ext cx="3923877" cy="2800767"/>
            <a:chOff x="743835" y="3806456"/>
            <a:chExt cx="3923877" cy="2800767"/>
          </a:xfrm>
        </p:grpSpPr>
        <p:sp>
          <p:nvSpPr>
            <p:cNvPr id="3" name="TextBox 2"/>
            <p:cNvSpPr txBox="1"/>
            <p:nvPr/>
          </p:nvSpPr>
          <p:spPr>
            <a:xfrm>
              <a:off x="743835" y="3806456"/>
              <a:ext cx="1839877" cy="2800767"/>
            </a:xfrm>
            <a:prstGeom prst="rect">
              <a:avLst/>
            </a:prstGeom>
            <a:noFill/>
          </p:spPr>
          <p:txBody>
            <a:bodyPr wrap="square" rtlCol="0">
              <a:spAutoFit/>
            </a:bodyPr>
            <a:lstStyle/>
            <a:p>
              <a:r>
                <a:rPr lang="en-US" sz="1600" dirty="0" smtClean="0">
                  <a:latin typeface="Segoe UI Light" pitchFamily="34" charset="0"/>
                  <a:cs typeface="Segoe UI Light" pitchFamily="34" charset="0"/>
                </a:rPr>
                <a:t>New slide	</a:t>
              </a:r>
            </a:p>
            <a:p>
              <a:r>
                <a:rPr lang="en-US" sz="1600" dirty="0" smtClean="0">
                  <a:latin typeface="Segoe UI Light" pitchFamily="34" charset="0"/>
                  <a:cs typeface="Segoe UI Light" pitchFamily="34" charset="0"/>
                </a:rPr>
                <a:t>Copy slide	</a:t>
              </a:r>
            </a:p>
            <a:p>
              <a:r>
                <a:rPr lang="en-US" sz="1600" dirty="0" smtClean="0">
                  <a:latin typeface="Segoe UI Light" pitchFamily="34" charset="0"/>
                  <a:cs typeface="Segoe UI Light" pitchFamily="34" charset="0"/>
                </a:rPr>
                <a:t>Bold	</a:t>
              </a:r>
            </a:p>
            <a:p>
              <a:r>
                <a:rPr lang="en-US" sz="1600" dirty="0" smtClean="0">
                  <a:latin typeface="Segoe UI Light" pitchFamily="34" charset="0"/>
                  <a:cs typeface="Segoe UI Light" pitchFamily="34" charset="0"/>
                </a:rPr>
                <a:t>Italic	</a:t>
              </a:r>
            </a:p>
            <a:p>
              <a:r>
                <a:rPr lang="en-US" sz="1600" dirty="0" smtClean="0">
                  <a:latin typeface="Segoe UI Light" pitchFamily="34" charset="0"/>
                  <a:cs typeface="Segoe UI Light" pitchFamily="34" charset="0"/>
                </a:rPr>
                <a:t>Underline	</a:t>
              </a:r>
            </a:p>
            <a:p>
              <a:r>
                <a:rPr lang="en-US" sz="1600" dirty="0" smtClean="0">
                  <a:latin typeface="Segoe UI Light" pitchFamily="34" charset="0"/>
                  <a:cs typeface="Segoe UI Light" pitchFamily="34" charset="0"/>
                </a:rPr>
                <a:t>Superscript	</a:t>
              </a:r>
            </a:p>
            <a:p>
              <a:r>
                <a:rPr lang="en-US" sz="1600" dirty="0" smtClean="0">
                  <a:latin typeface="Segoe UI Light" pitchFamily="34" charset="0"/>
                  <a:cs typeface="Segoe UI Light" pitchFamily="34" charset="0"/>
                </a:rPr>
                <a:t>Subscript	</a:t>
              </a:r>
            </a:p>
            <a:p>
              <a:r>
                <a:rPr lang="en-US" sz="1600" dirty="0" smtClean="0">
                  <a:latin typeface="Segoe UI Light" pitchFamily="34" charset="0"/>
                  <a:cs typeface="Segoe UI Light" pitchFamily="34" charset="0"/>
                </a:rPr>
                <a:t>Font size bigger</a:t>
              </a:r>
            </a:p>
            <a:p>
              <a:r>
                <a:rPr lang="en-US" sz="1600" dirty="0" smtClean="0">
                  <a:latin typeface="Segoe UI Light" pitchFamily="34" charset="0"/>
                  <a:cs typeface="Segoe UI Light" pitchFamily="34" charset="0"/>
                </a:rPr>
                <a:t>Font size smaller</a:t>
              </a:r>
            </a:p>
            <a:p>
              <a:r>
                <a:rPr lang="en-US" sz="1600" dirty="0" smtClean="0">
                  <a:latin typeface="Segoe UI Light" pitchFamily="34" charset="0"/>
                  <a:cs typeface="Segoe UI Light" pitchFamily="34" charset="0"/>
                </a:rPr>
                <a:t>Change case</a:t>
              </a:r>
            </a:p>
            <a:p>
              <a:r>
                <a:rPr lang="en-US" sz="1600" dirty="0" smtClean="0">
                  <a:latin typeface="Segoe UI Light" pitchFamily="34" charset="0"/>
                  <a:cs typeface="Segoe UI Light" pitchFamily="34" charset="0"/>
                </a:rPr>
                <a:t>Remove formatting</a:t>
              </a:r>
              <a:endParaRPr lang="en-US" sz="1600" dirty="0">
                <a:latin typeface="Segoe UI Light" pitchFamily="34" charset="0"/>
                <a:cs typeface="Segoe UI Light" pitchFamily="34" charset="0"/>
              </a:endParaRPr>
            </a:p>
          </p:txBody>
        </p:sp>
        <p:sp>
          <p:nvSpPr>
            <p:cNvPr id="4" name="TextBox 3"/>
            <p:cNvSpPr txBox="1"/>
            <p:nvPr/>
          </p:nvSpPr>
          <p:spPr>
            <a:xfrm>
              <a:off x="3019665" y="3806456"/>
              <a:ext cx="1648047" cy="2800767"/>
            </a:xfrm>
            <a:prstGeom prst="rect">
              <a:avLst/>
            </a:prstGeom>
            <a:noFill/>
          </p:spPr>
          <p:txBody>
            <a:bodyPr wrap="square" rtlCol="0">
              <a:spAutoFit/>
            </a:bodyPr>
            <a:lstStyle/>
            <a:p>
              <a:r>
                <a:rPr lang="en-US" sz="1600" dirty="0" smtClean="0">
                  <a:latin typeface="Segoe UI Light" pitchFamily="34" charset="0"/>
                  <a:cs typeface="Segoe UI Light" pitchFamily="34" charset="0"/>
                </a:rPr>
                <a:t>Ctrl-M</a:t>
              </a:r>
            </a:p>
            <a:p>
              <a:r>
                <a:rPr lang="en-US" sz="1600" dirty="0" smtClean="0">
                  <a:latin typeface="Segoe UI Light" pitchFamily="34" charset="0"/>
                  <a:cs typeface="Segoe UI Light" pitchFamily="34" charset="0"/>
                </a:rPr>
                <a:t>Ctrl-D</a:t>
              </a:r>
            </a:p>
            <a:p>
              <a:r>
                <a:rPr lang="en-US" sz="1600" dirty="0" smtClean="0">
                  <a:latin typeface="Segoe UI Light" pitchFamily="34" charset="0"/>
                  <a:cs typeface="Segoe UI Light" pitchFamily="34" charset="0"/>
                </a:rPr>
                <a:t>Ctrl-B</a:t>
              </a:r>
            </a:p>
            <a:p>
              <a:r>
                <a:rPr lang="en-US" sz="1600" dirty="0" smtClean="0">
                  <a:latin typeface="Segoe UI Light" pitchFamily="34" charset="0"/>
                  <a:cs typeface="Segoe UI Light" pitchFamily="34" charset="0"/>
                </a:rPr>
                <a:t>Ctrl-I</a:t>
              </a:r>
            </a:p>
            <a:p>
              <a:r>
                <a:rPr lang="en-US" sz="1600" dirty="0" smtClean="0">
                  <a:latin typeface="Segoe UI Light" pitchFamily="34" charset="0"/>
                  <a:cs typeface="Segoe UI Light" pitchFamily="34" charset="0"/>
                </a:rPr>
                <a:t>Ctrl-U</a:t>
              </a:r>
            </a:p>
            <a:p>
              <a:r>
                <a:rPr lang="en-US" sz="1600" dirty="0" smtClean="0">
                  <a:latin typeface="Segoe UI Light" pitchFamily="34" charset="0"/>
                  <a:cs typeface="Segoe UI Light" pitchFamily="34" charset="0"/>
                </a:rPr>
                <a:t>Ctrl-Shift +</a:t>
              </a:r>
            </a:p>
            <a:p>
              <a:r>
                <a:rPr lang="en-US" sz="1600" dirty="0" smtClean="0">
                  <a:latin typeface="Segoe UI Light" pitchFamily="34" charset="0"/>
                  <a:cs typeface="Segoe UI Light" pitchFamily="34" charset="0"/>
                </a:rPr>
                <a:t>Ctrl=</a:t>
              </a:r>
            </a:p>
            <a:p>
              <a:r>
                <a:rPr lang="en-US" sz="1600" dirty="0" smtClean="0">
                  <a:latin typeface="Segoe UI Light" pitchFamily="34" charset="0"/>
                  <a:cs typeface="Segoe UI Light" pitchFamily="34" charset="0"/>
                </a:rPr>
                <a:t>Ctrl-Shift &gt;</a:t>
              </a:r>
            </a:p>
            <a:p>
              <a:r>
                <a:rPr lang="en-US" sz="1600" dirty="0" smtClean="0">
                  <a:latin typeface="Segoe UI Light" pitchFamily="34" charset="0"/>
                  <a:cs typeface="Segoe UI Light" pitchFamily="34" charset="0"/>
                </a:rPr>
                <a:t>Ctrl-Shift &lt;</a:t>
              </a:r>
            </a:p>
            <a:p>
              <a:r>
                <a:rPr lang="en-US" sz="1600" dirty="0" smtClean="0">
                  <a:latin typeface="Segoe UI Light" pitchFamily="34" charset="0"/>
                  <a:cs typeface="Segoe UI Light" pitchFamily="34" charset="0"/>
                </a:rPr>
                <a:t>Shift-F3</a:t>
              </a:r>
            </a:p>
            <a:p>
              <a:r>
                <a:rPr lang="en-US" sz="1600" dirty="0" smtClean="0">
                  <a:latin typeface="Segoe UI Light" pitchFamily="34" charset="0"/>
                  <a:cs typeface="Segoe UI Light" pitchFamily="34" charset="0"/>
                </a:rPr>
                <a:t>Ctrl Space</a:t>
              </a:r>
              <a:endParaRPr lang="en-US" sz="1600" dirty="0">
                <a:latin typeface="Segoe UI Light" pitchFamily="34" charset="0"/>
                <a:cs typeface="Segoe UI Light" pitchFamily="34" charset="0"/>
              </a:endParaRPr>
            </a:p>
          </p:txBody>
        </p:sp>
      </p:grpSp>
      <p:grpSp>
        <p:nvGrpSpPr>
          <p:cNvPr id="8" name="Group 7"/>
          <p:cNvGrpSpPr/>
          <p:nvPr/>
        </p:nvGrpSpPr>
        <p:grpSpPr>
          <a:xfrm>
            <a:off x="464125" y="3508484"/>
            <a:ext cx="4739322" cy="2804315"/>
            <a:chOff x="4231759" y="3802908"/>
            <a:chExt cx="3601067" cy="2804315"/>
          </a:xfrm>
        </p:grpSpPr>
        <p:sp>
          <p:nvSpPr>
            <p:cNvPr id="5" name="TextBox 4"/>
            <p:cNvSpPr txBox="1"/>
            <p:nvPr/>
          </p:nvSpPr>
          <p:spPr>
            <a:xfrm>
              <a:off x="4231759" y="3806456"/>
              <a:ext cx="2806994" cy="2800767"/>
            </a:xfrm>
            <a:prstGeom prst="rect">
              <a:avLst/>
            </a:prstGeom>
            <a:noFill/>
          </p:spPr>
          <p:txBody>
            <a:bodyPr wrap="square" rtlCol="0">
              <a:spAutoFit/>
            </a:bodyPr>
            <a:lstStyle/>
            <a:p>
              <a:r>
                <a:rPr lang="en-US" sz="1600" dirty="0" smtClean="0">
                  <a:latin typeface="Segoe UI Light" pitchFamily="34" charset="0"/>
                  <a:cs typeface="Segoe UI Light" pitchFamily="34" charset="0"/>
                </a:rPr>
                <a:t>Copy </a:t>
              </a:r>
              <a:r>
                <a:rPr lang="en-US" sz="1600" dirty="0" err="1" smtClean="0">
                  <a:latin typeface="Segoe UI Light" pitchFamily="34" charset="0"/>
                  <a:cs typeface="Segoe UI Light" pitchFamily="34" charset="0"/>
                </a:rPr>
                <a:t>autoshape</a:t>
              </a:r>
              <a:r>
                <a:rPr lang="en-US" sz="1600" dirty="0" smtClean="0">
                  <a:latin typeface="Segoe UI Light" pitchFamily="34" charset="0"/>
                  <a:cs typeface="Segoe UI Light" pitchFamily="34" charset="0"/>
                </a:rPr>
                <a:t> style	</a:t>
              </a:r>
            </a:p>
            <a:p>
              <a:r>
                <a:rPr lang="en-US" sz="1600" dirty="0" smtClean="0">
                  <a:latin typeface="Segoe UI Light" pitchFamily="34" charset="0"/>
                  <a:cs typeface="Segoe UI Light" pitchFamily="34" charset="0"/>
                </a:rPr>
                <a:t>Paste </a:t>
              </a:r>
              <a:r>
                <a:rPr lang="en-US" sz="1600" dirty="0" err="1" smtClean="0">
                  <a:latin typeface="Segoe UI Light" pitchFamily="34" charset="0"/>
                  <a:cs typeface="Segoe UI Light" pitchFamily="34" charset="0"/>
                </a:rPr>
                <a:t>autoshape</a:t>
              </a:r>
              <a:r>
                <a:rPr lang="en-US" sz="1600" dirty="0" smtClean="0">
                  <a:latin typeface="Segoe UI Light" pitchFamily="34" charset="0"/>
                  <a:cs typeface="Segoe UI Light" pitchFamily="34" charset="0"/>
                </a:rPr>
                <a:t> style	</a:t>
              </a:r>
            </a:p>
            <a:p>
              <a:r>
                <a:rPr lang="en-US" sz="1600" dirty="0" smtClean="0">
                  <a:latin typeface="Segoe UI Light" pitchFamily="34" charset="0"/>
                  <a:cs typeface="Segoe UI Light" pitchFamily="34" charset="0"/>
                </a:rPr>
                <a:t>Cycle through all objects	</a:t>
              </a:r>
            </a:p>
            <a:p>
              <a:r>
                <a:rPr lang="en-US" sz="1600" dirty="0" smtClean="0">
                  <a:latin typeface="Segoe UI Light" pitchFamily="34" charset="0"/>
                  <a:cs typeface="Segoe UI Light" pitchFamily="34" charset="0"/>
                </a:rPr>
                <a:t>Select all objects	</a:t>
              </a:r>
            </a:p>
            <a:p>
              <a:r>
                <a:rPr lang="en-US" sz="1600" dirty="0" smtClean="0">
                  <a:latin typeface="Segoe UI Light" pitchFamily="34" charset="0"/>
                  <a:cs typeface="Segoe UI Light" pitchFamily="34" charset="0"/>
                </a:rPr>
                <a:t>Group all objects	</a:t>
              </a:r>
            </a:p>
            <a:p>
              <a:r>
                <a:rPr lang="en-US" sz="1600" dirty="0" smtClean="0">
                  <a:latin typeface="Segoe UI Light" pitchFamily="34" charset="0"/>
                  <a:cs typeface="Segoe UI Light" pitchFamily="34" charset="0"/>
                </a:rPr>
                <a:t>Ungroup objects	</a:t>
              </a:r>
            </a:p>
            <a:p>
              <a:r>
                <a:rPr lang="en-US" sz="1600" dirty="0" smtClean="0">
                  <a:latin typeface="Segoe UI Light" pitchFamily="34" charset="0"/>
                  <a:cs typeface="Segoe UI Light" pitchFamily="34" charset="0"/>
                </a:rPr>
                <a:t>Copy object	</a:t>
              </a:r>
            </a:p>
            <a:p>
              <a:r>
                <a:rPr lang="en-US" sz="1600" dirty="0" smtClean="0">
                  <a:latin typeface="Segoe UI Light" pitchFamily="34" charset="0"/>
                  <a:cs typeface="Segoe UI Light" pitchFamily="34" charset="0"/>
                </a:rPr>
                <a:t>Zoom In/Out</a:t>
              </a:r>
            </a:p>
            <a:p>
              <a:r>
                <a:rPr lang="en-US" sz="1600" dirty="0" smtClean="0">
                  <a:latin typeface="Segoe UI Light" pitchFamily="34" charset="0"/>
                  <a:cs typeface="Segoe UI Light" pitchFamily="34" charset="0"/>
                </a:rPr>
                <a:t>Show grid</a:t>
              </a:r>
            </a:p>
            <a:p>
              <a:r>
                <a:rPr lang="en-US" sz="1600" dirty="0" smtClean="0">
                  <a:latin typeface="Segoe UI Light" pitchFamily="34" charset="0"/>
                  <a:cs typeface="Segoe UI Light" pitchFamily="34" charset="0"/>
                </a:rPr>
                <a:t>Show guides</a:t>
              </a:r>
            </a:p>
            <a:p>
              <a:r>
                <a:rPr lang="en-US" sz="1600" dirty="0" smtClean="0">
                  <a:latin typeface="Segoe UI Light" pitchFamily="34" charset="0"/>
                  <a:cs typeface="Segoe UI Light" pitchFamily="34" charset="0"/>
                </a:rPr>
                <a:t>Help</a:t>
              </a:r>
              <a:endParaRPr lang="en-US" sz="1600" dirty="0">
                <a:latin typeface="Segoe UI Light" pitchFamily="34" charset="0"/>
                <a:cs typeface="Segoe UI Light" pitchFamily="34" charset="0"/>
              </a:endParaRPr>
            </a:p>
          </p:txBody>
        </p:sp>
        <p:sp>
          <p:nvSpPr>
            <p:cNvPr id="6" name="TextBox 5"/>
            <p:cNvSpPr txBox="1"/>
            <p:nvPr/>
          </p:nvSpPr>
          <p:spPr>
            <a:xfrm>
              <a:off x="5988077" y="3802908"/>
              <a:ext cx="1844749" cy="2800767"/>
            </a:xfrm>
            <a:prstGeom prst="rect">
              <a:avLst/>
            </a:prstGeom>
            <a:noFill/>
          </p:spPr>
          <p:txBody>
            <a:bodyPr wrap="square" rtlCol="0">
              <a:spAutoFit/>
            </a:bodyPr>
            <a:lstStyle/>
            <a:p>
              <a:r>
                <a:rPr lang="en-US" sz="1600" dirty="0" smtClean="0">
                  <a:latin typeface="Segoe UI Light" pitchFamily="34" charset="0"/>
                  <a:cs typeface="Segoe UI Light" pitchFamily="34" charset="0"/>
                </a:rPr>
                <a:t>Ctrl-Shift-C</a:t>
              </a:r>
            </a:p>
            <a:p>
              <a:r>
                <a:rPr lang="en-US" sz="1600" dirty="0" smtClean="0">
                  <a:latin typeface="Segoe UI Light" pitchFamily="34" charset="0"/>
                  <a:cs typeface="Segoe UI Light" pitchFamily="34" charset="0"/>
                </a:rPr>
                <a:t>Ctrl-Shift-V</a:t>
              </a:r>
            </a:p>
            <a:p>
              <a:r>
                <a:rPr lang="en-US" sz="1600" dirty="0" smtClean="0">
                  <a:latin typeface="Segoe UI Light" pitchFamily="34" charset="0"/>
                  <a:cs typeface="Segoe UI Light" pitchFamily="34" charset="0"/>
                </a:rPr>
                <a:t>Tab</a:t>
              </a:r>
            </a:p>
            <a:p>
              <a:r>
                <a:rPr lang="en-US" sz="1600" dirty="0" smtClean="0">
                  <a:latin typeface="Segoe UI Light" pitchFamily="34" charset="0"/>
                  <a:cs typeface="Segoe UI Light" pitchFamily="34" charset="0"/>
                </a:rPr>
                <a:t>Ctrl-A</a:t>
              </a:r>
            </a:p>
            <a:p>
              <a:r>
                <a:rPr lang="en-US" sz="1600" dirty="0" smtClean="0">
                  <a:latin typeface="Segoe UI Light" pitchFamily="34" charset="0"/>
                  <a:cs typeface="Segoe UI Light" pitchFamily="34" charset="0"/>
                </a:rPr>
                <a:t>Ctrl-Shift-G</a:t>
              </a:r>
            </a:p>
            <a:p>
              <a:r>
                <a:rPr lang="en-US" sz="1600" dirty="0" smtClean="0">
                  <a:latin typeface="Segoe UI Light" pitchFamily="34" charset="0"/>
                  <a:cs typeface="Segoe UI Light" pitchFamily="34" charset="0"/>
                </a:rPr>
                <a:t>Ctrl-Shift-H</a:t>
              </a:r>
            </a:p>
            <a:p>
              <a:r>
                <a:rPr lang="en-US" sz="1600" dirty="0" smtClean="0">
                  <a:latin typeface="Segoe UI Light" pitchFamily="34" charset="0"/>
                  <a:cs typeface="Segoe UI Light" pitchFamily="34" charset="0"/>
                </a:rPr>
                <a:t>Ctrl and Drag</a:t>
              </a:r>
            </a:p>
            <a:p>
              <a:r>
                <a:rPr lang="en-US" sz="1600" dirty="0" smtClean="0">
                  <a:latin typeface="Segoe UI Light" pitchFamily="34" charset="0"/>
                  <a:cs typeface="Segoe UI Light" pitchFamily="34" charset="0"/>
                </a:rPr>
                <a:t>Ctrl-</a:t>
              </a:r>
              <a:r>
                <a:rPr lang="en-US" sz="1600" dirty="0" err="1" smtClean="0">
                  <a:latin typeface="Segoe UI Light" pitchFamily="34" charset="0"/>
                  <a:cs typeface="Segoe UI Light" pitchFamily="34" charset="0"/>
                </a:rPr>
                <a:t>MouseWheel</a:t>
              </a:r>
              <a:endParaRPr lang="en-US" sz="1600" dirty="0" smtClean="0">
                <a:latin typeface="Segoe UI Light" pitchFamily="34" charset="0"/>
                <a:cs typeface="Segoe UI Light" pitchFamily="34" charset="0"/>
              </a:endParaRPr>
            </a:p>
            <a:p>
              <a:r>
                <a:rPr lang="en-US" sz="1600" dirty="0" smtClean="0">
                  <a:latin typeface="Segoe UI Light" pitchFamily="34" charset="0"/>
                  <a:cs typeface="Segoe UI Light" pitchFamily="34" charset="0"/>
                </a:rPr>
                <a:t>Shift-F9</a:t>
              </a:r>
            </a:p>
            <a:p>
              <a:r>
                <a:rPr lang="en-US" sz="1600" dirty="0" smtClean="0">
                  <a:latin typeface="Segoe UI Light" pitchFamily="34" charset="0"/>
                  <a:cs typeface="Segoe UI Light" pitchFamily="34" charset="0"/>
                </a:rPr>
                <a:t>Alt-F9</a:t>
              </a:r>
            </a:p>
            <a:p>
              <a:r>
                <a:rPr lang="en-US" sz="1600" dirty="0" smtClean="0">
                  <a:latin typeface="Segoe UI Light" pitchFamily="34" charset="0"/>
                  <a:cs typeface="Segoe UI Light" pitchFamily="34" charset="0"/>
                </a:rPr>
                <a:t>F1</a:t>
              </a:r>
              <a:endParaRPr lang="en-US" sz="1600" dirty="0">
                <a:latin typeface="Segoe UI Light" pitchFamily="34" charset="0"/>
                <a:cs typeface="Segoe UI Light" pitchFamily="34" charset="0"/>
              </a:endParaRPr>
            </a:p>
          </p:txBody>
        </p:sp>
      </p:grpSp>
      <p:grpSp>
        <p:nvGrpSpPr>
          <p:cNvPr id="12" name="Group 11"/>
          <p:cNvGrpSpPr/>
          <p:nvPr/>
        </p:nvGrpSpPr>
        <p:grpSpPr>
          <a:xfrm>
            <a:off x="6388286" y="665233"/>
            <a:ext cx="3551393" cy="2800768"/>
            <a:chOff x="4564468" y="3802908"/>
            <a:chExt cx="3551393" cy="2800768"/>
          </a:xfrm>
        </p:grpSpPr>
        <p:sp>
          <p:nvSpPr>
            <p:cNvPr id="9" name="TextBox 8"/>
            <p:cNvSpPr txBox="1"/>
            <p:nvPr/>
          </p:nvSpPr>
          <p:spPr>
            <a:xfrm>
              <a:off x="6467814" y="3802908"/>
              <a:ext cx="1648047" cy="2800767"/>
            </a:xfrm>
            <a:prstGeom prst="rect">
              <a:avLst/>
            </a:prstGeom>
            <a:noFill/>
          </p:spPr>
          <p:txBody>
            <a:bodyPr wrap="square" rtlCol="0">
              <a:spAutoFit/>
            </a:bodyPr>
            <a:lstStyle/>
            <a:p>
              <a:r>
                <a:rPr lang="en-US" sz="1600" dirty="0" smtClean="0">
                  <a:latin typeface="Segoe UI Light" pitchFamily="34" charset="0"/>
                  <a:cs typeface="Segoe UI Light" pitchFamily="34" charset="0"/>
                </a:rPr>
                <a:t>Ctrl-S</a:t>
              </a:r>
            </a:p>
            <a:p>
              <a:r>
                <a:rPr lang="en-US" sz="1600" dirty="0" smtClean="0">
                  <a:latin typeface="Segoe UI Light" pitchFamily="34" charset="0"/>
                  <a:cs typeface="Segoe UI Light" pitchFamily="34" charset="0"/>
                </a:rPr>
                <a:t>Ctrl-P</a:t>
              </a:r>
            </a:p>
            <a:p>
              <a:r>
                <a:rPr lang="en-US" sz="1600" dirty="0" smtClean="0">
                  <a:latin typeface="Segoe UI Light" pitchFamily="34" charset="0"/>
                  <a:cs typeface="Segoe UI Light" pitchFamily="34" charset="0"/>
                </a:rPr>
                <a:t>Ctrl-W</a:t>
              </a:r>
            </a:p>
            <a:p>
              <a:r>
                <a:rPr lang="en-US" sz="1600" dirty="0" smtClean="0">
                  <a:latin typeface="Segoe UI Light" pitchFamily="34" charset="0"/>
                  <a:cs typeface="Segoe UI Light" pitchFamily="34" charset="0"/>
                </a:rPr>
                <a:t>Ctrl-N</a:t>
              </a:r>
            </a:p>
            <a:p>
              <a:r>
                <a:rPr lang="en-US" sz="1600" dirty="0" smtClean="0">
                  <a:latin typeface="Segoe UI Light" pitchFamily="34" charset="0"/>
                  <a:cs typeface="Segoe UI Light" pitchFamily="34" charset="0"/>
                </a:rPr>
                <a:t>Ctrl-F</a:t>
              </a:r>
            </a:p>
            <a:p>
              <a:r>
                <a:rPr lang="en-US" sz="1600" dirty="0" smtClean="0">
                  <a:latin typeface="Segoe UI Light" pitchFamily="34" charset="0"/>
                  <a:cs typeface="Segoe UI Light" pitchFamily="34" charset="0"/>
                </a:rPr>
                <a:t>F7</a:t>
              </a:r>
            </a:p>
            <a:p>
              <a:endParaRPr lang="en-US" sz="1600" dirty="0" smtClean="0">
                <a:latin typeface="Segoe UI Light" pitchFamily="34" charset="0"/>
                <a:cs typeface="Segoe UI Light" pitchFamily="34" charset="0"/>
              </a:endParaRPr>
            </a:p>
            <a:p>
              <a:endParaRPr lang="en-US" sz="1600" dirty="0" smtClean="0">
                <a:latin typeface="Segoe UI Light" pitchFamily="34" charset="0"/>
                <a:cs typeface="Segoe UI Light" pitchFamily="34" charset="0"/>
              </a:endParaRPr>
            </a:p>
            <a:p>
              <a:r>
                <a:rPr lang="en-US" sz="1600" dirty="0" smtClean="0">
                  <a:latin typeface="Segoe UI Light" pitchFamily="34" charset="0"/>
                  <a:cs typeface="Segoe UI Light" pitchFamily="34" charset="0"/>
                </a:rPr>
                <a:t>Ctrl-Z</a:t>
              </a:r>
            </a:p>
            <a:p>
              <a:r>
                <a:rPr lang="en-US" sz="1600" dirty="0" smtClean="0">
                  <a:latin typeface="Segoe UI Light" pitchFamily="34" charset="0"/>
                  <a:cs typeface="Segoe UI Light" pitchFamily="34" charset="0"/>
                </a:rPr>
                <a:t>Ctrl-Y</a:t>
              </a:r>
            </a:p>
            <a:p>
              <a:r>
                <a:rPr lang="en-US" sz="1600" dirty="0" smtClean="0">
                  <a:latin typeface="Segoe UI Light" pitchFamily="34" charset="0"/>
                  <a:cs typeface="Segoe UI Light" pitchFamily="34" charset="0"/>
                </a:rPr>
                <a:t>F1</a:t>
              </a:r>
            </a:p>
          </p:txBody>
        </p:sp>
        <p:sp>
          <p:nvSpPr>
            <p:cNvPr id="11" name="TextBox 10"/>
            <p:cNvSpPr txBox="1"/>
            <p:nvPr/>
          </p:nvSpPr>
          <p:spPr>
            <a:xfrm>
              <a:off x="4564468" y="3802909"/>
              <a:ext cx="1839877" cy="2800767"/>
            </a:xfrm>
            <a:prstGeom prst="rect">
              <a:avLst/>
            </a:prstGeom>
            <a:noFill/>
          </p:spPr>
          <p:txBody>
            <a:bodyPr wrap="square" rtlCol="0">
              <a:spAutoFit/>
            </a:bodyPr>
            <a:lstStyle/>
            <a:p>
              <a:r>
                <a:rPr lang="en-US" sz="1600" dirty="0" smtClean="0">
                  <a:latin typeface="Segoe UI Light" pitchFamily="34" charset="0"/>
                  <a:cs typeface="Segoe UI Light" pitchFamily="34" charset="0"/>
                </a:rPr>
                <a:t>Save	</a:t>
              </a:r>
            </a:p>
            <a:p>
              <a:r>
                <a:rPr lang="en-US" sz="1600" dirty="0" smtClean="0">
                  <a:latin typeface="Segoe UI Light" pitchFamily="34" charset="0"/>
                  <a:cs typeface="Segoe UI Light" pitchFamily="34" charset="0"/>
                </a:rPr>
                <a:t>Print	</a:t>
              </a:r>
            </a:p>
            <a:p>
              <a:r>
                <a:rPr lang="en-US" sz="1600" dirty="0" smtClean="0">
                  <a:latin typeface="Segoe UI Light" pitchFamily="34" charset="0"/>
                  <a:cs typeface="Segoe UI Light" pitchFamily="34" charset="0"/>
                </a:rPr>
                <a:t>Close	</a:t>
              </a:r>
            </a:p>
            <a:p>
              <a:r>
                <a:rPr lang="en-US" sz="1600" dirty="0" smtClean="0">
                  <a:latin typeface="Segoe UI Light" pitchFamily="34" charset="0"/>
                  <a:cs typeface="Segoe UI Light" pitchFamily="34" charset="0"/>
                </a:rPr>
                <a:t>New	</a:t>
              </a:r>
            </a:p>
            <a:p>
              <a:r>
                <a:rPr lang="en-US" sz="1600" dirty="0" smtClean="0">
                  <a:latin typeface="Segoe UI Light" pitchFamily="34" charset="0"/>
                  <a:cs typeface="Segoe UI Light" pitchFamily="34" charset="0"/>
                </a:rPr>
                <a:t>Find text	</a:t>
              </a:r>
            </a:p>
            <a:p>
              <a:r>
                <a:rPr lang="en-US" sz="1600" dirty="0" smtClean="0">
                  <a:latin typeface="Segoe UI Light" pitchFamily="34" charset="0"/>
                  <a:cs typeface="Segoe UI Light" pitchFamily="34" charset="0"/>
                </a:rPr>
                <a:t>Spell Check</a:t>
              </a:r>
            </a:p>
            <a:p>
              <a:endParaRPr lang="en-US" sz="1600" dirty="0" smtClean="0">
                <a:latin typeface="Segoe UI Light" pitchFamily="34" charset="0"/>
                <a:cs typeface="Segoe UI Light" pitchFamily="34" charset="0"/>
              </a:endParaRPr>
            </a:p>
            <a:p>
              <a:r>
                <a:rPr lang="en-US" sz="1600" dirty="0" smtClean="0">
                  <a:latin typeface="Segoe UI Light" pitchFamily="34" charset="0"/>
                  <a:cs typeface="Segoe UI Light" pitchFamily="34" charset="0"/>
                </a:rPr>
                <a:t>	</a:t>
              </a:r>
            </a:p>
            <a:p>
              <a:r>
                <a:rPr lang="en-US" sz="1600" dirty="0" smtClean="0">
                  <a:latin typeface="Segoe UI Light" pitchFamily="34" charset="0"/>
                  <a:cs typeface="Segoe UI Light" pitchFamily="34" charset="0"/>
                </a:rPr>
                <a:t>Undo	</a:t>
              </a:r>
            </a:p>
            <a:p>
              <a:r>
                <a:rPr lang="en-US" sz="1600" dirty="0" smtClean="0">
                  <a:latin typeface="Segoe UI Light" pitchFamily="34" charset="0"/>
                  <a:cs typeface="Segoe UI Light" pitchFamily="34" charset="0"/>
                </a:rPr>
                <a:t>Repeat</a:t>
              </a:r>
            </a:p>
            <a:p>
              <a:r>
                <a:rPr lang="en-US" sz="1600" dirty="0" smtClean="0">
                  <a:latin typeface="Segoe UI Light" pitchFamily="34" charset="0"/>
                  <a:cs typeface="Segoe UI Light" pitchFamily="34" charset="0"/>
                </a:rPr>
                <a:t>Help</a:t>
              </a:r>
            </a:p>
          </p:txBody>
        </p:sp>
      </p:grpSp>
      <p:grpSp>
        <p:nvGrpSpPr>
          <p:cNvPr id="13" name="Group 12"/>
          <p:cNvGrpSpPr/>
          <p:nvPr/>
        </p:nvGrpSpPr>
        <p:grpSpPr>
          <a:xfrm>
            <a:off x="6393375" y="3907084"/>
            <a:ext cx="4488601" cy="2800767"/>
            <a:chOff x="4251797" y="3802913"/>
            <a:chExt cx="4026702" cy="2800767"/>
          </a:xfrm>
        </p:grpSpPr>
        <p:sp>
          <p:nvSpPr>
            <p:cNvPr id="14" name="TextBox 13"/>
            <p:cNvSpPr txBox="1"/>
            <p:nvPr/>
          </p:nvSpPr>
          <p:spPr>
            <a:xfrm>
              <a:off x="6630452" y="3802913"/>
              <a:ext cx="1648047" cy="2800767"/>
            </a:xfrm>
            <a:prstGeom prst="rect">
              <a:avLst/>
            </a:prstGeom>
            <a:noFill/>
          </p:spPr>
          <p:txBody>
            <a:bodyPr wrap="square" rtlCol="0">
              <a:spAutoFit/>
            </a:bodyPr>
            <a:lstStyle/>
            <a:p>
              <a:r>
                <a:rPr lang="en-US" sz="1600" dirty="0" smtClean="0">
                  <a:latin typeface="Segoe UI Light" pitchFamily="34" charset="0"/>
                  <a:cs typeface="Segoe UI Light" pitchFamily="34" charset="0"/>
                </a:rPr>
                <a:t>F5</a:t>
              </a:r>
            </a:p>
            <a:p>
              <a:r>
                <a:rPr lang="en-US" sz="1600" dirty="0" smtClean="0">
                  <a:latin typeface="Segoe UI Light" pitchFamily="34" charset="0"/>
                  <a:cs typeface="Segoe UI Light" pitchFamily="34" charset="0"/>
                </a:rPr>
                <a:t>Right arrow</a:t>
              </a:r>
            </a:p>
            <a:p>
              <a:r>
                <a:rPr lang="en-US" sz="1600" dirty="0" smtClean="0">
                  <a:latin typeface="Segoe UI Light" pitchFamily="34" charset="0"/>
                  <a:cs typeface="Segoe UI Light" pitchFamily="34" charset="0"/>
                </a:rPr>
                <a:t>Left arrow</a:t>
              </a:r>
            </a:p>
            <a:p>
              <a:r>
                <a:rPr lang="en-US" sz="1600" dirty="0" smtClean="0">
                  <a:latin typeface="Segoe UI Light" pitchFamily="34" charset="0"/>
                  <a:cs typeface="Segoe UI Light" pitchFamily="34" charset="0"/>
                </a:rPr>
                <a:t>number, Enter key</a:t>
              </a:r>
            </a:p>
            <a:p>
              <a:r>
                <a:rPr lang="en-US" sz="1600" dirty="0" smtClean="0">
                  <a:latin typeface="Segoe UI Light" pitchFamily="34" charset="0"/>
                  <a:cs typeface="Segoe UI Light" pitchFamily="34" charset="0"/>
                </a:rPr>
                <a:t>B</a:t>
              </a:r>
            </a:p>
            <a:p>
              <a:r>
                <a:rPr lang="en-US" sz="1600" dirty="0" smtClean="0">
                  <a:latin typeface="Segoe UI Light" pitchFamily="34" charset="0"/>
                  <a:cs typeface="Segoe UI Light" pitchFamily="34" charset="0"/>
                </a:rPr>
                <a:t>W</a:t>
              </a:r>
            </a:p>
            <a:p>
              <a:r>
                <a:rPr lang="en-US" sz="1600" dirty="0" smtClean="0">
                  <a:latin typeface="Segoe UI Light" pitchFamily="34" charset="0"/>
                  <a:cs typeface="Segoe UI Light" pitchFamily="34" charset="0"/>
                </a:rPr>
                <a:t>Home</a:t>
              </a:r>
            </a:p>
            <a:p>
              <a:r>
                <a:rPr lang="en-US" sz="1600" dirty="0" smtClean="0">
                  <a:latin typeface="Segoe UI Light" pitchFamily="34" charset="0"/>
                  <a:cs typeface="Segoe UI Light" pitchFamily="34" charset="0"/>
                </a:rPr>
                <a:t>end</a:t>
              </a:r>
            </a:p>
            <a:p>
              <a:r>
                <a:rPr lang="en-US" sz="1600" dirty="0" smtClean="0">
                  <a:latin typeface="Segoe UI Light" pitchFamily="34" charset="0"/>
                  <a:cs typeface="Segoe UI Light" pitchFamily="34" charset="0"/>
                </a:rPr>
                <a:t>F1</a:t>
              </a:r>
            </a:p>
            <a:p>
              <a:r>
                <a:rPr lang="en-US" sz="1600" dirty="0" smtClean="0">
                  <a:latin typeface="Segoe UI Light" pitchFamily="34" charset="0"/>
                  <a:cs typeface="Segoe UI Light" pitchFamily="34" charset="0"/>
                </a:rPr>
                <a:t>Home</a:t>
              </a:r>
            </a:p>
            <a:p>
              <a:r>
                <a:rPr lang="en-US" sz="1600" dirty="0" smtClean="0">
                  <a:latin typeface="Segoe UI Light" pitchFamily="34" charset="0"/>
                  <a:cs typeface="Segoe UI Light" pitchFamily="34" charset="0"/>
                </a:rPr>
                <a:t>Esc</a:t>
              </a:r>
            </a:p>
          </p:txBody>
        </p:sp>
        <p:sp>
          <p:nvSpPr>
            <p:cNvPr id="15" name="TextBox 14"/>
            <p:cNvSpPr txBox="1"/>
            <p:nvPr/>
          </p:nvSpPr>
          <p:spPr>
            <a:xfrm>
              <a:off x="4251797" y="3802913"/>
              <a:ext cx="1871008" cy="2800767"/>
            </a:xfrm>
            <a:prstGeom prst="rect">
              <a:avLst/>
            </a:prstGeom>
            <a:noFill/>
          </p:spPr>
          <p:txBody>
            <a:bodyPr wrap="square" rtlCol="0">
              <a:spAutoFit/>
            </a:bodyPr>
            <a:lstStyle/>
            <a:p>
              <a:r>
                <a:rPr lang="en-US" sz="1600" dirty="0" smtClean="0">
                  <a:latin typeface="Segoe UI Light" pitchFamily="34" charset="0"/>
                  <a:cs typeface="Segoe UI Light" pitchFamily="34" charset="0"/>
                </a:rPr>
                <a:t>Start	</a:t>
              </a:r>
            </a:p>
            <a:p>
              <a:r>
                <a:rPr lang="en-US" sz="1600" dirty="0" smtClean="0">
                  <a:latin typeface="Segoe UI Light" pitchFamily="34" charset="0"/>
                  <a:cs typeface="Segoe UI Light" pitchFamily="34" charset="0"/>
                </a:rPr>
                <a:t>Next slide or build</a:t>
              </a:r>
              <a:endParaRPr lang="en-US" sz="1600" dirty="0">
                <a:latin typeface="Segoe UI Light" pitchFamily="34" charset="0"/>
                <a:cs typeface="Segoe UI Light" pitchFamily="34" charset="0"/>
              </a:endParaRPr>
            </a:p>
            <a:p>
              <a:r>
                <a:rPr lang="en-US" sz="1600" dirty="0" smtClean="0">
                  <a:latin typeface="Segoe UI Light" pitchFamily="34" charset="0"/>
                  <a:cs typeface="Segoe UI Light" pitchFamily="34" charset="0"/>
                </a:rPr>
                <a:t>Previous slide	</a:t>
              </a:r>
            </a:p>
            <a:p>
              <a:r>
                <a:rPr lang="en-US" sz="1600" dirty="0" smtClean="0">
                  <a:latin typeface="Segoe UI Light" pitchFamily="34" charset="0"/>
                  <a:cs typeface="Segoe UI Light" pitchFamily="34" charset="0"/>
                </a:rPr>
                <a:t>Jump to slide number</a:t>
              </a:r>
              <a:endParaRPr lang="en-US" sz="1600" dirty="0">
                <a:latin typeface="Segoe UI Light" pitchFamily="34" charset="0"/>
                <a:cs typeface="Segoe UI Light" pitchFamily="34" charset="0"/>
              </a:endParaRPr>
            </a:p>
            <a:p>
              <a:r>
                <a:rPr lang="en-US" sz="1600" dirty="0" smtClean="0">
                  <a:latin typeface="Segoe UI Light" pitchFamily="34" charset="0"/>
                  <a:cs typeface="Segoe UI Light" pitchFamily="34" charset="0"/>
                </a:rPr>
                <a:t>Black slide	</a:t>
              </a:r>
            </a:p>
            <a:p>
              <a:r>
                <a:rPr lang="en-US" sz="1600" dirty="0" smtClean="0">
                  <a:latin typeface="Segoe UI Light" pitchFamily="34" charset="0"/>
                  <a:cs typeface="Segoe UI Light" pitchFamily="34" charset="0"/>
                </a:rPr>
                <a:t>White slide</a:t>
              </a:r>
            </a:p>
            <a:p>
              <a:r>
                <a:rPr lang="en-US" sz="1600" dirty="0" smtClean="0">
                  <a:latin typeface="Segoe UI Light" pitchFamily="34" charset="0"/>
                  <a:cs typeface="Segoe UI Light" pitchFamily="34" charset="0"/>
                </a:rPr>
                <a:t>First slide</a:t>
              </a:r>
            </a:p>
            <a:p>
              <a:r>
                <a:rPr lang="en-US" sz="1600" dirty="0" smtClean="0">
                  <a:latin typeface="Segoe UI Light" pitchFamily="34" charset="0"/>
                  <a:cs typeface="Segoe UI Light" pitchFamily="34" charset="0"/>
                </a:rPr>
                <a:t>Last slide</a:t>
              </a:r>
            </a:p>
            <a:p>
              <a:r>
                <a:rPr lang="en-US" sz="1600" dirty="0" smtClean="0">
                  <a:latin typeface="Segoe UI Light" pitchFamily="34" charset="0"/>
                  <a:cs typeface="Segoe UI Light" pitchFamily="34" charset="0"/>
                </a:rPr>
                <a:t>Quick keys</a:t>
              </a:r>
            </a:p>
            <a:p>
              <a:r>
                <a:rPr lang="en-US" sz="1600" dirty="0" smtClean="0">
                  <a:latin typeface="Segoe UI Light" pitchFamily="34" charset="0"/>
                  <a:cs typeface="Segoe UI Light" pitchFamily="34" charset="0"/>
                </a:rPr>
                <a:t>Re-start</a:t>
              </a:r>
            </a:p>
            <a:p>
              <a:r>
                <a:rPr lang="en-US" sz="1600" dirty="0" smtClean="0">
                  <a:latin typeface="Segoe UI Light" pitchFamily="34" charset="0"/>
                  <a:cs typeface="Segoe UI Light" pitchFamily="34" charset="0"/>
                </a:rPr>
                <a:t>Quit/end show</a:t>
              </a:r>
            </a:p>
          </p:txBody>
        </p:sp>
      </p:grpSp>
      <p:sp>
        <p:nvSpPr>
          <p:cNvPr id="16" name="TextBox 15"/>
          <p:cNvSpPr txBox="1"/>
          <p:nvPr/>
        </p:nvSpPr>
        <p:spPr>
          <a:xfrm>
            <a:off x="470777" y="263595"/>
            <a:ext cx="2100150" cy="400110"/>
          </a:xfrm>
          <a:prstGeom prst="rect">
            <a:avLst/>
          </a:prstGeom>
          <a:noFill/>
        </p:spPr>
        <p:txBody>
          <a:bodyPr wrap="square" rtlCol="0">
            <a:spAutoFit/>
          </a:bodyPr>
          <a:lstStyle/>
          <a:p>
            <a:r>
              <a:rPr lang="en-US" sz="2000" dirty="0" smtClean="0">
                <a:latin typeface="Segoe UI Semibold" pitchFamily="34" charset="0"/>
                <a:cs typeface="Segoe UI Semibold" pitchFamily="34" charset="0"/>
              </a:rPr>
              <a:t>Editing slides</a:t>
            </a:r>
            <a:endParaRPr lang="en-US" sz="2000" dirty="0">
              <a:latin typeface="Segoe UI Semibold" pitchFamily="34" charset="0"/>
              <a:cs typeface="Segoe UI Semibold" pitchFamily="34" charset="0"/>
            </a:endParaRPr>
          </a:p>
        </p:txBody>
      </p:sp>
      <p:sp>
        <p:nvSpPr>
          <p:cNvPr id="17" name="TextBox 16"/>
          <p:cNvSpPr txBox="1"/>
          <p:nvPr/>
        </p:nvSpPr>
        <p:spPr>
          <a:xfrm>
            <a:off x="6393375" y="265123"/>
            <a:ext cx="2100150" cy="400110"/>
          </a:xfrm>
          <a:prstGeom prst="rect">
            <a:avLst/>
          </a:prstGeom>
          <a:noFill/>
        </p:spPr>
        <p:txBody>
          <a:bodyPr wrap="square" rtlCol="0">
            <a:spAutoFit/>
          </a:bodyPr>
          <a:lstStyle/>
          <a:p>
            <a:r>
              <a:rPr lang="en-US" sz="2000" dirty="0" smtClean="0">
                <a:latin typeface="Segoe UI Semibold" pitchFamily="34" charset="0"/>
                <a:cs typeface="Segoe UI Semibold" pitchFamily="34" charset="0"/>
              </a:rPr>
              <a:t>Presentation</a:t>
            </a:r>
            <a:endParaRPr lang="en-US" sz="2000" dirty="0">
              <a:latin typeface="Segoe UI Semibold" pitchFamily="34" charset="0"/>
              <a:cs typeface="Segoe UI Semibold" pitchFamily="34" charset="0"/>
            </a:endParaRPr>
          </a:p>
        </p:txBody>
      </p:sp>
      <p:sp>
        <p:nvSpPr>
          <p:cNvPr id="18" name="TextBox 17"/>
          <p:cNvSpPr txBox="1"/>
          <p:nvPr/>
        </p:nvSpPr>
        <p:spPr>
          <a:xfrm>
            <a:off x="6394342" y="2172588"/>
            <a:ext cx="2100150" cy="400110"/>
          </a:xfrm>
          <a:prstGeom prst="rect">
            <a:avLst/>
          </a:prstGeom>
          <a:noFill/>
        </p:spPr>
        <p:txBody>
          <a:bodyPr wrap="square" rtlCol="0">
            <a:spAutoFit/>
          </a:bodyPr>
          <a:lstStyle/>
          <a:p>
            <a:r>
              <a:rPr lang="en-US" sz="2000" dirty="0" smtClean="0">
                <a:latin typeface="Segoe UI Semibold" pitchFamily="34" charset="0"/>
                <a:cs typeface="Segoe UI Semibold" pitchFamily="34" charset="0"/>
              </a:rPr>
              <a:t>General</a:t>
            </a:r>
            <a:endParaRPr lang="en-US" sz="2000" dirty="0">
              <a:latin typeface="Segoe UI Semibold" pitchFamily="34" charset="0"/>
              <a:cs typeface="Segoe UI Semibold" pitchFamily="34" charset="0"/>
            </a:endParaRPr>
          </a:p>
        </p:txBody>
      </p:sp>
      <p:sp>
        <p:nvSpPr>
          <p:cNvPr id="19" name="TextBox 18"/>
          <p:cNvSpPr txBox="1"/>
          <p:nvPr/>
        </p:nvSpPr>
        <p:spPr>
          <a:xfrm>
            <a:off x="6394342" y="3523907"/>
            <a:ext cx="2100150" cy="400110"/>
          </a:xfrm>
          <a:prstGeom prst="rect">
            <a:avLst/>
          </a:prstGeom>
          <a:noFill/>
        </p:spPr>
        <p:txBody>
          <a:bodyPr wrap="square" rtlCol="0">
            <a:spAutoFit/>
          </a:bodyPr>
          <a:lstStyle/>
          <a:p>
            <a:r>
              <a:rPr lang="en-US" sz="2000" dirty="0" smtClean="0">
                <a:latin typeface="Segoe UI Semibold" pitchFamily="34" charset="0"/>
                <a:cs typeface="Segoe UI Semibold" pitchFamily="34" charset="0"/>
              </a:rPr>
              <a:t>Slideshow</a:t>
            </a:r>
            <a:endParaRPr lang="en-US" sz="2000" dirty="0">
              <a:latin typeface="Segoe UI Semibold" pitchFamily="34" charset="0"/>
              <a:cs typeface="Segoe UI Semibold" pitchFamily="34" charset="0"/>
            </a:endParaRPr>
          </a:p>
        </p:txBody>
      </p:sp>
    </p:spTree>
    <p:extLst>
      <p:ext uri="{BB962C8B-B14F-4D97-AF65-F5344CB8AC3E}">
        <p14:creationId xmlns:p14="http://schemas.microsoft.com/office/powerpoint/2010/main" val="2625971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custDataLst>
              <p:custData r:id="rId1"/>
            </p:custDataLst>
          </p:nvPr>
        </p:nvGrpSpPr>
        <p:grpSpPr>
          <a:xfrm>
            <a:off x="1127372" y="1707409"/>
            <a:ext cx="2397266" cy="2369277"/>
            <a:chOff x="6087223" y="1711704"/>
            <a:chExt cx="2397266" cy="2369277"/>
          </a:xfrm>
        </p:grpSpPr>
        <p:sp>
          <p:nvSpPr>
            <p:cNvPr id="5" name="Rectangle 4"/>
            <p:cNvSpPr/>
            <p:nvPr/>
          </p:nvSpPr>
          <p:spPr>
            <a:xfrm>
              <a:off x="6088761" y="1711704"/>
              <a:ext cx="2395728" cy="2365376"/>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87223" y="3254132"/>
              <a:ext cx="2397266" cy="82684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81725" y="3276600"/>
              <a:ext cx="2209800" cy="253916"/>
            </a:xfrm>
            <a:prstGeom prst="rect">
              <a:avLst/>
            </a:prstGeom>
            <a:noFill/>
          </p:spPr>
          <p:txBody>
            <a:bodyPr wrap="square" rtlCol="0">
              <a:spAutoFit/>
            </a:bodyPr>
            <a:lstStyle/>
            <a:p>
              <a:r>
                <a:rPr lang="ru-RU" sz="1050" smtClean="0">
                  <a:solidFill>
                    <a:schemeClr val="bg1"/>
                  </a:solidFill>
                  <a:latin typeface="Segoe UI" pitchFamily="34" charset="0"/>
                  <a:cs typeface="Segoe UI" pitchFamily="34" charset="0"/>
                </a:rPr>
                <a:t>Абутилон</a:t>
              </a:r>
              <a:endParaRPr lang="en-US" sz="1050" dirty="0">
                <a:solidFill>
                  <a:schemeClr val="bg1"/>
                </a:solidFill>
                <a:latin typeface="Segoe UI" pitchFamily="34" charset="0"/>
                <a:cs typeface="Segoe UI" pitchFamily="34" charset="0"/>
              </a:endParaRPr>
            </a:p>
          </p:txBody>
        </p:sp>
        <p:sp>
          <p:nvSpPr>
            <p:cNvPr id="8" name="TextBox 7"/>
            <p:cNvSpPr txBox="1"/>
            <p:nvPr/>
          </p:nvSpPr>
          <p:spPr>
            <a:xfrm>
              <a:off x="6164961" y="3846248"/>
              <a:ext cx="1917954" cy="230832"/>
            </a:xfrm>
            <a:prstGeom prst="rect">
              <a:avLst/>
            </a:prstGeom>
            <a:noFill/>
          </p:spPr>
          <p:txBody>
            <a:bodyPr wrap="square" rtlCol="0">
              <a:spAutoFit/>
            </a:bodyPr>
            <a:lstStyle/>
            <a:p>
              <a:r>
                <a:rPr lang="en-US" sz="900" dirty="0" smtClean="0">
                  <a:solidFill>
                    <a:schemeClr val="bg1">
                      <a:lumMod val="75000"/>
                    </a:schemeClr>
                  </a:solidFill>
                  <a:latin typeface="Segoe UI" pitchFamily="34" charset="0"/>
                  <a:cs typeface="Segoe UI" pitchFamily="34" charset="0"/>
                </a:rPr>
                <a:t>Item properties, date, or size</a:t>
              </a:r>
              <a:endParaRPr lang="en-US" sz="900" dirty="0">
                <a:solidFill>
                  <a:schemeClr val="bg1">
                    <a:lumMod val="75000"/>
                  </a:schemeClr>
                </a:solidFill>
                <a:latin typeface="Segoe UI" pitchFamily="34" charset="0"/>
                <a:cs typeface="Segoe UI" pitchFamily="34" charset="0"/>
              </a:endParaRPr>
            </a:p>
          </p:txBody>
        </p:sp>
      </p:grpSp>
      <p:grpSp>
        <p:nvGrpSpPr>
          <p:cNvPr id="56" name="Group 55"/>
          <p:cNvGrpSpPr/>
          <p:nvPr>
            <p:custDataLst>
              <p:custData r:id="rId2"/>
            </p:custDataLst>
          </p:nvPr>
        </p:nvGrpSpPr>
        <p:grpSpPr>
          <a:xfrm>
            <a:off x="391873" y="571498"/>
            <a:ext cx="374623" cy="374623"/>
            <a:chOff x="382615" y="544540"/>
            <a:chExt cx="415871" cy="415871"/>
          </a:xfrm>
        </p:grpSpPr>
        <p:sp>
          <p:nvSpPr>
            <p:cNvPr id="57" name="Oval 56"/>
            <p:cNvSpPr/>
            <p:nvPr>
              <p:custDataLst>
                <p:custData r:id="rId14"/>
                <p:custData r:id="rId15"/>
              </p:custDataLst>
            </p:nvPr>
          </p:nvSpPr>
          <p:spPr>
            <a:xfrm>
              <a:off x="382615" y="544540"/>
              <a:ext cx="415871" cy="415871"/>
            </a:xfrm>
            <a:prstGeom prst="ellipse">
              <a:avLst/>
            </a:prstGeom>
            <a:noFill/>
            <a:ln w="38100">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58" name="Freeform 79"/>
            <p:cNvSpPr>
              <a:spLocks/>
            </p:cNvSpPr>
            <p:nvPr>
              <p:custDataLst>
                <p:custData r:id="rId16"/>
                <p:custData r:id="rId17"/>
              </p:custDataLst>
            </p:nvPr>
          </p:nvSpPr>
          <p:spPr bwMode="black">
            <a:xfrm>
              <a:off x="435228" y="638737"/>
              <a:ext cx="310645" cy="227477"/>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5" name="Group 84"/>
          <p:cNvGrpSpPr/>
          <p:nvPr>
            <p:custDataLst>
              <p:custData r:id="rId3"/>
            </p:custDataLst>
          </p:nvPr>
        </p:nvGrpSpPr>
        <p:grpSpPr>
          <a:xfrm>
            <a:off x="1127372" y="4388517"/>
            <a:ext cx="2390865" cy="2378453"/>
            <a:chOff x="3652753" y="1707409"/>
            <a:chExt cx="2390865" cy="2378453"/>
          </a:xfrm>
        </p:grpSpPr>
        <p:sp>
          <p:nvSpPr>
            <p:cNvPr id="44" name="Rectangle 43"/>
            <p:cNvSpPr/>
            <p:nvPr/>
          </p:nvSpPr>
          <p:spPr>
            <a:xfrm>
              <a:off x="3652753" y="1707409"/>
              <a:ext cx="2377440" cy="2377440"/>
            </a:xfrm>
            <a:prstGeom prst="rect">
              <a:avLst/>
            </a:prstGeom>
            <a:solidFill>
              <a:srgbClr val="6E6E6E"/>
            </a:solidFill>
            <a:ln w="38100">
              <a:solidFill>
                <a:srgbClr val="00B0F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noFill/>
                </a:ln>
              </a:endParaRPr>
            </a:p>
          </p:txBody>
        </p:sp>
        <p:grpSp>
          <p:nvGrpSpPr>
            <p:cNvPr id="45" name="Group 44"/>
            <p:cNvGrpSpPr/>
            <p:nvPr>
              <p:custDataLst>
                <p:custData r:id="rId13"/>
              </p:custDataLst>
            </p:nvPr>
          </p:nvGrpSpPr>
          <p:grpSpPr>
            <a:xfrm>
              <a:off x="3671319" y="3269089"/>
              <a:ext cx="2340864" cy="816773"/>
              <a:chOff x="6116937" y="3260307"/>
              <a:chExt cx="2340864" cy="816773"/>
            </a:xfrm>
          </p:grpSpPr>
          <p:sp>
            <p:nvSpPr>
              <p:cNvPr id="47" name="Rectangle 46"/>
              <p:cNvSpPr/>
              <p:nvPr/>
            </p:nvSpPr>
            <p:spPr>
              <a:xfrm>
                <a:off x="6116937" y="3260307"/>
                <a:ext cx="2340864" cy="79064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181725" y="3276600"/>
                <a:ext cx="2209800" cy="253916"/>
              </a:xfrm>
              <a:prstGeom prst="rect">
                <a:avLst/>
              </a:prstGeom>
              <a:noFill/>
            </p:spPr>
            <p:txBody>
              <a:bodyPr wrap="square" rtlCol="0">
                <a:spAutoFit/>
              </a:bodyPr>
              <a:lstStyle/>
              <a:p>
                <a:r>
                  <a:rPr lang="ru-RU" sz="1050" smtClean="0">
                    <a:solidFill>
                      <a:schemeClr val="bg1"/>
                    </a:solidFill>
                    <a:latin typeface="Segoe UI" pitchFamily="34" charset="0"/>
                    <a:cs typeface="Segoe UI" pitchFamily="34" charset="0"/>
                  </a:rPr>
                  <a:t>Колеус</a:t>
                </a:r>
                <a:endParaRPr lang="en-US" sz="1050" dirty="0">
                  <a:solidFill>
                    <a:schemeClr val="bg1"/>
                  </a:solidFill>
                  <a:latin typeface="Segoe UI" pitchFamily="34" charset="0"/>
                  <a:cs typeface="Segoe UI" pitchFamily="34" charset="0"/>
                </a:endParaRPr>
              </a:p>
            </p:txBody>
          </p:sp>
          <p:sp>
            <p:nvSpPr>
              <p:cNvPr id="49" name="TextBox 48"/>
              <p:cNvSpPr txBox="1"/>
              <p:nvPr/>
            </p:nvSpPr>
            <p:spPr>
              <a:xfrm>
                <a:off x="6164961" y="3846248"/>
                <a:ext cx="1917954" cy="230832"/>
              </a:xfrm>
              <a:prstGeom prst="rect">
                <a:avLst/>
              </a:prstGeom>
              <a:noFill/>
            </p:spPr>
            <p:txBody>
              <a:bodyPr wrap="square" rtlCol="0">
                <a:spAutoFit/>
              </a:bodyPr>
              <a:lstStyle/>
              <a:p>
                <a:r>
                  <a:rPr lang="ru-RU" sz="900" smtClean="0">
                    <a:solidFill>
                      <a:schemeClr val="bg1">
                        <a:lumMod val="75000"/>
                      </a:schemeClr>
                    </a:solidFill>
                    <a:latin typeface="Segoe UI" pitchFamily="34" charset="0"/>
                    <a:cs typeface="Segoe UI" pitchFamily="34" charset="0"/>
                  </a:rPr>
                  <a:t>март 2015, окно на кухне</a:t>
                </a:r>
                <a:endParaRPr lang="en-US" sz="900" dirty="0">
                  <a:solidFill>
                    <a:schemeClr val="bg1">
                      <a:lumMod val="75000"/>
                    </a:schemeClr>
                  </a:solidFill>
                  <a:latin typeface="Segoe UI" pitchFamily="34" charset="0"/>
                  <a:cs typeface="Segoe UI" pitchFamily="34" charset="0"/>
                </a:endParaRPr>
              </a:p>
            </p:txBody>
          </p:sp>
        </p:grpSp>
        <p:sp>
          <p:nvSpPr>
            <p:cNvPr id="54" name="Freeform 53"/>
            <p:cNvSpPr/>
            <p:nvPr/>
          </p:nvSpPr>
          <p:spPr>
            <a:xfrm>
              <a:off x="5675870" y="1709739"/>
              <a:ext cx="367748" cy="352425"/>
            </a:xfrm>
            <a:custGeom>
              <a:avLst/>
              <a:gdLst>
                <a:gd name="connsiteX0" fmla="*/ 0 w 390525"/>
                <a:gd name="connsiteY0" fmla="*/ 0 h 361950"/>
                <a:gd name="connsiteX1" fmla="*/ 390525 w 390525"/>
                <a:gd name="connsiteY1" fmla="*/ 0 h 361950"/>
                <a:gd name="connsiteX2" fmla="*/ 390525 w 390525"/>
                <a:gd name="connsiteY2" fmla="*/ 361950 h 361950"/>
                <a:gd name="connsiteX3" fmla="*/ 0 w 390525"/>
                <a:gd name="connsiteY3" fmla="*/ 0 h 361950"/>
              </a:gdLst>
              <a:ahLst/>
              <a:cxnLst>
                <a:cxn ang="0">
                  <a:pos x="connsiteX0" y="connsiteY0"/>
                </a:cxn>
                <a:cxn ang="0">
                  <a:pos x="connsiteX1" y="connsiteY1"/>
                </a:cxn>
                <a:cxn ang="0">
                  <a:pos x="connsiteX2" y="connsiteY2"/>
                </a:cxn>
                <a:cxn ang="0">
                  <a:pos x="connsiteX3" y="connsiteY3"/>
                </a:cxn>
              </a:cxnLst>
              <a:rect l="l" t="t" r="r" b="b"/>
              <a:pathLst>
                <a:path w="390525" h="361950">
                  <a:moveTo>
                    <a:pt x="0" y="0"/>
                  </a:moveTo>
                  <a:lnTo>
                    <a:pt x="390525" y="0"/>
                  </a:lnTo>
                  <a:lnTo>
                    <a:pt x="390525" y="361950"/>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1003764" y="354210"/>
            <a:ext cx="4423001" cy="769441"/>
          </a:xfrm>
          <a:prstGeom prst="rect">
            <a:avLst/>
          </a:prstGeom>
          <a:noFill/>
        </p:spPr>
        <p:txBody>
          <a:bodyPr wrap="square" rtlCol="0">
            <a:spAutoFit/>
          </a:bodyPr>
          <a:lstStyle/>
          <a:p>
            <a:r>
              <a:rPr lang="ru-RU" sz="4400" smtClean="0">
                <a:latin typeface="Segoe UI Light" pitchFamily="34" charset="0"/>
                <a:cs typeface="Segoe UI Light" pitchFamily="34" charset="0"/>
              </a:rPr>
              <a:t>Цветы</a:t>
            </a:r>
            <a:endParaRPr lang="en-US" sz="4400" dirty="0">
              <a:latin typeface="Segoe UI Light" pitchFamily="34" charset="0"/>
              <a:cs typeface="Segoe UI Light" pitchFamily="34" charset="0"/>
            </a:endParaRPr>
          </a:p>
        </p:txBody>
      </p:sp>
      <p:sp>
        <p:nvSpPr>
          <p:cNvPr id="3" name="TextBox 2"/>
          <p:cNvSpPr txBox="1"/>
          <p:nvPr/>
        </p:nvSpPr>
        <p:spPr>
          <a:xfrm>
            <a:off x="4582108" y="661212"/>
            <a:ext cx="1311965" cy="400110"/>
          </a:xfrm>
          <a:prstGeom prst="rect">
            <a:avLst/>
          </a:prstGeom>
          <a:noFill/>
        </p:spPr>
        <p:txBody>
          <a:bodyPr wrap="square" rtlCol="0">
            <a:spAutoFit/>
          </a:bodyPr>
          <a:lstStyle/>
          <a:p>
            <a:r>
              <a:rPr lang="ru-RU" sz="2000" smtClean="0">
                <a:latin typeface="Segoe UI Light" pitchFamily="34" charset="0"/>
                <a:cs typeface="Segoe UI Light" pitchFamily="34" charset="0"/>
              </a:rPr>
              <a:t>Колеус</a:t>
            </a:r>
            <a:endParaRPr lang="en-US" sz="2000" dirty="0">
              <a:latin typeface="Segoe UI Light" pitchFamily="34" charset="0"/>
              <a:cs typeface="Segoe UI Light" pitchFamily="34" charset="0"/>
            </a:endParaRPr>
          </a:p>
        </p:txBody>
      </p:sp>
      <p:pic>
        <p:nvPicPr>
          <p:cNvPr id="60"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85692" y="1709739"/>
            <a:ext cx="216763" cy="192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6" name="Group 1"/>
          <p:cNvGrpSpPr/>
          <p:nvPr>
            <p:custDataLst>
              <p:custData r:id="rId4"/>
            </p:custDataLst>
          </p:nvPr>
        </p:nvGrpSpPr>
        <p:grpSpPr>
          <a:xfrm>
            <a:off x="4754640" y="1707409"/>
            <a:ext cx="2278866" cy="2278748"/>
            <a:chOff x="3432567" y="2289626"/>
            <a:chExt cx="2278866" cy="2278748"/>
          </a:xfrm>
        </p:grpSpPr>
        <p:sp>
          <p:nvSpPr>
            <p:cNvPr id="77" name="Rectangle 2"/>
            <p:cNvSpPr/>
            <p:nvPr/>
          </p:nvSpPr>
          <p:spPr>
            <a:xfrm>
              <a:off x="3432567" y="2289626"/>
              <a:ext cx="2278866" cy="2278748"/>
            </a:xfrm>
            <a:prstGeom prst="rect">
              <a:avLst/>
            </a:prstGeom>
            <a:solidFill>
              <a:srgbClr val="FFFFFF">
                <a:lumMod val="8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78" name="Content"/>
            <p:cNvSpPr/>
            <p:nvPr/>
          </p:nvSpPr>
          <p:spPr>
            <a:xfrm>
              <a:off x="3433428" y="4202614"/>
              <a:ext cx="2276856" cy="365760"/>
            </a:xfrm>
            <a:prstGeom prst="rect">
              <a:avLst/>
            </a:prstGeom>
            <a:solidFill>
              <a:srgbClr val="000000">
                <a:lumMod val="65000"/>
                <a:lumOff val="3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ru-RU" sz="2000" smtClean="0">
                  <a:solidFill>
                    <a:srgbClr val="FFFFFF">
                      <a:lumMod val="85000"/>
                    </a:srgbClr>
                  </a:solidFill>
                  <a:latin typeface="Segoe UI Light" pitchFamily="34" charset="0"/>
                  <a:cs typeface="Segoe UI Light" pitchFamily="34" charset="0"/>
                </a:rPr>
                <a:t>Обычный</a:t>
              </a:r>
              <a:endParaRPr lang="en-US" sz="2000" dirty="0">
                <a:latin typeface="Segoe UI Light" pitchFamily="34" charset="0"/>
                <a:cs typeface="Segoe UI Light" pitchFamily="34" charset="0"/>
              </a:endParaRPr>
            </a:p>
          </p:txBody>
        </p:sp>
      </p:grpSp>
      <p:sp>
        <p:nvSpPr>
          <p:cNvPr id="79" name="Tile"/>
          <p:cNvSpPr/>
          <p:nvPr>
            <p:custDataLst>
              <p:custData r:id="rId5"/>
            </p:custDataLst>
          </p:nvPr>
        </p:nvSpPr>
        <p:spPr>
          <a:xfrm>
            <a:off x="8035065" y="2723236"/>
            <a:ext cx="442429" cy="441906"/>
          </a:xfrm>
          <a:prstGeom prst="rect">
            <a:avLst/>
          </a:prstGeom>
          <a:solidFill>
            <a:srgbClr val="FFFFFF">
              <a:lumMod val="8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80" name="Tile"/>
          <p:cNvSpPr/>
          <p:nvPr>
            <p:custDataLst>
              <p:custData r:id="rId6"/>
            </p:custDataLst>
          </p:nvPr>
        </p:nvSpPr>
        <p:spPr>
          <a:xfrm>
            <a:off x="8035066" y="2077108"/>
            <a:ext cx="442429" cy="441906"/>
          </a:xfrm>
          <a:prstGeom prst="rect">
            <a:avLst/>
          </a:prstGeom>
          <a:solidFill>
            <a:srgbClr val="FFFFFF">
              <a:lumMod val="8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81" name="Group 1"/>
          <p:cNvGrpSpPr/>
          <p:nvPr>
            <p:custDataLst>
              <p:custData r:id="rId7"/>
            </p:custDataLst>
          </p:nvPr>
        </p:nvGrpSpPr>
        <p:grpSpPr>
          <a:xfrm>
            <a:off x="7229475" y="1707409"/>
            <a:ext cx="2019300" cy="2278748"/>
            <a:chOff x="14160417" y="6676188"/>
            <a:chExt cx="1828800" cy="2743200"/>
          </a:xfrm>
        </p:grpSpPr>
        <p:sp>
          <p:nvSpPr>
            <p:cNvPr id="82" name="Rectangle 2"/>
            <p:cNvSpPr/>
            <p:nvPr/>
          </p:nvSpPr>
          <p:spPr>
            <a:xfrm>
              <a:off x="14160417" y="6676188"/>
              <a:ext cx="1828800" cy="2743200"/>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3"/>
            <p:cNvGrpSpPr/>
            <p:nvPr/>
          </p:nvGrpSpPr>
          <p:grpSpPr>
            <a:xfrm>
              <a:off x="14846218" y="6690590"/>
              <a:ext cx="472737" cy="2728797"/>
              <a:chOff x="14846218" y="6690590"/>
              <a:chExt cx="472737" cy="2728797"/>
            </a:xfrm>
          </p:grpSpPr>
          <p:grpSp>
            <p:nvGrpSpPr>
              <p:cNvPr id="84" name="Flipview (Down)"/>
              <p:cNvGrpSpPr/>
              <p:nvPr/>
            </p:nvGrpSpPr>
            <p:grpSpPr>
              <a:xfrm rot="16200000">
                <a:off x="14946230" y="9062200"/>
                <a:ext cx="257175" cy="457200"/>
                <a:chOff x="9896620" y="5483475"/>
                <a:chExt cx="257175" cy="457200"/>
              </a:xfrm>
            </p:grpSpPr>
            <p:pic>
              <p:nvPicPr>
                <p:cNvPr id="89" name="Picture 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896620" y="5483475"/>
                  <a:ext cx="257175" cy="457200"/>
                </a:xfrm>
                <a:prstGeom prst="rect">
                  <a:avLst/>
                </a:prstGeom>
              </p:spPr>
            </p:pic>
            <p:pic>
              <p:nvPicPr>
                <p:cNvPr id="90" name="Picture 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rot="16200000">
                  <a:off x="9947247" y="5662230"/>
                  <a:ext cx="157396" cy="96859"/>
                </a:xfrm>
                <a:prstGeom prst="rect">
                  <a:avLst/>
                </a:prstGeom>
              </p:spPr>
            </p:pic>
          </p:grpSp>
          <p:grpSp>
            <p:nvGrpSpPr>
              <p:cNvPr id="86" name="Flipview (Up)"/>
              <p:cNvGrpSpPr/>
              <p:nvPr/>
            </p:nvGrpSpPr>
            <p:grpSpPr>
              <a:xfrm rot="5400000">
                <a:off x="14961767" y="6590578"/>
                <a:ext cx="257175" cy="457200"/>
                <a:chOff x="9896620" y="5483475"/>
                <a:chExt cx="257175" cy="457200"/>
              </a:xfrm>
            </p:grpSpPr>
            <p:pic>
              <p:nvPicPr>
                <p:cNvPr id="87" name="Picture 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896620" y="5483475"/>
                  <a:ext cx="257175" cy="457200"/>
                </a:xfrm>
                <a:prstGeom prst="rect">
                  <a:avLst/>
                </a:prstGeom>
              </p:spPr>
            </p:pic>
            <p:pic>
              <p:nvPicPr>
                <p:cNvPr id="88" name="Picture 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rot="16200000">
                  <a:off x="9947247" y="5662230"/>
                  <a:ext cx="157396" cy="96859"/>
                </a:xfrm>
                <a:prstGeom prst="rect">
                  <a:avLst/>
                </a:prstGeom>
              </p:spPr>
            </p:pic>
          </p:grpSp>
        </p:grpSp>
      </p:grpSp>
      <p:sp>
        <p:nvSpPr>
          <p:cNvPr id="34" name="Content"/>
          <p:cNvSpPr txBox="1"/>
          <p:nvPr>
            <p:custDataLst>
              <p:custData r:id="rId8"/>
            </p:custDataLst>
          </p:nvPr>
        </p:nvSpPr>
        <p:spPr>
          <a:xfrm>
            <a:off x="4726686" y="4324822"/>
            <a:ext cx="1573764" cy="230832"/>
          </a:xfrm>
          <a:prstGeom prst="rect">
            <a:avLst/>
          </a:prstGeom>
          <a:noFill/>
        </p:spPr>
        <p:txBody>
          <a:bodyPr wrap="none" lIns="91440" tIns="18288" rIns="91440" bIns="27432" rtlCol="0" anchor="ctr" anchorCtr="0">
            <a:spAutoFit/>
          </a:bodyPr>
          <a:lstStyle/>
          <a:p>
            <a:r>
              <a:rPr lang="ru-RU" sz="1200" smtClean="0">
                <a:solidFill>
                  <a:srgbClr val="000000"/>
                </a:solidFill>
                <a:latin typeface="Segoe UI" pitchFamily="34" charset="0"/>
                <a:ea typeface="Segoe UI" pitchFamily="34" charset="0"/>
                <a:cs typeface="Segoe UI" pitchFamily="34" charset="0"/>
              </a:rPr>
              <a:t>дата, место, горшок</a:t>
            </a:r>
            <a:endParaRPr lang="en-US" sz="1200" dirty="0" smtClean="0">
              <a:solidFill>
                <a:srgbClr val="000000"/>
              </a:solidFill>
              <a:latin typeface="Segoe UI" pitchFamily="34" charset="0"/>
              <a:ea typeface="Segoe UI" pitchFamily="34" charset="0"/>
              <a:cs typeface="Segoe UI" pitchFamily="34" charset="0"/>
            </a:endParaRPr>
          </a:p>
        </p:txBody>
      </p:sp>
      <p:sp>
        <p:nvSpPr>
          <p:cNvPr id="35" name="Content"/>
          <p:cNvSpPr/>
          <p:nvPr>
            <p:custDataLst>
              <p:custData r:id="rId9"/>
            </p:custDataLst>
          </p:nvPr>
        </p:nvSpPr>
        <p:spPr>
          <a:xfrm>
            <a:off x="4786599" y="4703864"/>
            <a:ext cx="869377" cy="307773"/>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ru-RU" sz="1100" smtClean="0">
                <a:solidFill>
                  <a:srgbClr val="000000"/>
                </a:solidFill>
                <a:latin typeface="Segoe UI Semibold" pitchFamily="34" charset="0"/>
                <a:ea typeface="Segoe UI Semibold" pitchFamily="34" charset="0"/>
                <a:cs typeface="Segoe UI Semibold" pitchFamily="34" charset="0"/>
              </a:rPr>
              <a:t>история</a:t>
            </a:r>
            <a:endParaRPr lang="en-US" sz="1100" dirty="0">
              <a:solidFill>
                <a:srgbClr val="000000"/>
              </a:solidFill>
              <a:latin typeface="Segoe UI Semibold" pitchFamily="34" charset="0"/>
              <a:ea typeface="Segoe UI Semibold" pitchFamily="34" charset="0"/>
              <a:cs typeface="Segoe UI Semibold" pitchFamily="34" charset="0"/>
            </a:endParaRPr>
          </a:p>
        </p:txBody>
      </p:sp>
      <p:grpSp>
        <p:nvGrpSpPr>
          <p:cNvPr id="103" name="StickyNote"/>
          <p:cNvGrpSpPr/>
          <p:nvPr>
            <p:custDataLst>
              <p:custData r:id="rId10"/>
            </p:custDataLst>
          </p:nvPr>
        </p:nvGrpSpPr>
        <p:grpSpPr>
          <a:xfrm>
            <a:off x="8483600" y="1922576"/>
            <a:ext cx="1371600" cy="1485673"/>
            <a:chOff x="3886200" y="2629127"/>
            <a:chExt cx="1371600" cy="1485673"/>
          </a:xfrm>
        </p:grpSpPr>
        <p:sp>
          <p:nvSpPr>
            <p:cNvPr id="104"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ru-RU" sz="1200" smtClean="0">
                  <a:solidFill>
                    <a:sysClr val="windowText" lastClr="000000"/>
                  </a:solidFill>
                  <a:latin typeface="Segoe UI" pitchFamily="34" charset="0"/>
                  <a:cs typeface="Segoe UI" pitchFamily="34" charset="0"/>
                </a:rPr>
                <a:t>галерея фоток</a:t>
              </a:r>
              <a:endParaRPr lang="en-US" sz="1200" dirty="0">
                <a:solidFill>
                  <a:sysClr val="windowText" lastClr="000000"/>
                </a:solidFill>
                <a:latin typeface="Segoe UI" pitchFamily="34" charset="0"/>
                <a:cs typeface="Segoe UI" pitchFamily="34" charset="0"/>
              </a:endParaRPr>
            </a:p>
          </p:txBody>
        </p:sp>
        <p:sp>
          <p:nvSpPr>
            <p:cNvPr id="105"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107" name="Content"/>
          <p:cNvSpPr/>
          <p:nvPr>
            <p:custDataLst>
              <p:custData r:id="rId11"/>
            </p:custDataLst>
          </p:nvPr>
        </p:nvSpPr>
        <p:spPr>
          <a:xfrm>
            <a:off x="4786599" y="5138809"/>
            <a:ext cx="869377" cy="307773"/>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ru-RU" sz="1100" smtClean="0">
                <a:solidFill>
                  <a:srgbClr val="000000"/>
                </a:solidFill>
                <a:latin typeface="Segoe UI Semibold" pitchFamily="34" charset="0"/>
                <a:ea typeface="Segoe UI Semibold" pitchFamily="34" charset="0"/>
                <a:cs typeface="Segoe UI Semibold" pitchFamily="34" charset="0"/>
              </a:rPr>
              <a:t>+событие</a:t>
            </a:r>
            <a:endParaRPr lang="en-US" sz="1100" dirty="0">
              <a:solidFill>
                <a:srgbClr val="000000"/>
              </a:solidFill>
              <a:latin typeface="Segoe UI Semibold" pitchFamily="34" charset="0"/>
              <a:ea typeface="Segoe UI Semibold" pitchFamily="34" charset="0"/>
              <a:cs typeface="Segoe UI Semibold" pitchFamily="34" charset="0"/>
            </a:endParaRPr>
          </a:p>
        </p:txBody>
      </p:sp>
      <p:sp>
        <p:nvSpPr>
          <p:cNvPr id="108" name="Content"/>
          <p:cNvSpPr/>
          <p:nvPr>
            <p:custDataLst>
              <p:custData r:id="rId12"/>
            </p:custDataLst>
          </p:nvPr>
        </p:nvSpPr>
        <p:spPr>
          <a:xfrm>
            <a:off x="7221776" y="4358532"/>
            <a:ext cx="1255718" cy="284159"/>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ru-RU" sz="1100" smtClean="0">
                <a:solidFill>
                  <a:srgbClr val="000000"/>
                </a:solidFill>
                <a:latin typeface="Segoe UI Semibold" pitchFamily="34" charset="0"/>
                <a:ea typeface="Segoe UI Semibold" pitchFamily="34" charset="0"/>
                <a:cs typeface="Segoe UI Semibold" pitchFamily="34" charset="0"/>
              </a:rPr>
              <a:t>редактировать</a:t>
            </a:r>
            <a:endParaRPr lang="en-US" sz="1100" dirty="0">
              <a:solidFill>
                <a:srgbClr val="000000"/>
              </a:solidFill>
              <a:latin typeface="Segoe UI Semibold" pitchFamily="34" charset="0"/>
              <a:ea typeface="Segoe UI Semibold" pitchFamily="34" charset="0"/>
              <a:cs typeface="Segoe UI Semibold" pitchFamily="34" charset="0"/>
            </a:endParaRPr>
          </a:p>
        </p:txBody>
      </p:sp>
    </p:spTree>
    <p:extLst>
      <p:ext uri="{BB962C8B-B14F-4D97-AF65-F5344CB8AC3E}">
        <p14:creationId xmlns:p14="http://schemas.microsoft.com/office/powerpoint/2010/main" val="3896991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custDataLst>
              <p:custData r:id="rId1"/>
            </p:custDataLst>
          </p:nvPr>
        </p:nvGrpSpPr>
        <p:grpSpPr>
          <a:xfrm>
            <a:off x="391873" y="571498"/>
            <a:ext cx="374623" cy="374623"/>
            <a:chOff x="382615" y="544540"/>
            <a:chExt cx="415871" cy="415871"/>
          </a:xfrm>
        </p:grpSpPr>
        <p:sp>
          <p:nvSpPr>
            <p:cNvPr id="31" name="Oval 30"/>
            <p:cNvSpPr/>
            <p:nvPr>
              <p:custDataLst>
                <p:custData r:id="rId4"/>
                <p:custData r:id="rId5"/>
              </p:custDataLst>
            </p:nvPr>
          </p:nvSpPr>
          <p:spPr>
            <a:xfrm>
              <a:off x="382615" y="544540"/>
              <a:ext cx="415871" cy="415871"/>
            </a:xfrm>
            <a:prstGeom prst="ellipse">
              <a:avLst/>
            </a:prstGeom>
            <a:noFill/>
            <a:ln w="38100">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32" name="Freeform 79"/>
            <p:cNvSpPr>
              <a:spLocks/>
            </p:cNvSpPr>
            <p:nvPr>
              <p:custDataLst>
                <p:custData r:id="rId6"/>
                <p:custData r:id="rId7"/>
              </p:custDataLst>
            </p:nvPr>
          </p:nvSpPr>
          <p:spPr bwMode="black">
            <a:xfrm>
              <a:off x="435228" y="638737"/>
              <a:ext cx="310645" cy="227477"/>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sp>
        <p:nvSpPr>
          <p:cNvPr id="33" name="TextBox 32"/>
          <p:cNvSpPr txBox="1"/>
          <p:nvPr/>
        </p:nvSpPr>
        <p:spPr>
          <a:xfrm>
            <a:off x="1046631" y="497100"/>
            <a:ext cx="4423001" cy="584775"/>
          </a:xfrm>
          <a:prstGeom prst="rect">
            <a:avLst/>
          </a:prstGeom>
          <a:noFill/>
        </p:spPr>
        <p:txBody>
          <a:bodyPr wrap="square" rtlCol="0">
            <a:spAutoFit/>
          </a:bodyPr>
          <a:lstStyle/>
          <a:p>
            <a:r>
              <a:rPr lang="ru-RU" sz="3200" smtClean="0">
                <a:latin typeface="Segoe UI Light" pitchFamily="34" charset="0"/>
                <a:cs typeface="Segoe UI Light" pitchFamily="34" charset="0"/>
              </a:rPr>
              <a:t>Растения - справочник</a:t>
            </a:r>
            <a:endParaRPr lang="en-US" sz="3200" dirty="0">
              <a:latin typeface="Segoe UI Light" pitchFamily="34" charset="0"/>
              <a:cs typeface="Segoe UI Light" pitchFamily="34" charset="0"/>
            </a:endParaRPr>
          </a:p>
        </p:txBody>
      </p:sp>
      <p:sp>
        <p:nvSpPr>
          <p:cNvPr id="38" name="Rectangle 37"/>
          <p:cNvSpPr/>
          <p:nvPr/>
        </p:nvSpPr>
        <p:spPr>
          <a:xfrm>
            <a:off x="1067536" y="1685333"/>
            <a:ext cx="1051560" cy="10515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 name="Rectangle 38"/>
          <p:cNvSpPr/>
          <p:nvPr/>
        </p:nvSpPr>
        <p:spPr>
          <a:xfrm>
            <a:off x="1067536" y="3020738"/>
            <a:ext cx="1051560" cy="10515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 name="Rectangle 39"/>
          <p:cNvSpPr/>
          <p:nvPr/>
        </p:nvSpPr>
        <p:spPr>
          <a:xfrm>
            <a:off x="1067536" y="4346618"/>
            <a:ext cx="1051560" cy="10515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 name="Rectangle 40"/>
          <p:cNvSpPr/>
          <p:nvPr/>
        </p:nvSpPr>
        <p:spPr>
          <a:xfrm>
            <a:off x="1067536" y="5673133"/>
            <a:ext cx="1051560" cy="10515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3" name="Group 42"/>
          <p:cNvGrpSpPr/>
          <p:nvPr/>
        </p:nvGrpSpPr>
        <p:grpSpPr>
          <a:xfrm>
            <a:off x="2119571" y="1675808"/>
            <a:ext cx="3636389" cy="1060266"/>
            <a:chOff x="7524749" y="1326549"/>
            <a:chExt cx="3636389" cy="1060266"/>
          </a:xfrm>
        </p:grpSpPr>
        <p:sp>
          <p:nvSpPr>
            <p:cNvPr id="44" name="TextBox 43"/>
            <p:cNvSpPr txBox="1"/>
            <p:nvPr/>
          </p:nvSpPr>
          <p:spPr>
            <a:xfrm>
              <a:off x="7524749" y="1326549"/>
              <a:ext cx="1326069" cy="276999"/>
            </a:xfrm>
            <a:prstGeom prst="rect">
              <a:avLst/>
            </a:prstGeom>
            <a:noFill/>
          </p:spPr>
          <p:txBody>
            <a:bodyPr wrap="square" rtlCol="0">
              <a:spAutoFit/>
            </a:bodyPr>
            <a:lstStyle/>
            <a:p>
              <a:r>
                <a:rPr lang="ru-RU" sz="1200" smtClean="0">
                  <a:latin typeface="Segoe UI Light" pitchFamily="34" charset="0"/>
                  <a:cs typeface="Segoe UI Light" pitchFamily="34" charset="0"/>
                </a:rPr>
                <a:t>Абутилон</a:t>
              </a:r>
              <a:endParaRPr lang="en-US" sz="1200" dirty="0">
                <a:latin typeface="Segoe UI Light" pitchFamily="34" charset="0"/>
                <a:cs typeface="Segoe UI Light" pitchFamily="34" charset="0"/>
              </a:endParaRPr>
            </a:p>
          </p:txBody>
        </p:sp>
        <p:sp>
          <p:nvSpPr>
            <p:cNvPr id="45" name="TextBox 44"/>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46" name="TextBox 45"/>
            <p:cNvSpPr txBox="1"/>
            <p:nvPr/>
          </p:nvSpPr>
          <p:spPr>
            <a:xfrm>
              <a:off x="7532115" y="171740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47" name="Group 46"/>
          <p:cNvGrpSpPr/>
          <p:nvPr/>
        </p:nvGrpSpPr>
        <p:grpSpPr>
          <a:xfrm>
            <a:off x="2120652" y="3014388"/>
            <a:ext cx="3525993" cy="1053916"/>
            <a:chOff x="7524749" y="1326549"/>
            <a:chExt cx="3629852" cy="1053916"/>
          </a:xfrm>
        </p:grpSpPr>
        <p:sp>
          <p:nvSpPr>
            <p:cNvPr id="48" name="TextBox 47"/>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a:t>
              </a:r>
              <a:endParaRPr lang="en-US" sz="1200" dirty="0">
                <a:latin typeface="Segoe UI Light" pitchFamily="34" charset="0"/>
                <a:cs typeface="Segoe UI Light" pitchFamily="34" charset="0"/>
              </a:endParaRPr>
            </a:p>
          </p:txBody>
        </p:sp>
        <p:sp>
          <p:nvSpPr>
            <p:cNvPr id="49" name="TextBox 48"/>
            <p:cNvSpPr txBox="1"/>
            <p:nvPr/>
          </p:nvSpPr>
          <p:spPr>
            <a:xfrm>
              <a:off x="7527740" y="155103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50" name="TextBox 49"/>
            <p:cNvSpPr txBox="1"/>
            <p:nvPr/>
          </p:nvSpPr>
          <p:spPr>
            <a:xfrm>
              <a:off x="7525578" y="17110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51" name="Group 50"/>
          <p:cNvGrpSpPr/>
          <p:nvPr/>
        </p:nvGrpSpPr>
        <p:grpSpPr>
          <a:xfrm>
            <a:off x="2120652" y="4341538"/>
            <a:ext cx="3525993" cy="1060266"/>
            <a:chOff x="7524749" y="1326549"/>
            <a:chExt cx="3629852" cy="1060266"/>
          </a:xfrm>
        </p:grpSpPr>
        <p:sp>
          <p:nvSpPr>
            <p:cNvPr id="52" name="TextBox 51"/>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a:t>
              </a:r>
              <a:endParaRPr lang="en-US" sz="1200" dirty="0">
                <a:latin typeface="Segoe UI Light" pitchFamily="34" charset="0"/>
                <a:cs typeface="Segoe UI Light" pitchFamily="34" charset="0"/>
              </a:endParaRPr>
            </a:p>
          </p:txBody>
        </p:sp>
        <p:sp>
          <p:nvSpPr>
            <p:cNvPr id="53" name="TextBox 52"/>
            <p:cNvSpPr txBox="1"/>
            <p:nvPr/>
          </p:nvSpPr>
          <p:spPr>
            <a:xfrm>
              <a:off x="7527740" y="15573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54" name="TextBox 53"/>
            <p:cNvSpPr txBox="1"/>
            <p:nvPr/>
          </p:nvSpPr>
          <p:spPr>
            <a:xfrm>
              <a:off x="7525578" y="171740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55" name="Group 54"/>
          <p:cNvGrpSpPr/>
          <p:nvPr/>
        </p:nvGrpSpPr>
        <p:grpSpPr>
          <a:xfrm>
            <a:off x="2123557" y="5670777"/>
            <a:ext cx="3525993" cy="1060266"/>
            <a:chOff x="7524749" y="1326549"/>
            <a:chExt cx="3629852" cy="1060266"/>
          </a:xfrm>
        </p:grpSpPr>
        <p:sp>
          <p:nvSpPr>
            <p:cNvPr id="56" name="TextBox 55"/>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a:t>
              </a:r>
              <a:endParaRPr lang="en-US" sz="1200" dirty="0">
                <a:latin typeface="Segoe UI Light" pitchFamily="34" charset="0"/>
                <a:cs typeface="Segoe UI Light" pitchFamily="34" charset="0"/>
              </a:endParaRPr>
            </a:p>
          </p:txBody>
        </p:sp>
        <p:sp>
          <p:nvSpPr>
            <p:cNvPr id="57" name="TextBox 56"/>
            <p:cNvSpPr txBox="1"/>
            <p:nvPr/>
          </p:nvSpPr>
          <p:spPr>
            <a:xfrm>
              <a:off x="7534277" y="15446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58" name="TextBox 57"/>
            <p:cNvSpPr txBox="1"/>
            <p:nvPr/>
          </p:nvSpPr>
          <p:spPr>
            <a:xfrm>
              <a:off x="7525578" y="171740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sp>
        <p:nvSpPr>
          <p:cNvPr id="85" name="TextBox 84"/>
          <p:cNvSpPr txBox="1"/>
          <p:nvPr/>
        </p:nvSpPr>
        <p:spPr>
          <a:xfrm>
            <a:off x="5954934" y="1194316"/>
            <a:ext cx="2797507" cy="400110"/>
          </a:xfrm>
          <a:prstGeom prst="rect">
            <a:avLst/>
          </a:prstGeom>
          <a:noFill/>
        </p:spPr>
        <p:txBody>
          <a:bodyPr wrap="square" rtlCol="0">
            <a:spAutoFit/>
          </a:bodyPr>
          <a:lstStyle/>
          <a:p>
            <a:r>
              <a:rPr lang="ru-RU" sz="2000" smtClean="0">
                <a:latin typeface="Segoe UI Semibold" panose="020B0702040204020203" pitchFamily="34" charset="0"/>
                <a:cs typeface="Segoe UI Semibold" panose="020B0702040204020203" pitchFamily="34" charset="0"/>
              </a:rPr>
              <a:t>Мои</a:t>
            </a:r>
            <a:endParaRPr lang="en-US" sz="2000" dirty="0">
              <a:latin typeface="Segoe UI Semibold" panose="020B0702040204020203" pitchFamily="34" charset="0"/>
              <a:cs typeface="Segoe UI Semibold" panose="020B0702040204020203" pitchFamily="34" charset="0"/>
            </a:endParaRPr>
          </a:p>
        </p:txBody>
      </p:sp>
      <p:grpSp>
        <p:nvGrpSpPr>
          <p:cNvPr id="104" name="Group 81"/>
          <p:cNvGrpSpPr/>
          <p:nvPr>
            <p:custDataLst>
              <p:custData r:id="rId2"/>
            </p:custDataLst>
          </p:nvPr>
        </p:nvGrpSpPr>
        <p:grpSpPr>
          <a:xfrm>
            <a:off x="6039209" y="1721992"/>
            <a:ext cx="872836" cy="294434"/>
            <a:chOff x="6878782" y="2677181"/>
            <a:chExt cx="872836" cy="294434"/>
          </a:xfrm>
        </p:grpSpPr>
        <p:sp>
          <p:nvSpPr>
            <p:cNvPr id="105" name="Rectangle 82"/>
            <p:cNvSpPr/>
            <p:nvPr/>
          </p:nvSpPr>
          <p:spPr>
            <a:xfrm>
              <a:off x="6878782" y="2677181"/>
              <a:ext cx="872836" cy="2944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6972300" y="2692036"/>
              <a:ext cx="685800" cy="261610"/>
            </a:xfrm>
            <a:prstGeom prst="rect">
              <a:avLst/>
            </a:prstGeom>
            <a:noFill/>
          </p:spPr>
          <p:txBody>
            <a:bodyPr wrap="square" rtlCol="0">
              <a:spAutoFit/>
            </a:bodyPr>
            <a:lstStyle/>
            <a:p>
              <a:r>
                <a:rPr lang="ru-RU" sz="1100" smtClean="0">
                  <a:solidFill>
                    <a:schemeClr val="bg1"/>
                  </a:solidFill>
                  <a:latin typeface="Segoe UI" pitchFamily="34" charset="0"/>
                  <a:cs typeface="Segoe UI" pitchFamily="34" charset="0"/>
                </a:rPr>
                <a:t>Сейчас</a:t>
              </a:r>
              <a:endParaRPr lang="en-US" sz="1100" dirty="0">
                <a:solidFill>
                  <a:schemeClr val="bg1"/>
                </a:solidFill>
                <a:latin typeface="Segoe UI" pitchFamily="34" charset="0"/>
                <a:cs typeface="Segoe UI" pitchFamily="34" charset="0"/>
              </a:endParaRPr>
            </a:p>
          </p:txBody>
        </p:sp>
      </p:grpSp>
      <p:grpSp>
        <p:nvGrpSpPr>
          <p:cNvPr id="107" name="Group 84"/>
          <p:cNvGrpSpPr/>
          <p:nvPr>
            <p:custDataLst>
              <p:custData r:id="rId3"/>
            </p:custDataLst>
          </p:nvPr>
        </p:nvGrpSpPr>
        <p:grpSpPr>
          <a:xfrm>
            <a:off x="6936615" y="1721992"/>
            <a:ext cx="1371362" cy="447299"/>
            <a:chOff x="6878782" y="1825311"/>
            <a:chExt cx="872836" cy="447299"/>
          </a:xfrm>
        </p:grpSpPr>
        <p:sp>
          <p:nvSpPr>
            <p:cNvPr id="108" name="Rectangle 103"/>
            <p:cNvSpPr/>
            <p:nvPr/>
          </p:nvSpPr>
          <p:spPr>
            <a:xfrm>
              <a:off x="6878782" y="1825311"/>
              <a:ext cx="872836" cy="294434"/>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6972300" y="1841723"/>
              <a:ext cx="685800" cy="430887"/>
            </a:xfrm>
            <a:prstGeom prst="rect">
              <a:avLst/>
            </a:prstGeom>
            <a:noFill/>
          </p:spPr>
          <p:txBody>
            <a:bodyPr wrap="square" rtlCol="0">
              <a:spAutoFit/>
            </a:bodyPr>
            <a:lstStyle/>
            <a:p>
              <a:r>
                <a:rPr lang="ru-RU" sz="1100" smtClean="0">
                  <a:latin typeface="Segoe UI" pitchFamily="34" charset="0"/>
                  <a:cs typeface="Segoe UI" pitchFamily="34" charset="0"/>
                </a:rPr>
                <a:t>За все время</a:t>
              </a:r>
              <a:endParaRPr lang="en-US" sz="1100" dirty="0">
                <a:latin typeface="Segoe UI" pitchFamily="34" charset="0"/>
                <a:cs typeface="Segoe UI" pitchFamily="34" charset="0"/>
              </a:endParaRPr>
            </a:p>
          </p:txBody>
        </p:sp>
      </p:grpSp>
      <p:sp>
        <p:nvSpPr>
          <p:cNvPr id="113" name="Rectangle 2"/>
          <p:cNvSpPr/>
          <p:nvPr/>
        </p:nvSpPr>
        <p:spPr>
          <a:xfrm>
            <a:off x="9096537" y="2348228"/>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5" name="Rectangle 114"/>
          <p:cNvSpPr/>
          <p:nvPr/>
        </p:nvSpPr>
        <p:spPr>
          <a:xfrm>
            <a:off x="7560808" y="2348228"/>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6" name="Rectangle 115"/>
          <p:cNvSpPr/>
          <p:nvPr/>
        </p:nvSpPr>
        <p:spPr>
          <a:xfrm>
            <a:off x="6038292" y="2348228"/>
            <a:ext cx="1419225" cy="1408176"/>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17" name="Group 8"/>
          <p:cNvGrpSpPr/>
          <p:nvPr/>
        </p:nvGrpSpPr>
        <p:grpSpPr>
          <a:xfrm>
            <a:off x="5996342" y="3841626"/>
            <a:ext cx="1428081" cy="663568"/>
            <a:chOff x="3195830" y="3074547"/>
            <a:chExt cx="1428081" cy="663568"/>
          </a:xfrm>
        </p:grpSpPr>
        <p:sp>
          <p:nvSpPr>
            <p:cNvPr id="118" name="TextBox 117"/>
            <p:cNvSpPr txBox="1"/>
            <p:nvPr/>
          </p:nvSpPr>
          <p:spPr>
            <a:xfrm>
              <a:off x="3199480" y="3074547"/>
              <a:ext cx="1334093" cy="261610"/>
            </a:xfrm>
            <a:prstGeom prst="rect">
              <a:avLst/>
            </a:prstGeom>
            <a:noFill/>
          </p:spPr>
          <p:txBody>
            <a:bodyPr wrap="square" rtlCol="0">
              <a:spAutoFit/>
            </a:bodyPr>
            <a:lstStyle/>
            <a:p>
              <a:r>
                <a:rPr lang="ru-RU" sz="1100" smtClean="0">
                  <a:latin typeface="Segoe UI" panose="020B0502040204020203" pitchFamily="34" charset="0"/>
                  <a:cs typeface="Segoe UI" panose="020B0502040204020203" pitchFamily="34" charset="0"/>
                </a:rPr>
                <a:t>10.10.2010</a:t>
              </a:r>
              <a:endParaRPr lang="en-US" sz="1100" dirty="0">
                <a:latin typeface="Segoe UI" panose="020B0502040204020203" pitchFamily="34" charset="0"/>
                <a:cs typeface="Segoe UI" panose="020B0502040204020203" pitchFamily="34" charset="0"/>
              </a:endParaRPr>
            </a:p>
          </p:txBody>
        </p:sp>
        <p:sp>
          <p:nvSpPr>
            <p:cNvPr id="119" name="TextBox 118"/>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20" name="Group 140"/>
          <p:cNvGrpSpPr/>
          <p:nvPr/>
        </p:nvGrpSpPr>
        <p:grpSpPr>
          <a:xfrm>
            <a:off x="7512855" y="3841626"/>
            <a:ext cx="1428081" cy="663568"/>
            <a:chOff x="3195830" y="3074547"/>
            <a:chExt cx="1428081" cy="663568"/>
          </a:xfrm>
        </p:grpSpPr>
        <p:sp>
          <p:nvSpPr>
            <p:cNvPr id="121" name="TextBox 120"/>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22" name="TextBox 121"/>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23" name="Group 143"/>
          <p:cNvGrpSpPr/>
          <p:nvPr/>
        </p:nvGrpSpPr>
        <p:grpSpPr>
          <a:xfrm>
            <a:off x="9037474" y="3841626"/>
            <a:ext cx="1428081" cy="663568"/>
            <a:chOff x="3195830" y="3074547"/>
            <a:chExt cx="1428081" cy="663568"/>
          </a:xfrm>
        </p:grpSpPr>
        <p:sp>
          <p:nvSpPr>
            <p:cNvPr id="124" name="TextBox 123"/>
            <p:cNvSpPr txBox="1"/>
            <p:nvPr/>
          </p:nvSpPr>
          <p:spPr>
            <a:xfrm>
              <a:off x="3199480" y="3074547"/>
              <a:ext cx="1334093" cy="261610"/>
            </a:xfrm>
            <a:prstGeom prst="rect">
              <a:avLst/>
            </a:prstGeom>
            <a:noFill/>
          </p:spPr>
          <p:txBody>
            <a:bodyPr wrap="square" rtlCol="0">
              <a:spAutoFit/>
            </a:bodyPr>
            <a:lstStyle/>
            <a:p>
              <a:r>
                <a:rPr lang="en-US" sz="1100" dirty="0" smtClean="0">
                  <a:latin typeface="Segoe UI" panose="020B0502040204020203" pitchFamily="34" charset="0"/>
                  <a:cs typeface="Segoe UI" panose="020B0502040204020203" pitchFamily="34" charset="0"/>
                </a:rPr>
                <a:t>Item Title</a:t>
              </a:r>
              <a:endParaRPr lang="en-US" sz="1100" dirty="0">
                <a:latin typeface="Segoe UI" panose="020B0502040204020203" pitchFamily="34" charset="0"/>
                <a:cs typeface="Segoe UI" panose="020B0502040204020203" pitchFamily="34" charset="0"/>
              </a:endParaRPr>
            </a:p>
          </p:txBody>
        </p:sp>
        <p:sp>
          <p:nvSpPr>
            <p:cNvPr id="125" name="TextBox 124"/>
            <p:cNvSpPr txBox="1"/>
            <p:nvPr/>
          </p:nvSpPr>
          <p:spPr>
            <a:xfrm>
              <a:off x="3195830" y="3261061"/>
              <a:ext cx="1428081" cy="477054"/>
            </a:xfrm>
            <a:prstGeom prst="rect">
              <a:avLst/>
            </a:prstGeom>
            <a:noFill/>
          </p:spPr>
          <p:txBody>
            <a:bodyPr wrap="square" rtlCol="0">
              <a:spAutoFit/>
            </a:bodyPr>
            <a:lstStyle/>
            <a:p>
              <a:pPr>
                <a:lnSpc>
                  <a:spcPts val="1500"/>
                </a:lnSpc>
              </a:pPr>
              <a:r>
                <a:rPr lang="en-US" sz="1100" dirty="0" smtClean="0">
                  <a:solidFill>
                    <a:schemeClr val="bg1">
                      <a:lumMod val="65000"/>
                    </a:schemeClr>
                  </a:solidFill>
                  <a:latin typeface="Segoe UI" panose="020B0502040204020203" pitchFamily="34" charset="0"/>
                  <a:cs typeface="Segoe UI" panose="020B0502040204020203" pitchFamily="34" charset="0"/>
                </a:rPr>
                <a:t>Item Description: </a:t>
              </a:r>
              <a:r>
                <a:rPr lang="en-US" sz="1100" dirty="0">
                  <a:solidFill>
                    <a:schemeClr val="bg1">
                      <a:lumMod val="65000"/>
                    </a:schemeClr>
                  </a:solidFill>
                  <a:latin typeface="Segoe UI" panose="020B0502040204020203" pitchFamily="34" charset="0"/>
                  <a:ea typeface="Segoe UI Symbol" pitchFamily="34" charset="0"/>
                  <a:cs typeface="Segoe UI" panose="020B0502040204020203" pitchFamily="34" charset="0"/>
                </a:rPr>
                <a:t>Ǻ</a:t>
              </a:r>
              <a:r>
                <a:rPr lang="en-US" sz="1100" dirty="0" smtClean="0">
                  <a:solidFill>
                    <a:schemeClr val="bg1">
                      <a:lumMod val="7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Proin</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leo</a:t>
              </a:r>
              <a:r>
                <a:rPr lang="en-US" sz="1100" dirty="0" smtClean="0">
                  <a:solidFill>
                    <a:schemeClr val="bg1">
                      <a:lumMod val="65000"/>
                    </a:schemeClr>
                  </a:solidFill>
                  <a:latin typeface="Segoe UI" panose="020B0502040204020203" pitchFamily="34" charset="0"/>
                  <a:cs typeface="Segoe UI" panose="020B0502040204020203" pitchFamily="34" charset="0"/>
                </a:rPr>
                <a:t> </a:t>
              </a:r>
              <a:r>
                <a:rPr lang="en-US" sz="1100" dirty="0" err="1" smtClean="0">
                  <a:solidFill>
                    <a:schemeClr val="bg1">
                      <a:lumMod val="65000"/>
                    </a:schemeClr>
                  </a:solidFill>
                  <a:latin typeface="Segoe UI" panose="020B0502040204020203" pitchFamily="34" charset="0"/>
                  <a:cs typeface="Segoe UI" panose="020B0502040204020203" pitchFamily="34" charset="0"/>
                </a:rPr>
                <a:t>nulla</a:t>
              </a:r>
              <a:endParaRPr lang="en-US" sz="1100" dirty="0">
                <a:solidFill>
                  <a:schemeClr val="bg1">
                    <a:lumMod val="65000"/>
                  </a:schemeClr>
                </a:solidFill>
                <a:latin typeface="Segoe UI" panose="020B0502040204020203" pitchFamily="34" charset="0"/>
                <a:cs typeface="Segoe UI" panose="020B0502040204020203" pitchFamily="34" charset="0"/>
              </a:endParaRPr>
            </a:p>
          </p:txBody>
        </p:sp>
      </p:grpSp>
      <p:grpSp>
        <p:nvGrpSpPr>
          <p:cNvPr id="129" name="Group 28"/>
          <p:cNvGrpSpPr/>
          <p:nvPr/>
        </p:nvGrpSpPr>
        <p:grpSpPr>
          <a:xfrm>
            <a:off x="8845198" y="1773868"/>
            <a:ext cx="1140853" cy="261610"/>
            <a:chOff x="6044686" y="1006789"/>
            <a:chExt cx="1140853" cy="261610"/>
          </a:xfrm>
        </p:grpSpPr>
        <p:sp>
          <p:nvSpPr>
            <p:cNvPr id="130" name="TextBox 129"/>
            <p:cNvSpPr txBox="1"/>
            <p:nvPr/>
          </p:nvSpPr>
          <p:spPr>
            <a:xfrm>
              <a:off x="6044686" y="1006789"/>
              <a:ext cx="1140853" cy="261610"/>
            </a:xfrm>
            <a:prstGeom prst="rect">
              <a:avLst/>
            </a:prstGeom>
            <a:noFill/>
          </p:spPr>
          <p:txBody>
            <a:bodyPr wrap="square" rtlCol="0">
              <a:spAutoFit/>
            </a:bodyPr>
            <a:lstStyle/>
            <a:p>
              <a:r>
                <a:rPr lang="en-US" sz="1100" spc="-10" dirty="0" smtClean="0">
                  <a:cs typeface="Segoe UI Semibold" panose="020B0702040204020203" pitchFamily="34" charset="0"/>
                </a:rPr>
                <a:t>Expand bucket</a:t>
              </a:r>
              <a:endParaRPr lang="en-US" sz="1100" spc="-10" dirty="0">
                <a:cs typeface="Segoe UI Semibold" panose="020B0702040204020203" pitchFamily="34" charset="0"/>
              </a:endParaRPr>
            </a:p>
          </p:txBody>
        </p:sp>
        <p:grpSp>
          <p:nvGrpSpPr>
            <p:cNvPr id="131" name="Group 26"/>
            <p:cNvGrpSpPr/>
            <p:nvPr/>
          </p:nvGrpSpPr>
          <p:grpSpPr>
            <a:xfrm>
              <a:off x="7004659" y="1131624"/>
              <a:ext cx="95671" cy="45719"/>
              <a:chOff x="6990373" y="971325"/>
              <a:chExt cx="127183" cy="60778"/>
            </a:xfrm>
          </p:grpSpPr>
          <p:cxnSp>
            <p:nvCxnSpPr>
              <p:cNvPr id="132" name="Straight Connector 14"/>
              <p:cNvCxnSpPr/>
              <p:nvPr/>
            </p:nvCxnSpPr>
            <p:spPr>
              <a:xfrm>
                <a:off x="6990373" y="973706"/>
                <a:ext cx="68171" cy="583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7"/>
              <p:cNvCxnSpPr/>
              <p:nvPr/>
            </p:nvCxnSpPr>
            <p:spPr>
              <a:xfrm flipH="1">
                <a:off x="7056165" y="971325"/>
                <a:ext cx="61391" cy="583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34" name="Group 29"/>
          <p:cNvGrpSpPr/>
          <p:nvPr/>
        </p:nvGrpSpPr>
        <p:grpSpPr>
          <a:xfrm>
            <a:off x="10259658" y="1775427"/>
            <a:ext cx="1140853" cy="261610"/>
            <a:chOff x="7459146" y="1008348"/>
            <a:chExt cx="1140853" cy="261610"/>
          </a:xfrm>
        </p:grpSpPr>
        <p:sp>
          <p:nvSpPr>
            <p:cNvPr id="135" name="TextBox 134"/>
            <p:cNvSpPr txBox="1"/>
            <p:nvPr/>
          </p:nvSpPr>
          <p:spPr>
            <a:xfrm>
              <a:off x="7459146" y="1008348"/>
              <a:ext cx="1140853" cy="261610"/>
            </a:xfrm>
            <a:prstGeom prst="rect">
              <a:avLst/>
            </a:prstGeom>
            <a:noFill/>
          </p:spPr>
          <p:txBody>
            <a:bodyPr wrap="square" rtlCol="0">
              <a:spAutoFit/>
            </a:bodyPr>
            <a:lstStyle/>
            <a:p>
              <a:r>
                <a:rPr lang="en-US" sz="1100" spc="-10" dirty="0" smtClean="0">
                  <a:cs typeface="Segoe UI Semibold" panose="020B0702040204020203" pitchFamily="34" charset="0"/>
                </a:rPr>
                <a:t>Browse bucket</a:t>
              </a:r>
              <a:endParaRPr lang="en-US" sz="1100" spc="-10" dirty="0">
                <a:cs typeface="Segoe UI Semibold" panose="020B0702040204020203" pitchFamily="34" charset="0"/>
              </a:endParaRPr>
            </a:p>
          </p:txBody>
        </p:sp>
        <p:grpSp>
          <p:nvGrpSpPr>
            <p:cNvPr id="136" name="Group 174"/>
            <p:cNvGrpSpPr/>
            <p:nvPr/>
          </p:nvGrpSpPr>
          <p:grpSpPr>
            <a:xfrm>
              <a:off x="8436075" y="1132214"/>
              <a:ext cx="95671" cy="45719"/>
              <a:chOff x="6990373" y="971325"/>
              <a:chExt cx="127183" cy="60778"/>
            </a:xfrm>
          </p:grpSpPr>
          <p:cxnSp>
            <p:nvCxnSpPr>
              <p:cNvPr id="137" name="Straight Connector 175"/>
              <p:cNvCxnSpPr/>
              <p:nvPr/>
            </p:nvCxnSpPr>
            <p:spPr>
              <a:xfrm>
                <a:off x="6990373" y="973706"/>
                <a:ext cx="68171" cy="583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76"/>
              <p:cNvCxnSpPr/>
              <p:nvPr/>
            </p:nvCxnSpPr>
            <p:spPr>
              <a:xfrm flipH="1">
                <a:off x="7056165" y="971325"/>
                <a:ext cx="61391" cy="5839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39" name="Straight Connector 178"/>
          <p:cNvCxnSpPr/>
          <p:nvPr/>
        </p:nvCxnSpPr>
        <p:spPr>
          <a:xfrm>
            <a:off x="5624300" y="0"/>
            <a:ext cx="0" cy="731520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0738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980598" y="295275"/>
            <a:ext cx="4152424" cy="904875"/>
          </a:xfrm>
        </p:spPr>
        <p:txBody>
          <a:bodyPr>
            <a:normAutofit/>
          </a:bodyPr>
          <a:lstStyle/>
          <a:p>
            <a:r>
              <a:rPr lang="en-US" sz="4200" dirty="0" smtClean="0"/>
              <a:t>Collection Title 1</a:t>
            </a:r>
            <a:endParaRPr lang="en-US" sz="4200" dirty="0"/>
          </a:p>
        </p:txBody>
      </p:sp>
      <p:sp>
        <p:nvSpPr>
          <p:cNvPr id="4" name="TextBox 3"/>
          <p:cNvSpPr txBox="1"/>
          <p:nvPr/>
        </p:nvSpPr>
        <p:spPr>
          <a:xfrm>
            <a:off x="1020767" y="1219200"/>
            <a:ext cx="1681163" cy="415498"/>
          </a:xfrm>
          <a:prstGeom prst="rect">
            <a:avLst/>
          </a:prstGeom>
          <a:noFill/>
        </p:spPr>
        <p:txBody>
          <a:bodyPr wrap="square" rtlCol="0">
            <a:spAutoFit/>
          </a:bodyPr>
          <a:lstStyle/>
          <a:p>
            <a:r>
              <a:rPr lang="en-US" sz="2100" dirty="0" smtClean="0">
                <a:latin typeface="Segoe UI Light" pitchFamily="34" charset="0"/>
                <a:cs typeface="Segoe UI Light" pitchFamily="34" charset="0"/>
              </a:rPr>
              <a:t>Item title 1</a:t>
            </a:r>
            <a:endParaRPr lang="en-US" sz="2100" dirty="0">
              <a:latin typeface="Segoe UI Light" pitchFamily="34" charset="0"/>
              <a:cs typeface="Segoe UI Light" pitchFamily="34" charset="0"/>
            </a:endParaRPr>
          </a:p>
        </p:txBody>
      </p:sp>
      <p:sp>
        <p:nvSpPr>
          <p:cNvPr id="5" name="Rectangle 4"/>
          <p:cNvSpPr/>
          <p:nvPr/>
        </p:nvSpPr>
        <p:spPr>
          <a:xfrm>
            <a:off x="1127168" y="2089638"/>
            <a:ext cx="5303520" cy="2377440"/>
          </a:xfrm>
          <a:prstGeom prst="rect">
            <a:avLst/>
          </a:prstGeom>
          <a:solidFill>
            <a:srgbClr val="555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27747" y="1705749"/>
            <a:ext cx="2362200"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Sub Title 1</a:t>
            </a:r>
            <a:endParaRPr lang="en-US" sz="1200" dirty="0">
              <a:latin typeface="Segoe UI Light" pitchFamily="34" charset="0"/>
              <a:cs typeface="Segoe UI Light" pitchFamily="34" charset="0"/>
            </a:endParaRPr>
          </a:p>
        </p:txBody>
      </p:sp>
      <p:sp>
        <p:nvSpPr>
          <p:cNvPr id="7" name="TextBox 6"/>
          <p:cNvSpPr txBox="1"/>
          <p:nvPr/>
        </p:nvSpPr>
        <p:spPr>
          <a:xfrm>
            <a:off x="1024766" y="4572330"/>
            <a:ext cx="5393179" cy="2002664"/>
          </a:xfrm>
          <a:prstGeom prst="rect">
            <a:avLst/>
          </a:prstGeom>
          <a:noFill/>
        </p:spPr>
        <p:txBody>
          <a:bodyPr wrap="square" rtlCol="0">
            <a:spAutoFit/>
          </a:bodyPr>
          <a:lstStyle/>
          <a:p>
            <a:pPr>
              <a:lnSpc>
                <a:spcPts val="1500"/>
              </a:lnSpc>
            </a:pPr>
            <a:r>
              <a:rPr lang="en-US" sz="1200" dirty="0">
                <a:latin typeface="Segoe UI" pitchFamily="34" charset="0"/>
                <a:cs typeface="Segoe UI" pitchFamily="34" charset="0"/>
              </a:rPr>
              <a:t>Item Content: Ǻ </a:t>
            </a:r>
            <a:r>
              <a:rPr lang="en-US" sz="1200" dirty="0" err="1">
                <a:latin typeface="Segoe UI" pitchFamily="34" charset="0"/>
                <a:cs typeface="Segoe UI" pitchFamily="34" charset="0"/>
              </a:rPr>
              <a:t>Lorem</a:t>
            </a:r>
            <a:r>
              <a:rPr lang="en-US" sz="1200" dirty="0">
                <a:latin typeface="Segoe UI" pitchFamily="34" charset="0"/>
                <a:cs typeface="Segoe UI" pitchFamily="34" charset="0"/>
              </a:rPr>
              <a:t> </a:t>
            </a:r>
            <a:r>
              <a:rPr lang="en-US" sz="1200" dirty="0" err="1">
                <a:latin typeface="Segoe UI" pitchFamily="34" charset="0"/>
                <a:cs typeface="Segoe UI" pitchFamily="34" charset="0"/>
              </a:rPr>
              <a:t>ipsum</a:t>
            </a:r>
            <a:r>
              <a:rPr lang="en-US" sz="1200" dirty="0">
                <a:latin typeface="Segoe UI" pitchFamily="34" charset="0"/>
                <a:cs typeface="Segoe UI" pitchFamily="34" charset="0"/>
              </a:rPr>
              <a:t> dolor sit </a:t>
            </a:r>
            <a:r>
              <a:rPr lang="en-US" sz="1200" dirty="0" err="1">
                <a:latin typeface="Segoe UI" pitchFamily="34" charset="0"/>
                <a:cs typeface="Segoe UI" pitchFamily="34" charset="0"/>
              </a:rPr>
              <a:t>amet</a:t>
            </a:r>
            <a:r>
              <a:rPr lang="en-US" sz="1200" dirty="0">
                <a:latin typeface="Segoe UI" pitchFamily="34" charset="0"/>
                <a:cs typeface="Segoe UI" pitchFamily="34" charset="0"/>
              </a:rPr>
              <a:t>, </a:t>
            </a:r>
            <a:r>
              <a:rPr lang="en-US" sz="1200" dirty="0" err="1">
                <a:latin typeface="Segoe UI" pitchFamily="34" charset="0"/>
                <a:cs typeface="Segoe UI" pitchFamily="34" charset="0"/>
              </a:rPr>
              <a:t>consectetur</a:t>
            </a:r>
            <a:r>
              <a:rPr lang="en-US" sz="1200" dirty="0">
                <a:latin typeface="Segoe UI" pitchFamily="34" charset="0"/>
                <a:cs typeface="Segoe UI" pitchFamily="34" charset="0"/>
              </a:rPr>
              <a:t> </a:t>
            </a:r>
            <a:r>
              <a:rPr lang="en-US" sz="1200" dirty="0" err="1">
                <a:latin typeface="Segoe UI" pitchFamily="34" charset="0"/>
                <a:cs typeface="Segoe UI" pitchFamily="34" charset="0"/>
              </a:rPr>
              <a:t>adipiscing</a:t>
            </a:r>
            <a:r>
              <a:rPr lang="en-US" sz="1200" dirty="0">
                <a:latin typeface="Segoe UI" pitchFamily="34" charset="0"/>
                <a:cs typeface="Segoe UI" pitchFamily="34" charset="0"/>
              </a:rPr>
              <a:t> </a:t>
            </a:r>
            <a:r>
              <a:rPr lang="en-US" sz="1200" dirty="0" err="1">
                <a:latin typeface="Segoe UI" pitchFamily="34" charset="0"/>
                <a:cs typeface="Segoe UI" pitchFamily="34" charset="0"/>
              </a:rPr>
              <a:t>elit</a:t>
            </a:r>
            <a:r>
              <a:rPr lang="en-US" sz="1200" dirty="0">
                <a:latin typeface="Segoe UI" pitchFamily="34" charset="0"/>
                <a:cs typeface="Segoe UI" pitchFamily="34" charset="0"/>
              </a:rPr>
              <a:t>. </a:t>
            </a:r>
            <a:r>
              <a:rPr lang="en-US" sz="1200" dirty="0" err="1">
                <a:latin typeface="Segoe UI" pitchFamily="34" charset="0"/>
                <a:cs typeface="Segoe UI" pitchFamily="34" charset="0"/>
              </a:rPr>
              <a:t>Sed</a:t>
            </a:r>
            <a:r>
              <a:rPr lang="en-US" sz="1200" dirty="0">
                <a:latin typeface="Segoe UI" pitchFamily="34" charset="0"/>
                <a:cs typeface="Segoe UI" pitchFamily="34" charset="0"/>
              </a:rPr>
              <a:t> </a:t>
            </a:r>
            <a:r>
              <a:rPr lang="en-US" sz="1200" dirty="0" err="1">
                <a:latin typeface="Segoe UI" pitchFamily="34" charset="0"/>
                <a:cs typeface="Segoe UI" pitchFamily="34" charset="0"/>
              </a:rPr>
              <a:t>nisl</a:t>
            </a:r>
            <a:r>
              <a:rPr lang="en-US" sz="1200" dirty="0">
                <a:latin typeface="Segoe UI" pitchFamily="34" charset="0"/>
                <a:cs typeface="Segoe UI" pitchFamily="34" charset="0"/>
              </a:rPr>
              <a:t> </a:t>
            </a:r>
            <a:r>
              <a:rPr lang="en-US" sz="1200" dirty="0" err="1">
                <a:latin typeface="Segoe UI" pitchFamily="34" charset="0"/>
                <a:cs typeface="Segoe UI" pitchFamily="34" charset="0"/>
              </a:rPr>
              <a:t>nibh</a:t>
            </a:r>
            <a:r>
              <a:rPr lang="en-US" sz="1200" dirty="0">
                <a:latin typeface="Segoe UI" pitchFamily="34" charset="0"/>
                <a:cs typeface="Segoe UI" pitchFamily="34" charset="0"/>
              </a:rPr>
              <a:t>, </a:t>
            </a:r>
            <a:r>
              <a:rPr lang="en-US" sz="1200" dirty="0" err="1">
                <a:latin typeface="Segoe UI" pitchFamily="34" charset="0"/>
                <a:cs typeface="Segoe UI" pitchFamily="34" charset="0"/>
              </a:rPr>
              <a:t>eleifend</a:t>
            </a:r>
            <a:r>
              <a:rPr lang="en-US" sz="1200" dirty="0">
                <a:latin typeface="Segoe UI" pitchFamily="34" charset="0"/>
                <a:cs typeface="Segoe UI" pitchFamily="34" charset="0"/>
              </a:rPr>
              <a:t> </a:t>
            </a:r>
            <a:r>
              <a:rPr lang="en-US" sz="1200" dirty="0" err="1">
                <a:latin typeface="Segoe UI" pitchFamily="34" charset="0"/>
                <a:cs typeface="Segoe UI" pitchFamily="34" charset="0"/>
              </a:rPr>
              <a:t>posuere</a:t>
            </a:r>
            <a:r>
              <a:rPr lang="en-US" sz="1200" dirty="0">
                <a:latin typeface="Segoe UI" pitchFamily="34" charset="0"/>
                <a:cs typeface="Segoe UI" pitchFamily="34" charset="0"/>
              </a:rPr>
              <a:t> </a:t>
            </a:r>
            <a:r>
              <a:rPr lang="en-US" sz="1200" dirty="0" err="1">
                <a:latin typeface="Segoe UI" pitchFamily="34" charset="0"/>
                <a:cs typeface="Segoe UI" pitchFamily="34" charset="0"/>
              </a:rPr>
              <a:t>laoreet</a:t>
            </a:r>
            <a:r>
              <a:rPr lang="en-US" sz="1200" dirty="0">
                <a:latin typeface="Segoe UI" pitchFamily="34" charset="0"/>
                <a:cs typeface="Segoe UI" pitchFamily="34" charset="0"/>
              </a:rPr>
              <a:t> </a:t>
            </a:r>
            <a:r>
              <a:rPr lang="en-US" sz="1200" dirty="0" err="1">
                <a:latin typeface="Segoe UI" pitchFamily="34" charset="0"/>
                <a:cs typeface="Segoe UI" pitchFamily="34" charset="0"/>
              </a:rPr>
              <a:t>egestas</a:t>
            </a:r>
            <a:r>
              <a:rPr lang="en-US" sz="1200" dirty="0">
                <a:latin typeface="Segoe UI" pitchFamily="34" charset="0"/>
                <a:cs typeface="Segoe UI" pitchFamily="34" charset="0"/>
              </a:rPr>
              <a:t>, </a:t>
            </a:r>
            <a:r>
              <a:rPr lang="en-US" sz="1200" dirty="0" err="1">
                <a:latin typeface="Segoe UI" pitchFamily="34" charset="0"/>
                <a:cs typeface="Segoe UI" pitchFamily="34" charset="0"/>
              </a:rPr>
              <a:t>porttitor</a:t>
            </a:r>
            <a:r>
              <a:rPr lang="en-US" sz="1200" dirty="0">
                <a:latin typeface="Segoe UI" pitchFamily="34" charset="0"/>
                <a:cs typeface="Segoe UI" pitchFamily="34" charset="0"/>
              </a:rPr>
              <a:t> </a:t>
            </a:r>
            <a:r>
              <a:rPr lang="en-US" sz="1200" dirty="0" err="1">
                <a:latin typeface="Segoe UI" pitchFamily="34" charset="0"/>
                <a:cs typeface="Segoe UI" pitchFamily="34" charset="0"/>
              </a:rPr>
              <a:t>quis</a:t>
            </a:r>
            <a:r>
              <a:rPr lang="en-US" sz="1200" dirty="0">
                <a:latin typeface="Segoe UI" pitchFamily="34" charset="0"/>
                <a:cs typeface="Segoe UI" pitchFamily="34" charset="0"/>
              </a:rPr>
              <a:t> </a:t>
            </a:r>
            <a:r>
              <a:rPr lang="en-US" sz="1200" dirty="0" err="1">
                <a:latin typeface="Segoe UI" pitchFamily="34" charset="0"/>
                <a:cs typeface="Segoe UI" pitchFamily="34" charset="0"/>
              </a:rPr>
              <a:t>lorem</a:t>
            </a:r>
            <a:r>
              <a:rPr lang="en-US" sz="1200" dirty="0">
                <a:latin typeface="Segoe UI" pitchFamily="34" charset="0"/>
                <a:cs typeface="Segoe UI" pitchFamily="34" charset="0"/>
              </a:rPr>
              <a:t>. </a:t>
            </a:r>
            <a:r>
              <a:rPr lang="en-US" sz="1200" dirty="0" err="1">
                <a:latin typeface="Segoe UI" pitchFamily="34" charset="0"/>
                <a:cs typeface="Segoe UI" pitchFamily="34" charset="0"/>
              </a:rPr>
              <a:t>Ut</a:t>
            </a:r>
            <a:r>
              <a:rPr lang="en-US" sz="1200" dirty="0">
                <a:latin typeface="Segoe UI" pitchFamily="34" charset="0"/>
                <a:cs typeface="Segoe UI" pitchFamily="34" charset="0"/>
              </a:rPr>
              <a:t> </a:t>
            </a:r>
            <a:r>
              <a:rPr lang="en-US" sz="1200" dirty="0" err="1">
                <a:latin typeface="Segoe UI" pitchFamily="34" charset="0"/>
                <a:cs typeface="Segoe UI" pitchFamily="34" charset="0"/>
              </a:rPr>
              <a:t>congue</a:t>
            </a:r>
            <a:r>
              <a:rPr lang="en-US" sz="1200" dirty="0">
                <a:latin typeface="Segoe UI" pitchFamily="34" charset="0"/>
                <a:cs typeface="Segoe UI" pitchFamily="34" charset="0"/>
              </a:rPr>
              <a:t> </a:t>
            </a:r>
            <a:r>
              <a:rPr lang="en-US" sz="1200" dirty="0" err="1">
                <a:latin typeface="Segoe UI" pitchFamily="34" charset="0"/>
                <a:cs typeface="Segoe UI" pitchFamily="34" charset="0"/>
              </a:rPr>
              <a:t>commodo</a:t>
            </a:r>
            <a:r>
              <a:rPr lang="en-US" sz="1200" dirty="0">
                <a:latin typeface="Segoe UI" pitchFamily="34" charset="0"/>
                <a:cs typeface="Segoe UI" pitchFamily="34" charset="0"/>
              </a:rPr>
              <a:t> </a:t>
            </a:r>
            <a:r>
              <a:rPr lang="en-US" sz="1200" dirty="0" err="1">
                <a:latin typeface="Segoe UI" pitchFamily="34" charset="0"/>
                <a:cs typeface="Segoe UI" pitchFamily="34" charset="0"/>
              </a:rPr>
              <a:t>massa</a:t>
            </a:r>
            <a:r>
              <a:rPr lang="en-US" sz="1200" dirty="0">
                <a:latin typeface="Segoe UI" pitchFamily="34" charset="0"/>
                <a:cs typeface="Segoe UI" pitchFamily="34" charset="0"/>
              </a:rPr>
              <a:t> at </a:t>
            </a:r>
            <a:r>
              <a:rPr lang="en-US" sz="1200" dirty="0" err="1">
                <a:latin typeface="Segoe UI" pitchFamily="34" charset="0"/>
                <a:cs typeface="Segoe UI" pitchFamily="34" charset="0"/>
              </a:rPr>
              <a:t>lobortis</a:t>
            </a:r>
            <a:r>
              <a:rPr lang="en-US" sz="1200" dirty="0">
                <a:latin typeface="Segoe UI" pitchFamily="34" charset="0"/>
                <a:cs typeface="Segoe UI" pitchFamily="34" charset="0"/>
              </a:rPr>
              <a:t>. Maecenas </a:t>
            </a:r>
            <a:r>
              <a:rPr lang="en-US" sz="1200" dirty="0" err="1">
                <a:latin typeface="Segoe UI" pitchFamily="34" charset="0"/>
                <a:cs typeface="Segoe UI" pitchFamily="34" charset="0"/>
              </a:rPr>
              <a:t>aliquam</a:t>
            </a:r>
            <a:r>
              <a:rPr lang="en-US" sz="1200" dirty="0">
                <a:latin typeface="Segoe UI" pitchFamily="34" charset="0"/>
                <a:cs typeface="Segoe UI" pitchFamily="34" charset="0"/>
              </a:rPr>
              <a:t> </a:t>
            </a:r>
            <a:r>
              <a:rPr lang="en-US" sz="1200" dirty="0" err="1">
                <a:latin typeface="Segoe UI" pitchFamily="34" charset="0"/>
                <a:cs typeface="Segoe UI" pitchFamily="34" charset="0"/>
              </a:rPr>
              <a:t>tellus</a:t>
            </a:r>
            <a:r>
              <a:rPr lang="en-US" sz="1200" dirty="0">
                <a:latin typeface="Segoe UI" pitchFamily="34" charset="0"/>
                <a:cs typeface="Segoe UI" pitchFamily="34" charset="0"/>
              </a:rPr>
              <a:t> </a:t>
            </a:r>
            <a:r>
              <a:rPr lang="en-US" sz="1200" dirty="0" err="1">
                <a:latin typeface="Segoe UI" pitchFamily="34" charset="0"/>
                <a:cs typeface="Segoe UI" pitchFamily="34" charset="0"/>
              </a:rPr>
              <a:t>nec</a:t>
            </a:r>
            <a:r>
              <a:rPr lang="en-US" sz="1200" dirty="0">
                <a:latin typeface="Segoe UI" pitchFamily="34" charset="0"/>
                <a:cs typeface="Segoe UI" pitchFamily="34" charset="0"/>
              </a:rPr>
              <a:t> </a:t>
            </a:r>
            <a:r>
              <a:rPr lang="en-US" sz="1200" dirty="0" err="1">
                <a:latin typeface="Segoe UI" pitchFamily="34" charset="0"/>
                <a:cs typeface="Segoe UI" pitchFamily="34" charset="0"/>
              </a:rPr>
              <a:t>ipsum</a:t>
            </a:r>
            <a:r>
              <a:rPr lang="en-US" sz="1200" dirty="0">
                <a:latin typeface="Segoe UI" pitchFamily="34" charset="0"/>
                <a:cs typeface="Segoe UI" pitchFamily="34" charset="0"/>
              </a:rPr>
              <a:t> </a:t>
            </a:r>
            <a:r>
              <a:rPr lang="en-US" sz="1200" dirty="0" err="1">
                <a:latin typeface="Segoe UI" pitchFamily="34" charset="0"/>
                <a:cs typeface="Segoe UI" pitchFamily="34" charset="0"/>
              </a:rPr>
              <a:t>tempor</a:t>
            </a:r>
            <a:r>
              <a:rPr lang="en-US" sz="1200" dirty="0">
                <a:latin typeface="Segoe UI" pitchFamily="34" charset="0"/>
                <a:cs typeface="Segoe UI" pitchFamily="34" charset="0"/>
              </a:rPr>
              <a:t> id </a:t>
            </a:r>
            <a:r>
              <a:rPr lang="en-US" sz="1200" dirty="0" err="1">
                <a:latin typeface="Segoe UI" pitchFamily="34" charset="0"/>
                <a:cs typeface="Segoe UI" pitchFamily="34" charset="0"/>
              </a:rPr>
              <a:t>laoreet</a:t>
            </a:r>
            <a:r>
              <a:rPr lang="en-US" sz="1200" dirty="0">
                <a:latin typeface="Segoe UI" pitchFamily="34" charset="0"/>
                <a:cs typeface="Segoe UI" pitchFamily="34" charset="0"/>
              </a:rPr>
              <a:t> </a:t>
            </a:r>
            <a:r>
              <a:rPr lang="en-US" sz="1200" dirty="0" err="1">
                <a:latin typeface="Segoe UI" pitchFamily="34" charset="0"/>
                <a:cs typeface="Segoe UI" pitchFamily="34" charset="0"/>
              </a:rPr>
              <a:t>sem</a:t>
            </a:r>
            <a:r>
              <a:rPr lang="en-US" sz="1200" dirty="0">
                <a:latin typeface="Segoe UI" pitchFamily="34" charset="0"/>
                <a:cs typeface="Segoe UI" pitchFamily="34" charset="0"/>
              </a:rPr>
              <a:t> </a:t>
            </a:r>
            <a:r>
              <a:rPr lang="en-US" sz="1200" dirty="0" err="1">
                <a:latin typeface="Segoe UI" pitchFamily="34" charset="0"/>
                <a:cs typeface="Segoe UI" pitchFamily="34" charset="0"/>
              </a:rPr>
              <a:t>viverra</a:t>
            </a:r>
            <a:r>
              <a:rPr lang="en-US" sz="1200" dirty="0">
                <a:latin typeface="Segoe UI" pitchFamily="34" charset="0"/>
                <a:cs typeface="Segoe UI" pitchFamily="34" charset="0"/>
              </a:rPr>
              <a:t>. </a:t>
            </a:r>
            <a:r>
              <a:rPr lang="en-US" sz="1200" dirty="0" err="1">
                <a:latin typeface="Segoe UI" pitchFamily="34" charset="0"/>
                <a:cs typeface="Segoe UI" pitchFamily="34" charset="0"/>
              </a:rPr>
              <a:t>Proin</a:t>
            </a:r>
            <a:r>
              <a:rPr lang="en-US" sz="1200" dirty="0">
                <a:latin typeface="Segoe UI" pitchFamily="34" charset="0"/>
                <a:cs typeface="Segoe UI" pitchFamily="34" charset="0"/>
              </a:rPr>
              <a:t> </a:t>
            </a:r>
            <a:r>
              <a:rPr lang="en-US" sz="1200" dirty="0" err="1">
                <a:latin typeface="Segoe UI" pitchFamily="34" charset="0"/>
                <a:cs typeface="Segoe UI" pitchFamily="34" charset="0"/>
              </a:rPr>
              <a:t>leo</a:t>
            </a:r>
            <a:r>
              <a:rPr lang="en-US" sz="1200" dirty="0">
                <a:latin typeface="Segoe UI" pitchFamily="34" charset="0"/>
                <a:cs typeface="Segoe UI" pitchFamily="34" charset="0"/>
              </a:rPr>
              <a:t> </a:t>
            </a:r>
            <a:r>
              <a:rPr lang="en-US" sz="1200" dirty="0" err="1">
                <a:latin typeface="Segoe UI" pitchFamily="34" charset="0"/>
                <a:cs typeface="Segoe UI" pitchFamily="34" charset="0"/>
              </a:rPr>
              <a:t>nulla</a:t>
            </a:r>
            <a:r>
              <a:rPr lang="en-US" sz="1200" dirty="0">
                <a:latin typeface="Segoe UI" pitchFamily="34" charset="0"/>
                <a:cs typeface="Segoe UI" pitchFamily="34" charset="0"/>
              </a:rPr>
              <a:t>, </a:t>
            </a:r>
            <a:r>
              <a:rPr lang="en-US" sz="1200" dirty="0" err="1">
                <a:latin typeface="Segoe UI" pitchFamily="34" charset="0"/>
                <a:cs typeface="Segoe UI" pitchFamily="34" charset="0"/>
              </a:rPr>
              <a:t>scelerisque</a:t>
            </a:r>
            <a:r>
              <a:rPr lang="en-US" sz="1200" dirty="0">
                <a:latin typeface="Segoe UI" pitchFamily="34" charset="0"/>
                <a:cs typeface="Segoe UI" pitchFamily="34" charset="0"/>
              </a:rPr>
              <a:t> non </a:t>
            </a:r>
            <a:r>
              <a:rPr lang="en-US" sz="1200" dirty="0" err="1">
                <a:latin typeface="Segoe UI" pitchFamily="34" charset="0"/>
                <a:cs typeface="Segoe UI" pitchFamily="34" charset="0"/>
              </a:rPr>
              <a:t>congue</a:t>
            </a:r>
            <a:r>
              <a:rPr lang="en-US" sz="1200" dirty="0">
                <a:latin typeface="Segoe UI" pitchFamily="34" charset="0"/>
                <a:cs typeface="Segoe UI" pitchFamily="34" charset="0"/>
              </a:rPr>
              <a:t> </a:t>
            </a:r>
            <a:r>
              <a:rPr lang="en-US" sz="1200" dirty="0" err="1">
                <a:latin typeface="Segoe UI" pitchFamily="34" charset="0"/>
                <a:cs typeface="Segoe UI" pitchFamily="34" charset="0"/>
              </a:rPr>
              <a:t>nec</a:t>
            </a:r>
            <a:r>
              <a:rPr lang="en-US" sz="1200" dirty="0">
                <a:latin typeface="Segoe UI" pitchFamily="34" charset="0"/>
                <a:cs typeface="Segoe UI" pitchFamily="34" charset="0"/>
              </a:rPr>
              <a:t>, </a:t>
            </a:r>
            <a:r>
              <a:rPr lang="en-US" sz="1200" dirty="0" err="1">
                <a:latin typeface="Segoe UI" pitchFamily="34" charset="0"/>
                <a:cs typeface="Segoe UI" pitchFamily="34" charset="0"/>
              </a:rPr>
              <a:t>facilisis</a:t>
            </a:r>
            <a:r>
              <a:rPr lang="en-US" sz="1200" dirty="0">
                <a:latin typeface="Segoe UI" pitchFamily="34" charset="0"/>
                <a:cs typeface="Segoe UI" pitchFamily="34" charset="0"/>
              </a:rPr>
              <a:t> a </a:t>
            </a:r>
            <a:r>
              <a:rPr lang="en-US" sz="1200" dirty="0" err="1">
                <a:latin typeface="Segoe UI" pitchFamily="34" charset="0"/>
                <a:cs typeface="Segoe UI" pitchFamily="34" charset="0"/>
              </a:rPr>
              <a:t>tellus</a:t>
            </a:r>
            <a:r>
              <a:rPr lang="en-US" sz="1200" dirty="0">
                <a:latin typeface="Segoe UI" pitchFamily="34" charset="0"/>
                <a:cs typeface="Segoe UI" pitchFamily="34" charset="0"/>
              </a:rPr>
              <a:t>. </a:t>
            </a:r>
            <a:r>
              <a:rPr lang="en-US" sz="1200" dirty="0" err="1">
                <a:latin typeface="Segoe UI" pitchFamily="34" charset="0"/>
                <a:cs typeface="Segoe UI" pitchFamily="34" charset="0"/>
              </a:rPr>
              <a:t>Sed</a:t>
            </a:r>
            <a:r>
              <a:rPr lang="en-US" sz="1200" dirty="0">
                <a:latin typeface="Segoe UI" pitchFamily="34" charset="0"/>
                <a:cs typeface="Segoe UI" pitchFamily="34" charset="0"/>
              </a:rPr>
              <a:t> </a:t>
            </a:r>
            <a:r>
              <a:rPr lang="en-US" sz="1200" dirty="0" err="1">
                <a:latin typeface="Segoe UI" pitchFamily="34" charset="0"/>
                <a:cs typeface="Segoe UI" pitchFamily="34" charset="0"/>
              </a:rPr>
              <a:t>varius</a:t>
            </a:r>
            <a:r>
              <a:rPr lang="en-US" sz="1200" dirty="0">
                <a:latin typeface="Segoe UI" pitchFamily="34" charset="0"/>
                <a:cs typeface="Segoe UI" pitchFamily="34" charset="0"/>
              </a:rPr>
              <a:t> </a:t>
            </a:r>
            <a:r>
              <a:rPr lang="en-US" sz="1200" dirty="0" err="1">
                <a:latin typeface="Segoe UI" pitchFamily="34" charset="0"/>
                <a:cs typeface="Segoe UI" pitchFamily="34" charset="0"/>
              </a:rPr>
              <a:t>rhoncus</a:t>
            </a:r>
            <a:r>
              <a:rPr lang="en-US" sz="1200" dirty="0">
                <a:latin typeface="Segoe UI" pitchFamily="34" charset="0"/>
                <a:cs typeface="Segoe UI" pitchFamily="34" charset="0"/>
              </a:rPr>
              <a:t> </a:t>
            </a:r>
            <a:r>
              <a:rPr lang="en-US" sz="1200" dirty="0" err="1">
                <a:latin typeface="Segoe UI" pitchFamily="34" charset="0"/>
                <a:cs typeface="Segoe UI" pitchFamily="34" charset="0"/>
              </a:rPr>
              <a:t>metus</a:t>
            </a:r>
            <a:r>
              <a:rPr lang="en-US" sz="1200" dirty="0">
                <a:latin typeface="Segoe UI" pitchFamily="34" charset="0"/>
                <a:cs typeface="Segoe UI" pitchFamily="34" charset="0"/>
              </a:rPr>
              <a:t>, et </a:t>
            </a:r>
            <a:r>
              <a:rPr lang="en-US" sz="1200" dirty="0" err="1">
                <a:latin typeface="Segoe UI" pitchFamily="34" charset="0"/>
                <a:cs typeface="Segoe UI" pitchFamily="34" charset="0"/>
              </a:rPr>
              <a:t>condimentum</a:t>
            </a:r>
            <a:r>
              <a:rPr lang="en-US" sz="1200" dirty="0">
                <a:latin typeface="Segoe UI" pitchFamily="34" charset="0"/>
                <a:cs typeface="Segoe UI" pitchFamily="34" charset="0"/>
              </a:rPr>
              <a:t> </a:t>
            </a:r>
            <a:r>
              <a:rPr lang="en-US" sz="1200" dirty="0" err="1">
                <a:latin typeface="Segoe UI" pitchFamily="34" charset="0"/>
                <a:cs typeface="Segoe UI" pitchFamily="34" charset="0"/>
              </a:rPr>
              <a:t>ipsum</a:t>
            </a:r>
            <a:r>
              <a:rPr lang="en-US" sz="1200" dirty="0">
                <a:latin typeface="Segoe UI" pitchFamily="34" charset="0"/>
                <a:cs typeface="Segoe UI" pitchFamily="34" charset="0"/>
              </a:rPr>
              <a:t> </a:t>
            </a:r>
            <a:r>
              <a:rPr lang="en-US" sz="1200" dirty="0" err="1">
                <a:latin typeface="Segoe UI" pitchFamily="34" charset="0"/>
                <a:cs typeface="Segoe UI" pitchFamily="34" charset="0"/>
              </a:rPr>
              <a:t>luctus</a:t>
            </a:r>
            <a:r>
              <a:rPr lang="en-US" sz="1200" dirty="0">
                <a:latin typeface="Segoe UI" pitchFamily="34" charset="0"/>
                <a:cs typeface="Segoe UI" pitchFamily="34" charset="0"/>
              </a:rPr>
              <a:t> </a:t>
            </a:r>
            <a:r>
              <a:rPr lang="en-US" sz="1200" dirty="0" err="1">
                <a:latin typeface="Segoe UI" pitchFamily="34" charset="0"/>
                <a:cs typeface="Segoe UI" pitchFamily="34" charset="0"/>
              </a:rPr>
              <a:t>ullamcorper</a:t>
            </a:r>
            <a:r>
              <a:rPr lang="en-US" sz="1200" dirty="0">
                <a:latin typeface="Segoe UI" pitchFamily="34" charset="0"/>
                <a:cs typeface="Segoe UI" pitchFamily="34" charset="0"/>
              </a:rPr>
              <a:t>. </a:t>
            </a:r>
            <a:r>
              <a:rPr lang="en-US" sz="1200" dirty="0" err="1">
                <a:latin typeface="Segoe UI" pitchFamily="34" charset="0"/>
                <a:cs typeface="Segoe UI" pitchFamily="34" charset="0"/>
              </a:rPr>
              <a:t>Aliquam</a:t>
            </a:r>
            <a:r>
              <a:rPr lang="en-US" sz="1200" dirty="0">
                <a:latin typeface="Segoe UI" pitchFamily="34" charset="0"/>
                <a:cs typeface="Segoe UI" pitchFamily="34" charset="0"/>
              </a:rPr>
              <a:t> </a:t>
            </a:r>
            <a:r>
              <a:rPr lang="en-US" sz="1200" dirty="0" err="1">
                <a:latin typeface="Segoe UI" pitchFamily="34" charset="0"/>
                <a:cs typeface="Segoe UI" pitchFamily="34" charset="0"/>
              </a:rPr>
              <a:t>odio</a:t>
            </a:r>
            <a:r>
              <a:rPr lang="en-US" sz="1200" dirty="0">
                <a:latin typeface="Segoe UI" pitchFamily="34" charset="0"/>
                <a:cs typeface="Segoe UI" pitchFamily="34" charset="0"/>
              </a:rPr>
              <a:t> </a:t>
            </a:r>
            <a:r>
              <a:rPr lang="en-US" sz="1200" dirty="0" err="1">
                <a:latin typeface="Segoe UI" pitchFamily="34" charset="0"/>
                <a:cs typeface="Segoe UI" pitchFamily="34" charset="0"/>
              </a:rPr>
              <a:t>purus</a:t>
            </a:r>
            <a:r>
              <a:rPr lang="en-US" sz="1200" dirty="0">
                <a:latin typeface="Segoe UI" pitchFamily="34" charset="0"/>
                <a:cs typeface="Segoe UI" pitchFamily="34" charset="0"/>
              </a:rPr>
              <a:t>, </a:t>
            </a:r>
            <a:r>
              <a:rPr lang="en-US" sz="1200" dirty="0" err="1">
                <a:latin typeface="Segoe UI" pitchFamily="34" charset="0"/>
                <a:cs typeface="Segoe UI" pitchFamily="34" charset="0"/>
              </a:rPr>
              <a:t>ornare</a:t>
            </a:r>
            <a:r>
              <a:rPr lang="en-US" sz="1200" dirty="0">
                <a:latin typeface="Segoe UI" pitchFamily="34" charset="0"/>
                <a:cs typeface="Segoe UI" pitchFamily="34" charset="0"/>
              </a:rPr>
              <a:t> </a:t>
            </a:r>
            <a:r>
              <a:rPr lang="en-US" sz="1200" dirty="0" err="1">
                <a:latin typeface="Segoe UI" pitchFamily="34" charset="0"/>
                <a:cs typeface="Segoe UI" pitchFamily="34" charset="0"/>
              </a:rPr>
              <a:t>ut</a:t>
            </a:r>
            <a:r>
              <a:rPr lang="en-US" sz="1200" dirty="0">
                <a:latin typeface="Segoe UI" pitchFamily="34" charset="0"/>
                <a:cs typeface="Segoe UI" pitchFamily="34" charset="0"/>
              </a:rPr>
              <a:t> </a:t>
            </a:r>
            <a:r>
              <a:rPr lang="en-US" sz="1200" dirty="0" err="1">
                <a:latin typeface="Segoe UI" pitchFamily="34" charset="0"/>
                <a:cs typeface="Segoe UI" pitchFamily="34" charset="0"/>
              </a:rPr>
              <a:t>aliquam</a:t>
            </a:r>
            <a:r>
              <a:rPr lang="en-US" sz="1200" dirty="0">
                <a:latin typeface="Segoe UI" pitchFamily="34" charset="0"/>
                <a:cs typeface="Segoe UI" pitchFamily="34" charset="0"/>
              </a:rPr>
              <a:t> id, </a:t>
            </a:r>
            <a:r>
              <a:rPr lang="en-US" sz="1200" dirty="0" err="1">
                <a:latin typeface="Segoe UI" pitchFamily="34" charset="0"/>
                <a:cs typeface="Segoe UI" pitchFamily="34" charset="0"/>
              </a:rPr>
              <a:t>varius</a:t>
            </a:r>
            <a:r>
              <a:rPr lang="en-US" sz="1200" dirty="0">
                <a:latin typeface="Segoe UI" pitchFamily="34" charset="0"/>
                <a:cs typeface="Segoe UI" pitchFamily="34" charset="0"/>
              </a:rPr>
              <a:t> </a:t>
            </a:r>
            <a:r>
              <a:rPr lang="en-US" sz="1200" dirty="0" err="1">
                <a:latin typeface="Segoe UI" pitchFamily="34" charset="0"/>
                <a:cs typeface="Segoe UI" pitchFamily="34" charset="0"/>
              </a:rPr>
              <a:t>nec</a:t>
            </a:r>
            <a:r>
              <a:rPr lang="en-US" sz="1200" dirty="0">
                <a:latin typeface="Segoe UI" pitchFamily="34" charset="0"/>
                <a:cs typeface="Segoe UI" pitchFamily="34" charset="0"/>
              </a:rPr>
              <a:t> </a:t>
            </a:r>
            <a:r>
              <a:rPr lang="en-US" sz="1200" dirty="0" err="1">
                <a:latin typeface="Segoe UI" pitchFamily="34" charset="0"/>
                <a:cs typeface="Segoe UI" pitchFamily="34" charset="0"/>
              </a:rPr>
              <a:t>neque</a:t>
            </a:r>
            <a:r>
              <a:rPr lang="en-US" sz="1200" dirty="0">
                <a:latin typeface="Segoe UI" pitchFamily="34" charset="0"/>
                <a:cs typeface="Segoe UI" pitchFamily="34" charset="0"/>
              </a:rPr>
              <a:t>. </a:t>
            </a:r>
            <a:r>
              <a:rPr lang="en-US" sz="1200" dirty="0" err="1">
                <a:latin typeface="Segoe UI" pitchFamily="34" charset="0"/>
                <a:cs typeface="Segoe UI" pitchFamily="34" charset="0"/>
              </a:rPr>
              <a:t>Nullam</a:t>
            </a:r>
            <a:r>
              <a:rPr lang="en-US" sz="1200" dirty="0">
                <a:latin typeface="Segoe UI" pitchFamily="34" charset="0"/>
                <a:cs typeface="Segoe UI" pitchFamily="34" charset="0"/>
              </a:rPr>
              <a:t> </a:t>
            </a:r>
            <a:r>
              <a:rPr lang="en-US" sz="1200" dirty="0" err="1">
                <a:latin typeface="Segoe UI" pitchFamily="34" charset="0"/>
                <a:cs typeface="Segoe UI" pitchFamily="34" charset="0"/>
              </a:rPr>
              <a:t>lobortis</a:t>
            </a:r>
            <a:r>
              <a:rPr lang="en-US" sz="1200" dirty="0">
                <a:latin typeface="Segoe UI" pitchFamily="34" charset="0"/>
                <a:cs typeface="Segoe UI" pitchFamily="34" charset="0"/>
              </a:rPr>
              <a:t> </a:t>
            </a:r>
            <a:r>
              <a:rPr lang="en-US" sz="1200" dirty="0" err="1">
                <a:latin typeface="Segoe UI" pitchFamily="34" charset="0"/>
                <a:cs typeface="Segoe UI" pitchFamily="34" charset="0"/>
              </a:rPr>
              <a:t>mollis</a:t>
            </a:r>
            <a:r>
              <a:rPr lang="en-US" sz="1200" dirty="0">
                <a:latin typeface="Segoe UI" pitchFamily="34" charset="0"/>
                <a:cs typeface="Segoe UI" pitchFamily="34" charset="0"/>
              </a:rPr>
              <a:t> magna, sit </a:t>
            </a:r>
            <a:r>
              <a:rPr lang="en-US" sz="1200" dirty="0" err="1">
                <a:latin typeface="Segoe UI" pitchFamily="34" charset="0"/>
                <a:cs typeface="Segoe UI" pitchFamily="34" charset="0"/>
              </a:rPr>
              <a:t>amet</a:t>
            </a:r>
            <a:r>
              <a:rPr lang="en-US" sz="1200" dirty="0">
                <a:latin typeface="Segoe UI" pitchFamily="34" charset="0"/>
                <a:cs typeface="Segoe UI" pitchFamily="34" charset="0"/>
              </a:rPr>
              <a:t> </a:t>
            </a:r>
            <a:r>
              <a:rPr lang="en-US" sz="1200" dirty="0" err="1">
                <a:latin typeface="Segoe UI" pitchFamily="34" charset="0"/>
                <a:cs typeface="Segoe UI" pitchFamily="34" charset="0"/>
              </a:rPr>
              <a:t>convallis</a:t>
            </a:r>
            <a:r>
              <a:rPr lang="en-US" sz="1200" dirty="0">
                <a:latin typeface="Segoe UI" pitchFamily="34" charset="0"/>
                <a:cs typeface="Segoe UI" pitchFamily="34" charset="0"/>
              </a:rPr>
              <a:t> </a:t>
            </a:r>
            <a:r>
              <a:rPr lang="en-US" sz="1200" dirty="0" err="1">
                <a:latin typeface="Segoe UI" pitchFamily="34" charset="0"/>
                <a:cs typeface="Segoe UI" pitchFamily="34" charset="0"/>
              </a:rPr>
              <a:t>velit</a:t>
            </a:r>
            <a:r>
              <a:rPr lang="en-US" sz="1200" dirty="0">
                <a:latin typeface="Segoe UI" pitchFamily="34" charset="0"/>
                <a:cs typeface="Segoe UI" pitchFamily="34" charset="0"/>
              </a:rPr>
              <a:t> </a:t>
            </a:r>
            <a:r>
              <a:rPr lang="en-US" sz="1200" dirty="0" err="1">
                <a:latin typeface="Segoe UI" pitchFamily="34" charset="0"/>
                <a:cs typeface="Segoe UI" pitchFamily="34" charset="0"/>
              </a:rPr>
              <a:t>feugiat</a:t>
            </a:r>
            <a:r>
              <a:rPr lang="en-US" sz="1200" dirty="0">
                <a:latin typeface="Segoe UI" pitchFamily="34" charset="0"/>
                <a:cs typeface="Segoe UI" pitchFamily="34" charset="0"/>
              </a:rPr>
              <a:t> vel. </a:t>
            </a:r>
            <a:r>
              <a:rPr lang="en-US" sz="1200" dirty="0" err="1">
                <a:latin typeface="Segoe UI" pitchFamily="34" charset="0"/>
                <a:cs typeface="Segoe UI" pitchFamily="34" charset="0"/>
              </a:rPr>
              <a:t>Aliquam</a:t>
            </a:r>
            <a:r>
              <a:rPr lang="en-US" sz="1200" dirty="0">
                <a:latin typeface="Segoe UI" pitchFamily="34" charset="0"/>
                <a:cs typeface="Segoe UI" pitchFamily="34" charset="0"/>
              </a:rPr>
              <a:t> </a:t>
            </a:r>
            <a:r>
              <a:rPr lang="en-US" sz="1200" dirty="0" err="1">
                <a:latin typeface="Segoe UI" pitchFamily="34" charset="0"/>
                <a:cs typeface="Segoe UI" pitchFamily="34" charset="0"/>
              </a:rPr>
              <a:t>laoreet</a:t>
            </a:r>
            <a:r>
              <a:rPr lang="en-US" sz="1200" dirty="0">
                <a:latin typeface="Segoe UI" pitchFamily="34" charset="0"/>
                <a:cs typeface="Segoe UI" pitchFamily="34" charset="0"/>
              </a:rPr>
              <a:t>, </a:t>
            </a:r>
            <a:r>
              <a:rPr lang="en-US" sz="1200" dirty="0" err="1">
                <a:latin typeface="Segoe UI" pitchFamily="34" charset="0"/>
                <a:cs typeface="Segoe UI" pitchFamily="34" charset="0"/>
              </a:rPr>
              <a:t>leo</a:t>
            </a:r>
            <a:r>
              <a:rPr lang="en-US" sz="1200" dirty="0">
                <a:latin typeface="Segoe UI" pitchFamily="34" charset="0"/>
                <a:cs typeface="Segoe UI" pitchFamily="34" charset="0"/>
              </a:rPr>
              <a:t> et </a:t>
            </a:r>
            <a:r>
              <a:rPr lang="en-US" sz="1200" dirty="0" err="1">
                <a:latin typeface="Segoe UI" pitchFamily="34" charset="0"/>
                <a:cs typeface="Segoe UI" pitchFamily="34" charset="0"/>
              </a:rPr>
              <a:t>imperdiet</a:t>
            </a:r>
            <a:r>
              <a:rPr lang="en-US" sz="1200" dirty="0">
                <a:latin typeface="Segoe UI" pitchFamily="34" charset="0"/>
                <a:cs typeface="Segoe UI" pitchFamily="34" charset="0"/>
              </a:rPr>
              <a:t> </a:t>
            </a:r>
            <a:r>
              <a:rPr lang="en-US" sz="1200" dirty="0" err="1">
                <a:latin typeface="Segoe UI" pitchFamily="34" charset="0"/>
                <a:cs typeface="Segoe UI" pitchFamily="34" charset="0"/>
              </a:rPr>
              <a:t>fringilla</a:t>
            </a:r>
            <a:r>
              <a:rPr lang="en-US" sz="1200" dirty="0">
                <a:latin typeface="Segoe UI" pitchFamily="34" charset="0"/>
                <a:cs typeface="Segoe UI" pitchFamily="34" charset="0"/>
              </a:rPr>
              <a:t>, magna </a:t>
            </a:r>
            <a:r>
              <a:rPr lang="en-US" sz="1200" dirty="0" err="1">
                <a:latin typeface="Segoe UI" pitchFamily="34" charset="0"/>
                <a:cs typeface="Segoe UI" pitchFamily="34" charset="0"/>
              </a:rPr>
              <a:t>tortor</a:t>
            </a:r>
            <a:r>
              <a:rPr lang="en-US" sz="1200" dirty="0">
                <a:latin typeface="Segoe UI" pitchFamily="34" charset="0"/>
                <a:cs typeface="Segoe UI" pitchFamily="34" charset="0"/>
              </a:rPr>
              <a:t> </a:t>
            </a:r>
            <a:r>
              <a:rPr lang="en-US" sz="1200" dirty="0" err="1">
                <a:latin typeface="Segoe UI" pitchFamily="34" charset="0"/>
                <a:cs typeface="Segoe UI" pitchFamily="34" charset="0"/>
              </a:rPr>
              <a:t>vehicula</a:t>
            </a:r>
            <a:r>
              <a:rPr lang="en-US" sz="1200" dirty="0">
                <a:latin typeface="Segoe UI" pitchFamily="34" charset="0"/>
                <a:cs typeface="Segoe UI" pitchFamily="34" charset="0"/>
              </a:rPr>
              <a:t> </a:t>
            </a:r>
            <a:r>
              <a:rPr lang="en-US" sz="1200" dirty="0" err="1">
                <a:latin typeface="Segoe UI" pitchFamily="34" charset="0"/>
                <a:cs typeface="Segoe UI" pitchFamily="34" charset="0"/>
              </a:rPr>
              <a:t>sapien</a:t>
            </a:r>
            <a:r>
              <a:rPr lang="en-US" sz="1200" dirty="0">
                <a:latin typeface="Segoe UI" pitchFamily="34" charset="0"/>
                <a:cs typeface="Segoe UI" pitchFamily="34" charset="0"/>
              </a:rPr>
              <a:t>, non </a:t>
            </a:r>
            <a:r>
              <a:rPr lang="en-US" sz="1200" dirty="0" err="1">
                <a:latin typeface="Segoe UI" pitchFamily="34" charset="0"/>
                <a:cs typeface="Segoe UI" pitchFamily="34" charset="0"/>
              </a:rPr>
              <a:t>convallis</a:t>
            </a:r>
            <a:r>
              <a:rPr lang="en-US" sz="1200" dirty="0">
                <a:latin typeface="Segoe UI" pitchFamily="34" charset="0"/>
                <a:cs typeface="Segoe UI" pitchFamily="34" charset="0"/>
              </a:rPr>
              <a:t> </a:t>
            </a:r>
            <a:r>
              <a:rPr lang="en-US" sz="1200" dirty="0" err="1">
                <a:latin typeface="Segoe UI" pitchFamily="34" charset="0"/>
                <a:cs typeface="Segoe UI" pitchFamily="34" charset="0"/>
              </a:rPr>
              <a:t>nunc</a:t>
            </a:r>
            <a:r>
              <a:rPr lang="en-US" sz="1200" dirty="0">
                <a:latin typeface="Segoe UI" pitchFamily="34" charset="0"/>
                <a:cs typeface="Segoe UI" pitchFamily="34" charset="0"/>
              </a:rPr>
              <a:t> </a:t>
            </a:r>
            <a:r>
              <a:rPr lang="en-US" sz="1200" dirty="0" err="1">
                <a:latin typeface="Segoe UI" pitchFamily="34" charset="0"/>
                <a:cs typeface="Segoe UI" pitchFamily="34" charset="0"/>
              </a:rPr>
              <a:t>augue</a:t>
            </a:r>
            <a:r>
              <a:rPr lang="en-US" sz="1200" dirty="0">
                <a:latin typeface="Segoe UI" pitchFamily="34" charset="0"/>
                <a:cs typeface="Segoe UI" pitchFamily="34" charset="0"/>
              </a:rPr>
              <a:t> ac </a:t>
            </a:r>
            <a:r>
              <a:rPr lang="en-US" sz="1200" dirty="0" err="1">
                <a:latin typeface="Segoe UI" pitchFamily="34" charset="0"/>
                <a:cs typeface="Segoe UI" pitchFamily="34" charset="0"/>
              </a:rPr>
              <a:t>orci</a:t>
            </a:r>
            <a:r>
              <a:rPr lang="en-US" sz="1200" dirty="0">
                <a:latin typeface="Segoe UI" pitchFamily="34" charset="0"/>
                <a:cs typeface="Segoe UI" pitchFamily="34" charset="0"/>
              </a:rPr>
              <a:t>. </a:t>
            </a:r>
          </a:p>
          <a:p>
            <a:pPr>
              <a:lnSpc>
                <a:spcPts val="1500"/>
              </a:lnSpc>
            </a:pPr>
            <a:r>
              <a:rPr lang="en-US" sz="1200" dirty="0" err="1">
                <a:latin typeface="Segoe UI" pitchFamily="34" charset="0"/>
                <a:cs typeface="Segoe UI" pitchFamily="34" charset="0"/>
              </a:rPr>
              <a:t>Pellentesque</a:t>
            </a:r>
            <a:r>
              <a:rPr lang="en-US" sz="1200" dirty="0">
                <a:latin typeface="Segoe UI" pitchFamily="34" charset="0"/>
                <a:cs typeface="Segoe UI" pitchFamily="34" charset="0"/>
              </a:rPr>
              <a:t> </a:t>
            </a:r>
            <a:r>
              <a:rPr lang="en-US" sz="1200" dirty="0" err="1">
                <a:latin typeface="Segoe UI" pitchFamily="34" charset="0"/>
                <a:cs typeface="Segoe UI" pitchFamily="34" charset="0"/>
              </a:rPr>
              <a:t>sed</a:t>
            </a:r>
            <a:r>
              <a:rPr lang="en-US" sz="1200" dirty="0">
                <a:latin typeface="Segoe UI" pitchFamily="34" charset="0"/>
                <a:cs typeface="Segoe UI" pitchFamily="34" charset="0"/>
              </a:rPr>
              <a:t> </a:t>
            </a:r>
            <a:r>
              <a:rPr lang="en-US" sz="1200" dirty="0" err="1">
                <a:latin typeface="Segoe UI" pitchFamily="34" charset="0"/>
                <a:cs typeface="Segoe UI" pitchFamily="34" charset="0"/>
              </a:rPr>
              <a:t>turpis</a:t>
            </a:r>
            <a:r>
              <a:rPr lang="en-US" sz="1200" dirty="0">
                <a:latin typeface="Segoe UI" pitchFamily="34" charset="0"/>
                <a:cs typeface="Segoe UI" pitchFamily="34" charset="0"/>
              </a:rPr>
              <a:t> a </a:t>
            </a:r>
            <a:r>
              <a:rPr lang="en-US" sz="1200" dirty="0" err="1">
                <a:latin typeface="Segoe UI" pitchFamily="34" charset="0"/>
                <a:cs typeface="Segoe UI" pitchFamily="34" charset="0"/>
              </a:rPr>
              <a:t>arcu</a:t>
            </a:r>
            <a:r>
              <a:rPr lang="en-US" sz="1200" dirty="0">
                <a:latin typeface="Segoe UI" pitchFamily="34" charset="0"/>
                <a:cs typeface="Segoe UI" pitchFamily="34" charset="0"/>
              </a:rPr>
              <a:t> </a:t>
            </a:r>
            <a:r>
              <a:rPr lang="en-US" sz="1200" dirty="0" err="1">
                <a:latin typeface="Segoe UI" pitchFamily="34" charset="0"/>
                <a:cs typeface="Segoe UI" pitchFamily="34" charset="0"/>
              </a:rPr>
              <a:t>rutrum</a:t>
            </a:r>
            <a:r>
              <a:rPr lang="en-US" sz="1200" dirty="0">
                <a:latin typeface="Segoe UI" pitchFamily="34" charset="0"/>
                <a:cs typeface="Segoe UI" pitchFamily="34" charset="0"/>
              </a:rPr>
              <a:t> </a:t>
            </a:r>
            <a:r>
              <a:rPr lang="en-US" sz="1200" dirty="0" err="1">
                <a:latin typeface="Segoe UI" pitchFamily="34" charset="0"/>
                <a:cs typeface="Segoe UI" pitchFamily="34" charset="0"/>
              </a:rPr>
              <a:t>rutrum</a:t>
            </a:r>
            <a:r>
              <a:rPr lang="en-US" sz="1200" dirty="0">
                <a:latin typeface="Segoe UI" pitchFamily="34" charset="0"/>
                <a:cs typeface="Segoe UI" pitchFamily="34" charset="0"/>
              </a:rPr>
              <a:t>. </a:t>
            </a:r>
            <a:r>
              <a:rPr lang="en-US" sz="1200" dirty="0" err="1">
                <a:latin typeface="Segoe UI" pitchFamily="34" charset="0"/>
                <a:cs typeface="Segoe UI" pitchFamily="34" charset="0"/>
              </a:rPr>
              <a:t>Donec</a:t>
            </a:r>
            <a:r>
              <a:rPr lang="en-US" sz="1200" dirty="0">
                <a:latin typeface="Segoe UI" pitchFamily="34" charset="0"/>
                <a:cs typeface="Segoe UI" pitchFamily="34" charset="0"/>
              </a:rPr>
              <a:t> </a:t>
            </a:r>
            <a:r>
              <a:rPr lang="en-US" sz="1200" dirty="0" err="1">
                <a:latin typeface="Segoe UI" pitchFamily="34" charset="0"/>
                <a:cs typeface="Segoe UI" pitchFamily="34" charset="0"/>
              </a:rPr>
              <a:t>bibendum</a:t>
            </a:r>
            <a:r>
              <a:rPr lang="en-US" sz="1200" dirty="0">
                <a:latin typeface="Segoe UI" pitchFamily="34" charset="0"/>
                <a:cs typeface="Segoe UI" pitchFamily="34" charset="0"/>
              </a:rPr>
              <a:t> magna vitae</a:t>
            </a:r>
          </a:p>
        </p:txBody>
      </p:sp>
      <p:sp>
        <p:nvSpPr>
          <p:cNvPr id="8" name="TextBox 7"/>
          <p:cNvSpPr txBox="1"/>
          <p:nvPr/>
        </p:nvSpPr>
        <p:spPr>
          <a:xfrm>
            <a:off x="7129660" y="1321893"/>
            <a:ext cx="5457825" cy="4901342"/>
          </a:xfrm>
          <a:prstGeom prst="rect">
            <a:avLst/>
          </a:prstGeom>
          <a:noFill/>
        </p:spPr>
        <p:txBody>
          <a:bodyPr wrap="square" rtlCol="0">
            <a:spAutoFit/>
          </a:bodyPr>
          <a:lstStyle/>
          <a:p>
            <a:pPr>
              <a:lnSpc>
                <a:spcPts val="1500"/>
              </a:lnSpc>
            </a:pPr>
            <a:r>
              <a:rPr lang="en-US" sz="1200" dirty="0">
                <a:latin typeface="Segoe UI Light" pitchFamily="34" charset="0"/>
                <a:cs typeface="Segoe UI Light" pitchFamily="34" charset="0"/>
              </a:rPr>
              <a:t>Ǻ </a:t>
            </a:r>
            <a:r>
              <a:rPr lang="en-US" sz="1200" dirty="0" err="1">
                <a:latin typeface="Segoe UI Light" pitchFamily="34" charset="0"/>
                <a:cs typeface="Segoe UI Light" pitchFamily="34" charset="0"/>
              </a:rPr>
              <a:t>Lorem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ipsum</a:t>
            </a:r>
            <a:r>
              <a:rPr lang="en-US" sz="1200" dirty="0">
                <a:latin typeface="Segoe UI Light" pitchFamily="34" charset="0"/>
                <a:cs typeface="Segoe UI Light" pitchFamily="34" charset="0"/>
              </a:rPr>
              <a:t> dolor sit </a:t>
            </a:r>
            <a:r>
              <a:rPr lang="en-US" sz="1200" dirty="0" err="1">
                <a:latin typeface="Segoe UI Light" pitchFamily="34" charset="0"/>
                <a:cs typeface="Segoe UI Light" pitchFamily="34" charset="0"/>
              </a:rPr>
              <a:t>amet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consectetur</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adipiscing</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elit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Sed</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nisl</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nibh</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eleifend</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posuere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laoreet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egestas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porttitor</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quis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lorem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Ut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congue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commodo</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massa</a:t>
            </a:r>
            <a:r>
              <a:rPr lang="en-US" sz="1200" dirty="0">
                <a:latin typeface="Segoe UI Light" pitchFamily="34" charset="0"/>
                <a:cs typeface="Segoe UI Light" pitchFamily="34" charset="0"/>
              </a:rPr>
              <a:t> at </a:t>
            </a:r>
            <a:r>
              <a:rPr lang="en-US" sz="1200" dirty="0" err="1">
                <a:latin typeface="Segoe UI Light" pitchFamily="34" charset="0"/>
                <a:cs typeface="Segoe UI Light" pitchFamily="34" charset="0"/>
              </a:rPr>
              <a:t>lobortis</a:t>
            </a:r>
            <a:r>
              <a:rPr lang="en-US" sz="1200" dirty="0">
                <a:latin typeface="Segoe UI Light" pitchFamily="34" charset="0"/>
                <a:cs typeface="Segoe UI Light" pitchFamily="34" charset="0"/>
              </a:rPr>
              <a:t>. Maecenas </a:t>
            </a:r>
            <a:r>
              <a:rPr lang="en-US" sz="1200" dirty="0" err="1">
                <a:latin typeface="Segoe UI Light" pitchFamily="34" charset="0"/>
                <a:cs typeface="Segoe UI Light" pitchFamily="34" charset="0"/>
              </a:rPr>
              <a:t>aliquam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tellus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nec</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ipsum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tempor</a:t>
            </a:r>
            <a:r>
              <a:rPr lang="en-US" sz="1200" dirty="0">
                <a:latin typeface="Segoe UI Light" pitchFamily="34" charset="0"/>
                <a:cs typeface="Segoe UI Light" pitchFamily="34" charset="0"/>
              </a:rPr>
              <a:t> id </a:t>
            </a:r>
            <a:r>
              <a:rPr lang="en-US" sz="1200" dirty="0" err="1">
                <a:latin typeface="Segoe UI Light" pitchFamily="34" charset="0"/>
                <a:cs typeface="Segoe UI Light" pitchFamily="34" charset="0"/>
              </a:rPr>
              <a:t>laoreet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sem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viverra</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Proin</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leo</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nulla</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scelerisque</a:t>
            </a:r>
            <a:r>
              <a:rPr lang="en-US" sz="1200" dirty="0">
                <a:latin typeface="Segoe UI Light" pitchFamily="34" charset="0"/>
                <a:cs typeface="Segoe UI Light" pitchFamily="34" charset="0"/>
              </a:rPr>
              <a:t> non </a:t>
            </a:r>
            <a:r>
              <a:rPr lang="en-US" sz="1200" dirty="0" err="1">
                <a:latin typeface="Segoe UI Light" pitchFamily="34" charset="0"/>
                <a:cs typeface="Segoe UI Light" pitchFamily="34" charset="0"/>
              </a:rPr>
              <a:t>congue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nec</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facilisis</a:t>
            </a:r>
            <a:r>
              <a:rPr lang="en-US" sz="1200" dirty="0">
                <a:latin typeface="Segoe UI Light" pitchFamily="34" charset="0"/>
                <a:cs typeface="Segoe UI Light" pitchFamily="34" charset="0"/>
              </a:rPr>
              <a:t> a </a:t>
            </a:r>
            <a:r>
              <a:rPr lang="en-US" sz="1200" dirty="0" err="1">
                <a:latin typeface="Segoe UI Light" pitchFamily="34" charset="0"/>
                <a:cs typeface="Segoe UI Light" pitchFamily="34" charset="0"/>
              </a:rPr>
              <a:t>tellus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Sed</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varius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rhoncus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metus</a:t>
            </a:r>
            <a:r>
              <a:rPr lang="en-US" sz="1200" dirty="0">
                <a:latin typeface="Segoe UI Light" pitchFamily="34" charset="0"/>
                <a:cs typeface="Segoe UI Light" pitchFamily="34" charset="0"/>
              </a:rPr>
              <a:t>, et </a:t>
            </a:r>
            <a:r>
              <a:rPr lang="en-US" sz="1200" dirty="0" err="1">
                <a:latin typeface="Segoe UI Light" pitchFamily="34" charset="0"/>
                <a:cs typeface="Segoe UI Light" pitchFamily="34" charset="0"/>
              </a:rPr>
              <a:t>posuere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aliquam</a:t>
            </a:r>
            <a:r>
              <a:rPr lang="en-US" sz="1200" dirty="0">
                <a:latin typeface="Segoe UI Light" pitchFamily="34" charset="0"/>
                <a:cs typeface="Segoe UI Light" pitchFamily="34" charset="0"/>
              </a:rPr>
              <a:t> id, </a:t>
            </a:r>
            <a:r>
              <a:rPr lang="en-US" sz="1200" dirty="0" err="1">
                <a:latin typeface="Segoe UI Light" pitchFamily="34" charset="0"/>
                <a:cs typeface="Segoe UI Light" pitchFamily="34" charset="0"/>
              </a:rPr>
              <a:t>varius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nec</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neque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Nullam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lobortis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mollis</a:t>
            </a:r>
            <a:r>
              <a:rPr lang="en-US" sz="1200" dirty="0">
                <a:latin typeface="Segoe UI Light" pitchFamily="34" charset="0"/>
                <a:cs typeface="Segoe UI Light" pitchFamily="34" charset="0"/>
              </a:rPr>
              <a:t> magna, sit </a:t>
            </a:r>
            <a:r>
              <a:rPr lang="en-US" sz="1200" dirty="0" err="1">
                <a:latin typeface="Segoe UI Light" pitchFamily="34" charset="0"/>
                <a:cs typeface="Segoe UI Light" pitchFamily="34" charset="0"/>
              </a:rPr>
              <a:t>amet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convallis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velit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feugiat</a:t>
            </a:r>
            <a:r>
              <a:rPr lang="en-US" sz="1200" dirty="0">
                <a:latin typeface="Segoe UI Light" pitchFamily="34" charset="0"/>
                <a:cs typeface="Segoe UI Light" pitchFamily="34" charset="0"/>
              </a:rPr>
              <a:t> vel. </a:t>
            </a:r>
          </a:p>
          <a:p>
            <a:pPr>
              <a:lnSpc>
                <a:spcPts val="1500"/>
              </a:lnSpc>
            </a:pPr>
            <a:endParaRPr lang="en-US" sz="1200" dirty="0">
              <a:latin typeface="Segoe UI Light" pitchFamily="34" charset="0"/>
              <a:cs typeface="Segoe UI Light" pitchFamily="34" charset="0"/>
            </a:endParaRPr>
          </a:p>
          <a:p>
            <a:pPr>
              <a:lnSpc>
                <a:spcPts val="1500"/>
              </a:lnSpc>
            </a:pPr>
            <a:r>
              <a:rPr lang="en-US" sz="1200" dirty="0" err="1">
                <a:latin typeface="Segoe UI Light" pitchFamily="34" charset="0"/>
                <a:cs typeface="Segoe UI Light" pitchFamily="34" charset="0"/>
              </a:rPr>
              <a:t>Pellentesque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sed</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turpis</a:t>
            </a:r>
            <a:r>
              <a:rPr lang="en-US" sz="1200" dirty="0">
                <a:latin typeface="Segoe UI Light" pitchFamily="34" charset="0"/>
                <a:cs typeface="Segoe UI Light" pitchFamily="34" charset="0"/>
              </a:rPr>
              <a:t> a </a:t>
            </a:r>
            <a:r>
              <a:rPr lang="en-US" sz="1200" dirty="0" err="1">
                <a:latin typeface="Segoe UI Light" pitchFamily="34" charset="0"/>
                <a:cs typeface="Segoe UI Light" pitchFamily="34" charset="0"/>
              </a:rPr>
              <a:t>arcu</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rutrum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rutrum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Donec</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bibendum</a:t>
            </a:r>
            <a:r>
              <a:rPr lang="en-US" sz="1200" dirty="0">
                <a:latin typeface="Segoe UI Light" pitchFamily="34" charset="0"/>
                <a:cs typeface="Segoe UI Light" pitchFamily="34" charset="0"/>
              </a:rPr>
              <a:t> magna vitae </a:t>
            </a:r>
            <a:r>
              <a:rPr lang="en-US" sz="1200" dirty="0" err="1">
                <a:latin typeface="Segoe UI Light" pitchFamily="34" charset="0"/>
                <a:cs typeface="Segoe UI Light" pitchFamily="34" charset="0"/>
              </a:rPr>
              <a:t>massa</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dignissim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sagittis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facilisis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purus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cursus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Ut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rutrum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imperdiet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sapien</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eget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elementum</a:t>
            </a:r>
            <a:r>
              <a:rPr lang="en-US" sz="1200" dirty="0">
                <a:latin typeface="Segoe UI Light" pitchFamily="34" charset="0"/>
                <a:cs typeface="Segoe UI Light" pitchFamily="34" charset="0"/>
              </a:rPr>
              <a:t>. In </a:t>
            </a:r>
            <a:r>
              <a:rPr lang="en-US" sz="1200" dirty="0" err="1">
                <a:latin typeface="Segoe UI Light" pitchFamily="34" charset="0"/>
                <a:cs typeface="Segoe UI Light" pitchFamily="34" charset="0"/>
              </a:rPr>
              <a:t>eu</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laoreet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tellus</a:t>
            </a:r>
            <a:r>
              <a:rPr lang="en-US" sz="1200" dirty="0">
                <a:latin typeface="Segoe UI Light" pitchFamily="34" charset="0"/>
                <a:cs typeface="Segoe UI Light" pitchFamily="34" charset="0"/>
              </a:rPr>
              <a:t>. Class </a:t>
            </a:r>
            <a:r>
              <a:rPr lang="en-US" sz="1200" dirty="0" err="1">
                <a:latin typeface="Segoe UI Light" pitchFamily="34" charset="0"/>
                <a:cs typeface="Segoe UI Light" pitchFamily="34" charset="0"/>
              </a:rPr>
              <a:t>aptent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taciti</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sociosqu</a:t>
            </a:r>
            <a:r>
              <a:rPr lang="en-US" sz="1200" dirty="0">
                <a:latin typeface="Segoe UI Light" pitchFamily="34" charset="0"/>
                <a:cs typeface="Segoe UI Light" pitchFamily="34" charset="0"/>
              </a:rPr>
              <a:t> ad </a:t>
            </a:r>
            <a:r>
              <a:rPr lang="en-US" sz="1200" dirty="0" err="1">
                <a:latin typeface="Segoe UI Light" pitchFamily="34" charset="0"/>
                <a:cs typeface="Segoe UI Light" pitchFamily="34" charset="0"/>
              </a:rPr>
              <a:t>litora</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torquent</a:t>
            </a:r>
            <a:r>
              <a:rPr lang="en-US" sz="1200" dirty="0">
                <a:latin typeface="Segoe UI Light" pitchFamily="34" charset="0"/>
                <a:cs typeface="Segoe UI Light" pitchFamily="34" charset="0"/>
              </a:rPr>
              <a:t> per </a:t>
            </a:r>
            <a:r>
              <a:rPr lang="en-US" sz="1200" dirty="0" err="1">
                <a:latin typeface="Segoe UI Light" pitchFamily="34" charset="0"/>
                <a:cs typeface="Segoe UI Light" pitchFamily="34" charset="0"/>
              </a:rPr>
              <a:t>conubia</a:t>
            </a:r>
            <a:r>
              <a:rPr lang="en-US" sz="1200" dirty="0">
                <a:latin typeface="Segoe UI Light" pitchFamily="34" charset="0"/>
                <a:cs typeface="Segoe UI Light" pitchFamily="34" charset="0"/>
              </a:rPr>
              <a:t> nostra, per </a:t>
            </a:r>
            <a:r>
              <a:rPr lang="en-US" sz="1200" dirty="0" err="1">
                <a:latin typeface="Segoe UI Light" pitchFamily="34" charset="0"/>
                <a:cs typeface="Segoe UI Light" pitchFamily="34" charset="0"/>
              </a:rPr>
              <a:t>inceptos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himenaeos</a:t>
            </a:r>
            <a:r>
              <a:rPr lang="en-US" sz="1200" dirty="0">
                <a:latin typeface="Segoe UI Light" pitchFamily="34" charset="0"/>
                <a:cs typeface="Segoe UI Light" pitchFamily="34" charset="0"/>
              </a:rPr>
              <a:t>. </a:t>
            </a:r>
          </a:p>
          <a:p>
            <a:pPr>
              <a:lnSpc>
                <a:spcPts val="1500"/>
              </a:lnSpc>
            </a:pPr>
            <a:endParaRPr lang="en-US" sz="1200" dirty="0">
              <a:latin typeface="Segoe UI Light" pitchFamily="34" charset="0"/>
              <a:cs typeface="Segoe UI Light" pitchFamily="34" charset="0"/>
            </a:endParaRPr>
          </a:p>
          <a:p>
            <a:pPr>
              <a:lnSpc>
                <a:spcPts val="1500"/>
              </a:lnSpc>
            </a:pPr>
            <a:r>
              <a:rPr lang="en-US" sz="1200" dirty="0" err="1">
                <a:latin typeface="Segoe UI Light" pitchFamily="34" charset="0"/>
                <a:cs typeface="Segoe UI Light" pitchFamily="34" charset="0"/>
              </a:rPr>
              <a:t>Pellentesque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suscipit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erat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sed</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neque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molestie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sagittis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Mauris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quis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felis</a:t>
            </a:r>
            <a:r>
              <a:rPr lang="en-US" sz="1200" dirty="0">
                <a:latin typeface="Segoe UI Light" pitchFamily="34" charset="0"/>
                <a:cs typeface="Segoe UI Light" pitchFamily="34" charset="0"/>
              </a:rPr>
              <a:t> sem. </a:t>
            </a:r>
            <a:r>
              <a:rPr lang="en-US" sz="1200" dirty="0" err="1">
                <a:latin typeface="Segoe UI Light" pitchFamily="34" charset="0"/>
                <a:cs typeface="Segoe UI Light" pitchFamily="34" charset="0"/>
              </a:rPr>
              <a:t>esque</a:t>
            </a:r>
            <a:r>
              <a:rPr lang="en-US" sz="1200" dirty="0">
                <a:latin typeface="Segoe UI Light" pitchFamily="34" charset="0"/>
                <a:cs typeface="Segoe UI Light" pitchFamily="34" charset="0"/>
              </a:rPr>
              <a:t> habitant </a:t>
            </a:r>
            <a:r>
              <a:rPr lang="en-US" sz="1200" dirty="0" err="1">
                <a:latin typeface="Segoe UI Light" pitchFamily="34" charset="0"/>
                <a:cs typeface="Segoe UI Light" pitchFamily="34" charset="0"/>
              </a:rPr>
              <a:t>morbi</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tristique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senectus</a:t>
            </a:r>
            <a:r>
              <a:rPr lang="en-US" sz="1200" dirty="0">
                <a:latin typeface="Segoe UI Light" pitchFamily="34" charset="0"/>
                <a:cs typeface="Segoe UI Light" pitchFamily="34" charset="0"/>
              </a:rPr>
              <a:t> et </a:t>
            </a:r>
            <a:r>
              <a:rPr lang="en-US" sz="1200" dirty="0" err="1">
                <a:latin typeface="Segoe UI Light" pitchFamily="34" charset="0"/>
                <a:cs typeface="Segoe UI Light" pitchFamily="34" charset="0"/>
              </a:rPr>
              <a:t>netus</a:t>
            </a:r>
            <a:r>
              <a:rPr lang="en-US" sz="1200" dirty="0">
                <a:latin typeface="Segoe UI Light" pitchFamily="34" charset="0"/>
                <a:cs typeface="Segoe UI Light" pitchFamily="34" charset="0"/>
              </a:rPr>
              <a:t> et </a:t>
            </a:r>
            <a:r>
              <a:rPr lang="en-US" sz="1200" dirty="0" err="1">
                <a:latin typeface="Segoe UI Light" pitchFamily="34" charset="0"/>
                <a:cs typeface="Segoe UI Light" pitchFamily="34" charset="0"/>
              </a:rPr>
              <a:t>malesuada</a:t>
            </a:r>
            <a:r>
              <a:rPr lang="en-US" sz="1200" dirty="0">
                <a:latin typeface="Segoe UI Light" pitchFamily="34" charset="0"/>
                <a:cs typeface="Segoe UI Light" pitchFamily="34" charset="0"/>
              </a:rPr>
              <a:t> fames ac </a:t>
            </a:r>
            <a:r>
              <a:rPr lang="en-US" sz="1200" dirty="0" err="1">
                <a:latin typeface="Segoe UI Light" pitchFamily="34" charset="0"/>
                <a:cs typeface="Segoe UI Light" pitchFamily="34" charset="0"/>
              </a:rPr>
              <a:t>turpis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egestas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Proin</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eu</a:t>
            </a:r>
            <a:r>
              <a:rPr lang="en-US" sz="1200" dirty="0">
                <a:latin typeface="Segoe UI Light" pitchFamily="34" charset="0"/>
                <a:cs typeface="Segoe UI Light" pitchFamily="34" charset="0"/>
              </a:rPr>
              <a:t> ligula </a:t>
            </a:r>
            <a:r>
              <a:rPr lang="en-US" sz="1200" dirty="0" err="1">
                <a:latin typeface="Segoe UI Light" pitchFamily="34" charset="0"/>
                <a:cs typeface="Segoe UI Light" pitchFamily="34" charset="0"/>
              </a:rPr>
              <a:t>vel</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orci</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ultrices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lobortis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quis</a:t>
            </a:r>
            <a:r>
              <a:rPr lang="en-US" sz="1200" dirty="0">
                <a:latin typeface="Segoe UI Light" pitchFamily="34" charset="0"/>
                <a:cs typeface="Segoe UI Light" pitchFamily="34" charset="0"/>
              </a:rPr>
              <a:t> et </a:t>
            </a:r>
            <a:r>
              <a:rPr lang="en-US" sz="1200" dirty="0" err="1">
                <a:latin typeface="Segoe UI Light" pitchFamily="34" charset="0"/>
                <a:cs typeface="Segoe UI Light" pitchFamily="34" charset="0"/>
              </a:rPr>
              <a:t>felis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Nunc</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lacinia</a:t>
            </a:r>
            <a:r>
              <a:rPr lang="en-US" sz="1200" dirty="0">
                <a:latin typeface="Segoe UI Light" pitchFamily="34" charset="0"/>
                <a:cs typeface="Segoe UI Light" pitchFamily="34" charset="0"/>
              </a:rPr>
              <a:t> quam </a:t>
            </a:r>
            <a:r>
              <a:rPr lang="en-US" sz="1200" dirty="0" err="1">
                <a:latin typeface="Segoe UI Light" pitchFamily="34" charset="0"/>
                <a:cs typeface="Segoe UI Light" pitchFamily="34" charset="0"/>
              </a:rPr>
              <a:t>ut</a:t>
            </a:r>
            <a:r>
              <a:rPr lang="en-US" sz="1200" dirty="0">
                <a:latin typeface="Segoe UI Light" pitchFamily="34" charset="0"/>
                <a:cs typeface="Segoe UI Light" pitchFamily="34" charset="0"/>
              </a:rPr>
              <a:t> quam </a:t>
            </a:r>
            <a:r>
              <a:rPr lang="en-US" sz="1200" dirty="0" err="1">
                <a:latin typeface="Segoe UI Light" pitchFamily="34" charset="0"/>
                <a:cs typeface="Segoe UI Light" pitchFamily="34" charset="0"/>
              </a:rPr>
              <a:t>varius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ultrices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Etiam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purus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arcu</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pretium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vel</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suscipit</a:t>
            </a:r>
            <a:r>
              <a:rPr lang="en-US" sz="1200" dirty="0">
                <a:latin typeface="Segoe UI Light" pitchFamily="34" charset="0"/>
                <a:cs typeface="Segoe UI Light" pitchFamily="34" charset="0"/>
              </a:rPr>
              <a:t> vitae, </a:t>
            </a:r>
            <a:r>
              <a:rPr lang="en-US" sz="1200" dirty="0" err="1">
                <a:latin typeface="Segoe UI Light" pitchFamily="34" charset="0"/>
                <a:cs typeface="Segoe UI Light" pitchFamily="34" charset="0"/>
              </a:rPr>
              <a:t>blandit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nec</a:t>
            </a:r>
            <a:r>
              <a:rPr lang="en-US" sz="1200" dirty="0">
                <a:latin typeface="Segoe UI Light" pitchFamily="34" charset="0"/>
                <a:cs typeface="Segoe UI Light" pitchFamily="34" charset="0"/>
              </a:rPr>
              <a:t> ligula. Nam </a:t>
            </a:r>
            <a:r>
              <a:rPr lang="en-US" sz="1200" dirty="0" err="1">
                <a:latin typeface="Segoe UI Light" pitchFamily="34" charset="0"/>
                <a:cs typeface="Segoe UI Light" pitchFamily="34" charset="0"/>
              </a:rPr>
              <a:t>ultricies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tincidunt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vestibulum</a:t>
            </a:r>
            <a:r>
              <a:rPr lang="en-US" sz="1200" dirty="0">
                <a:latin typeface="Segoe UI Light" pitchFamily="34" charset="0"/>
                <a:cs typeface="Segoe UI Light" pitchFamily="34" charset="0"/>
              </a:rPr>
              <a:t>. Class </a:t>
            </a:r>
            <a:r>
              <a:rPr lang="en-US" sz="1200" dirty="0" err="1">
                <a:latin typeface="Segoe UI Light" pitchFamily="34" charset="0"/>
                <a:cs typeface="Segoe UI Light" pitchFamily="34" charset="0"/>
              </a:rPr>
              <a:t>aptent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taciti</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sociosqu</a:t>
            </a:r>
            <a:r>
              <a:rPr lang="en-US" sz="1200" dirty="0">
                <a:latin typeface="Segoe UI Light" pitchFamily="34" charset="0"/>
                <a:cs typeface="Segoe UI Light" pitchFamily="34" charset="0"/>
              </a:rPr>
              <a:t> ad </a:t>
            </a:r>
            <a:r>
              <a:rPr lang="en-US" sz="1200" dirty="0" err="1">
                <a:latin typeface="Segoe UI Light" pitchFamily="34" charset="0"/>
                <a:cs typeface="Segoe UI Light" pitchFamily="34" charset="0"/>
              </a:rPr>
              <a:t>litora</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torquent</a:t>
            </a:r>
            <a:r>
              <a:rPr lang="en-US" sz="1200" dirty="0">
                <a:latin typeface="Segoe UI Light" pitchFamily="34" charset="0"/>
                <a:cs typeface="Segoe UI Light" pitchFamily="34" charset="0"/>
              </a:rPr>
              <a:t> per </a:t>
            </a:r>
            <a:r>
              <a:rPr lang="en-US" sz="1200" dirty="0" err="1">
                <a:latin typeface="Segoe UI Light" pitchFamily="34" charset="0"/>
                <a:cs typeface="Segoe UI Light" pitchFamily="34" charset="0"/>
              </a:rPr>
              <a:t>conubia</a:t>
            </a:r>
            <a:r>
              <a:rPr lang="en-US" sz="1200" dirty="0">
                <a:latin typeface="Segoe UI Light" pitchFamily="34" charset="0"/>
                <a:cs typeface="Segoe UI Light" pitchFamily="34" charset="0"/>
              </a:rPr>
              <a:t> nostra, per </a:t>
            </a:r>
            <a:r>
              <a:rPr lang="en-US" sz="1200" dirty="0" err="1">
                <a:latin typeface="Segoe UI Light" pitchFamily="34" charset="0"/>
                <a:cs typeface="Segoe UI Light" pitchFamily="34" charset="0"/>
              </a:rPr>
              <a:t>inceptos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himenaeos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Mauris</a:t>
            </a:r>
            <a:r>
              <a:rPr lang="en-US" sz="1200" dirty="0">
                <a:latin typeface="Segoe UI Light" pitchFamily="34" charset="0"/>
                <a:cs typeface="Segoe UI Light" pitchFamily="34" charset="0"/>
              </a:rPr>
              <a:t> et </a:t>
            </a:r>
            <a:r>
              <a:rPr lang="en-US" sz="1200" dirty="0" err="1">
                <a:latin typeface="Segoe UI Light" pitchFamily="34" charset="0"/>
                <a:cs typeface="Segoe UI Light" pitchFamily="34" charset="0"/>
              </a:rPr>
              <a:t>elit</a:t>
            </a:r>
            <a:r>
              <a:rPr lang="en-US" sz="1200" dirty="0">
                <a:latin typeface="Segoe UI Light" pitchFamily="34" charset="0"/>
                <a:cs typeface="Segoe UI Light" pitchFamily="34" charset="0"/>
              </a:rPr>
              <a:t> dui. </a:t>
            </a:r>
          </a:p>
          <a:p>
            <a:pPr>
              <a:lnSpc>
                <a:spcPts val="1500"/>
              </a:lnSpc>
            </a:pPr>
            <a:endParaRPr lang="en-US" sz="1200" dirty="0">
              <a:latin typeface="Segoe UI Light" pitchFamily="34" charset="0"/>
              <a:cs typeface="Segoe UI Light" pitchFamily="34" charset="0"/>
            </a:endParaRPr>
          </a:p>
          <a:p>
            <a:pPr>
              <a:lnSpc>
                <a:spcPts val="1500"/>
              </a:lnSpc>
            </a:pPr>
            <a:r>
              <a:rPr lang="en-US" sz="1200" dirty="0" err="1">
                <a:latin typeface="Segoe UI Light" pitchFamily="34" charset="0"/>
                <a:cs typeface="Segoe UI Light" pitchFamily="34" charset="0"/>
              </a:rPr>
              <a:t>Cras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elementum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blandit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turpis</a:t>
            </a:r>
            <a:r>
              <a:rPr lang="en-US" sz="1200" dirty="0">
                <a:latin typeface="Segoe UI Light" pitchFamily="34" charset="0"/>
                <a:cs typeface="Segoe UI Light" pitchFamily="34" charset="0"/>
              </a:rPr>
              <a:t>, ac </a:t>
            </a:r>
            <a:r>
              <a:rPr lang="en-US" sz="1200" dirty="0" err="1">
                <a:latin typeface="Segoe UI Light" pitchFamily="34" charset="0"/>
                <a:cs typeface="Segoe UI Light" pitchFamily="34" charset="0"/>
              </a:rPr>
              <a:t>vestibulum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sem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scelerisque</a:t>
            </a:r>
            <a:r>
              <a:rPr lang="en-US" sz="1200" dirty="0">
                <a:latin typeface="Segoe UI Light" pitchFamily="34" charset="0"/>
                <a:cs typeface="Segoe UI Light" pitchFamily="34" charset="0"/>
              </a:rPr>
              <a:t> a. </a:t>
            </a:r>
            <a:r>
              <a:rPr lang="en-US" sz="1200" dirty="0" err="1">
                <a:latin typeface="Segoe UI Light" pitchFamily="34" charset="0"/>
                <a:cs typeface="Segoe UI Light" pitchFamily="34" charset="0"/>
              </a:rPr>
              <a:t>Mauris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molestie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tellus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sed</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sollicitudin</a:t>
            </a:r>
            <a:r>
              <a:rPr lang="en-US" sz="1200" dirty="0">
                <a:latin typeface="Segoe UI Light" pitchFamily="34" charset="0"/>
                <a:cs typeface="Segoe UI Light" pitchFamily="34" charset="0"/>
              </a:rPr>
              <a:t> dictum, ligula </a:t>
            </a:r>
            <a:r>
              <a:rPr lang="en-US" sz="1200" dirty="0" err="1">
                <a:latin typeface="Segoe UI Light" pitchFamily="34" charset="0"/>
                <a:cs typeface="Segoe UI Light" pitchFamily="34" charset="0"/>
              </a:rPr>
              <a:t>diam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hendrerit</a:t>
            </a:r>
            <a:r>
              <a:rPr lang="en-US" sz="1200" dirty="0">
                <a:latin typeface="Segoe UI Light" pitchFamily="34" charset="0"/>
                <a:cs typeface="Segoe UI Light" pitchFamily="34" charset="0"/>
              </a:rPr>
              <a:t> magna, </a:t>
            </a:r>
            <a:r>
              <a:rPr lang="en-US" sz="1200" dirty="0" err="1">
                <a:latin typeface="Segoe UI Light" pitchFamily="34" charset="0"/>
                <a:cs typeface="Segoe UI Light" pitchFamily="34" charset="0"/>
              </a:rPr>
              <a:t>mattis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consectetur</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tortor</a:t>
            </a:r>
            <a:r>
              <a:rPr lang="en-US" sz="1200" dirty="0">
                <a:latin typeface="Segoe UI Light" pitchFamily="34" charset="0"/>
                <a:cs typeface="Segoe UI Light" pitchFamily="34" charset="0"/>
              </a:rPr>
              <a:t> mi sit </a:t>
            </a:r>
            <a:r>
              <a:rPr lang="en-US" sz="1200" dirty="0" err="1">
                <a:latin typeface="Segoe UI Light" pitchFamily="34" charset="0"/>
                <a:cs typeface="Segoe UI Light" pitchFamily="34" charset="0"/>
              </a:rPr>
              <a:t>amet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erat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Aliquam</a:t>
            </a:r>
            <a:r>
              <a:rPr lang="en-US" sz="1200" dirty="0">
                <a:latin typeface="Segoe UI Light" pitchFamily="34" charset="0"/>
                <a:cs typeface="Segoe UI Light" pitchFamily="34" charset="0"/>
              </a:rPr>
              <a:t> at </a:t>
            </a:r>
            <a:r>
              <a:rPr lang="en-US" sz="1200" dirty="0" err="1">
                <a:latin typeface="Segoe UI Light" pitchFamily="34" charset="0"/>
                <a:cs typeface="Segoe UI Light" pitchFamily="34" charset="0"/>
              </a:rPr>
              <a:t>eros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justo</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eu</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suscipit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odio</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Praesent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eros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elit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facilisis</a:t>
            </a:r>
            <a:r>
              <a:rPr lang="en-US" sz="1200" dirty="0">
                <a:latin typeface="Segoe UI Light" pitchFamily="34" charset="0"/>
                <a:cs typeface="Segoe UI Light" pitchFamily="34" charset="0"/>
              </a:rPr>
              <a:t> non </a:t>
            </a:r>
            <a:r>
              <a:rPr lang="en-US" sz="1200" dirty="0" err="1">
                <a:latin typeface="Segoe UI Light" pitchFamily="34" charset="0"/>
                <a:cs typeface="Segoe UI Light" pitchFamily="34" charset="0"/>
              </a:rPr>
              <a:t>elementum</a:t>
            </a:r>
            <a:r>
              <a:rPr lang="en-US" sz="1200" dirty="0">
                <a:latin typeface="Segoe UI Light" pitchFamily="34" charset="0"/>
                <a:cs typeface="Segoe UI Light" pitchFamily="34" charset="0"/>
              </a:rPr>
              <a:t> in, </a:t>
            </a:r>
            <a:r>
              <a:rPr lang="en-US" sz="1200" dirty="0" err="1">
                <a:latin typeface="Segoe UI Light" pitchFamily="34" charset="0"/>
                <a:cs typeface="Segoe UI Light" pitchFamily="34" charset="0"/>
              </a:rPr>
              <a:t>auctor</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quis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odio</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Curabitur</a:t>
            </a:r>
            <a:r>
              <a:rPr lang="en-US" sz="1200" dirty="0">
                <a:latin typeface="Segoe UI Light" pitchFamily="34" charset="0"/>
                <a:cs typeface="Segoe UI Light" pitchFamily="34" charset="0"/>
              </a:rPr>
              <a:t> in </a:t>
            </a:r>
            <a:r>
              <a:rPr lang="en-US" sz="1200" dirty="0" err="1">
                <a:latin typeface="Segoe UI Light" pitchFamily="34" charset="0"/>
                <a:cs typeface="Segoe UI Light" pitchFamily="34" charset="0"/>
              </a:rPr>
              <a:t>sem</a:t>
            </a:r>
            <a:r>
              <a:rPr lang="en-US" sz="1200" dirty="0">
                <a:latin typeface="Segoe UI Light" pitchFamily="34" charset="0"/>
                <a:cs typeface="Segoe UI Light" pitchFamily="34" charset="0"/>
              </a:rPr>
              <a:t> in </a:t>
            </a:r>
            <a:r>
              <a:rPr lang="en-US" sz="1200" dirty="0" err="1">
                <a:latin typeface="Segoe UI Light" pitchFamily="34" charset="0"/>
                <a:cs typeface="Segoe UI Light" pitchFamily="34" charset="0"/>
              </a:rPr>
              <a:t>arcu</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scelerisque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feugiat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Pellentesque</a:t>
            </a:r>
            <a:r>
              <a:rPr lang="en-US" sz="1200" dirty="0">
                <a:latin typeface="Segoe UI Light" pitchFamily="34" charset="0"/>
                <a:cs typeface="Segoe UI Light" pitchFamily="34" charset="0"/>
              </a:rPr>
              <a:t> dictum, </a:t>
            </a:r>
            <a:r>
              <a:rPr lang="en-US" sz="1200" dirty="0" err="1">
                <a:latin typeface="Segoe UI Light" pitchFamily="34" charset="0"/>
                <a:cs typeface="Segoe UI Light" pitchFamily="34" charset="0"/>
              </a:rPr>
              <a:t>turpis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nec</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vulputate</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dignissim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orci</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libero</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lobortis</a:t>
            </a:r>
            <a:r>
              <a:rPr lang="en-US" sz="1200" dirty="0">
                <a:latin typeface="Segoe UI Light" pitchFamily="34" charset="0"/>
                <a:cs typeface="Segoe UI Light" pitchFamily="34" charset="0"/>
              </a:rPr>
              <a:t> nisi, id </a:t>
            </a:r>
            <a:r>
              <a:rPr lang="en-US" sz="1200" dirty="0" err="1">
                <a:latin typeface="Segoe UI Light" pitchFamily="34" charset="0"/>
                <a:cs typeface="Segoe UI Light" pitchFamily="34" charset="0"/>
              </a:rPr>
              <a:t>sagittis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massa</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erat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quis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elit</a:t>
            </a:r>
            <a:r>
              <a:rPr lang="en-US" sz="1200" dirty="0">
                <a:latin typeface="Segoe UI Light" pitchFamily="34" charset="0"/>
                <a:cs typeface="Segoe UI Light" pitchFamily="34" charset="0"/>
              </a:rPr>
              <a:t>. </a:t>
            </a:r>
          </a:p>
        </p:txBody>
      </p:sp>
      <p:grpSp>
        <p:nvGrpSpPr>
          <p:cNvPr id="9" name="Group 8"/>
          <p:cNvGrpSpPr/>
          <p:nvPr/>
        </p:nvGrpSpPr>
        <p:grpSpPr>
          <a:xfrm>
            <a:off x="391873" y="571498"/>
            <a:ext cx="374623" cy="374623"/>
            <a:chOff x="382615" y="544540"/>
            <a:chExt cx="415871" cy="415871"/>
          </a:xfrm>
        </p:grpSpPr>
        <p:sp>
          <p:nvSpPr>
            <p:cNvPr id="10" name="Oval 9"/>
            <p:cNvSpPr/>
            <p:nvPr>
              <p:custDataLst>
                <p:custData r:id="rId1"/>
                <p:custData r:id="rId2"/>
              </p:custDataLst>
            </p:nvPr>
          </p:nvSpPr>
          <p:spPr>
            <a:xfrm>
              <a:off x="382615" y="544540"/>
              <a:ext cx="415871" cy="415871"/>
            </a:xfrm>
            <a:prstGeom prst="ellipse">
              <a:avLst/>
            </a:prstGeom>
            <a:noFill/>
            <a:ln w="38100">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1" name="Freeform 79"/>
            <p:cNvSpPr>
              <a:spLocks/>
            </p:cNvSpPr>
            <p:nvPr>
              <p:custDataLst>
                <p:custData r:id="rId3"/>
                <p:custData r:id="rId4"/>
              </p:custDataLst>
            </p:nvPr>
          </p:nvSpPr>
          <p:spPr bwMode="black">
            <a:xfrm>
              <a:off x="435228" y="638737"/>
              <a:ext cx="310645" cy="227477"/>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26848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0598" y="295275"/>
            <a:ext cx="4152424" cy="904875"/>
          </a:xfrm>
        </p:spPr>
        <p:txBody>
          <a:bodyPr>
            <a:normAutofit/>
          </a:bodyPr>
          <a:lstStyle/>
          <a:p>
            <a:r>
              <a:rPr lang="en-US" sz="4200" dirty="0" smtClean="0"/>
              <a:t>Collection title 1</a:t>
            </a:r>
            <a:endParaRPr lang="en-US" sz="4200" dirty="0"/>
          </a:p>
        </p:txBody>
      </p:sp>
      <p:sp>
        <p:nvSpPr>
          <p:cNvPr id="3" name="TextBox 2"/>
          <p:cNvSpPr txBox="1"/>
          <p:nvPr/>
        </p:nvSpPr>
        <p:spPr>
          <a:xfrm>
            <a:off x="1020127" y="1219200"/>
            <a:ext cx="4114800" cy="415498"/>
          </a:xfrm>
          <a:prstGeom prst="rect">
            <a:avLst/>
          </a:prstGeom>
          <a:noFill/>
        </p:spPr>
        <p:txBody>
          <a:bodyPr wrap="square" rtlCol="0">
            <a:spAutoFit/>
          </a:bodyPr>
          <a:lstStyle/>
          <a:p>
            <a:r>
              <a:rPr lang="en-US" sz="2100" dirty="0" smtClean="0">
                <a:latin typeface="Segoe UI Light" pitchFamily="34" charset="0"/>
                <a:cs typeface="Segoe UI Light" pitchFamily="34" charset="0"/>
              </a:rPr>
              <a:t>Collection Sub Title 1</a:t>
            </a:r>
            <a:endParaRPr lang="en-US" sz="2100" dirty="0">
              <a:latin typeface="Segoe UI Light" pitchFamily="34" charset="0"/>
              <a:cs typeface="Segoe UI Light" pitchFamily="34" charset="0"/>
            </a:endParaRPr>
          </a:p>
        </p:txBody>
      </p:sp>
      <p:sp>
        <p:nvSpPr>
          <p:cNvPr id="4" name="Rectangle 3"/>
          <p:cNvSpPr/>
          <p:nvPr/>
        </p:nvSpPr>
        <p:spPr>
          <a:xfrm>
            <a:off x="1124903" y="1714500"/>
            <a:ext cx="5029200" cy="237744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custDataLst>
              <p:custData r:id="rId1"/>
            </p:custDataLst>
          </p:nvPr>
        </p:nvSpPr>
        <p:spPr>
          <a:xfrm>
            <a:off x="6513334" y="1328484"/>
            <a:ext cx="1042416" cy="1042416"/>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13334" y="2671509"/>
            <a:ext cx="1042416" cy="1042416"/>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13334" y="4002862"/>
            <a:ext cx="1042416" cy="1042416"/>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13334" y="5325519"/>
            <a:ext cx="1042416" cy="1042416"/>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815763" y="1328600"/>
            <a:ext cx="1042416" cy="1042416"/>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815763" y="2681899"/>
            <a:ext cx="1042416" cy="1042416"/>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815763" y="4018447"/>
            <a:ext cx="1042416" cy="1042416"/>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815763" y="5320324"/>
            <a:ext cx="1042416" cy="1042416"/>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391873" y="571498"/>
            <a:ext cx="374623" cy="374623"/>
            <a:chOff x="382615" y="544540"/>
            <a:chExt cx="415871" cy="415871"/>
          </a:xfrm>
        </p:grpSpPr>
        <p:sp>
          <p:nvSpPr>
            <p:cNvPr id="13" name="Oval 12"/>
            <p:cNvSpPr/>
            <p:nvPr>
              <p:custDataLst>
                <p:custData r:id="rId2"/>
                <p:custData r:id="rId3"/>
              </p:custDataLst>
            </p:nvPr>
          </p:nvSpPr>
          <p:spPr>
            <a:xfrm>
              <a:off x="382615" y="544540"/>
              <a:ext cx="415871" cy="415871"/>
            </a:xfrm>
            <a:prstGeom prst="ellipse">
              <a:avLst/>
            </a:prstGeom>
            <a:noFill/>
            <a:ln w="38100">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Freeform 79"/>
            <p:cNvSpPr>
              <a:spLocks/>
            </p:cNvSpPr>
            <p:nvPr>
              <p:custDataLst>
                <p:custData r:id="rId4"/>
                <p:custData r:id="rId5"/>
              </p:custDataLst>
            </p:nvPr>
          </p:nvSpPr>
          <p:spPr bwMode="black">
            <a:xfrm>
              <a:off x="435228" y="638737"/>
              <a:ext cx="310645" cy="227477"/>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36" name="Group 35"/>
          <p:cNvGrpSpPr/>
          <p:nvPr/>
        </p:nvGrpSpPr>
        <p:grpSpPr>
          <a:xfrm>
            <a:off x="7534626" y="1314674"/>
            <a:ext cx="3642739" cy="1066616"/>
            <a:chOff x="7524749" y="1326549"/>
            <a:chExt cx="3642739" cy="1066616"/>
          </a:xfrm>
        </p:grpSpPr>
        <p:sp>
          <p:nvSpPr>
            <p:cNvPr id="37" name="TextBox 36"/>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 1</a:t>
              </a:r>
              <a:endParaRPr lang="en-US" sz="1200" dirty="0">
                <a:latin typeface="Segoe UI Light" pitchFamily="34" charset="0"/>
                <a:cs typeface="Segoe UI Light" pitchFamily="34" charset="0"/>
              </a:endParaRPr>
            </a:p>
          </p:txBody>
        </p:sp>
        <p:sp>
          <p:nvSpPr>
            <p:cNvPr id="38" name="TextBox 37"/>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39" name="TextBox 38"/>
            <p:cNvSpPr txBox="1"/>
            <p:nvPr/>
          </p:nvSpPr>
          <p:spPr>
            <a:xfrm>
              <a:off x="7538465" y="17237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40" name="Group 39"/>
          <p:cNvGrpSpPr/>
          <p:nvPr/>
        </p:nvGrpSpPr>
        <p:grpSpPr>
          <a:xfrm>
            <a:off x="7535997" y="2655054"/>
            <a:ext cx="3642739" cy="1066616"/>
            <a:chOff x="7524749" y="1326549"/>
            <a:chExt cx="3642739" cy="1066616"/>
          </a:xfrm>
        </p:grpSpPr>
        <p:sp>
          <p:nvSpPr>
            <p:cNvPr id="41" name="TextBox 40"/>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 2</a:t>
              </a:r>
              <a:endParaRPr lang="en-US" sz="1200" dirty="0">
                <a:latin typeface="Segoe UI Light" pitchFamily="34" charset="0"/>
                <a:cs typeface="Segoe UI Light" pitchFamily="34" charset="0"/>
              </a:endParaRPr>
            </a:p>
          </p:txBody>
        </p:sp>
        <p:sp>
          <p:nvSpPr>
            <p:cNvPr id="42" name="TextBox 41"/>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43" name="TextBox 42"/>
            <p:cNvSpPr txBox="1"/>
            <p:nvPr/>
          </p:nvSpPr>
          <p:spPr>
            <a:xfrm>
              <a:off x="7538465" y="17237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44" name="Group 43"/>
          <p:cNvGrpSpPr/>
          <p:nvPr/>
        </p:nvGrpSpPr>
        <p:grpSpPr>
          <a:xfrm>
            <a:off x="7542575" y="3980347"/>
            <a:ext cx="3642739" cy="1066616"/>
            <a:chOff x="7524749" y="1326549"/>
            <a:chExt cx="3642739" cy="1066616"/>
          </a:xfrm>
        </p:grpSpPr>
        <p:sp>
          <p:nvSpPr>
            <p:cNvPr id="45" name="TextBox 44"/>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 3</a:t>
              </a:r>
              <a:endParaRPr lang="en-US" sz="1200" dirty="0">
                <a:latin typeface="Segoe UI Light" pitchFamily="34" charset="0"/>
                <a:cs typeface="Segoe UI Light" pitchFamily="34" charset="0"/>
              </a:endParaRPr>
            </a:p>
          </p:txBody>
        </p:sp>
        <p:sp>
          <p:nvSpPr>
            <p:cNvPr id="46" name="TextBox 45"/>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47" name="TextBox 46"/>
            <p:cNvSpPr txBox="1"/>
            <p:nvPr/>
          </p:nvSpPr>
          <p:spPr>
            <a:xfrm>
              <a:off x="7538465" y="17237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48" name="Group 47"/>
          <p:cNvGrpSpPr/>
          <p:nvPr/>
        </p:nvGrpSpPr>
        <p:grpSpPr>
          <a:xfrm>
            <a:off x="7541192" y="5315606"/>
            <a:ext cx="3642739" cy="1066616"/>
            <a:chOff x="7524749" y="1326549"/>
            <a:chExt cx="3642739" cy="1066616"/>
          </a:xfrm>
        </p:grpSpPr>
        <p:sp>
          <p:nvSpPr>
            <p:cNvPr id="49" name="TextBox 48"/>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 4</a:t>
              </a:r>
              <a:endParaRPr lang="en-US" sz="1200" dirty="0">
                <a:latin typeface="Segoe UI Light" pitchFamily="34" charset="0"/>
                <a:cs typeface="Segoe UI Light" pitchFamily="34" charset="0"/>
              </a:endParaRPr>
            </a:p>
          </p:txBody>
        </p:sp>
        <p:sp>
          <p:nvSpPr>
            <p:cNvPr id="50" name="TextBox 49"/>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51" name="TextBox 50"/>
            <p:cNvSpPr txBox="1"/>
            <p:nvPr/>
          </p:nvSpPr>
          <p:spPr>
            <a:xfrm>
              <a:off x="7538465" y="17237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sp>
        <p:nvSpPr>
          <p:cNvPr id="52" name="TextBox 51"/>
          <p:cNvSpPr txBox="1"/>
          <p:nvPr/>
        </p:nvSpPr>
        <p:spPr>
          <a:xfrm>
            <a:off x="1025841" y="4167451"/>
            <a:ext cx="4500563" cy="861774"/>
          </a:xfrm>
          <a:prstGeom prst="rect">
            <a:avLst/>
          </a:prstGeom>
          <a:noFill/>
        </p:spPr>
        <p:txBody>
          <a:bodyPr wrap="square" rtlCol="0">
            <a:spAutoFit/>
          </a:bodyPr>
          <a:lstStyle/>
          <a:p>
            <a:pPr>
              <a:lnSpc>
                <a:spcPts val="1500"/>
              </a:lnSpc>
            </a:pPr>
            <a:r>
              <a:rPr lang="en-US" sz="1200" dirty="0" err="1">
                <a:latin typeface="Segoe UI Light" pitchFamily="34" charset="0"/>
                <a:cs typeface="Segoe UI Light" pitchFamily="34" charset="0"/>
              </a:rPr>
              <a:t>Lorem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ipsum</a:t>
            </a:r>
            <a:r>
              <a:rPr lang="en-US" sz="1200" dirty="0">
                <a:latin typeface="Segoe UI Light" pitchFamily="34" charset="0"/>
                <a:cs typeface="Segoe UI Light" pitchFamily="34" charset="0"/>
              </a:rPr>
              <a:t> dolor sit </a:t>
            </a:r>
            <a:r>
              <a:rPr lang="en-US" sz="1200" dirty="0" err="1">
                <a:latin typeface="Segoe UI Light" pitchFamily="34" charset="0"/>
                <a:cs typeface="Segoe UI Light" pitchFamily="34" charset="0"/>
              </a:rPr>
              <a:t>amet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consectetur</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adipiscing</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elit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Morbi</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eget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tellus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sapien</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Morbi</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ultrices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posuere</a:t>
            </a:r>
            <a:r>
              <a:rPr lang="en-US" sz="1200" dirty="0">
                <a:latin typeface="Segoe UI Light" pitchFamily="34" charset="0"/>
                <a:cs typeface="Segoe UI Light" pitchFamily="34" charset="0"/>
              </a:rPr>
              <a:t> dui, id tempus magna </a:t>
            </a:r>
            <a:r>
              <a:rPr lang="en-US" sz="1200" dirty="0" err="1">
                <a:latin typeface="Segoe UI Light" pitchFamily="34" charset="0"/>
                <a:cs typeface="Segoe UI Light" pitchFamily="34" charset="0"/>
              </a:rPr>
              <a:t>imperdiet</a:t>
            </a:r>
            <a:r>
              <a:rPr lang="en-US" sz="1200" dirty="0">
                <a:latin typeface="Segoe UI Light" pitchFamily="34" charset="0"/>
                <a:cs typeface="Segoe UI Light" pitchFamily="34" charset="0"/>
              </a:rPr>
              <a:t> </a:t>
            </a:r>
            <a:r>
              <a:rPr lang="en-US" sz="1200" dirty="0" smtClean="0">
                <a:latin typeface="Segoe UI Light" pitchFamily="34" charset="0"/>
                <a:cs typeface="Segoe UI Light" pitchFamily="34" charset="0"/>
              </a:rPr>
              <a:t>in..</a:t>
            </a:r>
            <a:r>
              <a:rPr lang="pt-BR" sz="1200" dirty="0" smtClean="0">
                <a:latin typeface="Segoe UI Light" pitchFamily="34" charset="0"/>
                <a:cs typeface="Segoe UI Light" pitchFamily="34" charset="0"/>
              </a:rPr>
              <a:t> </a:t>
            </a:r>
            <a:r>
              <a:rPr lang="pt-BR" sz="1200" dirty="0">
                <a:latin typeface="Segoe UI Light" pitchFamily="34" charset="0"/>
                <a:cs typeface="Segoe UI Light" pitchFamily="34" charset="0"/>
              </a:rPr>
              <a:t>Mauris ultricies eros sed augue faucibus </a:t>
            </a:r>
            <a:r>
              <a:rPr lang="pt-BR" sz="1200" dirty="0" smtClean="0">
                <a:latin typeface="Segoe UI Light" pitchFamily="34" charset="0"/>
                <a:cs typeface="Segoe UI Light" pitchFamily="34" charset="0"/>
              </a:rPr>
              <a:t>consequat. </a:t>
            </a:r>
            <a:r>
              <a:rPr lang="en-US" sz="1200" dirty="0" err="1" smtClean="0">
                <a:latin typeface="Segoe UI Light" pitchFamily="34" charset="0"/>
                <a:cs typeface="Segoe UI Light" pitchFamily="34" charset="0"/>
              </a:rPr>
              <a:t>Sed</a:t>
            </a:r>
            <a:r>
              <a:rPr lang="en-US" sz="1200" dirty="0" smtClean="0">
                <a:latin typeface="Segoe UI Light" pitchFamily="34" charset="0"/>
                <a:cs typeface="Segoe UI Light" pitchFamily="34" charset="0"/>
              </a:rPr>
              <a:t> </a:t>
            </a:r>
            <a:r>
              <a:rPr lang="en-US" sz="1200" dirty="0" err="1">
                <a:latin typeface="Segoe UI Light" pitchFamily="34" charset="0"/>
                <a:cs typeface="Segoe UI Light" pitchFamily="34" charset="0"/>
              </a:rPr>
              <a:t>vel</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massa</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luctus</a:t>
            </a:r>
            <a:r>
              <a:rPr lang="en-US" sz="1200" dirty="0">
                <a:latin typeface="Segoe UI Light" pitchFamily="34" charset="0"/>
                <a:cs typeface="Segoe UI Light" pitchFamily="34" charset="0"/>
              </a:rPr>
              <a:t> nisi </a:t>
            </a:r>
            <a:r>
              <a:rPr lang="en-US" sz="1200" dirty="0" err="1">
                <a:latin typeface="Segoe UI Light" pitchFamily="34" charset="0"/>
                <a:cs typeface="Segoe UI Light" pitchFamily="34" charset="0"/>
              </a:rPr>
              <a:t>sagittis</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bibendum</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eu</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ut</a:t>
            </a:r>
            <a:r>
              <a:rPr lang="en-US" sz="1200" dirty="0">
                <a:latin typeface="Segoe UI Light" pitchFamily="34" charset="0"/>
                <a:cs typeface="Segoe UI Light" pitchFamily="34" charset="0"/>
              </a:rPr>
              <a:t> </a:t>
            </a:r>
            <a:r>
              <a:rPr lang="en-US" sz="1200" dirty="0" err="1">
                <a:latin typeface="Segoe UI Light" pitchFamily="34" charset="0"/>
                <a:cs typeface="Segoe UI Light" pitchFamily="34" charset="0"/>
              </a:rPr>
              <a:t>nibh</a:t>
            </a:r>
            <a:r>
              <a:rPr lang="en-US" sz="1200" dirty="0">
                <a:latin typeface="Segoe UI Light" pitchFamily="34" charset="0"/>
                <a:cs typeface="Segoe UI Light" pitchFamily="34" charset="0"/>
              </a:rPr>
              <a:t>. </a:t>
            </a:r>
            <a:r>
              <a:rPr lang="pt-BR" sz="1200" dirty="0" smtClean="0">
                <a:latin typeface="Segoe UI Light" pitchFamily="34" charset="0"/>
                <a:cs typeface="Segoe UI Light" pitchFamily="34" charset="0"/>
              </a:rPr>
              <a:t>.</a:t>
            </a:r>
            <a:r>
              <a:rPr lang="pt-BR" sz="1200" dirty="0">
                <a:latin typeface="Segoe UI Light" pitchFamily="34" charset="0"/>
                <a:cs typeface="Segoe UI Light" pitchFamily="34" charset="0"/>
              </a:rPr>
              <a:t> </a:t>
            </a:r>
            <a:r>
              <a:rPr lang="en-US" sz="1200" dirty="0">
                <a:latin typeface="Segoe UI Light" pitchFamily="34" charset="0"/>
                <a:cs typeface="Segoe UI Light" pitchFamily="34" charset="0"/>
              </a:rPr>
              <a:t> </a:t>
            </a:r>
          </a:p>
        </p:txBody>
      </p:sp>
      <p:grpSp>
        <p:nvGrpSpPr>
          <p:cNvPr id="54" name="Group 53"/>
          <p:cNvGrpSpPr/>
          <p:nvPr/>
        </p:nvGrpSpPr>
        <p:grpSpPr>
          <a:xfrm>
            <a:off x="12848654" y="5323105"/>
            <a:ext cx="3642739" cy="1066616"/>
            <a:chOff x="7524749" y="1326549"/>
            <a:chExt cx="3642739" cy="1066616"/>
          </a:xfrm>
        </p:grpSpPr>
        <p:sp>
          <p:nvSpPr>
            <p:cNvPr id="55" name="TextBox 54"/>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 4</a:t>
              </a:r>
              <a:endParaRPr lang="en-US" sz="1200" dirty="0">
                <a:latin typeface="Segoe UI Light" pitchFamily="34" charset="0"/>
                <a:cs typeface="Segoe UI Light" pitchFamily="34" charset="0"/>
              </a:endParaRPr>
            </a:p>
          </p:txBody>
        </p:sp>
        <p:sp>
          <p:nvSpPr>
            <p:cNvPr id="56" name="TextBox 55"/>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Light" pitchFamily="34" charset="0"/>
                  <a:cs typeface="Segoe UI Light" pitchFamily="34" charset="0"/>
                </a:rPr>
                <a:t>Item Sub Title</a:t>
              </a:r>
              <a:endParaRPr lang="en-US" sz="900" dirty="0">
                <a:solidFill>
                  <a:srgbClr val="A6A6A6"/>
                </a:solidFill>
                <a:latin typeface="Segoe UI Light" pitchFamily="34" charset="0"/>
                <a:cs typeface="Segoe UI Light" pitchFamily="34" charset="0"/>
              </a:endParaRPr>
            </a:p>
          </p:txBody>
        </p:sp>
        <p:sp>
          <p:nvSpPr>
            <p:cNvPr id="57" name="TextBox 56"/>
            <p:cNvSpPr txBox="1"/>
            <p:nvPr/>
          </p:nvSpPr>
          <p:spPr>
            <a:xfrm>
              <a:off x="7538465" y="17237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58" name="Group 57"/>
          <p:cNvGrpSpPr/>
          <p:nvPr/>
        </p:nvGrpSpPr>
        <p:grpSpPr>
          <a:xfrm>
            <a:off x="12861222" y="3992222"/>
            <a:ext cx="3642739" cy="1066616"/>
            <a:chOff x="7524749" y="1326549"/>
            <a:chExt cx="3642739" cy="1066616"/>
          </a:xfrm>
        </p:grpSpPr>
        <p:sp>
          <p:nvSpPr>
            <p:cNvPr id="59" name="TextBox 58"/>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 3</a:t>
              </a:r>
              <a:endParaRPr lang="en-US" sz="1200" dirty="0">
                <a:latin typeface="Segoe UI Light" pitchFamily="34" charset="0"/>
                <a:cs typeface="Segoe UI Light" pitchFamily="34" charset="0"/>
              </a:endParaRPr>
            </a:p>
          </p:txBody>
        </p:sp>
        <p:sp>
          <p:nvSpPr>
            <p:cNvPr id="60" name="TextBox 59"/>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Light" pitchFamily="34" charset="0"/>
                  <a:cs typeface="Segoe UI Light" pitchFamily="34" charset="0"/>
                </a:rPr>
                <a:t>Item Sub Title</a:t>
              </a:r>
              <a:endParaRPr lang="en-US" sz="900" dirty="0">
                <a:solidFill>
                  <a:srgbClr val="A6A6A6"/>
                </a:solidFill>
                <a:latin typeface="Segoe UI Light" pitchFamily="34" charset="0"/>
                <a:cs typeface="Segoe UI Light" pitchFamily="34" charset="0"/>
              </a:endParaRPr>
            </a:p>
          </p:txBody>
        </p:sp>
        <p:sp>
          <p:nvSpPr>
            <p:cNvPr id="61" name="TextBox 60"/>
            <p:cNvSpPr txBox="1"/>
            <p:nvPr/>
          </p:nvSpPr>
          <p:spPr>
            <a:xfrm>
              <a:off x="7538465" y="17237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62" name="Group 61"/>
          <p:cNvGrpSpPr/>
          <p:nvPr/>
        </p:nvGrpSpPr>
        <p:grpSpPr>
          <a:xfrm>
            <a:off x="12865034" y="2658430"/>
            <a:ext cx="3642739" cy="1066616"/>
            <a:chOff x="7524749" y="1326549"/>
            <a:chExt cx="3642739" cy="1066616"/>
          </a:xfrm>
        </p:grpSpPr>
        <p:sp>
          <p:nvSpPr>
            <p:cNvPr id="63" name="TextBox 62"/>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 2</a:t>
              </a:r>
              <a:endParaRPr lang="en-US" sz="1200" dirty="0">
                <a:latin typeface="Segoe UI Light" pitchFamily="34" charset="0"/>
                <a:cs typeface="Segoe UI Light" pitchFamily="34" charset="0"/>
              </a:endParaRPr>
            </a:p>
          </p:txBody>
        </p:sp>
        <p:sp>
          <p:nvSpPr>
            <p:cNvPr id="64" name="TextBox 63"/>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Light" pitchFamily="34" charset="0"/>
                  <a:cs typeface="Segoe UI Light" pitchFamily="34" charset="0"/>
                </a:rPr>
                <a:t>Item Sub Title</a:t>
              </a:r>
              <a:endParaRPr lang="en-US" sz="900" dirty="0">
                <a:solidFill>
                  <a:srgbClr val="A6A6A6"/>
                </a:solidFill>
                <a:latin typeface="Segoe UI Light" pitchFamily="34" charset="0"/>
                <a:cs typeface="Segoe UI Light" pitchFamily="34" charset="0"/>
              </a:endParaRPr>
            </a:p>
          </p:txBody>
        </p:sp>
        <p:sp>
          <p:nvSpPr>
            <p:cNvPr id="65" name="TextBox 64"/>
            <p:cNvSpPr txBox="1"/>
            <p:nvPr/>
          </p:nvSpPr>
          <p:spPr>
            <a:xfrm>
              <a:off x="7538465" y="17237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53" name="Group 52"/>
          <p:cNvGrpSpPr/>
          <p:nvPr/>
        </p:nvGrpSpPr>
        <p:grpSpPr>
          <a:xfrm>
            <a:off x="12881507" y="1328093"/>
            <a:ext cx="3642739" cy="1066616"/>
            <a:chOff x="7524749" y="1326549"/>
            <a:chExt cx="3642739" cy="1066616"/>
          </a:xfrm>
        </p:grpSpPr>
        <p:sp>
          <p:nvSpPr>
            <p:cNvPr id="66" name="TextBox 65"/>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 2</a:t>
              </a:r>
              <a:endParaRPr lang="en-US" sz="1200" dirty="0">
                <a:latin typeface="Segoe UI Light" pitchFamily="34" charset="0"/>
                <a:cs typeface="Segoe UI Light" pitchFamily="34" charset="0"/>
              </a:endParaRPr>
            </a:p>
          </p:txBody>
        </p:sp>
        <p:sp>
          <p:nvSpPr>
            <p:cNvPr id="67" name="TextBox 66"/>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Light" pitchFamily="34" charset="0"/>
                  <a:cs typeface="Segoe UI Light" pitchFamily="34" charset="0"/>
                </a:rPr>
                <a:t>Item Sub Title</a:t>
              </a:r>
              <a:endParaRPr lang="en-US" sz="900" dirty="0">
                <a:solidFill>
                  <a:srgbClr val="A6A6A6"/>
                </a:solidFill>
                <a:latin typeface="Segoe UI Light" pitchFamily="34" charset="0"/>
                <a:cs typeface="Segoe UI Light" pitchFamily="34" charset="0"/>
              </a:endParaRPr>
            </a:p>
          </p:txBody>
        </p:sp>
        <p:sp>
          <p:nvSpPr>
            <p:cNvPr id="68" name="TextBox 67"/>
            <p:cNvSpPr txBox="1"/>
            <p:nvPr/>
          </p:nvSpPr>
          <p:spPr>
            <a:xfrm>
              <a:off x="7538465" y="17237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spTree>
    <p:extLst>
      <p:ext uri="{BB962C8B-B14F-4D97-AF65-F5344CB8AC3E}">
        <p14:creationId xmlns:p14="http://schemas.microsoft.com/office/powerpoint/2010/main" val="2041989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custDataLst>
              <p:custData r:id="rId1"/>
            </p:custDataLst>
          </p:nvPr>
        </p:nvGrpSpPr>
        <p:grpSpPr>
          <a:xfrm>
            <a:off x="391873" y="571498"/>
            <a:ext cx="374623" cy="374623"/>
            <a:chOff x="382615" y="544540"/>
            <a:chExt cx="415871" cy="415871"/>
          </a:xfrm>
        </p:grpSpPr>
        <p:sp>
          <p:nvSpPr>
            <p:cNvPr id="31" name="Oval 30"/>
            <p:cNvSpPr/>
            <p:nvPr>
              <p:custDataLst>
                <p:custData r:id="rId3"/>
                <p:custData r:id="rId4"/>
              </p:custDataLst>
            </p:nvPr>
          </p:nvSpPr>
          <p:spPr>
            <a:xfrm>
              <a:off x="382615" y="544540"/>
              <a:ext cx="415871" cy="415871"/>
            </a:xfrm>
            <a:prstGeom prst="ellipse">
              <a:avLst/>
            </a:prstGeom>
            <a:noFill/>
            <a:ln w="38100">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32" name="Freeform 79"/>
            <p:cNvSpPr>
              <a:spLocks/>
            </p:cNvSpPr>
            <p:nvPr>
              <p:custDataLst>
                <p:custData r:id="rId5"/>
                <p:custData r:id="rId6"/>
              </p:custDataLst>
            </p:nvPr>
          </p:nvSpPr>
          <p:spPr bwMode="black">
            <a:xfrm>
              <a:off x="435228" y="638737"/>
              <a:ext cx="310645" cy="227477"/>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sp>
        <p:nvSpPr>
          <p:cNvPr id="33" name="TextBox 32"/>
          <p:cNvSpPr txBox="1"/>
          <p:nvPr/>
        </p:nvSpPr>
        <p:spPr>
          <a:xfrm>
            <a:off x="1046631" y="497100"/>
            <a:ext cx="4423001" cy="584775"/>
          </a:xfrm>
          <a:prstGeom prst="rect">
            <a:avLst/>
          </a:prstGeom>
          <a:noFill/>
        </p:spPr>
        <p:txBody>
          <a:bodyPr wrap="square" rtlCol="0">
            <a:spAutoFit/>
          </a:bodyPr>
          <a:lstStyle/>
          <a:p>
            <a:r>
              <a:rPr lang="ru-RU" sz="3200" smtClean="0">
                <a:latin typeface="Segoe UI Light" pitchFamily="34" charset="0"/>
                <a:cs typeface="Segoe UI Light" pitchFamily="34" charset="0"/>
              </a:rPr>
              <a:t>Герань</a:t>
            </a:r>
            <a:endParaRPr lang="en-US" sz="3200" dirty="0">
              <a:latin typeface="Segoe UI Light" pitchFamily="34" charset="0"/>
              <a:cs typeface="Segoe UI Light" pitchFamily="34" charset="0"/>
            </a:endParaRPr>
          </a:p>
        </p:txBody>
      </p:sp>
      <p:sp>
        <p:nvSpPr>
          <p:cNvPr id="4" name="Rectangle 3"/>
          <p:cNvSpPr/>
          <p:nvPr/>
        </p:nvSpPr>
        <p:spPr>
          <a:xfrm>
            <a:off x="1084208" y="1720577"/>
            <a:ext cx="3977640" cy="26517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ru-RU" smtClean="0"/>
              <a:t>в галерею</a:t>
            </a:r>
            <a:endParaRPr lang="en-US" dirty="0"/>
          </a:p>
        </p:txBody>
      </p:sp>
      <p:sp>
        <p:nvSpPr>
          <p:cNvPr id="36" name="TextBox 35"/>
          <p:cNvSpPr txBox="1"/>
          <p:nvPr/>
        </p:nvSpPr>
        <p:spPr>
          <a:xfrm>
            <a:off x="1046631" y="4540201"/>
            <a:ext cx="4349604" cy="400110"/>
          </a:xfrm>
          <a:prstGeom prst="rect">
            <a:avLst/>
          </a:prstGeom>
          <a:noFill/>
        </p:spPr>
        <p:txBody>
          <a:bodyPr wrap="square" rtlCol="0">
            <a:spAutoFit/>
          </a:bodyPr>
          <a:lstStyle/>
          <a:p>
            <a:r>
              <a:rPr lang="ru-RU" sz="2000" smtClean="0">
                <a:latin typeface="Segoe UI Light" pitchFamily="34" charset="0"/>
                <a:cs typeface="Segoe UI Light" pitchFamily="34" charset="0"/>
              </a:rPr>
              <a:t>Делать</a:t>
            </a:r>
            <a:endParaRPr lang="en-US" sz="2000" dirty="0">
              <a:latin typeface="Segoe UI Light" pitchFamily="34" charset="0"/>
              <a:cs typeface="Segoe UI Light" pitchFamily="34" charset="0"/>
            </a:endParaRPr>
          </a:p>
        </p:txBody>
      </p:sp>
      <p:sp>
        <p:nvSpPr>
          <p:cNvPr id="38" name="Rectangle 37"/>
          <p:cNvSpPr/>
          <p:nvPr/>
        </p:nvSpPr>
        <p:spPr>
          <a:xfrm>
            <a:off x="5713869" y="1686475"/>
            <a:ext cx="1051560" cy="10515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 name="Rectangle 38"/>
          <p:cNvSpPr/>
          <p:nvPr/>
        </p:nvSpPr>
        <p:spPr>
          <a:xfrm>
            <a:off x="5713869" y="3021880"/>
            <a:ext cx="1051560" cy="10515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 name="Rectangle 39"/>
          <p:cNvSpPr/>
          <p:nvPr/>
        </p:nvSpPr>
        <p:spPr>
          <a:xfrm>
            <a:off x="5713869" y="4347760"/>
            <a:ext cx="1051560" cy="10515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 name="Rectangle 40"/>
          <p:cNvSpPr/>
          <p:nvPr/>
        </p:nvSpPr>
        <p:spPr>
          <a:xfrm>
            <a:off x="5713869" y="5674275"/>
            <a:ext cx="1051560" cy="10515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TextBox 41"/>
          <p:cNvSpPr txBox="1"/>
          <p:nvPr/>
        </p:nvSpPr>
        <p:spPr>
          <a:xfrm>
            <a:off x="1073784" y="5213965"/>
            <a:ext cx="1390650" cy="261610"/>
          </a:xfrm>
          <a:prstGeom prst="rect">
            <a:avLst/>
          </a:prstGeom>
          <a:noFill/>
        </p:spPr>
        <p:txBody>
          <a:bodyPr wrap="square" rtlCol="0">
            <a:spAutoFit/>
          </a:bodyPr>
          <a:lstStyle/>
          <a:p>
            <a:r>
              <a:rPr lang="ru-RU" sz="1100" smtClean="0">
                <a:latin typeface="Segoe UI" pitchFamily="34" charset="0"/>
                <a:cs typeface="Segoe UI" pitchFamily="34" charset="0"/>
              </a:rPr>
              <a:t>март</a:t>
            </a:r>
            <a:r>
              <a:rPr lang="en-US" sz="1100" smtClean="0">
                <a:latin typeface="Segoe UI" pitchFamily="34" charset="0"/>
                <a:cs typeface="Segoe UI" pitchFamily="34" charset="0"/>
              </a:rPr>
              <a:t>:</a:t>
            </a:r>
            <a:r>
              <a:rPr lang="ru-RU" sz="1100" smtClean="0">
                <a:latin typeface="Segoe UI" pitchFamily="34" charset="0"/>
                <a:cs typeface="Segoe UI" pitchFamily="34" charset="0"/>
              </a:rPr>
              <a:t> пересадить</a:t>
            </a:r>
            <a:endParaRPr lang="en-US" sz="1100" dirty="0">
              <a:latin typeface="Segoe UI" pitchFamily="34" charset="0"/>
              <a:cs typeface="Segoe UI" pitchFamily="34" charset="0"/>
            </a:endParaRPr>
          </a:p>
        </p:txBody>
      </p:sp>
      <p:grpSp>
        <p:nvGrpSpPr>
          <p:cNvPr id="43" name="Group 42"/>
          <p:cNvGrpSpPr/>
          <p:nvPr/>
        </p:nvGrpSpPr>
        <p:grpSpPr>
          <a:xfrm>
            <a:off x="6765904" y="1676950"/>
            <a:ext cx="3636389" cy="1060266"/>
            <a:chOff x="7524749" y="1326549"/>
            <a:chExt cx="3636389" cy="1060266"/>
          </a:xfrm>
        </p:grpSpPr>
        <p:sp>
          <p:nvSpPr>
            <p:cNvPr id="44" name="TextBox 43"/>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a:t>
              </a:r>
              <a:endParaRPr lang="en-US" sz="1200" dirty="0">
                <a:latin typeface="Segoe UI Light" pitchFamily="34" charset="0"/>
                <a:cs typeface="Segoe UI Light" pitchFamily="34" charset="0"/>
              </a:endParaRPr>
            </a:p>
          </p:txBody>
        </p:sp>
        <p:sp>
          <p:nvSpPr>
            <p:cNvPr id="45" name="TextBox 44"/>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46" name="TextBox 45"/>
            <p:cNvSpPr txBox="1"/>
            <p:nvPr/>
          </p:nvSpPr>
          <p:spPr>
            <a:xfrm>
              <a:off x="7532115" y="171740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47" name="Group 46"/>
          <p:cNvGrpSpPr/>
          <p:nvPr/>
        </p:nvGrpSpPr>
        <p:grpSpPr>
          <a:xfrm>
            <a:off x="6766985" y="3015530"/>
            <a:ext cx="3525993" cy="1053916"/>
            <a:chOff x="7524749" y="1326549"/>
            <a:chExt cx="3629852" cy="1053916"/>
          </a:xfrm>
        </p:grpSpPr>
        <p:sp>
          <p:nvSpPr>
            <p:cNvPr id="48" name="TextBox 47"/>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a:t>
              </a:r>
              <a:endParaRPr lang="en-US" sz="1200" dirty="0">
                <a:latin typeface="Segoe UI Light" pitchFamily="34" charset="0"/>
                <a:cs typeface="Segoe UI Light" pitchFamily="34" charset="0"/>
              </a:endParaRPr>
            </a:p>
          </p:txBody>
        </p:sp>
        <p:sp>
          <p:nvSpPr>
            <p:cNvPr id="49" name="TextBox 48"/>
            <p:cNvSpPr txBox="1"/>
            <p:nvPr/>
          </p:nvSpPr>
          <p:spPr>
            <a:xfrm>
              <a:off x="7527740" y="155103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50" name="TextBox 49"/>
            <p:cNvSpPr txBox="1"/>
            <p:nvPr/>
          </p:nvSpPr>
          <p:spPr>
            <a:xfrm>
              <a:off x="7525578" y="17110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51" name="Group 50"/>
          <p:cNvGrpSpPr/>
          <p:nvPr/>
        </p:nvGrpSpPr>
        <p:grpSpPr>
          <a:xfrm>
            <a:off x="6766985" y="4342680"/>
            <a:ext cx="3525993" cy="1060266"/>
            <a:chOff x="7524749" y="1326549"/>
            <a:chExt cx="3629852" cy="1060266"/>
          </a:xfrm>
        </p:grpSpPr>
        <p:sp>
          <p:nvSpPr>
            <p:cNvPr id="52" name="TextBox 51"/>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a:t>
              </a:r>
              <a:endParaRPr lang="en-US" sz="1200" dirty="0">
                <a:latin typeface="Segoe UI Light" pitchFamily="34" charset="0"/>
                <a:cs typeface="Segoe UI Light" pitchFamily="34" charset="0"/>
              </a:endParaRPr>
            </a:p>
          </p:txBody>
        </p:sp>
        <p:sp>
          <p:nvSpPr>
            <p:cNvPr id="53" name="TextBox 52"/>
            <p:cNvSpPr txBox="1"/>
            <p:nvPr/>
          </p:nvSpPr>
          <p:spPr>
            <a:xfrm>
              <a:off x="7527740" y="15573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54" name="TextBox 53"/>
            <p:cNvSpPr txBox="1"/>
            <p:nvPr/>
          </p:nvSpPr>
          <p:spPr>
            <a:xfrm>
              <a:off x="7525578" y="171740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55" name="Group 54"/>
          <p:cNvGrpSpPr/>
          <p:nvPr/>
        </p:nvGrpSpPr>
        <p:grpSpPr>
          <a:xfrm>
            <a:off x="6769890" y="5671919"/>
            <a:ext cx="3525993" cy="1060266"/>
            <a:chOff x="7524749" y="1326549"/>
            <a:chExt cx="3629852" cy="1060266"/>
          </a:xfrm>
        </p:grpSpPr>
        <p:sp>
          <p:nvSpPr>
            <p:cNvPr id="56" name="TextBox 55"/>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a:t>
              </a:r>
              <a:endParaRPr lang="en-US" sz="1200" dirty="0">
                <a:latin typeface="Segoe UI Light" pitchFamily="34" charset="0"/>
                <a:cs typeface="Segoe UI Light" pitchFamily="34" charset="0"/>
              </a:endParaRPr>
            </a:p>
          </p:txBody>
        </p:sp>
        <p:sp>
          <p:nvSpPr>
            <p:cNvPr id="57" name="TextBox 56"/>
            <p:cNvSpPr txBox="1"/>
            <p:nvPr/>
          </p:nvSpPr>
          <p:spPr>
            <a:xfrm>
              <a:off x="7534277" y="15446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58" name="TextBox 57"/>
            <p:cNvSpPr txBox="1"/>
            <p:nvPr/>
          </p:nvSpPr>
          <p:spPr>
            <a:xfrm>
              <a:off x="7525578" y="171740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sp>
        <p:nvSpPr>
          <p:cNvPr id="82" name="TextBox 81"/>
          <p:cNvSpPr txBox="1"/>
          <p:nvPr/>
        </p:nvSpPr>
        <p:spPr>
          <a:xfrm>
            <a:off x="5623945" y="1195458"/>
            <a:ext cx="2797507" cy="400110"/>
          </a:xfrm>
          <a:prstGeom prst="rect">
            <a:avLst/>
          </a:prstGeom>
          <a:noFill/>
        </p:spPr>
        <p:txBody>
          <a:bodyPr wrap="square" rtlCol="0">
            <a:spAutoFit/>
          </a:bodyPr>
          <a:lstStyle/>
          <a:p>
            <a:r>
              <a:rPr lang="ru-RU" sz="2000" smtClean="0">
                <a:latin typeface="Segoe UI Light" pitchFamily="34" charset="0"/>
                <a:cs typeface="Segoe UI Light" pitchFamily="34" charset="0"/>
              </a:rPr>
              <a:t>История</a:t>
            </a:r>
            <a:endParaRPr lang="en-US" sz="2000" dirty="0">
              <a:latin typeface="Segoe UI Light" pitchFamily="34" charset="0"/>
              <a:cs typeface="Segoe UI Light" pitchFamily="34" charset="0"/>
            </a:endParaRPr>
          </a:p>
        </p:txBody>
      </p:sp>
      <p:sp>
        <p:nvSpPr>
          <p:cNvPr id="83" name="TextBox 82"/>
          <p:cNvSpPr txBox="1"/>
          <p:nvPr/>
        </p:nvSpPr>
        <p:spPr>
          <a:xfrm>
            <a:off x="10350540" y="1195458"/>
            <a:ext cx="2797507" cy="400110"/>
          </a:xfrm>
          <a:prstGeom prst="rect">
            <a:avLst/>
          </a:prstGeom>
          <a:noFill/>
        </p:spPr>
        <p:txBody>
          <a:bodyPr wrap="square" rtlCol="0">
            <a:spAutoFit/>
          </a:bodyPr>
          <a:lstStyle/>
          <a:p>
            <a:r>
              <a:rPr lang="ru-RU" sz="2000" smtClean="0">
                <a:latin typeface="Segoe UI Light" pitchFamily="34" charset="0"/>
                <a:cs typeface="Segoe UI Light" pitchFamily="34" charset="0"/>
              </a:rPr>
              <a:t>Заметки</a:t>
            </a:r>
            <a:endParaRPr lang="en-US" sz="2000" dirty="0">
              <a:latin typeface="Segoe UI Light" pitchFamily="34" charset="0"/>
              <a:cs typeface="Segoe UI Light" pitchFamily="34" charset="0"/>
            </a:endParaRPr>
          </a:p>
        </p:txBody>
      </p:sp>
      <p:sp>
        <p:nvSpPr>
          <p:cNvPr id="85" name="TextBox 84"/>
          <p:cNvSpPr txBox="1"/>
          <p:nvPr/>
        </p:nvSpPr>
        <p:spPr>
          <a:xfrm>
            <a:off x="10350540" y="1653086"/>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sp>
        <p:nvSpPr>
          <p:cNvPr id="104" name="TextBox 103"/>
          <p:cNvSpPr txBox="1"/>
          <p:nvPr/>
        </p:nvSpPr>
        <p:spPr>
          <a:xfrm>
            <a:off x="10376417" y="2398087"/>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sp>
        <p:nvSpPr>
          <p:cNvPr id="105" name="TextBox 104"/>
          <p:cNvSpPr txBox="1"/>
          <p:nvPr/>
        </p:nvSpPr>
        <p:spPr>
          <a:xfrm>
            <a:off x="13764275" y="1195458"/>
            <a:ext cx="2797507" cy="400110"/>
          </a:xfrm>
          <a:prstGeom prst="rect">
            <a:avLst/>
          </a:prstGeom>
          <a:noFill/>
        </p:spPr>
        <p:txBody>
          <a:bodyPr wrap="square" rtlCol="0">
            <a:spAutoFit/>
          </a:bodyPr>
          <a:lstStyle/>
          <a:p>
            <a:r>
              <a:rPr lang="ru-RU" sz="2000" smtClean="0">
                <a:latin typeface="Segoe UI Light" pitchFamily="34" charset="0"/>
                <a:cs typeface="Segoe UI Light" pitchFamily="34" charset="0"/>
              </a:rPr>
              <a:t>Факты </a:t>
            </a:r>
            <a:endParaRPr lang="en-US" sz="2000" dirty="0">
              <a:latin typeface="Segoe UI Light" pitchFamily="34" charset="0"/>
              <a:cs typeface="Segoe UI Light" pitchFamily="34" charset="0"/>
            </a:endParaRPr>
          </a:p>
        </p:txBody>
      </p:sp>
      <p:sp>
        <p:nvSpPr>
          <p:cNvPr id="106" name="TextBox 105"/>
          <p:cNvSpPr txBox="1"/>
          <p:nvPr/>
        </p:nvSpPr>
        <p:spPr>
          <a:xfrm>
            <a:off x="13764275" y="1653086"/>
            <a:ext cx="3629023" cy="284693"/>
          </a:xfrm>
          <a:prstGeom prst="rect">
            <a:avLst/>
          </a:prstGeom>
          <a:noFill/>
        </p:spPr>
        <p:txBody>
          <a:bodyPr wrap="square" rtlCol="0">
            <a:spAutoFit/>
          </a:bodyPr>
          <a:lstStyle/>
          <a:p>
            <a:pPr>
              <a:lnSpc>
                <a:spcPts val="1500"/>
              </a:lnSpc>
            </a:pPr>
            <a:r>
              <a:rPr lang="ru-RU" sz="1100" spc="40" smtClean="0">
                <a:latin typeface="Segoe UI" pitchFamily="34" charset="0"/>
                <a:cs typeface="Segoe UI" pitchFamily="34" charset="0"/>
              </a:rPr>
              <a:t>Поливаю через день</a:t>
            </a:r>
            <a:r>
              <a:rPr lang="en-US" sz="1100" spc="40" smtClean="0">
                <a:latin typeface="Segoe UI" pitchFamily="34" charset="0"/>
                <a:cs typeface="Segoe UI" pitchFamily="34" charset="0"/>
              </a:rPr>
              <a:t>. </a:t>
            </a:r>
            <a:endParaRPr lang="en-US" sz="1100" spc="40" dirty="0">
              <a:latin typeface="Segoe UI" pitchFamily="34" charset="0"/>
              <a:cs typeface="Segoe UI" pitchFamily="34" charset="0"/>
            </a:endParaRPr>
          </a:p>
        </p:txBody>
      </p:sp>
      <p:sp>
        <p:nvSpPr>
          <p:cNvPr id="107" name="TextBox 106"/>
          <p:cNvSpPr txBox="1"/>
          <p:nvPr/>
        </p:nvSpPr>
        <p:spPr>
          <a:xfrm>
            <a:off x="13790152" y="2398087"/>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sp>
        <p:nvSpPr>
          <p:cNvPr id="108" name="TextBox 107"/>
          <p:cNvSpPr txBox="1"/>
          <p:nvPr/>
        </p:nvSpPr>
        <p:spPr>
          <a:xfrm>
            <a:off x="1084208" y="4952355"/>
            <a:ext cx="1390650" cy="261610"/>
          </a:xfrm>
          <a:prstGeom prst="rect">
            <a:avLst/>
          </a:prstGeom>
          <a:noFill/>
        </p:spPr>
        <p:txBody>
          <a:bodyPr wrap="square" rtlCol="0">
            <a:spAutoFit/>
          </a:bodyPr>
          <a:lstStyle/>
          <a:p>
            <a:r>
              <a:rPr lang="ru-RU" sz="1100" smtClean="0">
                <a:latin typeface="Segoe UI" pitchFamily="34" charset="0"/>
                <a:cs typeface="Segoe UI" pitchFamily="34" charset="0"/>
              </a:rPr>
              <a:t>исправить листья!</a:t>
            </a:r>
            <a:endParaRPr lang="en-US" sz="1100" dirty="0">
              <a:latin typeface="Segoe UI" pitchFamily="34" charset="0"/>
              <a:cs typeface="Segoe UI" pitchFamily="34" charset="0"/>
            </a:endParaRPr>
          </a:p>
        </p:txBody>
      </p:sp>
      <p:grpSp>
        <p:nvGrpSpPr>
          <p:cNvPr id="160" name="Group 1"/>
          <p:cNvGrpSpPr/>
          <p:nvPr>
            <p:custDataLst>
              <p:custData r:id="rId2"/>
            </p:custDataLst>
          </p:nvPr>
        </p:nvGrpSpPr>
        <p:grpSpPr>
          <a:xfrm>
            <a:off x="10010600" y="1595568"/>
            <a:ext cx="279630" cy="5025569"/>
            <a:chOff x="6559831" y="3514643"/>
            <a:chExt cx="118872" cy="762000"/>
          </a:xfrm>
        </p:grpSpPr>
        <p:grpSp>
          <p:nvGrpSpPr>
            <p:cNvPr id="161" name="Group 2"/>
            <p:cNvGrpSpPr/>
            <p:nvPr/>
          </p:nvGrpSpPr>
          <p:grpSpPr>
            <a:xfrm>
              <a:off x="6559831" y="3514643"/>
              <a:ext cx="118872" cy="762000"/>
              <a:chOff x="8632370" y="3457305"/>
              <a:chExt cx="118872" cy="762000"/>
            </a:xfrm>
          </p:grpSpPr>
          <p:sp>
            <p:nvSpPr>
              <p:cNvPr id="169" name="Rectangle 10"/>
              <p:cNvSpPr/>
              <p:nvPr/>
            </p:nvSpPr>
            <p:spPr>
              <a:xfrm>
                <a:off x="8632370" y="3457305"/>
                <a:ext cx="118872" cy="762000"/>
              </a:xfrm>
              <a:prstGeom prst="rect">
                <a:avLst/>
              </a:prstGeom>
              <a:solidFill>
                <a:srgbClr val="E6E6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1"/>
              <p:cNvSpPr/>
              <p:nvPr/>
            </p:nvSpPr>
            <p:spPr>
              <a:xfrm>
                <a:off x="8632370" y="3569494"/>
                <a:ext cx="118872" cy="3048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3"/>
            <p:cNvGrpSpPr/>
            <p:nvPr/>
          </p:nvGrpSpPr>
          <p:grpSpPr>
            <a:xfrm>
              <a:off x="6587263" y="3550539"/>
              <a:ext cx="64008" cy="681629"/>
              <a:chOff x="4673888" y="3550539"/>
              <a:chExt cx="64008" cy="681629"/>
            </a:xfrm>
          </p:grpSpPr>
          <p:grpSp>
            <p:nvGrpSpPr>
              <p:cNvPr id="163" name="Group 4"/>
              <p:cNvGrpSpPr/>
              <p:nvPr/>
            </p:nvGrpSpPr>
            <p:grpSpPr>
              <a:xfrm>
                <a:off x="4673888" y="3550539"/>
                <a:ext cx="64008" cy="36576"/>
                <a:chOff x="4826269" y="3543755"/>
                <a:chExt cx="51997" cy="27432"/>
              </a:xfrm>
            </p:grpSpPr>
            <p:cxnSp>
              <p:nvCxnSpPr>
                <p:cNvPr id="167" name="Straight Connector 8"/>
                <p:cNvCxnSpPr>
                  <a:cxnSpLocks noChangeAspect="1"/>
                </p:cNvCxnSpPr>
                <p:nvPr/>
              </p:nvCxnSpPr>
              <p:spPr>
                <a:xfrm flipV="1">
                  <a:off x="4826269" y="3543755"/>
                  <a:ext cx="27432" cy="27432"/>
                </a:xfrm>
                <a:prstGeom prst="line">
                  <a:avLst/>
                </a:prstGeom>
                <a:ln w="63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9"/>
                <p:cNvCxnSpPr>
                  <a:cxnSpLocks noChangeAspect="1"/>
                </p:cNvCxnSpPr>
                <p:nvPr/>
              </p:nvCxnSpPr>
              <p:spPr>
                <a:xfrm>
                  <a:off x="4850834" y="3543755"/>
                  <a:ext cx="27432" cy="27432"/>
                </a:xfrm>
                <a:prstGeom prst="line">
                  <a:avLst/>
                </a:prstGeom>
                <a:ln w="63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64" name="Group 5"/>
              <p:cNvGrpSpPr/>
              <p:nvPr/>
            </p:nvGrpSpPr>
            <p:grpSpPr>
              <a:xfrm flipV="1">
                <a:off x="4673888" y="4195592"/>
                <a:ext cx="64008" cy="36576"/>
                <a:chOff x="4826269" y="3543755"/>
                <a:chExt cx="51997" cy="27432"/>
              </a:xfrm>
            </p:grpSpPr>
            <p:cxnSp>
              <p:nvCxnSpPr>
                <p:cNvPr id="165" name="Straight Connector 6"/>
                <p:cNvCxnSpPr>
                  <a:cxnSpLocks noChangeAspect="1"/>
                </p:cNvCxnSpPr>
                <p:nvPr/>
              </p:nvCxnSpPr>
              <p:spPr>
                <a:xfrm flipV="1">
                  <a:off x="4826269" y="3543755"/>
                  <a:ext cx="27432" cy="27432"/>
                </a:xfrm>
                <a:prstGeom prst="line">
                  <a:avLst/>
                </a:prstGeom>
                <a:ln w="63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7"/>
                <p:cNvCxnSpPr>
                  <a:cxnSpLocks noChangeAspect="1"/>
                </p:cNvCxnSpPr>
                <p:nvPr/>
              </p:nvCxnSpPr>
              <p:spPr>
                <a:xfrm>
                  <a:off x="4850834" y="3543755"/>
                  <a:ext cx="27432" cy="27432"/>
                </a:xfrm>
                <a:prstGeom prst="line">
                  <a:avLst/>
                </a:prstGeom>
                <a:ln w="63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449371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7427742" cy="731520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oup 27"/>
          <p:cNvGrpSpPr/>
          <p:nvPr>
            <p:custDataLst>
              <p:custData r:id="rId1"/>
            </p:custDataLst>
          </p:nvPr>
        </p:nvGrpSpPr>
        <p:grpSpPr>
          <a:xfrm>
            <a:off x="391873" y="571498"/>
            <a:ext cx="374623" cy="374623"/>
            <a:chOff x="382615" y="544540"/>
            <a:chExt cx="415871" cy="415871"/>
          </a:xfrm>
        </p:grpSpPr>
        <p:sp>
          <p:nvSpPr>
            <p:cNvPr id="31" name="Oval 30"/>
            <p:cNvSpPr/>
            <p:nvPr>
              <p:custDataLst>
                <p:custData r:id="rId2"/>
                <p:custData r:id="rId3"/>
              </p:custDataLst>
            </p:nvPr>
          </p:nvSpPr>
          <p:spPr>
            <a:xfrm>
              <a:off x="382615" y="544540"/>
              <a:ext cx="415871" cy="415871"/>
            </a:xfrm>
            <a:prstGeom prst="ellipse">
              <a:avLst/>
            </a:prstGeom>
            <a:noFill/>
            <a:ln w="38100">
              <a:solidFill>
                <a:srgbClr val="1A1A1A"/>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32" name="Freeform 79"/>
            <p:cNvSpPr>
              <a:spLocks/>
            </p:cNvSpPr>
            <p:nvPr>
              <p:custDataLst>
                <p:custData r:id="rId4"/>
                <p:custData r:id="rId5"/>
              </p:custDataLst>
            </p:nvPr>
          </p:nvSpPr>
          <p:spPr bwMode="black">
            <a:xfrm>
              <a:off x="435228" y="638737"/>
              <a:ext cx="310645" cy="227477"/>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grpSp>
      <p:sp>
        <p:nvSpPr>
          <p:cNvPr id="33" name="TextBox 32"/>
          <p:cNvSpPr txBox="1"/>
          <p:nvPr/>
        </p:nvSpPr>
        <p:spPr>
          <a:xfrm>
            <a:off x="1046631" y="497100"/>
            <a:ext cx="4423001" cy="584775"/>
          </a:xfrm>
          <a:prstGeom prst="rect">
            <a:avLst/>
          </a:prstGeom>
          <a:noFill/>
        </p:spPr>
        <p:txBody>
          <a:bodyPr wrap="square" rtlCol="0">
            <a:spAutoFit/>
          </a:bodyPr>
          <a:lstStyle/>
          <a:p>
            <a:r>
              <a:rPr lang="en-US" sz="3200" dirty="0" smtClean="0">
                <a:latin typeface="Segoe UI Light" pitchFamily="34" charset="0"/>
                <a:cs typeface="Segoe UI Light" pitchFamily="34" charset="0"/>
              </a:rPr>
              <a:t>Application Name</a:t>
            </a:r>
            <a:endParaRPr lang="en-US" sz="3200" dirty="0">
              <a:latin typeface="Segoe UI Light" pitchFamily="34" charset="0"/>
              <a:cs typeface="Segoe UI Light" pitchFamily="34" charset="0"/>
            </a:endParaRPr>
          </a:p>
        </p:txBody>
      </p:sp>
      <p:sp>
        <p:nvSpPr>
          <p:cNvPr id="4" name="Rectangle 3"/>
          <p:cNvSpPr/>
          <p:nvPr/>
        </p:nvSpPr>
        <p:spPr>
          <a:xfrm>
            <a:off x="8566786" y="1720577"/>
            <a:ext cx="3977640" cy="26517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TextBox 34"/>
          <p:cNvSpPr txBox="1"/>
          <p:nvPr/>
        </p:nvSpPr>
        <p:spPr>
          <a:xfrm>
            <a:off x="8496446" y="1220035"/>
            <a:ext cx="2797507" cy="400110"/>
          </a:xfrm>
          <a:prstGeom prst="rect">
            <a:avLst/>
          </a:prstGeom>
          <a:noFill/>
        </p:spPr>
        <p:txBody>
          <a:bodyPr wrap="square" rtlCol="0">
            <a:spAutoFit/>
          </a:bodyPr>
          <a:lstStyle/>
          <a:p>
            <a:r>
              <a:rPr lang="en-US" sz="2000" dirty="0" err="1" smtClean="0">
                <a:latin typeface="Segoe UI Light" pitchFamily="34" charset="0"/>
                <a:cs typeface="Segoe UI Light" pitchFamily="34" charset="0"/>
              </a:rPr>
              <a:t>Lorem</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ipsum</a:t>
            </a:r>
            <a:r>
              <a:rPr lang="en-US" sz="2000" dirty="0" smtClean="0">
                <a:latin typeface="Segoe UI Light" pitchFamily="34" charset="0"/>
                <a:cs typeface="Segoe UI Light" pitchFamily="34" charset="0"/>
              </a:rPr>
              <a:t> dolor</a:t>
            </a:r>
            <a:endParaRPr lang="en-US" sz="2000" dirty="0">
              <a:latin typeface="Segoe UI Light" pitchFamily="34" charset="0"/>
              <a:cs typeface="Segoe UI Light" pitchFamily="34" charset="0"/>
            </a:endParaRPr>
          </a:p>
        </p:txBody>
      </p:sp>
      <p:sp>
        <p:nvSpPr>
          <p:cNvPr id="36" name="TextBox 35"/>
          <p:cNvSpPr txBox="1"/>
          <p:nvPr/>
        </p:nvSpPr>
        <p:spPr>
          <a:xfrm>
            <a:off x="8451996" y="4463123"/>
            <a:ext cx="4349604" cy="707886"/>
          </a:xfrm>
          <a:prstGeom prst="rect">
            <a:avLst/>
          </a:prstGeom>
          <a:noFill/>
        </p:spPr>
        <p:txBody>
          <a:bodyPr wrap="square" rtlCol="0">
            <a:spAutoFit/>
          </a:bodyPr>
          <a:lstStyle/>
          <a:p>
            <a:r>
              <a:rPr lang="en-US" sz="2000" dirty="0" err="1" smtClean="0">
                <a:latin typeface="Segoe UI Light" pitchFamily="34" charset="0"/>
                <a:cs typeface="Segoe UI Light" pitchFamily="34" charset="0"/>
              </a:rPr>
              <a:t>Lorem</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ipsum</a:t>
            </a:r>
            <a:r>
              <a:rPr lang="en-US" sz="2000" dirty="0" smtClean="0">
                <a:latin typeface="Segoe UI Light" pitchFamily="34" charset="0"/>
                <a:cs typeface="Segoe UI Light" pitchFamily="34" charset="0"/>
              </a:rPr>
              <a:t> dolor sit </a:t>
            </a:r>
            <a:r>
              <a:rPr lang="en-US" sz="2000" dirty="0" err="1" smtClean="0">
                <a:latin typeface="Segoe UI Light" pitchFamily="34" charset="0"/>
                <a:cs typeface="Segoe UI Light" pitchFamily="34" charset="0"/>
              </a:rPr>
              <a:t>nonumy</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sed</a:t>
            </a:r>
            <a:endParaRPr lang="en-US" sz="2000" dirty="0" smtClean="0">
              <a:latin typeface="Segoe UI Light" pitchFamily="34" charset="0"/>
              <a:cs typeface="Segoe UI Light" pitchFamily="34" charset="0"/>
            </a:endParaRPr>
          </a:p>
          <a:p>
            <a:r>
              <a:rPr lang="en-US" sz="2000" dirty="0" err="1" smtClean="0">
                <a:latin typeface="Segoe UI Light" pitchFamily="34" charset="0"/>
                <a:cs typeface="Segoe UI Light" pitchFamily="34" charset="0"/>
              </a:rPr>
              <a:t>Consectetuer</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ising</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elit</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sed</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diam</a:t>
            </a:r>
            <a:endParaRPr lang="en-US" sz="2000" dirty="0">
              <a:latin typeface="Segoe UI Light" pitchFamily="34" charset="0"/>
              <a:cs typeface="Segoe UI Light" pitchFamily="34" charset="0"/>
            </a:endParaRPr>
          </a:p>
        </p:txBody>
      </p:sp>
      <p:sp>
        <p:nvSpPr>
          <p:cNvPr id="5" name="TextBox 4"/>
          <p:cNvSpPr txBox="1"/>
          <p:nvPr/>
        </p:nvSpPr>
        <p:spPr>
          <a:xfrm>
            <a:off x="8474298" y="5331907"/>
            <a:ext cx="4349604" cy="1615058"/>
          </a:xfrm>
          <a:prstGeom prst="rect">
            <a:avLst/>
          </a:prstGeom>
          <a:noFill/>
        </p:spPr>
        <p:txBody>
          <a:bodyPr wrap="square" rtlCol="0">
            <a:spAutoFit/>
          </a:bodyPr>
          <a:lstStyle/>
          <a:p>
            <a:pPr>
              <a:lnSpc>
                <a:spcPts val="1500"/>
              </a:lnSpc>
            </a:pPr>
            <a:r>
              <a:rPr lang="en-US" sz="1100" dirty="0">
                <a:latin typeface="Segoe UI Light" pitchFamily="34" charset="0"/>
                <a:cs typeface="Segoe UI Light" pitchFamily="34" charset="0"/>
              </a:rPr>
              <a:t>Ǻ </a:t>
            </a:r>
            <a:r>
              <a:rPr lang="en-US" sz="1100" dirty="0" err="1">
                <a:latin typeface="Segoe UI Light" pitchFamily="34" charset="0"/>
                <a:cs typeface="Segoe UI Light" pitchFamily="34" charset="0"/>
              </a:rPr>
              <a:t>Lorem</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ipsum</a:t>
            </a:r>
            <a:r>
              <a:rPr lang="en-US" sz="1100" dirty="0">
                <a:latin typeface="Segoe UI Light" pitchFamily="34" charset="0"/>
                <a:cs typeface="Segoe UI Light" pitchFamily="34" charset="0"/>
              </a:rPr>
              <a:t> dolor sit </a:t>
            </a:r>
            <a:r>
              <a:rPr lang="en-US" sz="1100" dirty="0" err="1">
                <a:latin typeface="Segoe UI Light" pitchFamily="34" charset="0"/>
                <a:cs typeface="Segoe UI Light" pitchFamily="34" charset="0"/>
              </a:rPr>
              <a:t>amet</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consectetur</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adipiscing</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elit</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Sed</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nisl</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nibh</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eleifend</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posuere</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laoreet</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egestas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porttitor</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quis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lorem</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Ut</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congue</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commodo</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massa</a:t>
            </a:r>
            <a:r>
              <a:rPr lang="en-US" sz="1100" dirty="0">
                <a:latin typeface="Segoe UI Light" pitchFamily="34" charset="0"/>
                <a:cs typeface="Segoe UI Light" pitchFamily="34" charset="0"/>
              </a:rPr>
              <a:t> at </a:t>
            </a:r>
            <a:r>
              <a:rPr lang="en-US" sz="1100" dirty="0" err="1">
                <a:latin typeface="Segoe UI Light" pitchFamily="34" charset="0"/>
                <a:cs typeface="Segoe UI Light" pitchFamily="34" charset="0"/>
              </a:rPr>
              <a:t>lobortis</a:t>
            </a:r>
            <a:r>
              <a:rPr lang="en-US" sz="1100" dirty="0">
                <a:latin typeface="Segoe UI Light" pitchFamily="34" charset="0"/>
                <a:cs typeface="Segoe UI Light" pitchFamily="34" charset="0"/>
              </a:rPr>
              <a:t>. Maecenas </a:t>
            </a:r>
            <a:r>
              <a:rPr lang="en-US" sz="1100" dirty="0" err="1">
                <a:latin typeface="Segoe UI Light" pitchFamily="34" charset="0"/>
                <a:cs typeface="Segoe UI Light" pitchFamily="34" charset="0"/>
              </a:rPr>
              <a:t>aliquam</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tellus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nec</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ipsum</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tempor</a:t>
            </a:r>
            <a:r>
              <a:rPr lang="en-US" sz="1100" dirty="0">
                <a:latin typeface="Segoe UI Light" pitchFamily="34" charset="0"/>
                <a:cs typeface="Segoe UI Light" pitchFamily="34" charset="0"/>
              </a:rPr>
              <a:t> id </a:t>
            </a:r>
            <a:r>
              <a:rPr lang="en-US" sz="1100" dirty="0" err="1">
                <a:latin typeface="Segoe UI Light" pitchFamily="34" charset="0"/>
                <a:cs typeface="Segoe UI Light" pitchFamily="34" charset="0"/>
              </a:rPr>
              <a:t>laoreet</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sem</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viverra</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Proin</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leo</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nulla</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scelerisque</a:t>
            </a:r>
            <a:r>
              <a:rPr lang="en-US" sz="1100" dirty="0">
                <a:latin typeface="Segoe UI Light" pitchFamily="34" charset="0"/>
                <a:cs typeface="Segoe UI Light" pitchFamily="34" charset="0"/>
              </a:rPr>
              <a:t> non </a:t>
            </a:r>
            <a:r>
              <a:rPr lang="en-US" sz="1100" dirty="0" err="1">
                <a:latin typeface="Segoe UI Light" pitchFamily="34" charset="0"/>
                <a:cs typeface="Segoe UI Light" pitchFamily="34" charset="0"/>
              </a:rPr>
              <a:t>congue</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nec</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facilisis</a:t>
            </a:r>
            <a:r>
              <a:rPr lang="en-US" sz="1100" dirty="0">
                <a:latin typeface="Segoe UI Light" pitchFamily="34" charset="0"/>
                <a:cs typeface="Segoe UI Light" pitchFamily="34" charset="0"/>
              </a:rPr>
              <a:t> a </a:t>
            </a:r>
            <a:r>
              <a:rPr lang="en-US" sz="1100" dirty="0" err="1">
                <a:latin typeface="Segoe UI Light" pitchFamily="34" charset="0"/>
                <a:cs typeface="Segoe UI Light" pitchFamily="34" charset="0"/>
              </a:rPr>
              <a:t>tellus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Sed</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varius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rhoncus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metus</a:t>
            </a:r>
            <a:r>
              <a:rPr lang="en-US" sz="1100" dirty="0">
                <a:latin typeface="Segoe UI Light" pitchFamily="34" charset="0"/>
                <a:cs typeface="Segoe UI Light" pitchFamily="34" charset="0"/>
              </a:rPr>
              <a:t>, et </a:t>
            </a:r>
            <a:r>
              <a:rPr lang="en-US" sz="1100" dirty="0" err="1">
                <a:latin typeface="Segoe UI Light" pitchFamily="34" charset="0"/>
                <a:cs typeface="Segoe UI Light" pitchFamily="34" charset="0"/>
              </a:rPr>
              <a:t>posuere</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aliquam</a:t>
            </a:r>
            <a:r>
              <a:rPr lang="en-US" sz="1100" dirty="0">
                <a:latin typeface="Segoe UI Light" pitchFamily="34" charset="0"/>
                <a:cs typeface="Segoe UI Light" pitchFamily="34" charset="0"/>
              </a:rPr>
              <a:t> id, </a:t>
            </a:r>
            <a:r>
              <a:rPr lang="en-US" sz="1100" dirty="0" err="1">
                <a:latin typeface="Segoe UI Light" pitchFamily="34" charset="0"/>
                <a:cs typeface="Segoe UI Light" pitchFamily="34" charset="0"/>
              </a:rPr>
              <a:t>varius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nec</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neque</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Nullam</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lobortis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mollis</a:t>
            </a:r>
            <a:r>
              <a:rPr lang="en-US" sz="1100" dirty="0">
                <a:latin typeface="Segoe UI Light" pitchFamily="34" charset="0"/>
                <a:cs typeface="Segoe UI Light" pitchFamily="34" charset="0"/>
              </a:rPr>
              <a:t> magna, sit </a:t>
            </a:r>
            <a:r>
              <a:rPr lang="en-US" sz="1100" dirty="0" err="1">
                <a:latin typeface="Segoe UI Light" pitchFamily="34" charset="0"/>
                <a:cs typeface="Segoe UI Light" pitchFamily="34" charset="0"/>
              </a:rPr>
              <a:t>amet</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convallis</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velit</a:t>
            </a:r>
            <a:r>
              <a:rPr lang="en-US" sz="1100" dirty="0">
                <a:latin typeface="Segoe UI Light" pitchFamily="34" charset="0"/>
                <a:cs typeface="Segoe UI Light" pitchFamily="34" charset="0"/>
              </a:rPr>
              <a:t> </a:t>
            </a:r>
            <a:r>
              <a:rPr lang="en-US" sz="1100" dirty="0" err="1">
                <a:latin typeface="Segoe UI Light" pitchFamily="34" charset="0"/>
                <a:cs typeface="Segoe UI Light" pitchFamily="34" charset="0"/>
              </a:rPr>
              <a:t>feugiat</a:t>
            </a:r>
            <a:r>
              <a:rPr lang="en-US" sz="1100" dirty="0">
                <a:latin typeface="Segoe UI Light" pitchFamily="34" charset="0"/>
                <a:cs typeface="Segoe UI Light" pitchFamily="34" charset="0"/>
              </a:rPr>
              <a:t> vel. </a:t>
            </a:r>
          </a:p>
          <a:p>
            <a:pPr>
              <a:lnSpc>
                <a:spcPts val="1500"/>
              </a:lnSpc>
            </a:pPr>
            <a:endParaRPr lang="en-US" sz="1100" dirty="0"/>
          </a:p>
        </p:txBody>
      </p:sp>
      <p:sp>
        <p:nvSpPr>
          <p:cNvPr id="38" name="Rectangle 37"/>
          <p:cNvSpPr/>
          <p:nvPr/>
        </p:nvSpPr>
        <p:spPr>
          <a:xfrm>
            <a:off x="13346941" y="1711052"/>
            <a:ext cx="1051560" cy="10515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 name="Rectangle 38"/>
          <p:cNvSpPr/>
          <p:nvPr/>
        </p:nvSpPr>
        <p:spPr>
          <a:xfrm>
            <a:off x="13346941" y="3046457"/>
            <a:ext cx="1051560" cy="10515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 name="Rectangle 39"/>
          <p:cNvSpPr/>
          <p:nvPr/>
        </p:nvSpPr>
        <p:spPr>
          <a:xfrm>
            <a:off x="13346941" y="4372337"/>
            <a:ext cx="1051560" cy="10515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 name="Rectangle 40"/>
          <p:cNvSpPr/>
          <p:nvPr/>
        </p:nvSpPr>
        <p:spPr>
          <a:xfrm>
            <a:off x="13346941" y="5698852"/>
            <a:ext cx="1051560" cy="105156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TextBox 41"/>
          <p:cNvSpPr txBox="1"/>
          <p:nvPr/>
        </p:nvSpPr>
        <p:spPr>
          <a:xfrm>
            <a:off x="8479149" y="5136887"/>
            <a:ext cx="1390650" cy="261610"/>
          </a:xfrm>
          <a:prstGeom prst="rect">
            <a:avLst/>
          </a:prstGeom>
          <a:noFill/>
        </p:spPr>
        <p:txBody>
          <a:bodyPr wrap="square" rtlCol="0">
            <a:spAutoFit/>
          </a:bodyPr>
          <a:lstStyle/>
          <a:p>
            <a:r>
              <a:rPr lang="en-US" sz="1100" dirty="0" smtClean="0">
                <a:latin typeface="Segoe UI" pitchFamily="34" charset="0"/>
                <a:cs typeface="Segoe UI" pitchFamily="34" charset="0"/>
              </a:rPr>
              <a:t>Description text:</a:t>
            </a:r>
            <a:endParaRPr lang="en-US" sz="1100" dirty="0">
              <a:latin typeface="Segoe UI" pitchFamily="34" charset="0"/>
              <a:cs typeface="Segoe UI" pitchFamily="34" charset="0"/>
            </a:endParaRPr>
          </a:p>
        </p:txBody>
      </p:sp>
      <p:grpSp>
        <p:nvGrpSpPr>
          <p:cNvPr id="43" name="Group 42"/>
          <p:cNvGrpSpPr/>
          <p:nvPr/>
        </p:nvGrpSpPr>
        <p:grpSpPr>
          <a:xfrm>
            <a:off x="14398976" y="1701527"/>
            <a:ext cx="3636389" cy="1060266"/>
            <a:chOff x="7524749" y="1326549"/>
            <a:chExt cx="3636389" cy="1060266"/>
          </a:xfrm>
        </p:grpSpPr>
        <p:sp>
          <p:nvSpPr>
            <p:cNvPr id="44" name="TextBox 43"/>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a:t>
              </a:r>
              <a:endParaRPr lang="en-US" sz="1200" dirty="0">
                <a:latin typeface="Segoe UI Light" pitchFamily="34" charset="0"/>
                <a:cs typeface="Segoe UI Light" pitchFamily="34" charset="0"/>
              </a:endParaRPr>
            </a:p>
          </p:txBody>
        </p:sp>
        <p:sp>
          <p:nvSpPr>
            <p:cNvPr id="45" name="TextBox 44"/>
            <p:cNvSpPr txBox="1"/>
            <p:nvPr/>
          </p:nvSpPr>
          <p:spPr>
            <a:xfrm>
              <a:off x="7534277" y="15573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46" name="TextBox 45"/>
            <p:cNvSpPr txBox="1"/>
            <p:nvPr/>
          </p:nvSpPr>
          <p:spPr>
            <a:xfrm>
              <a:off x="7532115" y="171740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47" name="Group 46"/>
          <p:cNvGrpSpPr/>
          <p:nvPr/>
        </p:nvGrpSpPr>
        <p:grpSpPr>
          <a:xfrm>
            <a:off x="14400057" y="3040107"/>
            <a:ext cx="3525993" cy="1053916"/>
            <a:chOff x="7524749" y="1326549"/>
            <a:chExt cx="3629852" cy="1053916"/>
          </a:xfrm>
        </p:grpSpPr>
        <p:sp>
          <p:nvSpPr>
            <p:cNvPr id="48" name="TextBox 47"/>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a:t>
              </a:r>
              <a:endParaRPr lang="en-US" sz="1200" dirty="0">
                <a:latin typeface="Segoe UI Light" pitchFamily="34" charset="0"/>
                <a:cs typeface="Segoe UI Light" pitchFamily="34" charset="0"/>
              </a:endParaRPr>
            </a:p>
          </p:txBody>
        </p:sp>
        <p:sp>
          <p:nvSpPr>
            <p:cNvPr id="49" name="TextBox 48"/>
            <p:cNvSpPr txBox="1"/>
            <p:nvPr/>
          </p:nvSpPr>
          <p:spPr>
            <a:xfrm>
              <a:off x="7527740" y="155103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50" name="TextBox 49"/>
            <p:cNvSpPr txBox="1"/>
            <p:nvPr/>
          </p:nvSpPr>
          <p:spPr>
            <a:xfrm>
              <a:off x="7525578" y="171105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51" name="Group 50"/>
          <p:cNvGrpSpPr/>
          <p:nvPr/>
        </p:nvGrpSpPr>
        <p:grpSpPr>
          <a:xfrm>
            <a:off x="14400057" y="4367257"/>
            <a:ext cx="3525993" cy="1060266"/>
            <a:chOff x="7524749" y="1326549"/>
            <a:chExt cx="3629852" cy="1060266"/>
          </a:xfrm>
        </p:grpSpPr>
        <p:sp>
          <p:nvSpPr>
            <p:cNvPr id="52" name="TextBox 51"/>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a:t>
              </a:r>
              <a:endParaRPr lang="en-US" sz="1200" dirty="0">
                <a:latin typeface="Segoe UI Light" pitchFamily="34" charset="0"/>
                <a:cs typeface="Segoe UI Light" pitchFamily="34" charset="0"/>
              </a:endParaRPr>
            </a:p>
          </p:txBody>
        </p:sp>
        <p:sp>
          <p:nvSpPr>
            <p:cNvPr id="53" name="TextBox 52"/>
            <p:cNvSpPr txBox="1"/>
            <p:nvPr/>
          </p:nvSpPr>
          <p:spPr>
            <a:xfrm>
              <a:off x="7527740" y="15573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54" name="TextBox 53"/>
            <p:cNvSpPr txBox="1"/>
            <p:nvPr/>
          </p:nvSpPr>
          <p:spPr>
            <a:xfrm>
              <a:off x="7525578" y="171740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grpSp>
        <p:nvGrpSpPr>
          <p:cNvPr id="55" name="Group 54"/>
          <p:cNvGrpSpPr/>
          <p:nvPr/>
        </p:nvGrpSpPr>
        <p:grpSpPr>
          <a:xfrm>
            <a:off x="14402962" y="5696496"/>
            <a:ext cx="3525993" cy="1060266"/>
            <a:chOff x="7524749" y="1326549"/>
            <a:chExt cx="3629852" cy="1060266"/>
          </a:xfrm>
        </p:grpSpPr>
        <p:sp>
          <p:nvSpPr>
            <p:cNvPr id="56" name="TextBox 55"/>
            <p:cNvSpPr txBox="1"/>
            <p:nvPr/>
          </p:nvSpPr>
          <p:spPr>
            <a:xfrm>
              <a:off x="7524749" y="1326549"/>
              <a:ext cx="1326069" cy="276999"/>
            </a:xfrm>
            <a:prstGeom prst="rect">
              <a:avLst/>
            </a:prstGeom>
            <a:noFill/>
          </p:spPr>
          <p:txBody>
            <a:bodyPr wrap="square" rtlCol="0">
              <a:spAutoFit/>
            </a:bodyPr>
            <a:lstStyle/>
            <a:p>
              <a:r>
                <a:rPr lang="en-US" sz="1200" dirty="0" smtClean="0">
                  <a:latin typeface="Segoe UI Light" pitchFamily="34" charset="0"/>
                  <a:cs typeface="Segoe UI Light" pitchFamily="34" charset="0"/>
                </a:rPr>
                <a:t>Item Title</a:t>
              </a:r>
              <a:endParaRPr lang="en-US" sz="1200" dirty="0">
                <a:latin typeface="Segoe UI Light" pitchFamily="34" charset="0"/>
                <a:cs typeface="Segoe UI Light" pitchFamily="34" charset="0"/>
              </a:endParaRPr>
            </a:p>
          </p:txBody>
        </p:sp>
        <p:sp>
          <p:nvSpPr>
            <p:cNvPr id="57" name="TextBox 56"/>
            <p:cNvSpPr txBox="1"/>
            <p:nvPr/>
          </p:nvSpPr>
          <p:spPr>
            <a:xfrm>
              <a:off x="7534277" y="1544682"/>
              <a:ext cx="1695448" cy="230832"/>
            </a:xfrm>
            <a:prstGeom prst="rect">
              <a:avLst/>
            </a:prstGeom>
            <a:noFill/>
          </p:spPr>
          <p:txBody>
            <a:bodyPr wrap="square" rtlCol="0">
              <a:spAutoFit/>
            </a:bodyPr>
            <a:lstStyle/>
            <a:p>
              <a:r>
                <a:rPr lang="en-US" sz="900" dirty="0" smtClean="0">
                  <a:solidFill>
                    <a:srgbClr val="A6A6A6"/>
                  </a:solidFill>
                  <a:latin typeface="Segoe UI" pitchFamily="34" charset="0"/>
                  <a:cs typeface="Segoe UI" pitchFamily="34" charset="0"/>
                </a:rPr>
                <a:t>Item Sub Title</a:t>
              </a:r>
              <a:endParaRPr lang="en-US" sz="900" dirty="0">
                <a:solidFill>
                  <a:srgbClr val="A6A6A6"/>
                </a:solidFill>
                <a:latin typeface="Segoe UI" pitchFamily="34" charset="0"/>
                <a:cs typeface="Segoe UI" pitchFamily="34" charset="0"/>
              </a:endParaRPr>
            </a:p>
          </p:txBody>
        </p:sp>
        <p:sp>
          <p:nvSpPr>
            <p:cNvPr id="58" name="TextBox 57"/>
            <p:cNvSpPr txBox="1"/>
            <p:nvPr/>
          </p:nvSpPr>
          <p:spPr>
            <a:xfrm>
              <a:off x="7525578" y="1717401"/>
              <a:ext cx="3629023" cy="669414"/>
            </a:xfrm>
            <a:prstGeom prst="rect">
              <a:avLst/>
            </a:prstGeom>
            <a:noFill/>
          </p:spPr>
          <p:txBody>
            <a:bodyPr wrap="square" rtlCol="0">
              <a:spAutoFit/>
            </a:bodyPr>
            <a:lstStyle/>
            <a:p>
              <a:pPr>
                <a:lnSpc>
                  <a:spcPts val="1500"/>
                </a:lnSpc>
              </a:pPr>
              <a:r>
                <a:rPr lang="en-US" sz="1100" spc="40" dirty="0" smtClean="0">
                  <a:latin typeface="Segoe UI" pitchFamily="34" charset="0"/>
                  <a:cs typeface="Segoe UI" pitchFamily="34" charset="0"/>
                </a:rPr>
                <a:t>Item Description: A </a:t>
              </a:r>
              <a:r>
                <a:rPr lang="en-US" sz="1100" spc="40" dirty="0" err="1" smtClean="0">
                  <a:latin typeface="Segoe UI" pitchFamily="34" charset="0"/>
                  <a:cs typeface="Segoe UI" pitchFamily="34" charset="0"/>
                </a:rPr>
                <a:t>Proin</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leo</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nulla</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scelerisque</a:t>
              </a:r>
              <a:endParaRPr lang="en-US" sz="1100" spc="40" dirty="0" smtClean="0">
                <a:latin typeface="Segoe UI" pitchFamily="34" charset="0"/>
                <a:cs typeface="Segoe UI" pitchFamily="34" charset="0"/>
              </a:endParaRPr>
            </a:p>
            <a:p>
              <a:pPr>
                <a:lnSpc>
                  <a:spcPts val="1500"/>
                </a:lnSpc>
              </a:pPr>
              <a:r>
                <a:rPr lang="en-US" sz="1100" spc="40" dirty="0" err="1" smtClean="0">
                  <a:latin typeface="Segoe UI" pitchFamily="34" charset="0"/>
                  <a:cs typeface="Segoe UI" pitchFamily="34" charset="0"/>
                </a:rPr>
                <a:t>facilisis</a:t>
              </a:r>
              <a:r>
                <a:rPr lang="en-US" sz="1100" spc="40" dirty="0" smtClean="0">
                  <a:latin typeface="Segoe UI" pitchFamily="34" charset="0"/>
                  <a:cs typeface="Segoe UI" pitchFamily="34" charset="0"/>
                </a:rPr>
                <a:t> a </a:t>
              </a:r>
              <a:r>
                <a:rPr lang="en-US" sz="1100" spc="40" dirty="0" err="1" smtClean="0">
                  <a:latin typeface="Segoe UI" pitchFamily="34" charset="0"/>
                  <a:cs typeface="Segoe UI" pitchFamily="34" charset="0"/>
                </a:rPr>
                <a:t>tellus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Sed</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varius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rhoncus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metus</a:t>
              </a:r>
              <a:r>
                <a:rPr lang="en-US" sz="1100" spc="40" dirty="0" smtClean="0">
                  <a:latin typeface="Segoe UI" pitchFamily="34" charset="0"/>
                  <a:cs typeface="Segoe UI" pitchFamily="34" charset="0"/>
                </a:rPr>
                <a:t>, et</a:t>
              </a:r>
            </a:p>
            <a:p>
              <a:pPr>
                <a:lnSpc>
                  <a:spcPts val="1500"/>
                </a:lnSpc>
              </a:pPr>
              <a:r>
                <a:rPr lang="en-US" sz="1100" spc="40" dirty="0" err="1" smtClean="0">
                  <a:latin typeface="Segoe UI" pitchFamily="34" charset="0"/>
                  <a:cs typeface="Segoe UI" pitchFamily="34" charset="0"/>
                </a:rPr>
                <a:t>condimentum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ipsum</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luctus</a:t>
              </a:r>
              <a:r>
                <a:rPr lang="en-US" sz="1100" spc="40" dirty="0" smtClean="0">
                  <a:latin typeface="Segoe UI" pitchFamily="34" charset="0"/>
                  <a:cs typeface="Segoe UI" pitchFamily="34" charset="0"/>
                </a:rPr>
                <a:t> </a:t>
              </a:r>
              <a:r>
                <a:rPr lang="en-US" sz="1100" spc="40" dirty="0" err="1" smtClean="0">
                  <a:latin typeface="Segoe UI" pitchFamily="34" charset="0"/>
                  <a:cs typeface="Segoe UI" pitchFamily="34" charset="0"/>
                </a:rPr>
                <a:t>ullamcorpoer</a:t>
              </a:r>
              <a:r>
                <a:rPr lang="en-US" sz="1100" spc="40" dirty="0" smtClean="0">
                  <a:latin typeface="Segoe UI" pitchFamily="34" charset="0"/>
                  <a:cs typeface="Segoe UI" pitchFamily="34" charset="0"/>
                </a:rPr>
                <a:t>. </a:t>
              </a:r>
              <a:endParaRPr lang="en-US" sz="1100" spc="40" dirty="0">
                <a:latin typeface="Segoe UI" pitchFamily="34" charset="0"/>
                <a:cs typeface="Segoe UI" pitchFamily="34" charset="0"/>
              </a:endParaRPr>
            </a:p>
          </p:txBody>
        </p:sp>
      </p:grpSp>
      <p:sp>
        <p:nvSpPr>
          <p:cNvPr id="59" name="Rectangle 58"/>
          <p:cNvSpPr/>
          <p:nvPr/>
        </p:nvSpPr>
        <p:spPr>
          <a:xfrm>
            <a:off x="18107182" y="1721478"/>
            <a:ext cx="2916067" cy="2828601"/>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0" name="Rectangle 59"/>
          <p:cNvSpPr/>
          <p:nvPr/>
        </p:nvSpPr>
        <p:spPr>
          <a:xfrm>
            <a:off x="22567819" y="3886256"/>
            <a:ext cx="2788920" cy="2828601"/>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1" name="Rectangle 60"/>
          <p:cNvSpPr/>
          <p:nvPr/>
        </p:nvSpPr>
        <p:spPr>
          <a:xfrm>
            <a:off x="18107190" y="5716964"/>
            <a:ext cx="896112" cy="100584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2" name="Rectangle 61"/>
          <p:cNvSpPr/>
          <p:nvPr/>
        </p:nvSpPr>
        <p:spPr>
          <a:xfrm>
            <a:off x="18107190" y="4607771"/>
            <a:ext cx="896112" cy="100584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3" name="Rectangle 62"/>
          <p:cNvSpPr/>
          <p:nvPr/>
        </p:nvSpPr>
        <p:spPr>
          <a:xfrm>
            <a:off x="19105067" y="4607771"/>
            <a:ext cx="1920240" cy="210312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4" name="Rectangle 63"/>
          <p:cNvSpPr/>
          <p:nvPr/>
        </p:nvSpPr>
        <p:spPr>
          <a:xfrm>
            <a:off x="21124675" y="1717501"/>
            <a:ext cx="1341738" cy="137160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5" name="Rectangle 64"/>
          <p:cNvSpPr/>
          <p:nvPr/>
        </p:nvSpPr>
        <p:spPr>
          <a:xfrm>
            <a:off x="21124675" y="3168601"/>
            <a:ext cx="1341738" cy="137160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6" name="Rectangle 65"/>
          <p:cNvSpPr/>
          <p:nvPr/>
        </p:nvSpPr>
        <p:spPr>
          <a:xfrm>
            <a:off x="21124675" y="4607771"/>
            <a:ext cx="1341738" cy="1380744"/>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7" name="Rectangle 66"/>
          <p:cNvSpPr/>
          <p:nvPr/>
        </p:nvSpPr>
        <p:spPr>
          <a:xfrm>
            <a:off x="21124675" y="6071446"/>
            <a:ext cx="658368" cy="65255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8" name="Rectangle 67"/>
          <p:cNvSpPr/>
          <p:nvPr/>
        </p:nvSpPr>
        <p:spPr>
          <a:xfrm>
            <a:off x="21824383" y="6071446"/>
            <a:ext cx="658368" cy="65255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9" name="Rectangle 68"/>
          <p:cNvSpPr/>
          <p:nvPr/>
        </p:nvSpPr>
        <p:spPr>
          <a:xfrm>
            <a:off x="22571797" y="1713527"/>
            <a:ext cx="1341738" cy="210312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0" name="Rectangle 69"/>
          <p:cNvSpPr/>
          <p:nvPr/>
        </p:nvSpPr>
        <p:spPr>
          <a:xfrm>
            <a:off x="24010968" y="1713527"/>
            <a:ext cx="1341738" cy="210312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1" name="Rectangle 70"/>
          <p:cNvSpPr/>
          <p:nvPr/>
        </p:nvSpPr>
        <p:spPr>
          <a:xfrm>
            <a:off x="25430259" y="1717501"/>
            <a:ext cx="658368" cy="65255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2" name="Rectangle 71"/>
          <p:cNvSpPr/>
          <p:nvPr/>
        </p:nvSpPr>
        <p:spPr>
          <a:xfrm>
            <a:off x="26125989" y="1717501"/>
            <a:ext cx="658368" cy="652559"/>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3" name="Rectangle 72"/>
          <p:cNvSpPr/>
          <p:nvPr/>
        </p:nvSpPr>
        <p:spPr>
          <a:xfrm>
            <a:off x="25430259" y="2437089"/>
            <a:ext cx="1341738" cy="137160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4" name="Rectangle 73"/>
          <p:cNvSpPr/>
          <p:nvPr/>
        </p:nvSpPr>
        <p:spPr>
          <a:xfrm>
            <a:off x="25430259" y="3876260"/>
            <a:ext cx="1341738" cy="137160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5" name="Rectangle 74"/>
          <p:cNvSpPr/>
          <p:nvPr/>
        </p:nvSpPr>
        <p:spPr>
          <a:xfrm>
            <a:off x="25430259" y="5343257"/>
            <a:ext cx="1341738" cy="1371600"/>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6" name="Rectangle 75"/>
          <p:cNvSpPr/>
          <p:nvPr/>
        </p:nvSpPr>
        <p:spPr>
          <a:xfrm>
            <a:off x="27616839" y="1717500"/>
            <a:ext cx="2940024" cy="1418277"/>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7" name="Rectangle 76"/>
          <p:cNvSpPr/>
          <p:nvPr/>
        </p:nvSpPr>
        <p:spPr>
          <a:xfrm>
            <a:off x="27624795" y="4377183"/>
            <a:ext cx="2940024" cy="1418277"/>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8" name="Rectangle 77"/>
          <p:cNvSpPr/>
          <p:nvPr/>
        </p:nvSpPr>
        <p:spPr>
          <a:xfrm>
            <a:off x="30757574" y="1717500"/>
            <a:ext cx="2940024" cy="1418277"/>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9" name="Rectangle 78"/>
          <p:cNvSpPr/>
          <p:nvPr/>
        </p:nvSpPr>
        <p:spPr>
          <a:xfrm>
            <a:off x="30765530" y="4377183"/>
            <a:ext cx="2940024" cy="1418277"/>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0" name="Rectangle 79"/>
          <p:cNvSpPr/>
          <p:nvPr/>
        </p:nvSpPr>
        <p:spPr>
          <a:xfrm>
            <a:off x="33918184" y="1717500"/>
            <a:ext cx="2940024" cy="1418277"/>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1" name="Rectangle 80"/>
          <p:cNvSpPr/>
          <p:nvPr/>
        </p:nvSpPr>
        <p:spPr>
          <a:xfrm>
            <a:off x="33926140" y="4377183"/>
            <a:ext cx="2940024" cy="1418277"/>
          </a:xfrm>
          <a:prstGeom prst="rect">
            <a:avLst/>
          </a:prstGeom>
          <a:solidFill>
            <a:srgbClr val="454545"/>
          </a:solidFill>
          <a:ln w="190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oup 85"/>
          <p:cNvGrpSpPr/>
          <p:nvPr/>
        </p:nvGrpSpPr>
        <p:grpSpPr>
          <a:xfrm>
            <a:off x="27523772" y="5890776"/>
            <a:ext cx="3156228" cy="865415"/>
            <a:chOff x="8124175" y="1402135"/>
            <a:chExt cx="3156228" cy="865415"/>
          </a:xfrm>
        </p:grpSpPr>
        <p:sp>
          <p:nvSpPr>
            <p:cNvPr id="87" name="TextBox 86"/>
            <p:cNvSpPr txBox="1"/>
            <p:nvPr/>
          </p:nvSpPr>
          <p:spPr>
            <a:xfrm>
              <a:off x="8124175" y="1402135"/>
              <a:ext cx="1326069" cy="276999"/>
            </a:xfrm>
            <a:prstGeom prst="rect">
              <a:avLst/>
            </a:prstGeom>
            <a:noFill/>
          </p:spPr>
          <p:txBody>
            <a:bodyPr wrap="square" rtlCol="0">
              <a:spAutoFit/>
            </a:bodyPr>
            <a:lstStyle/>
            <a:p>
              <a:r>
                <a:rPr lang="en-US" sz="1200" dirty="0" smtClean="0">
                  <a:latin typeface="Segoe UI" panose="020B0502040204020203" pitchFamily="34" charset="0"/>
                  <a:ea typeface="Segoe UI Symbol" panose="020B0502040204020203" pitchFamily="34" charset="0"/>
                  <a:cs typeface="Segoe UI" panose="020B0502040204020203" pitchFamily="34" charset="0"/>
                </a:rPr>
                <a:t>Item Title</a:t>
              </a:r>
              <a:endParaRPr lang="en-US" sz="1200" dirty="0">
                <a:latin typeface="Segoe UI" panose="020B0502040204020203" pitchFamily="34" charset="0"/>
                <a:ea typeface="Segoe UI Symbol" panose="020B0502040204020203" pitchFamily="34" charset="0"/>
                <a:cs typeface="Segoe UI" panose="020B0502040204020203" pitchFamily="34" charset="0"/>
              </a:endParaRPr>
            </a:p>
          </p:txBody>
        </p:sp>
        <p:sp>
          <p:nvSpPr>
            <p:cNvPr id="88" name="TextBox 87"/>
            <p:cNvSpPr txBox="1"/>
            <p:nvPr/>
          </p:nvSpPr>
          <p:spPr>
            <a:xfrm>
              <a:off x="8128441" y="1598136"/>
              <a:ext cx="3151962" cy="669414"/>
            </a:xfrm>
            <a:prstGeom prst="rect">
              <a:avLst/>
            </a:prstGeom>
            <a:noFill/>
          </p:spPr>
          <p:txBody>
            <a:bodyPr wrap="square" rtlCol="0">
              <a:spAutoFit/>
            </a:bodyPr>
            <a:lstStyle/>
            <a:p>
              <a:pPr>
                <a:lnSpc>
                  <a:spcPts val="1500"/>
                </a:lnSpc>
              </a:pPr>
              <a:r>
                <a:rPr lang="en-US" sz="1100" dirty="0" smtClean="0">
                  <a:solidFill>
                    <a:srgbClr val="A0A0A0"/>
                  </a:solidFill>
                  <a:latin typeface="Segoe UI" pitchFamily="34" charset="0"/>
                  <a:cs typeface="Segoe UI" pitchFamily="34" charset="0"/>
                </a:rPr>
                <a:t>Loren </a:t>
              </a:r>
              <a:r>
                <a:rPr lang="en-US" sz="1100" dirty="0" err="1" smtClean="0">
                  <a:solidFill>
                    <a:srgbClr val="A0A0A0"/>
                  </a:solidFill>
                  <a:latin typeface="Segoe UI" pitchFamily="34" charset="0"/>
                  <a:cs typeface="Segoe UI" pitchFamily="34" charset="0"/>
                </a:rPr>
                <a:t>ipsum</a:t>
              </a:r>
              <a:r>
                <a:rPr lang="en-US" sz="1100" dirty="0" smtClean="0">
                  <a:solidFill>
                    <a:srgbClr val="A0A0A0"/>
                  </a:solidFill>
                  <a:latin typeface="Segoe UI" pitchFamily="34" charset="0"/>
                  <a:cs typeface="Segoe UI" pitchFamily="34" charset="0"/>
                </a:rPr>
                <a:t> dolor sit </a:t>
              </a:r>
              <a:r>
                <a:rPr lang="en-US" sz="1100" dirty="0" err="1" smtClean="0">
                  <a:solidFill>
                    <a:srgbClr val="A0A0A0"/>
                  </a:solidFill>
                  <a:latin typeface="Segoe UI" pitchFamily="34" charset="0"/>
                  <a:cs typeface="Segoe UI" pitchFamily="34" charset="0"/>
                </a:rPr>
                <a:t>amet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consectetur</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adipiscing</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elit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Vivamus</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tempor</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scelerisque</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Lorem</a:t>
              </a:r>
              <a:r>
                <a:rPr lang="en-US" sz="1100" dirty="0" smtClean="0">
                  <a:solidFill>
                    <a:srgbClr val="A0A0A0"/>
                  </a:solidFill>
                  <a:latin typeface="Segoe UI" pitchFamily="34" charset="0"/>
                  <a:cs typeface="Segoe UI" pitchFamily="34" charset="0"/>
                </a:rPr>
                <a:t> in </a:t>
              </a:r>
              <a:r>
                <a:rPr lang="en-US" sz="1100" dirty="0" err="1" smtClean="0">
                  <a:solidFill>
                    <a:srgbClr val="A0A0A0"/>
                  </a:solidFill>
                  <a:latin typeface="Segoe UI" pitchFamily="34" charset="0"/>
                  <a:cs typeface="Segoe UI" pitchFamily="34" charset="0"/>
                </a:rPr>
                <a:t>vehicula</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Aliquam</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tincidunt</a:t>
              </a:r>
              <a:r>
                <a:rPr lang="en-US" sz="1100" dirty="0" smtClean="0">
                  <a:solidFill>
                    <a:srgbClr val="A0A0A0"/>
                  </a:solidFill>
                  <a:latin typeface="Segoe UI" pitchFamily="34" charset="0"/>
                  <a:cs typeface="Segoe UI" pitchFamily="34" charset="0"/>
                </a:rPr>
                <a:t>, lacus </a:t>
              </a:r>
              <a:r>
                <a:rPr lang="en-US" sz="1100" dirty="0" err="1" smtClean="0">
                  <a:solidFill>
                    <a:srgbClr val="A0A0A0"/>
                  </a:solidFill>
                  <a:latin typeface="Segoe UI" pitchFamily="34" charset="0"/>
                  <a:cs typeface="Segoe UI" pitchFamily="34" charset="0"/>
                </a:rPr>
                <a:t>ut</a:t>
              </a:r>
              <a:r>
                <a:rPr lang="en-US" sz="1100" dirty="0" smtClean="0">
                  <a:solidFill>
                    <a:srgbClr val="A0A0A0"/>
                  </a:solidFill>
                  <a:latin typeface="Segoe UI" pitchFamily="34" charset="0"/>
                  <a:cs typeface="Segoe UI" pitchFamily="34" charset="0"/>
                </a:rPr>
                <a:t> </a:t>
              </a:r>
              <a:endParaRPr lang="en-US" sz="1100" dirty="0">
                <a:solidFill>
                  <a:srgbClr val="A0A0A0"/>
                </a:solidFill>
                <a:latin typeface="Segoe UI" pitchFamily="34" charset="0"/>
                <a:cs typeface="Segoe UI" pitchFamily="34" charset="0"/>
              </a:endParaRPr>
            </a:p>
          </p:txBody>
        </p:sp>
      </p:grpSp>
      <p:grpSp>
        <p:nvGrpSpPr>
          <p:cNvPr id="89" name="Group 88"/>
          <p:cNvGrpSpPr/>
          <p:nvPr/>
        </p:nvGrpSpPr>
        <p:grpSpPr>
          <a:xfrm>
            <a:off x="27531123" y="3234844"/>
            <a:ext cx="3156228" cy="865415"/>
            <a:chOff x="8124175" y="1402135"/>
            <a:chExt cx="3156228" cy="865415"/>
          </a:xfrm>
        </p:grpSpPr>
        <p:sp>
          <p:nvSpPr>
            <p:cNvPr id="90" name="TextBox 89"/>
            <p:cNvSpPr txBox="1"/>
            <p:nvPr/>
          </p:nvSpPr>
          <p:spPr>
            <a:xfrm>
              <a:off x="8124175" y="1402135"/>
              <a:ext cx="1326069" cy="276999"/>
            </a:xfrm>
            <a:prstGeom prst="rect">
              <a:avLst/>
            </a:prstGeom>
            <a:noFill/>
          </p:spPr>
          <p:txBody>
            <a:bodyPr wrap="square" rtlCol="0">
              <a:spAutoFit/>
            </a:bodyPr>
            <a:lstStyle/>
            <a:p>
              <a:r>
                <a:rPr lang="en-US" sz="1200" dirty="0" smtClean="0">
                  <a:latin typeface="Segoe UI" panose="020B0502040204020203" pitchFamily="34" charset="0"/>
                  <a:ea typeface="Segoe UI Symbol" panose="020B0502040204020203" pitchFamily="34" charset="0"/>
                  <a:cs typeface="Segoe UI" panose="020B0502040204020203" pitchFamily="34" charset="0"/>
                </a:rPr>
                <a:t>Item Title</a:t>
              </a:r>
              <a:endParaRPr lang="en-US" sz="1200" dirty="0">
                <a:latin typeface="Segoe UI" panose="020B0502040204020203" pitchFamily="34" charset="0"/>
                <a:ea typeface="Segoe UI Symbol" panose="020B0502040204020203" pitchFamily="34" charset="0"/>
                <a:cs typeface="Segoe UI" panose="020B0502040204020203" pitchFamily="34" charset="0"/>
              </a:endParaRPr>
            </a:p>
          </p:txBody>
        </p:sp>
        <p:sp>
          <p:nvSpPr>
            <p:cNvPr id="91" name="TextBox 90"/>
            <p:cNvSpPr txBox="1"/>
            <p:nvPr/>
          </p:nvSpPr>
          <p:spPr>
            <a:xfrm>
              <a:off x="8128441" y="1598136"/>
              <a:ext cx="3151962" cy="669414"/>
            </a:xfrm>
            <a:prstGeom prst="rect">
              <a:avLst/>
            </a:prstGeom>
            <a:noFill/>
          </p:spPr>
          <p:txBody>
            <a:bodyPr wrap="square" rtlCol="0">
              <a:spAutoFit/>
            </a:bodyPr>
            <a:lstStyle/>
            <a:p>
              <a:pPr>
                <a:lnSpc>
                  <a:spcPts val="1500"/>
                </a:lnSpc>
              </a:pPr>
              <a:r>
                <a:rPr lang="en-US" sz="1100" dirty="0" smtClean="0">
                  <a:solidFill>
                    <a:srgbClr val="A0A0A0"/>
                  </a:solidFill>
                  <a:latin typeface="Segoe UI" pitchFamily="34" charset="0"/>
                  <a:cs typeface="Segoe UI" pitchFamily="34" charset="0"/>
                </a:rPr>
                <a:t>Loren </a:t>
              </a:r>
              <a:r>
                <a:rPr lang="en-US" sz="1100" dirty="0" err="1" smtClean="0">
                  <a:solidFill>
                    <a:srgbClr val="A0A0A0"/>
                  </a:solidFill>
                  <a:latin typeface="Segoe UI" pitchFamily="34" charset="0"/>
                  <a:cs typeface="Segoe UI" pitchFamily="34" charset="0"/>
                </a:rPr>
                <a:t>ipsum</a:t>
              </a:r>
              <a:r>
                <a:rPr lang="en-US" sz="1100" dirty="0" smtClean="0">
                  <a:solidFill>
                    <a:srgbClr val="A0A0A0"/>
                  </a:solidFill>
                  <a:latin typeface="Segoe UI" pitchFamily="34" charset="0"/>
                  <a:cs typeface="Segoe UI" pitchFamily="34" charset="0"/>
                </a:rPr>
                <a:t> dolor sit </a:t>
              </a:r>
              <a:r>
                <a:rPr lang="en-US" sz="1100" dirty="0" err="1" smtClean="0">
                  <a:solidFill>
                    <a:srgbClr val="A0A0A0"/>
                  </a:solidFill>
                  <a:latin typeface="Segoe UI" pitchFamily="34" charset="0"/>
                  <a:cs typeface="Segoe UI" pitchFamily="34" charset="0"/>
                </a:rPr>
                <a:t>amet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consectetur</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adipiscing</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elit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Vivamus</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tempor</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scelerisque</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Lorem</a:t>
              </a:r>
              <a:r>
                <a:rPr lang="en-US" sz="1100" dirty="0" smtClean="0">
                  <a:solidFill>
                    <a:srgbClr val="A0A0A0"/>
                  </a:solidFill>
                  <a:latin typeface="Segoe UI" pitchFamily="34" charset="0"/>
                  <a:cs typeface="Segoe UI" pitchFamily="34" charset="0"/>
                </a:rPr>
                <a:t> in </a:t>
              </a:r>
              <a:r>
                <a:rPr lang="en-US" sz="1100" dirty="0" err="1" smtClean="0">
                  <a:solidFill>
                    <a:srgbClr val="A0A0A0"/>
                  </a:solidFill>
                  <a:latin typeface="Segoe UI" pitchFamily="34" charset="0"/>
                  <a:cs typeface="Segoe UI" pitchFamily="34" charset="0"/>
                </a:rPr>
                <a:t>vehicula</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Aliquam</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tincidunt</a:t>
              </a:r>
              <a:r>
                <a:rPr lang="en-US" sz="1100" dirty="0" smtClean="0">
                  <a:solidFill>
                    <a:srgbClr val="A0A0A0"/>
                  </a:solidFill>
                  <a:latin typeface="Segoe UI" pitchFamily="34" charset="0"/>
                  <a:cs typeface="Segoe UI" pitchFamily="34" charset="0"/>
                </a:rPr>
                <a:t>, lacus </a:t>
              </a:r>
              <a:r>
                <a:rPr lang="en-US" sz="1100" dirty="0" err="1" smtClean="0">
                  <a:solidFill>
                    <a:srgbClr val="A0A0A0"/>
                  </a:solidFill>
                  <a:latin typeface="Segoe UI" pitchFamily="34" charset="0"/>
                  <a:cs typeface="Segoe UI" pitchFamily="34" charset="0"/>
                </a:rPr>
                <a:t>ut</a:t>
              </a:r>
              <a:r>
                <a:rPr lang="en-US" sz="1100" dirty="0" smtClean="0">
                  <a:solidFill>
                    <a:srgbClr val="A0A0A0"/>
                  </a:solidFill>
                  <a:latin typeface="Segoe UI" pitchFamily="34" charset="0"/>
                  <a:cs typeface="Segoe UI" pitchFamily="34" charset="0"/>
                </a:rPr>
                <a:t> </a:t>
              </a:r>
              <a:endParaRPr lang="en-US" sz="1100" dirty="0">
                <a:solidFill>
                  <a:srgbClr val="A0A0A0"/>
                </a:solidFill>
                <a:latin typeface="Segoe UI" pitchFamily="34" charset="0"/>
                <a:cs typeface="Segoe UI" pitchFamily="34" charset="0"/>
              </a:endParaRPr>
            </a:p>
          </p:txBody>
        </p:sp>
      </p:grpSp>
      <p:grpSp>
        <p:nvGrpSpPr>
          <p:cNvPr id="92" name="Group 91"/>
          <p:cNvGrpSpPr/>
          <p:nvPr/>
        </p:nvGrpSpPr>
        <p:grpSpPr>
          <a:xfrm>
            <a:off x="30658784" y="5890776"/>
            <a:ext cx="3156228" cy="865415"/>
            <a:chOff x="8124175" y="1402135"/>
            <a:chExt cx="3156228" cy="865415"/>
          </a:xfrm>
        </p:grpSpPr>
        <p:sp>
          <p:nvSpPr>
            <p:cNvPr id="93" name="TextBox 92"/>
            <p:cNvSpPr txBox="1"/>
            <p:nvPr/>
          </p:nvSpPr>
          <p:spPr>
            <a:xfrm>
              <a:off x="8124175" y="1402135"/>
              <a:ext cx="1326069" cy="276999"/>
            </a:xfrm>
            <a:prstGeom prst="rect">
              <a:avLst/>
            </a:prstGeom>
            <a:noFill/>
          </p:spPr>
          <p:txBody>
            <a:bodyPr wrap="square" rtlCol="0">
              <a:spAutoFit/>
            </a:bodyPr>
            <a:lstStyle/>
            <a:p>
              <a:r>
                <a:rPr lang="en-US" sz="1200" dirty="0" smtClean="0">
                  <a:latin typeface="Segoe UI" panose="020B0502040204020203" pitchFamily="34" charset="0"/>
                  <a:ea typeface="Segoe UI Symbol" panose="020B0502040204020203" pitchFamily="34" charset="0"/>
                  <a:cs typeface="Segoe UI" panose="020B0502040204020203" pitchFamily="34" charset="0"/>
                </a:rPr>
                <a:t>Item Title</a:t>
              </a:r>
              <a:endParaRPr lang="en-US" sz="1200" dirty="0">
                <a:latin typeface="Segoe UI" panose="020B0502040204020203" pitchFamily="34" charset="0"/>
                <a:ea typeface="Segoe UI Symbol" panose="020B0502040204020203" pitchFamily="34" charset="0"/>
                <a:cs typeface="Segoe UI" panose="020B0502040204020203" pitchFamily="34" charset="0"/>
              </a:endParaRPr>
            </a:p>
          </p:txBody>
        </p:sp>
        <p:sp>
          <p:nvSpPr>
            <p:cNvPr id="94" name="TextBox 93"/>
            <p:cNvSpPr txBox="1"/>
            <p:nvPr/>
          </p:nvSpPr>
          <p:spPr>
            <a:xfrm>
              <a:off x="8128441" y="1598136"/>
              <a:ext cx="3151962" cy="669414"/>
            </a:xfrm>
            <a:prstGeom prst="rect">
              <a:avLst/>
            </a:prstGeom>
            <a:noFill/>
          </p:spPr>
          <p:txBody>
            <a:bodyPr wrap="square" rtlCol="0">
              <a:spAutoFit/>
            </a:bodyPr>
            <a:lstStyle/>
            <a:p>
              <a:pPr>
                <a:lnSpc>
                  <a:spcPts val="1500"/>
                </a:lnSpc>
              </a:pPr>
              <a:r>
                <a:rPr lang="en-US" sz="1100" dirty="0" smtClean="0">
                  <a:solidFill>
                    <a:srgbClr val="A0A0A0"/>
                  </a:solidFill>
                  <a:latin typeface="Segoe UI" pitchFamily="34" charset="0"/>
                  <a:cs typeface="Segoe UI" pitchFamily="34" charset="0"/>
                </a:rPr>
                <a:t>Loren </a:t>
              </a:r>
              <a:r>
                <a:rPr lang="en-US" sz="1100" dirty="0" err="1" smtClean="0">
                  <a:solidFill>
                    <a:srgbClr val="A0A0A0"/>
                  </a:solidFill>
                  <a:latin typeface="Segoe UI" pitchFamily="34" charset="0"/>
                  <a:cs typeface="Segoe UI" pitchFamily="34" charset="0"/>
                </a:rPr>
                <a:t>ipsum</a:t>
              </a:r>
              <a:r>
                <a:rPr lang="en-US" sz="1100" dirty="0" smtClean="0">
                  <a:solidFill>
                    <a:srgbClr val="A0A0A0"/>
                  </a:solidFill>
                  <a:latin typeface="Segoe UI" pitchFamily="34" charset="0"/>
                  <a:cs typeface="Segoe UI" pitchFamily="34" charset="0"/>
                </a:rPr>
                <a:t> dolor sit </a:t>
              </a:r>
              <a:r>
                <a:rPr lang="en-US" sz="1100" dirty="0" err="1" smtClean="0">
                  <a:solidFill>
                    <a:srgbClr val="A0A0A0"/>
                  </a:solidFill>
                  <a:latin typeface="Segoe UI" pitchFamily="34" charset="0"/>
                  <a:cs typeface="Segoe UI" pitchFamily="34" charset="0"/>
                </a:rPr>
                <a:t>amet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consectetur</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adipiscing</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elit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Vivamus</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tempor</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scelerisque</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Lorem</a:t>
              </a:r>
              <a:r>
                <a:rPr lang="en-US" sz="1100" dirty="0" smtClean="0">
                  <a:solidFill>
                    <a:srgbClr val="A0A0A0"/>
                  </a:solidFill>
                  <a:latin typeface="Segoe UI" pitchFamily="34" charset="0"/>
                  <a:cs typeface="Segoe UI" pitchFamily="34" charset="0"/>
                </a:rPr>
                <a:t> in </a:t>
              </a:r>
              <a:r>
                <a:rPr lang="en-US" sz="1100" dirty="0" err="1" smtClean="0">
                  <a:solidFill>
                    <a:srgbClr val="A0A0A0"/>
                  </a:solidFill>
                  <a:latin typeface="Segoe UI" pitchFamily="34" charset="0"/>
                  <a:cs typeface="Segoe UI" pitchFamily="34" charset="0"/>
                </a:rPr>
                <a:t>vehicula</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Aliquam</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tincidunt</a:t>
              </a:r>
              <a:r>
                <a:rPr lang="en-US" sz="1100" dirty="0" smtClean="0">
                  <a:solidFill>
                    <a:srgbClr val="A0A0A0"/>
                  </a:solidFill>
                  <a:latin typeface="Segoe UI" pitchFamily="34" charset="0"/>
                  <a:cs typeface="Segoe UI" pitchFamily="34" charset="0"/>
                </a:rPr>
                <a:t>, lacus </a:t>
              </a:r>
              <a:r>
                <a:rPr lang="en-US" sz="1100" dirty="0" err="1" smtClean="0">
                  <a:solidFill>
                    <a:srgbClr val="A0A0A0"/>
                  </a:solidFill>
                  <a:latin typeface="Segoe UI" pitchFamily="34" charset="0"/>
                  <a:cs typeface="Segoe UI" pitchFamily="34" charset="0"/>
                </a:rPr>
                <a:t>ut</a:t>
              </a:r>
              <a:r>
                <a:rPr lang="en-US" sz="1100" dirty="0" smtClean="0">
                  <a:solidFill>
                    <a:srgbClr val="A0A0A0"/>
                  </a:solidFill>
                  <a:latin typeface="Segoe UI" pitchFamily="34" charset="0"/>
                  <a:cs typeface="Segoe UI" pitchFamily="34" charset="0"/>
                </a:rPr>
                <a:t> </a:t>
              </a:r>
              <a:endParaRPr lang="en-US" sz="1100" dirty="0">
                <a:solidFill>
                  <a:srgbClr val="A0A0A0"/>
                </a:solidFill>
                <a:latin typeface="Segoe UI" pitchFamily="34" charset="0"/>
                <a:cs typeface="Segoe UI" pitchFamily="34" charset="0"/>
              </a:endParaRPr>
            </a:p>
          </p:txBody>
        </p:sp>
      </p:grpSp>
      <p:grpSp>
        <p:nvGrpSpPr>
          <p:cNvPr id="95" name="Group 94"/>
          <p:cNvGrpSpPr/>
          <p:nvPr/>
        </p:nvGrpSpPr>
        <p:grpSpPr>
          <a:xfrm>
            <a:off x="30666135" y="3234844"/>
            <a:ext cx="3156228" cy="865415"/>
            <a:chOff x="8124175" y="1402135"/>
            <a:chExt cx="3156228" cy="865415"/>
          </a:xfrm>
        </p:grpSpPr>
        <p:sp>
          <p:nvSpPr>
            <p:cNvPr id="96" name="TextBox 95"/>
            <p:cNvSpPr txBox="1"/>
            <p:nvPr/>
          </p:nvSpPr>
          <p:spPr>
            <a:xfrm>
              <a:off x="8124175" y="1402135"/>
              <a:ext cx="1326069" cy="276999"/>
            </a:xfrm>
            <a:prstGeom prst="rect">
              <a:avLst/>
            </a:prstGeom>
            <a:noFill/>
          </p:spPr>
          <p:txBody>
            <a:bodyPr wrap="square" rtlCol="0">
              <a:spAutoFit/>
            </a:bodyPr>
            <a:lstStyle/>
            <a:p>
              <a:r>
                <a:rPr lang="en-US" sz="1200" dirty="0" smtClean="0">
                  <a:latin typeface="Segoe UI" panose="020B0502040204020203" pitchFamily="34" charset="0"/>
                  <a:ea typeface="Segoe UI Symbol" panose="020B0502040204020203" pitchFamily="34" charset="0"/>
                  <a:cs typeface="Segoe UI" panose="020B0502040204020203" pitchFamily="34" charset="0"/>
                </a:rPr>
                <a:t>Item Title</a:t>
              </a:r>
              <a:endParaRPr lang="en-US" sz="1200" dirty="0">
                <a:latin typeface="Segoe UI" panose="020B0502040204020203" pitchFamily="34" charset="0"/>
                <a:ea typeface="Segoe UI Symbol" panose="020B0502040204020203" pitchFamily="34" charset="0"/>
                <a:cs typeface="Segoe UI" panose="020B0502040204020203" pitchFamily="34" charset="0"/>
              </a:endParaRPr>
            </a:p>
          </p:txBody>
        </p:sp>
        <p:sp>
          <p:nvSpPr>
            <p:cNvPr id="97" name="TextBox 96"/>
            <p:cNvSpPr txBox="1"/>
            <p:nvPr/>
          </p:nvSpPr>
          <p:spPr>
            <a:xfrm>
              <a:off x="8128441" y="1598136"/>
              <a:ext cx="3151962" cy="669414"/>
            </a:xfrm>
            <a:prstGeom prst="rect">
              <a:avLst/>
            </a:prstGeom>
            <a:noFill/>
          </p:spPr>
          <p:txBody>
            <a:bodyPr wrap="square" rtlCol="0">
              <a:spAutoFit/>
            </a:bodyPr>
            <a:lstStyle/>
            <a:p>
              <a:pPr>
                <a:lnSpc>
                  <a:spcPts val="1500"/>
                </a:lnSpc>
              </a:pPr>
              <a:r>
                <a:rPr lang="en-US" sz="1100" dirty="0" smtClean="0">
                  <a:solidFill>
                    <a:srgbClr val="A0A0A0"/>
                  </a:solidFill>
                  <a:latin typeface="Segoe UI" pitchFamily="34" charset="0"/>
                  <a:cs typeface="Segoe UI" pitchFamily="34" charset="0"/>
                </a:rPr>
                <a:t>Loren </a:t>
              </a:r>
              <a:r>
                <a:rPr lang="en-US" sz="1100" dirty="0" err="1" smtClean="0">
                  <a:solidFill>
                    <a:srgbClr val="A0A0A0"/>
                  </a:solidFill>
                  <a:latin typeface="Segoe UI" pitchFamily="34" charset="0"/>
                  <a:cs typeface="Segoe UI" pitchFamily="34" charset="0"/>
                </a:rPr>
                <a:t>ipsum</a:t>
              </a:r>
              <a:r>
                <a:rPr lang="en-US" sz="1100" dirty="0" smtClean="0">
                  <a:solidFill>
                    <a:srgbClr val="A0A0A0"/>
                  </a:solidFill>
                  <a:latin typeface="Segoe UI" pitchFamily="34" charset="0"/>
                  <a:cs typeface="Segoe UI" pitchFamily="34" charset="0"/>
                </a:rPr>
                <a:t> dolor sit </a:t>
              </a:r>
              <a:r>
                <a:rPr lang="en-US" sz="1100" dirty="0" err="1" smtClean="0">
                  <a:solidFill>
                    <a:srgbClr val="A0A0A0"/>
                  </a:solidFill>
                  <a:latin typeface="Segoe UI" pitchFamily="34" charset="0"/>
                  <a:cs typeface="Segoe UI" pitchFamily="34" charset="0"/>
                </a:rPr>
                <a:t>amet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consectetur</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adipiscing</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elit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Vivamus</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tempor</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scelerisque</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Lorem</a:t>
              </a:r>
              <a:r>
                <a:rPr lang="en-US" sz="1100" dirty="0" smtClean="0">
                  <a:solidFill>
                    <a:srgbClr val="A0A0A0"/>
                  </a:solidFill>
                  <a:latin typeface="Segoe UI" pitchFamily="34" charset="0"/>
                  <a:cs typeface="Segoe UI" pitchFamily="34" charset="0"/>
                </a:rPr>
                <a:t> in </a:t>
              </a:r>
              <a:r>
                <a:rPr lang="en-US" sz="1100" dirty="0" err="1" smtClean="0">
                  <a:solidFill>
                    <a:srgbClr val="A0A0A0"/>
                  </a:solidFill>
                  <a:latin typeface="Segoe UI" pitchFamily="34" charset="0"/>
                  <a:cs typeface="Segoe UI" pitchFamily="34" charset="0"/>
                </a:rPr>
                <a:t>vehicula</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Aliquam</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tincidunt</a:t>
              </a:r>
              <a:r>
                <a:rPr lang="en-US" sz="1100" dirty="0" smtClean="0">
                  <a:solidFill>
                    <a:srgbClr val="A0A0A0"/>
                  </a:solidFill>
                  <a:latin typeface="Segoe UI" pitchFamily="34" charset="0"/>
                  <a:cs typeface="Segoe UI" pitchFamily="34" charset="0"/>
                </a:rPr>
                <a:t>, lacus </a:t>
              </a:r>
              <a:r>
                <a:rPr lang="en-US" sz="1100" dirty="0" err="1" smtClean="0">
                  <a:solidFill>
                    <a:srgbClr val="A0A0A0"/>
                  </a:solidFill>
                  <a:latin typeface="Segoe UI" pitchFamily="34" charset="0"/>
                  <a:cs typeface="Segoe UI" pitchFamily="34" charset="0"/>
                </a:rPr>
                <a:t>ut</a:t>
              </a:r>
              <a:r>
                <a:rPr lang="en-US" sz="1100" dirty="0" smtClean="0">
                  <a:solidFill>
                    <a:srgbClr val="A0A0A0"/>
                  </a:solidFill>
                  <a:latin typeface="Segoe UI" pitchFamily="34" charset="0"/>
                  <a:cs typeface="Segoe UI" pitchFamily="34" charset="0"/>
                </a:rPr>
                <a:t> </a:t>
              </a:r>
              <a:endParaRPr lang="en-US" sz="1100" dirty="0">
                <a:solidFill>
                  <a:srgbClr val="A0A0A0"/>
                </a:solidFill>
                <a:latin typeface="Segoe UI" pitchFamily="34" charset="0"/>
                <a:cs typeface="Segoe UI" pitchFamily="34" charset="0"/>
              </a:endParaRPr>
            </a:p>
          </p:txBody>
        </p:sp>
      </p:grpSp>
      <p:grpSp>
        <p:nvGrpSpPr>
          <p:cNvPr id="98" name="Group 97"/>
          <p:cNvGrpSpPr/>
          <p:nvPr/>
        </p:nvGrpSpPr>
        <p:grpSpPr>
          <a:xfrm>
            <a:off x="33815421" y="5890776"/>
            <a:ext cx="3156228" cy="865415"/>
            <a:chOff x="8124175" y="1402135"/>
            <a:chExt cx="3156228" cy="865415"/>
          </a:xfrm>
        </p:grpSpPr>
        <p:sp>
          <p:nvSpPr>
            <p:cNvPr id="99" name="TextBox 98"/>
            <p:cNvSpPr txBox="1"/>
            <p:nvPr/>
          </p:nvSpPr>
          <p:spPr>
            <a:xfrm>
              <a:off x="8124175" y="1402135"/>
              <a:ext cx="1326069" cy="276999"/>
            </a:xfrm>
            <a:prstGeom prst="rect">
              <a:avLst/>
            </a:prstGeom>
            <a:noFill/>
          </p:spPr>
          <p:txBody>
            <a:bodyPr wrap="square" rtlCol="0">
              <a:spAutoFit/>
            </a:bodyPr>
            <a:lstStyle/>
            <a:p>
              <a:r>
                <a:rPr lang="en-US" sz="1200" dirty="0" smtClean="0">
                  <a:latin typeface="Segoe UI" panose="020B0502040204020203" pitchFamily="34" charset="0"/>
                  <a:ea typeface="Segoe UI Symbol" panose="020B0502040204020203" pitchFamily="34" charset="0"/>
                  <a:cs typeface="Segoe UI" panose="020B0502040204020203" pitchFamily="34" charset="0"/>
                </a:rPr>
                <a:t>Item Title</a:t>
              </a:r>
              <a:endParaRPr lang="en-US" sz="1200" dirty="0">
                <a:latin typeface="Segoe UI" panose="020B0502040204020203" pitchFamily="34" charset="0"/>
                <a:ea typeface="Segoe UI Symbol" panose="020B0502040204020203" pitchFamily="34" charset="0"/>
                <a:cs typeface="Segoe UI" panose="020B0502040204020203" pitchFamily="34" charset="0"/>
              </a:endParaRPr>
            </a:p>
          </p:txBody>
        </p:sp>
        <p:sp>
          <p:nvSpPr>
            <p:cNvPr id="100" name="TextBox 99"/>
            <p:cNvSpPr txBox="1"/>
            <p:nvPr/>
          </p:nvSpPr>
          <p:spPr>
            <a:xfrm>
              <a:off x="8128441" y="1598136"/>
              <a:ext cx="3151962" cy="669414"/>
            </a:xfrm>
            <a:prstGeom prst="rect">
              <a:avLst/>
            </a:prstGeom>
            <a:noFill/>
          </p:spPr>
          <p:txBody>
            <a:bodyPr wrap="square" rtlCol="0">
              <a:spAutoFit/>
            </a:bodyPr>
            <a:lstStyle/>
            <a:p>
              <a:pPr>
                <a:lnSpc>
                  <a:spcPts val="1500"/>
                </a:lnSpc>
              </a:pPr>
              <a:r>
                <a:rPr lang="en-US" sz="1100" dirty="0" smtClean="0">
                  <a:solidFill>
                    <a:srgbClr val="A0A0A0"/>
                  </a:solidFill>
                  <a:latin typeface="Segoe UI" pitchFamily="34" charset="0"/>
                  <a:cs typeface="Segoe UI" pitchFamily="34" charset="0"/>
                </a:rPr>
                <a:t>Loren </a:t>
              </a:r>
              <a:r>
                <a:rPr lang="en-US" sz="1100" dirty="0" err="1" smtClean="0">
                  <a:solidFill>
                    <a:srgbClr val="A0A0A0"/>
                  </a:solidFill>
                  <a:latin typeface="Segoe UI" pitchFamily="34" charset="0"/>
                  <a:cs typeface="Segoe UI" pitchFamily="34" charset="0"/>
                </a:rPr>
                <a:t>ipsum</a:t>
              </a:r>
              <a:r>
                <a:rPr lang="en-US" sz="1100" dirty="0" smtClean="0">
                  <a:solidFill>
                    <a:srgbClr val="A0A0A0"/>
                  </a:solidFill>
                  <a:latin typeface="Segoe UI" pitchFamily="34" charset="0"/>
                  <a:cs typeface="Segoe UI" pitchFamily="34" charset="0"/>
                </a:rPr>
                <a:t> dolor sit </a:t>
              </a:r>
              <a:r>
                <a:rPr lang="en-US" sz="1100" dirty="0" err="1" smtClean="0">
                  <a:solidFill>
                    <a:srgbClr val="A0A0A0"/>
                  </a:solidFill>
                  <a:latin typeface="Segoe UI" pitchFamily="34" charset="0"/>
                  <a:cs typeface="Segoe UI" pitchFamily="34" charset="0"/>
                </a:rPr>
                <a:t>amet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consectetur</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adipiscing</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elit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Vivamus</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tempor</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scelerisque</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Lorem</a:t>
              </a:r>
              <a:r>
                <a:rPr lang="en-US" sz="1100" dirty="0" smtClean="0">
                  <a:solidFill>
                    <a:srgbClr val="A0A0A0"/>
                  </a:solidFill>
                  <a:latin typeface="Segoe UI" pitchFamily="34" charset="0"/>
                  <a:cs typeface="Segoe UI" pitchFamily="34" charset="0"/>
                </a:rPr>
                <a:t> in </a:t>
              </a:r>
              <a:r>
                <a:rPr lang="en-US" sz="1100" dirty="0" err="1" smtClean="0">
                  <a:solidFill>
                    <a:srgbClr val="A0A0A0"/>
                  </a:solidFill>
                  <a:latin typeface="Segoe UI" pitchFamily="34" charset="0"/>
                  <a:cs typeface="Segoe UI" pitchFamily="34" charset="0"/>
                </a:rPr>
                <a:t>vehicula</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Aliquam</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tincidunt</a:t>
              </a:r>
              <a:r>
                <a:rPr lang="en-US" sz="1100" dirty="0" smtClean="0">
                  <a:solidFill>
                    <a:srgbClr val="A0A0A0"/>
                  </a:solidFill>
                  <a:latin typeface="Segoe UI" pitchFamily="34" charset="0"/>
                  <a:cs typeface="Segoe UI" pitchFamily="34" charset="0"/>
                </a:rPr>
                <a:t>, lacus </a:t>
              </a:r>
              <a:r>
                <a:rPr lang="en-US" sz="1100" dirty="0" err="1" smtClean="0">
                  <a:solidFill>
                    <a:srgbClr val="A0A0A0"/>
                  </a:solidFill>
                  <a:latin typeface="Segoe UI" pitchFamily="34" charset="0"/>
                  <a:cs typeface="Segoe UI" pitchFamily="34" charset="0"/>
                </a:rPr>
                <a:t>ut</a:t>
              </a:r>
              <a:r>
                <a:rPr lang="en-US" sz="1100" dirty="0" smtClean="0">
                  <a:solidFill>
                    <a:srgbClr val="A0A0A0"/>
                  </a:solidFill>
                  <a:latin typeface="Segoe UI" pitchFamily="34" charset="0"/>
                  <a:cs typeface="Segoe UI" pitchFamily="34" charset="0"/>
                </a:rPr>
                <a:t> </a:t>
              </a:r>
              <a:endParaRPr lang="en-US" sz="1100" dirty="0">
                <a:solidFill>
                  <a:srgbClr val="A0A0A0"/>
                </a:solidFill>
                <a:latin typeface="Segoe UI" pitchFamily="34" charset="0"/>
                <a:cs typeface="Segoe UI" pitchFamily="34" charset="0"/>
              </a:endParaRPr>
            </a:p>
          </p:txBody>
        </p:sp>
      </p:grpSp>
      <p:grpSp>
        <p:nvGrpSpPr>
          <p:cNvPr id="101" name="Group 100"/>
          <p:cNvGrpSpPr/>
          <p:nvPr/>
        </p:nvGrpSpPr>
        <p:grpSpPr>
          <a:xfrm>
            <a:off x="33822772" y="3234844"/>
            <a:ext cx="3156228" cy="865415"/>
            <a:chOff x="8124175" y="1402135"/>
            <a:chExt cx="3156228" cy="865415"/>
          </a:xfrm>
        </p:grpSpPr>
        <p:sp>
          <p:nvSpPr>
            <p:cNvPr id="102" name="TextBox 101"/>
            <p:cNvSpPr txBox="1"/>
            <p:nvPr/>
          </p:nvSpPr>
          <p:spPr>
            <a:xfrm>
              <a:off x="8124175" y="1402135"/>
              <a:ext cx="1326069" cy="276999"/>
            </a:xfrm>
            <a:prstGeom prst="rect">
              <a:avLst/>
            </a:prstGeom>
            <a:noFill/>
          </p:spPr>
          <p:txBody>
            <a:bodyPr wrap="square" rtlCol="0">
              <a:spAutoFit/>
            </a:bodyPr>
            <a:lstStyle/>
            <a:p>
              <a:r>
                <a:rPr lang="en-US" sz="1200" dirty="0" smtClean="0">
                  <a:latin typeface="Segoe UI" panose="020B0502040204020203" pitchFamily="34" charset="0"/>
                  <a:ea typeface="Segoe UI Symbol" panose="020B0502040204020203" pitchFamily="34" charset="0"/>
                  <a:cs typeface="Segoe UI" panose="020B0502040204020203" pitchFamily="34" charset="0"/>
                </a:rPr>
                <a:t>Item Title</a:t>
              </a:r>
              <a:endParaRPr lang="en-US" sz="1200" dirty="0">
                <a:latin typeface="Segoe UI" panose="020B0502040204020203" pitchFamily="34" charset="0"/>
                <a:ea typeface="Segoe UI Symbol" panose="020B0502040204020203" pitchFamily="34" charset="0"/>
                <a:cs typeface="Segoe UI" panose="020B0502040204020203" pitchFamily="34" charset="0"/>
              </a:endParaRPr>
            </a:p>
          </p:txBody>
        </p:sp>
        <p:sp>
          <p:nvSpPr>
            <p:cNvPr id="103" name="TextBox 102"/>
            <p:cNvSpPr txBox="1"/>
            <p:nvPr/>
          </p:nvSpPr>
          <p:spPr>
            <a:xfrm>
              <a:off x="8128441" y="1598136"/>
              <a:ext cx="3151962" cy="669414"/>
            </a:xfrm>
            <a:prstGeom prst="rect">
              <a:avLst/>
            </a:prstGeom>
            <a:noFill/>
          </p:spPr>
          <p:txBody>
            <a:bodyPr wrap="square" rtlCol="0">
              <a:spAutoFit/>
            </a:bodyPr>
            <a:lstStyle/>
            <a:p>
              <a:pPr>
                <a:lnSpc>
                  <a:spcPts val="1500"/>
                </a:lnSpc>
              </a:pPr>
              <a:r>
                <a:rPr lang="en-US" sz="1100" dirty="0" smtClean="0">
                  <a:solidFill>
                    <a:srgbClr val="A0A0A0"/>
                  </a:solidFill>
                  <a:latin typeface="Segoe UI" pitchFamily="34" charset="0"/>
                  <a:cs typeface="Segoe UI" pitchFamily="34" charset="0"/>
                </a:rPr>
                <a:t>Loren </a:t>
              </a:r>
              <a:r>
                <a:rPr lang="en-US" sz="1100" dirty="0" err="1" smtClean="0">
                  <a:solidFill>
                    <a:srgbClr val="A0A0A0"/>
                  </a:solidFill>
                  <a:latin typeface="Segoe UI" pitchFamily="34" charset="0"/>
                  <a:cs typeface="Segoe UI" pitchFamily="34" charset="0"/>
                </a:rPr>
                <a:t>ipsum</a:t>
              </a:r>
              <a:r>
                <a:rPr lang="en-US" sz="1100" dirty="0" smtClean="0">
                  <a:solidFill>
                    <a:srgbClr val="A0A0A0"/>
                  </a:solidFill>
                  <a:latin typeface="Segoe UI" pitchFamily="34" charset="0"/>
                  <a:cs typeface="Segoe UI" pitchFamily="34" charset="0"/>
                </a:rPr>
                <a:t> dolor sit </a:t>
              </a:r>
              <a:r>
                <a:rPr lang="en-US" sz="1100" dirty="0" err="1" smtClean="0">
                  <a:solidFill>
                    <a:srgbClr val="A0A0A0"/>
                  </a:solidFill>
                  <a:latin typeface="Segoe UI" pitchFamily="34" charset="0"/>
                  <a:cs typeface="Segoe UI" pitchFamily="34" charset="0"/>
                </a:rPr>
                <a:t>amet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consectetur</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adipiscing</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elit</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Vivamus</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tempor</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scelerisque</a:t>
              </a:r>
              <a:endParaRPr lang="en-US" sz="1100" dirty="0" smtClean="0">
                <a:solidFill>
                  <a:srgbClr val="A0A0A0"/>
                </a:solidFill>
                <a:latin typeface="Segoe UI" pitchFamily="34" charset="0"/>
                <a:cs typeface="Segoe UI" pitchFamily="34" charset="0"/>
              </a:endParaRPr>
            </a:p>
            <a:p>
              <a:pPr>
                <a:lnSpc>
                  <a:spcPts val="1500"/>
                </a:lnSpc>
              </a:pPr>
              <a:r>
                <a:rPr lang="en-US" sz="1100" dirty="0" err="1" smtClean="0">
                  <a:solidFill>
                    <a:srgbClr val="A0A0A0"/>
                  </a:solidFill>
                  <a:latin typeface="Segoe UI" pitchFamily="34" charset="0"/>
                  <a:cs typeface="Segoe UI" pitchFamily="34" charset="0"/>
                </a:rPr>
                <a:t>Lorem</a:t>
              </a:r>
              <a:r>
                <a:rPr lang="en-US" sz="1100" dirty="0" smtClean="0">
                  <a:solidFill>
                    <a:srgbClr val="A0A0A0"/>
                  </a:solidFill>
                  <a:latin typeface="Segoe UI" pitchFamily="34" charset="0"/>
                  <a:cs typeface="Segoe UI" pitchFamily="34" charset="0"/>
                </a:rPr>
                <a:t> in </a:t>
              </a:r>
              <a:r>
                <a:rPr lang="en-US" sz="1100" dirty="0" err="1" smtClean="0">
                  <a:solidFill>
                    <a:srgbClr val="A0A0A0"/>
                  </a:solidFill>
                  <a:latin typeface="Segoe UI" pitchFamily="34" charset="0"/>
                  <a:cs typeface="Segoe UI" pitchFamily="34" charset="0"/>
                </a:rPr>
                <a:t>vehicula</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Aliquam</a:t>
              </a:r>
              <a:r>
                <a:rPr lang="en-US" sz="1100" dirty="0" smtClean="0">
                  <a:solidFill>
                    <a:srgbClr val="A0A0A0"/>
                  </a:solidFill>
                  <a:latin typeface="Segoe UI" pitchFamily="34" charset="0"/>
                  <a:cs typeface="Segoe UI" pitchFamily="34" charset="0"/>
                </a:rPr>
                <a:t> </a:t>
              </a:r>
              <a:r>
                <a:rPr lang="en-US" sz="1100" dirty="0" err="1" smtClean="0">
                  <a:solidFill>
                    <a:srgbClr val="A0A0A0"/>
                  </a:solidFill>
                  <a:latin typeface="Segoe UI" pitchFamily="34" charset="0"/>
                  <a:cs typeface="Segoe UI" pitchFamily="34" charset="0"/>
                </a:rPr>
                <a:t>tincidunt</a:t>
              </a:r>
              <a:r>
                <a:rPr lang="en-US" sz="1100" dirty="0" smtClean="0">
                  <a:solidFill>
                    <a:srgbClr val="A0A0A0"/>
                  </a:solidFill>
                  <a:latin typeface="Segoe UI" pitchFamily="34" charset="0"/>
                  <a:cs typeface="Segoe UI" pitchFamily="34" charset="0"/>
                </a:rPr>
                <a:t>, lacus </a:t>
              </a:r>
              <a:r>
                <a:rPr lang="en-US" sz="1100" dirty="0" err="1" smtClean="0">
                  <a:solidFill>
                    <a:srgbClr val="A0A0A0"/>
                  </a:solidFill>
                  <a:latin typeface="Segoe UI" pitchFamily="34" charset="0"/>
                  <a:cs typeface="Segoe UI" pitchFamily="34" charset="0"/>
                </a:rPr>
                <a:t>ut</a:t>
              </a:r>
              <a:r>
                <a:rPr lang="en-US" sz="1100" dirty="0" smtClean="0">
                  <a:solidFill>
                    <a:srgbClr val="A0A0A0"/>
                  </a:solidFill>
                  <a:latin typeface="Segoe UI" pitchFamily="34" charset="0"/>
                  <a:cs typeface="Segoe UI" pitchFamily="34" charset="0"/>
                </a:rPr>
                <a:t> </a:t>
              </a:r>
              <a:endParaRPr lang="en-US" sz="1100" dirty="0">
                <a:solidFill>
                  <a:srgbClr val="A0A0A0"/>
                </a:solidFill>
                <a:latin typeface="Segoe UI" pitchFamily="34" charset="0"/>
                <a:cs typeface="Segoe UI" pitchFamily="34" charset="0"/>
              </a:endParaRPr>
            </a:p>
          </p:txBody>
        </p:sp>
      </p:grpSp>
      <p:sp>
        <p:nvSpPr>
          <p:cNvPr id="82" name="TextBox 81"/>
          <p:cNvSpPr txBox="1"/>
          <p:nvPr/>
        </p:nvSpPr>
        <p:spPr>
          <a:xfrm>
            <a:off x="13257017" y="1220035"/>
            <a:ext cx="2797507" cy="400110"/>
          </a:xfrm>
          <a:prstGeom prst="rect">
            <a:avLst/>
          </a:prstGeom>
          <a:noFill/>
        </p:spPr>
        <p:txBody>
          <a:bodyPr wrap="square" rtlCol="0">
            <a:spAutoFit/>
          </a:bodyPr>
          <a:lstStyle/>
          <a:p>
            <a:r>
              <a:rPr lang="en-US" sz="2000" dirty="0" err="1" smtClean="0">
                <a:latin typeface="Segoe UI Light" pitchFamily="34" charset="0"/>
                <a:cs typeface="Segoe UI Light" pitchFamily="34" charset="0"/>
              </a:rPr>
              <a:t>Lorem</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ipsum</a:t>
            </a:r>
            <a:r>
              <a:rPr lang="en-US" sz="2000" dirty="0" smtClean="0">
                <a:latin typeface="Segoe UI Light" pitchFamily="34" charset="0"/>
                <a:cs typeface="Segoe UI Light" pitchFamily="34" charset="0"/>
              </a:rPr>
              <a:t> dolor</a:t>
            </a:r>
            <a:endParaRPr lang="en-US" sz="2000" dirty="0">
              <a:latin typeface="Segoe UI Light" pitchFamily="34" charset="0"/>
              <a:cs typeface="Segoe UI Light" pitchFamily="34" charset="0"/>
            </a:endParaRPr>
          </a:p>
        </p:txBody>
      </p:sp>
      <p:sp>
        <p:nvSpPr>
          <p:cNvPr id="83" name="TextBox 82"/>
          <p:cNvSpPr txBox="1"/>
          <p:nvPr/>
        </p:nvSpPr>
        <p:spPr>
          <a:xfrm>
            <a:off x="17983612" y="1220035"/>
            <a:ext cx="2797507" cy="400110"/>
          </a:xfrm>
          <a:prstGeom prst="rect">
            <a:avLst/>
          </a:prstGeom>
          <a:noFill/>
        </p:spPr>
        <p:txBody>
          <a:bodyPr wrap="square" rtlCol="0">
            <a:spAutoFit/>
          </a:bodyPr>
          <a:lstStyle/>
          <a:p>
            <a:r>
              <a:rPr lang="en-US" sz="2000" dirty="0" err="1" smtClean="0">
                <a:latin typeface="Segoe UI Light" pitchFamily="34" charset="0"/>
                <a:cs typeface="Segoe UI Light" pitchFamily="34" charset="0"/>
              </a:rPr>
              <a:t>Lorem</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ipsum</a:t>
            </a:r>
            <a:r>
              <a:rPr lang="en-US" sz="2000" dirty="0" smtClean="0">
                <a:latin typeface="Segoe UI Light" pitchFamily="34" charset="0"/>
                <a:cs typeface="Segoe UI Light" pitchFamily="34" charset="0"/>
              </a:rPr>
              <a:t> dolor</a:t>
            </a:r>
            <a:endParaRPr lang="en-US" sz="2000" dirty="0">
              <a:latin typeface="Segoe UI Light" pitchFamily="34" charset="0"/>
              <a:cs typeface="Segoe UI Light" pitchFamily="34" charset="0"/>
            </a:endParaRPr>
          </a:p>
        </p:txBody>
      </p:sp>
      <p:sp>
        <p:nvSpPr>
          <p:cNvPr id="84" name="TextBox 83"/>
          <p:cNvSpPr txBox="1"/>
          <p:nvPr/>
        </p:nvSpPr>
        <p:spPr>
          <a:xfrm>
            <a:off x="27517983" y="1220035"/>
            <a:ext cx="2797507" cy="400110"/>
          </a:xfrm>
          <a:prstGeom prst="rect">
            <a:avLst/>
          </a:prstGeom>
          <a:noFill/>
        </p:spPr>
        <p:txBody>
          <a:bodyPr wrap="square" rtlCol="0">
            <a:spAutoFit/>
          </a:bodyPr>
          <a:lstStyle/>
          <a:p>
            <a:r>
              <a:rPr lang="en-US" sz="2000" dirty="0" err="1" smtClean="0">
                <a:latin typeface="Segoe UI Light" pitchFamily="34" charset="0"/>
                <a:cs typeface="Segoe UI Light" pitchFamily="34" charset="0"/>
              </a:rPr>
              <a:t>Lorem</a:t>
            </a:r>
            <a:r>
              <a:rPr lang="en-US" sz="2000" dirty="0" smtClean="0">
                <a:latin typeface="Segoe UI Light" pitchFamily="34" charset="0"/>
                <a:cs typeface="Segoe UI Light" pitchFamily="34" charset="0"/>
              </a:rPr>
              <a:t> </a:t>
            </a:r>
            <a:r>
              <a:rPr lang="en-US" sz="2000" dirty="0" err="1" smtClean="0">
                <a:latin typeface="Segoe UI Light" pitchFamily="34" charset="0"/>
                <a:cs typeface="Segoe UI Light" pitchFamily="34" charset="0"/>
              </a:rPr>
              <a:t>ipsum</a:t>
            </a:r>
            <a:r>
              <a:rPr lang="en-US" sz="2000" dirty="0" smtClean="0">
                <a:latin typeface="Segoe UI Light" pitchFamily="34" charset="0"/>
                <a:cs typeface="Segoe UI Light" pitchFamily="34" charset="0"/>
              </a:rPr>
              <a:t> dolor</a:t>
            </a:r>
            <a:endParaRPr lang="en-US" sz="2000" dirty="0">
              <a:latin typeface="Segoe UI Light" pitchFamily="34" charset="0"/>
              <a:cs typeface="Segoe UI Light" pitchFamily="34" charset="0"/>
            </a:endParaRPr>
          </a:p>
        </p:txBody>
      </p:sp>
    </p:spTree>
    <p:extLst>
      <p:ext uri="{BB962C8B-B14F-4D97-AF65-F5344CB8AC3E}">
        <p14:creationId xmlns:p14="http://schemas.microsoft.com/office/powerpoint/2010/main" val="3170802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47.xml.rels><?xml version="1.0" encoding="UTF-8" standalone="yes"?>
<Relationships xmlns="http://schemas.openxmlformats.org/package/2006/relationships"><Relationship Id="rId1" Type="http://schemas.openxmlformats.org/officeDocument/2006/relationships/customXmlProps" Target="itemProps147.xml"/></Relationships>
</file>

<file path=customXml/_rels/item148.xml.rels><?xml version="1.0" encoding="UTF-8" standalone="yes"?>
<Relationships xmlns="http://schemas.openxmlformats.org/package/2006/relationships"><Relationship Id="rId1" Type="http://schemas.openxmlformats.org/officeDocument/2006/relationships/customXmlProps" Target="itemProps148.xml"/></Relationships>
</file>

<file path=customXml/_rels/item149.xml.rels><?xml version="1.0" encoding="UTF-8" standalone="yes"?>
<Relationships xmlns="http://schemas.openxmlformats.org/package/2006/relationships"><Relationship Id="rId1" Type="http://schemas.openxmlformats.org/officeDocument/2006/relationships/customXmlProps" Target="itemProps149.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0.xml.rels><?xml version="1.0" encoding="UTF-8" standalone="yes"?>
<Relationships xmlns="http://schemas.openxmlformats.org/package/2006/relationships"><Relationship Id="rId1" Type="http://schemas.openxmlformats.org/officeDocument/2006/relationships/customXmlProps" Target="itemProps150.xml"/></Relationships>
</file>

<file path=customXml/_rels/item151.xml.rels><?xml version="1.0" encoding="UTF-8" standalone="yes"?>
<Relationships xmlns="http://schemas.openxmlformats.org/package/2006/relationships"><Relationship Id="rId1" Type="http://schemas.openxmlformats.org/officeDocument/2006/relationships/customXmlProps" Target="itemProps151.xml"/></Relationships>
</file>

<file path=customXml/_rels/item152.xml.rels><?xml version="1.0" encoding="UTF-8" standalone="yes"?>
<Relationships xmlns="http://schemas.openxmlformats.org/package/2006/relationships"><Relationship Id="rId1" Type="http://schemas.openxmlformats.org/officeDocument/2006/relationships/customXmlProps" Target="itemProps152.xml"/></Relationships>
</file>

<file path=customXml/_rels/item153.xml.rels><?xml version="1.0" encoding="UTF-8" standalone="yes"?>
<Relationships xmlns="http://schemas.openxmlformats.org/package/2006/relationships"><Relationship Id="rId1" Type="http://schemas.openxmlformats.org/officeDocument/2006/relationships/customXmlProps" Target="itemProps153.xml"/></Relationships>
</file>

<file path=customXml/_rels/item154.xml.rels><?xml version="1.0" encoding="UTF-8" standalone="yes"?>
<Relationships xmlns="http://schemas.openxmlformats.org/package/2006/relationships"><Relationship Id="rId1" Type="http://schemas.openxmlformats.org/officeDocument/2006/relationships/customXmlProps" Target="itemProps154.xml"/></Relationships>
</file>

<file path=customXml/_rels/item155.xml.rels><?xml version="1.0" encoding="UTF-8" standalone="yes"?>
<Relationships xmlns="http://schemas.openxmlformats.org/package/2006/relationships"><Relationship Id="rId1" Type="http://schemas.openxmlformats.org/officeDocument/2006/relationships/customXmlProps" Target="itemProps155.xml"/></Relationships>
</file>

<file path=customXml/_rels/item156.xml.rels><?xml version="1.0" encoding="UTF-8" standalone="yes"?>
<Relationships xmlns="http://schemas.openxmlformats.org/package/2006/relationships"><Relationship Id="rId1" Type="http://schemas.openxmlformats.org/officeDocument/2006/relationships/customXmlProps" Target="itemProps156.xml"/></Relationships>
</file>

<file path=customXml/_rels/item157.xml.rels><?xml version="1.0" encoding="UTF-8" standalone="yes"?>
<Relationships xmlns="http://schemas.openxmlformats.org/package/2006/relationships"><Relationship Id="rId1" Type="http://schemas.openxmlformats.org/officeDocument/2006/relationships/customXmlProps" Target="itemProps157.xml"/></Relationships>
</file>

<file path=customXml/_rels/item158.xml.rels><?xml version="1.0" encoding="UTF-8" standalone="yes"?>
<Relationships xmlns="http://schemas.openxmlformats.org/package/2006/relationships"><Relationship Id="rId1" Type="http://schemas.openxmlformats.org/officeDocument/2006/relationships/customXmlProps" Target="itemProps158.xml"/></Relationships>
</file>

<file path=customXml/_rels/item159.xml.rels><?xml version="1.0" encoding="UTF-8" standalone="yes"?>
<Relationships xmlns="http://schemas.openxmlformats.org/package/2006/relationships"><Relationship Id="rId1" Type="http://schemas.openxmlformats.org/officeDocument/2006/relationships/customXmlProps" Target="itemProps159.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60.xml.rels><?xml version="1.0" encoding="UTF-8" standalone="yes"?>
<Relationships xmlns="http://schemas.openxmlformats.org/package/2006/relationships"><Relationship Id="rId1" Type="http://schemas.openxmlformats.org/officeDocument/2006/relationships/customXmlProps" Target="itemProps160.xml"/></Relationships>
</file>

<file path=customXml/_rels/item161.xml.rels><?xml version="1.0" encoding="UTF-8" standalone="yes"?>
<Relationships xmlns="http://schemas.openxmlformats.org/package/2006/relationships"><Relationship Id="rId1" Type="http://schemas.openxmlformats.org/officeDocument/2006/relationships/customXmlProps" Target="itemProps161.xml"/></Relationships>
</file>

<file path=customXml/_rels/item162.xml.rels><?xml version="1.0" encoding="UTF-8" standalone="yes"?>
<Relationships xmlns="http://schemas.openxmlformats.org/package/2006/relationships"><Relationship Id="rId1" Type="http://schemas.openxmlformats.org/officeDocument/2006/relationships/customXmlProps" Target="itemProps162.xml"/></Relationships>
</file>

<file path=customXml/_rels/item163.xml.rels><?xml version="1.0" encoding="UTF-8" standalone="yes"?>
<Relationships xmlns="http://schemas.openxmlformats.org/package/2006/relationships"><Relationship Id="rId1" Type="http://schemas.openxmlformats.org/officeDocument/2006/relationships/customXmlProps" Target="itemProps163.xml"/></Relationships>
</file>

<file path=customXml/_rels/item164.xml.rels><?xml version="1.0" encoding="UTF-8" standalone="yes"?>
<Relationships xmlns="http://schemas.openxmlformats.org/package/2006/relationships"><Relationship Id="rId1" Type="http://schemas.openxmlformats.org/officeDocument/2006/relationships/customXmlProps" Target="itemProps164.xml"/></Relationships>
</file>

<file path=customXml/_rels/item165.xml.rels><?xml version="1.0" encoding="UTF-8" standalone="yes"?>
<Relationships xmlns="http://schemas.openxmlformats.org/package/2006/relationships"><Relationship Id="rId1" Type="http://schemas.openxmlformats.org/officeDocument/2006/relationships/customXmlProps" Target="itemProps165.xml"/></Relationships>
</file>

<file path=customXml/_rels/item166.xml.rels><?xml version="1.0" encoding="UTF-8" standalone="yes"?>
<Relationships xmlns="http://schemas.openxmlformats.org/package/2006/relationships"><Relationship Id="rId1" Type="http://schemas.openxmlformats.org/officeDocument/2006/relationships/customXmlProps" Target="itemProps166.xml"/></Relationships>
</file>

<file path=customXml/_rels/item167.xml.rels><?xml version="1.0" encoding="UTF-8" standalone="yes"?>
<Relationships xmlns="http://schemas.openxmlformats.org/package/2006/relationships"><Relationship Id="rId1" Type="http://schemas.openxmlformats.org/officeDocument/2006/relationships/customXmlProps" Target="itemProps167.xml"/></Relationships>
</file>

<file path=customXml/_rels/item168.xml.rels><?xml version="1.0" encoding="UTF-8" standalone="yes"?>
<Relationships xmlns="http://schemas.openxmlformats.org/package/2006/relationships"><Relationship Id="rId1" Type="http://schemas.openxmlformats.org/officeDocument/2006/relationships/customXmlProps" Target="itemProps168.xml"/></Relationships>
</file>

<file path=customXml/_rels/item169.xml.rels><?xml version="1.0" encoding="UTF-8" standalone="yes"?>
<Relationships xmlns="http://schemas.openxmlformats.org/package/2006/relationships"><Relationship Id="rId1" Type="http://schemas.openxmlformats.org/officeDocument/2006/relationships/customXmlProps" Target="itemProps169.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70.xml.rels><?xml version="1.0" encoding="UTF-8" standalone="yes"?>
<Relationships xmlns="http://schemas.openxmlformats.org/package/2006/relationships"><Relationship Id="rId1" Type="http://schemas.openxmlformats.org/officeDocument/2006/relationships/customXmlProps" Target="itemProps170.xml"/></Relationships>
</file>

<file path=customXml/_rels/item171.xml.rels><?xml version="1.0" encoding="UTF-8" standalone="yes"?>
<Relationships xmlns="http://schemas.openxmlformats.org/package/2006/relationships"><Relationship Id="rId1" Type="http://schemas.openxmlformats.org/officeDocument/2006/relationships/customXmlProps" Target="itemProps171.xml"/></Relationships>
</file>

<file path=customXml/_rels/item172.xml.rels><?xml version="1.0" encoding="UTF-8" standalone="yes"?>
<Relationships xmlns="http://schemas.openxmlformats.org/package/2006/relationships"><Relationship Id="rId1" Type="http://schemas.openxmlformats.org/officeDocument/2006/relationships/customXmlProps" Target="itemProps172.xml"/></Relationships>
</file>

<file path=customXml/_rels/item173.xml.rels><?xml version="1.0" encoding="UTF-8" standalone="yes"?>
<Relationships xmlns="http://schemas.openxmlformats.org/package/2006/relationships"><Relationship Id="rId1" Type="http://schemas.openxmlformats.org/officeDocument/2006/relationships/customXmlProps" Target="itemProps173.xml"/></Relationships>
</file>

<file path=customXml/_rels/item174.xml.rels><?xml version="1.0" encoding="UTF-8" standalone="yes"?>
<Relationships xmlns="http://schemas.openxmlformats.org/package/2006/relationships"><Relationship Id="rId1" Type="http://schemas.openxmlformats.org/officeDocument/2006/relationships/customXmlProps" Target="itemProps174.xml"/></Relationships>
</file>

<file path=customXml/_rels/item175.xml.rels><?xml version="1.0" encoding="UTF-8" standalone="yes"?>
<Relationships xmlns="http://schemas.openxmlformats.org/package/2006/relationships"><Relationship Id="rId1" Type="http://schemas.openxmlformats.org/officeDocument/2006/relationships/customXmlProps" Target="itemProps175.xml"/></Relationships>
</file>

<file path=customXml/_rels/item176.xml.rels><?xml version="1.0" encoding="UTF-8" standalone="yes"?>
<Relationships xmlns="http://schemas.openxmlformats.org/package/2006/relationships"><Relationship Id="rId1" Type="http://schemas.openxmlformats.org/officeDocument/2006/relationships/customXmlProps" Target="itemProps176.xml"/></Relationships>
</file>

<file path=customXml/_rels/item177.xml.rels><?xml version="1.0" encoding="UTF-8" standalone="yes"?>
<Relationships xmlns="http://schemas.openxmlformats.org/package/2006/relationships"><Relationship Id="rId1" Type="http://schemas.openxmlformats.org/officeDocument/2006/relationships/customXmlProps" Target="itemProps177.xml"/></Relationships>
</file>

<file path=customXml/_rels/item178.xml.rels><?xml version="1.0" encoding="UTF-8" standalone="yes"?>
<Relationships xmlns="http://schemas.openxmlformats.org/package/2006/relationships"><Relationship Id="rId1" Type="http://schemas.openxmlformats.org/officeDocument/2006/relationships/customXmlProps" Target="itemProps178.xml"/></Relationships>
</file>

<file path=customXml/_rels/item179.xml.rels><?xml version="1.0" encoding="UTF-8" standalone="yes"?>
<Relationships xmlns="http://schemas.openxmlformats.org/package/2006/relationships"><Relationship Id="rId1" Type="http://schemas.openxmlformats.org/officeDocument/2006/relationships/customXmlProps" Target="itemProps179.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80.xml.rels><?xml version="1.0" encoding="UTF-8" standalone="yes"?>
<Relationships xmlns="http://schemas.openxmlformats.org/package/2006/relationships"><Relationship Id="rId1" Type="http://schemas.openxmlformats.org/officeDocument/2006/relationships/customXmlProps" Target="itemProps180.xml"/></Relationships>
</file>

<file path=customXml/_rels/item181.xml.rels><?xml version="1.0" encoding="UTF-8" standalone="yes"?>
<Relationships xmlns="http://schemas.openxmlformats.org/package/2006/relationships"><Relationship Id="rId1" Type="http://schemas.openxmlformats.org/officeDocument/2006/relationships/customXmlProps" Target="itemProps181.xml"/></Relationships>
</file>

<file path=customXml/_rels/item182.xml.rels><?xml version="1.0" encoding="UTF-8" standalone="yes"?>
<Relationships xmlns="http://schemas.openxmlformats.org/package/2006/relationships"><Relationship Id="rId1" Type="http://schemas.openxmlformats.org/officeDocument/2006/relationships/customXmlProps" Target="itemProps182.xml"/></Relationships>
</file>

<file path=customXml/_rels/item183.xml.rels><?xml version="1.0" encoding="UTF-8" standalone="yes"?>
<Relationships xmlns="http://schemas.openxmlformats.org/package/2006/relationships"><Relationship Id="rId1" Type="http://schemas.openxmlformats.org/officeDocument/2006/relationships/customXmlProps" Target="itemProps183.xml"/></Relationships>
</file>

<file path=customXml/_rels/item184.xml.rels><?xml version="1.0" encoding="UTF-8" standalone="yes"?>
<Relationships xmlns="http://schemas.openxmlformats.org/package/2006/relationships"><Relationship Id="rId1" Type="http://schemas.openxmlformats.org/officeDocument/2006/relationships/customXmlProps" Target="itemProps184.xml"/></Relationships>
</file>

<file path=customXml/_rels/item185.xml.rels><?xml version="1.0" encoding="UTF-8" standalone="yes"?>
<Relationships xmlns="http://schemas.openxmlformats.org/package/2006/relationships"><Relationship Id="rId1" Type="http://schemas.openxmlformats.org/officeDocument/2006/relationships/customXmlProps" Target="itemProps185.xml"/></Relationships>
</file>

<file path=customXml/_rels/item186.xml.rels><?xml version="1.0" encoding="UTF-8" standalone="yes"?>
<Relationships xmlns="http://schemas.openxmlformats.org/package/2006/relationships"><Relationship Id="rId1" Type="http://schemas.openxmlformats.org/officeDocument/2006/relationships/customXmlProps" Target="itemProps186.xml"/></Relationships>
</file>

<file path=customXml/_rels/item187.xml.rels><?xml version="1.0" encoding="UTF-8" standalone="yes"?>
<Relationships xmlns="http://schemas.openxmlformats.org/package/2006/relationships"><Relationship Id="rId1" Type="http://schemas.openxmlformats.org/officeDocument/2006/relationships/customXmlProps" Target="itemProps187.xml"/></Relationships>
</file>

<file path=customXml/_rels/item188.xml.rels><?xml version="1.0" encoding="UTF-8" standalone="yes"?>
<Relationships xmlns="http://schemas.openxmlformats.org/package/2006/relationships"><Relationship Id="rId1" Type="http://schemas.openxmlformats.org/officeDocument/2006/relationships/customXmlProps" Target="itemProps188.xml"/></Relationships>
</file>

<file path=customXml/_rels/item189.xml.rels><?xml version="1.0" encoding="UTF-8" standalone="yes"?>
<Relationships xmlns="http://schemas.openxmlformats.org/package/2006/relationships"><Relationship Id="rId1" Type="http://schemas.openxmlformats.org/officeDocument/2006/relationships/customXmlProps" Target="itemProps189.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190.xml.rels><?xml version="1.0" encoding="UTF-8" standalone="yes"?>
<Relationships xmlns="http://schemas.openxmlformats.org/package/2006/relationships"><Relationship Id="rId1" Type="http://schemas.openxmlformats.org/officeDocument/2006/relationships/customXmlProps" Target="itemProps190.xml"/></Relationships>
</file>

<file path=customXml/_rels/item191.xml.rels><?xml version="1.0" encoding="UTF-8" standalone="yes"?>
<Relationships xmlns="http://schemas.openxmlformats.org/package/2006/relationships"><Relationship Id="rId1" Type="http://schemas.openxmlformats.org/officeDocument/2006/relationships/customXmlProps" Target="itemProps19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0.xml><?xml version="1.0" encoding="utf-8"?>
<Control xmlns="http://schemas.microsoft.com/VisualStudio/2011/storyboarding/control">
  <Id Name="8035a9a1-440c-4216-a88c-27fe58669793" Revision="2" Stencil="System.MyShapes" StencilVersion="1.0"/>
</Control>
</file>

<file path=customXml/item100.xml><?xml version="1.0" encoding="utf-8"?>
<Control xmlns="http://schemas.microsoft.com/VisualStudio/2011/storyboarding/control">
  <Id Name="System.Storyboarding.WindowsAppIcons.Plus" Revision="1" Stencil="System.Storyboarding.WindowsAppIcons" StencilVersion="0.1"/>
</Control>
</file>

<file path=customXml/item101.xml><?xml version="1.0" encoding="utf-8"?>
<Control xmlns="http://schemas.microsoft.com/VisualStudio/2011/storyboarding/control">
  <Id Name="a2c8d44d-9667-4c53-9e49-e310e6246c4a" RevisionId="9b2c8de1-5094-4c28-9871-718be66a8830" Stencil="172d6d98-e5c9-42e9-a209-79f7a94bbd38" StencilRevisionId="00000000-0000-0000-0000-000000000000" StencilVersion="0.0"/>
</Control>
</file>

<file path=customXml/item102.xml><?xml version="1.0" encoding="utf-8"?>
<Control xmlns="http://schemas.microsoft.com/VisualStudio/2011/storyboarding/control">
  <Id Name="86d18ddc-1a39-444c-a22f-3ed2f6b9baa1" Revision="1" Stencil="System.MyShapes" StencilVersion="1.0"/>
</Control>
</file>

<file path=customXml/item103.xml><?xml version="1.0" encoding="utf-8"?>
<Control xmlns="http://schemas.microsoft.com/VisualStudio/2011/storyboarding/control">
  <Id Name="System.Storyboarding.WindowsAppIcons.Left" Revision="1" Stencil="System.Storyboarding.WindowsAppIcons" StencilVersion="0.1"/>
</Control>
</file>

<file path=customXml/item104.xml><?xml version="1.0" encoding="utf-8"?>
<Control xmlns="http://schemas.microsoft.com/VisualStudio/2011/storyboarding/control">
  <Id Name="05cd7242-8c9e-43e9-919e-be11adf39c6b" Revision="5" Stencil="System.MyShapes" StencilVersion="1.0"/>
</Control>
</file>

<file path=customXml/item105.xml><?xml version="1.0" encoding="utf-8"?>
<Control xmlns="http://schemas.microsoft.com/VisualStudio/2011/storyboarding/control">
  <Id Name="ef484da7-fbf7-4897-9fee-d78574d6a540" Revision="1" Stencil="System.MyShapes" StencilVersion="1.0"/>
</Control>
</file>

<file path=customXml/item106.xml><?xml version="1.0" encoding="utf-8"?>
<Control xmlns="http://schemas.microsoft.com/VisualStudio/2011/storyboarding/control">
  <Id Name="66c8f380-2411-44e3-a044-f29dac1d43c1" Revision="1" Stencil="System.MyShapes" StencilVersion="1.0"/>
</Control>
</file>

<file path=customXml/item107.xml><?xml version="1.0" encoding="utf-8"?>
<Control xmlns="http://schemas.microsoft.com/VisualStudio/2011/storyboarding/control">
  <Id Name="System.Storyboarding.Common.Text" Revision="1" Stencil="System.Storyboarding.Common" StencilVersion="0.1"/>
</Control>
</file>

<file path=customXml/item108.xml><?xml version="1.0" encoding="utf-8"?>
<Control xmlns="http://schemas.microsoft.com/VisualStudio/2011/storyboarding/control">
  <Id Name="36769e03-d67d-4dde-9f89-6de7c21af4ac" Revision="1" Stencil="System.MyShapes" StencilVersion="1.0"/>
</Control>
</file>

<file path=customXml/item109.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1.xml><?xml version="1.0" encoding="utf-8"?>
<Control xmlns="http://schemas.microsoft.com/VisualStudio/2011/storyboarding/control">
  <Id Name="14b5e77b-9499-498f-b8b5-52d3f2362968" Revision="1" Stencil="System.MyShapes" StencilVersion="1.0"/>
</Control>
</file>

<file path=customXml/item110.xml><?xml version="1.0" encoding="utf-8"?>
<Control xmlns="http://schemas.microsoft.com/VisualStudio/2011/storyboarding/control">
  <Id Name="a2c8d44d-9667-4c53-9e49-e310e6246c4a" RevisionId="9b2c8de1-5094-4c28-9871-718be66a8830" Stencil="172d6d98-e5c9-42e9-a209-79f7a94bbd38" StencilRevisionId="00000000-0000-0000-0000-000000000000" StencilVersion="0.0"/>
</Control>
</file>

<file path=customXml/item111.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12.xml><?xml version="1.0" encoding="utf-8"?>
<Control xmlns="http://schemas.microsoft.com/VisualStudio/2011/storyboarding/control">
  <Id Name="baf32491-d940-4338-a278-5b25aeeda2b5" Revision="1" Stencil="System.MyShapes" StencilVersion="1.0"/>
</Control>
</file>

<file path=customXml/item113.xml><?xml version="1.0" encoding="utf-8"?>
<Control xmlns="http://schemas.microsoft.com/VisualStudio/2011/storyboarding/control">
  <Id Name="f301f3d5-279a-4894-81ae-287ff0014838" Revision="1" Stencil="System.MyShapes" StencilVersion="1.0"/>
</Control>
</file>

<file path=customXml/item114.xml><?xml version="1.0" encoding="utf-8"?>
<Control xmlns="http://schemas.microsoft.com/VisualStudio/2011/storyboarding/control">
  <Id Name="baf32491-d940-4338-a278-5b25aeeda2b5" Revision="1" Stencil="System.MyShapes" StencilVersion="1.0"/>
</Control>
</file>

<file path=customXml/item115.xml><?xml version="1.0" encoding="utf-8"?>
<Control xmlns="http://schemas.microsoft.com/VisualStudio/2011/storyboarding/control">
  <Id Name="eb8f3b51-052d-4d3d-aa95-1666edb76c60" Revision="1" Stencil="System.MyShapes" StencilVersion="1.0"/>
</Control>
</file>

<file path=customXml/item116.xml><?xml version="1.0" encoding="utf-8"?>
<Control xmlns="http://schemas.microsoft.com/VisualStudio/2011/storyboarding/control">
  <Id Name="202b8ef7-7a65-49e5-99da-415efd120087" Revision="1" Stencil="System.MyShapes" StencilVersion="1.0"/>
</Control>
</file>

<file path=customXml/item117.xml><?xml version="1.0" encoding="utf-8"?>
<Control xmlns="http://schemas.microsoft.com/VisualStudio/2011/storyboarding/control">
  <Id Name="System.Storyboarding.WindowsAppIcons.Plus" Revision="1" Stencil="System.Storyboarding.WindowsAppIcons" StencilVersion="0.1"/>
</Control>
</file>

<file path=customXml/item118.xml><?xml version="1.0" encoding="utf-8"?>
<Control xmlns="http://schemas.microsoft.com/VisualStudio/2011/storyboarding/control">
  <Id Name="System.Storyboarding.WindowsAppIcons.Plus" Revision="1" Stencil="System.Storyboarding.WindowsAppIcons" StencilVersion="0.1"/>
</Control>
</file>

<file path=customXml/item119.xml><?xml version="1.0" encoding="utf-8"?>
<Control xmlns="http://schemas.microsoft.com/VisualStudio/2011/storyboarding/control">
  <Id Name="System.Storyboarding.WindowsAppIcons.Plus" Revision="1" Stencil="System.Storyboarding.WindowsAppIcons" StencilVersion="0.1"/>
</Control>
</file>

<file path=customXml/item12.xml><?xml version="1.0" encoding="utf-8"?>
<Control xmlns="http://schemas.microsoft.com/VisualStudio/2011/storyboarding/control">
  <Id Name="System.Storyboarding.WindowsApps.WindowsAppsTileSmall" Revision="1" Stencil="System.Storyboarding.WindowsApps" StencilVersion="0.1"/>
</Control>
</file>

<file path=customXml/item120.xml><?xml version="1.0" encoding="utf-8"?>
<Control xmlns="http://schemas.microsoft.com/VisualStudio/2011/storyboarding/control">
  <Id Name="System.Storyboarding.WindowsAppIcons.Left" Revision="1" Stencil="System.Storyboarding.WindowsAppIcons" StencilVersion="0.1"/>
</Control>
</file>

<file path=customXml/item121.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22.xml><?xml version="1.0" encoding="utf-8"?>
<Control xmlns="http://schemas.microsoft.com/VisualStudio/2011/storyboarding/control">
  <Id Name="baf32491-d940-4338-a278-5b25aeeda2b5" Revision="1" Stencil="System.MyShapes" StencilVersion="1.0"/>
</Control>
</file>

<file path=customXml/item123.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24.xml><?xml version="1.0" encoding="utf-8"?>
<Control xmlns="http://schemas.microsoft.com/VisualStudio/2011/storyboarding/control">
  <Id Name="b4ec1c8a-2164-4487-b3ab-8c3d8ac1947c" Revision="1" Stencil="System.MyShapes" StencilVersion="1.0"/>
</Control>
</file>

<file path=customXml/item125.xml><?xml version="1.0" encoding="utf-8"?>
<Control xmlns="http://schemas.microsoft.com/VisualStudio/2011/storyboarding/control">
  <Id Name="41c7e1af-d42b-42f7-addb-e423befb81d2" Revision="1" Stencil="System.MyShapes" StencilVersion="1.0"/>
</Control>
</file>

<file path=customXml/item126.xml><?xml version="1.0" encoding="utf-8"?>
<Control xmlns="http://schemas.microsoft.com/VisualStudio/2011/storyboarding/control">
  <Id Name="System.Storyboarding.WindowsAppIcons.BaseCircle" Revision="1" Stencil="System.Storyboarding.WindowsAppIcons" StencilVersion="0.1"/>
</Control>
</file>

<file path=customXml/item127.xml><?xml version="1.0" encoding="utf-8"?>
<Control xmlns="http://schemas.microsoft.com/VisualStudio/2011/storyboarding/control">
  <Id Name="System.Storyboarding.WindowsApps.WindowsAppsButton" Revision="1" Stencil="System.Storyboarding.WindowsApps" StencilVersion="0.1"/>
</Control>
</file>

<file path=customXml/item128.xml><?xml version="1.0" encoding="utf-8"?>
<Control xmlns="http://schemas.microsoft.com/VisualStudio/2011/storyboarding/control">
  <Id Name="66c8f380-2411-44e3-a044-f29dac1d43c1" Revision="1" Stencil="System.MyShapes" StencilVersion="1.0"/>
</Control>
</file>

<file path=customXml/item129.xml><?xml version="1.0" encoding="utf-8"?>
<Control xmlns="http://schemas.microsoft.com/VisualStudio/2011/storyboarding/control">
  <Id Name="System.Storyboarding.WindowsApps.WindowsAppsXSmallTile" Revision="1" Stencil="System.Storyboarding.WindowsApps" StencilVersion="0.1"/>
</Control>
</file>

<file path=customXml/item13.xml><?xml version="1.0" encoding="utf-8"?>
<Control xmlns="http://schemas.microsoft.com/VisualStudio/2011/storyboarding/control">
  <Id Name="System.Storyboarding.WindowsAppIcons.BaseCircle" Revision="1" Stencil="System.Storyboarding.WindowsAppIcons" StencilVersion="0.1"/>
</Control>
</file>

<file path=customXml/item130.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31.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32.xml><?xml version="1.0" encoding="utf-8"?>
<Control xmlns="http://schemas.microsoft.com/VisualStudio/2011/storyboarding/control">
  <Id Name="System.Storyboarding.WindowsAppIcons.BaseCircle" Revision="1" Stencil="System.Storyboarding.WindowsAppIcons" StencilVersion="0.1"/>
</Control>
</file>

<file path=customXml/item133.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34.xml><?xml version="1.0" encoding="utf-8"?>
<Control xmlns="http://schemas.microsoft.com/VisualStudio/2011/storyboarding/control">
  <Id Name="a2c8d44d-9667-4c53-9e49-e310e6246c4a" RevisionId="9b2c8de1-5094-4c28-9871-718be66a8830" Stencil="172d6d98-e5c9-42e9-a209-79f7a94bbd38" StencilRevisionId="00000000-0000-0000-0000-000000000000" StencilVersion="0.0"/>
</Control>
</file>

<file path=customXml/item135.xml><?xml version="1.0" encoding="utf-8"?>
<Control xmlns="http://schemas.microsoft.com/VisualStudio/2011/storyboarding/control">
  <Id Name="202b8ef7-7a65-49e5-99da-415efd120087" Revision="1" Stencil="System.MyShapes" StencilVersion="1.0"/>
</Control>
</file>

<file path=customXml/item136.xml><?xml version="1.0" encoding="utf-8"?>
<Control xmlns="http://schemas.microsoft.com/VisualStudio/2011/storyboarding/control">
  <Id Name="8035a9a1-440c-4216-a88c-27fe58669793" Revision="2" Stencil="System.MyShapes" StencilVersion="1.0"/>
</Control>
</file>

<file path=customXml/item137.xml><?xml version="1.0" encoding="utf-8"?>
<Control xmlns="http://schemas.microsoft.com/VisualStudio/2011/storyboarding/control">
  <Id Name="6bcc2f4d-7289-46b9-9d13-9ae01a508fa1" Revision="1" Stencil="System.MyShapes" StencilVersion="1.0"/>
</Control>
</file>

<file path=customXml/item138.xml><?xml version="1.0" encoding="utf-8"?>
<Control xmlns="http://schemas.microsoft.com/VisualStudio/2011/storyboarding/control">
  <Id Name="b4ec1c8a-2164-4487-b3ab-8c3d8ac1947c" Revision="1" Stencil="System.MyShapes" StencilVersion="1.0"/>
</Control>
</file>

<file path=customXml/item139.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4.xml><?xml version="1.0" encoding="utf-8"?>
<Control xmlns="http://schemas.microsoft.com/VisualStudio/2011/storyboarding/control">
  <Id Name="System.Storyboarding.WindowsAppIcons.Left" Revision="1" Stencil="System.Storyboarding.WindowsAppIcons" StencilVersion="0.1"/>
</Control>
</file>

<file path=customXml/item140.xml><?xml version="1.0" encoding="utf-8"?>
<Control xmlns="http://schemas.microsoft.com/VisualStudio/2011/storyboarding/control">
  <Id Name="b4ec1c8a-2164-4487-b3ab-8c3d8ac1947c" Revision="1" Stencil="System.MyShapes" StencilVersion="1.0"/>
</Control>
</file>

<file path=customXml/item141.xml><?xml version="1.0" encoding="utf-8"?>
<Control xmlns="http://schemas.microsoft.com/VisualStudio/2011/storyboarding/control">
  <Id Name="8035a9a1-440c-4216-a88c-27fe58669793" Revision="2" Stencil="System.MyShapes" StencilVersion="1.0"/>
</Control>
</file>

<file path=customXml/item142.xml><?xml version="1.0" encoding="utf-8"?>
<Control xmlns="http://schemas.microsoft.com/VisualStudio/2011/storyboarding/control">
  <Id Name="3e2a0fb1-63de-440c-b253-e5fd7a27e9fc" Revision="1" Stencil="System.MyShapes" StencilVersion="1.0"/>
</Control>
</file>

<file path=customXml/item143.xml><?xml version="1.0" encoding="utf-8"?>
<Control xmlns="http://schemas.microsoft.com/VisualStudio/2011/storyboarding/control">
  <Id Name="System.Storyboarding.WindowsApps.WindowsAppsButton" Revision="1" Stencil="System.Storyboarding.WindowsApps" StencilVersion="0.1"/>
</Control>
</file>

<file path=customXml/item144.xml><?xml version="1.0" encoding="utf-8"?>
<Control xmlns="http://schemas.microsoft.com/VisualStudio/2011/storyboarding/control">
  <Id Name="a2c8d44d-9667-4c53-9e49-e310e6246c4a" RevisionId="9b2c8de1-5094-4c28-9871-718be66a8830" Stencil="172d6d98-e5c9-42e9-a209-79f7a94bbd38" StencilRevisionId="00000000-0000-0000-0000-000000000000" StencilVersion="0.0"/>
</Control>
</file>

<file path=customXml/item145.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46.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47.xml><?xml version="1.0" encoding="utf-8"?>
<Control xmlns="http://schemas.microsoft.com/VisualStudio/2011/storyboarding/control">
  <Id Name="System.Storyboarding.WindowsAppIcons.Plus" Revision="1" Stencil="System.Storyboarding.WindowsAppIcons" StencilVersion="0.1"/>
</Control>
</file>

<file path=customXml/item148.xml><?xml version="1.0" encoding="utf-8"?>
<Control xmlns="http://schemas.microsoft.com/VisualStudio/2011/storyboarding/control">
  <Id Name="System.Storyboarding.WindowsAppIcons.Plus" Revision="1" Stencil="System.Storyboarding.WindowsAppIcons" StencilVersion="0.1"/>
</Control>
</file>

<file path=customXml/item149.xml><?xml version="1.0" encoding="utf-8"?>
<Control xmlns="http://schemas.microsoft.com/VisualStudio/2011/storyboarding/control">
  <Id Name="14b5e77b-9499-498f-b8b5-52d3f2362968" Revision="1" Stencil="System.MyShapes" StencilVersion="1.0"/>
</Control>
</file>

<file path=customXml/item15.xml><?xml version="1.0" encoding="utf-8"?>
<Control xmlns="http://schemas.microsoft.com/VisualStudio/2011/storyboarding/control">
  <Id Name="System.Storyboarding.WindowsAppIcons.Plus" Revision="1" Stencil="System.Storyboarding.WindowsAppIcons" StencilVersion="0.1"/>
</Control>
</file>

<file path=customXml/item150.xml><?xml version="1.0" encoding="utf-8"?>
<Control xmlns="http://schemas.microsoft.com/VisualStudio/2011/storyboarding/control">
  <Id Name="f301f3d5-279a-4894-81ae-287ff0014838" Revision="1" Stencil="System.MyShapes" StencilVersion="1.0"/>
</Control>
</file>

<file path=customXml/item151.xml><?xml version="1.0" encoding="utf-8"?>
<Control xmlns="http://schemas.microsoft.com/VisualStudio/2011/storyboarding/control">
  <Id Name="ef484da7-fbf7-4897-9fee-d78574d6a540" Revision="1" Stencil="System.MyShapes" StencilVersion="1.0"/>
</Control>
</file>

<file path=customXml/item152.xml><?xml version="1.0" encoding="utf-8"?>
<Control xmlns="http://schemas.microsoft.com/VisualStudio/2011/storyboarding/control">
  <Id Name="System.Storyboarding.WindowsAppIcons.BaseCircle" Revision="1" Stencil="System.Storyboarding.WindowsAppIcons" StencilVersion="0.1"/>
</Control>
</file>

<file path=customXml/item153.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54.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55.xml><?xml version="1.0" encoding="utf-8"?>
<Control xmlns="http://schemas.microsoft.com/VisualStudio/2011/storyboarding/control">
  <Id Name="System.Storyboarding.WindowsApps.WindowsAppsTileSmall" Revision="1" Stencil="System.Storyboarding.WindowsApps" StencilVersion="0.1"/>
</Control>
</file>

<file path=customXml/item156.xml><?xml version="1.0" encoding="utf-8"?>
<Control xmlns="http://schemas.microsoft.com/VisualStudio/2011/storyboarding/control">
  <Id Name="bfd026be-779f-477e-8039-9e477678c9df" Revision="3" Stencil="System.MyShapes" StencilVersion="1.0"/>
</Control>
</file>

<file path=customXml/item157.xml><?xml version="1.0" encoding="utf-8"?>
<Control xmlns="http://schemas.microsoft.com/VisualStudio/2011/storyboarding/control">
  <Id Name="System.Storyboarding.WindowsAppIcons.BaseCircle" Revision="1" Stencil="System.Storyboarding.WindowsAppIcons" StencilVersion="0.1"/>
</Control>
</file>

<file path=customXml/item158.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59.xml><?xml version="1.0" encoding="utf-8"?>
<Control xmlns="http://schemas.microsoft.com/VisualStudio/2011/storyboarding/control">
  <Id Name="b08abc2b-f869-4ed6-bb36-7e8d61092896" Revision="1" Stencil="System.MyShapes" StencilVersion="1.0"/>
</Control>
</file>

<file path=customXml/item16.xml><?xml version="1.0" encoding="utf-8"?>
<Control xmlns="http://schemas.microsoft.com/VisualStudio/2011/storyboarding/control">
  <Id Name="System.Storyboarding.WindowsApps.WindowsAppsTileSmall" Revision="1" Stencil="System.Storyboarding.WindowsApps" StencilVersion="0.1"/>
</Control>
</file>

<file path=customXml/item160.xml><?xml version="1.0" encoding="utf-8"?>
<Control xmlns="http://schemas.microsoft.com/VisualStudio/2011/storyboarding/control">
  <Id Name="f4e30214-f5f0-400f-9dc4-1393adcfbe29" Revision="3" Stencil="System.MyShapes" StencilVersion="1.0"/>
</Control>
</file>

<file path=customXml/item161.xml><?xml version="1.0" encoding="utf-8"?>
<Control xmlns="http://schemas.microsoft.com/VisualStudio/2011/storyboarding/control">
  <Id Name="System.Storyboarding.WindowsAppIcons.BaseCircle" Revision="1" Stencil="System.Storyboarding.WindowsAppIcons" StencilVersion="0.1"/>
</Control>
</file>

<file path=customXml/item162.xml><?xml version="1.0" encoding="utf-8"?>
<Control xmlns="http://schemas.microsoft.com/VisualStudio/2011/storyboarding/control">
  <Id Name="df2c7e53-b766-410b-ac89-fd8458001ce4" Revision="1" Stencil="System.MyShapes" StencilVersion="1.0"/>
</Control>
</file>

<file path=customXml/item163.xml><?xml version="1.0" encoding="utf-8"?>
<Control xmlns="http://schemas.microsoft.com/VisualStudio/2011/storyboarding/control">
  <Id Name="System.Storyboarding.WindowsApps.WindowsAppsButton" Revision="1" Stencil="System.Storyboarding.WindowsApps" StencilVersion="0.1"/>
</Control>
</file>

<file path=customXml/item164.xml><?xml version="1.0" encoding="utf-8"?>
<Control xmlns="http://schemas.microsoft.com/VisualStudio/2011/storyboarding/control">
  <Id Name="66c8f380-2411-44e3-a044-f29dac1d43c1" Revision="1" Stencil="System.MyShapes" StencilVersion="1.0"/>
</Control>
</file>

<file path=customXml/item165.xml><?xml version="1.0" encoding="utf-8"?>
<Control xmlns="http://schemas.microsoft.com/VisualStudio/2011/storyboarding/control">
  <Id Name="b08abc2b-f869-4ed6-bb36-7e8d61092896" Revision="1" Stencil="System.MyShapes" StencilVersion="1.0"/>
</Control>
</file>

<file path=customXml/item166.xml><?xml version="1.0" encoding="utf-8"?>
<Control xmlns="http://schemas.microsoft.com/VisualStudio/2011/storyboarding/control">
  <Id Name="f301f3d5-279a-4894-81ae-287ff0014838" Revision="1" Stencil="System.MyShapes" StencilVersion="1.0"/>
</Control>
</file>

<file path=customXml/item167.xml><?xml version="1.0" encoding="utf-8"?>
<Control xmlns="http://schemas.microsoft.com/VisualStudio/2011/storyboarding/control">
  <Id Name="System.Storyboarding.WindowsAppIcons.Plus" Revision="1" Stencil="System.Storyboarding.WindowsAppIcons" StencilVersion="0.1"/>
</Control>
</file>

<file path=customXml/item168.xml><?xml version="1.0" encoding="utf-8"?>
<Control xmlns="http://schemas.microsoft.com/VisualStudio/2011/storyboarding/control">
  <Id Name="202b8ef7-7a65-49e5-99da-415efd120087" Revision="1" Stencil="System.MyShapes" StencilVersion="1.0"/>
</Control>
</file>

<file path=customXml/item169.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7.xml><?xml version="1.0" encoding="utf-8"?>
<Control xmlns="http://schemas.microsoft.com/VisualStudio/2011/storyboarding/control">
  <Id Name="66c8f380-2411-44e3-a044-f29dac1d43c1" Revision="1" Stencil="System.MyShapes" StencilVersion="1.0"/>
</Control>
</file>

<file path=customXml/item170.xml><?xml version="1.0" encoding="utf-8"?>
<Control xmlns="http://schemas.microsoft.com/VisualStudio/2011/storyboarding/control">
  <Id Name="System.Storyboarding.WindowsAppIcons.Left" Revision="1" Stencil="System.Storyboarding.WindowsAppIcons" StencilVersion="0.1"/>
</Control>
</file>

<file path=customXml/item171.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72.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73.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74.xml><?xml version="1.0" encoding="utf-8"?>
<Control xmlns="http://schemas.microsoft.com/VisualStudio/2011/storyboarding/control">
  <Id Name="baf32491-d940-4338-a278-5b25aeeda2b5" Revision="1" Stencil="System.MyShapes" StencilVersion="1.0"/>
</Control>
</file>

<file path=customXml/item175.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76.xml><?xml version="1.0" encoding="utf-8"?>
<Control xmlns="http://schemas.microsoft.com/VisualStudio/2011/storyboarding/control">
  <Id Name="System.Storyboarding.WindowsAppIcons.BaseCircle" Revision="1" Stencil="System.Storyboarding.WindowsAppIcons" StencilVersion="0.1"/>
</Control>
</file>

<file path=customXml/item177.xml><?xml version="1.0" encoding="utf-8"?>
<Control xmlns="http://schemas.microsoft.com/VisualStudio/2011/storyboarding/control">
  <Id Name="System.Storyboarding.WindowsApps.WindowsAppsTileWideSmall" Revision="1" Stencil="System.Storyboarding.WindowsApps" StencilVersion="0.1"/>
</Control>
</file>

<file path=customXml/item178.xml><?xml version="1.0" encoding="utf-8"?>
<Control xmlns="http://schemas.microsoft.com/VisualStudio/2011/storyboarding/control">
  <Id Name="System.Storyboarding.WindowsAppIcons.BaseCircle" Revision="1" Stencil="System.Storyboarding.WindowsAppIcons" StencilVersion="0.1"/>
</Control>
</file>

<file path=customXml/item179.xml><?xml version="1.0" encoding="utf-8"?>
<Control xmlns="http://schemas.microsoft.com/VisualStudio/2011/storyboarding/control">
  <Id Name="b9c493dd-7404-4565-902e-a4463ef3396d" Revision="1" Stencil="System.MyShapes" StencilVersion="1.0"/>
</Control>
</file>

<file path=customXml/item18.xml><?xml version="1.0" encoding="utf-8"?>
<Control xmlns="http://schemas.microsoft.com/VisualStudio/2011/storyboarding/control">
  <Id Name="System.Storyboarding.WindowsAppIcons.BaseCircle" Revision="1" Stencil="System.Storyboarding.WindowsAppIcons" StencilVersion="0.1"/>
</Control>
</file>

<file path=customXml/item180.xml><?xml version="1.0" encoding="utf-8"?>
<Control xmlns="http://schemas.microsoft.com/VisualStudio/2011/storyboarding/control">
  <Id Name="a65ec6b8-f1f5-4efb-81ee-01ecab377820" Revision="1" Stencil="System.MyShapes" StencilVersion="1.0"/>
</Control>
</file>

<file path=customXml/item181.xml><?xml version="1.0" encoding="utf-8"?>
<Control xmlns="http://schemas.microsoft.com/VisualStudio/2011/storyboarding/control">
  <Id Name="System.Storyboarding.WindowsAppIcons.BaseCircle" Revision="1" Stencil="System.Storyboarding.WindowsAppIcons" StencilVersion="0.1"/>
</Control>
</file>

<file path=customXml/item182.xml><?xml version="1.0" encoding="utf-8"?>
<Control xmlns="http://schemas.microsoft.com/VisualStudio/2011/storyboarding/control">
  <Id Name="System.Storyboarding.WindowsApps.WindowsAppsTileWideSmall" Revision="1" Stencil="System.Storyboarding.WindowsApps" StencilVersion="0.1"/>
</Control>
</file>

<file path=customXml/item183.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84.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85.xml><?xml version="1.0" encoding="utf-8"?>
<Control xmlns="http://schemas.microsoft.com/VisualStudio/2011/storyboarding/control">
  <Id Name="8035a9a1-440c-4216-a88c-27fe58669793" Revision="2" Stencil="System.MyShapes" StencilVersion="1.0"/>
</Control>
</file>

<file path=customXml/item186.xml><?xml version="1.0" encoding="utf-8"?>
<Control xmlns="http://schemas.microsoft.com/VisualStudio/2011/storyboarding/control">
  <Id Name="baf32491-d940-4338-a278-5b25aeeda2b5" Revision="1" Stencil="System.MyShapes" StencilVersion="1.0"/>
</Control>
</file>

<file path=customXml/item187.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188.xml><?xml version="1.0" encoding="utf-8"?>
<Control xmlns="http://schemas.microsoft.com/VisualStudio/2011/storyboarding/control">
  <Id Name="System.Storyboarding.WindowsAppIcons.BaseCircle" Revision="1" Stencil="System.Storyboarding.WindowsAppIcons" StencilVersion="0.1"/>
</Control>
</file>

<file path=customXml/item189.xml><?xml version="1.0" encoding="utf-8"?>
<Control xmlns="http://schemas.microsoft.com/VisualStudio/2011/storyboarding/control">
  <Id Name="System.Storyboarding.WindowsAppIcons.Left" Revision="1" Stencil="System.Storyboarding.WindowsAppIcons" StencilVersion="0.1"/>
</Control>
</file>

<file path=customXml/item19.xml><?xml version="1.0" encoding="utf-8"?>
<Control xmlns="http://schemas.microsoft.com/VisualStudio/2011/storyboarding/control">
  <Id Name="66c8f380-2411-44e3-a044-f29dac1d43c1" Revision="1" Stencil="System.MyShapes" StencilVersion="1.0"/>
</Control>
</file>

<file path=customXml/item190.xml><?xml version="1.0" encoding="utf-8"?>
<Control xmlns="http://schemas.microsoft.com/VisualStudio/2011/storyboarding/control">
  <Id Name="a2c8d44d-9667-4c53-9e49-e310e6246c4a" RevisionId="9b2c8de1-5094-4c28-9871-718be66a8830" Stencil="172d6d98-e5c9-42e9-a209-79f7a94bbd38" StencilRevisionId="00000000-0000-0000-0000-000000000000" StencilVersion="0.0"/>
</Control>
</file>

<file path=customXml/item191.xml><?xml version="1.0" encoding="utf-8"?>
<Control xmlns="http://schemas.microsoft.com/VisualStudio/2011/storyboarding/control">
  <Id Name="38780370-9e81-4019-b9dd-08b937b5cc2f" Revision="1" Stencil="d2af3a11-d2b6-4c8f-a815-4caa8f0f209f" StencilVersion="1.0"/>
</Control>
</file>

<file path=customXml/item2.xml><?xml version="1.0" encoding="utf-8"?>
<Control xmlns="http://schemas.microsoft.com/VisualStudio/2011/storyboarding/control">
  <Id Name="System.Storyboarding.WindowsAppIcons.BaseCircle" Revision="1" Stencil="System.Storyboarding.WindowsAppIcons" StencilVersion="0.1"/>
</Control>
</file>

<file path=customXml/item20.xml><?xml version="1.0" encoding="utf-8"?>
<Control xmlns="http://schemas.microsoft.com/VisualStudio/2011/storyboarding/control">
  <Id Name="System.Storyboarding.WindowsAppIcons.Left" Revision="1" Stencil="System.Storyboarding.WindowsAppIcons" StencilVersion="0.1"/>
</Control>
</file>

<file path=customXml/item21.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22.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23.xml><?xml version="1.0" encoding="utf-8"?>
<Control xmlns="http://schemas.microsoft.com/VisualStudio/2011/storyboarding/control">
  <Id Name="66c8f380-2411-44e3-a044-f29dac1d43c1" Revision="1" Stencil="System.MyShapes" StencilVersion="1.0"/>
</Control>
</file>

<file path=customXml/item24.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25.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26.xml><?xml version="1.0" encoding="utf-8"?>
<Control xmlns="http://schemas.microsoft.com/VisualStudio/2011/storyboarding/control">
  <Id Name="baf32491-d940-4338-a278-5b25aeeda2b5" Revision="1" Stencil="System.MyShapes" StencilVersion="1.0"/>
</Control>
</file>

<file path=customXml/item27.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28.xml><?xml version="1.0" encoding="utf-8"?>
<Control xmlns="http://schemas.microsoft.com/VisualStudio/2011/storyboarding/control">
  <Id Name="bfd026be-779f-477e-8039-9e477678c9df" Revision="3" Stencil="System.MyShapes" StencilVersion="1.0"/>
</Control>
</file>

<file path=customXml/item29.xml><?xml version="1.0" encoding="utf-8"?>
<Control xmlns="http://schemas.microsoft.com/VisualStudio/2011/storyboarding/control">
  <Id Name="ef484da7-fbf7-4897-9fee-d78574d6a540" Revision="1" Stencil="System.MyShapes" StencilVersion="1.0"/>
</Control>
</file>

<file path=customXml/item3.xml><?xml version="1.0" encoding="utf-8"?>
<Control xmlns="http://schemas.microsoft.com/VisualStudio/2011/storyboarding/control">
  <Id Name="66c8f380-2411-44e3-a044-f29dac1d43c1" Revision="1" Stencil="System.MyShapes" StencilVersion="1.0"/>
</Control>
</file>

<file path=customXml/item30.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31.xml><?xml version="1.0" encoding="utf-8"?>
<Control xmlns="http://schemas.microsoft.com/VisualStudio/2011/storyboarding/control">
  <Id Name="System.Storyboarding.WindowsAppIcons.Left" Revision="1" Stencil="System.Storyboarding.WindowsAppIcons" StencilVersion="0.1"/>
</Control>
</file>

<file path=customXml/item32.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33.xml><?xml version="1.0" encoding="utf-8"?>
<Control xmlns="http://schemas.microsoft.com/VisualStudio/2011/storyboarding/control">
  <Id Name="System.Storyboarding.WindowsAppIcons.BaseCircle" Revision="1" Stencil="System.Storyboarding.WindowsAppIcons" StencilVersion="0.1"/>
</Control>
</file>

<file path=customXml/item34.xml><?xml version="1.0" encoding="utf-8"?>
<Control xmlns="http://schemas.microsoft.com/VisualStudio/2011/storyboarding/control">
  <Id Name="System.Storyboarding.WindowsAppIcons.BaseCircle" Revision="1" Stencil="System.Storyboarding.WindowsAppIcons" StencilVersion="0.1"/>
</Control>
</file>

<file path=customXml/item35.xml><?xml version="1.0" encoding="utf-8"?>
<Control xmlns="http://schemas.microsoft.com/VisualStudio/2011/storyboarding/control">
  <Id Name="System.Storyboarding.WindowsAppIcons.BaseCircle" Revision="1" Stencil="System.Storyboarding.WindowsAppIcons" StencilVersion="0.1"/>
</Control>
</file>

<file path=customXml/item36.xml><?xml version="1.0" encoding="utf-8"?>
<Control xmlns="http://schemas.microsoft.com/VisualStudio/2011/storyboarding/control">
  <Id Name="ef484da7-fbf7-4897-9fee-d78574d6a540" Revision="1" Stencil="System.MyShapes" StencilVersion="1.0"/>
</Control>
</file>

<file path=customXml/item37.xml><?xml version="1.0" encoding="utf-8"?>
<Control xmlns="http://schemas.microsoft.com/VisualStudio/2011/storyboarding/control">
  <Id Name="a2c8d44d-9667-4c53-9e49-e310e6246c4a" RevisionId="9b2c8de1-5094-4c28-9871-718be66a8830" Stencil="172d6d98-e5c9-42e9-a209-79f7a94bbd38" StencilRevisionId="00000000-0000-0000-0000-000000000000" StencilVersion="0.0"/>
</Control>
</file>

<file path=customXml/item38.xml><?xml version="1.0" encoding="utf-8"?>
<Control xmlns="http://schemas.microsoft.com/VisualStudio/2011/storyboarding/control">
  <Id Name="cd64cb3f-2d6e-4bb2-8f0d-c1cc2c649dba" Revision="1" Stencil="System.MyShapes" StencilVersion="1.0"/>
</Control>
</file>

<file path=customXml/item39.xml><?xml version="1.0" encoding="utf-8"?>
<Control xmlns="http://schemas.microsoft.com/VisualStudio/2011/storyboarding/control">
  <Id Name="8035a9a1-440c-4216-a88c-27fe58669793" Revision="2" Stencil="System.MyShapes" StencilVersion="1.0"/>
</Control>
</file>

<file path=customXml/item4.xml><?xml version="1.0" encoding="utf-8"?>
<Control xmlns="http://schemas.microsoft.com/VisualStudio/2011/storyboarding/control">
  <Id Name="System.Storyboarding.WindowsAppIcons.Plus" Revision="1" Stencil="System.Storyboarding.WindowsAppIcons" StencilVersion="0.1"/>
</Control>
</file>

<file path=customXml/item40.xml><?xml version="1.0" encoding="utf-8"?>
<Control xmlns="http://schemas.microsoft.com/VisualStudio/2011/storyboarding/control">
  <Id Name="bfd026be-779f-477e-8039-9e477678c9df" Revision="3" Stencil="System.MyShapes" StencilVersion="1.0"/>
</Control>
</file>

<file path=customXml/item41.xml><?xml version="1.0" encoding="utf-8"?>
<Control xmlns="http://schemas.microsoft.com/VisualStudio/2011/storyboarding/control">
  <Id Name="06ad3f39-a24e-4e43-bfe5-c15a19cabad5" Revision="2" Stencil="System.MyShapes" StencilVersion="1.0"/>
</Control>
</file>

<file path=customXml/item42.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43.xml><?xml version="1.0" encoding="utf-8"?>
<Control xmlns="http://schemas.microsoft.com/VisualStudio/2011/storyboarding/control">
  <Id Name="System.Storyboarding.WindowsAppIcons.BaseCircle" Revision="1" Stencil="System.Storyboarding.WindowsAppIcons" StencilVersion="0.1"/>
</Control>
</file>

<file path=customXml/item44.xml><?xml version="1.0" encoding="utf-8"?>
<Control xmlns="http://schemas.microsoft.com/VisualStudio/2011/storyboarding/control">
  <Id Name="bfd026be-779f-477e-8039-9e477678c9df" Revision="2" Stencil="System.MyShapes" StencilVersion="1.0"/>
</Control>
</file>

<file path=customXml/item45.xml><?xml version="1.0" encoding="utf-8"?>
<Control xmlns="http://schemas.microsoft.com/VisualStudio/2011/storyboarding/control">
  <Id Name="4eabce6f-2dfa-431a-bc2c-802aa3d2780f" Revision="1" Stencil="d2af3a11-d2b6-4c8f-a815-4caa8f0f209f" StencilVersion="1.0"/>
</Control>
</file>

<file path=customXml/item46.xml><?xml version="1.0" encoding="utf-8"?>
<Control xmlns="http://schemas.microsoft.com/VisualStudio/2011/storyboarding/control">
  <Id Name="8035a9a1-440c-4216-a88c-27fe58669793" Revision="2" Stencil="System.MyShapes" StencilVersion="1.0"/>
</Control>
</file>

<file path=customXml/item47.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48.xml><?xml version="1.0" encoding="utf-8"?>
<Control xmlns="http://schemas.microsoft.com/VisualStudio/2011/storyboarding/control">
  <Id Name="a83d9be9-1c62-4033-80ed-0eefb1e287bb" Revision="1" Stencil="System.MyShapes" StencilVersion="1.0"/>
</Control>
</file>

<file path=customXml/item49.xml><?xml version="1.0" encoding="utf-8"?>
<Control xmlns="http://schemas.microsoft.com/VisualStudio/2011/storyboarding/control">
  <Id Name="b4ec1c8a-2164-4487-b3ab-8c3d8ac1947c" Revision="1" Stencil="System.MyShapes" StencilVersion="1.0"/>
</Control>
</file>

<file path=customXml/item5.xml><?xml version="1.0" encoding="utf-8"?>
<Control xmlns="http://schemas.microsoft.com/VisualStudio/2011/storyboarding/control">
  <Id Name="32609337-ef51-436e-b2de-e677f1e02900" Revision="1" Stencil="System.MyShapes" StencilVersion="1.0"/>
</Control>
</file>

<file path=customXml/item50.xml><?xml version="1.0" encoding="utf-8"?>
<Control xmlns="http://schemas.microsoft.com/VisualStudio/2011/storyboarding/control">
  <Id Name="System.Storyboarding.WindowsApps.WindowsAppsTileLarge" Revision="1" Stencil="System.Storyboarding.WindowsApps" StencilVersion="0.1"/>
</Control>
</file>

<file path=customXml/item51.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52.xml><?xml version="1.0" encoding="utf-8"?>
<Control xmlns="http://schemas.microsoft.com/VisualStudio/2011/storyboarding/control">
  <Id Name="System.Storyboarding.Annotation.StickyNote" Revision="1" Stencil="System.Storyboarding.Annotation" StencilVersion="0.1"/>
</Control>
</file>

<file path=customXml/item53.xml><?xml version="1.0" encoding="utf-8"?>
<Control xmlns="http://schemas.microsoft.com/VisualStudio/2011/storyboarding/control">
  <Id Name="cd64cb3f-2d6e-4bb2-8f0d-c1cc2c649dba" Revision="1" Stencil="System.MyShapes" StencilVersion="1.0"/>
</Control>
</file>

<file path=customXml/item54.xml><?xml version="1.0" encoding="utf-8"?>
<Control xmlns="http://schemas.microsoft.com/VisualStudio/2011/storyboarding/control">
  <Id Name="System.Storyboarding.WindowsApps.WindowsAppsTileMedium" Revision="1" Stencil="System.Storyboarding.WindowsApps" StencilVersion="0.1"/>
</Control>
</file>

<file path=customXml/item55.xml><?xml version="1.0" encoding="utf-8"?>
<Control xmlns="http://schemas.microsoft.com/VisualStudio/2011/storyboarding/control">
  <Id Name="System.Storyboarding.WindowsAppIcons.BaseCircle" Revision="1" Stencil="System.Storyboarding.WindowsAppIcons" StencilVersion="0.1"/>
</Control>
</file>

<file path=customXml/item56.xml><?xml version="1.0" encoding="utf-8"?>
<Control xmlns="http://schemas.microsoft.com/VisualStudio/2011/storyboarding/control">
  <Id Name="System.Storyboarding.WindowsAppIcons.BaseCircle" Revision="1" Stencil="System.Storyboarding.WindowsAppIcons" StencilVersion="0.1"/>
</Control>
</file>

<file path=customXml/item57.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58.xml><?xml version="1.0" encoding="utf-8"?>
<Control xmlns="http://schemas.microsoft.com/VisualStudio/2011/storyboarding/control">
  <Id Name="System.Storyboarding.WindowsAppIcons.BaseCircle" Revision="1" Stencil="System.Storyboarding.WindowsAppIcons" StencilVersion="0.1"/>
</Control>
</file>

<file path=customXml/item59.xml><?xml version="1.0" encoding="utf-8"?>
<Control xmlns="http://schemas.microsoft.com/VisualStudio/2011/storyboarding/control">
  <Id Name="System.Storyboarding.WindowsAppIcons.Plus" Revision="1" Stencil="System.Storyboarding.WindowsAppIcons" StencilVersion="0.1"/>
</Control>
</file>

<file path=customXml/item6.xml><?xml version="1.0" encoding="utf-8"?>
<Control xmlns="http://schemas.microsoft.com/VisualStudio/2011/storyboarding/control">
  <Id Name="5010cdf8-ee7d-4cdb-af94-1093e39bda33" Revision="1" Stencil="System.MyShapes" StencilVersion="1.0"/>
</Control>
</file>

<file path=customXml/item60.xml><?xml version="1.0" encoding="utf-8"?>
<Control xmlns="http://schemas.microsoft.com/VisualStudio/2011/storyboarding/control">
  <Id Name="System.Storyboarding.WindowsAppIcons.Plus" Revision="1" Stencil="System.Storyboarding.WindowsAppIcons" StencilVersion="0.1"/>
</Control>
</file>

<file path=customXml/item61.xml><?xml version="1.0" encoding="utf-8"?>
<Control xmlns="http://schemas.microsoft.com/VisualStudio/2011/storyboarding/control">
  <Id Name="8035a9a1-440c-4216-a88c-27fe58669793" Revision="2" Stencil="System.MyShapes" StencilVersion="1.0"/>
</Control>
</file>

<file path=customXml/item62.xml><?xml version="1.0" encoding="utf-8"?>
<Control xmlns="http://schemas.microsoft.com/VisualStudio/2011/storyboarding/control">
  <Id Name="bfd026be-779f-477e-8039-9e477678c9df" Revision="3" Stencil="System.MyShapes" StencilVersion="1.0"/>
</Control>
</file>

<file path=customXml/item63.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64.xml><?xml version="1.0" encoding="utf-8"?>
<Control xmlns="http://schemas.microsoft.com/VisualStudio/2011/storyboarding/control">
  <Id Name="3b49935c-8e26-4f72-9b76-1a3936cac312" Revision="1" Stencil="System.MyShapes" StencilVersion="1.0"/>
</Control>
</file>

<file path=customXml/item65.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66.xml><?xml version="1.0" encoding="utf-8"?>
<Control xmlns="http://schemas.microsoft.com/VisualStudio/2011/storyboarding/control">
  <Id Name="a2c8d44d-9667-4c53-9e49-e310e6246c4a" RevisionId="9b2c8de1-5094-4c28-9871-718be66a8830" Stencil="172d6d98-e5c9-42e9-a209-79f7a94bbd38" StencilRevisionId="00000000-0000-0000-0000-000000000000" StencilVersion="0.0"/>
</Control>
</file>

<file path=customXml/item67.xml><?xml version="1.0" encoding="utf-8"?>
<Control xmlns="http://schemas.microsoft.com/VisualStudio/2011/storyboarding/control">
  <Id Name="System.Storyboarding.WindowsAppIcons.BaseCircle" Revision="1" Stencil="System.Storyboarding.WindowsAppIcons" StencilVersion="0.1"/>
</Control>
</file>

<file path=customXml/item68.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69.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7.xml><?xml version="1.0" encoding="utf-8"?>
<Control xmlns="http://schemas.microsoft.com/VisualStudio/2011/storyboarding/control">
  <Id Name="8035a9a1-440c-4216-a88c-27fe58669793" Revision="2" Stencil="System.MyShapes" StencilVersion="1.0"/>
</Control>
</file>

<file path=customXml/item70.xml><?xml version="1.0" encoding="utf-8"?>
<Control xmlns="http://schemas.microsoft.com/VisualStudio/2011/storyboarding/control">
  <Id Name="ef484da7-fbf7-4897-9fee-d78574d6a540" Revision="1" Stencil="System.MyShapes" StencilVersion="1.0"/>
</Control>
</file>

<file path=customXml/item71.xml><?xml version="1.0" encoding="utf-8"?>
<Control xmlns="http://schemas.microsoft.com/VisualStudio/2011/storyboarding/control">
  <Id Name="b08abc2b-f869-4ed6-bb36-7e8d61092896" Revision="1" Stencil="System.MyShapes" StencilVersion="1.0"/>
</Control>
</file>

<file path=customXml/item72.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73.xml><?xml version="1.0" encoding="utf-8"?>
<Control xmlns="http://schemas.microsoft.com/VisualStudio/2011/storyboarding/control">
  <Id Name="8035a9a1-440c-4216-a88c-27fe58669793" Revision="2" Stencil="System.MyShapes" StencilVersion="1.0"/>
</Control>
</file>

<file path=customXml/item74.xml><?xml version="1.0" encoding="utf-8"?>
<Control xmlns="http://schemas.microsoft.com/VisualStudio/2011/storyboarding/control">
  <Id Name="66c8f380-2411-44e3-a044-f29dac1d43c1" Revision="1" Stencil="System.MyShapes" StencilVersion="1.0"/>
</Control>
</file>

<file path=customXml/item75.xml><?xml version="1.0" encoding="utf-8"?>
<Control xmlns="http://schemas.microsoft.com/VisualStudio/2011/storyboarding/control">
  <Id Name="8035a9a1-440c-4216-a88c-27fe58669793" Revision="2" Stencil="System.MyShapes" StencilVersion="1.0"/>
</Control>
</file>

<file path=customXml/item76.xml><?xml version="1.0" encoding="utf-8"?>
<Control xmlns="http://schemas.microsoft.com/VisualStudio/2011/storyboarding/control">
  <Id Name="System.Storyboarding.WindowsAppIcons.Plus" Revision="1" Stencil="System.Storyboarding.WindowsAppIcons" StencilVersion="0.1"/>
</Control>
</file>

<file path=customXml/item77.xml><?xml version="1.0" encoding="utf-8"?>
<Control xmlns="http://schemas.microsoft.com/VisualStudio/2011/storyboarding/control">
  <Id Name="c482dd42-5934-4949-8949-7aa8a18d9509" Revision="1" Stencil="System.MyShapes" StencilVersion="1.0"/>
</Control>
</file>

<file path=customXml/item78.xml><?xml version="1.0" encoding="utf-8"?>
<Control xmlns="http://schemas.microsoft.com/VisualStudio/2011/storyboarding/control">
  <Id Name="System.Storyboarding.WindowsAppIcons.Plus" Revision="1" Stencil="System.Storyboarding.WindowsAppIcons" StencilVersion="0.1"/>
</Control>
</file>

<file path=customXml/item79.xml><?xml version="1.0" encoding="utf-8"?>
<Control xmlns="http://schemas.microsoft.com/VisualStudio/2011/storyboarding/control">
  <Id Name="031f18e3-442e-4d32-8279-7b0365756836" Revision="1" Stencil="System.MyShapes" StencilVersion="1.0"/>
</Control>
</file>

<file path=customXml/item8.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80.xml><?xml version="1.0" encoding="utf-8"?>
<Control xmlns="http://schemas.microsoft.com/VisualStudio/2011/storyboarding/control">
  <Id Name="System.Storyboarding.WindowsAppIcons.BaseCircle" Revision="1" Stencil="System.Storyboarding.WindowsAppIcons" StencilVersion="0.1"/>
</Control>
</file>

<file path=customXml/item81.xml><?xml version="1.0" encoding="utf-8"?>
<Control xmlns="http://schemas.microsoft.com/VisualStudio/2011/storyboarding/control">
  <Id Name="System.Storyboarding.WindowsApps.WindowsAppsButton" Revision="1" Stencil="System.Storyboarding.WindowsApps" StencilVersion="0.1"/>
</Control>
</file>

<file path=customXml/item82.xml><?xml version="1.0" encoding="utf-8"?>
<Control xmlns="http://schemas.microsoft.com/VisualStudio/2011/storyboarding/control">
  <Id Name="106b4123-95fe-411e-ad63-fa03c68a702b" RevisionId="6dc69aa2-5737-46d9-89c9-3a85b1eaf3a3" Stencil="172d6d98-e5c9-42e9-a209-79f7a94bbd38" StencilRevisionId="00000000-0000-0000-0000-000000000000" StencilVersion="0.0"/>
</Control>
</file>

<file path=customXml/item83.xml><?xml version="1.0" encoding="utf-8"?>
<Control xmlns="http://schemas.microsoft.com/VisualStudio/2011/storyboarding/control">
  <Id Name="a2c8d44d-9667-4c53-9e49-e310e6246c4a" RevisionId="9b2c8de1-5094-4c28-9871-718be66a8830" Stencil="172d6d98-e5c9-42e9-a209-79f7a94bbd38" StencilRevisionId="00000000-0000-0000-0000-000000000000" StencilVersion="0.0"/>
</Control>
</file>

<file path=customXml/item84.xml><?xml version="1.0" encoding="utf-8"?>
<Control xmlns="http://schemas.microsoft.com/VisualStudio/2011/storyboarding/control">
  <Id Name="System.Storyboarding.WindowsAppIcons.Plus" Revision="1" Stencil="System.Storyboarding.WindowsAppIcons" StencilVersion="0.1"/>
</Control>
</file>

<file path=customXml/item85.xml><?xml version="1.0" encoding="utf-8"?>
<Control xmlns="http://schemas.microsoft.com/VisualStudio/2011/storyboarding/control">
  <Id Name="df2c7e53-b766-410b-ac89-fd8458001ce4" Revision="1" Stencil="System.MyShapes" StencilVersion="1.0"/>
</Control>
</file>

<file path=customXml/item86.xml><?xml version="1.0" encoding="utf-8"?>
<Control xmlns="http://schemas.microsoft.com/VisualStudio/2011/storyboarding/control">
  <Id Name="8035a9a1-440c-4216-a88c-27fe58669793" Revision="2" Stencil="System.MyShapes" StencilVersion="1.0"/>
</Control>
</file>

<file path=customXml/item87.xml><?xml version="1.0" encoding="utf-8"?>
<Control xmlns="http://schemas.microsoft.com/VisualStudio/2011/storyboarding/control">
  <Id Name="System.Storyboarding.WindowsAppIcons.BaseCircle" Revision="1" Stencil="System.Storyboarding.WindowsAppIcons" StencilVersion="0.1"/>
</Control>
</file>

<file path=customXml/item88.xml><?xml version="1.0" encoding="utf-8"?>
<Control xmlns="http://schemas.microsoft.com/VisualStudio/2011/storyboarding/control">
  <Id Name="System.Storyboarding.WindowsAppIcons.Plus" Revision="1" Stencil="System.Storyboarding.WindowsAppIcons" StencilVersion="0.1"/>
</Control>
</file>

<file path=customXml/item89.xml><?xml version="1.0" encoding="utf-8"?>
<Control xmlns="http://schemas.microsoft.com/VisualStudio/2011/storyboarding/control">
  <Id Name="a83d9be9-1c62-4033-80ed-0eefb1e287bb" Revision="1" Stencil="System.MyShapes" StencilVersion="1.0"/>
</Control>
</file>

<file path=customXml/item9.xml><?xml version="1.0" encoding="utf-8"?>
<Control xmlns="http://schemas.microsoft.com/VisualStudio/2011/storyboarding/control">
  <Id Name="cd64cb3f-2d6e-4bb2-8f0d-c1cc2c649dba" Revision="1" Stencil="System.MyShapes" StencilVersion="1.0"/>
</Control>
</file>

<file path=customXml/item90.xml><?xml version="1.0" encoding="utf-8"?>
<Control xmlns="http://schemas.microsoft.com/VisualStudio/2011/storyboarding/control">
  <Id Name="System.Storyboarding.Common.Button" Revision="1" Stencil="System.Storyboarding.Common" StencilVersion="0.1"/>
</Control>
</file>

<file path=customXml/item91.xml><?xml version="1.0" encoding="utf-8"?>
<Control xmlns="http://schemas.microsoft.com/VisualStudio/2011/storyboarding/control">
  <Id Name="702770a8-5e54-4597-836d-c6ab13f47892" Revision="1" Stencil="System.MyShapes" StencilVersion="1.0"/>
</Control>
</file>

<file path=customXml/item92.xml><?xml version="1.0" encoding="utf-8"?>
<Control xmlns="http://schemas.microsoft.com/VisualStudio/2011/storyboarding/control">
  <Id Name="System.Storyboarding.WindowsAppIcons.BaseCircle" Revision="1" Stencil="System.Storyboarding.WindowsAppIcons" StencilVersion="0.1"/>
</Control>
</file>

<file path=customXml/item93.xml><?xml version="1.0" encoding="utf-8"?>
<Control xmlns="http://schemas.microsoft.com/VisualStudio/2011/storyboarding/control">
  <Id Name="a65ec6b8-f1f5-4efb-81ee-01ecab377820" Revision="1" Stencil="System.MyShapes" StencilVersion="1.0"/>
</Control>
</file>

<file path=customXml/item94.xml><?xml version="1.0" encoding="utf-8"?>
<Control xmlns="http://schemas.microsoft.com/VisualStudio/2011/storyboarding/control">
  <Id Name="System.Storyboarding.WindowsApps.WindowsAppsTileMedium" Revision="1" Stencil="System.Storyboarding.WindowsApps" StencilVersion="0.1"/>
</Control>
</file>

<file path=customXml/item95.xml><?xml version="1.0" encoding="utf-8"?>
<Control xmlns="http://schemas.microsoft.com/VisualStudio/2011/storyboarding/control">
  <Id Name="System.Storyboarding.WindowsAppIcons.Left" Revision="1" Stencil="System.Storyboarding.WindowsAppIcons" StencilVersion="0.1"/>
</Control>
</file>

<file path=customXml/item96.xml><?xml version="1.0" encoding="utf-8"?>
<Control xmlns="http://schemas.microsoft.com/VisualStudio/2011/storyboarding/control">
  <Id Name="System.Storyboarding.WindowsAppIcons.Plus" Revision="1" Stencil="System.Storyboarding.WindowsAppIcons" StencilVersion="0.1"/>
</Control>
</file>

<file path=customXml/item97.xml><?xml version="1.0" encoding="utf-8"?>
<Control xmlns="http://schemas.microsoft.com/VisualStudio/2011/storyboarding/control">
  <Id Name="System.Storyboarding.WindowsAppIcons.BaseCircle" Revision="1" Stencil="System.Storyboarding.WindowsAppIcons" StencilVersion="0.1"/>
</Control>
</file>

<file path=customXml/item98.xml><?xml version="1.0" encoding="utf-8"?>
<Control xmlns="http://schemas.microsoft.com/VisualStudio/2011/storyboarding/control">
  <Id Name="f301f3d5-279a-4894-81ae-287ff0014838" Revision="1" Stencil="System.MyShapes" StencilVersion="1.0"/>
</Control>
</file>

<file path=customXml/item99.xml><?xml version="1.0" encoding="utf-8"?>
<Control xmlns="http://schemas.microsoft.com/VisualStudio/2011/storyboarding/control">
  <Id Name="b08abc2b-f869-4ed6-bb36-7e8d61092896" Revision="1" Stencil="System.MyShapes" StencilVersion="1.0"/>
</Control>
</file>

<file path=customXml/itemProps1.xml><?xml version="1.0" encoding="utf-8"?>
<ds:datastoreItem xmlns:ds="http://schemas.openxmlformats.org/officeDocument/2006/customXml" ds:itemID="{1547A17D-B9C5-4B0A-A23B-A14B48EE16DD}">
  <ds:schemaRefs>
    <ds:schemaRef ds:uri="http://schemas.microsoft.com/VisualStudio/2011/storyboarding/control"/>
  </ds:schemaRefs>
</ds:datastoreItem>
</file>

<file path=customXml/itemProps10.xml><?xml version="1.0" encoding="utf-8"?>
<ds:datastoreItem xmlns:ds="http://schemas.openxmlformats.org/officeDocument/2006/customXml" ds:itemID="{49C2E55E-0031-48A2-878C-61956D141427}">
  <ds:schemaRefs>
    <ds:schemaRef ds:uri="http://schemas.microsoft.com/VisualStudio/2011/storyboarding/control"/>
  </ds:schemaRefs>
</ds:datastoreItem>
</file>

<file path=customXml/itemProps100.xml><?xml version="1.0" encoding="utf-8"?>
<ds:datastoreItem xmlns:ds="http://schemas.openxmlformats.org/officeDocument/2006/customXml" ds:itemID="{68318A60-8433-4D28-B41D-B036B48B6C58}">
  <ds:schemaRefs>
    <ds:schemaRef ds:uri="http://schemas.microsoft.com/VisualStudio/2011/storyboarding/control"/>
  </ds:schemaRefs>
</ds:datastoreItem>
</file>

<file path=customXml/itemProps101.xml><?xml version="1.0" encoding="utf-8"?>
<ds:datastoreItem xmlns:ds="http://schemas.openxmlformats.org/officeDocument/2006/customXml" ds:itemID="{6D1680E0-94CF-43DF-AB55-3B7A04FD0423}">
  <ds:schemaRefs>
    <ds:schemaRef ds:uri="http://schemas.microsoft.com/VisualStudio/2011/storyboarding/control"/>
  </ds:schemaRefs>
</ds:datastoreItem>
</file>

<file path=customXml/itemProps102.xml><?xml version="1.0" encoding="utf-8"?>
<ds:datastoreItem xmlns:ds="http://schemas.openxmlformats.org/officeDocument/2006/customXml" ds:itemID="{5C1E65FB-3E1A-46C2-BACE-3AAEDE7F10FC}">
  <ds:schemaRefs>
    <ds:schemaRef ds:uri="http://schemas.microsoft.com/VisualStudio/2011/storyboarding/control"/>
  </ds:schemaRefs>
</ds:datastoreItem>
</file>

<file path=customXml/itemProps103.xml><?xml version="1.0" encoding="utf-8"?>
<ds:datastoreItem xmlns:ds="http://schemas.openxmlformats.org/officeDocument/2006/customXml" ds:itemID="{8E3056AE-2E62-419C-966D-51103CB64CAD}">
  <ds:schemaRefs>
    <ds:schemaRef ds:uri="http://schemas.microsoft.com/VisualStudio/2011/storyboarding/control"/>
  </ds:schemaRefs>
</ds:datastoreItem>
</file>

<file path=customXml/itemProps104.xml><?xml version="1.0" encoding="utf-8"?>
<ds:datastoreItem xmlns:ds="http://schemas.openxmlformats.org/officeDocument/2006/customXml" ds:itemID="{C99D3EA3-B5AE-4F2B-BEB4-1C074DB06F24}">
  <ds:schemaRefs>
    <ds:schemaRef ds:uri="http://schemas.microsoft.com/VisualStudio/2011/storyboarding/control"/>
  </ds:schemaRefs>
</ds:datastoreItem>
</file>

<file path=customXml/itemProps105.xml><?xml version="1.0" encoding="utf-8"?>
<ds:datastoreItem xmlns:ds="http://schemas.openxmlformats.org/officeDocument/2006/customXml" ds:itemID="{7CB9F002-F354-4A30-B31F-6E58306BB93A}">
  <ds:schemaRefs>
    <ds:schemaRef ds:uri="http://schemas.microsoft.com/VisualStudio/2011/storyboarding/control"/>
  </ds:schemaRefs>
</ds:datastoreItem>
</file>

<file path=customXml/itemProps106.xml><?xml version="1.0" encoding="utf-8"?>
<ds:datastoreItem xmlns:ds="http://schemas.openxmlformats.org/officeDocument/2006/customXml" ds:itemID="{D22FCBF0-A9FB-44B4-A04D-6AF4E8E741E4}">
  <ds:schemaRefs>
    <ds:schemaRef ds:uri="http://schemas.microsoft.com/VisualStudio/2011/storyboarding/control"/>
  </ds:schemaRefs>
</ds:datastoreItem>
</file>

<file path=customXml/itemProps107.xml><?xml version="1.0" encoding="utf-8"?>
<ds:datastoreItem xmlns:ds="http://schemas.openxmlformats.org/officeDocument/2006/customXml" ds:itemID="{59B0773D-9FCA-460F-891E-D92B2ABC2B8F}">
  <ds:schemaRefs>
    <ds:schemaRef ds:uri="http://schemas.microsoft.com/VisualStudio/2011/storyboarding/control"/>
  </ds:schemaRefs>
</ds:datastoreItem>
</file>

<file path=customXml/itemProps108.xml><?xml version="1.0" encoding="utf-8"?>
<ds:datastoreItem xmlns:ds="http://schemas.openxmlformats.org/officeDocument/2006/customXml" ds:itemID="{6BC4BD94-5E58-4E78-9AF4-7303AB629663}">
  <ds:schemaRefs>
    <ds:schemaRef ds:uri="http://schemas.microsoft.com/VisualStudio/2011/storyboarding/control"/>
  </ds:schemaRefs>
</ds:datastoreItem>
</file>

<file path=customXml/itemProps109.xml><?xml version="1.0" encoding="utf-8"?>
<ds:datastoreItem xmlns:ds="http://schemas.openxmlformats.org/officeDocument/2006/customXml" ds:itemID="{B93D7C6F-4937-4FB5-A066-F544447A73E2}">
  <ds:schemaRefs>
    <ds:schemaRef ds:uri="http://schemas.microsoft.com/VisualStudio/2011/storyboarding/control"/>
  </ds:schemaRefs>
</ds:datastoreItem>
</file>

<file path=customXml/itemProps11.xml><?xml version="1.0" encoding="utf-8"?>
<ds:datastoreItem xmlns:ds="http://schemas.openxmlformats.org/officeDocument/2006/customXml" ds:itemID="{F1B05563-B365-47B1-8CF0-A686B8CB6329}">
  <ds:schemaRefs>
    <ds:schemaRef ds:uri="http://schemas.microsoft.com/VisualStudio/2011/storyboarding/control"/>
  </ds:schemaRefs>
</ds:datastoreItem>
</file>

<file path=customXml/itemProps110.xml><?xml version="1.0" encoding="utf-8"?>
<ds:datastoreItem xmlns:ds="http://schemas.openxmlformats.org/officeDocument/2006/customXml" ds:itemID="{38C9DA07-F1A8-4FB8-8AA9-E57365919D9C}">
  <ds:schemaRefs>
    <ds:schemaRef ds:uri="http://schemas.microsoft.com/VisualStudio/2011/storyboarding/control"/>
  </ds:schemaRefs>
</ds:datastoreItem>
</file>

<file path=customXml/itemProps111.xml><?xml version="1.0" encoding="utf-8"?>
<ds:datastoreItem xmlns:ds="http://schemas.openxmlformats.org/officeDocument/2006/customXml" ds:itemID="{FC832391-E75A-4EC2-AD7C-D0B9CFA6669E}">
  <ds:schemaRefs>
    <ds:schemaRef ds:uri="http://schemas.microsoft.com/VisualStudio/2011/storyboarding/control"/>
  </ds:schemaRefs>
</ds:datastoreItem>
</file>

<file path=customXml/itemProps112.xml><?xml version="1.0" encoding="utf-8"?>
<ds:datastoreItem xmlns:ds="http://schemas.openxmlformats.org/officeDocument/2006/customXml" ds:itemID="{EA204E8C-678F-4AC1-99A6-215CB9243F1E}">
  <ds:schemaRefs>
    <ds:schemaRef ds:uri="http://schemas.microsoft.com/VisualStudio/2011/storyboarding/control"/>
  </ds:schemaRefs>
</ds:datastoreItem>
</file>

<file path=customXml/itemProps113.xml><?xml version="1.0" encoding="utf-8"?>
<ds:datastoreItem xmlns:ds="http://schemas.openxmlformats.org/officeDocument/2006/customXml" ds:itemID="{E2250A95-3072-473C-9C7B-5FFB416B6A14}">
  <ds:schemaRefs>
    <ds:schemaRef ds:uri="http://schemas.microsoft.com/VisualStudio/2011/storyboarding/control"/>
  </ds:schemaRefs>
</ds:datastoreItem>
</file>

<file path=customXml/itemProps114.xml><?xml version="1.0" encoding="utf-8"?>
<ds:datastoreItem xmlns:ds="http://schemas.openxmlformats.org/officeDocument/2006/customXml" ds:itemID="{FD850A0A-0CD5-41FF-913C-5D04A274ADD3}">
  <ds:schemaRefs>
    <ds:schemaRef ds:uri="http://schemas.microsoft.com/VisualStudio/2011/storyboarding/control"/>
  </ds:schemaRefs>
</ds:datastoreItem>
</file>

<file path=customXml/itemProps115.xml><?xml version="1.0" encoding="utf-8"?>
<ds:datastoreItem xmlns:ds="http://schemas.openxmlformats.org/officeDocument/2006/customXml" ds:itemID="{E5F990C2-A4FA-4998-ACB5-EA06236E20A5}">
  <ds:schemaRefs>
    <ds:schemaRef ds:uri="http://schemas.microsoft.com/VisualStudio/2011/storyboarding/control"/>
  </ds:schemaRefs>
</ds:datastoreItem>
</file>

<file path=customXml/itemProps116.xml><?xml version="1.0" encoding="utf-8"?>
<ds:datastoreItem xmlns:ds="http://schemas.openxmlformats.org/officeDocument/2006/customXml" ds:itemID="{3A4B5F29-2254-4373-B4D0-588B44ABAF72}">
  <ds:schemaRefs>
    <ds:schemaRef ds:uri="http://schemas.microsoft.com/VisualStudio/2011/storyboarding/control"/>
  </ds:schemaRefs>
</ds:datastoreItem>
</file>

<file path=customXml/itemProps117.xml><?xml version="1.0" encoding="utf-8"?>
<ds:datastoreItem xmlns:ds="http://schemas.openxmlformats.org/officeDocument/2006/customXml" ds:itemID="{8CDC7E52-D240-4F15-87A9-221B36C1602A}">
  <ds:schemaRefs>
    <ds:schemaRef ds:uri="http://schemas.microsoft.com/VisualStudio/2011/storyboarding/control"/>
  </ds:schemaRefs>
</ds:datastoreItem>
</file>

<file path=customXml/itemProps118.xml><?xml version="1.0" encoding="utf-8"?>
<ds:datastoreItem xmlns:ds="http://schemas.openxmlformats.org/officeDocument/2006/customXml" ds:itemID="{6BBB6C6C-D432-4F44-8C60-440C7D32B7BB}">
  <ds:schemaRefs>
    <ds:schemaRef ds:uri="http://schemas.microsoft.com/VisualStudio/2011/storyboarding/control"/>
  </ds:schemaRefs>
</ds:datastoreItem>
</file>

<file path=customXml/itemProps119.xml><?xml version="1.0" encoding="utf-8"?>
<ds:datastoreItem xmlns:ds="http://schemas.openxmlformats.org/officeDocument/2006/customXml" ds:itemID="{E2ED4D59-3123-49DD-8F6E-643BA8963045}">
  <ds:schemaRefs>
    <ds:schemaRef ds:uri="http://schemas.microsoft.com/VisualStudio/2011/storyboarding/control"/>
  </ds:schemaRefs>
</ds:datastoreItem>
</file>

<file path=customXml/itemProps12.xml><?xml version="1.0" encoding="utf-8"?>
<ds:datastoreItem xmlns:ds="http://schemas.openxmlformats.org/officeDocument/2006/customXml" ds:itemID="{8D3DE26E-1FE9-4925-A5F8-916ED5B6FF1C}">
  <ds:schemaRefs>
    <ds:schemaRef ds:uri="http://schemas.microsoft.com/VisualStudio/2011/storyboarding/control"/>
  </ds:schemaRefs>
</ds:datastoreItem>
</file>

<file path=customXml/itemProps120.xml><?xml version="1.0" encoding="utf-8"?>
<ds:datastoreItem xmlns:ds="http://schemas.openxmlformats.org/officeDocument/2006/customXml" ds:itemID="{B6E97743-B1CF-45EB-A11D-E4F524DDE275}">
  <ds:schemaRefs>
    <ds:schemaRef ds:uri="http://schemas.microsoft.com/VisualStudio/2011/storyboarding/control"/>
  </ds:schemaRefs>
</ds:datastoreItem>
</file>

<file path=customXml/itemProps121.xml><?xml version="1.0" encoding="utf-8"?>
<ds:datastoreItem xmlns:ds="http://schemas.openxmlformats.org/officeDocument/2006/customXml" ds:itemID="{D9308C53-9AFE-48EB-9AA0-168A9BA018F7}">
  <ds:schemaRefs>
    <ds:schemaRef ds:uri="http://schemas.microsoft.com/VisualStudio/2011/storyboarding/control"/>
  </ds:schemaRefs>
</ds:datastoreItem>
</file>

<file path=customXml/itemProps122.xml><?xml version="1.0" encoding="utf-8"?>
<ds:datastoreItem xmlns:ds="http://schemas.openxmlformats.org/officeDocument/2006/customXml" ds:itemID="{34B963E0-F803-4324-BCF9-2BC6FF358C94}">
  <ds:schemaRefs>
    <ds:schemaRef ds:uri="http://schemas.microsoft.com/VisualStudio/2011/storyboarding/control"/>
  </ds:schemaRefs>
</ds:datastoreItem>
</file>

<file path=customXml/itemProps123.xml><?xml version="1.0" encoding="utf-8"?>
<ds:datastoreItem xmlns:ds="http://schemas.openxmlformats.org/officeDocument/2006/customXml" ds:itemID="{74860BC2-85D7-4873-ABFB-FE0366658957}">
  <ds:schemaRefs>
    <ds:schemaRef ds:uri="http://schemas.microsoft.com/VisualStudio/2011/storyboarding/control"/>
  </ds:schemaRefs>
</ds:datastoreItem>
</file>

<file path=customXml/itemProps124.xml><?xml version="1.0" encoding="utf-8"?>
<ds:datastoreItem xmlns:ds="http://schemas.openxmlformats.org/officeDocument/2006/customXml" ds:itemID="{188159E3-5ECF-4B07-A713-F66CB9D5C0CD}">
  <ds:schemaRefs>
    <ds:schemaRef ds:uri="http://schemas.microsoft.com/VisualStudio/2011/storyboarding/control"/>
  </ds:schemaRefs>
</ds:datastoreItem>
</file>

<file path=customXml/itemProps125.xml><?xml version="1.0" encoding="utf-8"?>
<ds:datastoreItem xmlns:ds="http://schemas.openxmlformats.org/officeDocument/2006/customXml" ds:itemID="{E54440E9-6BF3-491D-A841-CD3618C605A4}">
  <ds:schemaRefs>
    <ds:schemaRef ds:uri="http://schemas.microsoft.com/VisualStudio/2011/storyboarding/control"/>
  </ds:schemaRefs>
</ds:datastoreItem>
</file>

<file path=customXml/itemProps126.xml><?xml version="1.0" encoding="utf-8"?>
<ds:datastoreItem xmlns:ds="http://schemas.openxmlformats.org/officeDocument/2006/customXml" ds:itemID="{2C449133-DF4A-4D28-A2C2-384E6536AE66}">
  <ds:schemaRefs>
    <ds:schemaRef ds:uri="http://schemas.microsoft.com/VisualStudio/2011/storyboarding/control"/>
  </ds:schemaRefs>
</ds:datastoreItem>
</file>

<file path=customXml/itemProps127.xml><?xml version="1.0" encoding="utf-8"?>
<ds:datastoreItem xmlns:ds="http://schemas.openxmlformats.org/officeDocument/2006/customXml" ds:itemID="{4169959B-911F-4DA1-853A-F32C42DC2373}">
  <ds:schemaRefs>
    <ds:schemaRef ds:uri="http://schemas.microsoft.com/VisualStudio/2011/storyboarding/control"/>
  </ds:schemaRefs>
</ds:datastoreItem>
</file>

<file path=customXml/itemProps128.xml><?xml version="1.0" encoding="utf-8"?>
<ds:datastoreItem xmlns:ds="http://schemas.openxmlformats.org/officeDocument/2006/customXml" ds:itemID="{75FCB00A-1030-483D-824E-F3795FFCB7C1}">
  <ds:schemaRefs>
    <ds:schemaRef ds:uri="http://schemas.microsoft.com/VisualStudio/2011/storyboarding/control"/>
  </ds:schemaRefs>
</ds:datastoreItem>
</file>

<file path=customXml/itemProps129.xml><?xml version="1.0" encoding="utf-8"?>
<ds:datastoreItem xmlns:ds="http://schemas.openxmlformats.org/officeDocument/2006/customXml" ds:itemID="{78D8D418-8A85-4894-A74E-A020A1764DD1}">
  <ds:schemaRefs>
    <ds:schemaRef ds:uri="http://schemas.microsoft.com/VisualStudio/2011/storyboarding/control"/>
  </ds:schemaRefs>
</ds:datastoreItem>
</file>

<file path=customXml/itemProps13.xml><?xml version="1.0" encoding="utf-8"?>
<ds:datastoreItem xmlns:ds="http://schemas.openxmlformats.org/officeDocument/2006/customXml" ds:itemID="{0689E78B-0702-4877-BEDC-E5855689741F}">
  <ds:schemaRefs>
    <ds:schemaRef ds:uri="http://schemas.microsoft.com/VisualStudio/2011/storyboarding/control"/>
  </ds:schemaRefs>
</ds:datastoreItem>
</file>

<file path=customXml/itemProps130.xml><?xml version="1.0" encoding="utf-8"?>
<ds:datastoreItem xmlns:ds="http://schemas.openxmlformats.org/officeDocument/2006/customXml" ds:itemID="{62708C05-7509-43E8-8336-537673F1C357}">
  <ds:schemaRefs>
    <ds:schemaRef ds:uri="http://schemas.microsoft.com/VisualStudio/2011/storyboarding/control"/>
  </ds:schemaRefs>
</ds:datastoreItem>
</file>

<file path=customXml/itemProps131.xml><?xml version="1.0" encoding="utf-8"?>
<ds:datastoreItem xmlns:ds="http://schemas.openxmlformats.org/officeDocument/2006/customXml" ds:itemID="{1F686CC7-9A16-41B1-B030-F3701B3620E0}">
  <ds:schemaRefs>
    <ds:schemaRef ds:uri="http://schemas.microsoft.com/VisualStudio/2011/storyboarding/control"/>
  </ds:schemaRefs>
</ds:datastoreItem>
</file>

<file path=customXml/itemProps132.xml><?xml version="1.0" encoding="utf-8"?>
<ds:datastoreItem xmlns:ds="http://schemas.openxmlformats.org/officeDocument/2006/customXml" ds:itemID="{288B98EB-5D7B-48A1-BBF9-DD08AB8DC9A5}">
  <ds:schemaRefs>
    <ds:schemaRef ds:uri="http://schemas.microsoft.com/VisualStudio/2011/storyboarding/control"/>
  </ds:schemaRefs>
</ds:datastoreItem>
</file>

<file path=customXml/itemProps133.xml><?xml version="1.0" encoding="utf-8"?>
<ds:datastoreItem xmlns:ds="http://schemas.openxmlformats.org/officeDocument/2006/customXml" ds:itemID="{CDBE7778-E392-4561-83CE-1FBE0DB5DC57}">
  <ds:schemaRefs>
    <ds:schemaRef ds:uri="http://schemas.microsoft.com/VisualStudio/2011/storyboarding/control"/>
  </ds:schemaRefs>
</ds:datastoreItem>
</file>

<file path=customXml/itemProps134.xml><?xml version="1.0" encoding="utf-8"?>
<ds:datastoreItem xmlns:ds="http://schemas.openxmlformats.org/officeDocument/2006/customXml" ds:itemID="{3ED885FF-D02D-42EE-BCA9-0A78D9702DA2}">
  <ds:schemaRefs>
    <ds:schemaRef ds:uri="http://schemas.microsoft.com/VisualStudio/2011/storyboarding/control"/>
  </ds:schemaRefs>
</ds:datastoreItem>
</file>

<file path=customXml/itemProps135.xml><?xml version="1.0" encoding="utf-8"?>
<ds:datastoreItem xmlns:ds="http://schemas.openxmlformats.org/officeDocument/2006/customXml" ds:itemID="{7BA6C597-8A8C-4305-9277-CBF942D7956A}">
  <ds:schemaRefs>
    <ds:schemaRef ds:uri="http://schemas.microsoft.com/VisualStudio/2011/storyboarding/control"/>
  </ds:schemaRefs>
</ds:datastoreItem>
</file>

<file path=customXml/itemProps136.xml><?xml version="1.0" encoding="utf-8"?>
<ds:datastoreItem xmlns:ds="http://schemas.openxmlformats.org/officeDocument/2006/customXml" ds:itemID="{239F527B-C88A-43A5-8AB3-BB02E195EF51}">
  <ds:schemaRefs>
    <ds:schemaRef ds:uri="http://schemas.microsoft.com/VisualStudio/2011/storyboarding/control"/>
  </ds:schemaRefs>
</ds:datastoreItem>
</file>

<file path=customXml/itemProps137.xml><?xml version="1.0" encoding="utf-8"?>
<ds:datastoreItem xmlns:ds="http://schemas.openxmlformats.org/officeDocument/2006/customXml" ds:itemID="{6D2B8208-9D21-498E-8CFB-F8C7D4640555}">
  <ds:schemaRefs>
    <ds:schemaRef ds:uri="http://schemas.microsoft.com/VisualStudio/2011/storyboarding/control"/>
  </ds:schemaRefs>
</ds:datastoreItem>
</file>

<file path=customXml/itemProps138.xml><?xml version="1.0" encoding="utf-8"?>
<ds:datastoreItem xmlns:ds="http://schemas.openxmlformats.org/officeDocument/2006/customXml" ds:itemID="{8BCD348D-1528-4311-80B8-9BFF9A08E5EF}">
  <ds:schemaRefs>
    <ds:schemaRef ds:uri="http://schemas.microsoft.com/VisualStudio/2011/storyboarding/control"/>
  </ds:schemaRefs>
</ds:datastoreItem>
</file>

<file path=customXml/itemProps139.xml><?xml version="1.0" encoding="utf-8"?>
<ds:datastoreItem xmlns:ds="http://schemas.openxmlformats.org/officeDocument/2006/customXml" ds:itemID="{FB9DBA6C-CBEA-4B09-8DA4-E297C3EC1577}">
  <ds:schemaRefs>
    <ds:schemaRef ds:uri="http://schemas.microsoft.com/VisualStudio/2011/storyboarding/control"/>
  </ds:schemaRefs>
</ds:datastoreItem>
</file>

<file path=customXml/itemProps14.xml><?xml version="1.0" encoding="utf-8"?>
<ds:datastoreItem xmlns:ds="http://schemas.openxmlformats.org/officeDocument/2006/customXml" ds:itemID="{1AC1CBC3-89E3-420C-AD29-5C7B0595C215}">
  <ds:schemaRefs>
    <ds:schemaRef ds:uri="http://schemas.microsoft.com/VisualStudio/2011/storyboarding/control"/>
  </ds:schemaRefs>
</ds:datastoreItem>
</file>

<file path=customXml/itemProps140.xml><?xml version="1.0" encoding="utf-8"?>
<ds:datastoreItem xmlns:ds="http://schemas.openxmlformats.org/officeDocument/2006/customXml" ds:itemID="{558C900B-CBE2-48D5-BE47-2CECBD0045F6}">
  <ds:schemaRefs>
    <ds:schemaRef ds:uri="http://schemas.microsoft.com/VisualStudio/2011/storyboarding/control"/>
  </ds:schemaRefs>
</ds:datastoreItem>
</file>

<file path=customXml/itemProps141.xml><?xml version="1.0" encoding="utf-8"?>
<ds:datastoreItem xmlns:ds="http://schemas.openxmlformats.org/officeDocument/2006/customXml" ds:itemID="{DEEB1CC0-8DE8-4D12-9A6E-59F298263AF6}">
  <ds:schemaRefs>
    <ds:schemaRef ds:uri="http://schemas.microsoft.com/VisualStudio/2011/storyboarding/control"/>
  </ds:schemaRefs>
</ds:datastoreItem>
</file>

<file path=customXml/itemProps142.xml><?xml version="1.0" encoding="utf-8"?>
<ds:datastoreItem xmlns:ds="http://schemas.openxmlformats.org/officeDocument/2006/customXml" ds:itemID="{D5E126BF-98D8-45FD-AAAD-968045E9208A}">
  <ds:schemaRefs>
    <ds:schemaRef ds:uri="http://schemas.microsoft.com/VisualStudio/2011/storyboarding/control"/>
  </ds:schemaRefs>
</ds:datastoreItem>
</file>

<file path=customXml/itemProps143.xml><?xml version="1.0" encoding="utf-8"?>
<ds:datastoreItem xmlns:ds="http://schemas.openxmlformats.org/officeDocument/2006/customXml" ds:itemID="{5CDE1CFF-EEFE-4EE3-BF4C-1160B96F8D90}">
  <ds:schemaRefs>
    <ds:schemaRef ds:uri="http://schemas.microsoft.com/VisualStudio/2011/storyboarding/control"/>
  </ds:schemaRefs>
</ds:datastoreItem>
</file>

<file path=customXml/itemProps144.xml><?xml version="1.0" encoding="utf-8"?>
<ds:datastoreItem xmlns:ds="http://schemas.openxmlformats.org/officeDocument/2006/customXml" ds:itemID="{27D66370-BA2A-4A46-B012-A056788236DD}">
  <ds:schemaRefs>
    <ds:schemaRef ds:uri="http://schemas.microsoft.com/VisualStudio/2011/storyboarding/control"/>
  </ds:schemaRefs>
</ds:datastoreItem>
</file>

<file path=customXml/itemProps145.xml><?xml version="1.0" encoding="utf-8"?>
<ds:datastoreItem xmlns:ds="http://schemas.openxmlformats.org/officeDocument/2006/customXml" ds:itemID="{9AFEC44E-8802-46DB-910B-9B9F3A54E8A9}">
  <ds:schemaRefs>
    <ds:schemaRef ds:uri="http://schemas.microsoft.com/VisualStudio/2011/storyboarding/control"/>
  </ds:schemaRefs>
</ds:datastoreItem>
</file>

<file path=customXml/itemProps146.xml><?xml version="1.0" encoding="utf-8"?>
<ds:datastoreItem xmlns:ds="http://schemas.openxmlformats.org/officeDocument/2006/customXml" ds:itemID="{3ABBC178-3BD8-4B2F-A8EB-5F6E91176F6E}">
  <ds:schemaRefs>
    <ds:schemaRef ds:uri="http://schemas.microsoft.com/VisualStudio/2011/storyboarding/control"/>
  </ds:schemaRefs>
</ds:datastoreItem>
</file>

<file path=customXml/itemProps147.xml><?xml version="1.0" encoding="utf-8"?>
<ds:datastoreItem xmlns:ds="http://schemas.openxmlformats.org/officeDocument/2006/customXml" ds:itemID="{2000AC95-B39B-41C6-B5DB-D8A802BDCFF6}">
  <ds:schemaRefs>
    <ds:schemaRef ds:uri="http://schemas.microsoft.com/VisualStudio/2011/storyboarding/control"/>
  </ds:schemaRefs>
</ds:datastoreItem>
</file>

<file path=customXml/itemProps148.xml><?xml version="1.0" encoding="utf-8"?>
<ds:datastoreItem xmlns:ds="http://schemas.openxmlformats.org/officeDocument/2006/customXml" ds:itemID="{8FD3ED03-53C2-40F0-A655-CB60CA53A277}">
  <ds:schemaRefs>
    <ds:schemaRef ds:uri="http://schemas.microsoft.com/VisualStudio/2011/storyboarding/control"/>
  </ds:schemaRefs>
</ds:datastoreItem>
</file>

<file path=customXml/itemProps149.xml><?xml version="1.0" encoding="utf-8"?>
<ds:datastoreItem xmlns:ds="http://schemas.openxmlformats.org/officeDocument/2006/customXml" ds:itemID="{9BD591F9-C034-4693-8880-1686F7528D5A}">
  <ds:schemaRefs>
    <ds:schemaRef ds:uri="http://schemas.microsoft.com/VisualStudio/2011/storyboarding/control"/>
  </ds:schemaRefs>
</ds:datastoreItem>
</file>

<file path=customXml/itemProps15.xml><?xml version="1.0" encoding="utf-8"?>
<ds:datastoreItem xmlns:ds="http://schemas.openxmlformats.org/officeDocument/2006/customXml" ds:itemID="{D42C5803-72FA-460D-AEE5-2C391B0F7099}">
  <ds:schemaRefs>
    <ds:schemaRef ds:uri="http://schemas.microsoft.com/VisualStudio/2011/storyboarding/control"/>
  </ds:schemaRefs>
</ds:datastoreItem>
</file>

<file path=customXml/itemProps150.xml><?xml version="1.0" encoding="utf-8"?>
<ds:datastoreItem xmlns:ds="http://schemas.openxmlformats.org/officeDocument/2006/customXml" ds:itemID="{562A11C0-2C07-48B4-9AEB-E12AC0EE1C29}">
  <ds:schemaRefs>
    <ds:schemaRef ds:uri="http://schemas.microsoft.com/VisualStudio/2011/storyboarding/control"/>
  </ds:schemaRefs>
</ds:datastoreItem>
</file>

<file path=customXml/itemProps151.xml><?xml version="1.0" encoding="utf-8"?>
<ds:datastoreItem xmlns:ds="http://schemas.openxmlformats.org/officeDocument/2006/customXml" ds:itemID="{0884FD21-F5B6-44F3-8F4E-72BBF6812E68}">
  <ds:schemaRefs>
    <ds:schemaRef ds:uri="http://schemas.microsoft.com/VisualStudio/2011/storyboarding/control"/>
  </ds:schemaRefs>
</ds:datastoreItem>
</file>

<file path=customXml/itemProps152.xml><?xml version="1.0" encoding="utf-8"?>
<ds:datastoreItem xmlns:ds="http://schemas.openxmlformats.org/officeDocument/2006/customXml" ds:itemID="{35E7B1ED-88E9-422A-A03D-EAF2CE596BDB}">
  <ds:schemaRefs>
    <ds:schemaRef ds:uri="http://schemas.microsoft.com/VisualStudio/2011/storyboarding/control"/>
  </ds:schemaRefs>
</ds:datastoreItem>
</file>

<file path=customXml/itemProps153.xml><?xml version="1.0" encoding="utf-8"?>
<ds:datastoreItem xmlns:ds="http://schemas.openxmlformats.org/officeDocument/2006/customXml" ds:itemID="{70D400DE-DF55-451E-A2D0-84A0F73FD7A6}">
  <ds:schemaRefs>
    <ds:schemaRef ds:uri="http://schemas.microsoft.com/VisualStudio/2011/storyboarding/control"/>
  </ds:schemaRefs>
</ds:datastoreItem>
</file>

<file path=customXml/itemProps154.xml><?xml version="1.0" encoding="utf-8"?>
<ds:datastoreItem xmlns:ds="http://schemas.openxmlformats.org/officeDocument/2006/customXml" ds:itemID="{8A4F1FC6-8956-44D0-A62B-E3CECFCDB437}">
  <ds:schemaRefs>
    <ds:schemaRef ds:uri="http://schemas.microsoft.com/VisualStudio/2011/storyboarding/control"/>
  </ds:schemaRefs>
</ds:datastoreItem>
</file>

<file path=customXml/itemProps155.xml><?xml version="1.0" encoding="utf-8"?>
<ds:datastoreItem xmlns:ds="http://schemas.openxmlformats.org/officeDocument/2006/customXml" ds:itemID="{E7FB7442-BB65-4204-9B51-0489601EEA86}">
  <ds:schemaRefs>
    <ds:schemaRef ds:uri="http://schemas.microsoft.com/VisualStudio/2011/storyboarding/control"/>
  </ds:schemaRefs>
</ds:datastoreItem>
</file>

<file path=customXml/itemProps156.xml><?xml version="1.0" encoding="utf-8"?>
<ds:datastoreItem xmlns:ds="http://schemas.openxmlformats.org/officeDocument/2006/customXml" ds:itemID="{F504B3E7-2173-4607-8C3E-5C3F29A7F66F}">
  <ds:schemaRefs>
    <ds:schemaRef ds:uri="http://schemas.microsoft.com/VisualStudio/2011/storyboarding/control"/>
  </ds:schemaRefs>
</ds:datastoreItem>
</file>

<file path=customXml/itemProps157.xml><?xml version="1.0" encoding="utf-8"?>
<ds:datastoreItem xmlns:ds="http://schemas.openxmlformats.org/officeDocument/2006/customXml" ds:itemID="{5D131E92-F805-465D-B79A-CAB7E380B39B}">
  <ds:schemaRefs>
    <ds:schemaRef ds:uri="http://schemas.microsoft.com/VisualStudio/2011/storyboarding/control"/>
  </ds:schemaRefs>
</ds:datastoreItem>
</file>

<file path=customXml/itemProps158.xml><?xml version="1.0" encoding="utf-8"?>
<ds:datastoreItem xmlns:ds="http://schemas.openxmlformats.org/officeDocument/2006/customXml" ds:itemID="{121ECE72-3303-4742-8266-FC5322F24536}">
  <ds:schemaRefs>
    <ds:schemaRef ds:uri="http://schemas.microsoft.com/VisualStudio/2011/storyboarding/control"/>
  </ds:schemaRefs>
</ds:datastoreItem>
</file>

<file path=customXml/itemProps159.xml><?xml version="1.0" encoding="utf-8"?>
<ds:datastoreItem xmlns:ds="http://schemas.openxmlformats.org/officeDocument/2006/customXml" ds:itemID="{ABB3D70E-C987-4763-AF38-C172B6D9DFF7}">
  <ds:schemaRefs>
    <ds:schemaRef ds:uri="http://schemas.microsoft.com/VisualStudio/2011/storyboarding/control"/>
  </ds:schemaRefs>
</ds:datastoreItem>
</file>

<file path=customXml/itemProps16.xml><?xml version="1.0" encoding="utf-8"?>
<ds:datastoreItem xmlns:ds="http://schemas.openxmlformats.org/officeDocument/2006/customXml" ds:itemID="{C05C58E5-7BF1-495E-AF30-7E30F26CD517}">
  <ds:schemaRefs>
    <ds:schemaRef ds:uri="http://schemas.microsoft.com/VisualStudio/2011/storyboarding/control"/>
  </ds:schemaRefs>
</ds:datastoreItem>
</file>

<file path=customXml/itemProps160.xml><?xml version="1.0" encoding="utf-8"?>
<ds:datastoreItem xmlns:ds="http://schemas.openxmlformats.org/officeDocument/2006/customXml" ds:itemID="{0098B602-DF1F-464B-B00D-3AA1EC07A523}">
  <ds:schemaRefs>
    <ds:schemaRef ds:uri="http://schemas.microsoft.com/VisualStudio/2011/storyboarding/control"/>
  </ds:schemaRefs>
</ds:datastoreItem>
</file>

<file path=customXml/itemProps161.xml><?xml version="1.0" encoding="utf-8"?>
<ds:datastoreItem xmlns:ds="http://schemas.openxmlformats.org/officeDocument/2006/customXml" ds:itemID="{BAE23F71-BAA8-4416-B2C4-0DB3B854189C}">
  <ds:schemaRefs>
    <ds:schemaRef ds:uri="http://schemas.microsoft.com/VisualStudio/2011/storyboarding/control"/>
  </ds:schemaRefs>
</ds:datastoreItem>
</file>

<file path=customXml/itemProps162.xml><?xml version="1.0" encoding="utf-8"?>
<ds:datastoreItem xmlns:ds="http://schemas.openxmlformats.org/officeDocument/2006/customXml" ds:itemID="{67DD3E08-3C8E-477B-84D9-3414F0C61F7A}">
  <ds:schemaRefs>
    <ds:schemaRef ds:uri="http://schemas.microsoft.com/VisualStudio/2011/storyboarding/control"/>
  </ds:schemaRefs>
</ds:datastoreItem>
</file>

<file path=customXml/itemProps163.xml><?xml version="1.0" encoding="utf-8"?>
<ds:datastoreItem xmlns:ds="http://schemas.openxmlformats.org/officeDocument/2006/customXml" ds:itemID="{91634841-5AE7-4B03-BD63-EBBE4F54860E}">
  <ds:schemaRefs>
    <ds:schemaRef ds:uri="http://schemas.microsoft.com/VisualStudio/2011/storyboarding/control"/>
  </ds:schemaRefs>
</ds:datastoreItem>
</file>

<file path=customXml/itemProps164.xml><?xml version="1.0" encoding="utf-8"?>
<ds:datastoreItem xmlns:ds="http://schemas.openxmlformats.org/officeDocument/2006/customXml" ds:itemID="{7858C4DA-6735-4028-8798-FDCE99636ED2}">
  <ds:schemaRefs>
    <ds:schemaRef ds:uri="http://schemas.microsoft.com/VisualStudio/2011/storyboarding/control"/>
  </ds:schemaRefs>
</ds:datastoreItem>
</file>

<file path=customXml/itemProps165.xml><?xml version="1.0" encoding="utf-8"?>
<ds:datastoreItem xmlns:ds="http://schemas.openxmlformats.org/officeDocument/2006/customXml" ds:itemID="{1F8F6267-2D2E-4D54-8298-5A817A037461}">
  <ds:schemaRefs>
    <ds:schemaRef ds:uri="http://schemas.microsoft.com/VisualStudio/2011/storyboarding/control"/>
  </ds:schemaRefs>
</ds:datastoreItem>
</file>

<file path=customXml/itemProps166.xml><?xml version="1.0" encoding="utf-8"?>
<ds:datastoreItem xmlns:ds="http://schemas.openxmlformats.org/officeDocument/2006/customXml" ds:itemID="{F7DCD20A-DFFC-4E03-90DE-67A9FAC80EF1}">
  <ds:schemaRefs>
    <ds:schemaRef ds:uri="http://schemas.microsoft.com/VisualStudio/2011/storyboarding/control"/>
  </ds:schemaRefs>
</ds:datastoreItem>
</file>

<file path=customXml/itemProps167.xml><?xml version="1.0" encoding="utf-8"?>
<ds:datastoreItem xmlns:ds="http://schemas.openxmlformats.org/officeDocument/2006/customXml" ds:itemID="{C750EE6C-ACEA-4EBF-8AF1-C828979A296B}">
  <ds:schemaRefs>
    <ds:schemaRef ds:uri="http://schemas.microsoft.com/VisualStudio/2011/storyboarding/control"/>
  </ds:schemaRefs>
</ds:datastoreItem>
</file>

<file path=customXml/itemProps168.xml><?xml version="1.0" encoding="utf-8"?>
<ds:datastoreItem xmlns:ds="http://schemas.openxmlformats.org/officeDocument/2006/customXml" ds:itemID="{89323E7B-C3C4-498A-B6AA-333C5A41BBC3}">
  <ds:schemaRefs>
    <ds:schemaRef ds:uri="http://schemas.microsoft.com/VisualStudio/2011/storyboarding/control"/>
  </ds:schemaRefs>
</ds:datastoreItem>
</file>

<file path=customXml/itemProps169.xml><?xml version="1.0" encoding="utf-8"?>
<ds:datastoreItem xmlns:ds="http://schemas.openxmlformats.org/officeDocument/2006/customXml" ds:itemID="{65EC6666-7298-41E6-936F-403CAFC9BC23}">
  <ds:schemaRefs>
    <ds:schemaRef ds:uri="http://schemas.microsoft.com/VisualStudio/2011/storyboarding/control"/>
  </ds:schemaRefs>
</ds:datastoreItem>
</file>

<file path=customXml/itemProps17.xml><?xml version="1.0" encoding="utf-8"?>
<ds:datastoreItem xmlns:ds="http://schemas.openxmlformats.org/officeDocument/2006/customXml" ds:itemID="{EA838D36-8BB7-4361-B586-5C90A3855DC5}">
  <ds:schemaRefs>
    <ds:schemaRef ds:uri="http://schemas.microsoft.com/VisualStudio/2011/storyboarding/control"/>
  </ds:schemaRefs>
</ds:datastoreItem>
</file>

<file path=customXml/itemProps170.xml><?xml version="1.0" encoding="utf-8"?>
<ds:datastoreItem xmlns:ds="http://schemas.openxmlformats.org/officeDocument/2006/customXml" ds:itemID="{75D41AB7-245F-419C-B482-7B249B6A6252}">
  <ds:schemaRefs>
    <ds:schemaRef ds:uri="http://schemas.microsoft.com/VisualStudio/2011/storyboarding/control"/>
  </ds:schemaRefs>
</ds:datastoreItem>
</file>

<file path=customXml/itemProps171.xml><?xml version="1.0" encoding="utf-8"?>
<ds:datastoreItem xmlns:ds="http://schemas.openxmlformats.org/officeDocument/2006/customXml" ds:itemID="{972C727B-DC48-46A2-AF22-EF6BAFE7C398}">
  <ds:schemaRefs>
    <ds:schemaRef ds:uri="http://schemas.microsoft.com/VisualStudio/2011/storyboarding/control"/>
  </ds:schemaRefs>
</ds:datastoreItem>
</file>

<file path=customXml/itemProps172.xml><?xml version="1.0" encoding="utf-8"?>
<ds:datastoreItem xmlns:ds="http://schemas.openxmlformats.org/officeDocument/2006/customXml" ds:itemID="{B9220CBE-8B12-4B2D-83BC-58C5A18D7DD1}">
  <ds:schemaRefs>
    <ds:schemaRef ds:uri="http://schemas.microsoft.com/VisualStudio/2011/storyboarding/control"/>
  </ds:schemaRefs>
</ds:datastoreItem>
</file>

<file path=customXml/itemProps173.xml><?xml version="1.0" encoding="utf-8"?>
<ds:datastoreItem xmlns:ds="http://schemas.openxmlformats.org/officeDocument/2006/customXml" ds:itemID="{B76E23DB-1B3A-45E9-A3BF-9F5B7F133945}">
  <ds:schemaRefs>
    <ds:schemaRef ds:uri="http://schemas.microsoft.com/VisualStudio/2011/storyboarding/control"/>
  </ds:schemaRefs>
</ds:datastoreItem>
</file>

<file path=customXml/itemProps174.xml><?xml version="1.0" encoding="utf-8"?>
<ds:datastoreItem xmlns:ds="http://schemas.openxmlformats.org/officeDocument/2006/customXml" ds:itemID="{9FB9BDE8-3841-492A-BF2B-622BD2A45A58}">
  <ds:schemaRefs>
    <ds:schemaRef ds:uri="http://schemas.microsoft.com/VisualStudio/2011/storyboarding/control"/>
  </ds:schemaRefs>
</ds:datastoreItem>
</file>

<file path=customXml/itemProps175.xml><?xml version="1.0" encoding="utf-8"?>
<ds:datastoreItem xmlns:ds="http://schemas.openxmlformats.org/officeDocument/2006/customXml" ds:itemID="{C67910EF-8B42-4F49-8013-9B560E8C6670}">
  <ds:schemaRefs>
    <ds:schemaRef ds:uri="http://schemas.microsoft.com/VisualStudio/2011/storyboarding/control"/>
  </ds:schemaRefs>
</ds:datastoreItem>
</file>

<file path=customXml/itemProps176.xml><?xml version="1.0" encoding="utf-8"?>
<ds:datastoreItem xmlns:ds="http://schemas.openxmlformats.org/officeDocument/2006/customXml" ds:itemID="{1823BE7B-5E63-4354-B6D5-E15AB15DEA18}">
  <ds:schemaRefs>
    <ds:schemaRef ds:uri="http://schemas.microsoft.com/VisualStudio/2011/storyboarding/control"/>
  </ds:schemaRefs>
</ds:datastoreItem>
</file>

<file path=customXml/itemProps177.xml><?xml version="1.0" encoding="utf-8"?>
<ds:datastoreItem xmlns:ds="http://schemas.openxmlformats.org/officeDocument/2006/customXml" ds:itemID="{201DF68A-FFBF-4D1A-8151-D1165CD001EF}">
  <ds:schemaRefs>
    <ds:schemaRef ds:uri="http://schemas.microsoft.com/VisualStudio/2011/storyboarding/control"/>
  </ds:schemaRefs>
</ds:datastoreItem>
</file>

<file path=customXml/itemProps178.xml><?xml version="1.0" encoding="utf-8"?>
<ds:datastoreItem xmlns:ds="http://schemas.openxmlformats.org/officeDocument/2006/customXml" ds:itemID="{50A9B721-F24D-4CA6-9CD4-A91DE25E3346}">
  <ds:schemaRefs>
    <ds:schemaRef ds:uri="http://schemas.microsoft.com/VisualStudio/2011/storyboarding/control"/>
  </ds:schemaRefs>
</ds:datastoreItem>
</file>

<file path=customXml/itemProps179.xml><?xml version="1.0" encoding="utf-8"?>
<ds:datastoreItem xmlns:ds="http://schemas.openxmlformats.org/officeDocument/2006/customXml" ds:itemID="{2DBB7593-0996-47F0-8870-A3F352DE4774}">
  <ds:schemaRefs>
    <ds:schemaRef ds:uri="http://schemas.microsoft.com/VisualStudio/2011/storyboarding/control"/>
  </ds:schemaRefs>
</ds:datastoreItem>
</file>

<file path=customXml/itemProps18.xml><?xml version="1.0" encoding="utf-8"?>
<ds:datastoreItem xmlns:ds="http://schemas.openxmlformats.org/officeDocument/2006/customXml" ds:itemID="{21473466-03F2-4A1D-9495-1AECBC256EF3}">
  <ds:schemaRefs>
    <ds:schemaRef ds:uri="http://schemas.microsoft.com/VisualStudio/2011/storyboarding/control"/>
  </ds:schemaRefs>
</ds:datastoreItem>
</file>

<file path=customXml/itemProps180.xml><?xml version="1.0" encoding="utf-8"?>
<ds:datastoreItem xmlns:ds="http://schemas.openxmlformats.org/officeDocument/2006/customXml" ds:itemID="{B7794E06-BB8E-4352-8FDA-8356566F18FC}">
  <ds:schemaRefs>
    <ds:schemaRef ds:uri="http://schemas.microsoft.com/VisualStudio/2011/storyboarding/control"/>
  </ds:schemaRefs>
</ds:datastoreItem>
</file>

<file path=customXml/itemProps181.xml><?xml version="1.0" encoding="utf-8"?>
<ds:datastoreItem xmlns:ds="http://schemas.openxmlformats.org/officeDocument/2006/customXml" ds:itemID="{EDDAA865-AE6F-4DC4-9078-75377795C992}">
  <ds:schemaRefs>
    <ds:schemaRef ds:uri="http://schemas.microsoft.com/VisualStudio/2011/storyboarding/control"/>
  </ds:schemaRefs>
</ds:datastoreItem>
</file>

<file path=customXml/itemProps182.xml><?xml version="1.0" encoding="utf-8"?>
<ds:datastoreItem xmlns:ds="http://schemas.openxmlformats.org/officeDocument/2006/customXml" ds:itemID="{413E0FFE-60A0-4A33-AB8B-096422321ECA}">
  <ds:schemaRefs>
    <ds:schemaRef ds:uri="http://schemas.microsoft.com/VisualStudio/2011/storyboarding/control"/>
  </ds:schemaRefs>
</ds:datastoreItem>
</file>

<file path=customXml/itemProps183.xml><?xml version="1.0" encoding="utf-8"?>
<ds:datastoreItem xmlns:ds="http://schemas.openxmlformats.org/officeDocument/2006/customXml" ds:itemID="{86FCB25A-97A7-4543-B9D7-F4D890A319AF}">
  <ds:schemaRefs>
    <ds:schemaRef ds:uri="http://schemas.microsoft.com/VisualStudio/2011/storyboarding/control"/>
  </ds:schemaRefs>
</ds:datastoreItem>
</file>

<file path=customXml/itemProps184.xml><?xml version="1.0" encoding="utf-8"?>
<ds:datastoreItem xmlns:ds="http://schemas.openxmlformats.org/officeDocument/2006/customXml" ds:itemID="{07BE9724-F540-48A9-B60A-6B348D01D488}">
  <ds:schemaRefs>
    <ds:schemaRef ds:uri="http://schemas.microsoft.com/VisualStudio/2011/storyboarding/control"/>
  </ds:schemaRefs>
</ds:datastoreItem>
</file>

<file path=customXml/itemProps185.xml><?xml version="1.0" encoding="utf-8"?>
<ds:datastoreItem xmlns:ds="http://schemas.openxmlformats.org/officeDocument/2006/customXml" ds:itemID="{30136A57-D5E6-4E58-A3A0-5A6F4F2555A0}">
  <ds:schemaRefs>
    <ds:schemaRef ds:uri="http://schemas.microsoft.com/VisualStudio/2011/storyboarding/control"/>
  </ds:schemaRefs>
</ds:datastoreItem>
</file>

<file path=customXml/itemProps186.xml><?xml version="1.0" encoding="utf-8"?>
<ds:datastoreItem xmlns:ds="http://schemas.openxmlformats.org/officeDocument/2006/customXml" ds:itemID="{00CFF892-7016-42E0-84AD-DFBA5736DA0B}">
  <ds:schemaRefs>
    <ds:schemaRef ds:uri="http://schemas.microsoft.com/VisualStudio/2011/storyboarding/control"/>
  </ds:schemaRefs>
</ds:datastoreItem>
</file>

<file path=customXml/itemProps187.xml><?xml version="1.0" encoding="utf-8"?>
<ds:datastoreItem xmlns:ds="http://schemas.openxmlformats.org/officeDocument/2006/customXml" ds:itemID="{0F72216E-CFD0-4051-9544-5CD78C7D9A57}">
  <ds:schemaRefs>
    <ds:schemaRef ds:uri="http://schemas.microsoft.com/VisualStudio/2011/storyboarding/control"/>
  </ds:schemaRefs>
</ds:datastoreItem>
</file>

<file path=customXml/itemProps188.xml><?xml version="1.0" encoding="utf-8"?>
<ds:datastoreItem xmlns:ds="http://schemas.openxmlformats.org/officeDocument/2006/customXml" ds:itemID="{31824A0F-029A-47E3-992A-3B2330AD01C9}">
  <ds:schemaRefs>
    <ds:schemaRef ds:uri="http://schemas.microsoft.com/VisualStudio/2011/storyboarding/control"/>
  </ds:schemaRefs>
</ds:datastoreItem>
</file>

<file path=customXml/itemProps189.xml><?xml version="1.0" encoding="utf-8"?>
<ds:datastoreItem xmlns:ds="http://schemas.openxmlformats.org/officeDocument/2006/customXml" ds:itemID="{35F83D99-30B7-4D3D-8A09-D12702F45902}">
  <ds:schemaRefs>
    <ds:schemaRef ds:uri="http://schemas.microsoft.com/VisualStudio/2011/storyboarding/control"/>
  </ds:schemaRefs>
</ds:datastoreItem>
</file>

<file path=customXml/itemProps19.xml><?xml version="1.0" encoding="utf-8"?>
<ds:datastoreItem xmlns:ds="http://schemas.openxmlformats.org/officeDocument/2006/customXml" ds:itemID="{08AC2291-B777-43F2-AD68-04B837FC98AD}">
  <ds:schemaRefs>
    <ds:schemaRef ds:uri="http://schemas.microsoft.com/VisualStudio/2011/storyboarding/control"/>
  </ds:schemaRefs>
</ds:datastoreItem>
</file>

<file path=customXml/itemProps190.xml><?xml version="1.0" encoding="utf-8"?>
<ds:datastoreItem xmlns:ds="http://schemas.openxmlformats.org/officeDocument/2006/customXml" ds:itemID="{0D206CAD-D9E5-41DB-87FD-1B43040E4F4F}">
  <ds:schemaRefs>
    <ds:schemaRef ds:uri="http://schemas.microsoft.com/VisualStudio/2011/storyboarding/control"/>
  </ds:schemaRefs>
</ds:datastoreItem>
</file>

<file path=customXml/itemProps191.xml><?xml version="1.0" encoding="utf-8"?>
<ds:datastoreItem xmlns:ds="http://schemas.openxmlformats.org/officeDocument/2006/customXml" ds:itemID="{455C9CA0-945F-4215-9840-93D6C79A8E27}">
  <ds:schemaRefs>
    <ds:schemaRef ds:uri="http://schemas.microsoft.com/VisualStudio/2011/storyboarding/control"/>
  </ds:schemaRefs>
</ds:datastoreItem>
</file>

<file path=customXml/itemProps2.xml><?xml version="1.0" encoding="utf-8"?>
<ds:datastoreItem xmlns:ds="http://schemas.openxmlformats.org/officeDocument/2006/customXml" ds:itemID="{AE08FA4D-5CD3-480A-B968-A094464F75FE}">
  <ds:schemaRefs>
    <ds:schemaRef ds:uri="http://schemas.microsoft.com/VisualStudio/2011/storyboarding/control"/>
  </ds:schemaRefs>
</ds:datastoreItem>
</file>

<file path=customXml/itemProps20.xml><?xml version="1.0" encoding="utf-8"?>
<ds:datastoreItem xmlns:ds="http://schemas.openxmlformats.org/officeDocument/2006/customXml" ds:itemID="{B017EF01-68A9-4698-8C69-2DAB79EFBF67}">
  <ds:schemaRefs>
    <ds:schemaRef ds:uri="http://schemas.microsoft.com/VisualStudio/2011/storyboarding/control"/>
  </ds:schemaRefs>
</ds:datastoreItem>
</file>

<file path=customXml/itemProps21.xml><?xml version="1.0" encoding="utf-8"?>
<ds:datastoreItem xmlns:ds="http://schemas.openxmlformats.org/officeDocument/2006/customXml" ds:itemID="{C8F65F47-7B4B-4D7C-BC8E-250711A798AB}">
  <ds:schemaRefs>
    <ds:schemaRef ds:uri="http://schemas.microsoft.com/VisualStudio/2011/storyboarding/control"/>
  </ds:schemaRefs>
</ds:datastoreItem>
</file>

<file path=customXml/itemProps22.xml><?xml version="1.0" encoding="utf-8"?>
<ds:datastoreItem xmlns:ds="http://schemas.openxmlformats.org/officeDocument/2006/customXml" ds:itemID="{3232FE89-F9CF-45C1-AAB4-7D932B85479C}">
  <ds:schemaRefs>
    <ds:schemaRef ds:uri="http://schemas.microsoft.com/VisualStudio/2011/storyboarding/control"/>
  </ds:schemaRefs>
</ds:datastoreItem>
</file>

<file path=customXml/itemProps23.xml><?xml version="1.0" encoding="utf-8"?>
<ds:datastoreItem xmlns:ds="http://schemas.openxmlformats.org/officeDocument/2006/customXml" ds:itemID="{8BA1C0E9-ACCF-4DB5-890B-4906E38B556F}">
  <ds:schemaRefs>
    <ds:schemaRef ds:uri="http://schemas.microsoft.com/VisualStudio/2011/storyboarding/control"/>
  </ds:schemaRefs>
</ds:datastoreItem>
</file>

<file path=customXml/itemProps24.xml><?xml version="1.0" encoding="utf-8"?>
<ds:datastoreItem xmlns:ds="http://schemas.openxmlformats.org/officeDocument/2006/customXml" ds:itemID="{A63D548C-2797-4B8A-9C4D-0123B00EF9F8}">
  <ds:schemaRefs>
    <ds:schemaRef ds:uri="http://schemas.microsoft.com/VisualStudio/2011/storyboarding/control"/>
  </ds:schemaRefs>
</ds:datastoreItem>
</file>

<file path=customXml/itemProps25.xml><?xml version="1.0" encoding="utf-8"?>
<ds:datastoreItem xmlns:ds="http://schemas.openxmlformats.org/officeDocument/2006/customXml" ds:itemID="{A20F584F-C4F2-4738-9501-90872D44935A}">
  <ds:schemaRefs>
    <ds:schemaRef ds:uri="http://schemas.microsoft.com/VisualStudio/2011/storyboarding/control"/>
  </ds:schemaRefs>
</ds:datastoreItem>
</file>

<file path=customXml/itemProps26.xml><?xml version="1.0" encoding="utf-8"?>
<ds:datastoreItem xmlns:ds="http://schemas.openxmlformats.org/officeDocument/2006/customXml" ds:itemID="{A3E60D5F-1840-4CB2-B949-CB3A3D22D3EE}">
  <ds:schemaRefs>
    <ds:schemaRef ds:uri="http://schemas.microsoft.com/VisualStudio/2011/storyboarding/control"/>
  </ds:schemaRefs>
</ds:datastoreItem>
</file>

<file path=customXml/itemProps27.xml><?xml version="1.0" encoding="utf-8"?>
<ds:datastoreItem xmlns:ds="http://schemas.openxmlformats.org/officeDocument/2006/customXml" ds:itemID="{59389C6E-0A6D-4012-A338-202C5A86F384}">
  <ds:schemaRefs>
    <ds:schemaRef ds:uri="http://schemas.microsoft.com/VisualStudio/2011/storyboarding/control"/>
  </ds:schemaRefs>
</ds:datastoreItem>
</file>

<file path=customXml/itemProps28.xml><?xml version="1.0" encoding="utf-8"?>
<ds:datastoreItem xmlns:ds="http://schemas.openxmlformats.org/officeDocument/2006/customXml" ds:itemID="{0AB34A79-48FB-4BCA-A8F8-8084763D421D}">
  <ds:schemaRefs>
    <ds:schemaRef ds:uri="http://schemas.microsoft.com/VisualStudio/2011/storyboarding/control"/>
  </ds:schemaRefs>
</ds:datastoreItem>
</file>

<file path=customXml/itemProps29.xml><?xml version="1.0" encoding="utf-8"?>
<ds:datastoreItem xmlns:ds="http://schemas.openxmlformats.org/officeDocument/2006/customXml" ds:itemID="{25C2E0EE-0493-4F71-8D3B-D607A1FE608E}">
  <ds:schemaRefs>
    <ds:schemaRef ds:uri="http://schemas.microsoft.com/VisualStudio/2011/storyboarding/control"/>
  </ds:schemaRefs>
</ds:datastoreItem>
</file>

<file path=customXml/itemProps3.xml><?xml version="1.0" encoding="utf-8"?>
<ds:datastoreItem xmlns:ds="http://schemas.openxmlformats.org/officeDocument/2006/customXml" ds:itemID="{B406D41C-436D-4102-BE61-A464E5E1EFA8}">
  <ds:schemaRefs>
    <ds:schemaRef ds:uri="http://schemas.microsoft.com/VisualStudio/2011/storyboarding/control"/>
  </ds:schemaRefs>
</ds:datastoreItem>
</file>

<file path=customXml/itemProps30.xml><?xml version="1.0" encoding="utf-8"?>
<ds:datastoreItem xmlns:ds="http://schemas.openxmlformats.org/officeDocument/2006/customXml" ds:itemID="{145A8570-E613-4BB5-ACD2-E77BDF1AFF23}">
  <ds:schemaRefs>
    <ds:schemaRef ds:uri="http://schemas.microsoft.com/VisualStudio/2011/storyboarding/control"/>
  </ds:schemaRefs>
</ds:datastoreItem>
</file>

<file path=customXml/itemProps31.xml><?xml version="1.0" encoding="utf-8"?>
<ds:datastoreItem xmlns:ds="http://schemas.openxmlformats.org/officeDocument/2006/customXml" ds:itemID="{2F63F105-E6C9-4516-ADAD-A25EBDE70AC3}">
  <ds:schemaRefs>
    <ds:schemaRef ds:uri="http://schemas.microsoft.com/VisualStudio/2011/storyboarding/control"/>
  </ds:schemaRefs>
</ds:datastoreItem>
</file>

<file path=customXml/itemProps32.xml><?xml version="1.0" encoding="utf-8"?>
<ds:datastoreItem xmlns:ds="http://schemas.openxmlformats.org/officeDocument/2006/customXml" ds:itemID="{51E654E7-553E-4E7C-ADC5-A243991A53DB}">
  <ds:schemaRefs>
    <ds:schemaRef ds:uri="http://schemas.microsoft.com/VisualStudio/2011/storyboarding/control"/>
  </ds:schemaRefs>
</ds:datastoreItem>
</file>

<file path=customXml/itemProps33.xml><?xml version="1.0" encoding="utf-8"?>
<ds:datastoreItem xmlns:ds="http://schemas.openxmlformats.org/officeDocument/2006/customXml" ds:itemID="{9A990625-E49B-4EBC-9158-CD27E9E6CA9B}">
  <ds:schemaRefs>
    <ds:schemaRef ds:uri="http://schemas.microsoft.com/VisualStudio/2011/storyboarding/control"/>
  </ds:schemaRefs>
</ds:datastoreItem>
</file>

<file path=customXml/itemProps34.xml><?xml version="1.0" encoding="utf-8"?>
<ds:datastoreItem xmlns:ds="http://schemas.openxmlformats.org/officeDocument/2006/customXml" ds:itemID="{03E8ADBF-A520-478D-8E19-D89310FCAF56}">
  <ds:schemaRefs>
    <ds:schemaRef ds:uri="http://schemas.microsoft.com/VisualStudio/2011/storyboarding/control"/>
  </ds:schemaRefs>
</ds:datastoreItem>
</file>

<file path=customXml/itemProps35.xml><?xml version="1.0" encoding="utf-8"?>
<ds:datastoreItem xmlns:ds="http://schemas.openxmlformats.org/officeDocument/2006/customXml" ds:itemID="{4D76867F-6D75-4FBC-9840-1AE9E92BF97F}">
  <ds:schemaRefs>
    <ds:schemaRef ds:uri="http://schemas.microsoft.com/VisualStudio/2011/storyboarding/control"/>
  </ds:schemaRefs>
</ds:datastoreItem>
</file>

<file path=customXml/itemProps36.xml><?xml version="1.0" encoding="utf-8"?>
<ds:datastoreItem xmlns:ds="http://schemas.openxmlformats.org/officeDocument/2006/customXml" ds:itemID="{A1552FC2-C07E-4B00-9B1C-AB94CCA39360}">
  <ds:schemaRefs>
    <ds:schemaRef ds:uri="http://schemas.microsoft.com/VisualStudio/2011/storyboarding/control"/>
  </ds:schemaRefs>
</ds:datastoreItem>
</file>

<file path=customXml/itemProps37.xml><?xml version="1.0" encoding="utf-8"?>
<ds:datastoreItem xmlns:ds="http://schemas.openxmlformats.org/officeDocument/2006/customXml" ds:itemID="{287028E8-0101-42B6-BFAA-7F39F024F8B7}">
  <ds:schemaRefs>
    <ds:schemaRef ds:uri="http://schemas.microsoft.com/VisualStudio/2011/storyboarding/control"/>
  </ds:schemaRefs>
</ds:datastoreItem>
</file>

<file path=customXml/itemProps38.xml><?xml version="1.0" encoding="utf-8"?>
<ds:datastoreItem xmlns:ds="http://schemas.openxmlformats.org/officeDocument/2006/customXml" ds:itemID="{138178C2-87BA-40A8-8E52-F74F0D1FE967}">
  <ds:schemaRefs>
    <ds:schemaRef ds:uri="http://schemas.microsoft.com/VisualStudio/2011/storyboarding/control"/>
  </ds:schemaRefs>
</ds:datastoreItem>
</file>

<file path=customXml/itemProps39.xml><?xml version="1.0" encoding="utf-8"?>
<ds:datastoreItem xmlns:ds="http://schemas.openxmlformats.org/officeDocument/2006/customXml" ds:itemID="{9515E7C2-306D-475E-AE9F-CC06428CDF21}">
  <ds:schemaRefs>
    <ds:schemaRef ds:uri="http://schemas.microsoft.com/VisualStudio/2011/storyboarding/control"/>
  </ds:schemaRefs>
</ds:datastoreItem>
</file>

<file path=customXml/itemProps4.xml><?xml version="1.0" encoding="utf-8"?>
<ds:datastoreItem xmlns:ds="http://schemas.openxmlformats.org/officeDocument/2006/customXml" ds:itemID="{4E4A1AE9-05B5-4636-8B19-49268CA0CBD1}">
  <ds:schemaRefs>
    <ds:schemaRef ds:uri="http://schemas.microsoft.com/VisualStudio/2011/storyboarding/control"/>
  </ds:schemaRefs>
</ds:datastoreItem>
</file>

<file path=customXml/itemProps40.xml><?xml version="1.0" encoding="utf-8"?>
<ds:datastoreItem xmlns:ds="http://schemas.openxmlformats.org/officeDocument/2006/customXml" ds:itemID="{E48BBC8F-BECD-45B4-B6E7-B561EEE56996}">
  <ds:schemaRefs>
    <ds:schemaRef ds:uri="http://schemas.microsoft.com/VisualStudio/2011/storyboarding/control"/>
  </ds:schemaRefs>
</ds:datastoreItem>
</file>

<file path=customXml/itemProps41.xml><?xml version="1.0" encoding="utf-8"?>
<ds:datastoreItem xmlns:ds="http://schemas.openxmlformats.org/officeDocument/2006/customXml" ds:itemID="{4ED18519-F6E5-4330-ACA6-68E60DD4E5BB}">
  <ds:schemaRefs>
    <ds:schemaRef ds:uri="http://schemas.microsoft.com/VisualStudio/2011/storyboarding/control"/>
  </ds:schemaRefs>
</ds:datastoreItem>
</file>

<file path=customXml/itemProps42.xml><?xml version="1.0" encoding="utf-8"?>
<ds:datastoreItem xmlns:ds="http://schemas.openxmlformats.org/officeDocument/2006/customXml" ds:itemID="{C5E13D99-CEAD-4997-9CFF-F55E6B915590}">
  <ds:schemaRefs>
    <ds:schemaRef ds:uri="http://schemas.microsoft.com/VisualStudio/2011/storyboarding/control"/>
  </ds:schemaRefs>
</ds:datastoreItem>
</file>

<file path=customXml/itemProps43.xml><?xml version="1.0" encoding="utf-8"?>
<ds:datastoreItem xmlns:ds="http://schemas.openxmlformats.org/officeDocument/2006/customXml" ds:itemID="{309FCF94-9A99-40BB-AB6E-72D683F8E301}">
  <ds:schemaRefs>
    <ds:schemaRef ds:uri="http://schemas.microsoft.com/VisualStudio/2011/storyboarding/control"/>
  </ds:schemaRefs>
</ds:datastoreItem>
</file>

<file path=customXml/itemProps44.xml><?xml version="1.0" encoding="utf-8"?>
<ds:datastoreItem xmlns:ds="http://schemas.openxmlformats.org/officeDocument/2006/customXml" ds:itemID="{2F25468C-C405-4FCF-89C3-C656EEA4158E}">
  <ds:schemaRefs>
    <ds:schemaRef ds:uri="http://schemas.microsoft.com/VisualStudio/2011/storyboarding/control"/>
  </ds:schemaRefs>
</ds:datastoreItem>
</file>

<file path=customXml/itemProps45.xml><?xml version="1.0" encoding="utf-8"?>
<ds:datastoreItem xmlns:ds="http://schemas.openxmlformats.org/officeDocument/2006/customXml" ds:itemID="{A398684C-F636-4DD7-99B7-443E21CC84F8}">
  <ds:schemaRefs>
    <ds:schemaRef ds:uri="http://schemas.microsoft.com/VisualStudio/2011/storyboarding/control"/>
  </ds:schemaRefs>
</ds:datastoreItem>
</file>

<file path=customXml/itemProps46.xml><?xml version="1.0" encoding="utf-8"?>
<ds:datastoreItem xmlns:ds="http://schemas.openxmlformats.org/officeDocument/2006/customXml" ds:itemID="{050E2A32-B2D5-4011-9D4D-17A92EEB0BA2}">
  <ds:schemaRefs>
    <ds:schemaRef ds:uri="http://schemas.microsoft.com/VisualStudio/2011/storyboarding/control"/>
  </ds:schemaRefs>
</ds:datastoreItem>
</file>

<file path=customXml/itemProps47.xml><?xml version="1.0" encoding="utf-8"?>
<ds:datastoreItem xmlns:ds="http://schemas.openxmlformats.org/officeDocument/2006/customXml" ds:itemID="{CD2A5E99-D71C-4CA3-AE05-4B4AEB58A791}">
  <ds:schemaRefs>
    <ds:schemaRef ds:uri="http://schemas.microsoft.com/VisualStudio/2011/storyboarding/control"/>
  </ds:schemaRefs>
</ds:datastoreItem>
</file>

<file path=customXml/itemProps48.xml><?xml version="1.0" encoding="utf-8"?>
<ds:datastoreItem xmlns:ds="http://schemas.openxmlformats.org/officeDocument/2006/customXml" ds:itemID="{C9A9D041-571D-4B6C-8EAF-F0486E65DB09}">
  <ds:schemaRefs>
    <ds:schemaRef ds:uri="http://schemas.microsoft.com/VisualStudio/2011/storyboarding/control"/>
  </ds:schemaRefs>
</ds:datastoreItem>
</file>

<file path=customXml/itemProps49.xml><?xml version="1.0" encoding="utf-8"?>
<ds:datastoreItem xmlns:ds="http://schemas.openxmlformats.org/officeDocument/2006/customXml" ds:itemID="{A3519BEE-691B-4E21-8E6C-E3FE177C07D5}">
  <ds:schemaRefs>
    <ds:schemaRef ds:uri="http://schemas.microsoft.com/VisualStudio/2011/storyboarding/control"/>
  </ds:schemaRefs>
</ds:datastoreItem>
</file>

<file path=customXml/itemProps5.xml><?xml version="1.0" encoding="utf-8"?>
<ds:datastoreItem xmlns:ds="http://schemas.openxmlformats.org/officeDocument/2006/customXml" ds:itemID="{29BEED14-01B2-4343-94C1-D91F3D0B73D3}">
  <ds:schemaRefs>
    <ds:schemaRef ds:uri="http://schemas.microsoft.com/VisualStudio/2011/storyboarding/control"/>
  </ds:schemaRefs>
</ds:datastoreItem>
</file>

<file path=customXml/itemProps50.xml><?xml version="1.0" encoding="utf-8"?>
<ds:datastoreItem xmlns:ds="http://schemas.openxmlformats.org/officeDocument/2006/customXml" ds:itemID="{BF3C8854-766E-455E-BE4E-F17C2A846134}">
  <ds:schemaRefs>
    <ds:schemaRef ds:uri="http://schemas.microsoft.com/VisualStudio/2011/storyboarding/control"/>
  </ds:schemaRefs>
</ds:datastoreItem>
</file>

<file path=customXml/itemProps51.xml><?xml version="1.0" encoding="utf-8"?>
<ds:datastoreItem xmlns:ds="http://schemas.openxmlformats.org/officeDocument/2006/customXml" ds:itemID="{CB47272B-222E-4134-AF86-E854B849016E}">
  <ds:schemaRefs>
    <ds:schemaRef ds:uri="http://schemas.microsoft.com/VisualStudio/2011/storyboarding/control"/>
  </ds:schemaRefs>
</ds:datastoreItem>
</file>

<file path=customXml/itemProps52.xml><?xml version="1.0" encoding="utf-8"?>
<ds:datastoreItem xmlns:ds="http://schemas.openxmlformats.org/officeDocument/2006/customXml" ds:itemID="{B0DC322E-3E59-4372-B1CC-FCD18DBCCD82}">
  <ds:schemaRefs>
    <ds:schemaRef ds:uri="http://schemas.microsoft.com/VisualStudio/2011/storyboarding/control"/>
  </ds:schemaRefs>
</ds:datastoreItem>
</file>

<file path=customXml/itemProps53.xml><?xml version="1.0" encoding="utf-8"?>
<ds:datastoreItem xmlns:ds="http://schemas.openxmlformats.org/officeDocument/2006/customXml" ds:itemID="{174BEAE6-3863-48AA-812C-83EAED7B8E8A}">
  <ds:schemaRefs>
    <ds:schemaRef ds:uri="http://schemas.microsoft.com/VisualStudio/2011/storyboarding/control"/>
  </ds:schemaRefs>
</ds:datastoreItem>
</file>

<file path=customXml/itemProps54.xml><?xml version="1.0" encoding="utf-8"?>
<ds:datastoreItem xmlns:ds="http://schemas.openxmlformats.org/officeDocument/2006/customXml" ds:itemID="{F52EBA88-5EAE-4BF9-B47E-26480D476F50}">
  <ds:schemaRefs>
    <ds:schemaRef ds:uri="http://schemas.microsoft.com/VisualStudio/2011/storyboarding/control"/>
  </ds:schemaRefs>
</ds:datastoreItem>
</file>

<file path=customXml/itemProps55.xml><?xml version="1.0" encoding="utf-8"?>
<ds:datastoreItem xmlns:ds="http://schemas.openxmlformats.org/officeDocument/2006/customXml" ds:itemID="{97A7E7B2-ED98-45DF-BCC5-88E861ED4D0E}">
  <ds:schemaRefs>
    <ds:schemaRef ds:uri="http://schemas.microsoft.com/VisualStudio/2011/storyboarding/control"/>
  </ds:schemaRefs>
</ds:datastoreItem>
</file>

<file path=customXml/itemProps56.xml><?xml version="1.0" encoding="utf-8"?>
<ds:datastoreItem xmlns:ds="http://schemas.openxmlformats.org/officeDocument/2006/customXml" ds:itemID="{9F0687B6-139A-44DB-83DB-454FE0B9E218}">
  <ds:schemaRefs>
    <ds:schemaRef ds:uri="http://schemas.microsoft.com/VisualStudio/2011/storyboarding/control"/>
  </ds:schemaRefs>
</ds:datastoreItem>
</file>

<file path=customXml/itemProps57.xml><?xml version="1.0" encoding="utf-8"?>
<ds:datastoreItem xmlns:ds="http://schemas.openxmlformats.org/officeDocument/2006/customXml" ds:itemID="{7263D016-72E5-4CA0-B398-03D87F49E7E6}">
  <ds:schemaRefs>
    <ds:schemaRef ds:uri="http://schemas.microsoft.com/VisualStudio/2011/storyboarding/control"/>
  </ds:schemaRefs>
</ds:datastoreItem>
</file>

<file path=customXml/itemProps58.xml><?xml version="1.0" encoding="utf-8"?>
<ds:datastoreItem xmlns:ds="http://schemas.openxmlformats.org/officeDocument/2006/customXml" ds:itemID="{A634FEF9-FA13-494E-8607-9682FD29D693}">
  <ds:schemaRefs>
    <ds:schemaRef ds:uri="http://schemas.microsoft.com/VisualStudio/2011/storyboarding/control"/>
  </ds:schemaRefs>
</ds:datastoreItem>
</file>

<file path=customXml/itemProps59.xml><?xml version="1.0" encoding="utf-8"?>
<ds:datastoreItem xmlns:ds="http://schemas.openxmlformats.org/officeDocument/2006/customXml" ds:itemID="{2A660527-BE9A-442F-B2D3-DAE1640EAC65}">
  <ds:schemaRefs>
    <ds:schemaRef ds:uri="http://schemas.microsoft.com/VisualStudio/2011/storyboarding/control"/>
  </ds:schemaRefs>
</ds:datastoreItem>
</file>

<file path=customXml/itemProps6.xml><?xml version="1.0" encoding="utf-8"?>
<ds:datastoreItem xmlns:ds="http://schemas.openxmlformats.org/officeDocument/2006/customXml" ds:itemID="{7109036C-9B70-4C6B-806C-B8441586D3BC}">
  <ds:schemaRefs>
    <ds:schemaRef ds:uri="http://schemas.microsoft.com/VisualStudio/2011/storyboarding/control"/>
  </ds:schemaRefs>
</ds:datastoreItem>
</file>

<file path=customXml/itemProps60.xml><?xml version="1.0" encoding="utf-8"?>
<ds:datastoreItem xmlns:ds="http://schemas.openxmlformats.org/officeDocument/2006/customXml" ds:itemID="{43DADFAD-E6AA-4EAC-84DC-82C94BFB9814}">
  <ds:schemaRefs>
    <ds:schemaRef ds:uri="http://schemas.microsoft.com/VisualStudio/2011/storyboarding/control"/>
  </ds:schemaRefs>
</ds:datastoreItem>
</file>

<file path=customXml/itemProps61.xml><?xml version="1.0" encoding="utf-8"?>
<ds:datastoreItem xmlns:ds="http://schemas.openxmlformats.org/officeDocument/2006/customXml" ds:itemID="{87EEDA54-FDE1-4C5E-97D9-B0032079F870}">
  <ds:schemaRefs>
    <ds:schemaRef ds:uri="http://schemas.microsoft.com/VisualStudio/2011/storyboarding/control"/>
  </ds:schemaRefs>
</ds:datastoreItem>
</file>

<file path=customXml/itemProps62.xml><?xml version="1.0" encoding="utf-8"?>
<ds:datastoreItem xmlns:ds="http://schemas.openxmlformats.org/officeDocument/2006/customXml" ds:itemID="{FD3D43C3-3F1A-421B-94E3-FA1C16336EFC}">
  <ds:schemaRefs>
    <ds:schemaRef ds:uri="http://schemas.microsoft.com/VisualStudio/2011/storyboarding/control"/>
  </ds:schemaRefs>
</ds:datastoreItem>
</file>

<file path=customXml/itemProps63.xml><?xml version="1.0" encoding="utf-8"?>
<ds:datastoreItem xmlns:ds="http://schemas.openxmlformats.org/officeDocument/2006/customXml" ds:itemID="{94765415-032E-4EFD-81CB-1D9522302598}">
  <ds:schemaRefs>
    <ds:schemaRef ds:uri="http://schemas.microsoft.com/VisualStudio/2011/storyboarding/control"/>
  </ds:schemaRefs>
</ds:datastoreItem>
</file>

<file path=customXml/itemProps64.xml><?xml version="1.0" encoding="utf-8"?>
<ds:datastoreItem xmlns:ds="http://schemas.openxmlformats.org/officeDocument/2006/customXml" ds:itemID="{620D4C32-BF72-42B0-9A28-373B712CA322}">
  <ds:schemaRefs>
    <ds:schemaRef ds:uri="http://schemas.microsoft.com/VisualStudio/2011/storyboarding/control"/>
  </ds:schemaRefs>
</ds:datastoreItem>
</file>

<file path=customXml/itemProps65.xml><?xml version="1.0" encoding="utf-8"?>
<ds:datastoreItem xmlns:ds="http://schemas.openxmlformats.org/officeDocument/2006/customXml" ds:itemID="{410A04FF-BBE1-4541-90AF-59BB2FDD3485}">
  <ds:schemaRefs>
    <ds:schemaRef ds:uri="http://schemas.microsoft.com/VisualStudio/2011/storyboarding/control"/>
  </ds:schemaRefs>
</ds:datastoreItem>
</file>

<file path=customXml/itemProps66.xml><?xml version="1.0" encoding="utf-8"?>
<ds:datastoreItem xmlns:ds="http://schemas.openxmlformats.org/officeDocument/2006/customXml" ds:itemID="{6E9779BF-0617-40D2-AD4F-66110EE31BFB}">
  <ds:schemaRefs>
    <ds:schemaRef ds:uri="http://schemas.microsoft.com/VisualStudio/2011/storyboarding/control"/>
  </ds:schemaRefs>
</ds:datastoreItem>
</file>

<file path=customXml/itemProps67.xml><?xml version="1.0" encoding="utf-8"?>
<ds:datastoreItem xmlns:ds="http://schemas.openxmlformats.org/officeDocument/2006/customXml" ds:itemID="{5C3914D1-318A-464F-B4B0-A07A7E459A78}">
  <ds:schemaRefs>
    <ds:schemaRef ds:uri="http://schemas.microsoft.com/VisualStudio/2011/storyboarding/control"/>
  </ds:schemaRefs>
</ds:datastoreItem>
</file>

<file path=customXml/itemProps68.xml><?xml version="1.0" encoding="utf-8"?>
<ds:datastoreItem xmlns:ds="http://schemas.openxmlformats.org/officeDocument/2006/customXml" ds:itemID="{30A80243-C689-476B-88A6-59B8F680BE1B}">
  <ds:schemaRefs>
    <ds:schemaRef ds:uri="http://schemas.microsoft.com/VisualStudio/2011/storyboarding/control"/>
  </ds:schemaRefs>
</ds:datastoreItem>
</file>

<file path=customXml/itemProps69.xml><?xml version="1.0" encoding="utf-8"?>
<ds:datastoreItem xmlns:ds="http://schemas.openxmlformats.org/officeDocument/2006/customXml" ds:itemID="{A7335AA6-8245-47D5-A056-2F6D86DE6244}">
  <ds:schemaRefs>
    <ds:schemaRef ds:uri="http://schemas.microsoft.com/VisualStudio/2011/storyboarding/control"/>
  </ds:schemaRefs>
</ds:datastoreItem>
</file>

<file path=customXml/itemProps7.xml><?xml version="1.0" encoding="utf-8"?>
<ds:datastoreItem xmlns:ds="http://schemas.openxmlformats.org/officeDocument/2006/customXml" ds:itemID="{0A503270-0C6C-4BA3-90E7-D2E10175F96F}">
  <ds:schemaRefs>
    <ds:schemaRef ds:uri="http://schemas.microsoft.com/VisualStudio/2011/storyboarding/control"/>
  </ds:schemaRefs>
</ds:datastoreItem>
</file>

<file path=customXml/itemProps70.xml><?xml version="1.0" encoding="utf-8"?>
<ds:datastoreItem xmlns:ds="http://schemas.openxmlformats.org/officeDocument/2006/customXml" ds:itemID="{4D1F7B33-5CCC-47D5-9279-ADD103974568}">
  <ds:schemaRefs>
    <ds:schemaRef ds:uri="http://schemas.microsoft.com/VisualStudio/2011/storyboarding/control"/>
  </ds:schemaRefs>
</ds:datastoreItem>
</file>

<file path=customXml/itemProps71.xml><?xml version="1.0" encoding="utf-8"?>
<ds:datastoreItem xmlns:ds="http://schemas.openxmlformats.org/officeDocument/2006/customXml" ds:itemID="{21182CE6-867B-4F8E-926F-FD5F15819196}">
  <ds:schemaRefs>
    <ds:schemaRef ds:uri="http://schemas.microsoft.com/VisualStudio/2011/storyboarding/control"/>
  </ds:schemaRefs>
</ds:datastoreItem>
</file>

<file path=customXml/itemProps72.xml><?xml version="1.0" encoding="utf-8"?>
<ds:datastoreItem xmlns:ds="http://schemas.openxmlformats.org/officeDocument/2006/customXml" ds:itemID="{37D9D877-AB04-43A5-9B98-4647CD6DD33A}">
  <ds:schemaRefs>
    <ds:schemaRef ds:uri="http://schemas.microsoft.com/VisualStudio/2011/storyboarding/control"/>
  </ds:schemaRefs>
</ds:datastoreItem>
</file>

<file path=customXml/itemProps73.xml><?xml version="1.0" encoding="utf-8"?>
<ds:datastoreItem xmlns:ds="http://schemas.openxmlformats.org/officeDocument/2006/customXml" ds:itemID="{28C2A93F-AA3E-4AF9-880C-4809B1006950}">
  <ds:schemaRefs>
    <ds:schemaRef ds:uri="http://schemas.microsoft.com/VisualStudio/2011/storyboarding/control"/>
  </ds:schemaRefs>
</ds:datastoreItem>
</file>

<file path=customXml/itemProps74.xml><?xml version="1.0" encoding="utf-8"?>
<ds:datastoreItem xmlns:ds="http://schemas.openxmlformats.org/officeDocument/2006/customXml" ds:itemID="{58F478F6-EDCD-41F8-A93B-4BE62F7D7EDE}">
  <ds:schemaRefs>
    <ds:schemaRef ds:uri="http://schemas.microsoft.com/VisualStudio/2011/storyboarding/control"/>
  </ds:schemaRefs>
</ds:datastoreItem>
</file>

<file path=customXml/itemProps75.xml><?xml version="1.0" encoding="utf-8"?>
<ds:datastoreItem xmlns:ds="http://schemas.openxmlformats.org/officeDocument/2006/customXml" ds:itemID="{1FF2FD89-E13F-49BD-BF34-895F03257835}">
  <ds:schemaRefs>
    <ds:schemaRef ds:uri="http://schemas.microsoft.com/VisualStudio/2011/storyboarding/control"/>
  </ds:schemaRefs>
</ds:datastoreItem>
</file>

<file path=customXml/itemProps76.xml><?xml version="1.0" encoding="utf-8"?>
<ds:datastoreItem xmlns:ds="http://schemas.openxmlformats.org/officeDocument/2006/customXml" ds:itemID="{5E6478AD-9A9E-42A3-9995-042204038E78}">
  <ds:schemaRefs>
    <ds:schemaRef ds:uri="http://schemas.microsoft.com/VisualStudio/2011/storyboarding/control"/>
  </ds:schemaRefs>
</ds:datastoreItem>
</file>

<file path=customXml/itemProps77.xml><?xml version="1.0" encoding="utf-8"?>
<ds:datastoreItem xmlns:ds="http://schemas.openxmlformats.org/officeDocument/2006/customXml" ds:itemID="{CAE6B9E2-061E-4D49-A854-45D90B758812}">
  <ds:schemaRefs>
    <ds:schemaRef ds:uri="http://schemas.microsoft.com/VisualStudio/2011/storyboarding/control"/>
  </ds:schemaRefs>
</ds:datastoreItem>
</file>

<file path=customXml/itemProps78.xml><?xml version="1.0" encoding="utf-8"?>
<ds:datastoreItem xmlns:ds="http://schemas.openxmlformats.org/officeDocument/2006/customXml" ds:itemID="{4675E823-BB79-4696-8330-E5CFAAB880C9}">
  <ds:schemaRefs>
    <ds:schemaRef ds:uri="http://schemas.microsoft.com/VisualStudio/2011/storyboarding/control"/>
  </ds:schemaRefs>
</ds:datastoreItem>
</file>

<file path=customXml/itemProps79.xml><?xml version="1.0" encoding="utf-8"?>
<ds:datastoreItem xmlns:ds="http://schemas.openxmlformats.org/officeDocument/2006/customXml" ds:itemID="{D5C92EDC-6DDE-401F-9AD3-060C6AA02CCD}">
  <ds:schemaRefs>
    <ds:schemaRef ds:uri="http://schemas.microsoft.com/VisualStudio/2011/storyboarding/control"/>
  </ds:schemaRefs>
</ds:datastoreItem>
</file>

<file path=customXml/itemProps8.xml><?xml version="1.0" encoding="utf-8"?>
<ds:datastoreItem xmlns:ds="http://schemas.openxmlformats.org/officeDocument/2006/customXml" ds:itemID="{50909FAC-828C-47CC-AAD0-45DA75958696}">
  <ds:schemaRefs>
    <ds:schemaRef ds:uri="http://schemas.microsoft.com/VisualStudio/2011/storyboarding/control"/>
  </ds:schemaRefs>
</ds:datastoreItem>
</file>

<file path=customXml/itemProps80.xml><?xml version="1.0" encoding="utf-8"?>
<ds:datastoreItem xmlns:ds="http://schemas.openxmlformats.org/officeDocument/2006/customXml" ds:itemID="{DA9D2F1C-EFD3-4056-9217-5B14DD1976A9}">
  <ds:schemaRefs>
    <ds:schemaRef ds:uri="http://schemas.microsoft.com/VisualStudio/2011/storyboarding/control"/>
  </ds:schemaRefs>
</ds:datastoreItem>
</file>

<file path=customXml/itemProps81.xml><?xml version="1.0" encoding="utf-8"?>
<ds:datastoreItem xmlns:ds="http://schemas.openxmlformats.org/officeDocument/2006/customXml" ds:itemID="{31F008A0-9523-4372-BD20-F7D42FE263F9}">
  <ds:schemaRefs>
    <ds:schemaRef ds:uri="http://schemas.microsoft.com/VisualStudio/2011/storyboarding/control"/>
  </ds:schemaRefs>
</ds:datastoreItem>
</file>

<file path=customXml/itemProps82.xml><?xml version="1.0" encoding="utf-8"?>
<ds:datastoreItem xmlns:ds="http://schemas.openxmlformats.org/officeDocument/2006/customXml" ds:itemID="{D3E86257-3A0B-4CA9-B767-2521DF4EC81F}">
  <ds:schemaRefs>
    <ds:schemaRef ds:uri="http://schemas.microsoft.com/VisualStudio/2011/storyboarding/control"/>
  </ds:schemaRefs>
</ds:datastoreItem>
</file>

<file path=customXml/itemProps83.xml><?xml version="1.0" encoding="utf-8"?>
<ds:datastoreItem xmlns:ds="http://schemas.openxmlformats.org/officeDocument/2006/customXml" ds:itemID="{0381F621-4071-48CA-9154-7F1654C5241C}">
  <ds:schemaRefs>
    <ds:schemaRef ds:uri="http://schemas.microsoft.com/VisualStudio/2011/storyboarding/control"/>
  </ds:schemaRefs>
</ds:datastoreItem>
</file>

<file path=customXml/itemProps84.xml><?xml version="1.0" encoding="utf-8"?>
<ds:datastoreItem xmlns:ds="http://schemas.openxmlformats.org/officeDocument/2006/customXml" ds:itemID="{0530C5AE-E1F7-4AD1-8780-82C197A0E4EB}">
  <ds:schemaRefs>
    <ds:schemaRef ds:uri="http://schemas.microsoft.com/VisualStudio/2011/storyboarding/control"/>
  </ds:schemaRefs>
</ds:datastoreItem>
</file>

<file path=customXml/itemProps85.xml><?xml version="1.0" encoding="utf-8"?>
<ds:datastoreItem xmlns:ds="http://schemas.openxmlformats.org/officeDocument/2006/customXml" ds:itemID="{12142BF7-FA2C-4828-8E89-6CD762365100}">
  <ds:schemaRefs>
    <ds:schemaRef ds:uri="http://schemas.microsoft.com/VisualStudio/2011/storyboarding/control"/>
  </ds:schemaRefs>
</ds:datastoreItem>
</file>

<file path=customXml/itemProps86.xml><?xml version="1.0" encoding="utf-8"?>
<ds:datastoreItem xmlns:ds="http://schemas.openxmlformats.org/officeDocument/2006/customXml" ds:itemID="{B81D5EFE-8879-4DDF-BA92-F6CE4A7B648C}">
  <ds:schemaRefs>
    <ds:schemaRef ds:uri="http://schemas.microsoft.com/VisualStudio/2011/storyboarding/control"/>
  </ds:schemaRefs>
</ds:datastoreItem>
</file>

<file path=customXml/itemProps87.xml><?xml version="1.0" encoding="utf-8"?>
<ds:datastoreItem xmlns:ds="http://schemas.openxmlformats.org/officeDocument/2006/customXml" ds:itemID="{EAA52BB4-D5B0-4CD1-9D1E-4F74423A4CE0}">
  <ds:schemaRefs>
    <ds:schemaRef ds:uri="http://schemas.microsoft.com/VisualStudio/2011/storyboarding/control"/>
  </ds:schemaRefs>
</ds:datastoreItem>
</file>

<file path=customXml/itemProps88.xml><?xml version="1.0" encoding="utf-8"?>
<ds:datastoreItem xmlns:ds="http://schemas.openxmlformats.org/officeDocument/2006/customXml" ds:itemID="{786F0E77-61C6-4ABD-BDE1-EAD45741A6EB}">
  <ds:schemaRefs>
    <ds:schemaRef ds:uri="http://schemas.microsoft.com/VisualStudio/2011/storyboarding/control"/>
  </ds:schemaRefs>
</ds:datastoreItem>
</file>

<file path=customXml/itemProps89.xml><?xml version="1.0" encoding="utf-8"?>
<ds:datastoreItem xmlns:ds="http://schemas.openxmlformats.org/officeDocument/2006/customXml" ds:itemID="{EDF77AFE-8CA0-428C-A80A-9EEFFEE1BE21}">
  <ds:schemaRefs>
    <ds:schemaRef ds:uri="http://schemas.microsoft.com/VisualStudio/2011/storyboarding/control"/>
  </ds:schemaRefs>
</ds:datastoreItem>
</file>

<file path=customXml/itemProps9.xml><?xml version="1.0" encoding="utf-8"?>
<ds:datastoreItem xmlns:ds="http://schemas.openxmlformats.org/officeDocument/2006/customXml" ds:itemID="{53E5677C-3F8C-4316-B80D-3B9CC5260038}">
  <ds:schemaRefs>
    <ds:schemaRef ds:uri="http://schemas.microsoft.com/VisualStudio/2011/storyboarding/control"/>
  </ds:schemaRefs>
</ds:datastoreItem>
</file>

<file path=customXml/itemProps90.xml><?xml version="1.0" encoding="utf-8"?>
<ds:datastoreItem xmlns:ds="http://schemas.openxmlformats.org/officeDocument/2006/customXml" ds:itemID="{671D6ECA-92C5-44CB-83AE-3BA75CAEA259}">
  <ds:schemaRefs>
    <ds:schemaRef ds:uri="http://schemas.microsoft.com/VisualStudio/2011/storyboarding/control"/>
  </ds:schemaRefs>
</ds:datastoreItem>
</file>

<file path=customXml/itemProps91.xml><?xml version="1.0" encoding="utf-8"?>
<ds:datastoreItem xmlns:ds="http://schemas.openxmlformats.org/officeDocument/2006/customXml" ds:itemID="{056592FB-17D6-4CAD-AC26-9B007373EA3C}">
  <ds:schemaRefs>
    <ds:schemaRef ds:uri="http://schemas.microsoft.com/VisualStudio/2011/storyboarding/control"/>
  </ds:schemaRefs>
</ds:datastoreItem>
</file>

<file path=customXml/itemProps92.xml><?xml version="1.0" encoding="utf-8"?>
<ds:datastoreItem xmlns:ds="http://schemas.openxmlformats.org/officeDocument/2006/customXml" ds:itemID="{4C6F680D-2078-4FAE-85F8-12E61436DE6E}">
  <ds:schemaRefs>
    <ds:schemaRef ds:uri="http://schemas.microsoft.com/VisualStudio/2011/storyboarding/control"/>
  </ds:schemaRefs>
</ds:datastoreItem>
</file>

<file path=customXml/itemProps93.xml><?xml version="1.0" encoding="utf-8"?>
<ds:datastoreItem xmlns:ds="http://schemas.openxmlformats.org/officeDocument/2006/customXml" ds:itemID="{432FE2D9-F659-45F3-9A08-4F6CA04043D5}">
  <ds:schemaRefs>
    <ds:schemaRef ds:uri="http://schemas.microsoft.com/VisualStudio/2011/storyboarding/control"/>
  </ds:schemaRefs>
</ds:datastoreItem>
</file>

<file path=customXml/itemProps94.xml><?xml version="1.0" encoding="utf-8"?>
<ds:datastoreItem xmlns:ds="http://schemas.openxmlformats.org/officeDocument/2006/customXml" ds:itemID="{C9BF1984-2815-4122-9E78-F08E08D0F568}">
  <ds:schemaRefs>
    <ds:schemaRef ds:uri="http://schemas.microsoft.com/VisualStudio/2011/storyboarding/control"/>
  </ds:schemaRefs>
</ds:datastoreItem>
</file>

<file path=customXml/itemProps95.xml><?xml version="1.0" encoding="utf-8"?>
<ds:datastoreItem xmlns:ds="http://schemas.openxmlformats.org/officeDocument/2006/customXml" ds:itemID="{3FF497E9-810C-4B80-9F14-324185CBD8CD}">
  <ds:schemaRefs>
    <ds:schemaRef ds:uri="http://schemas.microsoft.com/VisualStudio/2011/storyboarding/control"/>
  </ds:schemaRefs>
</ds:datastoreItem>
</file>

<file path=customXml/itemProps96.xml><?xml version="1.0" encoding="utf-8"?>
<ds:datastoreItem xmlns:ds="http://schemas.openxmlformats.org/officeDocument/2006/customXml" ds:itemID="{2E738A75-4007-47CC-B14C-EABE90EA745D}">
  <ds:schemaRefs>
    <ds:schemaRef ds:uri="http://schemas.microsoft.com/VisualStudio/2011/storyboarding/control"/>
  </ds:schemaRefs>
</ds:datastoreItem>
</file>

<file path=customXml/itemProps97.xml><?xml version="1.0" encoding="utf-8"?>
<ds:datastoreItem xmlns:ds="http://schemas.openxmlformats.org/officeDocument/2006/customXml" ds:itemID="{3741F1BC-954A-410F-ACF4-521AE4A7DD66}">
  <ds:schemaRefs>
    <ds:schemaRef ds:uri="http://schemas.microsoft.com/VisualStudio/2011/storyboarding/control"/>
  </ds:schemaRefs>
</ds:datastoreItem>
</file>

<file path=customXml/itemProps98.xml><?xml version="1.0" encoding="utf-8"?>
<ds:datastoreItem xmlns:ds="http://schemas.openxmlformats.org/officeDocument/2006/customXml" ds:itemID="{354D36AA-E9EE-49DD-A6A0-D4C69FE0EF79}">
  <ds:schemaRefs>
    <ds:schemaRef ds:uri="http://schemas.microsoft.com/VisualStudio/2011/storyboarding/control"/>
  </ds:schemaRefs>
</ds:datastoreItem>
</file>

<file path=customXml/itemProps99.xml><?xml version="1.0" encoding="utf-8"?>
<ds:datastoreItem xmlns:ds="http://schemas.openxmlformats.org/officeDocument/2006/customXml" ds:itemID="{B153CA29-DC5F-4B3C-A31A-01F446F808F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42149</TotalTime>
  <Words>3230</Words>
  <Application>Microsoft Office PowerPoint</Application>
  <PresentationFormat>Произвольный</PresentationFormat>
  <Paragraphs>829</Paragraphs>
  <Slides>33</Slides>
  <Notes>15</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33</vt:i4>
      </vt:variant>
    </vt:vector>
  </HeadingPairs>
  <TitlesOfParts>
    <vt:vector size="41" baseType="lpstr">
      <vt:lpstr>Arial</vt:lpstr>
      <vt:lpstr>Calibri</vt:lpstr>
      <vt:lpstr>Segoe UI</vt:lpstr>
      <vt:lpstr>Segoe UI Light</vt:lpstr>
      <vt:lpstr>Segoe UI Semibold</vt:lpstr>
      <vt:lpstr>Segoe UI Semilight</vt:lpstr>
      <vt:lpstr>Segoe UI Symbol</vt:lpstr>
      <vt:lpstr>Office Theme</vt:lpstr>
      <vt:lpstr>Wireframing toolkit</vt:lpstr>
      <vt:lpstr>Презентация PowerPoint</vt:lpstr>
      <vt:lpstr>Презентация PowerPoint</vt:lpstr>
      <vt:lpstr>Презентация PowerPoint</vt:lpstr>
      <vt:lpstr>Презентация PowerPoint</vt:lpstr>
      <vt:lpstr>Collection Title 1</vt:lpstr>
      <vt:lpstr>Collection title 1</vt:lpstr>
      <vt:lpstr>Презентация PowerPoint</vt:lpstr>
      <vt:lpstr>Презентация PowerPoint</vt:lpstr>
      <vt:lpstr>Презентация PowerPoint</vt:lpstr>
      <vt:lpstr>controls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Becky Kosuge (Allovus Design Inc)</dc:creator>
  <cp:lastModifiedBy>Sm G</cp:lastModifiedBy>
  <cp:revision>293</cp:revision>
  <cp:lastPrinted>2013-08-30T17:56:52Z</cp:lastPrinted>
  <dcterms:created xsi:type="dcterms:W3CDTF">2013-08-02T23:11:18Z</dcterms:created>
  <dcterms:modified xsi:type="dcterms:W3CDTF">2015-12-06T10:49:52Z</dcterms:modified>
  <cp:category>тест</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