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65CE-73C3-4823-A83A-4D94AD6DB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24DE2-C9B0-4999-A6A1-70AC5974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5CE5-98D7-4037-B3A1-CCA54A20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7913-4287-466B-9369-9C2D5681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AA4E-6D7C-4F05-AE2E-7C1D36FA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4C24-6D85-4862-9DF1-1F5DA6E6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B05AE-210F-4DE5-A1D7-78C10D5CF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12E6-59ED-467E-9F17-FAFBE2A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6C8F-351C-45B7-BF39-E6C0CE93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3BA9-BFEF-4553-9710-498CB651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50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CDF76-F020-446B-AF45-4338286AF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0BB85-0F01-4BC5-BB0B-FBE11FF8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978A-6930-425A-A85F-B89E4A5C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B23A5-027F-4872-BC04-A88CB98D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3EC5-98CC-433D-A28F-43F4EA9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8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69D8-B046-4C2A-8185-4E439C9E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463-49CA-4F38-8EA2-7EF7C5BA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93A4-E72B-4D86-9A75-757AA282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D1DA-4489-4988-A90D-BF4F34EE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A0DE-586A-4A96-867E-F7507A47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1C88-763B-4E7E-9957-183D15B0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6E4A-B73C-4F48-8197-7FE1CF16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5584-DFEA-4441-B84D-DE74F7DD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45BB-FAE8-408D-80F2-51639939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F1DB-2C8B-4064-81C4-C07F377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9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A383-2734-40AF-ABE1-4D7B13E4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5C26-99C9-4488-A84F-0DF5AB905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B617-060D-406A-8349-84855DF6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45DCD-6472-4E6E-A224-6739C7DA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FE4A-7E7A-4835-88EF-A09ECDA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A465D-F3C9-45F7-9485-9102B2A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4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6FE-B994-40C9-86FE-507F8877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3E8B-4AA3-4CAE-BB39-47F3A2AB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E54C7-4E9F-453E-9676-94212C01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002E6-6FE0-422F-A5E0-F6B8D607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D6290-4338-4FDF-BF3F-74F18BB81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26B89-1EC1-4535-92CF-C9F3F926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E8DEC-3F9B-4990-9C61-0927195A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CC1D2-6A8C-4608-8227-40490DB3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7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18CF-777F-4368-9F40-6E79AA7D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05DC9-8A19-416D-8C64-F74B85B9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D3DC7-D28F-4FAB-A4EB-A3D4DAD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012F6-FE0F-49AF-B003-3CD068F1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9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44B75-4FF4-4A20-8EF4-427216A6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E911F-E5C9-4676-A353-7E0EAF17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6903-20D6-4BB8-905C-DE52E75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E91D-BB11-4F0B-B84D-656B29C0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DC8C-5D2C-4A89-89DC-05D7BA74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F616-8763-4AE4-8E8D-E2EF4D15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F1467-7EDB-43F9-A821-ED14BB2D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8B0F-3457-417C-8751-68D634E8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5821-F248-4A14-8738-12B7DDE0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F7F7-FEB8-4E16-B390-3E166151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23ACE-21F0-4FA1-8B26-7DC5DBCC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06082-3FC6-44E9-ABF6-6BEABCD6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B042-37F8-47F3-B887-D6CD9C9D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F5564-2E27-48D0-8155-181C61A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4059C-8B49-48F3-861D-A6991A7D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5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340D0-4E03-48B1-BC71-F5AA5CB3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900F-2771-446E-8506-8A2936E6F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E667-4498-4BFD-B990-9E8181CE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AAA9-5E4A-489E-8B89-73E0713808EA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49A0-7EF0-4F10-8B89-861907D96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EFD7-FA8E-432E-AFF5-47D77642C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0723-6E0F-4F7B-8302-FCFD40FE3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71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6D51D-7E74-408E-96A6-315B4477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21"/>
            <a:ext cx="12192000" cy="6641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D9435-FD15-43EE-B4C1-4159EA5729EC}"/>
              </a:ext>
            </a:extLst>
          </p:cNvPr>
          <p:cNvSpPr txBox="1"/>
          <p:nvPr/>
        </p:nvSpPr>
        <p:spPr>
          <a:xfrm>
            <a:off x="6676464" y="1056666"/>
            <a:ext cx="15867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MySQL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8E86E-B838-490F-894E-410010B9D22A}"/>
              </a:ext>
            </a:extLst>
          </p:cNvPr>
          <p:cNvSpPr txBox="1"/>
          <p:nvPr/>
        </p:nvSpPr>
        <p:spPr>
          <a:xfrm>
            <a:off x="8924364" y="2859740"/>
            <a:ext cx="15867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eGameDarling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B569C-2553-461A-8D57-0C960866A1B0}"/>
              </a:ext>
            </a:extLst>
          </p:cNvPr>
          <p:cNvSpPr txBox="1"/>
          <p:nvPr/>
        </p:nvSpPr>
        <p:spPr>
          <a:xfrm>
            <a:off x="2747681" y="167381"/>
            <a:ext cx="15867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phpMyAdmin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0B9D4-DA96-4FBE-B26D-CAC88B8E41E2}"/>
              </a:ext>
            </a:extLst>
          </p:cNvPr>
          <p:cNvSpPr txBox="1"/>
          <p:nvPr/>
        </p:nvSpPr>
        <p:spPr>
          <a:xfrm>
            <a:off x="2747680" y="629046"/>
            <a:ext cx="15867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HeidiSQL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261EA-ED70-4177-9C36-9D1EEFE77D73}"/>
              </a:ext>
            </a:extLst>
          </p:cNvPr>
          <p:cNvSpPr txBox="1"/>
          <p:nvPr/>
        </p:nvSpPr>
        <p:spPr>
          <a:xfrm>
            <a:off x="1035423" y="167381"/>
            <a:ext cx="158675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MySQL 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9AAC5-12A8-40BB-8A26-AC681F20D46E}"/>
              </a:ext>
            </a:extLst>
          </p:cNvPr>
          <p:cNvSpPr txBox="1"/>
          <p:nvPr/>
        </p:nvSpPr>
        <p:spPr>
          <a:xfrm>
            <a:off x="5428129" y="2459503"/>
            <a:ext cx="667871" cy="193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S Q L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51D9435-FD15-43EE-B4C1-4159EA5729EC}"/>
              </a:ext>
            </a:extLst>
          </p:cNvPr>
          <p:cNvSpPr txBox="1"/>
          <p:nvPr/>
        </p:nvSpPr>
        <p:spPr>
          <a:xfrm>
            <a:off x="6676464" y="213112"/>
            <a:ext cx="15867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XAMPP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3" idx="2"/>
            <a:endCxn id="6" idx="0"/>
          </p:cNvCxnSpPr>
          <p:nvPr/>
        </p:nvCxnSpPr>
        <p:spPr>
          <a:xfrm>
            <a:off x="7469841" y="582444"/>
            <a:ext cx="0" cy="4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  <a:endCxn id="9" idx="3"/>
          </p:cNvCxnSpPr>
          <p:nvPr/>
        </p:nvCxnSpPr>
        <p:spPr>
          <a:xfrm flipH="1" flipV="1">
            <a:off x="4334434" y="352047"/>
            <a:ext cx="2342030" cy="45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Trutz</dc:creator>
  <cp:lastModifiedBy>user</cp:lastModifiedBy>
  <cp:revision>3</cp:revision>
  <dcterms:created xsi:type="dcterms:W3CDTF">2022-01-03T15:02:15Z</dcterms:created>
  <dcterms:modified xsi:type="dcterms:W3CDTF">2022-01-04T09:34:28Z</dcterms:modified>
</cp:coreProperties>
</file>