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648" r:id="rId2"/>
  </p:sldMasterIdLst>
  <p:sldIdLst>
    <p:sldId id="256" r:id="rId3"/>
    <p:sldId id="281" r:id="rId4"/>
    <p:sldId id="258" r:id="rId5"/>
    <p:sldId id="259" r:id="rId6"/>
    <p:sldId id="261" r:id="rId7"/>
    <p:sldId id="276" r:id="rId8"/>
    <p:sldId id="277" r:id="rId9"/>
    <p:sldId id="290" r:id="rId10"/>
    <p:sldId id="278" r:id="rId11"/>
    <p:sldId id="279" r:id="rId12"/>
    <p:sldId id="280" r:id="rId13"/>
    <p:sldId id="296" r:id="rId14"/>
    <p:sldId id="283" r:id="rId15"/>
    <p:sldId id="285" r:id="rId16"/>
    <p:sldId id="298" r:id="rId17"/>
    <p:sldId id="299" r:id="rId18"/>
    <p:sldId id="292" r:id="rId19"/>
    <p:sldId id="301" r:id="rId20"/>
    <p:sldId id="300" r:id="rId21"/>
    <p:sldId id="287" r:id="rId22"/>
    <p:sldId id="303" r:id="rId23"/>
    <p:sldId id="302" r:id="rId24"/>
    <p:sldId id="297"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39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1.xml"/><Relationship Id="rId1" Type="http://schemas.openxmlformats.org/officeDocument/2006/relationships/slide" Target="../slides/slide7.xml"/><Relationship Id="rId5" Type="http://schemas.openxmlformats.org/officeDocument/2006/relationships/slide" Target="../slides/slide25.xml"/><Relationship Id="rId4" Type="http://schemas.openxmlformats.org/officeDocument/2006/relationships/slide" Target="../slides/slide23.xml"/></Relationships>
</file>

<file path=ppt/diagrams/_rels/data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s/slide8.xml"/><Relationship Id="rId7" Type="http://schemas.openxmlformats.org/officeDocument/2006/relationships/image" Target="../media/image15.svg"/><Relationship Id="rId2" Type="http://schemas.openxmlformats.org/officeDocument/2006/relationships/slide" Target="../slides/slide10.xml"/><Relationship Id="rId1" Type="http://schemas.openxmlformats.org/officeDocument/2006/relationships/slide" Target="../slides/slide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diagrams/_rels/data3.xml.rels><?xml version="1.0" encoding="UTF-8" standalone="yes"?>
<Relationships xmlns="http://schemas.openxmlformats.org/package/2006/relationships"><Relationship Id="rId1" Type="http://schemas.openxmlformats.org/officeDocument/2006/relationships/slide" Target="../slides/slide13.xml"/></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3B5E59-64AC-437E-96A4-E867062DD846}"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3245A60C-B4DA-4D0F-9A6B-8092E001FBF6}">
      <dgm:prSet/>
      <dgm:spPr/>
      <dgm:t>
        <a:bodyPr/>
        <a:lstStyle/>
        <a:p>
          <a:pPr algn="ctr"/>
          <a:r>
            <a:rPr lang="en-GB" dirty="0"/>
            <a:t>User</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4A1F310-6586-46C3-BDCB-CBAA9E45B5BF}" type="parTrans" cxnId="{BBCEE354-17C4-4022-9B5F-DAEA6D98D0BD}">
      <dgm:prSet/>
      <dgm:spPr/>
      <dgm:t>
        <a:bodyPr/>
        <a:lstStyle/>
        <a:p>
          <a:endParaRPr lang="en-US"/>
        </a:p>
      </dgm:t>
    </dgm:pt>
    <dgm:pt modelId="{BA619A3C-4655-41BF-ADFB-F3A5906C8932}" type="sibTrans" cxnId="{BBCEE354-17C4-4022-9B5F-DAEA6D98D0BD}">
      <dgm:prSet/>
      <dgm:spPr/>
      <dgm:t>
        <a:bodyPr/>
        <a:lstStyle/>
        <a:p>
          <a:endParaRPr lang="en-US"/>
        </a:p>
      </dgm:t>
    </dgm:pt>
    <dgm:pt modelId="{A4A415D8-CE2D-4F1F-9328-0A3C36513BDC}">
      <dgm:prSet/>
      <dgm:spPr/>
      <dgm:t>
        <a:bodyPr/>
        <a:lstStyle/>
        <a:p>
          <a:pPr algn="ctr"/>
          <a:r>
            <a:rPr lang="en-GB" dirty="0"/>
            <a:t>Functionality</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029EF9B-DF2C-49F8-87EC-517181F321FF}" type="parTrans" cxnId="{D1F858F3-84C9-4503-9AE3-61C7F5678E82}">
      <dgm:prSet/>
      <dgm:spPr/>
      <dgm:t>
        <a:bodyPr/>
        <a:lstStyle/>
        <a:p>
          <a:endParaRPr lang="en-US"/>
        </a:p>
      </dgm:t>
    </dgm:pt>
    <dgm:pt modelId="{F51FBDA7-C2F1-470B-ABE6-30DBD4A867E0}" type="sibTrans" cxnId="{D1F858F3-84C9-4503-9AE3-61C7F5678E82}">
      <dgm:prSet/>
      <dgm:spPr/>
      <dgm:t>
        <a:bodyPr/>
        <a:lstStyle/>
        <a:p>
          <a:endParaRPr lang="en-US"/>
        </a:p>
      </dgm:t>
    </dgm:pt>
    <dgm:pt modelId="{A4C36F1F-54B6-4370-94FF-AC535E9317C7}">
      <dgm:prSet/>
      <dgm:spPr/>
      <dgm:t>
        <a:bodyPr/>
        <a:lstStyle/>
        <a:p>
          <a:pPr algn="ctr"/>
          <a:r>
            <a:rPr lang="en-GB" dirty="0"/>
            <a:t>Contribution</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9BE7E3E-D889-4FEE-943F-B344EC7B821F}" type="parTrans" cxnId="{8964DFAA-D25F-40C5-A115-07D3A489FFF0}">
      <dgm:prSet/>
      <dgm:spPr/>
      <dgm:t>
        <a:bodyPr/>
        <a:lstStyle/>
        <a:p>
          <a:endParaRPr lang="en-US"/>
        </a:p>
      </dgm:t>
    </dgm:pt>
    <dgm:pt modelId="{C884FA93-AF94-404C-8D3A-AB84A0BB99B7}" type="sibTrans" cxnId="{8964DFAA-D25F-40C5-A115-07D3A489FFF0}">
      <dgm:prSet/>
      <dgm:spPr/>
      <dgm:t>
        <a:bodyPr/>
        <a:lstStyle/>
        <a:p>
          <a:endParaRPr lang="en-US"/>
        </a:p>
      </dgm:t>
    </dgm:pt>
    <dgm:pt modelId="{C911B534-4D19-402E-99EE-969A937DDDD5}">
      <dgm:prSet/>
      <dgm:spPr/>
      <dgm:t>
        <a:bodyPr/>
        <a:lstStyle/>
        <a:p>
          <a:pPr algn="ctr"/>
          <a:r>
            <a:rPr lang="en-US" dirty="0"/>
            <a:t>Drawback</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A6B46EEF-341F-420D-9805-B8E65328F916}" type="parTrans" cxnId="{4C17CF89-6223-4CF5-8D6E-662F6B44450C}">
      <dgm:prSet/>
      <dgm:spPr/>
      <dgm:t>
        <a:bodyPr/>
        <a:lstStyle/>
        <a:p>
          <a:endParaRPr lang="en-GB"/>
        </a:p>
      </dgm:t>
    </dgm:pt>
    <dgm:pt modelId="{72A38754-1ED2-4135-81A8-C92DFC41253E}" type="sibTrans" cxnId="{4C17CF89-6223-4CF5-8D6E-662F6B44450C}">
      <dgm:prSet/>
      <dgm:spPr/>
      <dgm:t>
        <a:bodyPr/>
        <a:lstStyle/>
        <a:p>
          <a:endParaRPr lang="en-GB"/>
        </a:p>
      </dgm:t>
    </dgm:pt>
    <dgm:pt modelId="{7E3F73E8-D352-48F7-8E03-4FEB3F42D1A5}">
      <dgm:prSet/>
      <dgm:spPr/>
      <dgm:t>
        <a:bodyPr/>
        <a:lstStyle/>
        <a:p>
          <a:pPr algn="ctr"/>
          <a:r>
            <a:rPr lang="en-US" dirty="0"/>
            <a:t>Exit</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0FF954B5-625D-46DF-A279-E4397A89F720}" type="parTrans" cxnId="{3E72BD23-374C-4BFA-B9CA-6B7FCB46E167}">
      <dgm:prSet/>
      <dgm:spPr/>
      <dgm:t>
        <a:bodyPr/>
        <a:lstStyle/>
        <a:p>
          <a:endParaRPr lang="en-GB"/>
        </a:p>
      </dgm:t>
    </dgm:pt>
    <dgm:pt modelId="{7CDF5C9F-6081-4646-9448-56324FDACB2E}" type="sibTrans" cxnId="{3E72BD23-374C-4BFA-B9CA-6B7FCB46E167}">
      <dgm:prSet/>
      <dgm:spPr/>
      <dgm:t>
        <a:bodyPr/>
        <a:lstStyle/>
        <a:p>
          <a:endParaRPr lang="en-GB"/>
        </a:p>
      </dgm:t>
    </dgm:pt>
    <dgm:pt modelId="{99249A1D-5BAF-425B-B823-C46B0BAC5C25}" type="pres">
      <dgm:prSet presAssocID="{EE3B5E59-64AC-437E-96A4-E867062DD846}" presName="linear" presStyleCnt="0">
        <dgm:presLayoutVars>
          <dgm:animLvl val="lvl"/>
          <dgm:resizeHandles val="exact"/>
        </dgm:presLayoutVars>
      </dgm:prSet>
      <dgm:spPr/>
    </dgm:pt>
    <dgm:pt modelId="{9A06B3A6-E9F9-4C2D-949B-D66F7290161B}" type="pres">
      <dgm:prSet presAssocID="{3245A60C-B4DA-4D0F-9A6B-8092E001FBF6}" presName="parentText" presStyleLbl="node1" presStyleIdx="0" presStyleCnt="5" custLinFactNeighborX="0" custLinFactNeighborY="8789">
        <dgm:presLayoutVars>
          <dgm:chMax val="0"/>
          <dgm:bulletEnabled val="1"/>
        </dgm:presLayoutVars>
      </dgm:prSet>
      <dgm:spPr/>
    </dgm:pt>
    <dgm:pt modelId="{987FF679-C5CC-4D87-9231-0D833968B642}" type="pres">
      <dgm:prSet presAssocID="{BA619A3C-4655-41BF-ADFB-F3A5906C8932}" presName="spacer" presStyleCnt="0"/>
      <dgm:spPr/>
    </dgm:pt>
    <dgm:pt modelId="{7B853F73-14A3-4446-8F33-FD7AF33B577E}" type="pres">
      <dgm:prSet presAssocID="{A4A415D8-CE2D-4F1F-9328-0A3C36513BDC}" presName="parentText" presStyleLbl="node1" presStyleIdx="1" presStyleCnt="5">
        <dgm:presLayoutVars>
          <dgm:chMax val="0"/>
          <dgm:bulletEnabled val="1"/>
        </dgm:presLayoutVars>
      </dgm:prSet>
      <dgm:spPr/>
    </dgm:pt>
    <dgm:pt modelId="{DD2BAD32-A4A3-4384-A1A1-EC7414D90866}" type="pres">
      <dgm:prSet presAssocID="{F51FBDA7-C2F1-470B-ABE6-30DBD4A867E0}" presName="spacer" presStyleCnt="0"/>
      <dgm:spPr/>
    </dgm:pt>
    <dgm:pt modelId="{EA59E138-E0EE-4F9D-A4BC-375E7F646737}" type="pres">
      <dgm:prSet presAssocID="{C911B534-4D19-402E-99EE-969A937DDDD5}" presName="parentText" presStyleLbl="node1" presStyleIdx="2" presStyleCnt="5">
        <dgm:presLayoutVars>
          <dgm:chMax val="0"/>
          <dgm:bulletEnabled val="1"/>
        </dgm:presLayoutVars>
      </dgm:prSet>
      <dgm:spPr/>
    </dgm:pt>
    <dgm:pt modelId="{6FBE95B1-7B70-4B08-8F3C-C75D06A24D44}" type="pres">
      <dgm:prSet presAssocID="{72A38754-1ED2-4135-81A8-C92DFC41253E}" presName="spacer" presStyleCnt="0"/>
      <dgm:spPr/>
    </dgm:pt>
    <dgm:pt modelId="{1985D93B-8D33-4B30-A5CC-1A3CC025FEEF}" type="pres">
      <dgm:prSet presAssocID="{A4C36F1F-54B6-4370-94FF-AC535E9317C7}" presName="parentText" presStyleLbl="node1" presStyleIdx="3" presStyleCnt="5">
        <dgm:presLayoutVars>
          <dgm:chMax val="0"/>
          <dgm:bulletEnabled val="1"/>
        </dgm:presLayoutVars>
      </dgm:prSet>
      <dgm:spPr/>
    </dgm:pt>
    <dgm:pt modelId="{D8A8B038-A8E6-4E0E-9DB9-E786AD972183}" type="pres">
      <dgm:prSet presAssocID="{C884FA93-AF94-404C-8D3A-AB84A0BB99B7}" presName="spacer" presStyleCnt="0"/>
      <dgm:spPr/>
    </dgm:pt>
    <dgm:pt modelId="{E5BA76CB-883D-47EB-9CFB-56A1BF8FDDE4}" type="pres">
      <dgm:prSet presAssocID="{7E3F73E8-D352-48F7-8E03-4FEB3F42D1A5}" presName="parentText" presStyleLbl="node1" presStyleIdx="4" presStyleCnt="5">
        <dgm:presLayoutVars>
          <dgm:chMax val="0"/>
          <dgm:bulletEnabled val="1"/>
        </dgm:presLayoutVars>
      </dgm:prSet>
      <dgm:spPr/>
    </dgm:pt>
  </dgm:ptLst>
  <dgm:cxnLst>
    <dgm:cxn modelId="{537D1021-359D-450E-9BA9-C00B26B43A58}" type="presOf" srcId="{3245A60C-B4DA-4D0F-9A6B-8092E001FBF6}" destId="{9A06B3A6-E9F9-4C2D-949B-D66F7290161B}" srcOrd="0" destOrd="0" presId="urn:microsoft.com/office/officeart/2005/8/layout/vList2"/>
    <dgm:cxn modelId="{3E72BD23-374C-4BFA-B9CA-6B7FCB46E167}" srcId="{EE3B5E59-64AC-437E-96A4-E867062DD846}" destId="{7E3F73E8-D352-48F7-8E03-4FEB3F42D1A5}" srcOrd="4" destOrd="0" parTransId="{0FF954B5-625D-46DF-A279-E4397A89F720}" sibTransId="{7CDF5C9F-6081-4646-9448-56324FDACB2E}"/>
    <dgm:cxn modelId="{23A0AC28-098D-4FDA-85E4-4DAD949287BE}" type="presOf" srcId="{A4A415D8-CE2D-4F1F-9328-0A3C36513BDC}" destId="{7B853F73-14A3-4446-8F33-FD7AF33B577E}" srcOrd="0" destOrd="0" presId="urn:microsoft.com/office/officeart/2005/8/layout/vList2"/>
    <dgm:cxn modelId="{5CF0A447-E642-4A7D-B6D2-ADF0BB6F6A14}" type="presOf" srcId="{A4C36F1F-54B6-4370-94FF-AC535E9317C7}" destId="{1985D93B-8D33-4B30-A5CC-1A3CC025FEEF}" srcOrd="0" destOrd="0" presId="urn:microsoft.com/office/officeart/2005/8/layout/vList2"/>
    <dgm:cxn modelId="{BBCEE354-17C4-4022-9B5F-DAEA6D98D0BD}" srcId="{EE3B5E59-64AC-437E-96A4-E867062DD846}" destId="{3245A60C-B4DA-4D0F-9A6B-8092E001FBF6}" srcOrd="0" destOrd="0" parTransId="{F4A1F310-6586-46C3-BDCB-CBAA9E45B5BF}" sibTransId="{BA619A3C-4655-41BF-ADFB-F3A5906C8932}"/>
    <dgm:cxn modelId="{4C17CF89-6223-4CF5-8D6E-662F6B44450C}" srcId="{EE3B5E59-64AC-437E-96A4-E867062DD846}" destId="{C911B534-4D19-402E-99EE-969A937DDDD5}" srcOrd="2" destOrd="0" parTransId="{A6B46EEF-341F-420D-9805-B8E65328F916}" sibTransId="{72A38754-1ED2-4135-81A8-C92DFC41253E}"/>
    <dgm:cxn modelId="{03675098-1749-4CBA-B947-33CB9B6AF3C6}" type="presOf" srcId="{EE3B5E59-64AC-437E-96A4-E867062DD846}" destId="{99249A1D-5BAF-425B-B823-C46B0BAC5C25}" srcOrd="0" destOrd="0" presId="urn:microsoft.com/office/officeart/2005/8/layout/vList2"/>
    <dgm:cxn modelId="{3797F89A-E7D6-4AF1-9490-FA76DFCCC133}" type="presOf" srcId="{C911B534-4D19-402E-99EE-969A937DDDD5}" destId="{EA59E138-E0EE-4F9D-A4BC-375E7F646737}" srcOrd="0" destOrd="0" presId="urn:microsoft.com/office/officeart/2005/8/layout/vList2"/>
    <dgm:cxn modelId="{8964DFAA-D25F-40C5-A115-07D3A489FFF0}" srcId="{EE3B5E59-64AC-437E-96A4-E867062DD846}" destId="{A4C36F1F-54B6-4370-94FF-AC535E9317C7}" srcOrd="3" destOrd="0" parTransId="{A9BE7E3E-D889-4FEE-943F-B344EC7B821F}" sibTransId="{C884FA93-AF94-404C-8D3A-AB84A0BB99B7}"/>
    <dgm:cxn modelId="{2CFE96B8-5C1F-4DF5-8181-7D60F48EDA85}" type="presOf" srcId="{7E3F73E8-D352-48F7-8E03-4FEB3F42D1A5}" destId="{E5BA76CB-883D-47EB-9CFB-56A1BF8FDDE4}" srcOrd="0" destOrd="0" presId="urn:microsoft.com/office/officeart/2005/8/layout/vList2"/>
    <dgm:cxn modelId="{D1F858F3-84C9-4503-9AE3-61C7F5678E82}" srcId="{EE3B5E59-64AC-437E-96A4-E867062DD846}" destId="{A4A415D8-CE2D-4F1F-9328-0A3C36513BDC}" srcOrd="1" destOrd="0" parTransId="{7029EF9B-DF2C-49F8-87EC-517181F321FF}" sibTransId="{F51FBDA7-C2F1-470B-ABE6-30DBD4A867E0}"/>
    <dgm:cxn modelId="{7DB2DD83-96E9-4B01-B39E-2C843AE54B23}" type="presParOf" srcId="{99249A1D-5BAF-425B-B823-C46B0BAC5C25}" destId="{9A06B3A6-E9F9-4C2D-949B-D66F7290161B}" srcOrd="0" destOrd="0" presId="urn:microsoft.com/office/officeart/2005/8/layout/vList2"/>
    <dgm:cxn modelId="{81AB0433-CC58-4E7D-9F19-A93A9F58CF28}" type="presParOf" srcId="{99249A1D-5BAF-425B-B823-C46B0BAC5C25}" destId="{987FF679-C5CC-4D87-9231-0D833968B642}" srcOrd="1" destOrd="0" presId="urn:microsoft.com/office/officeart/2005/8/layout/vList2"/>
    <dgm:cxn modelId="{0CF7C21F-5BAF-4F81-AFE6-83C23404D256}" type="presParOf" srcId="{99249A1D-5BAF-425B-B823-C46B0BAC5C25}" destId="{7B853F73-14A3-4446-8F33-FD7AF33B577E}" srcOrd="2" destOrd="0" presId="urn:microsoft.com/office/officeart/2005/8/layout/vList2"/>
    <dgm:cxn modelId="{243E189F-90B7-4BDD-A184-3D062D8E46CB}" type="presParOf" srcId="{99249A1D-5BAF-425B-B823-C46B0BAC5C25}" destId="{DD2BAD32-A4A3-4384-A1A1-EC7414D90866}" srcOrd="3" destOrd="0" presId="urn:microsoft.com/office/officeart/2005/8/layout/vList2"/>
    <dgm:cxn modelId="{1BA292D0-7D5E-4CA1-B87F-9821B3AD0C5F}" type="presParOf" srcId="{99249A1D-5BAF-425B-B823-C46B0BAC5C25}" destId="{EA59E138-E0EE-4F9D-A4BC-375E7F646737}" srcOrd="4" destOrd="0" presId="urn:microsoft.com/office/officeart/2005/8/layout/vList2"/>
    <dgm:cxn modelId="{BF245D5B-C69B-4E89-BC73-F1107DB9647C}" type="presParOf" srcId="{99249A1D-5BAF-425B-B823-C46B0BAC5C25}" destId="{6FBE95B1-7B70-4B08-8F3C-C75D06A24D44}" srcOrd="5" destOrd="0" presId="urn:microsoft.com/office/officeart/2005/8/layout/vList2"/>
    <dgm:cxn modelId="{0122872E-4D7B-48AA-A664-20B7EDBBFA22}" type="presParOf" srcId="{99249A1D-5BAF-425B-B823-C46B0BAC5C25}" destId="{1985D93B-8D33-4B30-A5CC-1A3CC025FEEF}" srcOrd="6" destOrd="0" presId="urn:microsoft.com/office/officeart/2005/8/layout/vList2"/>
    <dgm:cxn modelId="{86D327FB-6E8F-4A67-8B1D-53578A364D41}" type="presParOf" srcId="{99249A1D-5BAF-425B-B823-C46B0BAC5C25}" destId="{D8A8B038-A8E6-4E0E-9DB9-E786AD972183}" srcOrd="7" destOrd="0" presId="urn:microsoft.com/office/officeart/2005/8/layout/vList2"/>
    <dgm:cxn modelId="{A158E1F0-A13E-40AE-9C2E-F97D076AE0A3}" type="presParOf" srcId="{99249A1D-5BAF-425B-B823-C46B0BAC5C25}" destId="{E5BA76CB-883D-47EB-9CFB-56A1BF8FDDE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93875D-C407-41C2-B215-8A220786BEC5}" type="doc">
      <dgm:prSet loTypeId="urn:microsoft.com/office/officeart/2018/2/layout/IconVerticalSolidList" loCatId="icon" qsTypeId="urn:microsoft.com/office/officeart/2005/8/quickstyle/3d1" qsCatId="3D" csTypeId="urn:microsoft.com/office/officeart/2005/8/colors/accent1_4" csCatId="accent1" phldr="1"/>
      <dgm:spPr/>
      <dgm:t>
        <a:bodyPr/>
        <a:lstStyle/>
        <a:p>
          <a:endParaRPr lang="en-US"/>
        </a:p>
      </dgm:t>
    </dgm:pt>
    <dgm:pt modelId="{84B21F2D-A466-4BF5-AC89-02F72EF3CE3C}">
      <dgm:prSet custT="1"/>
      <dgm:spPr/>
      <dgm:t>
        <a:bodyPr/>
        <a:lstStyle/>
        <a:p>
          <a:pPr>
            <a:lnSpc>
              <a:spcPct val="100000"/>
            </a:lnSpc>
          </a:pPr>
          <a:r>
            <a:rPr lang="en-GB" sz="4000" dirty="0"/>
            <a:t>Teacher</a:t>
          </a:r>
          <a:endParaRPr lang="en-US" sz="40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40D79CE-793B-479F-9438-6061ECDF5E8C}" type="parTrans" cxnId="{6D16388F-0740-44BC-9A38-545CD8697FBD}">
      <dgm:prSet/>
      <dgm:spPr/>
      <dgm:t>
        <a:bodyPr/>
        <a:lstStyle/>
        <a:p>
          <a:endParaRPr lang="en-US"/>
        </a:p>
      </dgm:t>
    </dgm:pt>
    <dgm:pt modelId="{0B9F9A12-C9BE-49E8-8A15-F4E9D08278F2}" type="sibTrans" cxnId="{6D16388F-0740-44BC-9A38-545CD8697FBD}">
      <dgm:prSet/>
      <dgm:spPr/>
      <dgm:t>
        <a:bodyPr/>
        <a:lstStyle/>
        <a:p>
          <a:endParaRPr lang="en-US"/>
        </a:p>
      </dgm:t>
    </dgm:pt>
    <dgm:pt modelId="{40DF3C69-336B-4577-BE56-40609E950787}">
      <dgm:prSet custT="1"/>
      <dgm:spPr/>
      <dgm:t>
        <a:bodyPr/>
        <a:lstStyle/>
        <a:p>
          <a:pPr>
            <a:lnSpc>
              <a:spcPct val="100000"/>
            </a:lnSpc>
          </a:pPr>
          <a:r>
            <a:rPr lang="en-GB" sz="4000" dirty="0"/>
            <a:t>Student</a:t>
          </a:r>
          <a:endParaRPr lang="en-US" sz="400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339A4414-341E-4EE9-B446-075744B29F62}" type="parTrans" cxnId="{6AACE2B3-BE64-4A8B-92E3-CD5B48CAD14A}">
      <dgm:prSet/>
      <dgm:spPr/>
      <dgm:t>
        <a:bodyPr/>
        <a:lstStyle/>
        <a:p>
          <a:endParaRPr lang="en-US"/>
        </a:p>
      </dgm:t>
    </dgm:pt>
    <dgm:pt modelId="{C2B31850-35C6-4713-B74F-33F7799E8AD8}" type="sibTrans" cxnId="{6AACE2B3-BE64-4A8B-92E3-CD5B48CAD14A}">
      <dgm:prSet/>
      <dgm:spPr/>
      <dgm:t>
        <a:bodyPr/>
        <a:lstStyle/>
        <a:p>
          <a:endParaRPr lang="en-US"/>
        </a:p>
      </dgm:t>
    </dgm:pt>
    <dgm:pt modelId="{463BD1CE-64ED-4E5D-A333-9C106D7972BD}">
      <dgm:prSet custT="1"/>
      <dgm:spPr/>
      <dgm:t>
        <a:bodyPr/>
        <a:lstStyle/>
        <a:p>
          <a:pPr>
            <a:lnSpc>
              <a:spcPct val="100000"/>
            </a:lnSpc>
          </a:pPr>
          <a:r>
            <a:rPr lang="en-US" sz="4000" dirty="0"/>
            <a:t>Admin</a:t>
          </a:r>
        </a:p>
      </dgm:t>
    </dgm:pt>
    <dgm:pt modelId="{2DFE379E-4DCB-4499-A511-5F878A289B34}" type="parTrans" cxnId="{F7198C0E-5C4A-47EF-AC59-513CD6786751}">
      <dgm:prSet/>
      <dgm:spPr/>
      <dgm:t>
        <a:bodyPr/>
        <a:lstStyle/>
        <a:p>
          <a:endParaRPr lang="en-GB"/>
        </a:p>
      </dgm:t>
    </dgm:pt>
    <dgm:pt modelId="{C5C79074-A202-4CF9-BD5D-EF92ABAEBC8B}" type="sibTrans" cxnId="{F7198C0E-5C4A-47EF-AC59-513CD6786751}">
      <dgm:prSet/>
      <dgm:spPr/>
      <dgm:t>
        <a:bodyPr/>
        <a:lstStyle/>
        <a:p>
          <a:endParaRPr lang="en-GB"/>
        </a:p>
      </dgm:t>
    </dgm:pt>
    <dgm:pt modelId="{66106E41-65E6-433E-9114-F373F62951B9}" type="pres">
      <dgm:prSet presAssocID="{B293875D-C407-41C2-B215-8A220786BEC5}" presName="root" presStyleCnt="0">
        <dgm:presLayoutVars>
          <dgm:dir/>
          <dgm:resizeHandles val="exact"/>
        </dgm:presLayoutVars>
      </dgm:prSet>
      <dgm:spPr/>
    </dgm:pt>
    <dgm:pt modelId="{CA215B21-9434-44C1-9E04-EED478BFE6A0}" type="pres">
      <dgm:prSet presAssocID="{463BD1CE-64ED-4E5D-A333-9C106D7972BD}" presName="compNode" presStyleCnt="0"/>
      <dgm:spPr/>
    </dgm:pt>
    <dgm:pt modelId="{F6ED1871-6E8B-4F5B-AB12-22FABAF83BE3}" type="pres">
      <dgm:prSet presAssocID="{463BD1CE-64ED-4E5D-A333-9C106D7972BD}" presName="bgRect" presStyleLbl="bgShp" presStyleIdx="0" presStyleCnt="3" custLinFactNeighborX="-3181" custLinFactNeighborY="4486"/>
      <dgm:spPr/>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1FEEB68-2173-4CA6-839D-8FB0127D9281}" type="pres">
      <dgm:prSet presAssocID="{463BD1CE-64ED-4E5D-A333-9C106D7972BD}"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solidFill>
            <a:schemeClr val="accent3">
              <a:lumMod val="40000"/>
              <a:lumOff val="60000"/>
            </a:schemeClr>
          </a:solidFill>
        </a:ln>
      </dgm:spPr>
      <dgm:extLst>
        <a:ext uri="{E40237B7-FDA0-4F09-8148-C483321AD2D9}">
          <dgm14:cNvPr xmlns:dgm14="http://schemas.microsoft.com/office/drawing/2010/diagram" id="0" name="" descr="Office Worker">
            <a:hlinkClick xmlns:r="http://schemas.openxmlformats.org/officeDocument/2006/relationships" r:id="rId3" action="ppaction://hlinksldjump"/>
          </dgm14:cNvPr>
        </a:ext>
      </dgm:extLst>
    </dgm:pt>
    <dgm:pt modelId="{112BCE96-E5EA-48BD-9A18-46835A1C00D9}" type="pres">
      <dgm:prSet presAssocID="{463BD1CE-64ED-4E5D-A333-9C106D7972BD}" presName="spaceRect" presStyleCnt="0"/>
      <dgm:spPr/>
    </dgm:pt>
    <dgm:pt modelId="{0A9AB938-B1A4-445C-809B-1A0AF837E66A}" type="pres">
      <dgm:prSet presAssocID="{463BD1CE-64ED-4E5D-A333-9C106D7972BD}" presName="parTx" presStyleLbl="revTx" presStyleIdx="0" presStyleCnt="3" custScaleX="99803">
        <dgm:presLayoutVars>
          <dgm:chMax val="0"/>
          <dgm:chPref val="0"/>
        </dgm:presLayoutVars>
      </dgm:prSet>
      <dgm:spPr/>
    </dgm:pt>
    <dgm:pt modelId="{95923F8D-BDFD-4A61-B6A6-E203F75DDED9}" type="pres">
      <dgm:prSet presAssocID="{C5C79074-A202-4CF9-BD5D-EF92ABAEBC8B}" presName="sibTrans" presStyleCnt="0"/>
      <dgm:spPr/>
    </dgm:pt>
    <dgm:pt modelId="{9EDB3F47-6666-4C0E-83DA-556ED217A97A}" type="pres">
      <dgm:prSet presAssocID="{84B21F2D-A466-4BF5-AC89-02F72EF3CE3C}" presName="compNode" presStyleCnt="0"/>
      <dgm:spPr/>
    </dgm:pt>
    <dgm:pt modelId="{E7686C70-6E2C-4D2A-A8AF-C7A372F68A2F}" type="pres">
      <dgm:prSet presAssocID="{84B21F2D-A466-4BF5-AC89-02F72EF3CE3C}" presName="bgRect" presStyleLbl="bgShp" presStyleIdx="1" presStyleCnt="3" custLinFactNeighborX="-57" custLinFactNeighborY="-1512"/>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893173C-0B86-48D8-91D0-5D08982B3280}" type="pres">
      <dgm:prSet presAssocID="{84B21F2D-A466-4BF5-AC89-02F72EF3CE3C}" presName="iconRect" presStyleLbl="node1" presStyleIdx="1" presStyleCnt="3" custLinFactNeighborX="-5434" custLinFactNeighborY="307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solidFill>
            <a:schemeClr val="bg1">
              <a:lumMod val="85000"/>
            </a:schemeClr>
          </a:solidFill>
        </a:ln>
      </dgm:spPr>
      <dgm:extLst>
        <a:ext uri="{E40237B7-FDA0-4F09-8148-C483321AD2D9}">
          <dgm14:cNvPr xmlns:dgm14="http://schemas.microsoft.com/office/drawing/2010/diagram" id="0" name="" descr="Teacher"/>
        </a:ext>
      </dgm:extLst>
    </dgm:pt>
    <dgm:pt modelId="{FCB3A263-78FE-4F3F-945A-C48348057BD8}" type="pres">
      <dgm:prSet presAssocID="{84B21F2D-A466-4BF5-AC89-02F72EF3CE3C}" presName="spaceRect" presStyleCnt="0"/>
      <dgm:spPr/>
    </dgm:pt>
    <dgm:pt modelId="{D6FC6DE4-7954-4ABA-85B6-C4BF73A87F53}" type="pres">
      <dgm:prSet presAssocID="{84B21F2D-A466-4BF5-AC89-02F72EF3CE3C}" presName="parTx" presStyleLbl="revTx" presStyleIdx="1" presStyleCnt="3" custScaleX="108134" custLinFactNeighborX="1532" custLinFactNeighborY="3062">
        <dgm:presLayoutVars>
          <dgm:chMax val="0"/>
          <dgm:chPref val="0"/>
        </dgm:presLayoutVars>
      </dgm:prSet>
      <dgm:spPr/>
    </dgm:pt>
    <dgm:pt modelId="{07DC3421-A208-4873-A5BF-5CAAEF1A0B24}" type="pres">
      <dgm:prSet presAssocID="{0B9F9A12-C9BE-49E8-8A15-F4E9D08278F2}" presName="sibTrans" presStyleCnt="0"/>
      <dgm:spPr/>
    </dgm:pt>
    <dgm:pt modelId="{10095808-CCA2-41B4-8EA3-DFDEB324F69F}" type="pres">
      <dgm:prSet presAssocID="{40DF3C69-336B-4577-BE56-40609E950787}" presName="compNode" presStyleCnt="0"/>
      <dgm:spPr/>
    </dgm:pt>
    <dgm:pt modelId="{A345EF18-8409-4B3D-88AB-CD23A0996D35}" type="pres">
      <dgm:prSet presAssocID="{40DF3C69-336B-4577-BE56-40609E950787}" presName="bgRect" presStyleLbl="bgShp" presStyleIdx="2" presStyleCnt="3" custLinFactNeighborX="-57" custLinFactNeighborY="-8621"/>
      <dgm:spPr/>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3B63706-1DE3-4760-852F-F311BD502170}" type="pres">
      <dgm:prSet presAssocID="{40DF3C69-336B-4577-BE56-40609E950787}" presName="iconRect" presStyleLbl="node1" presStyleIdx="2" presStyleCnt="3" custLinFactNeighborX="2690" custLinFactNeighborY="-1005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solidFill>
            <a:schemeClr val="accent3">
              <a:lumMod val="20000"/>
              <a:lumOff val="80000"/>
            </a:schemeClr>
          </a:solidFill>
        </a:ln>
      </dgm:spPr>
      <dgm:extLst>
        <a:ext uri="{E40237B7-FDA0-4F09-8148-C483321AD2D9}">
          <dgm14:cNvPr xmlns:dgm14="http://schemas.microsoft.com/office/drawing/2010/diagram" id="0" name="" descr="School boy with solid fill"/>
        </a:ext>
      </dgm:extLst>
    </dgm:pt>
    <dgm:pt modelId="{B84CEE4A-C623-4DBD-BC31-BE1E04FCE2F1}" type="pres">
      <dgm:prSet presAssocID="{40DF3C69-336B-4577-BE56-40609E950787}" presName="spaceRect" presStyleCnt="0"/>
      <dgm:spPr/>
    </dgm:pt>
    <dgm:pt modelId="{FF578491-2C20-479D-961C-33A8107C40D1}" type="pres">
      <dgm:prSet presAssocID="{40DF3C69-336B-4577-BE56-40609E950787}" presName="parTx" presStyleLbl="revTx" presStyleIdx="2" presStyleCnt="3" custScaleX="104018" custLinFactNeighborX="21701" custLinFactNeighborY="2973">
        <dgm:presLayoutVars>
          <dgm:chMax val="0"/>
          <dgm:chPref val="0"/>
        </dgm:presLayoutVars>
      </dgm:prSet>
      <dgm:spPr/>
    </dgm:pt>
  </dgm:ptLst>
  <dgm:cxnLst>
    <dgm:cxn modelId="{F7198C0E-5C4A-47EF-AC59-513CD6786751}" srcId="{B293875D-C407-41C2-B215-8A220786BEC5}" destId="{463BD1CE-64ED-4E5D-A333-9C106D7972BD}" srcOrd="0" destOrd="0" parTransId="{2DFE379E-4DCB-4499-A511-5F878A289B34}" sibTransId="{C5C79074-A202-4CF9-BD5D-EF92ABAEBC8B}"/>
    <dgm:cxn modelId="{4FAF6D6E-4425-4A14-8711-2E1A1BDBAA71}" type="presOf" srcId="{84B21F2D-A466-4BF5-AC89-02F72EF3CE3C}" destId="{D6FC6DE4-7954-4ABA-85B6-C4BF73A87F53}" srcOrd="0" destOrd="0" presId="urn:microsoft.com/office/officeart/2018/2/layout/IconVerticalSolidList"/>
    <dgm:cxn modelId="{68345E72-4AC1-4A7D-8E96-0B00961BF9C3}" type="presOf" srcId="{463BD1CE-64ED-4E5D-A333-9C106D7972BD}" destId="{0A9AB938-B1A4-445C-809B-1A0AF837E66A}" srcOrd="0" destOrd="0" presId="urn:microsoft.com/office/officeart/2018/2/layout/IconVerticalSolidList"/>
    <dgm:cxn modelId="{D3E3F352-846D-406D-B14C-D889BF924D2C}" type="presOf" srcId="{40DF3C69-336B-4577-BE56-40609E950787}" destId="{FF578491-2C20-479D-961C-33A8107C40D1}" srcOrd="0" destOrd="0" presId="urn:microsoft.com/office/officeart/2018/2/layout/IconVerticalSolidList"/>
    <dgm:cxn modelId="{6D16388F-0740-44BC-9A38-545CD8697FBD}" srcId="{B293875D-C407-41C2-B215-8A220786BEC5}" destId="{84B21F2D-A466-4BF5-AC89-02F72EF3CE3C}" srcOrd="1" destOrd="0" parTransId="{640D79CE-793B-479F-9438-6061ECDF5E8C}" sibTransId="{0B9F9A12-C9BE-49E8-8A15-F4E9D08278F2}"/>
    <dgm:cxn modelId="{6AACE2B3-BE64-4A8B-92E3-CD5B48CAD14A}" srcId="{B293875D-C407-41C2-B215-8A220786BEC5}" destId="{40DF3C69-336B-4577-BE56-40609E950787}" srcOrd="2" destOrd="0" parTransId="{339A4414-341E-4EE9-B446-075744B29F62}" sibTransId="{C2B31850-35C6-4713-B74F-33F7799E8AD8}"/>
    <dgm:cxn modelId="{BEAE49BD-349A-45CB-83DD-D8798FDEA769}" type="presOf" srcId="{B293875D-C407-41C2-B215-8A220786BEC5}" destId="{66106E41-65E6-433E-9114-F373F62951B9}" srcOrd="0" destOrd="0" presId="urn:microsoft.com/office/officeart/2018/2/layout/IconVerticalSolidList"/>
    <dgm:cxn modelId="{F051A1D4-F43D-4376-8E88-E7FE9C8C2170}" type="presParOf" srcId="{66106E41-65E6-433E-9114-F373F62951B9}" destId="{CA215B21-9434-44C1-9E04-EED478BFE6A0}" srcOrd="0" destOrd="0" presId="urn:microsoft.com/office/officeart/2018/2/layout/IconVerticalSolidList"/>
    <dgm:cxn modelId="{E0623980-9ADE-4D40-8584-9C4A7A1E6B91}" type="presParOf" srcId="{CA215B21-9434-44C1-9E04-EED478BFE6A0}" destId="{F6ED1871-6E8B-4F5B-AB12-22FABAF83BE3}" srcOrd="0" destOrd="0" presId="urn:microsoft.com/office/officeart/2018/2/layout/IconVerticalSolidList"/>
    <dgm:cxn modelId="{E20F1713-7AC4-4A1B-9A45-905DDF39D638}" type="presParOf" srcId="{CA215B21-9434-44C1-9E04-EED478BFE6A0}" destId="{41FEEB68-2173-4CA6-839D-8FB0127D9281}" srcOrd="1" destOrd="0" presId="urn:microsoft.com/office/officeart/2018/2/layout/IconVerticalSolidList"/>
    <dgm:cxn modelId="{29B84CBC-87FE-497D-977D-ADF7DE44CC49}" type="presParOf" srcId="{CA215B21-9434-44C1-9E04-EED478BFE6A0}" destId="{112BCE96-E5EA-48BD-9A18-46835A1C00D9}" srcOrd="2" destOrd="0" presId="urn:microsoft.com/office/officeart/2018/2/layout/IconVerticalSolidList"/>
    <dgm:cxn modelId="{B65C87BA-D8BC-44E5-A3AC-9948AB93F51A}" type="presParOf" srcId="{CA215B21-9434-44C1-9E04-EED478BFE6A0}" destId="{0A9AB938-B1A4-445C-809B-1A0AF837E66A}" srcOrd="3" destOrd="0" presId="urn:microsoft.com/office/officeart/2018/2/layout/IconVerticalSolidList"/>
    <dgm:cxn modelId="{7AF1B8D8-928F-4D81-BF1B-7FCB13728410}" type="presParOf" srcId="{66106E41-65E6-433E-9114-F373F62951B9}" destId="{95923F8D-BDFD-4A61-B6A6-E203F75DDED9}" srcOrd="1" destOrd="0" presId="urn:microsoft.com/office/officeart/2018/2/layout/IconVerticalSolidList"/>
    <dgm:cxn modelId="{C01D0ED3-E151-4557-B86E-7CB39F591366}" type="presParOf" srcId="{66106E41-65E6-433E-9114-F373F62951B9}" destId="{9EDB3F47-6666-4C0E-83DA-556ED217A97A}" srcOrd="2" destOrd="0" presId="urn:microsoft.com/office/officeart/2018/2/layout/IconVerticalSolidList"/>
    <dgm:cxn modelId="{3678EEF5-F43F-4BF9-BAAA-D6EC559A1018}" type="presParOf" srcId="{9EDB3F47-6666-4C0E-83DA-556ED217A97A}" destId="{E7686C70-6E2C-4D2A-A8AF-C7A372F68A2F}" srcOrd="0" destOrd="0" presId="urn:microsoft.com/office/officeart/2018/2/layout/IconVerticalSolidList"/>
    <dgm:cxn modelId="{F51E64F1-FFF4-4D41-9923-F96167ECC606}" type="presParOf" srcId="{9EDB3F47-6666-4C0E-83DA-556ED217A97A}" destId="{E893173C-0B86-48D8-91D0-5D08982B3280}" srcOrd="1" destOrd="0" presId="urn:microsoft.com/office/officeart/2018/2/layout/IconVerticalSolidList"/>
    <dgm:cxn modelId="{5F216C63-044E-41DE-B9FA-5EDEE428E0F5}" type="presParOf" srcId="{9EDB3F47-6666-4C0E-83DA-556ED217A97A}" destId="{FCB3A263-78FE-4F3F-945A-C48348057BD8}" srcOrd="2" destOrd="0" presId="urn:microsoft.com/office/officeart/2018/2/layout/IconVerticalSolidList"/>
    <dgm:cxn modelId="{000DD7E9-69AF-4AC8-8F2B-A4167AAF4D79}" type="presParOf" srcId="{9EDB3F47-6666-4C0E-83DA-556ED217A97A}" destId="{D6FC6DE4-7954-4ABA-85B6-C4BF73A87F53}" srcOrd="3" destOrd="0" presId="urn:microsoft.com/office/officeart/2018/2/layout/IconVerticalSolidList"/>
    <dgm:cxn modelId="{0397175A-2769-47AB-9682-5F98B8BEDCDF}" type="presParOf" srcId="{66106E41-65E6-433E-9114-F373F62951B9}" destId="{07DC3421-A208-4873-A5BF-5CAAEF1A0B24}" srcOrd="3" destOrd="0" presId="urn:microsoft.com/office/officeart/2018/2/layout/IconVerticalSolidList"/>
    <dgm:cxn modelId="{C825F27B-A4F3-4386-B744-01531889B90C}" type="presParOf" srcId="{66106E41-65E6-433E-9114-F373F62951B9}" destId="{10095808-CCA2-41B4-8EA3-DFDEB324F69F}" srcOrd="4" destOrd="0" presId="urn:microsoft.com/office/officeart/2018/2/layout/IconVerticalSolidList"/>
    <dgm:cxn modelId="{4335749F-5B65-4C15-8E71-76FB2E2F3A22}" type="presParOf" srcId="{10095808-CCA2-41B4-8EA3-DFDEB324F69F}" destId="{A345EF18-8409-4B3D-88AB-CD23A0996D35}" srcOrd="0" destOrd="0" presId="urn:microsoft.com/office/officeart/2018/2/layout/IconVerticalSolidList"/>
    <dgm:cxn modelId="{6E2E253C-8AA5-496D-8A6B-90E3B432FEAE}" type="presParOf" srcId="{10095808-CCA2-41B4-8EA3-DFDEB324F69F}" destId="{83B63706-1DE3-4760-852F-F311BD502170}" srcOrd="1" destOrd="0" presId="urn:microsoft.com/office/officeart/2018/2/layout/IconVerticalSolidList"/>
    <dgm:cxn modelId="{ED043B4E-9433-4E14-A212-8EE8C505882C}" type="presParOf" srcId="{10095808-CCA2-41B4-8EA3-DFDEB324F69F}" destId="{B84CEE4A-C623-4DBD-BC31-BE1E04FCE2F1}" srcOrd="2" destOrd="0" presId="urn:microsoft.com/office/officeart/2018/2/layout/IconVerticalSolidList"/>
    <dgm:cxn modelId="{0CFE684F-7667-4D25-B78B-30C893770173}" type="presParOf" srcId="{10095808-CCA2-41B4-8EA3-DFDEB324F69F}" destId="{FF578491-2C20-479D-961C-33A8107C40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2A6A33-01AA-4BE4-B24B-25C1FADC58A8}" type="doc">
      <dgm:prSet loTypeId="urn:microsoft.com/office/officeart/2005/8/layout/hierarchy3" loCatId="hierarchy" qsTypeId="urn:microsoft.com/office/officeart/2005/8/quickstyle/3d1" qsCatId="3D" csTypeId="urn:microsoft.com/office/officeart/2005/8/colors/accent6_2" csCatId="accent6" phldr="1"/>
      <dgm:spPr/>
      <dgm:t>
        <a:bodyPr/>
        <a:lstStyle/>
        <a:p>
          <a:endParaRPr lang="en-GB"/>
        </a:p>
      </dgm:t>
    </dgm:pt>
    <dgm:pt modelId="{DEC19F09-1CB7-4B4B-9C8D-3546B547D792}">
      <dgm:prSet phldrT="[Text]"/>
      <dgm:spPr/>
      <dgm:t>
        <a:bodyPr/>
        <a:lstStyle/>
        <a:p>
          <a:r>
            <a:rPr lang="en-GB" dirty="0"/>
            <a:t>Log-in</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0768FB9-564F-4EBA-B42D-FFEEB1FAB577}" type="parTrans" cxnId="{F98E527E-ABBB-47E4-9A71-B283CDF99F8C}">
      <dgm:prSet/>
      <dgm:spPr/>
      <dgm:t>
        <a:bodyPr/>
        <a:lstStyle/>
        <a:p>
          <a:endParaRPr lang="en-GB"/>
        </a:p>
      </dgm:t>
    </dgm:pt>
    <dgm:pt modelId="{73BD6413-601F-4840-9F44-376946AEFDA0}" type="sibTrans" cxnId="{F98E527E-ABBB-47E4-9A71-B283CDF99F8C}">
      <dgm:prSet/>
      <dgm:spPr/>
      <dgm:t>
        <a:bodyPr/>
        <a:lstStyle/>
        <a:p>
          <a:endParaRPr lang="en-GB"/>
        </a:p>
      </dgm:t>
    </dgm:pt>
    <dgm:pt modelId="{AD7B987D-1960-4091-8048-8A59049B127F}" type="pres">
      <dgm:prSet presAssocID="{0D2A6A33-01AA-4BE4-B24B-25C1FADC58A8}" presName="diagram" presStyleCnt="0">
        <dgm:presLayoutVars>
          <dgm:chPref val="1"/>
          <dgm:dir/>
          <dgm:animOne val="branch"/>
          <dgm:animLvl val="lvl"/>
          <dgm:resizeHandles/>
        </dgm:presLayoutVars>
      </dgm:prSet>
      <dgm:spPr/>
    </dgm:pt>
    <dgm:pt modelId="{BA216D0C-D555-48F7-A7C7-03A428347FB6}" type="pres">
      <dgm:prSet presAssocID="{DEC19F09-1CB7-4B4B-9C8D-3546B547D792}" presName="root" presStyleCnt="0"/>
      <dgm:spPr/>
    </dgm:pt>
    <dgm:pt modelId="{996E7F3B-637A-4E4B-9CC2-239DE2C17F6D}" type="pres">
      <dgm:prSet presAssocID="{DEC19F09-1CB7-4B4B-9C8D-3546B547D792}" presName="rootComposite" presStyleCnt="0"/>
      <dgm:spPr/>
    </dgm:pt>
    <dgm:pt modelId="{37A6D5A6-6982-44C0-BF6A-45D8FC24A1E6}" type="pres">
      <dgm:prSet presAssocID="{DEC19F09-1CB7-4B4B-9C8D-3546B547D792}" presName="rootText" presStyleLbl="node1" presStyleIdx="0" presStyleCnt="1" custScaleX="270341"/>
      <dgm:spPr/>
    </dgm:pt>
    <dgm:pt modelId="{6E8C2D3C-630C-4613-8698-C4934AA14E33}" type="pres">
      <dgm:prSet presAssocID="{DEC19F09-1CB7-4B4B-9C8D-3546B547D792}" presName="rootConnector" presStyleLbl="node1" presStyleIdx="0" presStyleCnt="1"/>
      <dgm:spPr/>
    </dgm:pt>
    <dgm:pt modelId="{68116481-3F81-47A5-881C-64EDE0F1A903}" type="pres">
      <dgm:prSet presAssocID="{DEC19F09-1CB7-4B4B-9C8D-3546B547D792}" presName="childShape" presStyleCnt="0"/>
      <dgm:spPr/>
    </dgm:pt>
  </dgm:ptLst>
  <dgm:cxnLst>
    <dgm:cxn modelId="{EEA2E550-CC63-4417-8161-875C67722E46}" type="presOf" srcId="{DEC19F09-1CB7-4B4B-9C8D-3546B547D792}" destId="{37A6D5A6-6982-44C0-BF6A-45D8FC24A1E6}" srcOrd="0" destOrd="0" presId="urn:microsoft.com/office/officeart/2005/8/layout/hierarchy3"/>
    <dgm:cxn modelId="{54A7AD79-EA5D-4FCF-A0B4-307F242BD023}" type="presOf" srcId="{DEC19F09-1CB7-4B4B-9C8D-3546B547D792}" destId="{6E8C2D3C-630C-4613-8698-C4934AA14E33}" srcOrd="1" destOrd="0" presId="urn:microsoft.com/office/officeart/2005/8/layout/hierarchy3"/>
    <dgm:cxn modelId="{F98E527E-ABBB-47E4-9A71-B283CDF99F8C}" srcId="{0D2A6A33-01AA-4BE4-B24B-25C1FADC58A8}" destId="{DEC19F09-1CB7-4B4B-9C8D-3546B547D792}" srcOrd="0" destOrd="0" parTransId="{F0768FB9-564F-4EBA-B42D-FFEEB1FAB577}" sibTransId="{73BD6413-601F-4840-9F44-376946AEFDA0}"/>
    <dgm:cxn modelId="{DA462FF9-408F-4D92-BE21-CABCE4A8CCA7}" type="presOf" srcId="{0D2A6A33-01AA-4BE4-B24B-25C1FADC58A8}" destId="{AD7B987D-1960-4091-8048-8A59049B127F}" srcOrd="0" destOrd="0" presId="urn:microsoft.com/office/officeart/2005/8/layout/hierarchy3"/>
    <dgm:cxn modelId="{0425918D-248D-42BF-BD1B-A0B963AA81D8}" type="presParOf" srcId="{AD7B987D-1960-4091-8048-8A59049B127F}" destId="{BA216D0C-D555-48F7-A7C7-03A428347FB6}" srcOrd="0" destOrd="0" presId="urn:microsoft.com/office/officeart/2005/8/layout/hierarchy3"/>
    <dgm:cxn modelId="{716D04F6-2383-4C92-A147-38D458A5DAB0}" type="presParOf" srcId="{BA216D0C-D555-48F7-A7C7-03A428347FB6}" destId="{996E7F3B-637A-4E4B-9CC2-239DE2C17F6D}" srcOrd="0" destOrd="0" presId="urn:microsoft.com/office/officeart/2005/8/layout/hierarchy3"/>
    <dgm:cxn modelId="{03278DBA-EA50-4094-B9EB-F0797D762ACD}" type="presParOf" srcId="{996E7F3B-637A-4E4B-9CC2-239DE2C17F6D}" destId="{37A6D5A6-6982-44C0-BF6A-45D8FC24A1E6}" srcOrd="0" destOrd="0" presId="urn:microsoft.com/office/officeart/2005/8/layout/hierarchy3"/>
    <dgm:cxn modelId="{BE98597F-D88A-4D96-A15E-3E25126523AF}" type="presParOf" srcId="{996E7F3B-637A-4E4B-9CC2-239DE2C17F6D}" destId="{6E8C2D3C-630C-4613-8698-C4934AA14E33}" srcOrd="1" destOrd="0" presId="urn:microsoft.com/office/officeart/2005/8/layout/hierarchy3"/>
    <dgm:cxn modelId="{83233A67-CB24-41EA-B7C7-9BF22D682F17}" type="presParOf" srcId="{BA216D0C-D555-48F7-A7C7-03A428347FB6}" destId="{68116481-3F81-47A5-881C-64EDE0F1A90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412B7B-0DB9-4063-95A0-63CBB2521591}"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GB"/>
        </a:p>
      </dgm:t>
    </dgm:pt>
    <dgm:pt modelId="{762BADF6-B7EF-4C76-9C56-551836DBE963}">
      <dgm:prSet phldrT="[Text]"/>
      <dgm:spPr/>
      <dgm:t>
        <a:bodyPr/>
        <a:lstStyle/>
        <a:p>
          <a:pPr algn="ctr"/>
          <a:r>
            <a:rPr lang="en-GB" dirty="0"/>
            <a:t>choose Log in </a:t>
          </a:r>
        </a:p>
      </dgm:t>
    </dgm:pt>
    <dgm:pt modelId="{FEFDF7AF-A462-4E4F-83E5-D431E81D5524}" type="parTrans" cxnId="{D7D21D80-00E3-4766-96D5-AAAB7EB29108}">
      <dgm:prSet/>
      <dgm:spPr/>
      <dgm:t>
        <a:bodyPr/>
        <a:lstStyle/>
        <a:p>
          <a:endParaRPr lang="en-GB"/>
        </a:p>
      </dgm:t>
    </dgm:pt>
    <dgm:pt modelId="{EB3E2949-563B-47BE-8A9E-1E06DE4F5DBF}" type="sibTrans" cxnId="{D7D21D80-00E3-4766-96D5-AAAB7EB29108}">
      <dgm:prSet/>
      <dgm:spPr/>
      <dgm:t>
        <a:bodyPr/>
        <a:lstStyle/>
        <a:p>
          <a:endParaRPr lang="en-GB"/>
        </a:p>
      </dgm:t>
    </dgm:pt>
    <dgm:pt modelId="{812E0FBE-BABC-42B8-95E6-9A50A52ED515}" type="pres">
      <dgm:prSet presAssocID="{1C412B7B-0DB9-4063-95A0-63CBB2521591}" presName="linear" presStyleCnt="0">
        <dgm:presLayoutVars>
          <dgm:animLvl val="lvl"/>
          <dgm:resizeHandles val="exact"/>
        </dgm:presLayoutVars>
      </dgm:prSet>
      <dgm:spPr/>
    </dgm:pt>
    <dgm:pt modelId="{36504030-8A22-4DE1-A96C-F58F36E7CBB5}" type="pres">
      <dgm:prSet presAssocID="{762BADF6-B7EF-4C76-9C56-551836DBE963}" presName="parentText" presStyleLbl="node1" presStyleIdx="0" presStyleCnt="1" custLinFactNeighborX="-707" custLinFactNeighborY="-65">
        <dgm:presLayoutVars>
          <dgm:chMax val="0"/>
          <dgm:bulletEnabled val="1"/>
        </dgm:presLayoutVars>
      </dgm:prSet>
      <dgm:spPr/>
    </dgm:pt>
  </dgm:ptLst>
  <dgm:cxnLst>
    <dgm:cxn modelId="{28FE6818-D55E-4226-A6E6-0BE4F9C55FBB}" type="presOf" srcId="{1C412B7B-0DB9-4063-95A0-63CBB2521591}" destId="{812E0FBE-BABC-42B8-95E6-9A50A52ED515}" srcOrd="0" destOrd="0" presId="urn:microsoft.com/office/officeart/2005/8/layout/vList2"/>
    <dgm:cxn modelId="{7243724E-9484-4ECC-9CF9-32D89C75349E}" type="presOf" srcId="{762BADF6-B7EF-4C76-9C56-551836DBE963}" destId="{36504030-8A22-4DE1-A96C-F58F36E7CBB5}" srcOrd="0" destOrd="0" presId="urn:microsoft.com/office/officeart/2005/8/layout/vList2"/>
    <dgm:cxn modelId="{D7D21D80-00E3-4766-96D5-AAAB7EB29108}" srcId="{1C412B7B-0DB9-4063-95A0-63CBB2521591}" destId="{762BADF6-B7EF-4C76-9C56-551836DBE963}" srcOrd="0" destOrd="0" parTransId="{FEFDF7AF-A462-4E4F-83E5-D431E81D5524}" sibTransId="{EB3E2949-563B-47BE-8A9E-1E06DE4F5DBF}"/>
    <dgm:cxn modelId="{E75269CF-0813-44FD-856E-40F10FA625B0}" type="presParOf" srcId="{812E0FBE-BABC-42B8-95E6-9A50A52ED515}" destId="{36504030-8A22-4DE1-A96C-F58F36E7CBB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5CC76E-7A76-4ADF-B305-301B8BE9EFD0}"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US"/>
        </a:p>
      </dgm:t>
    </dgm:pt>
    <dgm:pt modelId="{9655B354-1BF9-44AE-9677-D88E1F4ED755}">
      <dgm:prSet/>
      <dgm:spPr/>
      <dgm:t>
        <a:bodyPr/>
        <a:lstStyle/>
        <a:p>
          <a:pPr algn="ctr"/>
          <a:r>
            <a:rPr lang="en-US" b="1" i="0" dirty="0"/>
            <a:t>Drawback</a:t>
          </a:r>
          <a:endParaRPr lang="en-US" dirty="0"/>
        </a:p>
      </dgm:t>
    </dgm:pt>
    <dgm:pt modelId="{B0AE70D6-87FD-4DA0-A368-7490DB6AE080}" type="parTrans" cxnId="{3E92F01F-5196-4B39-A6D5-076BDEA5D741}">
      <dgm:prSet/>
      <dgm:spPr/>
      <dgm:t>
        <a:bodyPr/>
        <a:lstStyle/>
        <a:p>
          <a:endParaRPr lang="en-US"/>
        </a:p>
      </dgm:t>
    </dgm:pt>
    <dgm:pt modelId="{7DB619CF-F167-41EE-851A-1C7A03068F26}" type="sibTrans" cxnId="{3E92F01F-5196-4B39-A6D5-076BDEA5D741}">
      <dgm:prSet/>
      <dgm:spPr/>
      <dgm:t>
        <a:bodyPr/>
        <a:lstStyle/>
        <a:p>
          <a:endParaRPr lang="en-US"/>
        </a:p>
      </dgm:t>
    </dgm:pt>
    <dgm:pt modelId="{47BB6AC6-C11B-457F-8958-5D60C89DEAB5}">
      <dgm:prSet/>
      <dgm:spPr/>
      <dgm:t>
        <a:bodyPr/>
        <a:lstStyle/>
        <a:p>
          <a:endParaRPr lang="en-US" dirty="0"/>
        </a:p>
      </dgm:t>
    </dgm:pt>
    <dgm:pt modelId="{7EE79578-C835-4534-96DB-D9E0AF66985F}" type="parTrans" cxnId="{5357166D-D13F-4FD2-B598-3F2BA0A6F68D}">
      <dgm:prSet/>
      <dgm:spPr/>
      <dgm:t>
        <a:bodyPr/>
        <a:lstStyle/>
        <a:p>
          <a:endParaRPr lang="en-US"/>
        </a:p>
      </dgm:t>
    </dgm:pt>
    <dgm:pt modelId="{6AFCCC9A-2682-4910-8323-4E5476F1780C}" type="sibTrans" cxnId="{5357166D-D13F-4FD2-B598-3F2BA0A6F68D}">
      <dgm:prSet/>
      <dgm:spPr/>
      <dgm:t>
        <a:bodyPr/>
        <a:lstStyle/>
        <a:p>
          <a:endParaRPr lang="en-US"/>
        </a:p>
      </dgm:t>
    </dgm:pt>
    <dgm:pt modelId="{9C4BFACF-38FC-4EB6-9413-36717A04E90F}" type="pres">
      <dgm:prSet presAssocID="{155CC76E-7A76-4ADF-B305-301B8BE9EFD0}" presName="linear" presStyleCnt="0">
        <dgm:presLayoutVars>
          <dgm:animLvl val="lvl"/>
          <dgm:resizeHandles val="exact"/>
        </dgm:presLayoutVars>
      </dgm:prSet>
      <dgm:spPr/>
    </dgm:pt>
    <dgm:pt modelId="{1F6AB35F-6163-4FE0-90B0-56888972E710}" type="pres">
      <dgm:prSet presAssocID="{9655B354-1BF9-44AE-9677-D88E1F4ED755}" presName="parentText" presStyleLbl="node1" presStyleIdx="0" presStyleCnt="1" custLinFactX="17025" custLinFactY="-10514" custLinFactNeighborX="100000" custLinFactNeighborY="-100000">
        <dgm:presLayoutVars>
          <dgm:chMax val="0"/>
          <dgm:bulletEnabled val="1"/>
        </dgm:presLayoutVars>
      </dgm:prSet>
      <dgm:spPr/>
    </dgm:pt>
    <dgm:pt modelId="{829C9960-D751-419E-B136-E98B1FC9D36B}" type="pres">
      <dgm:prSet presAssocID="{9655B354-1BF9-44AE-9677-D88E1F4ED755}" presName="childText" presStyleLbl="revTx" presStyleIdx="0" presStyleCnt="1">
        <dgm:presLayoutVars>
          <dgm:bulletEnabled val="1"/>
        </dgm:presLayoutVars>
      </dgm:prSet>
      <dgm:spPr/>
    </dgm:pt>
  </dgm:ptLst>
  <dgm:cxnLst>
    <dgm:cxn modelId="{17134309-C6B8-472F-9CC7-AE34FCDF2C0B}" type="presOf" srcId="{155CC76E-7A76-4ADF-B305-301B8BE9EFD0}" destId="{9C4BFACF-38FC-4EB6-9413-36717A04E90F}" srcOrd="0" destOrd="0" presId="urn:microsoft.com/office/officeart/2005/8/layout/vList2"/>
    <dgm:cxn modelId="{3E92F01F-5196-4B39-A6D5-076BDEA5D741}" srcId="{155CC76E-7A76-4ADF-B305-301B8BE9EFD0}" destId="{9655B354-1BF9-44AE-9677-D88E1F4ED755}" srcOrd="0" destOrd="0" parTransId="{B0AE70D6-87FD-4DA0-A368-7490DB6AE080}" sibTransId="{7DB619CF-F167-41EE-851A-1C7A03068F26}"/>
    <dgm:cxn modelId="{5357166D-D13F-4FD2-B598-3F2BA0A6F68D}" srcId="{9655B354-1BF9-44AE-9677-D88E1F4ED755}" destId="{47BB6AC6-C11B-457F-8958-5D60C89DEAB5}" srcOrd="0" destOrd="0" parTransId="{7EE79578-C835-4534-96DB-D9E0AF66985F}" sibTransId="{6AFCCC9A-2682-4910-8323-4E5476F1780C}"/>
    <dgm:cxn modelId="{E106F597-441C-42EB-ACFA-13824D2B7D73}" type="presOf" srcId="{9655B354-1BF9-44AE-9677-D88E1F4ED755}" destId="{1F6AB35F-6163-4FE0-90B0-56888972E710}" srcOrd="0" destOrd="0" presId="urn:microsoft.com/office/officeart/2005/8/layout/vList2"/>
    <dgm:cxn modelId="{33C10D98-5550-4F79-B192-4A5C0ED063DF}" type="presOf" srcId="{47BB6AC6-C11B-457F-8958-5D60C89DEAB5}" destId="{829C9960-D751-419E-B136-E98B1FC9D36B}" srcOrd="0" destOrd="0" presId="urn:microsoft.com/office/officeart/2005/8/layout/vList2"/>
    <dgm:cxn modelId="{D54C21C4-DF10-47F5-B7FE-BC659D436096}" type="presParOf" srcId="{9C4BFACF-38FC-4EB6-9413-36717A04E90F}" destId="{1F6AB35F-6163-4FE0-90B0-56888972E710}" srcOrd="0" destOrd="0" presId="urn:microsoft.com/office/officeart/2005/8/layout/vList2"/>
    <dgm:cxn modelId="{8B83FC93-5FC7-486E-9B92-5678B2BCE9D1}" type="presParOf" srcId="{9C4BFACF-38FC-4EB6-9413-36717A04E90F}" destId="{829C9960-D751-419E-B136-E98B1FC9D36B}"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B710D4-60B4-411F-99A7-920564B35A38}" type="doc">
      <dgm:prSet loTypeId="urn:microsoft.com/office/officeart/2005/8/layout/vList2" loCatId="list" qsTypeId="urn:microsoft.com/office/officeart/2005/8/quickstyle/3d1" qsCatId="3D" csTypeId="urn:microsoft.com/office/officeart/2005/8/colors/accent6_2" csCatId="accent6" phldr="1"/>
      <dgm:spPr/>
      <dgm:t>
        <a:bodyPr/>
        <a:lstStyle/>
        <a:p>
          <a:endParaRPr lang="en-GB"/>
        </a:p>
      </dgm:t>
    </dgm:pt>
    <dgm:pt modelId="{100BA6C1-6224-4121-8C64-A9D167892433}">
      <dgm:prSet phldrT="[Text]" custT="1"/>
      <dgm:spPr/>
      <dgm:t>
        <a:bodyPr/>
        <a:lstStyle/>
        <a:p>
          <a:pPr algn="ctr"/>
          <a:r>
            <a:rPr lang="en-US" sz="1600" b="1" dirty="0">
              <a:latin typeface="Aharoni" panose="02010803020104030203" pitchFamily="2" charset="-79"/>
              <a:cs typeface="Aharoni" panose="02010803020104030203" pitchFamily="2" charset="-79"/>
            </a:rPr>
            <a:t>MD. SHARIAR MAHMUD SACHCHA</a:t>
          </a:r>
          <a:endParaRPr lang="en-GB" sz="1600" dirty="0">
            <a:latin typeface="Aharoni" panose="02010803020104030203" pitchFamily="2" charset="-79"/>
            <a:cs typeface="Aharoni" panose="02010803020104030203" pitchFamily="2" charset="-79"/>
          </a:endParaRPr>
        </a:p>
      </dgm:t>
    </dgm:pt>
    <dgm:pt modelId="{78CE1A39-0DA8-4196-B15F-D5D050E5941A}" type="parTrans" cxnId="{C8E0353B-2D87-48EF-A097-0A93F14FF611}">
      <dgm:prSet/>
      <dgm:spPr/>
      <dgm:t>
        <a:bodyPr/>
        <a:lstStyle/>
        <a:p>
          <a:endParaRPr lang="en-GB" sz="1600">
            <a:latin typeface="Aharoni" panose="02010803020104030203" pitchFamily="2" charset="-79"/>
            <a:cs typeface="Aharoni" panose="02010803020104030203" pitchFamily="2" charset="-79"/>
          </a:endParaRPr>
        </a:p>
      </dgm:t>
    </dgm:pt>
    <dgm:pt modelId="{320F19FB-865F-4848-807E-EA921A738DDA}" type="sibTrans" cxnId="{C8E0353B-2D87-48EF-A097-0A93F14FF611}">
      <dgm:prSet/>
      <dgm:spPr/>
      <dgm:t>
        <a:bodyPr/>
        <a:lstStyle/>
        <a:p>
          <a:endParaRPr lang="en-GB" sz="1600">
            <a:latin typeface="Aharoni" panose="02010803020104030203" pitchFamily="2" charset="-79"/>
            <a:cs typeface="Aharoni" panose="02010803020104030203" pitchFamily="2" charset="-79"/>
          </a:endParaRPr>
        </a:p>
      </dgm:t>
    </dgm:pt>
    <dgm:pt modelId="{2059A9F1-68DB-4651-B9D0-BDF2AF50408C}">
      <dgm:prSet phldrT="[Text]" custT="1"/>
      <dgm:spPr/>
      <dgm:t>
        <a:bodyPr/>
        <a:lstStyle/>
        <a:p>
          <a:pPr algn="ctr"/>
          <a:r>
            <a:rPr lang="en-US" sz="1400" dirty="0">
              <a:latin typeface="Arial" panose="020B0604020202020204" pitchFamily="34" charset="0"/>
              <a:cs typeface="Arial" panose="020B0604020202020204" pitchFamily="34" charset="0"/>
            </a:rPr>
            <a:t>Menu, Login ,</a:t>
          </a:r>
          <a:r>
            <a:rPr lang="en-GB" sz="1400" dirty="0">
              <a:latin typeface="Arial" panose="020B0604020202020204" pitchFamily="34" charset="0"/>
              <a:cs typeface="Arial" panose="020B0604020202020204" pitchFamily="34" charset="0"/>
            </a:rPr>
            <a:t> Result Upload / Modify Result.</a:t>
          </a:r>
        </a:p>
      </dgm:t>
    </dgm:pt>
    <dgm:pt modelId="{6225889C-A2B9-47FE-81E7-1FB65547053F}" type="parTrans" cxnId="{F44B7CE0-28CE-49C3-A379-A8C2D70D0EE6}">
      <dgm:prSet/>
      <dgm:spPr/>
      <dgm:t>
        <a:bodyPr/>
        <a:lstStyle/>
        <a:p>
          <a:endParaRPr lang="en-GB" sz="1600">
            <a:latin typeface="Aharoni" panose="02010803020104030203" pitchFamily="2" charset="-79"/>
            <a:cs typeface="Aharoni" panose="02010803020104030203" pitchFamily="2" charset="-79"/>
          </a:endParaRPr>
        </a:p>
      </dgm:t>
    </dgm:pt>
    <dgm:pt modelId="{C680713D-990E-4AA0-A874-D3B00AC73989}" type="sibTrans" cxnId="{F44B7CE0-28CE-49C3-A379-A8C2D70D0EE6}">
      <dgm:prSet/>
      <dgm:spPr/>
      <dgm:t>
        <a:bodyPr/>
        <a:lstStyle/>
        <a:p>
          <a:endParaRPr lang="en-GB" sz="1600">
            <a:latin typeface="Aharoni" panose="02010803020104030203" pitchFamily="2" charset="-79"/>
            <a:cs typeface="Aharoni" panose="02010803020104030203" pitchFamily="2" charset="-79"/>
          </a:endParaRPr>
        </a:p>
      </dgm:t>
    </dgm:pt>
    <dgm:pt modelId="{C81DD37C-7671-4992-A74C-7EAD17116EAB}">
      <dgm:prSet phldrT="[Text]" custT="1"/>
      <dgm:spPr/>
      <dgm:t>
        <a:bodyPr/>
        <a:lstStyle/>
        <a:p>
          <a:pPr algn="ctr"/>
          <a:r>
            <a:rPr lang="en-US" sz="1600" b="1" dirty="0">
              <a:latin typeface="Aharoni" panose="02010803020104030203" pitchFamily="2" charset="-79"/>
              <a:cs typeface="Aharoni" panose="02010803020104030203" pitchFamily="2" charset="-79"/>
            </a:rPr>
            <a:t>TASNIA BINTE WAHID</a:t>
          </a:r>
          <a:endParaRPr lang="en-GB" sz="1600" dirty="0">
            <a:latin typeface="Aharoni" panose="02010803020104030203" pitchFamily="2" charset="-79"/>
            <a:cs typeface="Aharoni" panose="02010803020104030203" pitchFamily="2" charset="-79"/>
          </a:endParaRPr>
        </a:p>
      </dgm:t>
    </dgm:pt>
    <dgm:pt modelId="{1C3C776F-80A3-43A2-BC6C-54708D071BC6}" type="sibTrans" cxnId="{C4449F6A-367E-470E-9600-2418ABF2AA44}">
      <dgm:prSet/>
      <dgm:spPr/>
      <dgm:t>
        <a:bodyPr/>
        <a:lstStyle/>
        <a:p>
          <a:endParaRPr lang="en-GB" sz="1600">
            <a:latin typeface="Aharoni" panose="02010803020104030203" pitchFamily="2" charset="-79"/>
            <a:cs typeface="Aharoni" panose="02010803020104030203" pitchFamily="2" charset="-79"/>
          </a:endParaRPr>
        </a:p>
      </dgm:t>
    </dgm:pt>
    <dgm:pt modelId="{29031A16-0909-414E-84A0-9FF3DC506754}" type="parTrans" cxnId="{C4449F6A-367E-470E-9600-2418ABF2AA44}">
      <dgm:prSet/>
      <dgm:spPr/>
      <dgm:t>
        <a:bodyPr/>
        <a:lstStyle/>
        <a:p>
          <a:endParaRPr lang="en-GB" sz="1600">
            <a:latin typeface="Aharoni" panose="02010803020104030203" pitchFamily="2" charset="-79"/>
            <a:cs typeface="Aharoni" panose="02010803020104030203" pitchFamily="2" charset="-79"/>
          </a:endParaRPr>
        </a:p>
      </dgm:t>
    </dgm:pt>
    <dgm:pt modelId="{98165102-6B87-40D7-8C43-E0994218A8E8}">
      <dgm:prSet phldrT="[Text]" custT="1"/>
      <dgm:spPr/>
      <dgm:t>
        <a:bodyPr/>
        <a:lstStyle/>
        <a:p>
          <a:r>
            <a:rPr lang="en-GB" sz="1400" dirty="0">
              <a:latin typeface="Arial" panose="020B0604020202020204" pitchFamily="34" charset="0"/>
              <a:cs typeface="Arial" panose="020B0604020202020204" pitchFamily="34" charset="0"/>
            </a:rPr>
            <a:t>Select Course, Select Section</a:t>
          </a:r>
        </a:p>
      </dgm:t>
    </dgm:pt>
    <dgm:pt modelId="{42CF4061-0389-4D8D-A9A1-582EBDA2C95C}" type="parTrans" cxnId="{963EBF80-5E71-4B32-BF57-CE2C9A09F6C1}">
      <dgm:prSet/>
      <dgm:spPr/>
      <dgm:t>
        <a:bodyPr/>
        <a:lstStyle/>
        <a:p>
          <a:endParaRPr lang="en-GB" sz="1600">
            <a:latin typeface="Aharoni" panose="02010803020104030203" pitchFamily="2" charset="-79"/>
            <a:cs typeface="Aharoni" panose="02010803020104030203" pitchFamily="2" charset="-79"/>
          </a:endParaRPr>
        </a:p>
      </dgm:t>
    </dgm:pt>
    <dgm:pt modelId="{116E3E0C-63D5-4387-BE1E-9B087DFDA600}" type="sibTrans" cxnId="{963EBF80-5E71-4B32-BF57-CE2C9A09F6C1}">
      <dgm:prSet/>
      <dgm:spPr/>
      <dgm:t>
        <a:bodyPr/>
        <a:lstStyle/>
        <a:p>
          <a:endParaRPr lang="en-GB" sz="1600">
            <a:latin typeface="Aharoni" panose="02010803020104030203" pitchFamily="2" charset="-79"/>
            <a:cs typeface="Aharoni" panose="02010803020104030203" pitchFamily="2" charset="-79"/>
          </a:endParaRPr>
        </a:p>
      </dgm:t>
    </dgm:pt>
    <dgm:pt modelId="{7B210262-90C1-4159-A563-96C70BA3230E}">
      <dgm:prSet phldrT="[Text]" custT="1"/>
      <dgm:spPr/>
      <dgm:t>
        <a:bodyPr/>
        <a:lstStyle/>
        <a:p>
          <a:pPr algn="ctr"/>
          <a:r>
            <a:rPr lang="en-US" sz="1600" b="1" dirty="0">
              <a:latin typeface="Aharoni" panose="02010803020104030203" pitchFamily="2" charset="-79"/>
              <a:cs typeface="Aharoni" panose="02010803020104030203" pitchFamily="2" charset="-79"/>
            </a:rPr>
            <a:t>S.M. ABU HURYRA</a:t>
          </a:r>
          <a:endParaRPr lang="en-GB" sz="1600" dirty="0">
            <a:latin typeface="Aharoni" panose="02010803020104030203" pitchFamily="2" charset="-79"/>
            <a:cs typeface="Aharoni" panose="02010803020104030203" pitchFamily="2" charset="-79"/>
          </a:endParaRPr>
        </a:p>
      </dgm:t>
    </dgm:pt>
    <dgm:pt modelId="{52FEE287-D0D6-472D-9EC2-D96734ADA618}" type="parTrans" cxnId="{B80EA764-2D77-4247-B420-7BF6AE14BB35}">
      <dgm:prSet/>
      <dgm:spPr/>
      <dgm:t>
        <a:bodyPr/>
        <a:lstStyle/>
        <a:p>
          <a:endParaRPr lang="en-GB" sz="1600">
            <a:latin typeface="Aharoni" panose="02010803020104030203" pitchFamily="2" charset="-79"/>
            <a:cs typeface="Aharoni" panose="02010803020104030203" pitchFamily="2" charset="-79"/>
          </a:endParaRPr>
        </a:p>
      </dgm:t>
    </dgm:pt>
    <dgm:pt modelId="{A99682F2-C570-46CF-83C4-C35DA43E47FF}" type="sibTrans" cxnId="{B80EA764-2D77-4247-B420-7BF6AE14BB35}">
      <dgm:prSet/>
      <dgm:spPr/>
      <dgm:t>
        <a:bodyPr/>
        <a:lstStyle/>
        <a:p>
          <a:endParaRPr lang="en-GB" sz="1600">
            <a:latin typeface="Aharoni" panose="02010803020104030203" pitchFamily="2" charset="-79"/>
            <a:cs typeface="Aharoni" panose="02010803020104030203" pitchFamily="2" charset="-79"/>
          </a:endParaRPr>
        </a:p>
      </dgm:t>
    </dgm:pt>
    <dgm:pt modelId="{A9C5C541-33BF-4307-934C-19AFBE6862AF}">
      <dgm:prSet phldrT="[Text]" custT="1"/>
      <dgm:spPr/>
      <dgm:t>
        <a:bodyPr/>
        <a:lstStyle/>
        <a:p>
          <a:r>
            <a:rPr lang="en-GB" sz="1400" dirty="0">
              <a:latin typeface="Arial" panose="020B0604020202020204" pitchFamily="34" charset="0"/>
              <a:cs typeface="Arial" panose="020B0604020202020204" pitchFamily="34" charset="0"/>
            </a:rPr>
            <a:t>Show Student Result, Registration for re-check</a:t>
          </a:r>
        </a:p>
      </dgm:t>
    </dgm:pt>
    <dgm:pt modelId="{98570698-529A-46A6-85E4-33FD226039B0}" type="parTrans" cxnId="{D0C0025B-EAF1-4D19-AEBA-ECB068AAB67F}">
      <dgm:prSet/>
      <dgm:spPr/>
      <dgm:t>
        <a:bodyPr/>
        <a:lstStyle/>
        <a:p>
          <a:endParaRPr lang="en-GB" sz="1600">
            <a:latin typeface="Aharoni" panose="02010803020104030203" pitchFamily="2" charset="-79"/>
            <a:cs typeface="Aharoni" panose="02010803020104030203" pitchFamily="2" charset="-79"/>
          </a:endParaRPr>
        </a:p>
      </dgm:t>
    </dgm:pt>
    <dgm:pt modelId="{0F17A7AF-4EE3-4E61-A5D1-FF8907755523}" type="sibTrans" cxnId="{D0C0025B-EAF1-4D19-AEBA-ECB068AAB67F}">
      <dgm:prSet/>
      <dgm:spPr/>
      <dgm:t>
        <a:bodyPr/>
        <a:lstStyle/>
        <a:p>
          <a:endParaRPr lang="en-GB" sz="1600">
            <a:latin typeface="Aharoni" panose="02010803020104030203" pitchFamily="2" charset="-79"/>
            <a:cs typeface="Aharoni" panose="02010803020104030203" pitchFamily="2" charset="-79"/>
          </a:endParaRPr>
        </a:p>
      </dgm:t>
    </dgm:pt>
    <dgm:pt modelId="{E5379C76-AADD-4280-AF09-4986308CEE79}">
      <dgm:prSet phldrT="[Text]" custT="1"/>
      <dgm:spPr/>
      <dgm:t>
        <a:bodyPr/>
        <a:lstStyle/>
        <a:p>
          <a:pPr algn="ctr"/>
          <a:endParaRPr lang="en-GB" sz="1400" dirty="0">
            <a:latin typeface="Arial" panose="020B0604020202020204" pitchFamily="34" charset="0"/>
            <a:cs typeface="Arial" panose="020B0604020202020204" pitchFamily="34" charset="0"/>
          </a:endParaRPr>
        </a:p>
      </dgm:t>
    </dgm:pt>
    <dgm:pt modelId="{F704A6AC-F1B4-4AA8-851B-A10D764A905C}" type="parTrans" cxnId="{B0A996C8-4D95-471C-8355-6B81E83303F5}">
      <dgm:prSet/>
      <dgm:spPr/>
      <dgm:t>
        <a:bodyPr/>
        <a:lstStyle/>
        <a:p>
          <a:endParaRPr lang="en-GB"/>
        </a:p>
      </dgm:t>
    </dgm:pt>
    <dgm:pt modelId="{62B5B007-8422-49B6-B316-00D600BFAE09}" type="sibTrans" cxnId="{B0A996C8-4D95-471C-8355-6B81E83303F5}">
      <dgm:prSet/>
      <dgm:spPr/>
      <dgm:t>
        <a:bodyPr/>
        <a:lstStyle/>
        <a:p>
          <a:endParaRPr lang="en-GB"/>
        </a:p>
      </dgm:t>
    </dgm:pt>
    <dgm:pt modelId="{B2A7E3AF-2A05-46E1-956B-E8EFAAC5347E}">
      <dgm:prSet phldrT="[Text]" custT="1"/>
      <dgm:spPr/>
      <dgm:t>
        <a:bodyPr/>
        <a:lstStyle/>
        <a:p>
          <a:endParaRPr lang="en-GB" sz="1600" dirty="0">
            <a:latin typeface="Aharoni" panose="02010803020104030203" pitchFamily="2" charset="-79"/>
            <a:cs typeface="Aharoni" panose="02010803020104030203" pitchFamily="2" charset="-79"/>
          </a:endParaRPr>
        </a:p>
      </dgm:t>
    </dgm:pt>
    <dgm:pt modelId="{F4609457-84D5-4177-9135-9D636E0E1DBB}" type="parTrans" cxnId="{28254B23-E43D-44BF-9917-8D9E77715136}">
      <dgm:prSet/>
      <dgm:spPr/>
      <dgm:t>
        <a:bodyPr/>
        <a:lstStyle/>
        <a:p>
          <a:endParaRPr lang="en-GB"/>
        </a:p>
      </dgm:t>
    </dgm:pt>
    <dgm:pt modelId="{B3DD95B0-F5B8-454F-B148-A34863B2DFBE}" type="sibTrans" cxnId="{28254B23-E43D-44BF-9917-8D9E77715136}">
      <dgm:prSet/>
      <dgm:spPr/>
      <dgm:t>
        <a:bodyPr/>
        <a:lstStyle/>
        <a:p>
          <a:endParaRPr lang="en-GB"/>
        </a:p>
      </dgm:t>
    </dgm:pt>
    <dgm:pt modelId="{C68A9ACD-08DE-44AF-8540-DFBC9EA33D52}">
      <dgm:prSet phldrT="[Text]" custT="1"/>
      <dgm:spPr/>
      <dgm:t>
        <a:bodyPr/>
        <a:lstStyle/>
        <a:p>
          <a:endParaRPr lang="en-GB" sz="1600" dirty="0">
            <a:latin typeface="Aharoni" panose="02010803020104030203" pitchFamily="2" charset="-79"/>
            <a:cs typeface="Aharoni" panose="02010803020104030203" pitchFamily="2" charset="-79"/>
          </a:endParaRPr>
        </a:p>
      </dgm:t>
    </dgm:pt>
    <dgm:pt modelId="{1B549CD6-71B2-490D-A98E-D7D26F15A422}" type="parTrans" cxnId="{4D6CDEF9-BC34-4F64-BC78-5FF2F2CB00F7}">
      <dgm:prSet/>
      <dgm:spPr/>
      <dgm:t>
        <a:bodyPr/>
        <a:lstStyle/>
        <a:p>
          <a:endParaRPr lang="en-GB"/>
        </a:p>
      </dgm:t>
    </dgm:pt>
    <dgm:pt modelId="{DA85C968-121E-449E-8A8A-F4BDA1E05FBF}" type="sibTrans" cxnId="{4D6CDEF9-BC34-4F64-BC78-5FF2F2CB00F7}">
      <dgm:prSet/>
      <dgm:spPr/>
      <dgm:t>
        <a:bodyPr/>
        <a:lstStyle/>
        <a:p>
          <a:endParaRPr lang="en-GB"/>
        </a:p>
      </dgm:t>
    </dgm:pt>
    <dgm:pt modelId="{8F7FF8D9-10FD-4208-AA54-81DACFF48BCE}" type="pres">
      <dgm:prSet presAssocID="{76B710D4-60B4-411F-99A7-920564B35A38}" presName="linear" presStyleCnt="0">
        <dgm:presLayoutVars>
          <dgm:animLvl val="lvl"/>
          <dgm:resizeHandles val="exact"/>
        </dgm:presLayoutVars>
      </dgm:prSet>
      <dgm:spPr/>
    </dgm:pt>
    <dgm:pt modelId="{C3510A2E-250F-4897-8BAC-15A86153AB0D}" type="pres">
      <dgm:prSet presAssocID="{100BA6C1-6224-4121-8C64-A9D167892433}" presName="parentText" presStyleLbl="node1" presStyleIdx="0" presStyleCnt="3" custLinFactNeighborY="-17104">
        <dgm:presLayoutVars>
          <dgm:chMax val="0"/>
          <dgm:bulletEnabled val="1"/>
        </dgm:presLayoutVars>
      </dgm:prSet>
      <dgm:spPr/>
    </dgm:pt>
    <dgm:pt modelId="{917FFFE2-8EA6-404E-9F46-FBCE2223C816}" type="pres">
      <dgm:prSet presAssocID="{100BA6C1-6224-4121-8C64-A9D167892433}" presName="childText" presStyleLbl="revTx" presStyleIdx="0" presStyleCnt="3">
        <dgm:presLayoutVars>
          <dgm:bulletEnabled val="1"/>
        </dgm:presLayoutVars>
      </dgm:prSet>
      <dgm:spPr/>
    </dgm:pt>
    <dgm:pt modelId="{140D6378-DFC2-4BD6-93B5-1B71373F18D9}" type="pres">
      <dgm:prSet presAssocID="{C81DD37C-7671-4992-A74C-7EAD17116EAB}" presName="parentText" presStyleLbl="node1" presStyleIdx="1" presStyleCnt="3" custLinFactX="68078" custLinFactNeighborX="100000">
        <dgm:presLayoutVars>
          <dgm:chMax val="0"/>
          <dgm:bulletEnabled val="1"/>
        </dgm:presLayoutVars>
      </dgm:prSet>
      <dgm:spPr/>
    </dgm:pt>
    <dgm:pt modelId="{9A26D098-96C4-4977-AA41-B53384117500}" type="pres">
      <dgm:prSet presAssocID="{C81DD37C-7671-4992-A74C-7EAD17116EAB}" presName="childText" presStyleLbl="revTx" presStyleIdx="1" presStyleCnt="3">
        <dgm:presLayoutVars>
          <dgm:bulletEnabled val="1"/>
        </dgm:presLayoutVars>
      </dgm:prSet>
      <dgm:spPr/>
    </dgm:pt>
    <dgm:pt modelId="{CB5E8B31-2BA7-4E03-853C-11FE947043BB}" type="pres">
      <dgm:prSet presAssocID="{7B210262-90C1-4159-A563-96C70BA3230E}" presName="parentText" presStyleLbl="node1" presStyleIdx="2" presStyleCnt="3" custLinFactX="68078" custLinFactNeighborX="100000">
        <dgm:presLayoutVars>
          <dgm:chMax val="0"/>
          <dgm:bulletEnabled val="1"/>
        </dgm:presLayoutVars>
      </dgm:prSet>
      <dgm:spPr/>
    </dgm:pt>
    <dgm:pt modelId="{B9FB88D6-5E09-4202-B716-1FCB1C096765}" type="pres">
      <dgm:prSet presAssocID="{7B210262-90C1-4159-A563-96C70BA3230E}" presName="childText" presStyleLbl="revTx" presStyleIdx="2" presStyleCnt="3">
        <dgm:presLayoutVars>
          <dgm:bulletEnabled val="1"/>
        </dgm:presLayoutVars>
      </dgm:prSet>
      <dgm:spPr/>
    </dgm:pt>
  </dgm:ptLst>
  <dgm:cxnLst>
    <dgm:cxn modelId="{7B038804-5ECD-4C24-8D23-006CEDF1FF16}" type="presOf" srcId="{7B210262-90C1-4159-A563-96C70BA3230E}" destId="{CB5E8B31-2BA7-4E03-853C-11FE947043BB}" srcOrd="0" destOrd="0" presId="urn:microsoft.com/office/officeart/2005/8/layout/vList2"/>
    <dgm:cxn modelId="{E0C1F00A-9716-46EF-B465-07E2EEE94F14}" type="presOf" srcId="{B2A7E3AF-2A05-46E1-956B-E8EFAAC5347E}" destId="{9A26D098-96C4-4977-AA41-B53384117500}" srcOrd="0" destOrd="0" presId="urn:microsoft.com/office/officeart/2005/8/layout/vList2"/>
    <dgm:cxn modelId="{28254B23-E43D-44BF-9917-8D9E77715136}" srcId="{C81DD37C-7671-4992-A74C-7EAD17116EAB}" destId="{B2A7E3AF-2A05-46E1-956B-E8EFAAC5347E}" srcOrd="0" destOrd="0" parTransId="{F4609457-84D5-4177-9135-9D636E0E1DBB}" sibTransId="{B3DD95B0-F5B8-454F-B148-A34863B2DFBE}"/>
    <dgm:cxn modelId="{C8E0353B-2D87-48EF-A097-0A93F14FF611}" srcId="{76B710D4-60B4-411F-99A7-920564B35A38}" destId="{100BA6C1-6224-4121-8C64-A9D167892433}" srcOrd="0" destOrd="0" parTransId="{78CE1A39-0DA8-4196-B15F-D5D050E5941A}" sibTransId="{320F19FB-865F-4848-807E-EA921A738DDA}"/>
    <dgm:cxn modelId="{D0C0025B-EAF1-4D19-AEBA-ECB068AAB67F}" srcId="{7B210262-90C1-4159-A563-96C70BA3230E}" destId="{A9C5C541-33BF-4307-934C-19AFBE6862AF}" srcOrd="1" destOrd="0" parTransId="{98570698-529A-46A6-85E4-33FD226039B0}" sibTransId="{0F17A7AF-4EE3-4E61-A5D1-FF8907755523}"/>
    <dgm:cxn modelId="{B5634C62-8BDE-438D-B755-5DFC08B91E85}" type="presOf" srcId="{76B710D4-60B4-411F-99A7-920564B35A38}" destId="{8F7FF8D9-10FD-4208-AA54-81DACFF48BCE}" srcOrd="0" destOrd="0" presId="urn:microsoft.com/office/officeart/2005/8/layout/vList2"/>
    <dgm:cxn modelId="{B80EA764-2D77-4247-B420-7BF6AE14BB35}" srcId="{76B710D4-60B4-411F-99A7-920564B35A38}" destId="{7B210262-90C1-4159-A563-96C70BA3230E}" srcOrd="2" destOrd="0" parTransId="{52FEE287-D0D6-472D-9EC2-D96734ADA618}" sibTransId="{A99682F2-C570-46CF-83C4-C35DA43E47FF}"/>
    <dgm:cxn modelId="{C4449F6A-367E-470E-9600-2418ABF2AA44}" srcId="{76B710D4-60B4-411F-99A7-920564B35A38}" destId="{C81DD37C-7671-4992-A74C-7EAD17116EAB}" srcOrd="1" destOrd="0" parTransId="{29031A16-0909-414E-84A0-9FF3DC506754}" sibTransId="{1C3C776F-80A3-43A2-BC6C-54708D071BC6}"/>
    <dgm:cxn modelId="{93A4EC71-1A72-48BE-9693-CFE6BDBF896A}" type="presOf" srcId="{C81DD37C-7671-4992-A74C-7EAD17116EAB}" destId="{140D6378-DFC2-4BD6-93B5-1B71373F18D9}" srcOrd="0" destOrd="0" presId="urn:microsoft.com/office/officeart/2005/8/layout/vList2"/>
    <dgm:cxn modelId="{963EBF80-5E71-4B32-BF57-CE2C9A09F6C1}" srcId="{C81DD37C-7671-4992-A74C-7EAD17116EAB}" destId="{98165102-6B87-40D7-8C43-E0994218A8E8}" srcOrd="1" destOrd="0" parTransId="{42CF4061-0389-4D8D-A9A1-582EBDA2C95C}" sibTransId="{116E3E0C-63D5-4387-BE1E-9B087DFDA600}"/>
    <dgm:cxn modelId="{4B97E1B5-8501-4C12-9AFD-B67BF8680700}" type="presOf" srcId="{E5379C76-AADD-4280-AF09-4986308CEE79}" destId="{917FFFE2-8EA6-404E-9F46-FBCE2223C816}" srcOrd="0" destOrd="0" presId="urn:microsoft.com/office/officeart/2005/8/layout/vList2"/>
    <dgm:cxn modelId="{A16F4BBA-1AF8-42C0-A02F-EC7CE761541E}" type="presOf" srcId="{98165102-6B87-40D7-8C43-E0994218A8E8}" destId="{9A26D098-96C4-4977-AA41-B53384117500}" srcOrd="0" destOrd="1" presId="urn:microsoft.com/office/officeart/2005/8/layout/vList2"/>
    <dgm:cxn modelId="{875C1DC4-1082-45E9-A5EB-ACDF38029D07}" type="presOf" srcId="{100BA6C1-6224-4121-8C64-A9D167892433}" destId="{C3510A2E-250F-4897-8BAC-15A86153AB0D}" srcOrd="0" destOrd="0" presId="urn:microsoft.com/office/officeart/2005/8/layout/vList2"/>
    <dgm:cxn modelId="{FA47F1C5-6E6C-4241-A977-A337ECC9C78B}" type="presOf" srcId="{C68A9ACD-08DE-44AF-8540-DFBC9EA33D52}" destId="{B9FB88D6-5E09-4202-B716-1FCB1C096765}" srcOrd="0" destOrd="0" presId="urn:microsoft.com/office/officeart/2005/8/layout/vList2"/>
    <dgm:cxn modelId="{B0A996C8-4D95-471C-8355-6B81E83303F5}" srcId="{100BA6C1-6224-4121-8C64-A9D167892433}" destId="{E5379C76-AADD-4280-AF09-4986308CEE79}" srcOrd="0" destOrd="0" parTransId="{F704A6AC-F1B4-4AA8-851B-A10D764A905C}" sibTransId="{62B5B007-8422-49B6-B316-00D600BFAE09}"/>
    <dgm:cxn modelId="{212CD8D7-A67A-4CA7-A82A-3EAEDBD5DB74}" type="presOf" srcId="{A9C5C541-33BF-4307-934C-19AFBE6862AF}" destId="{B9FB88D6-5E09-4202-B716-1FCB1C096765}" srcOrd="0" destOrd="1" presId="urn:microsoft.com/office/officeart/2005/8/layout/vList2"/>
    <dgm:cxn modelId="{2AD0A9DE-C46E-4E98-BA89-6C6AFA075DCB}" type="presOf" srcId="{2059A9F1-68DB-4651-B9D0-BDF2AF50408C}" destId="{917FFFE2-8EA6-404E-9F46-FBCE2223C816}" srcOrd="0" destOrd="1" presId="urn:microsoft.com/office/officeart/2005/8/layout/vList2"/>
    <dgm:cxn modelId="{F44B7CE0-28CE-49C3-A379-A8C2D70D0EE6}" srcId="{100BA6C1-6224-4121-8C64-A9D167892433}" destId="{2059A9F1-68DB-4651-B9D0-BDF2AF50408C}" srcOrd="1" destOrd="0" parTransId="{6225889C-A2B9-47FE-81E7-1FB65547053F}" sibTransId="{C680713D-990E-4AA0-A874-D3B00AC73989}"/>
    <dgm:cxn modelId="{4D6CDEF9-BC34-4F64-BC78-5FF2F2CB00F7}" srcId="{7B210262-90C1-4159-A563-96C70BA3230E}" destId="{C68A9ACD-08DE-44AF-8540-DFBC9EA33D52}" srcOrd="0" destOrd="0" parTransId="{1B549CD6-71B2-490D-A98E-D7D26F15A422}" sibTransId="{DA85C968-121E-449E-8A8A-F4BDA1E05FBF}"/>
    <dgm:cxn modelId="{E65287DA-42E7-4819-8D18-DC8DB55A01FD}" type="presParOf" srcId="{8F7FF8D9-10FD-4208-AA54-81DACFF48BCE}" destId="{C3510A2E-250F-4897-8BAC-15A86153AB0D}" srcOrd="0" destOrd="0" presId="urn:microsoft.com/office/officeart/2005/8/layout/vList2"/>
    <dgm:cxn modelId="{A8F9557A-7DA4-47EC-8A87-C34A19AAEFB1}" type="presParOf" srcId="{8F7FF8D9-10FD-4208-AA54-81DACFF48BCE}" destId="{917FFFE2-8EA6-404E-9F46-FBCE2223C816}" srcOrd="1" destOrd="0" presId="urn:microsoft.com/office/officeart/2005/8/layout/vList2"/>
    <dgm:cxn modelId="{94AF17B2-8BD3-4EFE-BC1B-14CC20F49941}" type="presParOf" srcId="{8F7FF8D9-10FD-4208-AA54-81DACFF48BCE}" destId="{140D6378-DFC2-4BD6-93B5-1B71373F18D9}" srcOrd="2" destOrd="0" presId="urn:microsoft.com/office/officeart/2005/8/layout/vList2"/>
    <dgm:cxn modelId="{EF89DB84-027D-460B-B4D5-3134CD1F870B}" type="presParOf" srcId="{8F7FF8D9-10FD-4208-AA54-81DACFF48BCE}" destId="{9A26D098-96C4-4977-AA41-B53384117500}" srcOrd="3" destOrd="0" presId="urn:microsoft.com/office/officeart/2005/8/layout/vList2"/>
    <dgm:cxn modelId="{D99454FE-F1A9-4233-8E83-7400C1CE88CB}" type="presParOf" srcId="{8F7FF8D9-10FD-4208-AA54-81DACFF48BCE}" destId="{CB5E8B31-2BA7-4E03-853C-11FE947043BB}" srcOrd="4" destOrd="0" presId="urn:microsoft.com/office/officeart/2005/8/layout/vList2"/>
    <dgm:cxn modelId="{2B52651D-3D17-4B71-AE63-CC8E2A697E54}" type="presParOf" srcId="{8F7FF8D9-10FD-4208-AA54-81DACFF48BCE}" destId="{B9FB88D6-5E09-4202-B716-1FCB1C09676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6B3A6-E9F9-4C2D-949B-D66F7290161B}">
      <dsp:nvSpPr>
        <dsp:cNvPr id="0" name=""/>
        <dsp:cNvSpPr/>
      </dsp:nvSpPr>
      <dsp:spPr>
        <a:xfrm>
          <a:off x="0" y="24821"/>
          <a:ext cx="5744684" cy="8634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User</a:t>
          </a:r>
          <a:endParaRPr lang="en-US" sz="3600" kern="1200" dirty="0"/>
        </a:p>
      </dsp:txBody>
      <dsp:txXfrm>
        <a:off x="42151" y="66972"/>
        <a:ext cx="5660382" cy="779158"/>
      </dsp:txXfrm>
    </dsp:sp>
    <dsp:sp modelId="{7B853F73-14A3-4446-8F33-FD7AF33B577E}">
      <dsp:nvSpPr>
        <dsp:cNvPr id="0" name=""/>
        <dsp:cNvSpPr/>
      </dsp:nvSpPr>
      <dsp:spPr>
        <a:xfrm>
          <a:off x="0" y="982849"/>
          <a:ext cx="5744684" cy="863460"/>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Functionality</a:t>
          </a:r>
          <a:endParaRPr lang="en-US" sz="3600" kern="1200" dirty="0"/>
        </a:p>
      </dsp:txBody>
      <dsp:txXfrm>
        <a:off x="42151" y="1025000"/>
        <a:ext cx="5660382" cy="779158"/>
      </dsp:txXfrm>
    </dsp:sp>
    <dsp:sp modelId="{EA59E138-E0EE-4F9D-A4BC-375E7F646737}">
      <dsp:nvSpPr>
        <dsp:cNvPr id="0" name=""/>
        <dsp:cNvSpPr/>
      </dsp:nvSpPr>
      <dsp:spPr>
        <a:xfrm>
          <a:off x="0" y="1949989"/>
          <a:ext cx="5744684" cy="86346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Drawback</a:t>
          </a:r>
        </a:p>
      </dsp:txBody>
      <dsp:txXfrm>
        <a:off x="42151" y="1992140"/>
        <a:ext cx="5660382" cy="779158"/>
      </dsp:txXfrm>
    </dsp:sp>
    <dsp:sp modelId="{1985D93B-8D33-4B30-A5CC-1A3CC025FEEF}">
      <dsp:nvSpPr>
        <dsp:cNvPr id="0" name=""/>
        <dsp:cNvSpPr/>
      </dsp:nvSpPr>
      <dsp:spPr>
        <a:xfrm>
          <a:off x="0" y="2917129"/>
          <a:ext cx="5744684" cy="863460"/>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Contribution</a:t>
          </a:r>
          <a:endParaRPr lang="en-US" sz="3600" kern="1200" dirty="0"/>
        </a:p>
      </dsp:txBody>
      <dsp:txXfrm>
        <a:off x="42151" y="2959280"/>
        <a:ext cx="5660382" cy="779158"/>
      </dsp:txXfrm>
    </dsp:sp>
    <dsp:sp modelId="{E5BA76CB-883D-47EB-9CFB-56A1BF8FDDE4}">
      <dsp:nvSpPr>
        <dsp:cNvPr id="0" name=""/>
        <dsp:cNvSpPr/>
      </dsp:nvSpPr>
      <dsp:spPr>
        <a:xfrm>
          <a:off x="0" y="3884269"/>
          <a:ext cx="5744684" cy="8634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Exit</a:t>
          </a:r>
        </a:p>
      </dsp:txBody>
      <dsp:txXfrm>
        <a:off x="42151" y="3926420"/>
        <a:ext cx="5660382"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D1871-6E8B-4F5B-AB12-22FABAF83BE3}">
      <dsp:nvSpPr>
        <dsp:cNvPr id="0" name=""/>
        <dsp:cNvSpPr/>
      </dsp:nvSpPr>
      <dsp:spPr>
        <a:xfrm>
          <a:off x="-92811" y="81054"/>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1FEEB68-2173-4CA6-839D-8FB0127D9281}">
      <dsp:nvSpPr>
        <dsp:cNvPr id="0" name=""/>
        <dsp:cNvSpPr/>
      </dsp:nvSpPr>
      <dsp:spPr>
        <a:xfrm>
          <a:off x="393431" y="370614"/>
          <a:ext cx="884078" cy="884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accent3">
              <a:lumMod val="40000"/>
              <a:lumOff val="6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A9AB938-B1A4-445C-809B-1A0AF837E66A}">
      <dsp:nvSpPr>
        <dsp:cNvPr id="0" name=""/>
        <dsp:cNvSpPr/>
      </dsp:nvSpPr>
      <dsp:spPr>
        <a:xfrm>
          <a:off x="1768337" y="8946"/>
          <a:ext cx="4644239"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US" sz="4000" kern="1200" dirty="0"/>
            <a:t>Admin</a:t>
          </a:r>
        </a:p>
      </dsp:txBody>
      <dsp:txXfrm>
        <a:off x="1768337" y="8946"/>
        <a:ext cx="4644239" cy="1607415"/>
      </dsp:txXfrm>
    </dsp:sp>
    <dsp:sp modelId="{E7686C70-6E2C-4D2A-A8AF-C7A372F68A2F}">
      <dsp:nvSpPr>
        <dsp:cNvPr id="0" name=""/>
        <dsp:cNvSpPr/>
      </dsp:nvSpPr>
      <dsp:spPr>
        <a:xfrm>
          <a:off x="-92811" y="1993911"/>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893173C-0B86-48D8-91D0-5D08982B3280}">
      <dsp:nvSpPr>
        <dsp:cNvPr id="0" name=""/>
        <dsp:cNvSpPr/>
      </dsp:nvSpPr>
      <dsp:spPr>
        <a:xfrm>
          <a:off x="345391" y="2407087"/>
          <a:ext cx="884078" cy="884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lumMod val="85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6FC6DE4-7954-4ABA-85B6-C4BF73A87F53}">
      <dsp:nvSpPr>
        <dsp:cNvPr id="0" name=""/>
        <dsp:cNvSpPr/>
      </dsp:nvSpPr>
      <dsp:spPr>
        <a:xfrm>
          <a:off x="1574500" y="2067435"/>
          <a:ext cx="5031914"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GB" sz="4000" kern="1200" dirty="0"/>
            <a:t>Teacher</a:t>
          </a:r>
          <a:endParaRPr lang="en-US" sz="4000" kern="1200" dirty="0"/>
        </a:p>
      </dsp:txBody>
      <dsp:txXfrm>
        <a:off x="1574500" y="2067435"/>
        <a:ext cx="5031914" cy="1607415"/>
      </dsp:txXfrm>
    </dsp:sp>
    <dsp:sp modelId="{A345EF18-8409-4B3D-88AB-CD23A0996D35}">
      <dsp:nvSpPr>
        <dsp:cNvPr id="0" name=""/>
        <dsp:cNvSpPr/>
      </dsp:nvSpPr>
      <dsp:spPr>
        <a:xfrm>
          <a:off x="-92811" y="3888910"/>
          <a:ext cx="6513603" cy="1607415"/>
        </a:xfrm>
        <a:prstGeom prst="roundRect">
          <a:avLst>
            <a:gd name="adj" fmla="val 10000"/>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3B63706-1DE3-4760-852F-F311BD502170}">
      <dsp:nvSpPr>
        <dsp:cNvPr id="0" name=""/>
        <dsp:cNvSpPr/>
      </dsp:nvSpPr>
      <dsp:spPr>
        <a:xfrm>
          <a:off x="417213" y="4300242"/>
          <a:ext cx="884078" cy="884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3">
              <a:lumMod val="20000"/>
              <a:lumOff val="8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F578491-2C20-479D-961C-33A8107C40D1}">
      <dsp:nvSpPr>
        <dsp:cNvPr id="0" name=""/>
        <dsp:cNvSpPr/>
      </dsp:nvSpPr>
      <dsp:spPr>
        <a:xfrm>
          <a:off x="1673222" y="4036432"/>
          <a:ext cx="4840380" cy="160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118" tIns="170118" rIns="170118" bIns="170118" numCol="1" spcCol="1270" anchor="ctr" anchorCtr="0">
          <a:noAutofit/>
        </a:bodyPr>
        <a:lstStyle/>
        <a:p>
          <a:pPr marL="0" lvl="0" indent="0" algn="l" defTabSz="1778000">
            <a:lnSpc>
              <a:spcPct val="100000"/>
            </a:lnSpc>
            <a:spcBef>
              <a:spcPct val="0"/>
            </a:spcBef>
            <a:spcAft>
              <a:spcPct val="35000"/>
            </a:spcAft>
            <a:buNone/>
          </a:pPr>
          <a:r>
            <a:rPr lang="en-GB" sz="4000" kern="1200" dirty="0"/>
            <a:t>Student</a:t>
          </a:r>
          <a:endParaRPr lang="en-US" sz="4000" kern="1200" dirty="0"/>
        </a:p>
      </dsp:txBody>
      <dsp:txXfrm>
        <a:off x="1673222" y="4036432"/>
        <a:ext cx="4840380" cy="1607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6D5A6-6982-44C0-BF6A-45D8FC24A1E6}">
      <dsp:nvSpPr>
        <dsp:cNvPr id="0" name=""/>
        <dsp:cNvSpPr/>
      </dsp:nvSpPr>
      <dsp:spPr>
        <a:xfrm>
          <a:off x="2045" y="670378"/>
          <a:ext cx="5513549" cy="101973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71120" rIns="106680" bIns="71120" numCol="1" spcCol="1270" anchor="ctr" anchorCtr="0">
          <a:noAutofit/>
        </a:bodyPr>
        <a:lstStyle/>
        <a:p>
          <a:pPr marL="0" lvl="0" indent="0" algn="ctr" defTabSz="2489200">
            <a:lnSpc>
              <a:spcPct val="90000"/>
            </a:lnSpc>
            <a:spcBef>
              <a:spcPct val="0"/>
            </a:spcBef>
            <a:spcAft>
              <a:spcPct val="35000"/>
            </a:spcAft>
            <a:buNone/>
          </a:pPr>
          <a:r>
            <a:rPr lang="en-GB" sz="5600" kern="1200" dirty="0"/>
            <a:t>Log-in</a:t>
          </a:r>
        </a:p>
      </dsp:txBody>
      <dsp:txXfrm>
        <a:off x="31912" y="700245"/>
        <a:ext cx="5453815" cy="960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04030-8A22-4DE1-A96C-F58F36E7CBB5}">
      <dsp:nvSpPr>
        <dsp:cNvPr id="0" name=""/>
        <dsp:cNvSpPr/>
      </dsp:nvSpPr>
      <dsp:spPr>
        <a:xfrm>
          <a:off x="0" y="128359"/>
          <a:ext cx="8128000" cy="159705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kern="1200" dirty="0"/>
            <a:t>choose Log in </a:t>
          </a:r>
        </a:p>
      </dsp:txBody>
      <dsp:txXfrm>
        <a:off x="77962" y="206321"/>
        <a:ext cx="7972076" cy="14411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AB35F-6163-4FE0-90B0-56888972E710}">
      <dsp:nvSpPr>
        <dsp:cNvPr id="0" name=""/>
        <dsp:cNvSpPr/>
      </dsp:nvSpPr>
      <dsp:spPr>
        <a:xfrm>
          <a:off x="0" y="0"/>
          <a:ext cx="4868976" cy="10810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i="0" kern="1200" dirty="0"/>
            <a:t>Drawback</a:t>
          </a:r>
          <a:endParaRPr lang="en-US" sz="4400" kern="1200" dirty="0"/>
        </a:p>
      </dsp:txBody>
      <dsp:txXfrm>
        <a:off x="52774" y="52774"/>
        <a:ext cx="4763428" cy="975532"/>
      </dsp:txXfrm>
    </dsp:sp>
    <dsp:sp modelId="{829C9960-D751-419E-B136-E98B1FC9D36B}">
      <dsp:nvSpPr>
        <dsp:cNvPr id="0" name=""/>
        <dsp:cNvSpPr/>
      </dsp:nvSpPr>
      <dsp:spPr>
        <a:xfrm>
          <a:off x="0" y="1094972"/>
          <a:ext cx="4868976"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90" tIns="55880" rIns="312928" bIns="55880" numCol="1" spcCol="1270" anchor="t" anchorCtr="0">
          <a:noAutofit/>
        </a:bodyPr>
        <a:lstStyle/>
        <a:p>
          <a:pPr marL="285750" lvl="1" indent="-285750" algn="l" defTabSz="1511300">
            <a:lnSpc>
              <a:spcPct val="90000"/>
            </a:lnSpc>
            <a:spcBef>
              <a:spcPct val="0"/>
            </a:spcBef>
            <a:spcAft>
              <a:spcPct val="20000"/>
            </a:spcAft>
            <a:buChar char="•"/>
          </a:pPr>
          <a:endParaRPr lang="en-US" sz="3400" kern="1200" dirty="0"/>
        </a:p>
      </dsp:txBody>
      <dsp:txXfrm>
        <a:off x="0" y="1094972"/>
        <a:ext cx="4868976" cy="728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10A2E-250F-4897-8BAC-15A86153AB0D}">
      <dsp:nvSpPr>
        <dsp:cNvPr id="0" name=""/>
        <dsp:cNvSpPr/>
      </dsp:nvSpPr>
      <dsp:spPr>
        <a:xfrm>
          <a:off x="0" y="0"/>
          <a:ext cx="3953462" cy="9172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haroni" panose="02010803020104030203" pitchFamily="2" charset="-79"/>
              <a:cs typeface="Aharoni" panose="02010803020104030203" pitchFamily="2" charset="-79"/>
            </a:rPr>
            <a:t>MD. SHARIAR MAHMUD SACHCHA</a:t>
          </a:r>
          <a:endParaRPr lang="en-GB" sz="1600" kern="1200" dirty="0">
            <a:latin typeface="Aharoni" panose="02010803020104030203" pitchFamily="2" charset="-79"/>
            <a:cs typeface="Aharoni" panose="02010803020104030203" pitchFamily="2" charset="-79"/>
          </a:endParaRPr>
        </a:p>
      </dsp:txBody>
      <dsp:txXfrm>
        <a:off x="44778" y="44778"/>
        <a:ext cx="3863906" cy="827724"/>
      </dsp:txXfrm>
    </dsp:sp>
    <dsp:sp modelId="{917FFFE2-8EA6-404E-9F46-FBCE2223C816}">
      <dsp:nvSpPr>
        <dsp:cNvPr id="0" name=""/>
        <dsp:cNvSpPr/>
      </dsp:nvSpPr>
      <dsp:spPr>
        <a:xfrm>
          <a:off x="0" y="966140"/>
          <a:ext cx="3953462"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2" tIns="17780" rIns="99568" bIns="17780" numCol="1" spcCol="1270" anchor="t" anchorCtr="0">
          <a:noAutofit/>
        </a:bodyPr>
        <a:lstStyle/>
        <a:p>
          <a:pPr marL="114300" lvl="1" indent="-114300" algn="ctr" defTabSz="622300">
            <a:lnSpc>
              <a:spcPct val="90000"/>
            </a:lnSpc>
            <a:spcBef>
              <a:spcPct val="0"/>
            </a:spcBef>
            <a:spcAft>
              <a:spcPct val="20000"/>
            </a:spcAft>
            <a:buChar char="•"/>
          </a:pPr>
          <a:endParaRPr lang="en-GB" sz="1400" kern="1200" dirty="0">
            <a:latin typeface="Arial" panose="020B0604020202020204" pitchFamily="34" charset="0"/>
            <a:cs typeface="Arial" panose="020B0604020202020204" pitchFamily="34" charset="0"/>
          </a:endParaRPr>
        </a:p>
        <a:p>
          <a:pPr marL="114300" lvl="1" indent="-114300" algn="ctr" defTabSz="622300">
            <a:lnSpc>
              <a:spcPct val="90000"/>
            </a:lnSpc>
            <a:spcBef>
              <a:spcPct val="0"/>
            </a:spcBef>
            <a:spcAft>
              <a:spcPct val="20000"/>
            </a:spcAft>
            <a:buChar char="•"/>
          </a:pPr>
          <a:r>
            <a:rPr lang="en-US" sz="1400" kern="1200" dirty="0">
              <a:latin typeface="Arial" panose="020B0604020202020204" pitchFamily="34" charset="0"/>
              <a:cs typeface="Arial" panose="020B0604020202020204" pitchFamily="34" charset="0"/>
            </a:rPr>
            <a:t>Menu, Login ,</a:t>
          </a:r>
          <a:r>
            <a:rPr lang="en-GB" sz="1400" kern="1200" dirty="0">
              <a:latin typeface="Arial" panose="020B0604020202020204" pitchFamily="34" charset="0"/>
              <a:cs typeface="Arial" panose="020B0604020202020204" pitchFamily="34" charset="0"/>
            </a:rPr>
            <a:t> Result Upload / Modify Result.</a:t>
          </a:r>
        </a:p>
      </dsp:txBody>
      <dsp:txXfrm>
        <a:off x="0" y="966140"/>
        <a:ext cx="3953462" cy="811440"/>
      </dsp:txXfrm>
    </dsp:sp>
    <dsp:sp modelId="{140D6378-DFC2-4BD6-93B5-1B71373F18D9}">
      <dsp:nvSpPr>
        <dsp:cNvPr id="0" name=""/>
        <dsp:cNvSpPr/>
      </dsp:nvSpPr>
      <dsp:spPr>
        <a:xfrm>
          <a:off x="0" y="1777581"/>
          <a:ext cx="3953462" cy="9172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haroni" panose="02010803020104030203" pitchFamily="2" charset="-79"/>
              <a:cs typeface="Aharoni" panose="02010803020104030203" pitchFamily="2" charset="-79"/>
            </a:rPr>
            <a:t>TASNIA BINTE WAHID</a:t>
          </a:r>
          <a:endParaRPr lang="en-GB" sz="1600" kern="1200" dirty="0">
            <a:latin typeface="Aharoni" panose="02010803020104030203" pitchFamily="2" charset="-79"/>
            <a:cs typeface="Aharoni" panose="02010803020104030203" pitchFamily="2" charset="-79"/>
          </a:endParaRPr>
        </a:p>
      </dsp:txBody>
      <dsp:txXfrm>
        <a:off x="44778" y="1822359"/>
        <a:ext cx="3863906" cy="827724"/>
      </dsp:txXfrm>
    </dsp:sp>
    <dsp:sp modelId="{9A26D098-96C4-4977-AA41-B53384117500}">
      <dsp:nvSpPr>
        <dsp:cNvPr id="0" name=""/>
        <dsp:cNvSpPr/>
      </dsp:nvSpPr>
      <dsp:spPr>
        <a:xfrm>
          <a:off x="0" y="2694860"/>
          <a:ext cx="3953462"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2"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GB" sz="1600" kern="1200" dirty="0">
            <a:latin typeface="Aharoni" panose="02010803020104030203" pitchFamily="2" charset="-79"/>
            <a:cs typeface="Aharoni" panose="02010803020104030203" pitchFamily="2" charset="-79"/>
          </a:endParaRPr>
        </a:p>
        <a:p>
          <a:pPr marL="114300" lvl="1" indent="-114300" algn="l" defTabSz="622300">
            <a:lnSpc>
              <a:spcPct val="90000"/>
            </a:lnSpc>
            <a:spcBef>
              <a:spcPct val="0"/>
            </a:spcBef>
            <a:spcAft>
              <a:spcPct val="20000"/>
            </a:spcAft>
            <a:buChar char="•"/>
          </a:pPr>
          <a:r>
            <a:rPr lang="en-GB" sz="1400" kern="1200" dirty="0">
              <a:latin typeface="Arial" panose="020B0604020202020204" pitchFamily="34" charset="0"/>
              <a:cs typeface="Arial" panose="020B0604020202020204" pitchFamily="34" charset="0"/>
            </a:rPr>
            <a:t>Select Course, Select Section</a:t>
          </a:r>
        </a:p>
      </dsp:txBody>
      <dsp:txXfrm>
        <a:off x="0" y="2694860"/>
        <a:ext cx="3953462" cy="811440"/>
      </dsp:txXfrm>
    </dsp:sp>
    <dsp:sp modelId="{CB5E8B31-2BA7-4E03-853C-11FE947043BB}">
      <dsp:nvSpPr>
        <dsp:cNvPr id="0" name=""/>
        <dsp:cNvSpPr/>
      </dsp:nvSpPr>
      <dsp:spPr>
        <a:xfrm>
          <a:off x="0" y="3506301"/>
          <a:ext cx="3953462" cy="9172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Aharoni" panose="02010803020104030203" pitchFamily="2" charset="-79"/>
              <a:cs typeface="Aharoni" panose="02010803020104030203" pitchFamily="2" charset="-79"/>
            </a:rPr>
            <a:t>S.M. ABU HURYRA</a:t>
          </a:r>
          <a:endParaRPr lang="en-GB" sz="1600" kern="1200" dirty="0">
            <a:latin typeface="Aharoni" panose="02010803020104030203" pitchFamily="2" charset="-79"/>
            <a:cs typeface="Aharoni" panose="02010803020104030203" pitchFamily="2" charset="-79"/>
          </a:endParaRPr>
        </a:p>
      </dsp:txBody>
      <dsp:txXfrm>
        <a:off x="44778" y="3551079"/>
        <a:ext cx="3863906" cy="827724"/>
      </dsp:txXfrm>
    </dsp:sp>
    <dsp:sp modelId="{B9FB88D6-5E09-4202-B716-1FCB1C096765}">
      <dsp:nvSpPr>
        <dsp:cNvPr id="0" name=""/>
        <dsp:cNvSpPr/>
      </dsp:nvSpPr>
      <dsp:spPr>
        <a:xfrm>
          <a:off x="0" y="4423581"/>
          <a:ext cx="3953462"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2"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GB" sz="1600" kern="1200" dirty="0">
            <a:latin typeface="Aharoni" panose="02010803020104030203" pitchFamily="2" charset="-79"/>
            <a:cs typeface="Aharoni" panose="02010803020104030203" pitchFamily="2" charset="-79"/>
          </a:endParaRPr>
        </a:p>
        <a:p>
          <a:pPr marL="114300" lvl="1" indent="-114300" algn="l" defTabSz="622300">
            <a:lnSpc>
              <a:spcPct val="90000"/>
            </a:lnSpc>
            <a:spcBef>
              <a:spcPct val="0"/>
            </a:spcBef>
            <a:spcAft>
              <a:spcPct val="20000"/>
            </a:spcAft>
            <a:buChar char="•"/>
          </a:pPr>
          <a:r>
            <a:rPr lang="en-GB" sz="1400" kern="1200" dirty="0">
              <a:latin typeface="Arial" panose="020B0604020202020204" pitchFamily="34" charset="0"/>
              <a:cs typeface="Arial" panose="020B0604020202020204" pitchFamily="34" charset="0"/>
            </a:rPr>
            <a:t>Show Student Result, Registration for re-check</a:t>
          </a:r>
        </a:p>
      </dsp:txBody>
      <dsp:txXfrm>
        <a:off x="0" y="4423581"/>
        <a:ext cx="3953462" cy="811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April 30,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6090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April 30,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75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April 30,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136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EA88-E1F0-4C83-A870-DF0573D0A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FD961-A8FC-44EE-ABB2-B3A2C9D28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85725-72D2-4FC5-8583-4842FFE8F026}"/>
              </a:ext>
            </a:extLst>
          </p:cNvPr>
          <p:cNvSpPr>
            <a:spLocks noGrp="1"/>
          </p:cNvSpPr>
          <p:nvPr>
            <p:ph type="dt" sz="half" idx="10"/>
          </p:nvPr>
        </p:nvSpPr>
        <p:spPr/>
        <p:txBody>
          <a:bodyPr/>
          <a:lstStyle/>
          <a:p>
            <a:fld id="{F698E390-DA51-48B0-8079-42FCD119FCD5}" type="datetimeFigureOut">
              <a:rPr lang="en-US" smtClean="0"/>
              <a:t>30-Apr-21</a:t>
            </a:fld>
            <a:endParaRPr lang="en-US"/>
          </a:p>
        </p:txBody>
      </p:sp>
      <p:sp>
        <p:nvSpPr>
          <p:cNvPr id="5" name="Footer Placeholder 4">
            <a:extLst>
              <a:ext uri="{FF2B5EF4-FFF2-40B4-BE49-F238E27FC236}">
                <a16:creationId xmlns:a16="http://schemas.microsoft.com/office/drawing/2014/main" id="{FCEBC6BE-D64B-4953-A9A5-9B525541D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D46E9-5BCF-4D4F-A674-4908C4BB8F40}"/>
              </a:ext>
            </a:extLst>
          </p:cNvPr>
          <p:cNvSpPr>
            <a:spLocks noGrp="1"/>
          </p:cNvSpPr>
          <p:nvPr>
            <p:ph type="sldNum" sz="quarter" idx="12"/>
          </p:nvPr>
        </p:nvSpPr>
        <p:spPr/>
        <p:txBody>
          <a:bodyPr/>
          <a:lstStyle/>
          <a:p>
            <a:fld id="{363D93E2-D5F2-42C7-89D5-A2428506F611}" type="slidenum">
              <a:rPr lang="en-US" smtClean="0"/>
              <a:t>‹#›</a:t>
            </a:fld>
            <a:endParaRPr lang="en-US"/>
          </a:p>
        </p:txBody>
      </p:sp>
    </p:spTree>
    <p:extLst>
      <p:ext uri="{BB962C8B-B14F-4D97-AF65-F5344CB8AC3E}">
        <p14:creationId xmlns:p14="http://schemas.microsoft.com/office/powerpoint/2010/main" val="26071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April 30,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8982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April 30,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154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April 30,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303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April 30,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5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April 30,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7890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April 30,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034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April 30,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474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April 30,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646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April 30,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2675183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B75FA-C674-4277-80D0-AAC89315D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B06524-08FB-4BE7-8876-2F53A446E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F4635-2121-49AF-962B-42A727584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8E390-DA51-48B0-8079-42FCD119FCD5}" type="datetimeFigureOut">
              <a:rPr lang="en-US" smtClean="0"/>
              <a:t>30-Apr-21</a:t>
            </a:fld>
            <a:endParaRPr lang="en-US"/>
          </a:p>
        </p:txBody>
      </p:sp>
      <p:sp>
        <p:nvSpPr>
          <p:cNvPr id="5" name="Footer Placeholder 4">
            <a:extLst>
              <a:ext uri="{FF2B5EF4-FFF2-40B4-BE49-F238E27FC236}">
                <a16:creationId xmlns:a16="http://schemas.microsoft.com/office/drawing/2014/main" id="{B67B9BEC-39B7-43EA-A5E2-2691CAA79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BA3F1-86F5-46E5-A52F-DBEBE36D9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D93E2-D5F2-42C7-89D5-A2428506F611}" type="slidenum">
              <a:rPr lang="en-US" smtClean="0"/>
              <a:t>‹#›</a:t>
            </a:fld>
            <a:endParaRPr lang="en-US"/>
          </a:p>
        </p:txBody>
      </p:sp>
    </p:spTree>
    <p:extLst>
      <p:ext uri="{BB962C8B-B14F-4D97-AF65-F5344CB8AC3E}">
        <p14:creationId xmlns:p14="http://schemas.microsoft.com/office/powerpoint/2010/main" val="399532212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ago.com/academy/pilot-study-defines-a-good-research-desig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illustrations/function-brain-man-face-human-3829015/" TargetMode="External"/><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2.svg"/><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21.png"/><Relationship Id="rId5" Type="http://schemas.openxmlformats.org/officeDocument/2006/relationships/diagramQuickStyle" Target="../diagrams/quickStyle3.xml"/><Relationship Id="rId10" Type="http://schemas.openxmlformats.org/officeDocument/2006/relationships/slide" Target="slide11.xml"/><Relationship Id="rId4" Type="http://schemas.openxmlformats.org/officeDocument/2006/relationships/diagramLayout" Target="../diagrams/layout3.xml"/><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 Target="slide17.xml"/><Relationship Id="rId7" Type="http://schemas.openxmlformats.org/officeDocument/2006/relationships/diagramQuickStyle" Target="../diagrams/quickStyle4.xml"/><Relationship Id="rId2" Type="http://schemas.openxmlformats.org/officeDocument/2006/relationships/slide" Target="slide14.xml"/><Relationship Id="rId1" Type="http://schemas.openxmlformats.org/officeDocument/2006/relationships/slideLayout" Target="../slideLayouts/slideLayout3.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slide" Target="slide20.xml"/><Relationship Id="rId9" Type="http://schemas.microsoft.com/office/2007/relationships/diagramDrawing" Target="../diagrams/drawing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15.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1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www.maxpixel.net/Notes-Pen-Lines-Note-Notepad-Paper-Desk-Notebook-2941921"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slide" Target="slide2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hyperlink" Target="https://www.mycustomer.com/experience/engagement/understanding-customer-journeys-the-four-limitations-of-traditional-analytics" TargetMode="External"/><Relationship Id="rId7" Type="http://schemas.openxmlformats.org/officeDocument/2006/relationships/diagramQuickStyle" Target="../diagrams/quickStyle5.xml"/><Relationship Id="rId2" Type="http://schemas.openxmlformats.org/officeDocument/2006/relationships/image" Target="../media/image30.jpg"/><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slide" Target="slide6.xml"/><Relationship Id="rId9" Type="http://schemas.microsoft.com/office/2007/relationships/diagramDrawing" Target="../diagrams/drawing5.xml"/></Relationships>
</file>

<file path=ppt/slides/_rels/slide24.xml.rels><?xml version="1.0" encoding="UTF-8" standalone="yes"?>
<Relationships xmlns="http://schemas.openxmlformats.org/package/2006/relationships"><Relationship Id="rId8" Type="http://schemas.openxmlformats.org/officeDocument/2006/relationships/hyperlink" Target="https://www.vecteezy.com/vector-art/223689-people-talking-illustration" TargetMode="External"/><Relationship Id="rId3" Type="http://schemas.openxmlformats.org/officeDocument/2006/relationships/diagramLayout" Target="../diagrams/layout6.xml"/><Relationship Id="rId7" Type="http://schemas.openxmlformats.org/officeDocument/2006/relationships/image" Target="../media/image31.jp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slide" Target="slide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sait.ca/about-sait/media-centre/news-and-events/news/current-students-articles/2019-2-8-strategize-your-way-to-exam-success" TargetMode="External"/><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6.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8" name="Rectangle 11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letter&#10;&#10;Description automatically generated">
            <a:extLst>
              <a:ext uri="{FF2B5EF4-FFF2-40B4-BE49-F238E27FC236}">
                <a16:creationId xmlns:a16="http://schemas.microsoft.com/office/drawing/2014/main" id="{7159F537-CB9F-47D2-895C-2BE5A0FC84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47"/>
          <a:stretch/>
        </p:blipFill>
        <p:spPr>
          <a:xfrm>
            <a:off x="20" y="-7"/>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19" name="Rectangle 113">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5">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37FD4-ED70-4C54-AB84-78B106BA27E6}"/>
              </a:ext>
            </a:extLst>
          </p:cNvPr>
          <p:cNvSpPr>
            <a:spLocks noGrp="1"/>
          </p:cNvSpPr>
          <p:nvPr>
            <p:ph type="ctrTitle"/>
          </p:nvPr>
        </p:nvSpPr>
        <p:spPr>
          <a:xfrm>
            <a:off x="55000" y="2062876"/>
            <a:ext cx="5608637" cy="298623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b">
            <a:normAutofit fontScale="90000"/>
          </a:bodyPr>
          <a:lstStyle/>
          <a:p>
            <a:pPr algn="ctr"/>
            <a:r>
              <a:rPr lang="en-GB" dirty="0">
                <a:latin typeface="Algerian" panose="04020705040A02060702" pitchFamily="82" charset="0"/>
                <a:cs typeface="Aharoni" panose="02010803020104030203" pitchFamily="2" charset="-79"/>
              </a:rPr>
              <a:t>Welcome</a:t>
            </a:r>
            <a:r>
              <a:rPr lang="en-GB" dirty="0">
                <a:latin typeface="Algerian" panose="04020705040A02060702" pitchFamily="82" charset="0"/>
              </a:rPr>
              <a:t> </a:t>
            </a:r>
            <a:br>
              <a:rPr lang="en-GB" dirty="0">
                <a:latin typeface="Algerian" panose="04020705040A02060702" pitchFamily="82" charset="0"/>
              </a:rPr>
            </a:br>
            <a:r>
              <a:rPr lang="en-GB" dirty="0">
                <a:latin typeface="Algerian" panose="04020705040A02060702" pitchFamily="82" charset="0"/>
              </a:rPr>
              <a:t>to our Presentation</a:t>
            </a:r>
            <a:endParaRPr lang="en-US" dirty="0">
              <a:latin typeface="Algerian" panose="04020705040A02060702" pitchFamily="82" charset="0"/>
            </a:endParaRPr>
          </a:p>
        </p:txBody>
      </p:sp>
    </p:spTree>
    <p:extLst>
      <p:ext uri="{BB962C8B-B14F-4D97-AF65-F5344CB8AC3E}">
        <p14:creationId xmlns:p14="http://schemas.microsoft.com/office/powerpoint/2010/main" val="2037370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1257300"/>
            <a:ext cx="6487838" cy="44196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a:t>Students have their unique username and password to log in to the system. They can view their result which set by teacher. Student can show result but do not change anything.</a:t>
            </a:r>
            <a:endParaRPr lang="en-US" sz="3200" dirty="0"/>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1524087" y="2967335"/>
            <a:ext cx="2960875" cy="923330"/>
          </a:xfrm>
          <a:prstGeom prst="rect">
            <a:avLst/>
          </a:prstGeom>
          <a:noFill/>
        </p:spPr>
        <p:txBody>
          <a:bodyPr wrap="none" lIns="91440" tIns="45720" rIns="91440" bIns="45720">
            <a:spAutoFit/>
          </a:bodyPr>
          <a:lstStyle/>
          <a:p>
            <a:pPr algn="ctr"/>
            <a:r>
              <a:rPr lang="en-GB" sz="5400" b="1" spc="50" dirty="0">
                <a:ln w="0"/>
                <a:solidFill>
                  <a:schemeClr val="accent1"/>
                </a:solidFill>
                <a:effectLst>
                  <a:innerShdw blurRad="63500" dist="50800" dir="13500000">
                    <a:srgbClr val="000000">
                      <a:alpha val="50000"/>
                    </a:srgbClr>
                  </a:innerShdw>
                </a:effectLst>
                <a:latin typeface="+mj-lt"/>
                <a:ea typeface="+mj-ea"/>
                <a:cs typeface="+mj-cs"/>
              </a:rPr>
              <a:t>S</a:t>
            </a:r>
            <a:r>
              <a:rPr lang="en-US" sz="5400" b="1" spc="50" dirty="0">
                <a:ln w="0"/>
                <a:solidFill>
                  <a:schemeClr val="accent1"/>
                </a:solidFill>
                <a:effectLst>
                  <a:innerShdw blurRad="63500" dist="50800" dir="13500000">
                    <a:srgbClr val="000000">
                      <a:alpha val="50000"/>
                    </a:srgbClr>
                  </a:innerShdw>
                </a:effectLst>
                <a:latin typeface="+mj-lt"/>
                <a:ea typeface="+mj-ea"/>
                <a:cs typeface="+mj-cs"/>
              </a:rPr>
              <a:t>TUDENT </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9" name="Action Button: Return 8">
            <a:hlinkClick r:id="rId2" action="ppaction://hlinksldjump" highlightClick="1"/>
            <a:extLst>
              <a:ext uri="{FF2B5EF4-FFF2-40B4-BE49-F238E27FC236}">
                <a16:creationId xmlns:a16="http://schemas.microsoft.com/office/drawing/2014/main" id="{864FD407-4283-4E87-9488-00B755D4194B}"/>
              </a:ext>
            </a:extLst>
          </p:cNvPr>
          <p:cNvSpPr/>
          <p:nvPr/>
        </p:nvSpPr>
        <p:spPr>
          <a:xfrm>
            <a:off x="5377503" y="6229464"/>
            <a:ext cx="1433946" cy="477982"/>
          </a:xfrm>
          <a:prstGeom prst="actionButtonReturn">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785208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 name="Rectangle 50">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s head with colorful flowers on it&#10;&#10;Description automatically generated with low confidence">
            <a:extLst>
              <a:ext uri="{FF2B5EF4-FFF2-40B4-BE49-F238E27FC236}">
                <a16:creationId xmlns:a16="http://schemas.microsoft.com/office/drawing/2014/main" id="{5C5A1F51-EBF2-4526-A678-6811291EE72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5743"/>
          <a:stretch/>
        </p:blipFill>
        <p:spPr>
          <a:xfrm>
            <a:off x="1859237" y="0"/>
            <a:ext cx="10892184" cy="685800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53" name="Rectangle 5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4345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Rounded 12">
            <a:extLst>
              <a:ext uri="{FF2B5EF4-FFF2-40B4-BE49-F238E27FC236}">
                <a16:creationId xmlns:a16="http://schemas.microsoft.com/office/drawing/2014/main" id="{BFD743FF-6DEB-4BB2-8C66-31FB009BBF23}"/>
              </a:ext>
            </a:extLst>
          </p:cNvPr>
          <p:cNvSpPr/>
          <p:nvPr/>
        </p:nvSpPr>
        <p:spPr>
          <a:xfrm>
            <a:off x="-16686" y="1259498"/>
            <a:ext cx="4760136" cy="2384898"/>
          </a:xfrm>
          <a:prstGeom prst="round2DiagRect">
            <a:avLst>
              <a:gd name="adj1" fmla="val 16667"/>
              <a:gd name="adj2" fmla="val 50000"/>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b" anchorCtr="0">
            <a:normAutofit/>
          </a:bodyPr>
          <a:lstStyle/>
          <a:p>
            <a:pPr>
              <a:spcBef>
                <a:spcPct val="0"/>
              </a:spcBef>
              <a:spcAft>
                <a:spcPts val="600"/>
              </a:spcAft>
            </a:pPr>
            <a:r>
              <a:rPr lang="en-US" sz="4400" b="1" kern="1200" dirty="0">
                <a:ln w="9525" cmpd="dbl">
                  <a:solidFill>
                    <a:schemeClr val="bg1"/>
                  </a:solidFill>
                  <a:prstDash val="solid"/>
                </a:ln>
                <a:solidFill>
                  <a:schemeClr val="tx1"/>
                </a:solidFill>
                <a:effectLst>
                  <a:outerShdw blurRad="50800" dist="38100" dir="5400000" algn="t" rotWithShape="0">
                    <a:prstClr val="black">
                      <a:alpha val="40000"/>
                    </a:prstClr>
                  </a:outerShdw>
                </a:effectLst>
                <a:latin typeface="Aharoni" panose="02010803020104030203" pitchFamily="2" charset="-79"/>
                <a:ea typeface="+mj-ea"/>
                <a:cs typeface="Aharoni" panose="02010803020104030203" pitchFamily="2" charset="-79"/>
              </a:rPr>
              <a:t>Functionalities:</a:t>
            </a:r>
          </a:p>
        </p:txBody>
      </p:sp>
      <p:grpSp>
        <p:nvGrpSpPr>
          <p:cNvPr id="55" name="Group 54">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56" name="Freeform: Shape 55">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9" name="Rectangle 58">
            <a:extLst>
              <a:ext uri="{FF2B5EF4-FFF2-40B4-BE49-F238E27FC236}">
                <a16:creationId xmlns:a16="http://schemas.microsoft.com/office/drawing/2014/main" id="{34520CD9-5C02-4804-B8B5-9D167FDA9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ectangle: Rounded Corners 41">
            <a:hlinkClick r:id="rId4" action="ppaction://hlinksldjump"/>
            <a:extLst>
              <a:ext uri="{FF2B5EF4-FFF2-40B4-BE49-F238E27FC236}">
                <a16:creationId xmlns:a16="http://schemas.microsoft.com/office/drawing/2014/main" id="{9FC0F732-9D85-40DB-BB79-517D3CE95CDE}"/>
              </a:ext>
            </a:extLst>
          </p:cNvPr>
          <p:cNvSpPr/>
          <p:nvPr/>
        </p:nvSpPr>
        <p:spPr>
          <a:xfrm>
            <a:off x="3037291" y="6068351"/>
            <a:ext cx="1593130" cy="523070"/>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Home</a:t>
            </a:r>
          </a:p>
        </p:txBody>
      </p:sp>
      <p:sp>
        <p:nvSpPr>
          <p:cNvPr id="2" name="Rectangle 1">
            <a:extLst>
              <a:ext uri="{FF2B5EF4-FFF2-40B4-BE49-F238E27FC236}">
                <a16:creationId xmlns:a16="http://schemas.microsoft.com/office/drawing/2014/main" id="{1C0BED2D-C8D3-4DD3-B0F2-5ABC180A13F8}"/>
              </a:ext>
            </a:extLst>
          </p:cNvPr>
          <p:cNvSpPr/>
          <p:nvPr/>
        </p:nvSpPr>
        <p:spPr>
          <a:xfrm>
            <a:off x="5938887" y="6068351"/>
            <a:ext cx="1395167" cy="523070"/>
          </a:xfrm>
          <a:prstGeom prst="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 Step</a:t>
            </a:r>
            <a:endParaRPr lang="en-US" dirty="0"/>
          </a:p>
        </p:txBody>
      </p:sp>
    </p:spTree>
    <p:extLst>
      <p:ext uri="{BB962C8B-B14F-4D97-AF65-F5344CB8AC3E}">
        <p14:creationId xmlns:p14="http://schemas.microsoft.com/office/powerpoint/2010/main" val="3113511891"/>
      </p:ext>
    </p:extLst>
  </p:cSld>
  <p:clrMapOvr>
    <a:masterClrMapping/>
  </p:clrMapOvr>
  <mc:AlternateContent xmlns:mc="http://schemas.openxmlformats.org/markup-compatibility/2006">
    <mc:Choice xmlns:p14="http://schemas.microsoft.com/office/powerpoint/2010/main" Requires="p14">
      <p:transition spd="slow" p14:dur="20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hlinkClick r:id="rId2" action="ppaction://hlinksldjump"/>
            <a:extLst>
              <a:ext uri="{FF2B5EF4-FFF2-40B4-BE49-F238E27FC236}">
                <a16:creationId xmlns:a16="http://schemas.microsoft.com/office/drawing/2014/main" id="{7E3A77C0-2CC1-4AB8-A6A0-04A2AD94A479}"/>
              </a:ext>
            </a:extLst>
          </p:cNvPr>
          <p:cNvGraphicFramePr/>
          <p:nvPr>
            <p:extLst>
              <p:ext uri="{D42A27DB-BD31-4B8C-83A1-F6EECF244321}">
                <p14:modId xmlns:p14="http://schemas.microsoft.com/office/powerpoint/2010/main" val="945926951"/>
              </p:ext>
            </p:extLst>
          </p:nvPr>
        </p:nvGraphicFramePr>
        <p:xfrm>
          <a:off x="307864" y="2837468"/>
          <a:ext cx="5517641" cy="2360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Home with solid fill">
            <a:extLst>
              <a:ext uri="{FF2B5EF4-FFF2-40B4-BE49-F238E27FC236}">
                <a16:creationId xmlns:a16="http://schemas.microsoft.com/office/drawing/2014/main" id="{0A884F49-AE2E-41DA-9D36-0F0B604218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85691" y="1413163"/>
            <a:ext cx="4031673" cy="4031673"/>
          </a:xfrm>
          <a:prstGeom prst="rect">
            <a:avLst/>
          </a:prstGeom>
        </p:spPr>
      </p:pic>
      <p:sp>
        <p:nvSpPr>
          <p:cNvPr id="5" name="Oval 4">
            <a:extLst>
              <a:ext uri="{FF2B5EF4-FFF2-40B4-BE49-F238E27FC236}">
                <a16:creationId xmlns:a16="http://schemas.microsoft.com/office/drawing/2014/main" id="{003CC819-010C-4DA4-B2CE-4C0F5E32B096}"/>
              </a:ext>
            </a:extLst>
          </p:cNvPr>
          <p:cNvSpPr/>
          <p:nvPr/>
        </p:nvSpPr>
        <p:spPr>
          <a:xfrm>
            <a:off x="6522427" y="881302"/>
            <a:ext cx="5361709" cy="5361709"/>
          </a:xfrm>
          <a:prstGeom prst="ellipse">
            <a:avLst/>
          </a:prstGeom>
          <a:noFill/>
          <a:ln w="190500" cap="rnd" cmpd="thinThick">
            <a:gradFill flip="none" rotWithShape="1">
              <a:gsLst>
                <a:gs pos="0">
                  <a:schemeClr val="accent6">
                    <a:lumMod val="67000"/>
                  </a:schemeClr>
                </a:gs>
                <a:gs pos="43000">
                  <a:schemeClr val="accent6">
                    <a:lumMod val="60000"/>
                    <a:lumOff val="40000"/>
                  </a:schemeClr>
                </a:gs>
              </a:gsLst>
              <a:path path="circle">
                <a:fillToRect l="50000" t="50000" r="50000" b="50000"/>
              </a:path>
              <a:tileRect/>
            </a:gradFill>
            <a:prstDash val="dash"/>
            <a:extLst>
              <a:ext uri="{C807C97D-BFC1-408E-A445-0C87EB9F89A2}">
                <ask:lineSketchStyleProps xmlns:ask="http://schemas.microsoft.com/office/drawing/2018/sketchyshapes" sd="1219033472">
                  <a:custGeom>
                    <a:avLst/>
                    <a:gdLst>
                      <a:gd name="connsiteX0" fmla="*/ 0 w 5361709"/>
                      <a:gd name="connsiteY0" fmla="*/ 2680855 h 5361709"/>
                      <a:gd name="connsiteX1" fmla="*/ 2680855 w 5361709"/>
                      <a:gd name="connsiteY1" fmla="*/ 0 h 5361709"/>
                      <a:gd name="connsiteX2" fmla="*/ 5361710 w 5361709"/>
                      <a:gd name="connsiteY2" fmla="*/ 2680855 h 5361709"/>
                      <a:gd name="connsiteX3" fmla="*/ 2680855 w 5361709"/>
                      <a:gd name="connsiteY3" fmla="*/ 5361710 h 5361709"/>
                      <a:gd name="connsiteX4" fmla="*/ 0 w 5361709"/>
                      <a:gd name="connsiteY4" fmla="*/ 2680855 h 5361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09" h="5361709" extrusionOk="0">
                        <a:moveTo>
                          <a:pt x="0" y="2680855"/>
                        </a:moveTo>
                        <a:cubicBezTo>
                          <a:pt x="-181236" y="1088469"/>
                          <a:pt x="1021192" y="67207"/>
                          <a:pt x="2680855" y="0"/>
                        </a:cubicBezTo>
                        <a:cubicBezTo>
                          <a:pt x="4331768" y="35856"/>
                          <a:pt x="5083256" y="1209114"/>
                          <a:pt x="5361710" y="2680855"/>
                        </a:cubicBezTo>
                        <a:cubicBezTo>
                          <a:pt x="5130076" y="4387653"/>
                          <a:pt x="4097755" y="5713775"/>
                          <a:pt x="2680855" y="5361710"/>
                        </a:cubicBezTo>
                        <a:cubicBezTo>
                          <a:pt x="1094880" y="5304054"/>
                          <a:pt x="147367" y="4231863"/>
                          <a:pt x="0" y="268085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descr="Exit with solid fill">
            <a:hlinkClick r:id="rId10" action="ppaction://hlinksldjump"/>
            <a:extLst>
              <a:ext uri="{FF2B5EF4-FFF2-40B4-BE49-F238E27FC236}">
                <a16:creationId xmlns:a16="http://schemas.microsoft.com/office/drawing/2014/main" id="{1F96FE66-B8AC-436A-8F61-36D910A700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46572" y="3731243"/>
            <a:ext cx="1438184" cy="1466722"/>
          </a:xfrm>
          <a:prstGeom prst="rect">
            <a:avLst/>
          </a:prstGeom>
        </p:spPr>
      </p:pic>
    </p:spTree>
    <p:extLst>
      <p:ext uri="{BB962C8B-B14F-4D97-AF65-F5344CB8AC3E}">
        <p14:creationId xmlns:p14="http://schemas.microsoft.com/office/powerpoint/2010/main" val="145423768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7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0" name="Freeform: Shape 7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5"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88" name="Freeform: Shape 87">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1" name="Oval 90">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Rounded Corners 3">
            <a:extLst>
              <a:ext uri="{FF2B5EF4-FFF2-40B4-BE49-F238E27FC236}">
                <a16:creationId xmlns:a16="http://schemas.microsoft.com/office/drawing/2014/main" id="{C68A17B4-E534-406F-AA8E-23F760776FCB}"/>
              </a:ext>
            </a:extLst>
          </p:cNvPr>
          <p:cNvSpPr/>
          <p:nvPr/>
        </p:nvSpPr>
        <p:spPr>
          <a:xfrm>
            <a:off x="135425" y="2556018"/>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25" name="Text Placeholder 2">
            <a:extLst>
              <a:ext uri="{FF2B5EF4-FFF2-40B4-BE49-F238E27FC236}">
                <a16:creationId xmlns:a16="http://schemas.microsoft.com/office/drawing/2014/main" id="{98E2CF2C-1E13-4984-A102-03D0657831B3}"/>
              </a:ext>
            </a:extLst>
          </p:cNvPr>
          <p:cNvSpPr txBox="1">
            <a:spLocks/>
          </p:cNvSpPr>
          <p:nvPr/>
        </p:nvSpPr>
        <p:spPr>
          <a:xfrm>
            <a:off x="221888" y="4358834"/>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26" name="Oval 25">
            <a:extLst>
              <a:ext uri="{FF2B5EF4-FFF2-40B4-BE49-F238E27FC236}">
                <a16:creationId xmlns:a16="http://schemas.microsoft.com/office/drawing/2014/main" id="{D97493DE-1A05-480B-96C3-E6D3299664A0}"/>
              </a:ext>
            </a:extLst>
          </p:cNvPr>
          <p:cNvSpPr/>
          <p:nvPr/>
        </p:nvSpPr>
        <p:spPr>
          <a:xfrm>
            <a:off x="1097666" y="2983825"/>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Admin</a:t>
            </a:r>
            <a:endParaRPr lang="en-US" sz="2400" b="1" dirty="0">
              <a:solidFill>
                <a:schemeClr val="bg1"/>
              </a:solidFill>
              <a:latin typeface="Arial" panose="020B0604020202020204" pitchFamily="34" charset="0"/>
              <a:cs typeface="Arial" panose="020B0604020202020204" pitchFamily="34" charset="0"/>
            </a:endParaRPr>
          </a:p>
        </p:txBody>
      </p:sp>
      <p:sp>
        <p:nvSpPr>
          <p:cNvPr id="27" name="Text Placeholder 2">
            <a:extLst>
              <a:ext uri="{FF2B5EF4-FFF2-40B4-BE49-F238E27FC236}">
                <a16:creationId xmlns:a16="http://schemas.microsoft.com/office/drawing/2014/main" id="{F8B88769-1E1A-4D31-957F-05D079C585AC}"/>
              </a:ext>
            </a:extLst>
          </p:cNvPr>
          <p:cNvSpPr txBox="1">
            <a:spLocks/>
          </p:cNvSpPr>
          <p:nvPr/>
        </p:nvSpPr>
        <p:spPr>
          <a:xfrm>
            <a:off x="396295" y="3948801"/>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28" name="Rectangle: Rounded Corners 27">
            <a:hlinkClick r:id="rId2" action="ppaction://hlinksldjump"/>
            <a:extLst>
              <a:ext uri="{FF2B5EF4-FFF2-40B4-BE49-F238E27FC236}">
                <a16:creationId xmlns:a16="http://schemas.microsoft.com/office/drawing/2014/main" id="{62F1F51A-920E-45B6-8608-1E395A63E23A}"/>
              </a:ext>
            </a:extLst>
          </p:cNvPr>
          <p:cNvSpPr/>
          <p:nvPr/>
        </p:nvSpPr>
        <p:spPr>
          <a:xfrm>
            <a:off x="1369698" y="5139450"/>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D18D385-52AE-4BCC-9D47-1D3C2A6ECACE}"/>
              </a:ext>
            </a:extLst>
          </p:cNvPr>
          <p:cNvSpPr/>
          <p:nvPr/>
        </p:nvSpPr>
        <p:spPr>
          <a:xfrm>
            <a:off x="1362955" y="3978347"/>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4D766C1B-7C57-4104-A8D3-7DD29FF4147E}"/>
              </a:ext>
            </a:extLst>
          </p:cNvPr>
          <p:cNvSpPr/>
          <p:nvPr/>
        </p:nvSpPr>
        <p:spPr>
          <a:xfrm>
            <a:off x="1369698" y="4490130"/>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57" name="Rectangle: Rounded Corners 56">
            <a:extLst>
              <a:ext uri="{FF2B5EF4-FFF2-40B4-BE49-F238E27FC236}">
                <a16:creationId xmlns:a16="http://schemas.microsoft.com/office/drawing/2014/main" id="{BEC03805-0620-4D18-96A8-E0B303FE26CD}"/>
              </a:ext>
            </a:extLst>
          </p:cNvPr>
          <p:cNvSpPr/>
          <p:nvPr/>
        </p:nvSpPr>
        <p:spPr>
          <a:xfrm>
            <a:off x="4141957" y="2547376"/>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58" name="Text Placeholder 2">
            <a:extLst>
              <a:ext uri="{FF2B5EF4-FFF2-40B4-BE49-F238E27FC236}">
                <a16:creationId xmlns:a16="http://schemas.microsoft.com/office/drawing/2014/main" id="{34E17669-75B2-4214-9EE1-0D98B7E5C874}"/>
              </a:ext>
            </a:extLst>
          </p:cNvPr>
          <p:cNvSpPr txBox="1">
            <a:spLocks/>
          </p:cNvSpPr>
          <p:nvPr/>
        </p:nvSpPr>
        <p:spPr>
          <a:xfrm>
            <a:off x="4228420" y="4350192"/>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59" name="Oval 58">
            <a:extLst>
              <a:ext uri="{FF2B5EF4-FFF2-40B4-BE49-F238E27FC236}">
                <a16:creationId xmlns:a16="http://schemas.microsoft.com/office/drawing/2014/main" id="{F73D6513-EB75-47D3-9833-8222AD701558}"/>
              </a:ext>
            </a:extLst>
          </p:cNvPr>
          <p:cNvSpPr/>
          <p:nvPr/>
        </p:nvSpPr>
        <p:spPr>
          <a:xfrm>
            <a:off x="4996626" y="2983825"/>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Teacher</a:t>
            </a:r>
            <a:endParaRPr lang="en-US" sz="2400" b="1" dirty="0">
              <a:solidFill>
                <a:schemeClr val="bg1"/>
              </a:solidFill>
              <a:latin typeface="Arial" panose="020B0604020202020204" pitchFamily="34" charset="0"/>
              <a:cs typeface="Arial" panose="020B0604020202020204" pitchFamily="34" charset="0"/>
            </a:endParaRPr>
          </a:p>
        </p:txBody>
      </p:sp>
      <p:sp>
        <p:nvSpPr>
          <p:cNvPr id="60" name="Text Placeholder 2">
            <a:extLst>
              <a:ext uri="{FF2B5EF4-FFF2-40B4-BE49-F238E27FC236}">
                <a16:creationId xmlns:a16="http://schemas.microsoft.com/office/drawing/2014/main" id="{4099BE8A-55DE-40B1-9EC4-13B55C2F83C2}"/>
              </a:ext>
            </a:extLst>
          </p:cNvPr>
          <p:cNvSpPr txBox="1">
            <a:spLocks/>
          </p:cNvSpPr>
          <p:nvPr/>
        </p:nvSpPr>
        <p:spPr>
          <a:xfrm>
            <a:off x="4402827" y="3940159"/>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61" name="Rectangle: Rounded Corners 60">
            <a:hlinkClick r:id="rId3" action="ppaction://hlinksldjump"/>
            <a:extLst>
              <a:ext uri="{FF2B5EF4-FFF2-40B4-BE49-F238E27FC236}">
                <a16:creationId xmlns:a16="http://schemas.microsoft.com/office/drawing/2014/main" id="{E2C13244-330C-4658-ABAF-CA58699B3C46}"/>
              </a:ext>
            </a:extLst>
          </p:cNvPr>
          <p:cNvSpPr/>
          <p:nvPr/>
        </p:nvSpPr>
        <p:spPr>
          <a:xfrm>
            <a:off x="5367842" y="5100526"/>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83BB9CB6-BD7C-4B64-B754-2A7009904126}"/>
              </a:ext>
            </a:extLst>
          </p:cNvPr>
          <p:cNvSpPr/>
          <p:nvPr/>
        </p:nvSpPr>
        <p:spPr>
          <a:xfrm>
            <a:off x="5369487" y="3969705"/>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447F5AB-E318-40AB-B6FB-07A805D50579}"/>
              </a:ext>
            </a:extLst>
          </p:cNvPr>
          <p:cNvSpPr/>
          <p:nvPr/>
        </p:nvSpPr>
        <p:spPr>
          <a:xfrm>
            <a:off x="5376230" y="4481488"/>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64" name="Rectangle: Rounded Corners 63">
            <a:extLst>
              <a:ext uri="{FF2B5EF4-FFF2-40B4-BE49-F238E27FC236}">
                <a16:creationId xmlns:a16="http://schemas.microsoft.com/office/drawing/2014/main" id="{2C49458A-411D-4F10-8D0C-EBE9408DD198}"/>
              </a:ext>
            </a:extLst>
          </p:cNvPr>
          <p:cNvSpPr/>
          <p:nvPr/>
        </p:nvSpPr>
        <p:spPr>
          <a:xfrm>
            <a:off x="8157615" y="2556018"/>
            <a:ext cx="3898960" cy="3885508"/>
          </a:xfrm>
          <a:prstGeom prst="roundRect">
            <a:avLst/>
          </a:prstGeom>
          <a:gradFill flip="none" rotWithShape="1">
            <a:gsLst>
              <a:gs pos="0">
                <a:schemeClr val="accent6">
                  <a:satMod val="103000"/>
                  <a:lumMod val="102000"/>
                  <a:tint val="94000"/>
                </a:schemeClr>
              </a:gs>
              <a:gs pos="100000">
                <a:schemeClr val="accent6">
                  <a:lumMod val="50000"/>
                </a:schemeClr>
              </a:gs>
              <a:gs pos="59000">
                <a:srgbClr val="434065"/>
              </a:gs>
              <a:gs pos="82000">
                <a:schemeClr val="accent6">
                  <a:satMod val="110000"/>
                  <a:lumMod val="100000"/>
                  <a:shade val="100000"/>
                </a:schemeClr>
              </a:gs>
              <a:gs pos="100000">
                <a:schemeClr val="accent6">
                  <a:lumMod val="99000"/>
                  <a:satMod val="120000"/>
                  <a:shade val="78000"/>
                </a:schemeClr>
              </a:gs>
            </a:gsLst>
            <a:path path="circle">
              <a:fillToRect l="50000" t="50000" r="50000" b="50000"/>
            </a:path>
            <a:tileRect/>
          </a:gra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1600" b="1">
              <a:latin typeface="Arial" panose="020B0604020202020204" pitchFamily="34" charset="0"/>
              <a:cs typeface="Arial" panose="020B0604020202020204" pitchFamily="34" charset="0"/>
            </a:endParaRPr>
          </a:p>
        </p:txBody>
      </p:sp>
      <p:sp>
        <p:nvSpPr>
          <p:cNvPr id="65" name="Text Placeholder 2">
            <a:extLst>
              <a:ext uri="{FF2B5EF4-FFF2-40B4-BE49-F238E27FC236}">
                <a16:creationId xmlns:a16="http://schemas.microsoft.com/office/drawing/2014/main" id="{2F3AAD62-E5F6-4A5F-A2B3-A6690669A97A}"/>
              </a:ext>
            </a:extLst>
          </p:cNvPr>
          <p:cNvSpPr txBox="1">
            <a:spLocks/>
          </p:cNvSpPr>
          <p:nvPr/>
        </p:nvSpPr>
        <p:spPr>
          <a:xfrm>
            <a:off x="8244078" y="4358834"/>
            <a:ext cx="1677823" cy="472917"/>
          </a:xfrm>
          <a:prstGeom prst="rect">
            <a:avLst/>
          </a:prstGeom>
          <a:noFill/>
          <a:ln>
            <a:noFill/>
          </a:ln>
        </p:spPr>
        <p:style>
          <a:lnRef idx="0">
            <a:scrgbClr r="0" g="0" b="0"/>
          </a:lnRef>
          <a:fillRef idx="0">
            <a:scrgbClr r="0" g="0" b="0"/>
          </a:fillRef>
          <a:effectRef idx="0">
            <a:scrgbClr r="0" g="0" b="0"/>
          </a:effectRef>
          <a:fontRef idx="minor">
            <a:schemeClr val="accent6"/>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kern="1200" dirty="0">
                <a:solidFill>
                  <a:schemeClr val="tx1"/>
                </a:solidFill>
                <a:latin typeface="Arial" panose="020B0604020202020204" pitchFamily="34" charset="0"/>
                <a:cs typeface="Arial" panose="020B0604020202020204" pitchFamily="34" charset="0"/>
              </a:rPr>
              <a:t>Password: </a:t>
            </a:r>
          </a:p>
        </p:txBody>
      </p:sp>
      <p:sp>
        <p:nvSpPr>
          <p:cNvPr id="66" name="Oval 65">
            <a:extLst>
              <a:ext uri="{FF2B5EF4-FFF2-40B4-BE49-F238E27FC236}">
                <a16:creationId xmlns:a16="http://schemas.microsoft.com/office/drawing/2014/main" id="{9EDFC5BB-EB10-4524-8F22-84F32C7695C0}"/>
              </a:ext>
            </a:extLst>
          </p:cNvPr>
          <p:cNvSpPr/>
          <p:nvPr/>
        </p:nvSpPr>
        <p:spPr>
          <a:xfrm>
            <a:off x="9012284" y="2992467"/>
            <a:ext cx="2117032" cy="535730"/>
          </a:xfrm>
          <a:prstGeom prst="ellipse">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p:spPr>
        <p:style>
          <a:lnRef idx="0">
            <a:schemeClr val="accent6"/>
          </a:lnRef>
          <a:fillRef idx="3">
            <a:schemeClr val="accent6"/>
          </a:fillRef>
          <a:effectRef idx="3">
            <a:schemeClr val="accent6"/>
          </a:effectRef>
          <a:fontRef idx="minor">
            <a:schemeClr val="lt1"/>
          </a:fontRef>
        </p:style>
        <p:txBody>
          <a:bodyPr rtlCol="0" anchor="ctr"/>
          <a:lstStyle/>
          <a:p>
            <a:pPr algn="ctr">
              <a:spcAft>
                <a:spcPts val="600"/>
              </a:spcAft>
            </a:pPr>
            <a:r>
              <a:rPr lang="en-GB" sz="2400" b="1" dirty="0">
                <a:solidFill>
                  <a:schemeClr val="bg1"/>
                </a:solidFill>
                <a:latin typeface="Arial" panose="020B0604020202020204" pitchFamily="34" charset="0"/>
                <a:cs typeface="Arial" panose="020B0604020202020204" pitchFamily="34" charset="0"/>
              </a:rPr>
              <a:t>Student</a:t>
            </a:r>
            <a:endParaRPr lang="en-US" sz="2400" b="1" dirty="0">
              <a:solidFill>
                <a:schemeClr val="bg1"/>
              </a:solidFill>
              <a:latin typeface="Arial" panose="020B0604020202020204" pitchFamily="34" charset="0"/>
              <a:cs typeface="Arial" panose="020B0604020202020204" pitchFamily="34" charset="0"/>
            </a:endParaRPr>
          </a:p>
        </p:txBody>
      </p:sp>
      <p:sp>
        <p:nvSpPr>
          <p:cNvPr id="68" name="Text Placeholder 2">
            <a:extLst>
              <a:ext uri="{FF2B5EF4-FFF2-40B4-BE49-F238E27FC236}">
                <a16:creationId xmlns:a16="http://schemas.microsoft.com/office/drawing/2014/main" id="{F2D8E5BA-85EA-4312-BB93-923EBF9C130F}"/>
              </a:ext>
            </a:extLst>
          </p:cNvPr>
          <p:cNvSpPr txBox="1">
            <a:spLocks/>
          </p:cNvSpPr>
          <p:nvPr/>
        </p:nvSpPr>
        <p:spPr>
          <a:xfrm>
            <a:off x="8418485" y="3948801"/>
            <a:ext cx="1706849" cy="39279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latin typeface="Arial" panose="020B0604020202020204" pitchFamily="34" charset="0"/>
                <a:cs typeface="Arial" panose="020B0604020202020204" pitchFamily="34" charset="0"/>
              </a:rPr>
              <a:t>User Id:</a:t>
            </a:r>
          </a:p>
        </p:txBody>
      </p:sp>
      <p:sp>
        <p:nvSpPr>
          <p:cNvPr id="76" name="Rectangle: Rounded Corners 75">
            <a:hlinkClick r:id="rId4" action="ppaction://hlinksldjump"/>
            <a:extLst>
              <a:ext uri="{FF2B5EF4-FFF2-40B4-BE49-F238E27FC236}">
                <a16:creationId xmlns:a16="http://schemas.microsoft.com/office/drawing/2014/main" id="{A169C6D0-85E6-476E-BE05-CA1BE31239D4}"/>
              </a:ext>
            </a:extLst>
          </p:cNvPr>
          <p:cNvSpPr/>
          <p:nvPr/>
        </p:nvSpPr>
        <p:spPr>
          <a:xfrm>
            <a:off x="9383500" y="5139449"/>
            <a:ext cx="1374599" cy="350185"/>
          </a:xfrm>
          <a:prstGeom prst="roundRect">
            <a:avLst>
              <a:gd name="adj" fmla="val 50000"/>
            </a:avLst>
          </a:prstGeom>
          <a:ln>
            <a:solidFill>
              <a:schemeClr val="accent6">
                <a:lumMod val="60000"/>
                <a:lumOff val="40000"/>
              </a:schemeClr>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GB" sz="1600" b="1" dirty="0">
                <a:latin typeface="Arial" panose="020B0604020202020204" pitchFamily="34" charset="0"/>
                <a:cs typeface="Arial" panose="020B0604020202020204" pitchFamily="34" charset="0"/>
              </a:rPr>
              <a:t>SIGN IN</a:t>
            </a:r>
            <a:endParaRPr lang="en-US" sz="1600" b="1"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C4B4FE72-B01F-4887-8E65-4C1EF8315F7E}"/>
              </a:ext>
            </a:extLst>
          </p:cNvPr>
          <p:cNvSpPr/>
          <p:nvPr/>
        </p:nvSpPr>
        <p:spPr>
          <a:xfrm>
            <a:off x="9385145" y="3978347"/>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59CB6C69-80CC-4778-AA7B-90294FE0B711}"/>
              </a:ext>
            </a:extLst>
          </p:cNvPr>
          <p:cNvSpPr/>
          <p:nvPr/>
        </p:nvSpPr>
        <p:spPr>
          <a:xfrm>
            <a:off x="9391888" y="4490130"/>
            <a:ext cx="1998417" cy="269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b="1">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2D8761F3-92EB-4193-9C6C-E60E0E8B74C4}"/>
              </a:ext>
            </a:extLst>
          </p:cNvPr>
          <p:cNvGraphicFramePr/>
          <p:nvPr>
            <p:extLst>
              <p:ext uri="{D42A27DB-BD31-4B8C-83A1-F6EECF244321}">
                <p14:modId xmlns:p14="http://schemas.microsoft.com/office/powerpoint/2010/main" val="3496221977"/>
              </p:ext>
            </p:extLst>
          </p:nvPr>
        </p:nvGraphicFramePr>
        <p:xfrm>
          <a:off x="2084905" y="134224"/>
          <a:ext cx="8128000" cy="1855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028736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hlinkClick r:id="rId2" action="ppaction://hlinksldjump"/>
            <a:extLst>
              <a:ext uri="{FF2B5EF4-FFF2-40B4-BE49-F238E27FC236}">
                <a16:creationId xmlns:a16="http://schemas.microsoft.com/office/drawing/2014/main" id="{635AB7E1-747C-49FE-B7C4-5078FA4DC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523" y="0"/>
            <a:ext cx="7527477" cy="6858000"/>
          </a:xfrm>
          <a:prstGeom prst="rect">
            <a:avLst/>
          </a:prstGeom>
        </p:spPr>
      </p:pic>
      <p:sp>
        <p:nvSpPr>
          <p:cNvPr id="2" name="Rectangle 1">
            <a:hlinkClick r:id="rId4" action="ppaction://hlinksldjump"/>
            <a:extLst>
              <a:ext uri="{FF2B5EF4-FFF2-40B4-BE49-F238E27FC236}">
                <a16:creationId xmlns:a16="http://schemas.microsoft.com/office/drawing/2014/main" id="{FA768532-A40E-452E-A9B6-AA3775322006}"/>
              </a:ext>
            </a:extLst>
          </p:cNvPr>
          <p:cNvSpPr/>
          <p:nvPr/>
        </p:nvSpPr>
        <p:spPr>
          <a:xfrm>
            <a:off x="8783266" y="4565863"/>
            <a:ext cx="1746189"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 name="Rectangle 3">
            <a:extLst>
              <a:ext uri="{FF2B5EF4-FFF2-40B4-BE49-F238E27FC236}">
                <a16:creationId xmlns:a16="http://schemas.microsoft.com/office/drawing/2014/main" id="{B329748B-0521-4BE5-9149-1064A19152F7}"/>
              </a:ext>
            </a:extLst>
          </p:cNvPr>
          <p:cNvSpPr/>
          <p:nvPr/>
        </p:nvSpPr>
        <p:spPr>
          <a:xfrm>
            <a:off x="7764087" y="3513513"/>
            <a:ext cx="2072640"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a:hlinkClick r:id="rId5" action="ppaction://hlinksldjump"/>
            <a:extLst>
              <a:ext uri="{FF2B5EF4-FFF2-40B4-BE49-F238E27FC236}">
                <a16:creationId xmlns:a16="http://schemas.microsoft.com/office/drawing/2014/main" id="{BF271360-10FF-4C97-8185-A6263244977E}"/>
              </a:ext>
            </a:extLst>
          </p:cNvPr>
          <p:cNvSpPr/>
          <p:nvPr/>
        </p:nvSpPr>
        <p:spPr>
          <a:xfrm>
            <a:off x="8179101" y="4025707"/>
            <a:ext cx="2072640"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501897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177338" y="549275"/>
            <a:ext cx="4373561"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000" dirty="0">
                <a:solidFill>
                  <a:schemeClr val="tx1"/>
                </a:solidFill>
                <a:latin typeface="+mj-lt"/>
                <a:ea typeface="+mj-ea"/>
                <a:cs typeface="+mj-cs"/>
              </a:rPr>
              <a:t>Manage Teacher</a:t>
            </a:r>
          </a:p>
          <a:p>
            <a:pPr marL="0" indent="0" algn="ctr">
              <a:spcBef>
                <a:spcPct val="0"/>
              </a:spcBef>
              <a:spcAft>
                <a:spcPts val="600"/>
              </a:spcAft>
            </a:pPr>
            <a:r>
              <a:rPr lang="en-US" sz="4800" dirty="0">
                <a:solidFill>
                  <a:schemeClr val="tx1"/>
                </a:solidFill>
                <a:latin typeface="+mj-lt"/>
                <a:ea typeface="+mj-ea"/>
                <a:cs typeface="+mj-cs"/>
              </a:rPr>
              <a:t>(ADMIN)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122B7D9F-CFA9-42B5-982A-1ACBD17E62F2}"/>
              </a:ext>
            </a:extLst>
          </p:cNvPr>
          <p:cNvPicPr>
            <a:picLocks noChangeAspect="1"/>
          </p:cNvPicPr>
          <p:nvPr/>
        </p:nvPicPr>
        <p:blipFill rotWithShape="1">
          <a:blip r:embed="rId2">
            <a:extLst>
              <a:ext uri="{28A0092B-C50C-407E-A947-70E740481C1C}">
                <a14:useLocalDpi xmlns:a14="http://schemas.microsoft.com/office/drawing/2010/main" val="0"/>
              </a:ext>
            </a:extLst>
          </a:blip>
          <a:srcRect l="26683" t="3064" r="23815" b="38759"/>
          <a:stretch/>
        </p:blipFill>
        <p:spPr>
          <a:xfrm>
            <a:off x="5243071" y="1255791"/>
            <a:ext cx="6256757" cy="434641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Rectangle 6">
            <a:hlinkClick r:id="rId3" action="ppaction://hlinksldjump"/>
            <a:extLst>
              <a:ext uri="{FF2B5EF4-FFF2-40B4-BE49-F238E27FC236}">
                <a16:creationId xmlns:a16="http://schemas.microsoft.com/office/drawing/2014/main" id="{027E0592-0A22-451E-A4E3-FB1A93BD9A90}"/>
              </a:ext>
            </a:extLst>
          </p:cNvPr>
          <p:cNvSpPr/>
          <p:nvPr/>
        </p:nvSpPr>
        <p:spPr>
          <a:xfrm>
            <a:off x="7564582" y="3291840"/>
            <a:ext cx="1584960" cy="41563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485789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177338" y="549275"/>
            <a:ext cx="4373561"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000" dirty="0">
                <a:solidFill>
                  <a:schemeClr val="tx1"/>
                </a:solidFill>
                <a:latin typeface="+mj-lt"/>
                <a:ea typeface="+mj-ea"/>
                <a:cs typeface="+mj-cs"/>
              </a:rPr>
              <a:t>Manage Student</a:t>
            </a:r>
          </a:p>
          <a:p>
            <a:pPr marL="0" indent="0" algn="ctr">
              <a:spcBef>
                <a:spcPct val="0"/>
              </a:spcBef>
              <a:spcAft>
                <a:spcPts val="600"/>
              </a:spcAft>
            </a:pPr>
            <a:r>
              <a:rPr lang="en-US" sz="4800" dirty="0">
                <a:solidFill>
                  <a:schemeClr val="tx1"/>
                </a:solidFill>
                <a:latin typeface="+mj-lt"/>
                <a:ea typeface="+mj-ea"/>
                <a:cs typeface="+mj-cs"/>
              </a:rPr>
              <a:t>(ADMIN)</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122B7D9F-CFA9-42B5-982A-1ACBD17E62F2}"/>
              </a:ext>
            </a:extLst>
          </p:cNvPr>
          <p:cNvPicPr>
            <a:picLocks noChangeAspect="1"/>
          </p:cNvPicPr>
          <p:nvPr/>
        </p:nvPicPr>
        <p:blipFill rotWithShape="1">
          <a:blip r:embed="rId2">
            <a:extLst>
              <a:ext uri="{28A0092B-C50C-407E-A947-70E740481C1C}">
                <a14:useLocalDpi xmlns:a14="http://schemas.microsoft.com/office/drawing/2010/main" val="0"/>
              </a:ext>
            </a:extLst>
          </a:blip>
          <a:srcRect l="26683" t="3064" r="23815" b="38759"/>
          <a:stretch/>
        </p:blipFill>
        <p:spPr>
          <a:xfrm>
            <a:off x="5243071" y="1255791"/>
            <a:ext cx="6256757" cy="434641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 name="Rectangle 6">
            <a:hlinkClick r:id="rId3" action="ppaction://hlinksldjump"/>
            <a:extLst>
              <a:ext uri="{FF2B5EF4-FFF2-40B4-BE49-F238E27FC236}">
                <a16:creationId xmlns:a16="http://schemas.microsoft.com/office/drawing/2014/main" id="{027E0592-0A22-451E-A4E3-FB1A93BD9A90}"/>
              </a:ext>
            </a:extLst>
          </p:cNvPr>
          <p:cNvSpPr/>
          <p:nvPr/>
        </p:nvSpPr>
        <p:spPr>
          <a:xfrm>
            <a:off x="7564582" y="3291840"/>
            <a:ext cx="1584960" cy="41563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985288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81CF648D-F5C7-44FC-8476-7287B5F0E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656" y="1090286"/>
            <a:ext cx="6363588" cy="467742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2" name="Rectangle 11">
            <a:hlinkClick r:id="rId3" action="ppaction://hlinksldjump"/>
            <a:extLst>
              <a:ext uri="{FF2B5EF4-FFF2-40B4-BE49-F238E27FC236}">
                <a16:creationId xmlns:a16="http://schemas.microsoft.com/office/drawing/2014/main" id="{DB095DB8-3CC2-450B-8044-B6222CEB86EB}"/>
              </a:ext>
            </a:extLst>
          </p:cNvPr>
          <p:cNvSpPr/>
          <p:nvPr/>
        </p:nvSpPr>
        <p:spPr>
          <a:xfrm>
            <a:off x="7697319" y="4421404"/>
            <a:ext cx="228903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5" name="Rectangle 14">
            <a:hlinkClick r:id="rId4" action="ppaction://hlinksldjump"/>
            <a:extLst>
              <a:ext uri="{FF2B5EF4-FFF2-40B4-BE49-F238E27FC236}">
                <a16:creationId xmlns:a16="http://schemas.microsoft.com/office/drawing/2014/main" id="{2150ADE1-1212-41B5-BC16-2E0DCF194C8E}"/>
              </a:ext>
            </a:extLst>
          </p:cNvPr>
          <p:cNvSpPr/>
          <p:nvPr/>
        </p:nvSpPr>
        <p:spPr>
          <a:xfrm>
            <a:off x="7242891" y="3950351"/>
            <a:ext cx="248992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3" name="Rectangle 12">
            <a:hlinkClick r:id="rId5" action="ppaction://hlinksldjump"/>
            <a:extLst>
              <a:ext uri="{FF2B5EF4-FFF2-40B4-BE49-F238E27FC236}">
                <a16:creationId xmlns:a16="http://schemas.microsoft.com/office/drawing/2014/main" id="{E1625B51-A437-41B2-8681-226006950877}"/>
              </a:ext>
            </a:extLst>
          </p:cNvPr>
          <p:cNvSpPr/>
          <p:nvPr/>
        </p:nvSpPr>
        <p:spPr>
          <a:xfrm>
            <a:off x="6730272" y="3498358"/>
            <a:ext cx="248992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250511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400" dirty="0">
                <a:solidFill>
                  <a:schemeClr val="tx1"/>
                </a:solidFill>
                <a:latin typeface="+mj-lt"/>
                <a:ea typeface="+mj-ea"/>
                <a:cs typeface="+mj-cs"/>
              </a:rPr>
              <a:t>Teacher Details</a:t>
            </a:r>
          </a:p>
          <a:p>
            <a:pPr marL="0" indent="0" algn="ctr">
              <a:spcBef>
                <a:spcPct val="0"/>
              </a:spcBef>
              <a:spcAft>
                <a:spcPts val="600"/>
              </a:spcAft>
            </a:pPr>
            <a:r>
              <a:rPr lang="en-US" sz="4800" dirty="0">
                <a:solidFill>
                  <a:schemeClr val="tx1"/>
                </a:solidFill>
                <a:latin typeface="+mj-lt"/>
                <a:ea typeface="+mj-ea"/>
                <a:cs typeface="+mj-cs"/>
              </a:rPr>
              <a:t>(TEACHER)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11ADA314-2092-47DE-915C-25475BE7F06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92"/>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5316239" y="2573874"/>
            <a:ext cx="6325483" cy="181000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Rectangle 5">
            <a:hlinkClick r:id="rId4" action="ppaction://hlinksldjump"/>
            <a:extLst>
              <a:ext uri="{FF2B5EF4-FFF2-40B4-BE49-F238E27FC236}">
                <a16:creationId xmlns:a16="http://schemas.microsoft.com/office/drawing/2014/main" id="{A3FFDDDB-40DA-404B-91C1-12B74D11EE7D}"/>
              </a:ext>
            </a:extLst>
          </p:cNvPr>
          <p:cNvSpPr/>
          <p:nvPr/>
        </p:nvSpPr>
        <p:spPr>
          <a:xfrm>
            <a:off x="6993775" y="4028603"/>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dirty="0">
                <a:latin typeface="Times New Roman" panose="02020603050405020304" pitchFamily="18" charset="0"/>
                <a:cs typeface="Times New Roman" panose="02020603050405020304" pitchFamily="18" charset="0"/>
              </a:rPr>
              <a:t>Press 0 for go back</a:t>
            </a:r>
          </a:p>
        </p:txBody>
      </p:sp>
      <p:sp>
        <p:nvSpPr>
          <p:cNvPr id="2" name="Rectangle 1">
            <a:extLst>
              <a:ext uri="{FF2B5EF4-FFF2-40B4-BE49-F238E27FC236}">
                <a16:creationId xmlns:a16="http://schemas.microsoft.com/office/drawing/2014/main" id="{7107EAAD-7342-4C3C-88DA-C7FFE5D76A20}"/>
              </a:ext>
            </a:extLst>
          </p:cNvPr>
          <p:cNvSpPr/>
          <p:nvPr/>
        </p:nvSpPr>
        <p:spPr>
          <a:xfrm>
            <a:off x="6096000" y="3673330"/>
            <a:ext cx="5003800" cy="266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DC9BE2-77D2-4A3F-8E24-F11661BD335C}"/>
              </a:ext>
            </a:extLst>
          </p:cNvPr>
          <p:cNvSpPr/>
          <p:nvPr/>
        </p:nvSpPr>
        <p:spPr>
          <a:xfrm>
            <a:off x="10871200" y="3841750"/>
            <a:ext cx="228600" cy="186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7687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6" name="Freeform: Shape 3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Shape 3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 name="Rectangle 4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8FD8B043-D9AA-40F3-98E1-A400C6D382C4}"/>
              </a:ext>
            </a:extLst>
          </p:cNvPr>
          <p:cNvSpPr/>
          <p:nvPr/>
        </p:nvSpPr>
        <p:spPr>
          <a:xfrm>
            <a:off x="250264" y="549275"/>
            <a:ext cx="4300635" cy="55435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Update/Modify result</a:t>
            </a:r>
          </a:p>
          <a:p>
            <a:pPr marL="0" indent="0" algn="ctr">
              <a:spcBef>
                <a:spcPct val="0"/>
              </a:spcBef>
              <a:spcAft>
                <a:spcPts val="600"/>
              </a:spcAft>
            </a:pPr>
            <a:r>
              <a:rPr lang="en-US" sz="4800" dirty="0">
                <a:solidFill>
                  <a:schemeClr val="tx1"/>
                </a:solidFill>
                <a:latin typeface="+mj-lt"/>
                <a:ea typeface="+mj-ea"/>
                <a:cs typeface="+mj-cs"/>
              </a:rPr>
              <a:t>(TEACHER)</a:t>
            </a:r>
          </a:p>
        </p:txBody>
      </p:sp>
      <p:sp>
        <p:nvSpPr>
          <p:cNvPr id="43" name="Rectangle 4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2" action="ppaction://hlinksldjump"/>
            <a:extLst>
              <a:ext uri="{FF2B5EF4-FFF2-40B4-BE49-F238E27FC236}">
                <a16:creationId xmlns:a16="http://schemas.microsoft.com/office/drawing/2014/main" id="{DB095DB8-3CC2-450B-8044-B6222CEB86EB}"/>
              </a:ext>
            </a:extLst>
          </p:cNvPr>
          <p:cNvSpPr/>
          <p:nvPr/>
        </p:nvSpPr>
        <p:spPr>
          <a:xfrm>
            <a:off x="7485346" y="4421404"/>
            <a:ext cx="1515817" cy="34980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4" name="Picture 3">
            <a:hlinkClick r:id="rId3" action="ppaction://hlinksldjump"/>
            <a:extLst>
              <a:ext uri="{FF2B5EF4-FFF2-40B4-BE49-F238E27FC236}">
                <a16:creationId xmlns:a16="http://schemas.microsoft.com/office/drawing/2014/main" id="{C1A7DED8-86CD-4B5A-AF2D-7EBB693F8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143" y="1832430"/>
            <a:ext cx="6282427" cy="361896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Rectangle 5">
            <a:extLst>
              <a:ext uri="{FF2B5EF4-FFF2-40B4-BE49-F238E27FC236}">
                <a16:creationId xmlns:a16="http://schemas.microsoft.com/office/drawing/2014/main" id="{249CAA91-8AE5-4A72-A200-0E3A3E25BBEB}"/>
              </a:ext>
            </a:extLst>
          </p:cNvPr>
          <p:cNvSpPr/>
          <p:nvPr/>
        </p:nvSpPr>
        <p:spPr>
          <a:xfrm>
            <a:off x="6477000" y="3706089"/>
            <a:ext cx="3775364" cy="422564"/>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1524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picture containing text, indoor&#10;&#10;Description automatically generated">
            <a:extLst>
              <a:ext uri="{FF2B5EF4-FFF2-40B4-BE49-F238E27FC236}">
                <a16:creationId xmlns:a16="http://schemas.microsoft.com/office/drawing/2014/main" id="{7A2EE7C4-85ED-40E2-8946-7A9F321568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0306" y="669410"/>
            <a:ext cx="7680959" cy="5533427"/>
          </a:xfrm>
          <a:prstGeom prst="rect">
            <a:avLst/>
          </a:prstGeom>
          <a:ln>
            <a:noFill/>
          </a:ln>
          <a:effectLst>
            <a:softEdge rad="112500"/>
          </a:effectLst>
        </p:spPr>
      </p:pic>
      <p:sp>
        <p:nvSpPr>
          <p:cNvPr id="7" name="TextBox 6">
            <a:extLst>
              <a:ext uri="{FF2B5EF4-FFF2-40B4-BE49-F238E27FC236}">
                <a16:creationId xmlns:a16="http://schemas.microsoft.com/office/drawing/2014/main" id="{DA7B1897-3074-49CA-B1A3-C9F312133ADF}"/>
              </a:ext>
            </a:extLst>
          </p:cNvPr>
          <p:cNvSpPr txBox="1"/>
          <p:nvPr/>
        </p:nvSpPr>
        <p:spPr>
          <a:xfrm>
            <a:off x="8260046" y="1842509"/>
            <a:ext cx="3719944" cy="3939540"/>
          </a:xfrm>
          <a:prstGeom prst="rect">
            <a:avLst/>
          </a:prstGeom>
          <a:noFill/>
        </p:spPr>
        <p:txBody>
          <a:bodyPr wrap="square" rtlCol="0">
            <a:spAutoFit/>
          </a:bodyPr>
          <a:lstStyle/>
          <a:p>
            <a:r>
              <a:rPr lang="en-GB" sz="2800" dirty="0">
                <a:solidFill>
                  <a:schemeClr val="accent1">
                    <a:lumMod val="75000"/>
                  </a:schemeClr>
                </a:solidFill>
              </a:rPr>
              <a:t>Object Oriented Programming-1</a:t>
            </a:r>
          </a:p>
          <a:p>
            <a:br>
              <a:rPr lang="en-GB" sz="2800" dirty="0">
                <a:solidFill>
                  <a:schemeClr val="accent1">
                    <a:lumMod val="75000"/>
                  </a:schemeClr>
                </a:solidFill>
              </a:rPr>
            </a:br>
            <a:r>
              <a:rPr lang="en-GB" sz="2000" b="1" dirty="0">
                <a:solidFill>
                  <a:schemeClr val="accent1">
                    <a:lumMod val="75000"/>
                  </a:schemeClr>
                </a:solidFill>
              </a:rPr>
              <a:t>Section:- J </a:t>
            </a:r>
            <a:endParaRPr lang="en-US" sz="2000" b="1" dirty="0">
              <a:solidFill>
                <a:schemeClr val="accent1">
                  <a:lumMod val="75000"/>
                </a:schemeClr>
              </a:solidFill>
            </a:endParaRPr>
          </a:p>
          <a:p>
            <a:r>
              <a:rPr lang="en-GB" sz="2000" b="1" dirty="0">
                <a:solidFill>
                  <a:schemeClr val="accent1">
                    <a:lumMod val="75000"/>
                  </a:schemeClr>
                </a:solidFill>
              </a:rPr>
              <a:t>Grourp-3 </a:t>
            </a:r>
          </a:p>
          <a:p>
            <a:endParaRPr lang="en-GB" sz="1800" dirty="0">
              <a:solidFill>
                <a:schemeClr val="accent1">
                  <a:lumMod val="75000"/>
                </a:schemeClr>
              </a:solidFill>
            </a:endParaRPr>
          </a:p>
          <a:p>
            <a:r>
              <a:rPr lang="en-US" sz="2000" b="1" dirty="0">
                <a:solidFill>
                  <a:schemeClr val="accent1">
                    <a:lumMod val="75000"/>
                  </a:schemeClr>
                </a:solidFill>
              </a:rPr>
              <a:t>Presenting to-</a:t>
            </a:r>
          </a:p>
          <a:p>
            <a:r>
              <a:rPr lang="en-GB" sz="1800" b="1" dirty="0">
                <a:ln w="0"/>
                <a:solidFill>
                  <a:schemeClr val="tx1"/>
                </a:solidFill>
                <a:effectLst>
                  <a:outerShdw blurRad="38100" dist="19050" dir="2700000" algn="tl" rotWithShape="0">
                    <a:schemeClr val="dk1">
                      <a:alpha val="40000"/>
                    </a:schemeClr>
                  </a:outerShdw>
                </a:effectLst>
              </a:rPr>
              <a:t>MD. NAZMUL HOSSAIN</a:t>
            </a:r>
          </a:p>
          <a:p>
            <a:r>
              <a:rPr lang="en-GB" sz="1800" dirty="0">
                <a:ln w="0"/>
                <a:solidFill>
                  <a:schemeClr val="tx1"/>
                </a:solidFill>
                <a:effectLst>
                  <a:outerShdw blurRad="38100" dist="19050" dir="2700000" algn="tl" rotWithShape="0">
                    <a:schemeClr val="dk1">
                      <a:alpha val="40000"/>
                    </a:schemeClr>
                  </a:outerShdw>
                </a:effectLst>
              </a:rPr>
              <a:t>LECTURER, CS</a:t>
            </a:r>
          </a:p>
          <a:p>
            <a:r>
              <a:rPr lang="en-GB" sz="1800" dirty="0">
                <a:ln w="0"/>
                <a:solidFill>
                  <a:schemeClr val="tx1"/>
                </a:solidFill>
                <a:effectLst>
                  <a:outerShdw blurRad="38100" dist="19050" dir="2700000" algn="tl" rotWithShape="0">
                    <a:schemeClr val="dk1">
                      <a:alpha val="40000"/>
                    </a:schemeClr>
                  </a:outerShdw>
                </a:effectLst>
              </a:rPr>
              <a:t>AMERICAN INTERNATIONAL UNIVERSITY BANGLADESH</a:t>
            </a:r>
            <a:endParaRPr lang="en-US" sz="1800" dirty="0">
              <a:ln w="0"/>
              <a:solidFill>
                <a:schemeClr val="tx1"/>
              </a:solidFill>
              <a:effectLst>
                <a:outerShdw blurRad="38100" dist="19050" dir="2700000" algn="tl" rotWithShape="0">
                  <a:schemeClr val="dk1">
                    <a:alpha val="40000"/>
                  </a:schemeClr>
                </a:outerShdw>
              </a:effectLst>
            </a:endParaRPr>
          </a:p>
          <a:p>
            <a:endParaRPr lang="en-GB" dirty="0"/>
          </a:p>
        </p:txBody>
      </p:sp>
    </p:spTree>
    <p:extLst>
      <p:ext uri="{BB962C8B-B14F-4D97-AF65-F5344CB8AC3E}">
        <p14:creationId xmlns:p14="http://schemas.microsoft.com/office/powerpoint/2010/main" val="6547340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AFTER LOGIN (STUDENT)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270FA4B8-7F98-438C-A970-A4CB95E08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899" y="0"/>
            <a:ext cx="7641101" cy="6858000"/>
          </a:xfrm>
          <a:prstGeom prst="rect">
            <a:avLst/>
          </a:prstGeom>
        </p:spPr>
      </p:pic>
      <p:sp>
        <p:nvSpPr>
          <p:cNvPr id="14" name="Rectangle 13">
            <a:hlinkClick r:id="rId3" action="ppaction://hlinksldjump"/>
            <a:extLst>
              <a:ext uri="{FF2B5EF4-FFF2-40B4-BE49-F238E27FC236}">
                <a16:creationId xmlns:a16="http://schemas.microsoft.com/office/drawing/2014/main" id="{7D910E70-09F4-4BBF-84E6-E5FFB0B01095}"/>
              </a:ext>
            </a:extLst>
          </p:cNvPr>
          <p:cNvSpPr/>
          <p:nvPr/>
        </p:nvSpPr>
        <p:spPr>
          <a:xfrm>
            <a:off x="7613540" y="4731560"/>
            <a:ext cx="3468442" cy="3743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2" name="Rectangle 1">
            <a:hlinkClick r:id="rId4" action="ppaction://hlinksldjump"/>
            <a:extLst>
              <a:ext uri="{FF2B5EF4-FFF2-40B4-BE49-F238E27FC236}">
                <a16:creationId xmlns:a16="http://schemas.microsoft.com/office/drawing/2014/main" id="{F160F977-BA31-46C6-9199-CF2FD5D9D5F1}"/>
              </a:ext>
            </a:extLst>
          </p:cNvPr>
          <p:cNvSpPr/>
          <p:nvPr/>
        </p:nvSpPr>
        <p:spPr>
          <a:xfrm>
            <a:off x="6095999" y="3195796"/>
            <a:ext cx="2909474" cy="46640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16" name="Rectangle 15">
            <a:hlinkClick r:id="rId5" action="ppaction://hlinksldjump"/>
            <a:extLst>
              <a:ext uri="{FF2B5EF4-FFF2-40B4-BE49-F238E27FC236}">
                <a16:creationId xmlns:a16="http://schemas.microsoft.com/office/drawing/2014/main" id="{CA83597D-654F-4FAF-8EC7-49D3C9A1410F}"/>
              </a:ext>
            </a:extLst>
          </p:cNvPr>
          <p:cNvSpPr/>
          <p:nvPr/>
        </p:nvSpPr>
        <p:spPr>
          <a:xfrm>
            <a:off x="6780662" y="3955857"/>
            <a:ext cx="4089780" cy="46640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352850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800" dirty="0">
                <a:solidFill>
                  <a:schemeClr val="tx1"/>
                </a:solidFill>
                <a:latin typeface="+mj-lt"/>
                <a:ea typeface="+mj-ea"/>
                <a:cs typeface="+mj-cs"/>
              </a:rPr>
              <a:t>See Result</a:t>
            </a:r>
          </a:p>
          <a:p>
            <a:pPr marL="0" indent="0" algn="ctr">
              <a:spcBef>
                <a:spcPct val="0"/>
              </a:spcBef>
              <a:spcAft>
                <a:spcPts val="600"/>
              </a:spcAft>
            </a:pPr>
            <a:r>
              <a:rPr lang="en-US" sz="4800" dirty="0">
                <a:solidFill>
                  <a:schemeClr val="tx1"/>
                </a:solidFill>
                <a:latin typeface="+mj-lt"/>
                <a:ea typeface="+mj-ea"/>
                <a:cs typeface="+mj-cs"/>
              </a:rPr>
              <a:t>(STUDENT)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D334CEE-2446-447F-BF2C-CCD407C7290F}"/>
              </a:ext>
            </a:extLst>
          </p:cNvPr>
          <p:cNvSpPr txBox="1"/>
          <p:nvPr/>
        </p:nvSpPr>
        <p:spPr>
          <a:xfrm>
            <a:off x="5090312" y="903455"/>
            <a:ext cx="6562275" cy="5139869"/>
          </a:xfrm>
          <a:prstGeom prst="rect">
            <a:avLst/>
          </a:prstGeom>
          <a:solidFill>
            <a:schemeClr val="tx1">
              <a:lumMod val="85000"/>
            </a:schemeClr>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kern="1200" dirty="0">
                <a:solidFill>
                  <a:schemeClr val="bg1"/>
                </a:solidFill>
                <a:latin typeface="Amasis MT Pro Black" panose="020B0604020202020204" pitchFamily="18" charset="0"/>
              </a:rPr>
              <a:t>Enter Student User Id:</a:t>
            </a:r>
          </a:p>
          <a:p>
            <a:endParaRPr lang="en-US" dirty="0">
              <a:solidFill>
                <a:schemeClr val="bg1"/>
              </a:solidFill>
            </a:endParaRPr>
          </a:p>
          <a:p>
            <a:r>
              <a:rPr lang="en-US" sz="1800" kern="1200" dirty="0">
                <a:solidFill>
                  <a:schemeClr val="bg1"/>
                </a:solidFill>
                <a:latin typeface="+mn-lt"/>
                <a:ea typeface="+mn-ea"/>
                <a:cs typeface="+mn-cs"/>
              </a:rPr>
              <a:t>Enter Quiz1 marks                                                :</a:t>
            </a:r>
          </a:p>
          <a:p>
            <a:r>
              <a:rPr lang="en-US" sz="1800" kern="1200" dirty="0">
                <a:solidFill>
                  <a:schemeClr val="bg1"/>
                </a:solidFill>
                <a:latin typeface="+mn-lt"/>
                <a:ea typeface="+mn-ea"/>
                <a:cs typeface="+mn-cs"/>
              </a:rPr>
              <a:t>Enter Quiz2 marks                                                :</a:t>
            </a:r>
          </a:p>
          <a:p>
            <a:r>
              <a:rPr lang="en-US" sz="1800" kern="1200" dirty="0">
                <a:solidFill>
                  <a:schemeClr val="bg1"/>
                </a:solidFill>
                <a:latin typeface="+mn-lt"/>
                <a:ea typeface="+mn-ea"/>
                <a:cs typeface="+mn-cs"/>
              </a:rPr>
              <a:t>Enter viva marks                                                    :</a:t>
            </a:r>
          </a:p>
          <a:p>
            <a:r>
              <a:rPr lang="en-US" dirty="0">
                <a:solidFill>
                  <a:schemeClr val="bg1"/>
                </a:solidFill>
              </a:rPr>
              <a:t>Enter Assignment Marks                                    :</a:t>
            </a:r>
          </a:p>
          <a:p>
            <a:r>
              <a:rPr lang="en-US" sz="1800" kern="1200" dirty="0">
                <a:solidFill>
                  <a:schemeClr val="bg1"/>
                </a:solidFill>
                <a:latin typeface="+mn-lt"/>
                <a:ea typeface="+mn-ea"/>
                <a:cs typeface="+mn-cs"/>
              </a:rPr>
              <a:t>Enter performance &amp;attendance marks      :</a:t>
            </a:r>
            <a:br>
              <a:rPr lang="en-US" sz="1800" kern="1200" dirty="0">
                <a:solidFill>
                  <a:schemeClr val="bg1"/>
                </a:solidFill>
                <a:latin typeface="+mn-lt"/>
                <a:ea typeface="+mn-ea"/>
                <a:cs typeface="+mn-cs"/>
              </a:rPr>
            </a:br>
            <a:endParaRPr lang="en-US" sz="1800" kern="1200" dirty="0">
              <a:solidFill>
                <a:schemeClr val="bg1"/>
              </a:solidFill>
              <a:latin typeface="+mn-lt"/>
              <a:ea typeface="+mn-ea"/>
              <a:cs typeface="+mn-cs"/>
            </a:endParaRPr>
          </a:p>
          <a:p>
            <a:br>
              <a:rPr lang="en-US" sz="1800" kern="1200" dirty="0">
                <a:solidFill>
                  <a:schemeClr val="bg1"/>
                </a:solidFill>
                <a:latin typeface="+mn-lt"/>
                <a:ea typeface="+mn-ea"/>
                <a:cs typeface="+mn-cs"/>
              </a:rPr>
            </a:br>
            <a:r>
              <a:rPr lang="en-US" sz="2000" kern="1200" dirty="0">
                <a:solidFill>
                  <a:schemeClr val="bg1"/>
                </a:solidFill>
                <a:latin typeface="+mn-lt"/>
                <a:ea typeface="+mn-ea"/>
                <a:cs typeface="+mn-cs"/>
              </a:rPr>
              <a:t>Total marks                                                   :</a:t>
            </a: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dirty="0">
              <a:solidFill>
                <a:schemeClr val="bg1"/>
              </a:solidFill>
            </a:endParaRPr>
          </a:p>
          <a:p>
            <a:endParaRPr lang="en-US" sz="2000" kern="1200" dirty="0">
              <a:solidFill>
                <a:schemeClr val="bg1"/>
              </a:solidFill>
              <a:latin typeface="+mn-lt"/>
              <a:ea typeface="+mn-ea"/>
              <a:cs typeface="+mn-cs"/>
            </a:endParaRPr>
          </a:p>
          <a:p>
            <a:endParaRPr lang="en-US" sz="2000" kern="1200" dirty="0">
              <a:solidFill>
                <a:schemeClr val="bg1"/>
              </a:solidFill>
              <a:latin typeface="+mn-lt"/>
              <a:ea typeface="+mn-ea"/>
              <a:cs typeface="+mn-cs"/>
            </a:endParaRPr>
          </a:p>
        </p:txBody>
      </p:sp>
      <p:sp>
        <p:nvSpPr>
          <p:cNvPr id="19" name="Rectangle 18">
            <a:hlinkClick r:id="rId2" action="ppaction://hlinksldjump"/>
            <a:extLst>
              <a:ext uri="{FF2B5EF4-FFF2-40B4-BE49-F238E27FC236}">
                <a16:creationId xmlns:a16="http://schemas.microsoft.com/office/drawing/2014/main" id="{63B4368C-5B24-4263-B122-D02815CF5CCD}"/>
              </a:ext>
            </a:extLst>
          </p:cNvPr>
          <p:cNvSpPr/>
          <p:nvPr/>
        </p:nvSpPr>
        <p:spPr>
          <a:xfrm>
            <a:off x="6980453" y="5612350"/>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600" dirty="0">
                <a:solidFill>
                  <a:schemeClr val="bg1">
                    <a:lumMod val="65000"/>
                    <a:lumOff val="35000"/>
                  </a:schemeClr>
                </a:solidFill>
                <a:latin typeface="Times New Roman" panose="02020603050405020304" pitchFamily="18" charset="0"/>
                <a:cs typeface="Times New Roman" panose="02020603050405020304" pitchFamily="18" charset="0"/>
              </a:rPr>
              <a:t>Press here to go back</a:t>
            </a:r>
          </a:p>
        </p:txBody>
      </p:sp>
    </p:spTree>
    <p:extLst>
      <p:ext uri="{BB962C8B-B14F-4D97-AF65-F5344CB8AC3E}">
        <p14:creationId xmlns:p14="http://schemas.microsoft.com/office/powerpoint/2010/main" val="4258149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Diagonal Corners Rounded 2">
            <a:extLst>
              <a:ext uri="{FF2B5EF4-FFF2-40B4-BE49-F238E27FC236}">
                <a16:creationId xmlns:a16="http://schemas.microsoft.com/office/drawing/2014/main" id="{B823F93D-09EF-4D20-8C2E-11181173BCBB}"/>
              </a:ext>
            </a:extLst>
          </p:cNvPr>
          <p:cNvSpPr/>
          <p:nvPr/>
        </p:nvSpPr>
        <p:spPr>
          <a:xfrm>
            <a:off x="96325" y="681975"/>
            <a:ext cx="4358249" cy="5494049"/>
          </a:xfrm>
          <a:prstGeom prst="round2DiagRect">
            <a:avLst/>
          </a:prstGeom>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marL="0" indent="0" algn="ctr">
              <a:spcBef>
                <a:spcPct val="0"/>
              </a:spcBef>
              <a:spcAft>
                <a:spcPts val="600"/>
              </a:spcAft>
            </a:pPr>
            <a:r>
              <a:rPr lang="en-US" sz="4400" dirty="0">
                <a:solidFill>
                  <a:schemeClr val="tx1"/>
                </a:solidFill>
                <a:latin typeface="+mj-lt"/>
                <a:ea typeface="+mj-ea"/>
                <a:cs typeface="+mj-cs"/>
              </a:rPr>
              <a:t>Application for re-check</a:t>
            </a:r>
            <a:r>
              <a:rPr lang="en-US" sz="4800" dirty="0">
                <a:solidFill>
                  <a:schemeClr val="tx1"/>
                </a:solidFill>
                <a:latin typeface="+mj-lt"/>
                <a:ea typeface="+mj-ea"/>
                <a:cs typeface="+mj-cs"/>
              </a:rPr>
              <a:t> (STUDENT)</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E4E3EC-E8DA-4A36-9E22-3CC1F4410EF2}"/>
              </a:ext>
            </a:extLst>
          </p:cNvPr>
          <p:cNvCxnSpPr>
            <a:cxnSpLocks/>
          </p:cNvCxnSpPr>
          <p:nvPr/>
        </p:nvCxnSpPr>
        <p:spPr>
          <a:xfrm>
            <a:off x="9378712" y="4229100"/>
            <a:ext cx="0" cy="155171"/>
          </a:xfrm>
          <a:prstGeom prst="line">
            <a:avLst/>
          </a:prstGeom>
          <a:ln/>
        </p:spPr>
        <p:style>
          <a:lnRef idx="2">
            <a:schemeClr val="dk1"/>
          </a:lnRef>
          <a:fillRef idx="0">
            <a:schemeClr val="dk1"/>
          </a:fillRef>
          <a:effectRef idx="1">
            <a:schemeClr val="dk1"/>
          </a:effectRef>
          <a:fontRef idx="minor">
            <a:schemeClr val="tx1"/>
          </a:fontRef>
        </p:style>
      </p:cxnSp>
      <p:pic>
        <p:nvPicPr>
          <p:cNvPr id="19" name="Picture 18" descr="Table&#10;&#10;Description automatically generated">
            <a:extLst>
              <a:ext uri="{FF2B5EF4-FFF2-40B4-BE49-F238E27FC236}">
                <a16:creationId xmlns:a16="http://schemas.microsoft.com/office/drawing/2014/main" id="{72964838-F861-49E4-B842-CD9D24CE5BDF}"/>
              </a:ext>
            </a:extLst>
          </p:cNvPr>
          <p:cNvPicPr>
            <a:picLocks noChangeAspect="1"/>
          </p:cNvPicPr>
          <p:nvPr/>
        </p:nvPicPr>
        <p:blipFill rotWithShape="1">
          <a:blip r:embed="rId2">
            <a:extLst>
              <a:ext uri="{28A0092B-C50C-407E-A947-70E740481C1C}">
                <a14:useLocalDpi xmlns:a14="http://schemas.microsoft.com/office/drawing/2010/main" val="0"/>
              </a:ext>
            </a:extLst>
          </a:blip>
          <a:srcRect l="15330" t="36990" r="13644" b="5102"/>
          <a:stretch/>
        </p:blipFill>
        <p:spPr>
          <a:xfrm>
            <a:off x="5126431" y="1451134"/>
            <a:ext cx="6490038" cy="400026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0" name="TextBox 19">
            <a:extLst>
              <a:ext uri="{FF2B5EF4-FFF2-40B4-BE49-F238E27FC236}">
                <a16:creationId xmlns:a16="http://schemas.microsoft.com/office/drawing/2014/main" id="{67AD9F35-BCCB-432F-A9DF-224BD9E985BA}"/>
              </a:ext>
            </a:extLst>
          </p:cNvPr>
          <p:cNvSpPr txBox="1"/>
          <p:nvPr/>
        </p:nvSpPr>
        <p:spPr>
          <a:xfrm>
            <a:off x="8749577" y="1507665"/>
            <a:ext cx="255896" cy="276367"/>
          </a:xfrm>
          <a:prstGeom prst="rect">
            <a:avLst/>
          </a:prstGeom>
          <a:noFill/>
        </p:spPr>
        <p:txBody>
          <a:bodyPr wrap="square" rtlCol="0">
            <a:spAutoFit/>
          </a:bodyPr>
          <a:lstStyle/>
          <a:p>
            <a:r>
              <a:rPr lang="en-US" sz="1200" kern="1200" dirty="0">
                <a:solidFill>
                  <a:schemeClr val="bg1">
                    <a:lumMod val="75000"/>
                    <a:lumOff val="25000"/>
                  </a:schemeClr>
                </a:solidFill>
                <a:latin typeface="Arial" panose="020B0604020202020204" pitchFamily="34" charset="0"/>
                <a:cs typeface="Arial" panose="020B0604020202020204" pitchFamily="34" charset="0"/>
              </a:rPr>
              <a:t>2</a:t>
            </a:r>
          </a:p>
        </p:txBody>
      </p:sp>
      <p:sp>
        <p:nvSpPr>
          <p:cNvPr id="22" name="Rectangle 21">
            <a:hlinkClick r:id="rId3" action="ppaction://hlinksldjump"/>
            <a:extLst>
              <a:ext uri="{FF2B5EF4-FFF2-40B4-BE49-F238E27FC236}">
                <a16:creationId xmlns:a16="http://schemas.microsoft.com/office/drawing/2014/main" id="{964180EC-8521-4F02-B2BF-9B4F66B5D382}"/>
              </a:ext>
            </a:extLst>
          </p:cNvPr>
          <p:cNvSpPr/>
          <p:nvPr/>
        </p:nvSpPr>
        <p:spPr>
          <a:xfrm>
            <a:off x="7096133" y="5112678"/>
            <a:ext cx="2781992" cy="266306"/>
          </a:xfrm>
          <a:prstGeom prst="rect">
            <a:avLst/>
          </a:prstGeom>
          <a:no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100" dirty="0">
                <a:solidFill>
                  <a:schemeClr val="bg1">
                    <a:lumMod val="65000"/>
                    <a:lumOff val="35000"/>
                  </a:schemeClr>
                </a:solidFill>
                <a:latin typeface="Times New Roman" panose="02020603050405020304" pitchFamily="18" charset="0"/>
                <a:cs typeface="Times New Roman" panose="02020603050405020304" pitchFamily="18" charset="0"/>
              </a:rPr>
              <a:t>Press 0 to go back</a:t>
            </a:r>
          </a:p>
        </p:txBody>
      </p:sp>
      <p:sp>
        <p:nvSpPr>
          <p:cNvPr id="2" name="Rectangle 1">
            <a:extLst>
              <a:ext uri="{FF2B5EF4-FFF2-40B4-BE49-F238E27FC236}">
                <a16:creationId xmlns:a16="http://schemas.microsoft.com/office/drawing/2014/main" id="{7098A481-4761-46CC-96D8-ABDB128326F2}"/>
              </a:ext>
            </a:extLst>
          </p:cNvPr>
          <p:cNvSpPr/>
          <p:nvPr/>
        </p:nvSpPr>
        <p:spPr>
          <a:xfrm>
            <a:off x="8824169" y="2498103"/>
            <a:ext cx="705910" cy="15517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200A23-7885-4820-A7E3-497171231129}"/>
              </a:ext>
            </a:extLst>
          </p:cNvPr>
          <p:cNvSpPr/>
          <p:nvPr/>
        </p:nvSpPr>
        <p:spPr>
          <a:xfrm>
            <a:off x="7533640" y="3083786"/>
            <a:ext cx="1798320" cy="39624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US" dirty="0"/>
          </a:p>
        </p:txBody>
      </p:sp>
    </p:spTree>
    <p:extLst>
      <p:ext uri="{BB962C8B-B14F-4D97-AF65-F5344CB8AC3E}">
        <p14:creationId xmlns:p14="http://schemas.microsoft.com/office/powerpoint/2010/main" val="2087240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0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 arrow&#10;&#10;Description automatically generated">
            <a:extLst>
              <a:ext uri="{FF2B5EF4-FFF2-40B4-BE49-F238E27FC236}">
                <a16:creationId xmlns:a16="http://schemas.microsoft.com/office/drawing/2014/main" id="{3BE90A77-2D2F-4E1B-A62C-EFE3EF9EF4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5951" b="1"/>
          <a:stretch/>
        </p:blipFill>
        <p:spPr>
          <a:xfrm>
            <a:off x="5719706" y="606796"/>
            <a:ext cx="4868976" cy="5644408"/>
          </a:xfrm>
          <a:custGeom>
            <a:avLst/>
            <a:gdLst/>
            <a:ahLst/>
            <a:cxnLst/>
            <a:rect l="l" t="t" r="r" b="b"/>
            <a:pathLst>
              <a:path w="4868976" h="5644408">
                <a:moveTo>
                  <a:pt x="2398421" y="0"/>
                </a:moveTo>
                <a:lnTo>
                  <a:pt x="4868974"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grpSp>
        <p:nvGrpSpPr>
          <p:cNvPr id="18" name="Group 17">
            <a:extLst>
              <a:ext uri="{FF2B5EF4-FFF2-40B4-BE49-F238E27FC236}">
                <a16:creationId xmlns:a16="http://schemas.microsoft.com/office/drawing/2014/main" id="{C4967C49-2278-4724-94A5-A258F20C3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28" y="2112234"/>
            <a:ext cx="1335600" cy="1262947"/>
            <a:chOff x="10145015" y="2343978"/>
            <a:chExt cx="1335600" cy="1262947"/>
          </a:xfrm>
        </p:grpSpPr>
        <p:sp>
          <p:nvSpPr>
            <p:cNvPr id="19" name="Freeform: Shape 18">
              <a:extLst>
                <a:ext uri="{FF2B5EF4-FFF2-40B4-BE49-F238E27FC236}">
                  <a16:creationId xmlns:a16="http://schemas.microsoft.com/office/drawing/2014/main" id="{C5513748-F890-422C-8BC7-7C16A7D3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B93B83E9-9019-4D2F-B887-BD399181B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5171FAFB-7223-4BE1-983D-8A0626EA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612" y="57328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Rounded Corners 28">
            <a:hlinkClick r:id="rId4" action="ppaction://hlinksldjump"/>
            <a:extLst>
              <a:ext uri="{FF2B5EF4-FFF2-40B4-BE49-F238E27FC236}">
                <a16:creationId xmlns:a16="http://schemas.microsoft.com/office/drawing/2014/main" id="{C7178768-D9E8-4F09-8353-D4C7F842919F}"/>
              </a:ext>
            </a:extLst>
          </p:cNvPr>
          <p:cNvSpPr/>
          <p:nvPr/>
        </p:nvSpPr>
        <p:spPr>
          <a:xfrm>
            <a:off x="9442072" y="6064114"/>
            <a:ext cx="2548313" cy="699658"/>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2200" dirty="0"/>
              <a:t>Home</a:t>
            </a:r>
          </a:p>
        </p:txBody>
      </p:sp>
      <p:graphicFrame>
        <p:nvGraphicFramePr>
          <p:cNvPr id="31" name="TextBox 4">
            <a:extLst>
              <a:ext uri="{FF2B5EF4-FFF2-40B4-BE49-F238E27FC236}">
                <a16:creationId xmlns:a16="http://schemas.microsoft.com/office/drawing/2014/main" id="{5292166E-EF14-463C-8263-09F08355D326}"/>
              </a:ext>
            </a:extLst>
          </p:cNvPr>
          <p:cNvGraphicFramePr/>
          <p:nvPr>
            <p:extLst>
              <p:ext uri="{D42A27DB-BD31-4B8C-83A1-F6EECF244321}">
                <p14:modId xmlns:p14="http://schemas.microsoft.com/office/powerpoint/2010/main" val="3958505731"/>
              </p:ext>
            </p:extLst>
          </p:nvPr>
        </p:nvGraphicFramePr>
        <p:xfrm>
          <a:off x="339530" y="695688"/>
          <a:ext cx="4868976" cy="18375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a:extLst>
              <a:ext uri="{FF2B5EF4-FFF2-40B4-BE49-F238E27FC236}">
                <a16:creationId xmlns:a16="http://schemas.microsoft.com/office/drawing/2014/main" id="{D81696AD-900B-4174-A140-3DAE221030BC}"/>
              </a:ext>
            </a:extLst>
          </p:cNvPr>
          <p:cNvSpPr txBox="1"/>
          <p:nvPr/>
        </p:nvSpPr>
        <p:spPr>
          <a:xfrm>
            <a:off x="288962" y="1859326"/>
            <a:ext cx="4970112" cy="4493538"/>
          </a:xfrm>
          <a:prstGeom prst="rect">
            <a:avLst/>
          </a:prstGeom>
          <a:noFill/>
        </p:spPr>
        <p:txBody>
          <a:bodyPr wrap="square">
            <a:spAutoFit/>
          </a:bodyPr>
          <a:lstStyle/>
          <a:p>
            <a:pPr marL="342900" lvl="0" indent="-342900">
              <a:buFont typeface="Wingdings" panose="05000000000000000000" pitchFamily="2" charset="2"/>
              <a:buChar char="ü"/>
            </a:pPr>
            <a:r>
              <a:rPr lang="en-US" sz="2200" b="0" i="0" dirty="0"/>
              <a:t>The system we created only shows the sum of the number obtained by the student. In future we will create a method which will calculate the grade point also </a:t>
            </a:r>
            <a:r>
              <a:rPr lang="en-US" sz="2200" b="0" i="0" dirty="0" err="1"/>
              <a:t>cgpa</a:t>
            </a:r>
            <a:r>
              <a:rPr lang="en-US" sz="2200" b="0" i="0" dirty="0"/>
              <a:t> of the student by semester.</a:t>
            </a:r>
          </a:p>
          <a:p>
            <a:pPr lvl="0"/>
            <a:endParaRPr lang="en-US" sz="2200" dirty="0"/>
          </a:p>
          <a:p>
            <a:pPr marL="342900" lvl="0" indent="-342900">
              <a:buFont typeface="Wingdings" panose="05000000000000000000" pitchFamily="2" charset="2"/>
              <a:buChar char="ü"/>
            </a:pPr>
            <a:r>
              <a:rPr lang="en-US" sz="2200" b="0" i="0" dirty="0"/>
              <a:t>Add a method which will give permission to student to download their result sheet.</a:t>
            </a:r>
          </a:p>
          <a:p>
            <a:pPr marL="342900" lvl="0" indent="-342900">
              <a:buFont typeface="Wingdings" panose="05000000000000000000" pitchFamily="2" charset="2"/>
              <a:buChar char="ü"/>
            </a:pPr>
            <a:endParaRPr lang="en-US" sz="2200" dirty="0"/>
          </a:p>
          <a:p>
            <a:pPr marL="342900" lvl="0" indent="-342900">
              <a:buFont typeface="Wingdings" panose="05000000000000000000" pitchFamily="2" charset="2"/>
              <a:buChar char="ü"/>
            </a:pPr>
            <a:r>
              <a:rPr lang="en-US" sz="2200" b="0" i="0" dirty="0"/>
              <a:t>Graphical user interface can be added.</a:t>
            </a:r>
            <a:endParaRPr lang="en-US" sz="2200" dirty="0"/>
          </a:p>
        </p:txBody>
      </p:sp>
    </p:spTree>
    <p:extLst>
      <p:ext uri="{BB962C8B-B14F-4D97-AF65-F5344CB8AC3E}">
        <p14:creationId xmlns:p14="http://schemas.microsoft.com/office/powerpoint/2010/main" val="664075923"/>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504933-B9AC-4AA9-AEFE-A32329907FBE}"/>
              </a:ext>
            </a:extLst>
          </p:cNvPr>
          <p:cNvGraphicFramePr/>
          <p:nvPr>
            <p:extLst>
              <p:ext uri="{D42A27DB-BD31-4B8C-83A1-F6EECF244321}">
                <p14:modId xmlns:p14="http://schemas.microsoft.com/office/powerpoint/2010/main" val="2904398242"/>
              </p:ext>
            </p:extLst>
          </p:nvPr>
        </p:nvGraphicFramePr>
        <p:xfrm>
          <a:off x="7903054" y="920534"/>
          <a:ext cx="3953462" cy="5283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5F274FE-17BB-4E5C-A0A1-2073ECEBC532}"/>
              </a:ext>
            </a:extLst>
          </p:cNvPr>
          <p:cNvSpPr txBox="1"/>
          <p:nvPr/>
        </p:nvSpPr>
        <p:spPr>
          <a:xfrm>
            <a:off x="7826233" y="255628"/>
            <a:ext cx="4159284" cy="707886"/>
          </a:xfrm>
          <a:prstGeom prst="rect">
            <a:avLst/>
          </a:prstGeom>
          <a:noFill/>
        </p:spPr>
        <p:txBody>
          <a:bodyPr wrap="square" rtlCol="0">
            <a:spAutoFit/>
          </a:bodyPr>
          <a:lstStyle/>
          <a:p>
            <a:r>
              <a:rPr lang="en-US" sz="4000" kern="1200" dirty="0">
                <a:solidFill>
                  <a:schemeClr val="tx1"/>
                </a:solidFill>
                <a:latin typeface="Aharoni" panose="02010803020104030203" pitchFamily="2" charset="-79"/>
                <a:cs typeface="Aharoni" panose="02010803020104030203" pitchFamily="2" charset="-79"/>
              </a:rPr>
              <a:t>Contribution:</a:t>
            </a:r>
          </a:p>
        </p:txBody>
      </p:sp>
      <p:pic>
        <p:nvPicPr>
          <p:cNvPr id="5" name="Picture 4" descr="Icon&#10;&#10;Description automatically generated">
            <a:extLst>
              <a:ext uri="{FF2B5EF4-FFF2-40B4-BE49-F238E27FC236}">
                <a16:creationId xmlns:a16="http://schemas.microsoft.com/office/drawing/2014/main" id="{0A7330B5-D9B8-4A9E-9A90-0B14B67D9F8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06483" y="320068"/>
            <a:ext cx="7550263" cy="6217864"/>
          </a:xfrm>
          <a:prstGeom prst="rect">
            <a:avLst/>
          </a:prstGeom>
          <a:ln>
            <a:noFill/>
          </a:ln>
          <a:effectLst>
            <a:softEdge rad="112500"/>
          </a:effectLst>
        </p:spPr>
      </p:pic>
      <p:sp>
        <p:nvSpPr>
          <p:cNvPr id="20" name="Rectangle: Rounded Corners 19">
            <a:hlinkClick r:id="rId9" action="ppaction://hlinksldjump"/>
            <a:extLst>
              <a:ext uri="{FF2B5EF4-FFF2-40B4-BE49-F238E27FC236}">
                <a16:creationId xmlns:a16="http://schemas.microsoft.com/office/drawing/2014/main" id="{0E03D9FF-365A-479E-881A-47799095CB37}"/>
              </a:ext>
            </a:extLst>
          </p:cNvPr>
          <p:cNvSpPr/>
          <p:nvPr/>
        </p:nvSpPr>
        <p:spPr>
          <a:xfrm>
            <a:off x="8874570" y="6204416"/>
            <a:ext cx="2062610" cy="52306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Home</a:t>
            </a:r>
          </a:p>
        </p:txBody>
      </p:sp>
    </p:spTree>
    <p:extLst>
      <p:ext uri="{BB962C8B-B14F-4D97-AF65-F5344CB8AC3E}">
        <p14:creationId xmlns:p14="http://schemas.microsoft.com/office/powerpoint/2010/main" val="3906144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000">
        <p14:honeycomb/>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95000"/>
              </a:schemeClr>
            </a:gs>
            <a:gs pos="100000">
              <a:schemeClr val="tx1">
                <a:lumMod val="50000"/>
              </a:schemeClr>
            </a:gs>
            <a:gs pos="72000">
              <a:schemeClr val="tx1">
                <a:lumMod val="65000"/>
              </a:schemeClr>
            </a:gs>
            <a:gs pos="34000">
              <a:schemeClr val="tx1">
                <a:lumMod val="85000"/>
              </a:schemeClr>
            </a:gs>
          </a:gsLst>
          <a:lin ang="13500000" scaled="1"/>
          <a:tileRect/>
        </a:gra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CDD0F698-D4DE-4ED5-BBEC-B9C896AAC673}"/>
              </a:ext>
            </a:extLst>
          </p:cNvPr>
          <p:cNvPicPr>
            <a:picLocks noChangeAspect="1"/>
          </p:cNvPicPr>
          <p:nvPr/>
        </p:nvPicPr>
        <p:blipFill rotWithShape="1">
          <a:blip r:embed="rId2">
            <a:extLst>
              <a:ext uri="{28A0092B-C50C-407E-A947-70E740481C1C}">
                <a14:useLocalDpi xmlns:a14="http://schemas.microsoft.com/office/drawing/2010/main" val="0"/>
              </a:ext>
            </a:extLst>
          </a:blip>
          <a:srcRect t="7060" r="1" b="2120"/>
          <a:stretch/>
        </p:blipFill>
        <p:spPr>
          <a:xfrm>
            <a:off x="643467" y="643467"/>
            <a:ext cx="10905066" cy="55710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97431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7856A40-B636-45CD-A73A-F61D0C5CB0BC}"/>
              </a:ext>
            </a:extLst>
          </p:cNvPr>
          <p:cNvSpPr txBox="1">
            <a:spLocks/>
          </p:cNvSpPr>
          <p:nvPr/>
        </p:nvSpPr>
        <p:spPr>
          <a:xfrm>
            <a:off x="3179400" y="0"/>
            <a:ext cx="5833200" cy="111116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6600" b="1" dirty="0">
                <a:ln w="12700" cmpd="sng">
                  <a:solidFill>
                    <a:schemeClr val="accent4"/>
                  </a:solidFill>
                  <a:prstDash val="solid"/>
                </a:ln>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a:outerShdw blurRad="50800" dist="38100" dir="5400000" algn="t" rotWithShape="0">
                    <a:prstClr val="black">
                      <a:alpha val="40000"/>
                    </a:prstClr>
                  </a:outerShdw>
                </a:effectLst>
                <a:latin typeface="+mj-lt"/>
                <a:ea typeface="+mj-ea"/>
                <a:cs typeface="+mj-cs"/>
              </a:rPr>
              <a:t>Group Members</a:t>
            </a:r>
          </a:p>
        </p:txBody>
      </p:sp>
      <p:pic>
        <p:nvPicPr>
          <p:cNvPr id="4" name="Graphic 3" descr="Male profile with solid fill">
            <a:extLst>
              <a:ext uri="{FF2B5EF4-FFF2-40B4-BE49-F238E27FC236}">
                <a16:creationId xmlns:a16="http://schemas.microsoft.com/office/drawing/2014/main" id="{99246772-C9B5-46CE-A5CC-48D64F0205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308" y="1908091"/>
            <a:ext cx="3631037" cy="3631037"/>
          </a:xfrm>
          <a:prstGeom prst="rect">
            <a:avLst/>
          </a:prstGeom>
        </p:spPr>
      </p:pic>
      <p:cxnSp>
        <p:nvCxnSpPr>
          <p:cNvPr id="14" name="Straight Connector 16">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11" name="Graphic 10" descr="Male profile with solid fill">
            <a:extLst>
              <a:ext uri="{FF2B5EF4-FFF2-40B4-BE49-F238E27FC236}">
                <a16:creationId xmlns:a16="http://schemas.microsoft.com/office/drawing/2014/main" id="{CDC6B586-BB29-4255-8EDA-7823A6E710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63558" y="1908091"/>
            <a:ext cx="3647276" cy="3647276"/>
          </a:xfrm>
          <a:prstGeom prst="rect">
            <a:avLst/>
          </a:prstGeom>
        </p:spPr>
      </p:pic>
      <p:cxnSp>
        <p:nvCxnSpPr>
          <p:cNvPr id="15" name="Straight Connector 18">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183158"/>
            <a:ext cx="0" cy="2120900"/>
          </a:xfrm>
          <a:prstGeom prst="line">
            <a:avLst/>
          </a:prstGeom>
          <a:ln w="19050">
            <a:solidFill>
              <a:schemeClr val="tx1">
                <a:lumMod val="75000"/>
                <a:lumOff val="25000"/>
                <a:alpha val="6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Female Profile with solid fill">
            <a:extLst>
              <a:ext uri="{FF2B5EF4-FFF2-40B4-BE49-F238E27FC236}">
                <a16:creationId xmlns:a16="http://schemas.microsoft.com/office/drawing/2014/main" id="{3F3501A4-1972-4394-8006-BF966E9829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83812" y="1908092"/>
            <a:ext cx="3647276" cy="3647276"/>
          </a:xfrm>
          <a:prstGeom prst="rect">
            <a:avLst/>
          </a:prstGeom>
        </p:spPr>
      </p:pic>
      <p:sp>
        <p:nvSpPr>
          <p:cNvPr id="5" name="Title 21">
            <a:extLst>
              <a:ext uri="{FF2B5EF4-FFF2-40B4-BE49-F238E27FC236}">
                <a16:creationId xmlns:a16="http://schemas.microsoft.com/office/drawing/2014/main" id="{33BCFDD0-453E-4803-99FF-1C84C3832150}"/>
              </a:ext>
            </a:extLst>
          </p:cNvPr>
          <p:cNvSpPr txBox="1">
            <a:spLocks/>
          </p:cNvSpPr>
          <p:nvPr/>
        </p:nvSpPr>
        <p:spPr>
          <a:xfrm>
            <a:off x="320308" y="5176023"/>
            <a:ext cx="3631036" cy="798188"/>
          </a:xfrm>
          <a:prstGeom prst="rect">
            <a:avLst/>
          </a:prstGeom>
          <a:ln/>
        </p:spPr>
        <p:style>
          <a:lnRef idx="0">
            <a:schemeClr val="dk1"/>
          </a:lnRef>
          <a:fillRef idx="3">
            <a:schemeClr val="dk1"/>
          </a:fillRef>
          <a:effectRef idx="3">
            <a:schemeClr val="dk1"/>
          </a:effectRef>
          <a:fontRef idx="minor">
            <a:schemeClr val="lt1"/>
          </a:fontRef>
        </p:style>
        <p:txBody>
          <a:bodyPr vert="horz" wrap="square" lIns="91440" tIns="45720" rIns="91440" bIns="45720" rtlCol="0" anchor="ctr">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spcAft>
                <a:spcPts val="600"/>
              </a:spcAft>
            </a:pPr>
            <a:r>
              <a:rPr lang="en-US" sz="1800" dirty="0">
                <a:solidFill>
                  <a:srgbClr val="FFFFFF"/>
                </a:solidFill>
                <a:latin typeface="+mn-lt"/>
                <a:ea typeface="+mn-ea"/>
                <a:cs typeface="+mn-cs"/>
              </a:rPr>
              <a:t>MD.SHARIAR MAHMUD SACHCHA</a:t>
            </a:r>
          </a:p>
          <a:p>
            <a:pPr algn="ctr">
              <a:spcAft>
                <a:spcPts val="600"/>
              </a:spcAft>
            </a:pPr>
            <a:r>
              <a:rPr lang="en-US" sz="1700" b="0" dirty="0">
                <a:solidFill>
                  <a:srgbClr val="FFFFFF"/>
                </a:solidFill>
                <a:latin typeface="+mn-lt"/>
                <a:ea typeface="+mn-ea"/>
                <a:cs typeface="+mn-cs"/>
              </a:rPr>
              <a:t>20-43772-2</a:t>
            </a:r>
          </a:p>
        </p:txBody>
      </p:sp>
      <p:sp>
        <p:nvSpPr>
          <p:cNvPr id="7" name="TextBox 6">
            <a:extLst>
              <a:ext uri="{FF2B5EF4-FFF2-40B4-BE49-F238E27FC236}">
                <a16:creationId xmlns:a16="http://schemas.microsoft.com/office/drawing/2014/main" id="{B09FA34D-7ED1-4B27-9AC2-6FE765C4C8B5}"/>
              </a:ext>
            </a:extLst>
          </p:cNvPr>
          <p:cNvSpPr txBox="1"/>
          <p:nvPr/>
        </p:nvSpPr>
        <p:spPr>
          <a:xfrm>
            <a:off x="4183813" y="5198760"/>
            <a:ext cx="3647275" cy="791691"/>
          </a:xfrm>
          <a:prstGeom prst="rect">
            <a:avLst/>
          </a:prstGeom>
          <a:ln/>
        </p:spPr>
        <p:style>
          <a:lnRef idx="0">
            <a:schemeClr val="dk1"/>
          </a:lnRef>
          <a:fillRef idx="3">
            <a:schemeClr val="dk1"/>
          </a:fillRef>
          <a:effectRef idx="3">
            <a:schemeClr val="dk1"/>
          </a:effectRef>
          <a:fontRef idx="minor">
            <a:schemeClr val="lt1"/>
          </a:fontRef>
        </p:style>
        <p:txBody>
          <a:bodyPr wrap="square" anchor="ctr">
            <a:noAutofit/>
          </a:bodyPr>
          <a:lstStyle/>
          <a:p>
            <a:pPr algn="ctr">
              <a:spcAft>
                <a:spcPts val="600"/>
              </a:spcAft>
            </a:pPr>
            <a:r>
              <a:rPr lang="en-US" b="1" dirty="0">
                <a:solidFill>
                  <a:srgbClr val="FFFFFF"/>
                </a:solidFill>
              </a:rPr>
              <a:t>TASNIA BINTE WAHID</a:t>
            </a:r>
            <a:br>
              <a:rPr lang="en-US" sz="1700" dirty="0">
                <a:solidFill>
                  <a:srgbClr val="FFFFFF"/>
                </a:solidFill>
              </a:rPr>
            </a:br>
            <a:r>
              <a:rPr lang="en-US" sz="1700" dirty="0">
                <a:solidFill>
                  <a:srgbClr val="FFFFFF"/>
                </a:solidFill>
              </a:rPr>
              <a:t>20-43929-2</a:t>
            </a:r>
          </a:p>
        </p:txBody>
      </p:sp>
      <p:sp>
        <p:nvSpPr>
          <p:cNvPr id="8" name="TextBox 7">
            <a:extLst>
              <a:ext uri="{FF2B5EF4-FFF2-40B4-BE49-F238E27FC236}">
                <a16:creationId xmlns:a16="http://schemas.microsoft.com/office/drawing/2014/main" id="{B35BC7F9-C9A1-4C81-88B0-E8960064FC5E}"/>
              </a:ext>
            </a:extLst>
          </p:cNvPr>
          <p:cNvSpPr txBox="1"/>
          <p:nvPr/>
        </p:nvSpPr>
        <p:spPr>
          <a:xfrm>
            <a:off x="8063558" y="5198299"/>
            <a:ext cx="3647276" cy="791691"/>
          </a:xfrm>
          <a:prstGeom prst="rect">
            <a:avLst/>
          </a:prstGeom>
          <a:ln/>
        </p:spPr>
        <p:style>
          <a:lnRef idx="0">
            <a:schemeClr val="dk1"/>
          </a:lnRef>
          <a:fillRef idx="3">
            <a:schemeClr val="dk1"/>
          </a:fillRef>
          <a:effectRef idx="3">
            <a:schemeClr val="dk1"/>
          </a:effectRef>
          <a:fontRef idx="minor">
            <a:schemeClr val="lt1"/>
          </a:fontRef>
        </p:style>
        <p:txBody>
          <a:bodyPr wrap="square" anchor="ctr">
            <a:noAutofit/>
          </a:bodyPr>
          <a:lstStyle/>
          <a:p>
            <a:pPr algn="ctr">
              <a:spcAft>
                <a:spcPts val="600"/>
              </a:spcAft>
            </a:pPr>
            <a:r>
              <a:rPr lang="en-US" b="1" dirty="0">
                <a:solidFill>
                  <a:srgbClr val="FFFFFF"/>
                </a:solidFill>
              </a:rPr>
              <a:t>S.M. ABU HURYRA</a:t>
            </a:r>
            <a:br>
              <a:rPr lang="en-US" sz="1700" dirty="0">
                <a:solidFill>
                  <a:srgbClr val="FFFFFF"/>
                </a:solidFill>
              </a:rPr>
            </a:br>
            <a:r>
              <a:rPr lang="en-US" sz="1700" dirty="0">
                <a:solidFill>
                  <a:srgbClr val="FFFFFF"/>
                </a:solidFill>
              </a:rPr>
              <a:t>20-42480-1</a:t>
            </a:r>
          </a:p>
        </p:txBody>
      </p:sp>
      <p:sp>
        <p:nvSpPr>
          <p:cNvPr id="9" name="Title 3">
            <a:extLst>
              <a:ext uri="{FF2B5EF4-FFF2-40B4-BE49-F238E27FC236}">
                <a16:creationId xmlns:a16="http://schemas.microsoft.com/office/drawing/2014/main" id="{A5090EE6-5BF5-420F-B90A-AF5D62EF3B9E}"/>
              </a:ext>
            </a:extLst>
          </p:cNvPr>
          <p:cNvSpPr txBox="1">
            <a:spLocks/>
          </p:cNvSpPr>
          <p:nvPr/>
        </p:nvSpPr>
        <p:spPr>
          <a:xfrm>
            <a:off x="1141812" y="2961456"/>
            <a:ext cx="9539050" cy="1111169"/>
          </a:xfrm>
          <a:prstGeom prst="rect">
            <a:avLst/>
          </a:prstGeom>
        </p:spPr>
        <p:txBody>
          <a:bodyPr vert="horz" wrap="square" lIns="91440" tIns="45720" rIns="91440" bIns="45720" rtlCol="0" anchor="ctr"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endParaRPr lang="en-US" sz="4000" dirty="0">
              <a:solidFill>
                <a:srgbClr val="FFFFFF"/>
              </a:solidFill>
            </a:endParaRPr>
          </a:p>
        </p:txBody>
      </p:sp>
    </p:spTree>
    <p:extLst>
      <p:ext uri="{BB962C8B-B14F-4D97-AF65-F5344CB8AC3E}">
        <p14:creationId xmlns:p14="http://schemas.microsoft.com/office/powerpoint/2010/main" val="690985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0962127-5434-45F2-A5FD-1CA7AAA0973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650" r="47017"/>
          <a:stretch/>
        </p:blipFill>
        <p:spPr>
          <a:xfrm>
            <a:off x="20" y="10"/>
            <a:ext cx="6095980" cy="6857990"/>
          </a:xfrm>
          <a:prstGeom prst="rect">
            <a:avLst/>
          </a:prstGeom>
        </p:spPr>
      </p:pic>
      <p:pic>
        <p:nvPicPr>
          <p:cNvPr id="5" name="Picture 4" descr="Logo&#10;&#10;Description automatically generated">
            <a:extLst>
              <a:ext uri="{FF2B5EF4-FFF2-40B4-BE49-F238E27FC236}">
                <a16:creationId xmlns:a16="http://schemas.microsoft.com/office/drawing/2014/main" id="{637F7EA7-8E70-41AE-8ECD-BB60F42B1795}"/>
              </a:ext>
            </a:extLst>
          </p:cNvPr>
          <p:cNvPicPr>
            <a:picLocks noChangeAspect="1"/>
          </p:cNvPicPr>
          <p:nvPr/>
        </p:nvPicPr>
        <p:blipFill rotWithShape="1">
          <a:blip r:embed="rId4">
            <a:extLst>
              <a:ext uri="{28A0092B-C50C-407E-A947-70E740481C1C}">
                <a14:useLocalDpi xmlns:a14="http://schemas.microsoft.com/office/drawing/2010/main" val="0"/>
              </a:ext>
            </a:extLst>
          </a:blip>
          <a:srcRect l="4474" r="6637"/>
          <a:stretch/>
        </p:blipFill>
        <p:spPr>
          <a:xfrm>
            <a:off x="6937664" y="424188"/>
            <a:ext cx="5178136" cy="5825395"/>
          </a:xfrm>
          <a:prstGeom prst="rect">
            <a:avLst/>
          </a:prstGeom>
        </p:spPr>
      </p:pic>
      <p:sp>
        <p:nvSpPr>
          <p:cNvPr id="86" name="Rectangle 85">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027D702-551F-42F7-B0DB-70756F548210}"/>
              </a:ext>
            </a:extLst>
          </p:cNvPr>
          <p:cNvSpPr txBox="1">
            <a:spLocks/>
          </p:cNvSpPr>
          <p:nvPr/>
        </p:nvSpPr>
        <p:spPr>
          <a:xfrm>
            <a:off x="4286858" y="2761554"/>
            <a:ext cx="3618284" cy="1345720"/>
          </a:xfrm>
          <a:prstGeom prst="rect">
            <a:avLst/>
          </a:prstGeom>
          <a:noFill/>
        </p:spPr>
        <p:txBody>
          <a:bodyPr vert="horz" lIns="91440" tIns="45720" rIns="91440" bIns="45720" rtlCol="0" anchor="ctr"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lnSpc>
                <a:spcPct val="90000"/>
              </a:lnSpc>
              <a:spcAft>
                <a:spcPts val="600"/>
              </a:spcAft>
            </a:pPr>
            <a:r>
              <a:rPr lang="en-US" sz="2800" b="1" kern="1200">
                <a:ln w="12700" cmpd="sng">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prstDash val="solid"/>
                </a:ln>
                <a:solidFill>
                  <a:srgbClr val="080808"/>
                </a:solidFill>
                <a:effectLst>
                  <a:outerShdw blurRad="50800" dist="38100" dir="5400000" algn="t" rotWithShape="0">
                    <a:prstClr val="black">
                      <a:alpha val="40000"/>
                    </a:prstClr>
                  </a:outerShdw>
                </a:effectLst>
                <a:latin typeface="+mj-lt"/>
                <a:ea typeface="+mj-ea"/>
                <a:cs typeface="+mj-cs"/>
              </a:rPr>
              <a:t>Project Title:</a:t>
            </a:r>
          </a:p>
        </p:txBody>
      </p:sp>
      <p:sp>
        <p:nvSpPr>
          <p:cNvPr id="88" name="Frame 87">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9967588"/>
      </p:ext>
    </p:extLst>
  </p:cSld>
  <p:clrMapOvr>
    <a:masterClrMapping/>
  </p:clrMapOvr>
  <mc:AlternateContent xmlns:mc="http://schemas.openxmlformats.org/markup-compatibility/2006">
    <mc:Choice xmlns:p14="http://schemas.microsoft.com/office/powerpoint/2010/main" Requires="p14">
      <p:transition spd="slow" p14:dur="2000">
        <p:randomBar dir="vert"/>
      </p:transition>
    </mc:Choice>
    <mc:Fallback>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Freeform: Shape 128">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A51D6A7A-E1B0-40EC-B6F7-C3DA3F66DF48}"/>
              </a:ext>
            </a:extLst>
          </p:cNvPr>
          <p:cNvSpPr txBox="1"/>
          <p:nvPr/>
        </p:nvSpPr>
        <p:spPr>
          <a:xfrm>
            <a:off x="838200" y="2055814"/>
            <a:ext cx="5393361" cy="4573586"/>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400" b="1" dirty="0">
                <a:effectLst/>
              </a:rPr>
              <a:t>We inspired from AIUB result processing system. It is quit interesting and we feel it is a good idea for our project.</a:t>
            </a:r>
          </a:p>
          <a:p>
            <a:pPr marL="228600" indent="-228600">
              <a:lnSpc>
                <a:spcPct val="90000"/>
              </a:lnSpc>
              <a:spcAft>
                <a:spcPts val="600"/>
              </a:spcAft>
              <a:buFont typeface="Arial" panose="020B0604020202020204" pitchFamily="34" charset="0"/>
              <a:buChar char="•"/>
            </a:pPr>
            <a:endParaRPr lang="en-US" sz="2400" b="1" dirty="0">
              <a:effectLst/>
            </a:endParaRPr>
          </a:p>
          <a:p>
            <a:pPr marL="457200" indent="-228600">
              <a:lnSpc>
                <a:spcPct val="90000"/>
              </a:lnSpc>
              <a:spcAft>
                <a:spcPts val="600"/>
              </a:spcAft>
              <a:buFont typeface="Arial" panose="020B0604020202020204" pitchFamily="34" charset="0"/>
              <a:buChar char="•"/>
            </a:pPr>
            <a:r>
              <a:rPr lang="en-US" sz="2400" b="1" dirty="0"/>
              <a:t>The system displays the list of all issues that are open, close in progress. If the user log into the system as student, they can show their result . And other side Teacher can update or modify result in this system.</a:t>
            </a:r>
            <a:endParaRPr lang="en-US" sz="2400" b="1" dirty="0">
              <a:effectLst/>
            </a:endParaRPr>
          </a:p>
          <a:p>
            <a:pPr marL="228600" indent="-228600">
              <a:lnSpc>
                <a:spcPct val="90000"/>
              </a:lnSpc>
              <a:spcAft>
                <a:spcPts val="600"/>
              </a:spcAft>
              <a:buFont typeface="Arial" panose="020B0604020202020204" pitchFamily="34" charset="0"/>
              <a:buChar char="•"/>
            </a:pPr>
            <a:endParaRPr lang="en-US" i="1" dirty="0">
              <a:effectLst/>
            </a:endParaRPr>
          </a:p>
          <a:p>
            <a:pPr indent="-228600">
              <a:lnSpc>
                <a:spcPct val="90000"/>
              </a:lnSpc>
              <a:spcAft>
                <a:spcPts val="600"/>
              </a:spcAft>
              <a:buFont typeface="Arial" panose="020B0604020202020204" pitchFamily="34" charset="0"/>
              <a:buChar char="•"/>
            </a:pPr>
            <a:endParaRPr lang="en-US" dirty="0"/>
          </a:p>
        </p:txBody>
      </p:sp>
      <p:sp>
        <p:nvSpPr>
          <p:cNvPr id="131" name="Oval 130">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B5E82313-23D7-4ADF-AD03-734C8DF56BF3}"/>
              </a:ext>
            </a:extLst>
          </p:cNvPr>
          <p:cNvPicPr>
            <a:picLocks noChangeAspect="1"/>
          </p:cNvPicPr>
          <p:nvPr/>
        </p:nvPicPr>
        <p:blipFill rotWithShape="1">
          <a:blip r:embed="rId2">
            <a:extLst>
              <a:ext uri="{28A0092B-C50C-407E-A947-70E740481C1C}">
                <a14:useLocalDpi xmlns:a14="http://schemas.microsoft.com/office/drawing/2010/main" val="0"/>
              </a:ext>
            </a:extLst>
          </a:blip>
          <a:srcRect r="4" b="4"/>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5" name="Freeform: Shape 134">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37" name="Straight Connector 13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9" name="Freeform: Shape 138">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1" name="Freeform: Shape 140">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Rectangle: Rounded Corners 29">
            <a:extLst>
              <a:ext uri="{FF2B5EF4-FFF2-40B4-BE49-F238E27FC236}">
                <a16:creationId xmlns:a16="http://schemas.microsoft.com/office/drawing/2014/main" id="{BDA0F214-426F-489A-ABC6-D4BE9ADEEBE2}"/>
              </a:ext>
            </a:extLst>
          </p:cNvPr>
          <p:cNvSpPr/>
          <p:nvPr/>
        </p:nvSpPr>
        <p:spPr>
          <a:xfrm>
            <a:off x="838201" y="365125"/>
            <a:ext cx="5393360" cy="132556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700" b="1" i="1" spc="50" dirty="0">
                <a:ln w="0"/>
                <a:solidFill>
                  <a:schemeClr val="tx1"/>
                </a:solidFill>
                <a:effectLst>
                  <a:innerShdw blurRad="63500" dist="50800" dir="13500000">
                    <a:srgbClr val="000000">
                      <a:alpha val="50000"/>
                    </a:srgbClr>
                  </a:innerShdw>
                </a:effectLst>
                <a:latin typeface="+mj-lt"/>
                <a:ea typeface="+mj-ea"/>
                <a:cs typeface="+mj-cs"/>
              </a:rPr>
              <a:t>Project Objective\Motivation</a:t>
            </a:r>
          </a:p>
        </p:txBody>
      </p:sp>
    </p:spTree>
    <p:extLst>
      <p:ext uri="{BB962C8B-B14F-4D97-AF65-F5344CB8AC3E}">
        <p14:creationId xmlns:p14="http://schemas.microsoft.com/office/powerpoint/2010/main" val="41339043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9000">
              <a:srgbClr val="C8D6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A8618B8-0161-4E99-AB2F-7B3204ADE56E}"/>
              </a:ext>
            </a:extLst>
          </p:cNvPr>
          <p:cNvSpPr/>
          <p:nvPr/>
        </p:nvSpPr>
        <p:spPr>
          <a:xfrm>
            <a:off x="868900" y="1103024"/>
            <a:ext cx="3313164" cy="4726276"/>
          </a:xfrm>
          <a:prstGeom prst="roundRect">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endParaRPr lang="en-US" sz="5400" b="1" cap="none" spc="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Text Placeholder 20">
            <a:extLst>
              <a:ext uri="{FF2B5EF4-FFF2-40B4-BE49-F238E27FC236}">
                <a16:creationId xmlns:a16="http://schemas.microsoft.com/office/drawing/2014/main" id="{78243A17-3CAB-489A-A0B0-5EA164EA399F}"/>
              </a:ext>
            </a:extLst>
          </p:cNvPr>
          <p:cNvGraphicFramePr/>
          <p:nvPr>
            <p:extLst>
              <p:ext uri="{D42A27DB-BD31-4B8C-83A1-F6EECF244321}">
                <p14:modId xmlns:p14="http://schemas.microsoft.com/office/powerpoint/2010/main" val="2475762172"/>
              </p:ext>
            </p:extLst>
          </p:nvPr>
        </p:nvGraphicFramePr>
        <p:xfrm>
          <a:off x="5155379" y="1065862"/>
          <a:ext cx="5744685" cy="476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4D6F915F-84F9-41E2-B9AE-CF766E621842}"/>
              </a:ext>
            </a:extLst>
          </p:cNvPr>
          <p:cNvSpPr/>
          <p:nvPr/>
        </p:nvSpPr>
        <p:spPr>
          <a:xfrm>
            <a:off x="1181137" y="2454861"/>
            <a:ext cx="3044857" cy="1754326"/>
          </a:xfrm>
          <a:prstGeom prst="rect">
            <a:avLst/>
          </a:prstGeom>
          <a:noFill/>
        </p:spPr>
        <p:txBody>
          <a:bodyPr wrap="square" lIns="91440" tIns="45720" rIns="91440" bIns="45720">
            <a:spAutoFit/>
          </a:bodyPr>
          <a:lstStyle/>
          <a:p>
            <a:r>
              <a:rPr lang="en-US" sz="5400" b="1" i="1" cap="none" spc="50" dirty="0">
                <a:ln w="0"/>
                <a:effectLst>
                  <a:innerShdw blurRad="63500" dist="50800" dir="13500000">
                    <a:srgbClr val="000000">
                      <a:alpha val="50000"/>
                    </a:srgbClr>
                  </a:innerShdw>
                </a:effectLst>
                <a:latin typeface="Aharoni" panose="02010803020104030203" pitchFamily="2" charset="-79"/>
                <a:ea typeface="+mj-ea"/>
                <a:cs typeface="Aharoni" panose="02010803020104030203" pitchFamily="2" charset="-79"/>
              </a:rPr>
              <a:t>Project Details</a:t>
            </a:r>
            <a:endParaRPr lang="en-US" sz="5400" b="1" i="1" cap="none" spc="50" dirty="0">
              <a:ln w="0"/>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
        <p:nvSpPr>
          <p:cNvPr id="8" name="Rectangle 7">
            <a:extLst>
              <a:ext uri="{FF2B5EF4-FFF2-40B4-BE49-F238E27FC236}">
                <a16:creationId xmlns:a16="http://schemas.microsoft.com/office/drawing/2014/main" id="{53BCD456-ACE1-45D4-8E80-EB131631FA96}"/>
              </a:ext>
            </a:extLst>
          </p:cNvPr>
          <p:cNvSpPr/>
          <p:nvPr/>
        </p:nvSpPr>
        <p:spPr>
          <a:xfrm>
            <a:off x="1897575" y="4171890"/>
            <a:ext cx="1255813" cy="400110"/>
          </a:xfrm>
          <a:prstGeom prst="rect">
            <a:avLst/>
          </a:prstGeom>
          <a:noFill/>
        </p:spPr>
        <p:txBody>
          <a:bodyPr wrap="square" lIns="91440" tIns="45720" rIns="91440" bIns="45720">
            <a:spAutoFit/>
          </a:bodyPr>
          <a:lstStyle/>
          <a:p>
            <a:r>
              <a:rPr lang="en-US" sz="2000" b="1" i="1" cap="none" spc="50" dirty="0">
                <a:ln w="0"/>
                <a:effectLst>
                  <a:innerShdw blurRad="63500" dist="50800" dir="13500000">
                    <a:srgbClr val="000000">
                      <a:alpha val="50000"/>
                    </a:srgbClr>
                  </a:innerShdw>
                </a:effectLst>
                <a:latin typeface="Aharoni" panose="02010803020104030203" pitchFamily="2" charset="-79"/>
                <a:ea typeface="+mj-ea"/>
                <a:cs typeface="Aharoni" panose="02010803020104030203" pitchFamily="2" charset="-79"/>
              </a:rPr>
              <a:t>(Home)</a:t>
            </a:r>
            <a:endParaRPr lang="en-US" sz="2000" b="1" i="1" cap="none" spc="50" dirty="0">
              <a:ln w="0"/>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225949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93667FB-D337-4F88-B14D-59A95FA35D4E}"/>
              </a:ext>
            </a:extLst>
          </p:cNvPr>
          <p:cNvSpPr txBox="1"/>
          <p:nvPr/>
        </p:nvSpPr>
        <p:spPr>
          <a:xfrm>
            <a:off x="863028" y="1015933"/>
            <a:ext cx="3632771" cy="47954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pPr algn="ctr">
              <a:lnSpc>
                <a:spcPct val="90000"/>
              </a:lnSpc>
              <a:spcBef>
                <a:spcPct val="0"/>
              </a:spcBef>
              <a:spcAft>
                <a:spcPts val="600"/>
              </a:spcAft>
            </a:pPr>
            <a:r>
              <a:rPr lang="en-US" sz="5400" b="1" kern="120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USERS:</a:t>
            </a:r>
          </a:p>
        </p:txBody>
      </p:sp>
      <p:graphicFrame>
        <p:nvGraphicFramePr>
          <p:cNvPr id="7" name="Text Placeholder 2">
            <a:extLst>
              <a:ext uri="{FF2B5EF4-FFF2-40B4-BE49-F238E27FC236}">
                <a16:creationId xmlns:a16="http://schemas.microsoft.com/office/drawing/2014/main" id="{4E0F9B0C-5568-4746-9424-B79D0501EF7B}"/>
              </a:ext>
            </a:extLst>
          </p:cNvPr>
          <p:cNvGraphicFramePr/>
          <p:nvPr>
            <p:extLst>
              <p:ext uri="{D42A27DB-BD31-4B8C-83A1-F6EECF244321}">
                <p14:modId xmlns:p14="http://schemas.microsoft.com/office/powerpoint/2010/main" val="1422683261"/>
              </p:ext>
            </p:extLst>
          </p:nvPr>
        </p:nvGraphicFramePr>
        <p:xfrm>
          <a:off x="5340575" y="616017"/>
          <a:ext cx="6513603" cy="5643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hlinkClick r:id="rId7" action="ppaction://hlinksldjump"/>
            <a:extLst>
              <a:ext uri="{FF2B5EF4-FFF2-40B4-BE49-F238E27FC236}">
                <a16:creationId xmlns:a16="http://schemas.microsoft.com/office/drawing/2014/main" id="{FA91DB22-D4D5-4E18-9E6A-092035358CFF}"/>
              </a:ext>
            </a:extLst>
          </p:cNvPr>
          <p:cNvSpPr/>
          <p:nvPr/>
        </p:nvSpPr>
        <p:spPr>
          <a:xfrm>
            <a:off x="7800811" y="6241983"/>
            <a:ext cx="1593130" cy="523070"/>
          </a:xfrm>
          <a:prstGeom prst="roundRect">
            <a:avLst/>
          </a:prstGeom>
          <a:solidFill>
            <a:srgbClr val="00B0F0"/>
          </a:solidFill>
          <a:ln>
            <a:noFill/>
          </a:ln>
          <a:effectLst/>
          <a:scene3d>
            <a:camera prst="orthographicFront">
              <a:rot lat="0" lon="0" rev="0"/>
            </a:camera>
            <a:lightRig rig="chilly" dir="t">
              <a:rot lat="0" lon="0" rev="18480000"/>
            </a:lightRig>
          </a:scene3d>
          <a:sp3d prstMaterial="clear">
            <a:bevelT h="635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200" dirty="0">
                <a:solidFill>
                  <a:schemeClr val="tx1"/>
                </a:solidFill>
              </a:rPr>
              <a:t>Home</a:t>
            </a:r>
          </a:p>
        </p:txBody>
      </p:sp>
    </p:spTree>
    <p:extLst>
      <p:ext uri="{BB962C8B-B14F-4D97-AF65-F5344CB8AC3E}">
        <p14:creationId xmlns:p14="http://schemas.microsoft.com/office/powerpoint/2010/main" val="291857439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2410905"/>
            <a:ext cx="6487838" cy="2036190"/>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sz="3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Admin can log in to the system with their unique user id and password. Admin can view and update various things such as personal details of students, teachers and their own.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2147348" y="2967335"/>
            <a:ext cx="2185214" cy="923330"/>
          </a:xfrm>
          <a:prstGeom prst="rect">
            <a:avLst/>
          </a:prstGeom>
          <a:noFill/>
        </p:spPr>
        <p:txBody>
          <a:bodyPr wrap="none" lIns="91440" tIns="45720" rIns="91440" bIns="45720">
            <a:spAutoFit/>
          </a:bodyPr>
          <a:lstStyle/>
          <a:p>
            <a:pPr algn="ctr"/>
            <a:r>
              <a:rPr lang="en-US" sz="5400" b="1" kern="1200" cap="none" spc="50" dirty="0">
                <a:ln w="0"/>
                <a:solidFill>
                  <a:schemeClr val="accent1"/>
                </a:solidFill>
                <a:effectLst>
                  <a:innerShdw blurRad="63500" dist="50800" dir="13500000">
                    <a:srgbClr val="000000">
                      <a:alpha val="50000"/>
                    </a:srgbClr>
                  </a:innerShdw>
                </a:effectLst>
                <a:latin typeface="+mj-lt"/>
                <a:ea typeface="+mj-ea"/>
                <a:cs typeface="+mj-cs"/>
              </a:rPr>
              <a:t>ADMIN</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10" name="Action Button: Return 9">
            <a:hlinkClick r:id="rId2" action="ppaction://hlinksldjump" highlightClick="1"/>
            <a:extLst>
              <a:ext uri="{FF2B5EF4-FFF2-40B4-BE49-F238E27FC236}">
                <a16:creationId xmlns:a16="http://schemas.microsoft.com/office/drawing/2014/main" id="{E4035A86-F800-40B6-8213-97798CE3BEC1}"/>
              </a:ext>
            </a:extLst>
          </p:cNvPr>
          <p:cNvSpPr/>
          <p:nvPr/>
        </p:nvSpPr>
        <p:spPr>
          <a:xfrm>
            <a:off x="5377503" y="6217249"/>
            <a:ext cx="1433946" cy="477982"/>
          </a:xfrm>
          <a:prstGeom prst="actionButtonReturn">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2871620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94">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6">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092D25-9D51-43F3-846F-9BAE2F232388}"/>
              </a:ext>
            </a:extLst>
          </p:cNvPr>
          <p:cNvSpPr/>
          <p:nvPr/>
        </p:nvSpPr>
        <p:spPr>
          <a:xfrm>
            <a:off x="838200" y="894027"/>
            <a:ext cx="3494362" cy="4782873"/>
          </a:xfrm>
          <a:prstGeom prst="roundRect">
            <a:avLst/>
          </a:prstGeom>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r">
              <a:lnSpc>
                <a:spcPct val="90000"/>
              </a:lnSpc>
              <a:spcBef>
                <a:spcPct val="0"/>
              </a:spcBef>
              <a:spcAft>
                <a:spcPts val="600"/>
              </a:spcAft>
            </a:pPr>
            <a:endParaRPr lang="en-US" sz="5400" b="1" kern="1200" cap="none" spc="0"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endParaRPr>
          </a:p>
        </p:txBody>
      </p:sp>
      <p:cxnSp>
        <p:nvCxnSpPr>
          <p:cNvPr id="109" name="Straight Connector 9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4995911-0C58-4CDF-8134-4394602E9910}"/>
              </a:ext>
            </a:extLst>
          </p:cNvPr>
          <p:cNvSpPr txBox="1">
            <a:spLocks/>
          </p:cNvSpPr>
          <p:nvPr/>
        </p:nvSpPr>
        <p:spPr>
          <a:xfrm>
            <a:off x="4865962" y="1168400"/>
            <a:ext cx="6487838" cy="45085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Teachers are required to log in to the system with their unique log in id consisting of username and password. They can further view results of a student and update it.</a:t>
            </a:r>
          </a:p>
        </p:txBody>
      </p:sp>
      <p:sp>
        <p:nvSpPr>
          <p:cNvPr id="5" name="Rectangle: Rounded Corners 4">
            <a:extLst>
              <a:ext uri="{FF2B5EF4-FFF2-40B4-BE49-F238E27FC236}">
                <a16:creationId xmlns:a16="http://schemas.microsoft.com/office/drawing/2014/main" id="{51C2EDDC-40A3-4E71-A565-E3398BD07FF4}"/>
              </a:ext>
            </a:extLst>
          </p:cNvPr>
          <p:cNvSpPr/>
          <p:nvPr/>
        </p:nvSpPr>
        <p:spPr>
          <a:xfrm>
            <a:off x="4600280" y="994611"/>
            <a:ext cx="3148553" cy="716437"/>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7" name="Rectangle 6">
            <a:extLst>
              <a:ext uri="{FF2B5EF4-FFF2-40B4-BE49-F238E27FC236}">
                <a16:creationId xmlns:a16="http://schemas.microsoft.com/office/drawing/2014/main" id="{D7B9794B-34AE-4E7E-88F5-9EC1C201B922}"/>
              </a:ext>
            </a:extLst>
          </p:cNvPr>
          <p:cNvSpPr/>
          <p:nvPr/>
        </p:nvSpPr>
        <p:spPr>
          <a:xfrm>
            <a:off x="1608553" y="2967335"/>
            <a:ext cx="2740943" cy="923330"/>
          </a:xfrm>
          <a:prstGeom prst="rect">
            <a:avLst/>
          </a:prstGeom>
          <a:noFill/>
        </p:spPr>
        <p:txBody>
          <a:bodyPr wrap="none" lIns="91440" tIns="45720" rIns="91440" bIns="45720">
            <a:spAutoFit/>
          </a:bodyPr>
          <a:lstStyle/>
          <a:p>
            <a:pPr algn="ctr"/>
            <a:r>
              <a:rPr lang="en-US" sz="5400" b="1" kern="1200" cap="none" spc="50" dirty="0">
                <a:ln w="0"/>
                <a:solidFill>
                  <a:schemeClr val="accent1"/>
                </a:solidFill>
                <a:effectLst>
                  <a:innerShdw blurRad="63500" dist="50800" dir="13500000">
                    <a:srgbClr val="000000">
                      <a:alpha val="50000"/>
                    </a:srgbClr>
                  </a:innerShdw>
                </a:effectLst>
                <a:latin typeface="+mj-lt"/>
                <a:ea typeface="+mj-ea"/>
                <a:cs typeface="+mj-cs"/>
              </a:rPr>
              <a:t>TEACHER</a:t>
            </a:r>
            <a:endParaRPr lang="en-US" sz="5400" b="1" cap="none" spc="50" dirty="0">
              <a:ln w="0"/>
              <a:solidFill>
                <a:schemeClr val="accent1"/>
              </a:solidFill>
              <a:effectLst>
                <a:innerShdw blurRad="63500" dist="50800" dir="13500000">
                  <a:srgbClr val="000000">
                    <a:alpha val="50000"/>
                  </a:srgbClr>
                </a:innerShdw>
              </a:effectLst>
            </a:endParaRPr>
          </a:p>
        </p:txBody>
      </p:sp>
      <p:sp>
        <p:nvSpPr>
          <p:cNvPr id="10" name="Action Button: Return 9">
            <a:hlinkClick r:id="rId2" action="ppaction://hlinksldjump" highlightClick="1"/>
            <a:extLst>
              <a:ext uri="{FF2B5EF4-FFF2-40B4-BE49-F238E27FC236}">
                <a16:creationId xmlns:a16="http://schemas.microsoft.com/office/drawing/2014/main" id="{AB14F92B-1972-4AB8-87FF-6EE9A2C83779}"/>
              </a:ext>
            </a:extLst>
          </p:cNvPr>
          <p:cNvSpPr/>
          <p:nvPr/>
        </p:nvSpPr>
        <p:spPr>
          <a:xfrm>
            <a:off x="5377503" y="6242599"/>
            <a:ext cx="1433946" cy="477982"/>
          </a:xfrm>
          <a:prstGeom prst="actionButtonReturn">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lstStyle/>
          <a:p>
            <a:pPr algn="ctr"/>
            <a:r>
              <a:rPr lang="en-GB" sz="2200" dirty="0"/>
              <a:t>Users</a:t>
            </a:r>
          </a:p>
        </p:txBody>
      </p:sp>
    </p:spTree>
    <p:extLst>
      <p:ext uri="{BB962C8B-B14F-4D97-AF65-F5344CB8AC3E}">
        <p14:creationId xmlns:p14="http://schemas.microsoft.com/office/powerpoint/2010/main" val="2521147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200"/>
                                  </p:iterate>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477</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Aharoni</vt:lpstr>
      <vt:lpstr>Algerian</vt:lpstr>
      <vt:lpstr>Amasis MT Pro Black</vt:lpstr>
      <vt:lpstr>Arial</vt:lpstr>
      <vt:lpstr>Calibri</vt:lpstr>
      <vt:lpstr>Calibri Light</vt:lpstr>
      <vt:lpstr>Sitka Heading</vt:lpstr>
      <vt:lpstr>Source Sans Pro</vt:lpstr>
      <vt:lpstr>Times New Roman</vt:lpstr>
      <vt:lpstr>Verdana</vt:lpstr>
      <vt:lpstr>Wingdings</vt:lpstr>
      <vt:lpstr>3DFloatVTI</vt:lpstr>
      <vt:lpstr>Office Theme</vt:lpstr>
      <vt:lpstr>Welcome  to our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Avio 755</dc:creator>
  <cp:lastModifiedBy>Shariar Mahmud Sachcha</cp:lastModifiedBy>
  <cp:revision>12</cp:revision>
  <dcterms:created xsi:type="dcterms:W3CDTF">2021-04-30T09:52:44Z</dcterms:created>
  <dcterms:modified xsi:type="dcterms:W3CDTF">2021-04-30T11:40:17Z</dcterms:modified>
</cp:coreProperties>
</file>