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1" d="100"/>
          <a:sy n="7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DCCE-98F0-4BD9-9103-428B2807B87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F3A585-3F81-4595-BC2C-9FCFDF371039}">
      <dgm:prSet/>
      <dgm:spPr/>
      <dgm:t>
        <a:bodyPr/>
        <a:lstStyle/>
        <a:p>
          <a:r>
            <a:rPr lang="en-US"/>
            <a:t>Robo's brain is made of tiny parts called neurons.</a:t>
          </a:r>
        </a:p>
      </dgm:t>
    </dgm:pt>
    <dgm:pt modelId="{BB65968D-8B4A-4B7C-A03B-33AD32555EAD}" type="parTrans" cxnId="{4F70C42A-7BC0-4A94-97CE-543AB989C87D}">
      <dgm:prSet/>
      <dgm:spPr/>
      <dgm:t>
        <a:bodyPr/>
        <a:lstStyle/>
        <a:p>
          <a:endParaRPr lang="en-US"/>
        </a:p>
      </dgm:t>
    </dgm:pt>
    <dgm:pt modelId="{71664704-9277-43AB-AA62-D916D3BF7C50}" type="sibTrans" cxnId="{4F70C42A-7BC0-4A94-97CE-543AB989C87D}">
      <dgm:prSet/>
      <dgm:spPr/>
      <dgm:t>
        <a:bodyPr/>
        <a:lstStyle/>
        <a:p>
          <a:endParaRPr lang="en-US"/>
        </a:p>
      </dgm:t>
    </dgm:pt>
    <dgm:pt modelId="{C0AC0F10-CA4E-4DB5-9C32-D419E9C63B49}">
      <dgm:prSet/>
      <dgm:spPr/>
      <dgm:t>
        <a:bodyPr/>
        <a:lstStyle/>
        <a:p>
          <a:r>
            <a:rPr lang="en-US"/>
            <a:t>Each neuron takes information in, does some math, and sends it out.</a:t>
          </a:r>
        </a:p>
      </dgm:t>
    </dgm:pt>
    <dgm:pt modelId="{518F714F-34D4-473E-B528-FF3F5E10288A}" type="parTrans" cxnId="{5F6E28CF-162D-4C3F-807D-7828EDD41702}">
      <dgm:prSet/>
      <dgm:spPr/>
      <dgm:t>
        <a:bodyPr/>
        <a:lstStyle/>
        <a:p>
          <a:endParaRPr lang="en-US"/>
        </a:p>
      </dgm:t>
    </dgm:pt>
    <dgm:pt modelId="{CBB70E71-0D87-4094-9113-C89B308DE2B8}" type="sibTrans" cxnId="{5F6E28CF-162D-4C3F-807D-7828EDD41702}">
      <dgm:prSet/>
      <dgm:spPr/>
      <dgm:t>
        <a:bodyPr/>
        <a:lstStyle/>
        <a:p>
          <a:endParaRPr lang="en-US"/>
        </a:p>
      </dgm:t>
    </dgm:pt>
    <dgm:pt modelId="{61640D9A-245B-4024-BEE3-03055ACA11A0}" type="pres">
      <dgm:prSet presAssocID="{0BACDCCE-98F0-4BD9-9103-428B2807B874}" presName="outerComposite" presStyleCnt="0">
        <dgm:presLayoutVars>
          <dgm:chMax val="5"/>
          <dgm:dir/>
          <dgm:resizeHandles val="exact"/>
        </dgm:presLayoutVars>
      </dgm:prSet>
      <dgm:spPr/>
    </dgm:pt>
    <dgm:pt modelId="{45078A43-7715-4827-9961-20EEDCE410B6}" type="pres">
      <dgm:prSet presAssocID="{0BACDCCE-98F0-4BD9-9103-428B2807B874}" presName="dummyMaxCanvas" presStyleCnt="0">
        <dgm:presLayoutVars/>
      </dgm:prSet>
      <dgm:spPr/>
    </dgm:pt>
    <dgm:pt modelId="{003520C0-9D9F-4621-B421-B578C42199AD}" type="pres">
      <dgm:prSet presAssocID="{0BACDCCE-98F0-4BD9-9103-428B2807B874}" presName="TwoNodes_1" presStyleLbl="node1" presStyleIdx="0" presStyleCnt="2">
        <dgm:presLayoutVars>
          <dgm:bulletEnabled val="1"/>
        </dgm:presLayoutVars>
      </dgm:prSet>
      <dgm:spPr/>
    </dgm:pt>
    <dgm:pt modelId="{3600BC8B-9B34-4EA6-91CE-A46FFC8132C0}" type="pres">
      <dgm:prSet presAssocID="{0BACDCCE-98F0-4BD9-9103-428B2807B874}" presName="TwoNodes_2" presStyleLbl="node1" presStyleIdx="1" presStyleCnt="2">
        <dgm:presLayoutVars>
          <dgm:bulletEnabled val="1"/>
        </dgm:presLayoutVars>
      </dgm:prSet>
      <dgm:spPr/>
    </dgm:pt>
    <dgm:pt modelId="{E09D2FA6-304B-4668-8E5A-9A878C6025EC}" type="pres">
      <dgm:prSet presAssocID="{0BACDCCE-98F0-4BD9-9103-428B2807B874}" presName="TwoConn_1-2" presStyleLbl="fgAccFollowNode1" presStyleIdx="0" presStyleCnt="1">
        <dgm:presLayoutVars>
          <dgm:bulletEnabled val="1"/>
        </dgm:presLayoutVars>
      </dgm:prSet>
      <dgm:spPr/>
    </dgm:pt>
    <dgm:pt modelId="{7149B96A-B7F7-4D02-8381-6BC9699554BB}" type="pres">
      <dgm:prSet presAssocID="{0BACDCCE-98F0-4BD9-9103-428B2807B874}" presName="TwoNodes_1_text" presStyleLbl="node1" presStyleIdx="1" presStyleCnt="2">
        <dgm:presLayoutVars>
          <dgm:bulletEnabled val="1"/>
        </dgm:presLayoutVars>
      </dgm:prSet>
      <dgm:spPr/>
    </dgm:pt>
    <dgm:pt modelId="{02B682B6-B3ED-439F-B57B-10E65F1BE32F}" type="pres">
      <dgm:prSet presAssocID="{0BACDCCE-98F0-4BD9-9103-428B2807B8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AFC8C09-D58F-404C-977A-FC679533AE46}" type="presOf" srcId="{0BACDCCE-98F0-4BD9-9103-428B2807B874}" destId="{61640D9A-245B-4024-BEE3-03055ACA11A0}" srcOrd="0" destOrd="0" presId="urn:microsoft.com/office/officeart/2005/8/layout/vProcess5"/>
    <dgm:cxn modelId="{E7673B21-A0E5-48C2-AEB9-266104FECA03}" type="presOf" srcId="{C0AC0F10-CA4E-4DB5-9C32-D419E9C63B49}" destId="{02B682B6-B3ED-439F-B57B-10E65F1BE32F}" srcOrd="1" destOrd="0" presId="urn:microsoft.com/office/officeart/2005/8/layout/vProcess5"/>
    <dgm:cxn modelId="{4F70C42A-7BC0-4A94-97CE-543AB989C87D}" srcId="{0BACDCCE-98F0-4BD9-9103-428B2807B874}" destId="{0BF3A585-3F81-4595-BC2C-9FCFDF371039}" srcOrd="0" destOrd="0" parTransId="{BB65968D-8B4A-4B7C-A03B-33AD32555EAD}" sibTransId="{71664704-9277-43AB-AA62-D916D3BF7C50}"/>
    <dgm:cxn modelId="{81D4E56D-A4FA-4B75-BE75-BE5D578DACD0}" type="presOf" srcId="{C0AC0F10-CA4E-4DB5-9C32-D419E9C63B49}" destId="{3600BC8B-9B34-4EA6-91CE-A46FFC8132C0}" srcOrd="0" destOrd="0" presId="urn:microsoft.com/office/officeart/2005/8/layout/vProcess5"/>
    <dgm:cxn modelId="{DD6DAE58-BA8F-4121-932B-0A36CA91543B}" type="presOf" srcId="{0BF3A585-3F81-4595-BC2C-9FCFDF371039}" destId="{003520C0-9D9F-4621-B421-B578C42199AD}" srcOrd="0" destOrd="0" presId="urn:microsoft.com/office/officeart/2005/8/layout/vProcess5"/>
    <dgm:cxn modelId="{9C35C383-C7BF-4B31-B2D1-69EB7ACFB86E}" type="presOf" srcId="{0BF3A585-3F81-4595-BC2C-9FCFDF371039}" destId="{7149B96A-B7F7-4D02-8381-6BC9699554BB}" srcOrd="1" destOrd="0" presId="urn:microsoft.com/office/officeart/2005/8/layout/vProcess5"/>
    <dgm:cxn modelId="{E37BEDB6-ED8A-45C1-971E-E63205D891DB}" type="presOf" srcId="{71664704-9277-43AB-AA62-D916D3BF7C50}" destId="{E09D2FA6-304B-4668-8E5A-9A878C6025EC}" srcOrd="0" destOrd="0" presId="urn:microsoft.com/office/officeart/2005/8/layout/vProcess5"/>
    <dgm:cxn modelId="{5F6E28CF-162D-4C3F-807D-7828EDD41702}" srcId="{0BACDCCE-98F0-4BD9-9103-428B2807B874}" destId="{C0AC0F10-CA4E-4DB5-9C32-D419E9C63B49}" srcOrd="1" destOrd="0" parTransId="{518F714F-34D4-473E-B528-FF3F5E10288A}" sibTransId="{CBB70E71-0D87-4094-9113-C89B308DE2B8}"/>
    <dgm:cxn modelId="{6D5B5E29-6A23-4371-8390-C906BB58C2C6}" type="presParOf" srcId="{61640D9A-245B-4024-BEE3-03055ACA11A0}" destId="{45078A43-7715-4827-9961-20EEDCE410B6}" srcOrd="0" destOrd="0" presId="urn:microsoft.com/office/officeart/2005/8/layout/vProcess5"/>
    <dgm:cxn modelId="{8FC17F67-8429-4AB5-B329-349BEA170A9B}" type="presParOf" srcId="{61640D9A-245B-4024-BEE3-03055ACA11A0}" destId="{003520C0-9D9F-4621-B421-B578C42199AD}" srcOrd="1" destOrd="0" presId="urn:microsoft.com/office/officeart/2005/8/layout/vProcess5"/>
    <dgm:cxn modelId="{F1B75D61-9ECB-42FD-A0FE-FAFE66D9393D}" type="presParOf" srcId="{61640D9A-245B-4024-BEE3-03055ACA11A0}" destId="{3600BC8B-9B34-4EA6-91CE-A46FFC8132C0}" srcOrd="2" destOrd="0" presId="urn:microsoft.com/office/officeart/2005/8/layout/vProcess5"/>
    <dgm:cxn modelId="{A4C8C25A-28E5-475E-ACCF-6A57C9C05A33}" type="presParOf" srcId="{61640D9A-245B-4024-BEE3-03055ACA11A0}" destId="{E09D2FA6-304B-4668-8E5A-9A878C6025EC}" srcOrd="3" destOrd="0" presId="urn:microsoft.com/office/officeart/2005/8/layout/vProcess5"/>
    <dgm:cxn modelId="{F45BFADB-0729-4D74-AFE9-20DCB22D05B0}" type="presParOf" srcId="{61640D9A-245B-4024-BEE3-03055ACA11A0}" destId="{7149B96A-B7F7-4D02-8381-6BC9699554BB}" srcOrd="4" destOrd="0" presId="urn:microsoft.com/office/officeart/2005/8/layout/vProcess5"/>
    <dgm:cxn modelId="{113CD8F3-2FB0-4FEB-874E-9D5A5049D8BD}" type="presParOf" srcId="{61640D9A-245B-4024-BEE3-03055ACA11A0}" destId="{02B682B6-B3ED-439F-B57B-10E65F1BE32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841F9-BDF7-41D0-8E59-02D0006741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8BA06E-5973-4769-9A65-653A0C5C4470}">
      <dgm:prSet/>
      <dgm:spPr/>
      <dgm:t>
        <a:bodyPr/>
        <a:lstStyle/>
        <a:p>
          <a:pPr>
            <a:defRPr cap="all"/>
          </a:pPr>
          <a:r>
            <a:rPr lang="en-US"/>
            <a:t>Weights are like volume knobs.</a:t>
          </a:r>
        </a:p>
      </dgm:t>
    </dgm:pt>
    <dgm:pt modelId="{8C7211E6-CD32-441F-8684-1589EABC4599}" type="parTrans" cxnId="{13C9C7B6-2C51-45F5-BAAF-C7DB112B7E33}">
      <dgm:prSet/>
      <dgm:spPr/>
      <dgm:t>
        <a:bodyPr/>
        <a:lstStyle/>
        <a:p>
          <a:endParaRPr lang="en-US"/>
        </a:p>
      </dgm:t>
    </dgm:pt>
    <dgm:pt modelId="{3073F52B-6977-417B-B356-EEAFF2D952C2}" type="sibTrans" cxnId="{13C9C7B6-2C51-45F5-BAAF-C7DB112B7E33}">
      <dgm:prSet/>
      <dgm:spPr/>
      <dgm:t>
        <a:bodyPr/>
        <a:lstStyle/>
        <a:p>
          <a:endParaRPr lang="en-US"/>
        </a:p>
      </dgm:t>
    </dgm:pt>
    <dgm:pt modelId="{597E6937-99BA-4A2C-8BC3-5BD143B9B49B}">
      <dgm:prSet/>
      <dgm:spPr/>
      <dgm:t>
        <a:bodyPr/>
        <a:lstStyle/>
        <a:p>
          <a:pPr>
            <a:defRPr cap="all"/>
          </a:pPr>
          <a:r>
            <a:rPr lang="en-US"/>
            <a:t>They control how important each piece of information is.</a:t>
          </a:r>
        </a:p>
      </dgm:t>
    </dgm:pt>
    <dgm:pt modelId="{8A2DE42A-001D-4E74-9C38-5340DFE1742A}" type="parTrans" cxnId="{537D4B19-B566-4BF3-A275-FEB00EBD7760}">
      <dgm:prSet/>
      <dgm:spPr/>
      <dgm:t>
        <a:bodyPr/>
        <a:lstStyle/>
        <a:p>
          <a:endParaRPr lang="en-US"/>
        </a:p>
      </dgm:t>
    </dgm:pt>
    <dgm:pt modelId="{EFCE25A5-6D1B-4DE5-A6FA-4C32821621B6}" type="sibTrans" cxnId="{537D4B19-B566-4BF3-A275-FEB00EBD7760}">
      <dgm:prSet/>
      <dgm:spPr/>
      <dgm:t>
        <a:bodyPr/>
        <a:lstStyle/>
        <a:p>
          <a:endParaRPr lang="en-US"/>
        </a:p>
      </dgm:t>
    </dgm:pt>
    <dgm:pt modelId="{1AE26780-BE04-454D-B130-54278F9CD70E}">
      <dgm:prSet/>
      <dgm:spPr/>
      <dgm:t>
        <a:bodyPr/>
        <a:lstStyle/>
        <a:p>
          <a:pPr>
            <a:defRPr cap="all"/>
          </a:pPr>
          <a:r>
            <a:rPr lang="en-US"/>
            <a:t>Big weight? Super important! Small weight? Not so much.</a:t>
          </a:r>
        </a:p>
      </dgm:t>
    </dgm:pt>
    <dgm:pt modelId="{E8B098B3-AA10-4484-ABF7-727B681E7EFB}" type="parTrans" cxnId="{964E0F34-4D60-4EFD-9D68-B64BC72F3221}">
      <dgm:prSet/>
      <dgm:spPr/>
      <dgm:t>
        <a:bodyPr/>
        <a:lstStyle/>
        <a:p>
          <a:endParaRPr lang="en-US"/>
        </a:p>
      </dgm:t>
    </dgm:pt>
    <dgm:pt modelId="{77BD25DA-AF9D-411D-A2A8-83576A0BECE0}" type="sibTrans" cxnId="{964E0F34-4D60-4EFD-9D68-B64BC72F3221}">
      <dgm:prSet/>
      <dgm:spPr/>
      <dgm:t>
        <a:bodyPr/>
        <a:lstStyle/>
        <a:p>
          <a:endParaRPr lang="en-US"/>
        </a:p>
      </dgm:t>
    </dgm:pt>
    <dgm:pt modelId="{A982A6AF-75CF-4CC0-9D58-B5A2FB5CA74E}" type="pres">
      <dgm:prSet presAssocID="{151841F9-BDF7-41D0-8E59-02D00067415D}" presName="root" presStyleCnt="0">
        <dgm:presLayoutVars>
          <dgm:dir/>
          <dgm:resizeHandles val="exact"/>
        </dgm:presLayoutVars>
      </dgm:prSet>
      <dgm:spPr/>
    </dgm:pt>
    <dgm:pt modelId="{21762B87-6969-4B32-927B-DAAD96205B52}" type="pres">
      <dgm:prSet presAssocID="{238BA06E-5973-4769-9A65-653A0C5C4470}" presName="compNode" presStyleCnt="0"/>
      <dgm:spPr/>
    </dgm:pt>
    <dgm:pt modelId="{8C42F05D-7DBA-428C-A880-19583246D1A4}" type="pres">
      <dgm:prSet presAssocID="{238BA06E-5973-4769-9A65-653A0C5C4470}" presName="iconBgRect" presStyleLbl="bgShp" presStyleIdx="0" presStyleCnt="3"/>
      <dgm:spPr/>
    </dgm:pt>
    <dgm:pt modelId="{4A1C4C0F-1989-4CAD-A337-F3065E675A3A}" type="pres">
      <dgm:prSet presAssocID="{238BA06E-5973-4769-9A65-653A0C5C44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26733C3-DB13-407C-9F44-D60BA15397A7}" type="pres">
      <dgm:prSet presAssocID="{238BA06E-5973-4769-9A65-653A0C5C4470}" presName="spaceRect" presStyleCnt="0"/>
      <dgm:spPr/>
    </dgm:pt>
    <dgm:pt modelId="{562D69BF-9BF0-4AA2-A011-E47CACE873FA}" type="pres">
      <dgm:prSet presAssocID="{238BA06E-5973-4769-9A65-653A0C5C4470}" presName="textRect" presStyleLbl="revTx" presStyleIdx="0" presStyleCnt="3">
        <dgm:presLayoutVars>
          <dgm:chMax val="1"/>
          <dgm:chPref val="1"/>
        </dgm:presLayoutVars>
      </dgm:prSet>
      <dgm:spPr/>
    </dgm:pt>
    <dgm:pt modelId="{7FEA53FE-9681-4C2C-BE3D-742DBF34AEA5}" type="pres">
      <dgm:prSet presAssocID="{3073F52B-6977-417B-B356-EEAFF2D952C2}" presName="sibTrans" presStyleCnt="0"/>
      <dgm:spPr/>
    </dgm:pt>
    <dgm:pt modelId="{9AC1E320-E76C-4BDD-9F45-F1B3EA8860A5}" type="pres">
      <dgm:prSet presAssocID="{597E6937-99BA-4A2C-8BC3-5BD143B9B49B}" presName="compNode" presStyleCnt="0"/>
      <dgm:spPr/>
    </dgm:pt>
    <dgm:pt modelId="{59FB6CE5-E32E-48B7-98AC-098DB10680C9}" type="pres">
      <dgm:prSet presAssocID="{597E6937-99BA-4A2C-8BC3-5BD143B9B49B}" presName="iconBgRect" presStyleLbl="bgShp" presStyleIdx="1" presStyleCnt="3"/>
      <dgm:spPr/>
    </dgm:pt>
    <dgm:pt modelId="{5BF0EE17-4A5E-4D8C-82C3-FA44C5356FD0}" type="pres">
      <dgm:prSet presAssocID="{597E6937-99BA-4A2C-8BC3-5BD143B9B4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C02585E-6C54-4083-95EF-B6D1BE1CC65C}" type="pres">
      <dgm:prSet presAssocID="{597E6937-99BA-4A2C-8BC3-5BD143B9B49B}" presName="spaceRect" presStyleCnt="0"/>
      <dgm:spPr/>
    </dgm:pt>
    <dgm:pt modelId="{A16A16EB-8F34-4AAE-AB32-D491014D4B80}" type="pres">
      <dgm:prSet presAssocID="{597E6937-99BA-4A2C-8BC3-5BD143B9B49B}" presName="textRect" presStyleLbl="revTx" presStyleIdx="1" presStyleCnt="3">
        <dgm:presLayoutVars>
          <dgm:chMax val="1"/>
          <dgm:chPref val="1"/>
        </dgm:presLayoutVars>
      </dgm:prSet>
      <dgm:spPr/>
    </dgm:pt>
    <dgm:pt modelId="{FD5F4D96-412F-4F2F-858E-3D7954071C95}" type="pres">
      <dgm:prSet presAssocID="{EFCE25A5-6D1B-4DE5-A6FA-4C32821621B6}" presName="sibTrans" presStyleCnt="0"/>
      <dgm:spPr/>
    </dgm:pt>
    <dgm:pt modelId="{FDC19179-D061-4F66-9ABB-59F6DD2C0A99}" type="pres">
      <dgm:prSet presAssocID="{1AE26780-BE04-454D-B130-54278F9CD70E}" presName="compNode" presStyleCnt="0"/>
      <dgm:spPr/>
    </dgm:pt>
    <dgm:pt modelId="{6E01EF11-4C1D-40DC-8842-52636C92049B}" type="pres">
      <dgm:prSet presAssocID="{1AE26780-BE04-454D-B130-54278F9CD70E}" presName="iconBgRect" presStyleLbl="bgShp" presStyleIdx="2" presStyleCnt="3"/>
      <dgm:spPr/>
    </dgm:pt>
    <dgm:pt modelId="{48F653B9-0A72-46DD-AC6C-78EB85392F61}" type="pres">
      <dgm:prSet presAssocID="{1AE26780-BE04-454D-B130-54278F9CD7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1FF1E00B-5976-4509-A068-7DD1CBB96A5D}" type="pres">
      <dgm:prSet presAssocID="{1AE26780-BE04-454D-B130-54278F9CD70E}" presName="spaceRect" presStyleCnt="0"/>
      <dgm:spPr/>
    </dgm:pt>
    <dgm:pt modelId="{5A398258-C7A1-4652-8F5E-36B9206131B5}" type="pres">
      <dgm:prSet presAssocID="{1AE26780-BE04-454D-B130-54278F9CD7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7D4B19-B566-4BF3-A275-FEB00EBD7760}" srcId="{151841F9-BDF7-41D0-8E59-02D00067415D}" destId="{597E6937-99BA-4A2C-8BC3-5BD143B9B49B}" srcOrd="1" destOrd="0" parTransId="{8A2DE42A-001D-4E74-9C38-5340DFE1742A}" sibTransId="{EFCE25A5-6D1B-4DE5-A6FA-4C32821621B6}"/>
    <dgm:cxn modelId="{71C67730-FD09-4E78-9DB5-D7B6C6A33BE2}" type="presOf" srcId="{238BA06E-5973-4769-9A65-653A0C5C4470}" destId="{562D69BF-9BF0-4AA2-A011-E47CACE873FA}" srcOrd="0" destOrd="0" presId="urn:microsoft.com/office/officeart/2018/5/layout/IconCircleLabelList"/>
    <dgm:cxn modelId="{964E0F34-4D60-4EFD-9D68-B64BC72F3221}" srcId="{151841F9-BDF7-41D0-8E59-02D00067415D}" destId="{1AE26780-BE04-454D-B130-54278F9CD70E}" srcOrd="2" destOrd="0" parTransId="{E8B098B3-AA10-4484-ABF7-727B681E7EFB}" sibTransId="{77BD25DA-AF9D-411D-A2A8-83576A0BECE0}"/>
    <dgm:cxn modelId="{169FD599-C5DA-4CC5-8422-3E062E808349}" type="presOf" srcId="{597E6937-99BA-4A2C-8BC3-5BD143B9B49B}" destId="{A16A16EB-8F34-4AAE-AB32-D491014D4B80}" srcOrd="0" destOrd="0" presId="urn:microsoft.com/office/officeart/2018/5/layout/IconCircleLabelList"/>
    <dgm:cxn modelId="{3E9560A2-BFBF-45BD-993E-F3A2EEF4A8F6}" type="presOf" srcId="{151841F9-BDF7-41D0-8E59-02D00067415D}" destId="{A982A6AF-75CF-4CC0-9D58-B5A2FB5CA74E}" srcOrd="0" destOrd="0" presId="urn:microsoft.com/office/officeart/2018/5/layout/IconCircleLabelList"/>
    <dgm:cxn modelId="{13C9C7B6-2C51-45F5-BAAF-C7DB112B7E33}" srcId="{151841F9-BDF7-41D0-8E59-02D00067415D}" destId="{238BA06E-5973-4769-9A65-653A0C5C4470}" srcOrd="0" destOrd="0" parTransId="{8C7211E6-CD32-441F-8684-1589EABC4599}" sibTransId="{3073F52B-6977-417B-B356-EEAFF2D952C2}"/>
    <dgm:cxn modelId="{469EF3F5-4408-4650-B239-584F341E96AA}" type="presOf" srcId="{1AE26780-BE04-454D-B130-54278F9CD70E}" destId="{5A398258-C7A1-4652-8F5E-36B9206131B5}" srcOrd="0" destOrd="0" presId="urn:microsoft.com/office/officeart/2018/5/layout/IconCircleLabelList"/>
    <dgm:cxn modelId="{450A57A0-A0EC-42A4-84BB-D3C237D97D2B}" type="presParOf" srcId="{A982A6AF-75CF-4CC0-9D58-B5A2FB5CA74E}" destId="{21762B87-6969-4B32-927B-DAAD96205B52}" srcOrd="0" destOrd="0" presId="urn:microsoft.com/office/officeart/2018/5/layout/IconCircleLabelList"/>
    <dgm:cxn modelId="{FFAECA22-1F75-44A2-BA77-09B265DED8F3}" type="presParOf" srcId="{21762B87-6969-4B32-927B-DAAD96205B52}" destId="{8C42F05D-7DBA-428C-A880-19583246D1A4}" srcOrd="0" destOrd="0" presId="urn:microsoft.com/office/officeart/2018/5/layout/IconCircleLabelList"/>
    <dgm:cxn modelId="{AD6B0209-08B3-47FC-8847-5F175A01C3CE}" type="presParOf" srcId="{21762B87-6969-4B32-927B-DAAD96205B52}" destId="{4A1C4C0F-1989-4CAD-A337-F3065E675A3A}" srcOrd="1" destOrd="0" presId="urn:microsoft.com/office/officeart/2018/5/layout/IconCircleLabelList"/>
    <dgm:cxn modelId="{F3ADF63E-DBFE-44A5-9170-36D45D3BD67F}" type="presParOf" srcId="{21762B87-6969-4B32-927B-DAAD96205B52}" destId="{326733C3-DB13-407C-9F44-D60BA15397A7}" srcOrd="2" destOrd="0" presId="urn:microsoft.com/office/officeart/2018/5/layout/IconCircleLabelList"/>
    <dgm:cxn modelId="{29D58470-DE2C-4C1C-8746-DD9CD95CF2ED}" type="presParOf" srcId="{21762B87-6969-4B32-927B-DAAD96205B52}" destId="{562D69BF-9BF0-4AA2-A011-E47CACE873FA}" srcOrd="3" destOrd="0" presId="urn:microsoft.com/office/officeart/2018/5/layout/IconCircleLabelList"/>
    <dgm:cxn modelId="{9BE879F9-FADE-45D7-BCFB-FAA771F17673}" type="presParOf" srcId="{A982A6AF-75CF-4CC0-9D58-B5A2FB5CA74E}" destId="{7FEA53FE-9681-4C2C-BE3D-742DBF34AEA5}" srcOrd="1" destOrd="0" presId="urn:microsoft.com/office/officeart/2018/5/layout/IconCircleLabelList"/>
    <dgm:cxn modelId="{AF56323A-B3F5-4718-99AB-F1655D86EB90}" type="presParOf" srcId="{A982A6AF-75CF-4CC0-9D58-B5A2FB5CA74E}" destId="{9AC1E320-E76C-4BDD-9F45-F1B3EA8860A5}" srcOrd="2" destOrd="0" presId="urn:microsoft.com/office/officeart/2018/5/layout/IconCircleLabelList"/>
    <dgm:cxn modelId="{F6693BDA-F422-4ABA-9512-7BFF98584F2B}" type="presParOf" srcId="{9AC1E320-E76C-4BDD-9F45-F1B3EA8860A5}" destId="{59FB6CE5-E32E-48B7-98AC-098DB10680C9}" srcOrd="0" destOrd="0" presId="urn:microsoft.com/office/officeart/2018/5/layout/IconCircleLabelList"/>
    <dgm:cxn modelId="{6B4F3496-48C8-4652-A54C-63615F775443}" type="presParOf" srcId="{9AC1E320-E76C-4BDD-9F45-F1B3EA8860A5}" destId="{5BF0EE17-4A5E-4D8C-82C3-FA44C5356FD0}" srcOrd="1" destOrd="0" presId="urn:microsoft.com/office/officeart/2018/5/layout/IconCircleLabelList"/>
    <dgm:cxn modelId="{59DF9A12-9C19-4A46-AD44-2553EDCD36E9}" type="presParOf" srcId="{9AC1E320-E76C-4BDD-9F45-F1B3EA8860A5}" destId="{7C02585E-6C54-4083-95EF-B6D1BE1CC65C}" srcOrd="2" destOrd="0" presId="urn:microsoft.com/office/officeart/2018/5/layout/IconCircleLabelList"/>
    <dgm:cxn modelId="{46169981-DC5C-423F-8982-9053692C95DB}" type="presParOf" srcId="{9AC1E320-E76C-4BDD-9F45-F1B3EA8860A5}" destId="{A16A16EB-8F34-4AAE-AB32-D491014D4B80}" srcOrd="3" destOrd="0" presId="urn:microsoft.com/office/officeart/2018/5/layout/IconCircleLabelList"/>
    <dgm:cxn modelId="{E09E23AD-745E-4158-9851-BB7B6C4D2794}" type="presParOf" srcId="{A982A6AF-75CF-4CC0-9D58-B5A2FB5CA74E}" destId="{FD5F4D96-412F-4F2F-858E-3D7954071C95}" srcOrd="3" destOrd="0" presId="urn:microsoft.com/office/officeart/2018/5/layout/IconCircleLabelList"/>
    <dgm:cxn modelId="{44412691-37D7-4801-8906-334B724FCB39}" type="presParOf" srcId="{A982A6AF-75CF-4CC0-9D58-B5A2FB5CA74E}" destId="{FDC19179-D061-4F66-9ABB-59F6DD2C0A99}" srcOrd="4" destOrd="0" presId="urn:microsoft.com/office/officeart/2018/5/layout/IconCircleLabelList"/>
    <dgm:cxn modelId="{630451F5-2AC6-4268-99B5-0FD3AE11073C}" type="presParOf" srcId="{FDC19179-D061-4F66-9ABB-59F6DD2C0A99}" destId="{6E01EF11-4C1D-40DC-8842-52636C92049B}" srcOrd="0" destOrd="0" presId="urn:microsoft.com/office/officeart/2018/5/layout/IconCircleLabelList"/>
    <dgm:cxn modelId="{4B5B69F6-06A4-427F-A658-BEAC143C1ED2}" type="presParOf" srcId="{FDC19179-D061-4F66-9ABB-59F6DD2C0A99}" destId="{48F653B9-0A72-46DD-AC6C-78EB85392F61}" srcOrd="1" destOrd="0" presId="urn:microsoft.com/office/officeart/2018/5/layout/IconCircleLabelList"/>
    <dgm:cxn modelId="{E9BB1434-A5C5-40B9-B131-B51E55DD6C1A}" type="presParOf" srcId="{FDC19179-D061-4F66-9ABB-59F6DD2C0A99}" destId="{1FF1E00B-5976-4509-A068-7DD1CBB96A5D}" srcOrd="2" destOrd="0" presId="urn:microsoft.com/office/officeart/2018/5/layout/IconCircleLabelList"/>
    <dgm:cxn modelId="{5CE82049-BD1C-469E-94A9-0EEAFF70E6A0}" type="presParOf" srcId="{FDC19179-D061-4F66-9ABB-59F6DD2C0A99}" destId="{5A398258-C7A1-4652-8F5E-36B9206131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5764E-C923-4C67-9A9F-0D675F10A6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5DB8CE-474F-4FD0-8C4E-D24E60E8D14E}">
      <dgm:prSet/>
      <dgm:spPr/>
      <dgm:t>
        <a:bodyPr/>
        <a:lstStyle/>
        <a:p>
          <a:pPr>
            <a:defRPr cap="all"/>
          </a:pPr>
          <a:r>
            <a:rPr lang="en-US"/>
            <a:t>Bias is like Robo’s mood adjuster.</a:t>
          </a:r>
        </a:p>
      </dgm:t>
    </dgm:pt>
    <dgm:pt modelId="{9DA82D78-A2DD-48F0-A3E4-F16499EBFE3D}" type="parTrans" cxnId="{F75C3312-EA60-4894-A868-96CF79E8AF9F}">
      <dgm:prSet/>
      <dgm:spPr/>
      <dgm:t>
        <a:bodyPr/>
        <a:lstStyle/>
        <a:p>
          <a:endParaRPr lang="en-US"/>
        </a:p>
      </dgm:t>
    </dgm:pt>
    <dgm:pt modelId="{F8296645-A81B-4DDF-9F42-93A0FFC04666}" type="sibTrans" cxnId="{F75C3312-EA60-4894-A868-96CF79E8AF9F}">
      <dgm:prSet/>
      <dgm:spPr/>
      <dgm:t>
        <a:bodyPr/>
        <a:lstStyle/>
        <a:p>
          <a:endParaRPr lang="en-US"/>
        </a:p>
      </dgm:t>
    </dgm:pt>
    <dgm:pt modelId="{4335DFCE-694F-4D56-B635-A7AD6E8BFA4F}">
      <dgm:prSet/>
      <dgm:spPr/>
      <dgm:t>
        <a:bodyPr/>
        <a:lstStyle/>
        <a:p>
          <a:pPr>
            <a:defRPr cap="all"/>
          </a:pPr>
          <a:r>
            <a:rPr lang="en-US"/>
            <a:t>Even if Robo hears nothing, the bias helps him still make a decision.</a:t>
          </a:r>
        </a:p>
      </dgm:t>
    </dgm:pt>
    <dgm:pt modelId="{9570AB85-764C-4818-9AD5-7FAB2DA4C9E9}" type="parTrans" cxnId="{49EB9905-BC40-4D86-8A73-ED5ACEFCD024}">
      <dgm:prSet/>
      <dgm:spPr/>
      <dgm:t>
        <a:bodyPr/>
        <a:lstStyle/>
        <a:p>
          <a:endParaRPr lang="en-US"/>
        </a:p>
      </dgm:t>
    </dgm:pt>
    <dgm:pt modelId="{86C5C685-B1A4-4E73-A897-6F68087DFAE2}" type="sibTrans" cxnId="{49EB9905-BC40-4D86-8A73-ED5ACEFCD024}">
      <dgm:prSet/>
      <dgm:spPr/>
      <dgm:t>
        <a:bodyPr/>
        <a:lstStyle/>
        <a:p>
          <a:endParaRPr lang="en-US"/>
        </a:p>
      </dgm:t>
    </dgm:pt>
    <dgm:pt modelId="{2A6EBF40-FD7F-4064-A087-6A872684A963}">
      <dgm:prSet/>
      <dgm:spPr/>
      <dgm:t>
        <a:bodyPr/>
        <a:lstStyle/>
        <a:p>
          <a:pPr>
            <a:defRPr cap="all"/>
          </a:pPr>
          <a:r>
            <a:rPr lang="en-US"/>
            <a:t>It adds a little extra push!</a:t>
          </a:r>
        </a:p>
      </dgm:t>
    </dgm:pt>
    <dgm:pt modelId="{833DCC9F-2656-49FC-80E6-10AD70724848}" type="parTrans" cxnId="{D4F9DE21-712C-42FA-8F73-80EEE48E3DB3}">
      <dgm:prSet/>
      <dgm:spPr/>
      <dgm:t>
        <a:bodyPr/>
        <a:lstStyle/>
        <a:p>
          <a:endParaRPr lang="en-US"/>
        </a:p>
      </dgm:t>
    </dgm:pt>
    <dgm:pt modelId="{9AB7E889-F5EC-4D88-BD46-4111D7AD2591}" type="sibTrans" cxnId="{D4F9DE21-712C-42FA-8F73-80EEE48E3DB3}">
      <dgm:prSet/>
      <dgm:spPr/>
      <dgm:t>
        <a:bodyPr/>
        <a:lstStyle/>
        <a:p>
          <a:endParaRPr lang="en-US"/>
        </a:p>
      </dgm:t>
    </dgm:pt>
    <dgm:pt modelId="{E8281034-E969-4004-A537-35AD2268A378}" type="pres">
      <dgm:prSet presAssocID="{C555764E-C923-4C67-9A9F-0D675F10A615}" presName="root" presStyleCnt="0">
        <dgm:presLayoutVars>
          <dgm:dir/>
          <dgm:resizeHandles val="exact"/>
        </dgm:presLayoutVars>
      </dgm:prSet>
      <dgm:spPr/>
    </dgm:pt>
    <dgm:pt modelId="{AC4A66E8-9D3F-456D-A46E-78AB4B8DF038}" type="pres">
      <dgm:prSet presAssocID="{485DB8CE-474F-4FD0-8C4E-D24E60E8D14E}" presName="compNode" presStyleCnt="0"/>
      <dgm:spPr/>
    </dgm:pt>
    <dgm:pt modelId="{B76E6ADE-990B-46F1-8A47-B102FCC06A61}" type="pres">
      <dgm:prSet presAssocID="{485DB8CE-474F-4FD0-8C4E-D24E60E8D14E}" presName="iconBgRect" presStyleLbl="bgShp" presStyleIdx="0" presStyleCnt="3"/>
      <dgm:spPr/>
    </dgm:pt>
    <dgm:pt modelId="{7F332742-3C5C-4509-A72D-6770502FAD1B}" type="pres">
      <dgm:prSet presAssocID="{485DB8CE-474F-4FD0-8C4E-D24E60E8D1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95EA3A-7140-476C-A94F-313D65605EB4}" type="pres">
      <dgm:prSet presAssocID="{485DB8CE-474F-4FD0-8C4E-D24E60E8D14E}" presName="spaceRect" presStyleCnt="0"/>
      <dgm:spPr/>
    </dgm:pt>
    <dgm:pt modelId="{F39AB88D-7663-42E8-9DCC-6AF7F5AB230B}" type="pres">
      <dgm:prSet presAssocID="{485DB8CE-474F-4FD0-8C4E-D24E60E8D14E}" presName="textRect" presStyleLbl="revTx" presStyleIdx="0" presStyleCnt="3">
        <dgm:presLayoutVars>
          <dgm:chMax val="1"/>
          <dgm:chPref val="1"/>
        </dgm:presLayoutVars>
      </dgm:prSet>
      <dgm:spPr/>
    </dgm:pt>
    <dgm:pt modelId="{5C1DCD43-2FA6-4854-A853-B33947BFC3D2}" type="pres">
      <dgm:prSet presAssocID="{F8296645-A81B-4DDF-9F42-93A0FFC04666}" presName="sibTrans" presStyleCnt="0"/>
      <dgm:spPr/>
    </dgm:pt>
    <dgm:pt modelId="{D98AF171-E688-47AB-8EDF-C5E8BBA6211A}" type="pres">
      <dgm:prSet presAssocID="{4335DFCE-694F-4D56-B635-A7AD6E8BFA4F}" presName="compNode" presStyleCnt="0"/>
      <dgm:spPr/>
    </dgm:pt>
    <dgm:pt modelId="{6E8D9EC8-CF27-40BC-8EC3-DED04C809BCB}" type="pres">
      <dgm:prSet presAssocID="{4335DFCE-694F-4D56-B635-A7AD6E8BFA4F}" presName="iconBgRect" presStyleLbl="bgShp" presStyleIdx="1" presStyleCnt="3"/>
      <dgm:spPr/>
    </dgm:pt>
    <dgm:pt modelId="{577B407A-3551-44E6-AD4B-2F4458FDE013}" type="pres">
      <dgm:prSet presAssocID="{4335DFCE-694F-4D56-B635-A7AD6E8BF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653C0D9-54F0-419C-B405-51F896A86CA8}" type="pres">
      <dgm:prSet presAssocID="{4335DFCE-694F-4D56-B635-A7AD6E8BFA4F}" presName="spaceRect" presStyleCnt="0"/>
      <dgm:spPr/>
    </dgm:pt>
    <dgm:pt modelId="{397A2E2C-E5F2-4209-8F24-9D95E3941442}" type="pres">
      <dgm:prSet presAssocID="{4335DFCE-694F-4D56-B635-A7AD6E8BFA4F}" presName="textRect" presStyleLbl="revTx" presStyleIdx="1" presStyleCnt="3">
        <dgm:presLayoutVars>
          <dgm:chMax val="1"/>
          <dgm:chPref val="1"/>
        </dgm:presLayoutVars>
      </dgm:prSet>
      <dgm:spPr/>
    </dgm:pt>
    <dgm:pt modelId="{30E2243A-9526-446D-A33A-85784F1B97EF}" type="pres">
      <dgm:prSet presAssocID="{86C5C685-B1A4-4E73-A897-6F68087DFAE2}" presName="sibTrans" presStyleCnt="0"/>
      <dgm:spPr/>
    </dgm:pt>
    <dgm:pt modelId="{ABAB9DDF-CC3B-4E40-BAC8-C922D68B1B84}" type="pres">
      <dgm:prSet presAssocID="{2A6EBF40-FD7F-4064-A087-6A872684A963}" presName="compNode" presStyleCnt="0"/>
      <dgm:spPr/>
    </dgm:pt>
    <dgm:pt modelId="{F9F51AC9-2CC2-4283-9A9E-98DC1E4AD2C4}" type="pres">
      <dgm:prSet presAssocID="{2A6EBF40-FD7F-4064-A087-6A872684A963}" presName="iconBgRect" presStyleLbl="bgShp" presStyleIdx="2" presStyleCnt="3"/>
      <dgm:spPr/>
    </dgm:pt>
    <dgm:pt modelId="{7D870449-313D-45F3-9049-9E071CF2E831}" type="pres">
      <dgm:prSet presAssocID="{2A6EBF40-FD7F-4064-A087-6A872684A9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6365770F-0E82-42B0-BC4A-192550E108DF}" type="pres">
      <dgm:prSet presAssocID="{2A6EBF40-FD7F-4064-A087-6A872684A963}" presName="spaceRect" presStyleCnt="0"/>
      <dgm:spPr/>
    </dgm:pt>
    <dgm:pt modelId="{04337977-9904-472F-8428-C397D1A5ECE9}" type="pres">
      <dgm:prSet presAssocID="{2A6EBF40-FD7F-4064-A087-6A872684A9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EB9905-BC40-4D86-8A73-ED5ACEFCD024}" srcId="{C555764E-C923-4C67-9A9F-0D675F10A615}" destId="{4335DFCE-694F-4D56-B635-A7AD6E8BFA4F}" srcOrd="1" destOrd="0" parTransId="{9570AB85-764C-4818-9AD5-7FAB2DA4C9E9}" sibTransId="{86C5C685-B1A4-4E73-A897-6F68087DFAE2}"/>
    <dgm:cxn modelId="{F75C3312-EA60-4894-A868-96CF79E8AF9F}" srcId="{C555764E-C923-4C67-9A9F-0D675F10A615}" destId="{485DB8CE-474F-4FD0-8C4E-D24E60E8D14E}" srcOrd="0" destOrd="0" parTransId="{9DA82D78-A2DD-48F0-A3E4-F16499EBFE3D}" sibTransId="{F8296645-A81B-4DDF-9F42-93A0FFC04666}"/>
    <dgm:cxn modelId="{BBAE4F13-CD5D-4BA8-B06A-E7299034E795}" type="presOf" srcId="{2A6EBF40-FD7F-4064-A087-6A872684A963}" destId="{04337977-9904-472F-8428-C397D1A5ECE9}" srcOrd="0" destOrd="0" presId="urn:microsoft.com/office/officeart/2018/5/layout/IconCircleLabelList"/>
    <dgm:cxn modelId="{D4F9DE21-712C-42FA-8F73-80EEE48E3DB3}" srcId="{C555764E-C923-4C67-9A9F-0D675F10A615}" destId="{2A6EBF40-FD7F-4064-A087-6A872684A963}" srcOrd="2" destOrd="0" parTransId="{833DCC9F-2656-49FC-80E6-10AD70724848}" sibTransId="{9AB7E889-F5EC-4D88-BD46-4111D7AD2591}"/>
    <dgm:cxn modelId="{191AE631-FD74-44FF-BB6F-816309EF9A08}" type="presOf" srcId="{C555764E-C923-4C67-9A9F-0D675F10A615}" destId="{E8281034-E969-4004-A537-35AD2268A378}" srcOrd="0" destOrd="0" presId="urn:microsoft.com/office/officeart/2018/5/layout/IconCircleLabelList"/>
    <dgm:cxn modelId="{913D008D-45CD-4336-9928-666CDBBFFE67}" type="presOf" srcId="{4335DFCE-694F-4D56-B635-A7AD6E8BFA4F}" destId="{397A2E2C-E5F2-4209-8F24-9D95E3941442}" srcOrd="0" destOrd="0" presId="urn:microsoft.com/office/officeart/2018/5/layout/IconCircleLabelList"/>
    <dgm:cxn modelId="{A3A6DDD3-7812-4CC9-BB92-38EC7818B881}" type="presOf" srcId="{485DB8CE-474F-4FD0-8C4E-D24E60E8D14E}" destId="{F39AB88D-7663-42E8-9DCC-6AF7F5AB230B}" srcOrd="0" destOrd="0" presId="urn:microsoft.com/office/officeart/2018/5/layout/IconCircleLabelList"/>
    <dgm:cxn modelId="{F0AD7206-7BB7-482D-B804-AC1A75282228}" type="presParOf" srcId="{E8281034-E969-4004-A537-35AD2268A378}" destId="{AC4A66E8-9D3F-456D-A46E-78AB4B8DF038}" srcOrd="0" destOrd="0" presId="urn:microsoft.com/office/officeart/2018/5/layout/IconCircleLabelList"/>
    <dgm:cxn modelId="{70B75CED-678D-43BB-8AED-6ED376240B01}" type="presParOf" srcId="{AC4A66E8-9D3F-456D-A46E-78AB4B8DF038}" destId="{B76E6ADE-990B-46F1-8A47-B102FCC06A61}" srcOrd="0" destOrd="0" presId="urn:microsoft.com/office/officeart/2018/5/layout/IconCircleLabelList"/>
    <dgm:cxn modelId="{460DE4A8-6AC8-4C3A-95B0-C12940AF9BAF}" type="presParOf" srcId="{AC4A66E8-9D3F-456D-A46E-78AB4B8DF038}" destId="{7F332742-3C5C-4509-A72D-6770502FAD1B}" srcOrd="1" destOrd="0" presId="urn:microsoft.com/office/officeart/2018/5/layout/IconCircleLabelList"/>
    <dgm:cxn modelId="{FC9503E6-C4E6-4E4D-B5F1-047FBE2B434E}" type="presParOf" srcId="{AC4A66E8-9D3F-456D-A46E-78AB4B8DF038}" destId="{8995EA3A-7140-476C-A94F-313D65605EB4}" srcOrd="2" destOrd="0" presId="urn:microsoft.com/office/officeart/2018/5/layout/IconCircleLabelList"/>
    <dgm:cxn modelId="{5F72DF32-3EF3-4282-93D7-364B60467001}" type="presParOf" srcId="{AC4A66E8-9D3F-456D-A46E-78AB4B8DF038}" destId="{F39AB88D-7663-42E8-9DCC-6AF7F5AB230B}" srcOrd="3" destOrd="0" presId="urn:microsoft.com/office/officeart/2018/5/layout/IconCircleLabelList"/>
    <dgm:cxn modelId="{A672D5A5-A554-4FE0-A476-BF9A111FA0E6}" type="presParOf" srcId="{E8281034-E969-4004-A537-35AD2268A378}" destId="{5C1DCD43-2FA6-4854-A853-B33947BFC3D2}" srcOrd="1" destOrd="0" presId="urn:microsoft.com/office/officeart/2018/5/layout/IconCircleLabelList"/>
    <dgm:cxn modelId="{5ACB0E11-0F0F-45F9-8087-F9819D2266CD}" type="presParOf" srcId="{E8281034-E969-4004-A537-35AD2268A378}" destId="{D98AF171-E688-47AB-8EDF-C5E8BBA6211A}" srcOrd="2" destOrd="0" presId="urn:microsoft.com/office/officeart/2018/5/layout/IconCircleLabelList"/>
    <dgm:cxn modelId="{87E2D6B0-7A9F-4818-88DB-99B1CF81FDB8}" type="presParOf" srcId="{D98AF171-E688-47AB-8EDF-C5E8BBA6211A}" destId="{6E8D9EC8-CF27-40BC-8EC3-DED04C809BCB}" srcOrd="0" destOrd="0" presId="urn:microsoft.com/office/officeart/2018/5/layout/IconCircleLabelList"/>
    <dgm:cxn modelId="{D6E03073-BC12-4DF3-A9E4-93453889C8C0}" type="presParOf" srcId="{D98AF171-E688-47AB-8EDF-C5E8BBA6211A}" destId="{577B407A-3551-44E6-AD4B-2F4458FDE013}" srcOrd="1" destOrd="0" presId="urn:microsoft.com/office/officeart/2018/5/layout/IconCircleLabelList"/>
    <dgm:cxn modelId="{9C19C5B9-1818-4E17-8630-60E1294DDD23}" type="presParOf" srcId="{D98AF171-E688-47AB-8EDF-C5E8BBA6211A}" destId="{A653C0D9-54F0-419C-B405-51F896A86CA8}" srcOrd="2" destOrd="0" presId="urn:microsoft.com/office/officeart/2018/5/layout/IconCircleLabelList"/>
    <dgm:cxn modelId="{C0BB4B22-82F1-4DD8-9BD3-721B27871840}" type="presParOf" srcId="{D98AF171-E688-47AB-8EDF-C5E8BBA6211A}" destId="{397A2E2C-E5F2-4209-8F24-9D95E3941442}" srcOrd="3" destOrd="0" presId="urn:microsoft.com/office/officeart/2018/5/layout/IconCircleLabelList"/>
    <dgm:cxn modelId="{060AB322-78E9-49F7-9D1B-775EDF5C770B}" type="presParOf" srcId="{E8281034-E969-4004-A537-35AD2268A378}" destId="{30E2243A-9526-446D-A33A-85784F1B97EF}" srcOrd="3" destOrd="0" presId="urn:microsoft.com/office/officeart/2018/5/layout/IconCircleLabelList"/>
    <dgm:cxn modelId="{5CB9FF42-D86B-49DB-A965-C1F93454DAB3}" type="presParOf" srcId="{E8281034-E969-4004-A537-35AD2268A378}" destId="{ABAB9DDF-CC3B-4E40-BAC8-C922D68B1B84}" srcOrd="4" destOrd="0" presId="urn:microsoft.com/office/officeart/2018/5/layout/IconCircleLabelList"/>
    <dgm:cxn modelId="{4DEB67A5-EC36-4902-A334-71A86F3894BB}" type="presParOf" srcId="{ABAB9DDF-CC3B-4E40-BAC8-C922D68B1B84}" destId="{F9F51AC9-2CC2-4283-9A9E-98DC1E4AD2C4}" srcOrd="0" destOrd="0" presId="urn:microsoft.com/office/officeart/2018/5/layout/IconCircleLabelList"/>
    <dgm:cxn modelId="{BAB7E53C-A575-49D4-8758-F16C0DC88791}" type="presParOf" srcId="{ABAB9DDF-CC3B-4E40-BAC8-C922D68B1B84}" destId="{7D870449-313D-45F3-9049-9E071CF2E831}" srcOrd="1" destOrd="0" presId="urn:microsoft.com/office/officeart/2018/5/layout/IconCircleLabelList"/>
    <dgm:cxn modelId="{10205D93-26E2-4B6F-988D-4CC7A678A895}" type="presParOf" srcId="{ABAB9DDF-CC3B-4E40-BAC8-C922D68B1B84}" destId="{6365770F-0E82-42B0-BC4A-192550E108DF}" srcOrd="2" destOrd="0" presId="urn:microsoft.com/office/officeart/2018/5/layout/IconCircleLabelList"/>
    <dgm:cxn modelId="{FE74390D-A72C-4EF2-9EA7-53D4351CD4DE}" type="presParOf" srcId="{ABAB9DDF-CC3B-4E40-BAC8-C922D68B1B84}" destId="{04337977-9904-472F-8428-C397D1A5EC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B963B4-89F4-4087-9D87-6EBD95BED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122778-0229-419A-9A7B-03BA2195E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tells Robo if he should react or not.</a:t>
          </a:r>
        </a:p>
      </dgm:t>
    </dgm:pt>
    <dgm:pt modelId="{1185AF81-FE9E-4956-9F54-9BE0DC408CBD}" type="parTrans" cxnId="{966DFE2D-A09A-47D6-9ADF-712A3B40A8FF}">
      <dgm:prSet/>
      <dgm:spPr/>
      <dgm:t>
        <a:bodyPr/>
        <a:lstStyle/>
        <a:p>
          <a:endParaRPr lang="en-US"/>
        </a:p>
      </dgm:t>
    </dgm:pt>
    <dgm:pt modelId="{01BDE0AB-7AA5-49AD-8492-B759A61C9C6C}" type="sibTrans" cxnId="{966DFE2D-A09A-47D6-9ADF-712A3B40A8FF}">
      <dgm:prSet/>
      <dgm:spPr/>
      <dgm:t>
        <a:bodyPr/>
        <a:lstStyle/>
        <a:p>
          <a:endParaRPr lang="en-US"/>
        </a:p>
      </dgm:t>
    </dgm:pt>
    <dgm:pt modelId="{2BD6B1D1-2BC9-4EA3-B11C-410355333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Sometimes Robo ignores boring stuff (ReLU).</a:t>
          </a:r>
        </a:p>
      </dgm:t>
    </dgm:pt>
    <dgm:pt modelId="{FA6CCA5E-E076-423D-9E40-83E5AF1F8AF9}" type="parTrans" cxnId="{91229611-AC15-4325-9483-D5C5B61DF243}">
      <dgm:prSet/>
      <dgm:spPr/>
      <dgm:t>
        <a:bodyPr/>
        <a:lstStyle/>
        <a:p>
          <a:endParaRPr lang="en-US"/>
        </a:p>
      </dgm:t>
    </dgm:pt>
    <dgm:pt modelId="{451857E9-9ABE-4359-B8E9-F2EF8F09AC52}" type="sibTrans" cxnId="{91229611-AC15-4325-9483-D5C5B61DF243}">
      <dgm:prSet/>
      <dgm:spPr/>
      <dgm:t>
        <a:bodyPr/>
        <a:lstStyle/>
        <a:p>
          <a:endParaRPr lang="en-US"/>
        </a:p>
      </dgm:t>
    </dgm:pt>
    <dgm:pt modelId="{E064677E-3C14-4DAF-A311-BFB332E81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Sometimes he’s more sensitive (Sigmoid).</a:t>
          </a:r>
        </a:p>
      </dgm:t>
    </dgm:pt>
    <dgm:pt modelId="{DD79DCAF-3BCC-44CD-B4DF-F109BAE13C1B}" type="parTrans" cxnId="{16B0835A-EE69-474D-BABF-70FBA779B8F4}">
      <dgm:prSet/>
      <dgm:spPr/>
      <dgm:t>
        <a:bodyPr/>
        <a:lstStyle/>
        <a:p>
          <a:endParaRPr lang="en-US"/>
        </a:p>
      </dgm:t>
    </dgm:pt>
    <dgm:pt modelId="{9EC2297A-2791-480B-B17D-57FBDA5A3B20}" type="sibTrans" cxnId="{16B0835A-EE69-474D-BABF-70FBA779B8F4}">
      <dgm:prSet/>
      <dgm:spPr/>
      <dgm:t>
        <a:bodyPr/>
        <a:lstStyle/>
        <a:p>
          <a:endParaRPr lang="en-US"/>
        </a:p>
      </dgm:t>
    </dgm:pt>
    <dgm:pt modelId="{7132A59F-C6DF-429A-A4C2-6C6D89EDC143}" type="pres">
      <dgm:prSet presAssocID="{A9B963B4-89F4-4087-9D87-6EBD95BED1EE}" presName="root" presStyleCnt="0">
        <dgm:presLayoutVars>
          <dgm:dir/>
          <dgm:resizeHandles val="exact"/>
        </dgm:presLayoutVars>
      </dgm:prSet>
      <dgm:spPr/>
    </dgm:pt>
    <dgm:pt modelId="{A913BA49-C1CD-4809-A51C-94893DE73289}" type="pres">
      <dgm:prSet presAssocID="{5A122778-0229-419A-9A7B-03BA2195EFB1}" presName="compNode" presStyleCnt="0"/>
      <dgm:spPr/>
    </dgm:pt>
    <dgm:pt modelId="{BE9FB15D-C6E0-4D18-B617-1B3F807B19B3}" type="pres">
      <dgm:prSet presAssocID="{5A122778-0229-419A-9A7B-03BA2195EFB1}" presName="bgRect" presStyleLbl="bgShp" presStyleIdx="0" presStyleCnt="3"/>
      <dgm:spPr/>
    </dgm:pt>
    <dgm:pt modelId="{8EA0290B-B440-40E3-9BFA-3A214A1626F7}" type="pres">
      <dgm:prSet presAssocID="{5A122778-0229-419A-9A7B-03BA2195EF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03049285-4376-4D8E-8854-1BD0FD82E123}" type="pres">
      <dgm:prSet presAssocID="{5A122778-0229-419A-9A7B-03BA2195EFB1}" presName="spaceRect" presStyleCnt="0"/>
      <dgm:spPr/>
    </dgm:pt>
    <dgm:pt modelId="{61449653-2B97-41CC-A113-A6CCED65699B}" type="pres">
      <dgm:prSet presAssocID="{5A122778-0229-419A-9A7B-03BA2195EFB1}" presName="parTx" presStyleLbl="revTx" presStyleIdx="0" presStyleCnt="3">
        <dgm:presLayoutVars>
          <dgm:chMax val="0"/>
          <dgm:chPref val="0"/>
        </dgm:presLayoutVars>
      </dgm:prSet>
      <dgm:spPr/>
    </dgm:pt>
    <dgm:pt modelId="{66EDF29E-58A2-4F23-B1E1-00909478F103}" type="pres">
      <dgm:prSet presAssocID="{01BDE0AB-7AA5-49AD-8492-B759A61C9C6C}" presName="sibTrans" presStyleCnt="0"/>
      <dgm:spPr/>
    </dgm:pt>
    <dgm:pt modelId="{B9F312E2-1913-41AB-94C6-FF26136F40E8}" type="pres">
      <dgm:prSet presAssocID="{2BD6B1D1-2BC9-4EA3-B11C-410355333102}" presName="compNode" presStyleCnt="0"/>
      <dgm:spPr/>
    </dgm:pt>
    <dgm:pt modelId="{E7856D1B-D5E6-4C97-9AEB-D4DB09017189}" type="pres">
      <dgm:prSet presAssocID="{2BD6B1D1-2BC9-4EA3-B11C-410355333102}" presName="bgRect" presStyleLbl="bgShp" presStyleIdx="1" presStyleCnt="3"/>
      <dgm:spPr/>
    </dgm:pt>
    <dgm:pt modelId="{8FB75E86-06A5-4B96-ABE5-F5162A7E4E68}" type="pres">
      <dgm:prSet presAssocID="{2BD6B1D1-2BC9-4EA3-B11C-4103553331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4F91CF57-168C-4BE1-9AFA-4F0A90FE8FA8}" type="pres">
      <dgm:prSet presAssocID="{2BD6B1D1-2BC9-4EA3-B11C-410355333102}" presName="spaceRect" presStyleCnt="0"/>
      <dgm:spPr/>
    </dgm:pt>
    <dgm:pt modelId="{DD52EDEC-4F36-4085-B197-5D2D60527731}" type="pres">
      <dgm:prSet presAssocID="{2BD6B1D1-2BC9-4EA3-B11C-410355333102}" presName="parTx" presStyleLbl="revTx" presStyleIdx="1" presStyleCnt="3">
        <dgm:presLayoutVars>
          <dgm:chMax val="0"/>
          <dgm:chPref val="0"/>
        </dgm:presLayoutVars>
      </dgm:prSet>
      <dgm:spPr/>
    </dgm:pt>
    <dgm:pt modelId="{98301D35-F6F4-4D9D-AD4E-4E4322FE93C4}" type="pres">
      <dgm:prSet presAssocID="{451857E9-9ABE-4359-B8E9-F2EF8F09AC52}" presName="sibTrans" presStyleCnt="0"/>
      <dgm:spPr/>
    </dgm:pt>
    <dgm:pt modelId="{1B5B0BB8-FF10-46EA-9C1A-A5912DF8E5D0}" type="pres">
      <dgm:prSet presAssocID="{E064677E-3C14-4DAF-A311-BFB332E81043}" presName="compNode" presStyleCnt="0"/>
      <dgm:spPr/>
    </dgm:pt>
    <dgm:pt modelId="{5DC620DD-A397-4C7D-A5AA-D3E64C603331}" type="pres">
      <dgm:prSet presAssocID="{E064677E-3C14-4DAF-A311-BFB332E81043}" presName="bgRect" presStyleLbl="bgShp" presStyleIdx="2" presStyleCnt="3"/>
      <dgm:spPr/>
    </dgm:pt>
    <dgm:pt modelId="{EBEC2E44-EFC0-430F-88C6-62FF2CB91E83}" type="pres">
      <dgm:prSet presAssocID="{E064677E-3C14-4DAF-A311-BFB332E810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22996AF-D1AB-43E3-8291-2EDFF6539EE4}" type="pres">
      <dgm:prSet presAssocID="{E064677E-3C14-4DAF-A311-BFB332E81043}" presName="spaceRect" presStyleCnt="0"/>
      <dgm:spPr/>
    </dgm:pt>
    <dgm:pt modelId="{4C96784A-2824-46E1-BAFF-F9AEA9EF869F}" type="pres">
      <dgm:prSet presAssocID="{E064677E-3C14-4DAF-A311-BFB332E810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229611-AC15-4325-9483-D5C5B61DF243}" srcId="{A9B963B4-89F4-4087-9D87-6EBD95BED1EE}" destId="{2BD6B1D1-2BC9-4EA3-B11C-410355333102}" srcOrd="1" destOrd="0" parTransId="{FA6CCA5E-E076-423D-9E40-83E5AF1F8AF9}" sibTransId="{451857E9-9ABE-4359-B8E9-F2EF8F09AC52}"/>
    <dgm:cxn modelId="{966DFE2D-A09A-47D6-9ADF-712A3B40A8FF}" srcId="{A9B963B4-89F4-4087-9D87-6EBD95BED1EE}" destId="{5A122778-0229-419A-9A7B-03BA2195EFB1}" srcOrd="0" destOrd="0" parTransId="{1185AF81-FE9E-4956-9F54-9BE0DC408CBD}" sibTransId="{01BDE0AB-7AA5-49AD-8492-B759A61C9C6C}"/>
    <dgm:cxn modelId="{72AF8941-7C04-42E0-AFA1-A400F1E97DC3}" type="presOf" srcId="{A9B963B4-89F4-4087-9D87-6EBD95BED1EE}" destId="{7132A59F-C6DF-429A-A4C2-6C6D89EDC143}" srcOrd="0" destOrd="0" presId="urn:microsoft.com/office/officeart/2018/2/layout/IconVerticalSolidList"/>
    <dgm:cxn modelId="{E63F3143-DDB2-421E-BC5A-CB98D4C70EBE}" type="presOf" srcId="{2BD6B1D1-2BC9-4EA3-B11C-410355333102}" destId="{DD52EDEC-4F36-4085-B197-5D2D60527731}" srcOrd="0" destOrd="0" presId="urn:microsoft.com/office/officeart/2018/2/layout/IconVerticalSolidList"/>
    <dgm:cxn modelId="{16B0835A-EE69-474D-BABF-70FBA779B8F4}" srcId="{A9B963B4-89F4-4087-9D87-6EBD95BED1EE}" destId="{E064677E-3C14-4DAF-A311-BFB332E81043}" srcOrd="2" destOrd="0" parTransId="{DD79DCAF-3BCC-44CD-B4DF-F109BAE13C1B}" sibTransId="{9EC2297A-2791-480B-B17D-57FBDA5A3B20}"/>
    <dgm:cxn modelId="{1EC7C7A3-D97A-489C-83B1-7DD0369C0F8E}" type="presOf" srcId="{E064677E-3C14-4DAF-A311-BFB332E81043}" destId="{4C96784A-2824-46E1-BAFF-F9AEA9EF869F}" srcOrd="0" destOrd="0" presId="urn:microsoft.com/office/officeart/2018/2/layout/IconVerticalSolidList"/>
    <dgm:cxn modelId="{AC413FCD-B615-4747-872E-C7D1CAC90C7E}" type="presOf" srcId="{5A122778-0229-419A-9A7B-03BA2195EFB1}" destId="{61449653-2B97-41CC-A113-A6CCED65699B}" srcOrd="0" destOrd="0" presId="urn:microsoft.com/office/officeart/2018/2/layout/IconVerticalSolidList"/>
    <dgm:cxn modelId="{6DB5136B-C341-4C05-810B-FA734403BE97}" type="presParOf" srcId="{7132A59F-C6DF-429A-A4C2-6C6D89EDC143}" destId="{A913BA49-C1CD-4809-A51C-94893DE73289}" srcOrd="0" destOrd="0" presId="urn:microsoft.com/office/officeart/2018/2/layout/IconVerticalSolidList"/>
    <dgm:cxn modelId="{CDB8BA0B-79AF-4FB7-A911-DD0B970C2752}" type="presParOf" srcId="{A913BA49-C1CD-4809-A51C-94893DE73289}" destId="{BE9FB15D-C6E0-4D18-B617-1B3F807B19B3}" srcOrd="0" destOrd="0" presId="urn:microsoft.com/office/officeart/2018/2/layout/IconVerticalSolidList"/>
    <dgm:cxn modelId="{42FB377D-81F7-41C8-8CE2-BA258458571E}" type="presParOf" srcId="{A913BA49-C1CD-4809-A51C-94893DE73289}" destId="{8EA0290B-B440-40E3-9BFA-3A214A1626F7}" srcOrd="1" destOrd="0" presId="urn:microsoft.com/office/officeart/2018/2/layout/IconVerticalSolidList"/>
    <dgm:cxn modelId="{08C432D6-0F42-4F3D-9F49-45CF7841137D}" type="presParOf" srcId="{A913BA49-C1CD-4809-A51C-94893DE73289}" destId="{03049285-4376-4D8E-8854-1BD0FD82E123}" srcOrd="2" destOrd="0" presId="urn:microsoft.com/office/officeart/2018/2/layout/IconVerticalSolidList"/>
    <dgm:cxn modelId="{33775E03-0C5D-4301-A92E-0CEF4A9C490F}" type="presParOf" srcId="{A913BA49-C1CD-4809-A51C-94893DE73289}" destId="{61449653-2B97-41CC-A113-A6CCED65699B}" srcOrd="3" destOrd="0" presId="urn:microsoft.com/office/officeart/2018/2/layout/IconVerticalSolidList"/>
    <dgm:cxn modelId="{3BCD01C0-E114-412E-A0C4-703F50E68BC0}" type="presParOf" srcId="{7132A59F-C6DF-429A-A4C2-6C6D89EDC143}" destId="{66EDF29E-58A2-4F23-B1E1-00909478F103}" srcOrd="1" destOrd="0" presId="urn:microsoft.com/office/officeart/2018/2/layout/IconVerticalSolidList"/>
    <dgm:cxn modelId="{898D9E74-E682-4F0A-B811-2F8309B48FDC}" type="presParOf" srcId="{7132A59F-C6DF-429A-A4C2-6C6D89EDC143}" destId="{B9F312E2-1913-41AB-94C6-FF26136F40E8}" srcOrd="2" destOrd="0" presId="urn:microsoft.com/office/officeart/2018/2/layout/IconVerticalSolidList"/>
    <dgm:cxn modelId="{CA250041-13B5-48FC-B61E-9BBD5399A9B5}" type="presParOf" srcId="{B9F312E2-1913-41AB-94C6-FF26136F40E8}" destId="{E7856D1B-D5E6-4C97-9AEB-D4DB09017189}" srcOrd="0" destOrd="0" presId="urn:microsoft.com/office/officeart/2018/2/layout/IconVerticalSolidList"/>
    <dgm:cxn modelId="{0B608649-BBA4-4225-A84C-616E9D17363C}" type="presParOf" srcId="{B9F312E2-1913-41AB-94C6-FF26136F40E8}" destId="{8FB75E86-06A5-4B96-ABE5-F5162A7E4E68}" srcOrd="1" destOrd="0" presId="urn:microsoft.com/office/officeart/2018/2/layout/IconVerticalSolidList"/>
    <dgm:cxn modelId="{AC9046F3-D28C-4D0A-9C6F-81A3E7668DEF}" type="presParOf" srcId="{B9F312E2-1913-41AB-94C6-FF26136F40E8}" destId="{4F91CF57-168C-4BE1-9AFA-4F0A90FE8FA8}" srcOrd="2" destOrd="0" presId="urn:microsoft.com/office/officeart/2018/2/layout/IconVerticalSolidList"/>
    <dgm:cxn modelId="{717F8C87-6DD8-4E51-BC40-703623CC8593}" type="presParOf" srcId="{B9F312E2-1913-41AB-94C6-FF26136F40E8}" destId="{DD52EDEC-4F36-4085-B197-5D2D60527731}" srcOrd="3" destOrd="0" presId="urn:microsoft.com/office/officeart/2018/2/layout/IconVerticalSolidList"/>
    <dgm:cxn modelId="{1AA60B22-37CF-45CE-87BA-EF41A1C1C750}" type="presParOf" srcId="{7132A59F-C6DF-429A-A4C2-6C6D89EDC143}" destId="{98301D35-F6F4-4D9D-AD4E-4E4322FE93C4}" srcOrd="3" destOrd="0" presId="urn:microsoft.com/office/officeart/2018/2/layout/IconVerticalSolidList"/>
    <dgm:cxn modelId="{266D4633-F6CB-4D66-9FD9-310935C35911}" type="presParOf" srcId="{7132A59F-C6DF-429A-A4C2-6C6D89EDC143}" destId="{1B5B0BB8-FF10-46EA-9C1A-A5912DF8E5D0}" srcOrd="4" destOrd="0" presId="urn:microsoft.com/office/officeart/2018/2/layout/IconVerticalSolidList"/>
    <dgm:cxn modelId="{CECEF396-0DBA-4B53-BFDC-8857558037B4}" type="presParOf" srcId="{1B5B0BB8-FF10-46EA-9C1A-A5912DF8E5D0}" destId="{5DC620DD-A397-4C7D-A5AA-D3E64C603331}" srcOrd="0" destOrd="0" presId="urn:microsoft.com/office/officeart/2018/2/layout/IconVerticalSolidList"/>
    <dgm:cxn modelId="{5E927FB8-88CE-4773-90EF-C8F1A66EA180}" type="presParOf" srcId="{1B5B0BB8-FF10-46EA-9C1A-A5912DF8E5D0}" destId="{EBEC2E44-EFC0-430F-88C6-62FF2CB91E83}" srcOrd="1" destOrd="0" presId="urn:microsoft.com/office/officeart/2018/2/layout/IconVerticalSolidList"/>
    <dgm:cxn modelId="{51EAFFA8-8A7B-4AEF-BDDB-B1CAC8DD8AEA}" type="presParOf" srcId="{1B5B0BB8-FF10-46EA-9C1A-A5912DF8E5D0}" destId="{422996AF-D1AB-43E3-8291-2EDFF6539EE4}" srcOrd="2" destOrd="0" presId="urn:microsoft.com/office/officeart/2018/2/layout/IconVerticalSolidList"/>
    <dgm:cxn modelId="{03AD3C8F-FB21-417A-A953-43564574379E}" type="presParOf" srcId="{1B5B0BB8-FF10-46EA-9C1A-A5912DF8E5D0}" destId="{4C96784A-2824-46E1-BAFF-F9AEA9EF86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520C0-9D9F-4621-B421-B578C42199AD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Robo's brain is made of tiny parts called neurons.</a:t>
          </a:r>
        </a:p>
      </dsp:txBody>
      <dsp:txXfrm>
        <a:off x="57351" y="57351"/>
        <a:ext cx="6914408" cy="1843400"/>
      </dsp:txXfrm>
    </dsp:sp>
    <dsp:sp modelId="{3600BC8B-9B34-4EA6-91CE-A46FFC8132C0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Each neuron takes information in, does some math, and sends it out.</a:t>
          </a:r>
        </a:p>
      </dsp:txBody>
      <dsp:txXfrm>
        <a:off x="1634690" y="2450586"/>
        <a:ext cx="5973451" cy="1843400"/>
      </dsp:txXfrm>
    </dsp:sp>
    <dsp:sp modelId="{E09D2FA6-304B-4668-8E5A-9A878C6025EC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2F05D-7DBA-428C-A880-19583246D1A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C4C0F-1989-4CAD-A337-F3065E675A3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D69BF-9BF0-4AA2-A011-E47CACE873F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Weights are like volume knobs.</a:t>
          </a:r>
        </a:p>
      </dsp:txBody>
      <dsp:txXfrm>
        <a:off x="75768" y="3053169"/>
        <a:ext cx="3093750" cy="720000"/>
      </dsp:txXfrm>
    </dsp:sp>
    <dsp:sp modelId="{59FB6CE5-E32E-48B7-98AC-098DB10680C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EE17-4A5E-4D8C-82C3-FA44C5356FD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A16EB-8F34-4AAE-AB32-D491014D4B8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They control how important each piece of information is.</a:t>
          </a:r>
        </a:p>
      </dsp:txBody>
      <dsp:txXfrm>
        <a:off x="3710925" y="3053169"/>
        <a:ext cx="3093750" cy="720000"/>
      </dsp:txXfrm>
    </dsp:sp>
    <dsp:sp modelId="{6E01EF11-4C1D-40DC-8842-52636C92049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653B9-0A72-46DD-AC6C-78EB85392F6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98258-C7A1-4652-8F5E-36B9206131B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Big weight? Super important! Small weight? Not so much.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E6ADE-990B-46F1-8A47-B102FCC06A61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2742-3C5C-4509-A72D-6770502FAD1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AB88D-7663-42E8-9DCC-6AF7F5AB230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Bias is like Robo’s mood adjuster.</a:t>
          </a:r>
        </a:p>
      </dsp:txBody>
      <dsp:txXfrm>
        <a:off x="75768" y="3053169"/>
        <a:ext cx="3093750" cy="720000"/>
      </dsp:txXfrm>
    </dsp:sp>
    <dsp:sp modelId="{6E8D9EC8-CF27-40BC-8EC3-DED04C809BCB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B407A-3551-44E6-AD4B-2F4458FDE01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2E2C-E5F2-4209-8F24-9D95E394144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 if Robo hears nothing, the bias helps him still make a decision.</a:t>
          </a:r>
        </a:p>
      </dsp:txBody>
      <dsp:txXfrm>
        <a:off x="3710925" y="3053169"/>
        <a:ext cx="3093750" cy="720000"/>
      </dsp:txXfrm>
    </dsp:sp>
    <dsp:sp modelId="{F9F51AC9-2CC2-4283-9A9E-98DC1E4AD2C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70449-313D-45F3-9049-9E071CF2E83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37977-9904-472F-8428-C397D1A5ECE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adds a little extra push!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FB15D-C6E0-4D18-B617-1B3F807B19B3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0290B-B440-40E3-9BFA-3A214A1626F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9653-2B97-41CC-A113-A6CCED65699B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tells Robo if he should react or not.</a:t>
          </a:r>
        </a:p>
      </dsp:txBody>
      <dsp:txXfrm>
        <a:off x="1435590" y="531"/>
        <a:ext cx="3957770" cy="1242935"/>
      </dsp:txXfrm>
    </dsp:sp>
    <dsp:sp modelId="{E7856D1B-D5E6-4C97-9AEB-D4DB09017189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5E86-06A5-4B96-ABE5-F5162A7E4E6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2EDEC-4F36-4085-B197-5D2D60527731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Sometimes Robo ignores boring stuff (ReLU).</a:t>
          </a:r>
        </a:p>
      </dsp:txBody>
      <dsp:txXfrm>
        <a:off x="1435590" y="1554201"/>
        <a:ext cx="3957770" cy="1242935"/>
      </dsp:txXfrm>
    </dsp:sp>
    <dsp:sp modelId="{5DC620DD-A397-4C7D-A5AA-D3E64C603331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C2E44-EFC0-430F-88C6-62FF2CB91E8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784A-2824-46E1-BAFF-F9AEA9EF869F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Sometimes he’s more sensitive (Sigmoid).</a:t>
          </a:r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FF541-E95C-4012-A20C-862271B7A3B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BBF2-AB90-4573-9AD1-B555340E4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BBF2-AB90-4573-9AD1-B555340E4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AE1F-6ADE-9F9A-FEA6-F549AB9E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2581-3958-1242-540A-04DD8229F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0390-6168-FFBD-1572-BBBE948D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48F7-7FB6-0895-7C16-B5C6106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C5C7-4DE5-EB57-4447-E661E115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6139-936B-8831-4569-6F749C43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447A3-DF81-7157-24FD-149D1B29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218B-59EA-9176-B23B-D75F2F2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A7D3-DC91-D6BA-00CA-F038196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EDCB-7C10-866B-2C81-45FF1D88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1C6B-DC3A-4463-46AB-33C25E84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110D1-CCFD-9DC4-74D0-8DC7D97E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5E70-F9E4-EB58-C000-A8DA9213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1E04-6006-4DCA-1C1B-0B2ACA11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6164-2016-1F05-E0F4-A89A5F7B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D7B2-286E-77E9-EC9A-C3EE39C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F3DB-04CC-0880-69C8-C5905561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2F6E-8315-D606-ABEA-71D5A6DC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E70B-96DE-4087-5F61-D81A13D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1E72-0BB1-4AFC-388D-13F1D9F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E73E-FABB-CC78-E9CC-301485BE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543B-A870-2307-252E-3143ECF4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C13A-C4AC-0FB7-053B-11DBDE49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8AAF-061C-3A7A-0750-0FE6C07A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8CF7-D769-7EE4-54AD-E41B28D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B3DD-B1FA-C015-AF74-6F0F40E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0F59-A386-E961-10B7-545AB175F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DB4A-8678-7DAF-1B81-D8DEAE89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06BE-E6CB-DF9C-E8A5-A28BEE1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B2E5-BD8C-B91F-F3DA-52847A0C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1682-88AF-16D6-CFA9-C791A6D5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4043-2913-E5E1-8914-0E53F838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7A7D0-0B23-ED8E-67CD-956694AC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19FFA-69F0-F5D2-7896-7AE7986D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47292-9F92-197A-87A5-492EDE773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77684-0222-30CF-45F8-514362BA3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B15D-E4E8-EA82-10E2-FD99212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FC52C-CA16-C00E-6902-C00E9393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161F3-23D8-AC48-C2AE-AAF6ED6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3428-DC8A-4ACC-5CA1-BA30E566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5661-9245-B0F9-ABFA-6B4A64E1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B1748-87A6-4E4F-BAD0-0CA1EFBE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7B74-7B40-46F8-C07E-290747EF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CF5BF-B804-BA63-D3F8-EFF31193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A17C0-8EC0-2EBF-0A18-F25F1A75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4073-3FC7-942F-A5C5-18CF763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454-19E0-6701-59ED-2234065C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4E8E-E963-8F1C-0246-62DC6AC8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6FC7-0D11-8BD8-F3DC-99BC1B54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C848-A1EB-C2C3-177C-9AE12F0F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F232-FC56-BEF9-E514-B4C562D8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7098-183F-F72D-ABE0-BE909A03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E71A-8974-C672-5FD8-20CF5EC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DFBA8-FC58-10DB-C804-875DF44E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ECBB-0FD0-E20C-A34B-2D944C1D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897E-BD55-4A55-432F-BBA6C195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B553-D1CD-C291-85B1-5784F505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5C09-37E4-4060-B4E6-D8D05608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2651E-3D2F-8BA3-8449-07EC26F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715B4-388D-4807-7412-2BCF472B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A206-71BC-AB79-C551-4B8B8ADB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805BE-0EFE-473D-8CBF-C138CB1C065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4EB7-5AEC-F323-F841-7C477DDC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6CFE-1F12-C92B-8F3B-5729BA3C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49D1E-CB40-4821-B19C-E5AAA94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etro.blogspot.com/2018/11/calibano-xiv-ma-e-diventato-di-tutti-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etro.blogspot.com/2018/11/calibano-xiv-ma-e-diventato-di-tutti-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quinepractice.com/travels-with-doc-t/tesla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etro.blogspot.com/2018/11/calibano-xiv-ma-e-diventato-di-tutti-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8029B-8EE7-7779-56C0-FCDEE4A7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The Smart Robot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7777-6987-7C0F-15DF-567081615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Explaining Weights, Bias, and Activation Functions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DF24C-AA4F-F24A-7A67-ABE7202E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5001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EF3DA-0FB0-CEBC-87C9-736DD4F7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Meet Robo!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EC4C-257C-15B4-21F5-6A939D85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This is Robo, our smart robot friend.</a:t>
            </a:r>
          </a:p>
          <a:p>
            <a:r>
              <a:rPr lang="en-US"/>
              <a:t>He learns how to make decisions, just like you!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D24EA-5F2E-FAC0-54C3-9112CFF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5000"/>
          <a:stretch>
            <a:fillRect/>
          </a:stretch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4B56C13-0EB0-43AF-DA05-5DE1B0ED8E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3D2A3-DB10-18A6-14AF-BDF9CBCC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Robo's Brain: Neurons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4C00-FCC3-56B2-39EA-E059C99A1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05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75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EBFC7-56CF-36EB-5BDC-8D495DC9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Are Weights?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C9557C-8839-65DE-6188-6CD1B7236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67836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1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A451B-12F3-21A8-C2AD-BECA4660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Bias?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BA9F7E-8E87-DCD9-3BB0-86B50B1B0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3343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7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2696-71CA-F8A8-FD6A-103C5C9D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Activation Function = Robo’s Light Switch</a:t>
            </a:r>
          </a:p>
        </p:txBody>
      </p:sp>
      <p:pic>
        <p:nvPicPr>
          <p:cNvPr id="7" name="Picture 6" descr="Volume indicators">
            <a:extLst>
              <a:ext uri="{FF2B5EF4-FFF2-40B4-BE49-F238E27FC236}">
                <a16:creationId xmlns:a16="http://schemas.microsoft.com/office/drawing/2014/main" id="{416BB2C6-BDBF-0DEB-73C4-0134D492E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4" r="1443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3292F-342C-A4AD-732D-F71A81B32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1572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84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8E5-50C4-3370-7B26-42340E82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How Does Robo Learn?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DAD2-F681-E0AD-0482-04C6D23D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Every time Robo makes a mistake, he updates his weights and bias.</a:t>
            </a:r>
          </a:p>
          <a:p>
            <a:r>
              <a:rPr lang="en-US" dirty="0"/>
              <a:t>That’s how he gets smarter, by practicing and adjusting!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B7931-4EDA-6225-160C-AF694845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Where Do We See Robo?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car with black background&#10;&#10;AI-generated content may be incorrect.">
            <a:extLst>
              <a:ext uri="{FF2B5EF4-FFF2-40B4-BE49-F238E27FC236}">
                <a16:creationId xmlns:a16="http://schemas.microsoft.com/office/drawing/2014/main" id="{50105A82-F5DD-27DB-3D32-28F62C1A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775489"/>
            <a:ext cx="6894576" cy="36245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0541-7F22-46D5-68B8-970AD0D0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/>
              <a:t>Speech recognition, facial recognition, self-driving cars!</a:t>
            </a:r>
          </a:p>
          <a:p>
            <a:r>
              <a:rPr lang="en-US" sz="2200"/>
              <a:t>Robo's brain is in smart assistants, filters, even games.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675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A131-5559-13BD-EA76-5A9A1887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Let’s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18E5-E77A-ABEC-ECC0-D202C193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Weights = Importance knobs</a:t>
            </a:r>
          </a:p>
          <a:p>
            <a:r>
              <a:rPr lang="en-US"/>
              <a:t>Bias = Mood adjuster</a:t>
            </a:r>
          </a:p>
          <a:p>
            <a:r>
              <a:rPr lang="en-US"/>
              <a:t>Activation Function = React switch</a:t>
            </a:r>
          </a:p>
          <a:p>
            <a:r>
              <a:rPr lang="en-US"/>
              <a:t>That’s how Robo makes smart decisions!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E813-3C26-9DAA-28BE-43CB00E3D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99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0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241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The Smart Robot Brain</vt:lpstr>
      <vt:lpstr>Meet Robo!</vt:lpstr>
      <vt:lpstr>Robo's Brain: Neurons</vt:lpstr>
      <vt:lpstr>What Are Weights?</vt:lpstr>
      <vt:lpstr>What is Bias?</vt:lpstr>
      <vt:lpstr>Activation Function = Robo’s Light Switch</vt:lpstr>
      <vt:lpstr>How Does Robo Learn?</vt:lpstr>
      <vt:lpstr>Where Do We See Robo?</vt:lpstr>
      <vt:lpstr>Let’s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sm.tawhid-W211161582</dc:creator>
  <cp:lastModifiedBy>sm.tawhid-W211161582</cp:lastModifiedBy>
  <cp:revision>1</cp:revision>
  <dcterms:created xsi:type="dcterms:W3CDTF">2025-06-28T22:59:19Z</dcterms:created>
  <dcterms:modified xsi:type="dcterms:W3CDTF">2025-06-28T23:16:15Z</dcterms:modified>
</cp:coreProperties>
</file>